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00999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83" autoAdjust="0"/>
    <p:restoredTop sz="94660"/>
  </p:normalViewPr>
  <p:slideViewPr>
    <p:cSldViewPr snapToGrid="0">
      <p:cViewPr>
        <p:scale>
          <a:sx n="80" d="100"/>
          <a:sy n="80" d="100"/>
        </p:scale>
        <p:origin x="-120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062B53-D174-4CE7-BE4B-8C908F636A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B60EAC-0B82-4893-A77B-25A13BD3EA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FD4C56-F2DA-43DE-B960-088F002AB5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0238AF-C9DE-4455-8302-4270A2DCDF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36A47C-F950-474B-8B58-E564DBD1FC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FDC7AD-7FA7-4A0C-818B-B9CFE6F68F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6EBE3A-B510-4AC5-A822-66620CE6CB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DA4E5-D377-4236-9D11-F55EBD4988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9F8B4A-F877-4E7F-B77D-74394F494B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8B2087-FBB1-461A-B092-04682C346F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F31452-D427-4C6E-8290-1664B41713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7B8C895-A308-4988-8944-3F61DE6887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043C333-5453-4129-967D-E134F8E5898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439222" y="564388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Y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egfed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gosaf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Talgrynnwch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degfed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agosaf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9.13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9.1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8.87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2.74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2.7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9.46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5.28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5.3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3.83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3.8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4.37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4.4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4.96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5.0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3.65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3.7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7.48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8.54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8.5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9.67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7.596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7.6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6.713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6.7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6.387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6.4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5.971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6.0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8.293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8.3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7.126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7.1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14338" y="954088"/>
            <a:ext cx="8285162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77838" y="792163"/>
            <a:ext cx="8158162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9.884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15925" y="4144963"/>
            <a:ext cx="8285163" cy="17478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79425" y="3983038"/>
            <a:ext cx="81581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FF3300"/>
                </a:solidFill>
                <a:latin typeface="Comic Sans MS" pitchFamily="66" charset="0"/>
              </a:rPr>
              <a:t>9.9</a:t>
            </a:r>
            <a:endParaRPr lang="en-US" sz="13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 rot="5400000">
            <a:off x="3944938" y="2579688"/>
            <a:ext cx="1254125" cy="1698625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gradFill rotWithShape="1">
            <a:gsLst>
              <a:gs pos="0">
                <a:srgbClr val="CCCCFF"/>
              </a:gs>
              <a:gs pos="8999">
                <a:srgbClr val="99CCFF"/>
              </a:gs>
              <a:gs pos="19500">
                <a:srgbClr val="CC99FF"/>
              </a:gs>
              <a:gs pos="32000">
                <a:srgbClr val="9966FF"/>
              </a:gs>
              <a:gs pos="41001">
                <a:srgbClr val="99CCFF"/>
              </a:gs>
              <a:gs pos="50000">
                <a:srgbClr val="CCCCFF"/>
              </a:gs>
              <a:gs pos="59000">
                <a:srgbClr val="99CCFF"/>
              </a:gs>
              <a:gs pos="68000">
                <a:srgbClr val="9966FF"/>
              </a:gs>
              <a:gs pos="80500">
                <a:srgbClr val="CC99FF"/>
              </a:gs>
              <a:gs pos="91001">
                <a:srgbClr val="99CCFF"/>
              </a:gs>
              <a:gs pos="100000">
                <a:srgbClr val="CCCC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57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47</cp:revision>
  <dcterms:created xsi:type="dcterms:W3CDTF">2006-03-03T16:34:11Z</dcterms:created>
  <dcterms:modified xsi:type="dcterms:W3CDTF">2014-09-03T14:55:44Z</dcterms:modified>
</cp:coreProperties>
</file>