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4630400" cy="82296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 varScale="1">
        <p:scale>
          <a:sx n="65" d="100"/>
          <a:sy n="65" d="100"/>
        </p:scale>
        <p:origin x="83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itle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8147" y="-1"/>
            <a:ext cx="14630401" cy="82296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-1"/>
            <a:ext cx="7315200" cy="8229599"/>
          </a:xfrm>
          <a:gradFill>
            <a:gsLst>
              <a:gs pos="86000">
                <a:schemeClr val="accent4">
                  <a:lumMod val="50000"/>
                  <a:alpha val="95000"/>
                </a:schemeClr>
              </a:gs>
              <a:gs pos="100000">
                <a:schemeClr val="bg2">
                  <a:alpha val="90000"/>
                </a:schemeClr>
              </a:gs>
              <a:gs pos="42000">
                <a:srgbClr val="161824">
                  <a:alpha val="20000"/>
                </a:srgbClr>
              </a:gs>
              <a:gs pos="18000">
                <a:schemeClr val="bg2">
                  <a:lumMod val="90000"/>
                  <a:lumOff val="10000"/>
                  <a:alpha val="0"/>
                </a:schemeClr>
              </a:gs>
            </a:gsLst>
            <a:lin ang="11400000" scaled="0"/>
          </a:gradFill>
        </p:spPr>
        <p:txBody>
          <a:bodyPr lIns="365760" tIns="822960" rIns="914400" bIns="2286000"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0" y="2882267"/>
            <a:ext cx="7315200" cy="5347334"/>
          </a:xfrm>
          <a:gradFill>
            <a:gsLst>
              <a:gs pos="35000">
                <a:schemeClr val="bg2">
                  <a:alpha val="32000"/>
                </a:schemeClr>
              </a:gs>
              <a:gs pos="56000">
                <a:schemeClr val="accent6">
                  <a:alpha val="0"/>
                </a:schemeClr>
              </a:gs>
              <a:gs pos="8000">
                <a:schemeClr val="bg2"/>
              </a:gs>
              <a:gs pos="22000">
                <a:schemeClr val="bg2">
                  <a:alpha val="67000"/>
                </a:schemeClr>
              </a:gs>
            </a:gsLst>
            <a:path path="circle">
              <a:fillToRect t="100000" r="100000"/>
            </a:path>
          </a:gradFill>
        </p:spPr>
        <p:txBody>
          <a:bodyPr vert="horz" lIns="393192" tIns="457200" rIns="274320" bIns="731520" rtlCol="0" anchor="b">
            <a:normAutofit/>
          </a:bodyPr>
          <a:lstStyle>
            <a:lvl1pPr marL="0" indent="0">
              <a:buNone/>
              <a:defRPr lang="en-US" sz="1680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3" y="866738"/>
            <a:ext cx="11796020" cy="877824"/>
          </a:xfrm>
        </p:spPr>
        <p:txBody>
          <a:bodyPr anchor="b">
            <a:normAutofit/>
          </a:bodyPr>
          <a:lstStyle>
            <a:lvl1pPr>
              <a:defRPr sz="336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62102" y="2414016"/>
            <a:ext cx="13683082" cy="52669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473659" y="2045803"/>
            <a:ext cx="13683082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itle with Pictur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4630400" cy="8229600"/>
          </a:xfrm>
          <a:blipFill>
            <a:blip r:embed="rId2">
              <a:alphaModFix amt="70000"/>
            </a:blip>
            <a:stretch>
              <a:fillRect l="-2" t="-1" b="-19091"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315200" y="-1"/>
            <a:ext cx="7315200" cy="8229599"/>
          </a:xfrm>
          <a:gradFill>
            <a:gsLst>
              <a:gs pos="100000">
                <a:schemeClr val="bg2">
                  <a:alpha val="90000"/>
                </a:schemeClr>
              </a:gs>
              <a:gs pos="34000">
                <a:srgbClr val="061F7B">
                  <a:alpha val="5000"/>
                  <a:lumMod val="74000"/>
                </a:srgbClr>
              </a:gs>
              <a:gs pos="15000">
                <a:schemeClr val="accent1">
                  <a:lumMod val="75000"/>
                  <a:alpha val="0"/>
                </a:schemeClr>
              </a:gs>
            </a:gsLst>
            <a:lin ang="600000" scaled="0"/>
          </a:gradFill>
          <a:ln>
            <a:solidFill>
              <a:schemeClr val="tx1"/>
            </a:solidFill>
          </a:ln>
        </p:spPr>
        <p:txBody>
          <a:bodyPr lIns="1600200" tIns="822960" rIns="274320" bIns="457200" anchor="t"/>
          <a:lstStyle>
            <a:lvl1pPr>
              <a:defRPr sz="50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02767" y="5077606"/>
            <a:ext cx="8627633" cy="3151993"/>
          </a:xfrm>
          <a:gradFill>
            <a:gsLst>
              <a:gs pos="63000">
                <a:schemeClr val="accent5">
                  <a:lumMod val="75000"/>
                  <a:alpha val="0"/>
                </a:schemeClr>
              </a:gs>
              <a:gs pos="100000">
                <a:schemeClr val="accent3">
                  <a:lumMod val="60000"/>
                  <a:lumOff val="40000"/>
                  <a:alpha val="69000"/>
                </a:schemeClr>
              </a:gs>
              <a:gs pos="13000">
                <a:schemeClr val="bg2">
                  <a:alpha val="0"/>
                </a:schemeClr>
              </a:gs>
            </a:gsLst>
            <a:lin ang="4200000" scaled="0"/>
          </a:gradFill>
        </p:spPr>
        <p:txBody>
          <a:bodyPr vert="horz" lIns="2743200" tIns="640080" rIns="457200" bIns="731520" rtlCol="0" anchor="b">
            <a:normAutofit/>
          </a:bodyPr>
          <a:lstStyle>
            <a:lvl1pPr marL="0" indent="0">
              <a:buNone/>
              <a:defRPr lang="en-US" sz="1680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>
          <a:xfrm>
            <a:off x="9144001" y="252374"/>
            <a:ext cx="1767841" cy="438912"/>
          </a:xfrm>
        </p:spPr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5"/>
          </p:nvPr>
        </p:nvSpPr>
        <p:spPr>
          <a:xfrm>
            <a:off x="10997906" y="252374"/>
            <a:ext cx="2617621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6"/>
          </p:nvPr>
        </p:nvSpPr>
        <p:spPr>
          <a:xfrm>
            <a:off x="13737254" y="252374"/>
            <a:ext cx="538566" cy="438912"/>
          </a:xfrm>
        </p:spPr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29184" y="1359857"/>
            <a:ext cx="13957774" cy="2190809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362101" y="6421471"/>
            <a:ext cx="8683145" cy="925531"/>
          </a:xfr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2160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4118546"/>
            <a:ext cx="14630400" cy="2190040"/>
          </a:xfrm>
          <a:prstGeom prst="rect">
            <a:avLst/>
          </a:prstGeom>
          <a:gradFill>
            <a:gsLst>
              <a:gs pos="63000">
                <a:schemeClr val="bg2"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2" name="Rectangle 11"/>
          <p:cNvSpPr/>
          <p:nvPr/>
        </p:nvSpPr>
        <p:spPr>
          <a:xfrm rot="16200000" flipH="1">
            <a:off x="7126361" y="-1196223"/>
            <a:ext cx="2190041" cy="12818039"/>
          </a:xfrm>
          <a:prstGeom prst="rect">
            <a:avLst/>
          </a:prstGeom>
          <a:gradFill>
            <a:gsLst>
              <a:gs pos="56000">
                <a:schemeClr val="bg1">
                  <a:alpha val="0"/>
                </a:schemeClr>
              </a:gs>
              <a:gs pos="100000">
                <a:schemeClr val="accent6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5400000" flipH="1" flipV="1">
            <a:off x="-440666" y="440671"/>
            <a:ext cx="8239627" cy="7358291"/>
          </a:xfrm>
          <a:prstGeom prst="rect">
            <a:avLst/>
          </a:prstGeom>
          <a:gradFill>
            <a:gsLst>
              <a:gs pos="13000">
                <a:schemeClr val="accent2"/>
              </a:gs>
              <a:gs pos="60000">
                <a:schemeClr val="bg2">
                  <a:alpha val="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5400000" flipV="1">
            <a:off x="-2373538" y="2768797"/>
            <a:ext cx="7834343" cy="3087263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42000">
                <a:schemeClr val="bg2">
                  <a:alpha val="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0800000">
            <a:off x="2" y="5059331"/>
            <a:ext cx="10664759" cy="317344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49000">
                <a:schemeClr val="accent4">
                  <a:lumMod val="75000"/>
                  <a:alpha val="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2199" y="1143000"/>
            <a:ext cx="10664759" cy="6764158"/>
          </a:xfrm>
        </p:spPr>
        <p:txBody>
          <a:bodyPr anchor="b">
            <a:normAutofit/>
          </a:bodyPr>
          <a:lstStyle>
            <a:lvl1pPr algn="r">
              <a:defRPr sz="864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141" y="0"/>
            <a:ext cx="9120222" cy="8229600"/>
          </a:xfrm>
          <a:prstGeom prst="rect">
            <a:avLst/>
          </a:prstGeom>
          <a:gradFill>
            <a:gsLst>
              <a:gs pos="52000">
                <a:schemeClr val="bg2"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0" name="Rectangle 9"/>
          <p:cNvSpPr/>
          <p:nvPr/>
        </p:nvSpPr>
        <p:spPr>
          <a:xfrm flipH="1" flipV="1">
            <a:off x="1" y="4091337"/>
            <a:ext cx="9131562" cy="4138264"/>
          </a:xfrm>
          <a:prstGeom prst="rect">
            <a:avLst/>
          </a:prstGeom>
          <a:gradFill>
            <a:gsLst>
              <a:gs pos="0">
                <a:schemeClr val="accent2"/>
              </a:gs>
              <a:gs pos="45000">
                <a:schemeClr val="bg2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473779" y="-450980"/>
            <a:ext cx="8229600" cy="9131562"/>
          </a:xfrm>
          <a:prstGeom prst="rect">
            <a:avLst/>
          </a:prstGeom>
          <a:gradFill>
            <a:gsLst>
              <a:gs pos="0">
                <a:schemeClr val="tx1"/>
              </a:gs>
              <a:gs pos="18000">
                <a:schemeClr val="accent3">
                  <a:lumMod val="60000"/>
                  <a:lumOff val="40000"/>
                  <a:alpha val="72000"/>
                </a:schemeClr>
              </a:gs>
              <a:gs pos="56000">
                <a:schemeClr val="accent1">
                  <a:lumMod val="50000"/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4" name="Rectangle 3"/>
          <p:cNvSpPr/>
          <p:nvPr/>
        </p:nvSpPr>
        <p:spPr>
          <a:xfrm rot="16200000">
            <a:off x="1426336" y="501573"/>
            <a:ext cx="6621734" cy="8834320"/>
          </a:xfrm>
          <a:prstGeom prst="rect">
            <a:avLst/>
          </a:prstGeom>
          <a:gradFill flip="none" rotWithShape="1">
            <a:gsLst>
              <a:gs pos="24000">
                <a:schemeClr val="bg2">
                  <a:alpha val="0"/>
                </a:schemeClr>
              </a:gs>
              <a:gs pos="45000">
                <a:schemeClr val="bg2">
                  <a:alpha val="82000"/>
                </a:schemeClr>
              </a:gs>
              <a:gs pos="67000">
                <a:schemeClr val="bg1">
                  <a:alpha val="0"/>
                </a:schemeClr>
              </a:gs>
            </a:gsLst>
            <a:lin ang="1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216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20043" y="2057398"/>
            <a:ext cx="5952740" cy="5667451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5"/>
          </p:nvPr>
        </p:nvSpPr>
        <p:spPr>
          <a:xfrm>
            <a:off x="9491242" y="252137"/>
            <a:ext cx="3011141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9542679" y="1496342"/>
            <a:ext cx="4085132" cy="5907822"/>
          </a:xfrm>
        </p:spPr>
        <p:txBody>
          <a:bodyPr vert="horz" lIns="91440" tIns="45720" rIns="91440" bIns="45720" rtlCol="0" anchor="t">
            <a:normAutofit/>
          </a:bodyPr>
          <a:lstStyle>
            <a:lvl1pPr marL="548640" indent="-548640"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920" dirty="0"/>
            </a:lvl1pPr>
            <a:lvl2pPr marL="685800" indent="-411480"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2pPr>
            <a:lvl3pPr marL="960120" indent="-411480"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3pPr>
            <a:lvl4pPr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4pPr>
            <a:lvl5pPr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9603072" y="914400"/>
            <a:ext cx="4608576" cy="0"/>
          </a:xfrm>
          <a:prstGeom prst="line">
            <a:avLst/>
          </a:prstGeom>
          <a:ln w="6350">
            <a:solidFill>
              <a:schemeClr val="tx1">
                <a:lumMod val="8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 rot="10800000">
            <a:off x="17543" y="-3"/>
            <a:ext cx="14612855" cy="5390885"/>
          </a:xfrm>
          <a:prstGeom prst="rect">
            <a:avLst/>
          </a:prstGeom>
          <a:gradFill flip="none" rotWithShape="1">
            <a:gsLst>
              <a:gs pos="33000">
                <a:schemeClr val="bg2">
                  <a:alpha val="0"/>
                </a:schemeClr>
              </a:gs>
              <a:gs pos="82000">
                <a:schemeClr val="accent1">
                  <a:lumMod val="50000"/>
                  <a:alpha val="44000"/>
                </a:schemeClr>
              </a:gs>
              <a:gs pos="100000">
                <a:schemeClr val="accent3">
                  <a:lumMod val="60000"/>
                  <a:lumOff val="40000"/>
                  <a:alpha val="9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0" name="Rectangle 9"/>
          <p:cNvSpPr/>
          <p:nvPr/>
        </p:nvSpPr>
        <p:spPr>
          <a:xfrm flipH="1" flipV="1">
            <a:off x="868684" y="1394347"/>
            <a:ext cx="13761716" cy="399653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27000">
                <a:schemeClr val="bg2">
                  <a:alpha val="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0800000">
            <a:off x="-17545" y="-8959"/>
            <a:ext cx="7332745" cy="3000491"/>
          </a:xfrm>
          <a:prstGeom prst="rect">
            <a:avLst/>
          </a:prstGeom>
          <a:gradFill flip="none" rotWithShape="1">
            <a:gsLst>
              <a:gs pos="63000">
                <a:schemeClr val="bg2">
                  <a:alpha val="0"/>
                </a:schemeClr>
              </a:gs>
              <a:gs pos="100000">
                <a:schemeClr val="accent1">
                  <a:lumMod val="5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29184" y="1762709"/>
            <a:ext cx="6115411" cy="2953570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>
          <a:xfrm>
            <a:off x="502921" y="252137"/>
            <a:ext cx="2476907" cy="438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5"/>
          </p:nvPr>
        </p:nvSpPr>
        <p:spPr>
          <a:xfrm>
            <a:off x="7772400" y="252137"/>
            <a:ext cx="3901810" cy="438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7784859" y="1394346"/>
            <a:ext cx="4989790" cy="3321934"/>
          </a:xfrm>
        </p:spPr>
        <p:txBody>
          <a:bodyPr vert="horz" lIns="91440" tIns="45720" rIns="91440" bIns="45720" rtlCol="0" anchor="b">
            <a:normAutofit/>
          </a:bodyPr>
          <a:lstStyle>
            <a:lvl1pPr marL="548640" indent="-548640"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920" dirty="0"/>
            </a:lvl1pPr>
            <a:lvl2pPr marL="685800" indent="-411480"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2pPr>
            <a:lvl3pPr marL="960120" indent="-411480"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3pPr>
            <a:lvl4pPr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4pPr>
            <a:lvl5pPr>
              <a:spcBef>
                <a:spcPts val="1200"/>
              </a:spcBef>
              <a:spcAft>
                <a:spcPts val="720"/>
              </a:spcAft>
              <a:buFont typeface="+mj-lt"/>
              <a:buAutoNum type="arabicPeriod"/>
              <a:defRPr lang="en-US" sz="1680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90883"/>
            <a:ext cx="14630400" cy="283871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4630400" cy="8243495"/>
          </a:xfrm>
          <a:prstGeom prst="rect">
            <a:avLst/>
          </a:prstGeom>
          <a:gradFill flip="none" rotWithShape="1">
            <a:gsLst>
              <a:gs pos="23000">
                <a:schemeClr val="bg2">
                  <a:alpha val="0"/>
                </a:schemeClr>
              </a:gs>
              <a:gs pos="61000">
                <a:schemeClr val="accent1">
                  <a:lumMod val="50000"/>
                  <a:alpha val="5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86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7" name="Rectangle 6"/>
          <p:cNvSpPr/>
          <p:nvPr/>
        </p:nvSpPr>
        <p:spPr>
          <a:xfrm flipH="1" flipV="1">
            <a:off x="1" y="2072948"/>
            <a:ext cx="14630401" cy="6156649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45000">
                <a:schemeClr val="bg2"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5400000">
            <a:off x="5142058" y="-1244848"/>
            <a:ext cx="8243495" cy="10733189"/>
          </a:xfrm>
          <a:prstGeom prst="rect">
            <a:avLst/>
          </a:prstGeom>
          <a:gradFill flip="none" rotWithShape="1">
            <a:gsLst>
              <a:gs pos="60000">
                <a:schemeClr val="accent5">
                  <a:alpha val="0"/>
                </a:schemeClr>
              </a:gs>
              <a:gs pos="94000">
                <a:schemeClr val="accent3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0" name="Rectangle 9"/>
          <p:cNvSpPr/>
          <p:nvPr/>
        </p:nvSpPr>
        <p:spPr>
          <a:xfrm rot="16200000">
            <a:off x="4304062" y="-818046"/>
            <a:ext cx="8139798" cy="9955486"/>
          </a:xfrm>
          <a:prstGeom prst="rect">
            <a:avLst/>
          </a:prstGeom>
          <a:gradFill flip="none" rotWithShape="1">
            <a:gsLst>
              <a:gs pos="26000">
                <a:schemeClr val="bg2"/>
              </a:gs>
              <a:gs pos="73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2160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73659" y="7321296"/>
            <a:ext cx="13683082" cy="0"/>
          </a:xfrm>
          <a:prstGeom prst="line">
            <a:avLst/>
          </a:prstGeom>
          <a:ln w="6350">
            <a:solidFill>
              <a:schemeClr val="tx1">
                <a:lumMod val="8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 rot="10800000">
            <a:off x="0" y="1"/>
            <a:ext cx="14630400" cy="6337709"/>
          </a:xfrm>
          <a:prstGeom prst="rect">
            <a:avLst/>
          </a:prstGeom>
          <a:gradFill flip="none" rotWithShape="1">
            <a:gsLst>
              <a:gs pos="52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4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1" y="1097280"/>
            <a:ext cx="8997696" cy="3145536"/>
          </a:xfrm>
        </p:spPr>
        <p:txBody>
          <a:bodyPr anchor="b">
            <a:normAutofit/>
          </a:bodyPr>
          <a:lstStyle>
            <a:lvl1pPr>
              <a:defRPr sz="576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62101" y="4681728"/>
            <a:ext cx="8997696" cy="219456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10800000" flipH="1">
            <a:off x="470162" y="928618"/>
            <a:ext cx="14160238" cy="3782282"/>
          </a:xfrm>
          <a:prstGeom prst="rect">
            <a:avLst/>
          </a:prstGeom>
          <a:gradFill>
            <a:gsLst>
              <a:gs pos="79000">
                <a:schemeClr val="bg2">
                  <a:alpha val="0"/>
                </a:schemeClr>
              </a:gs>
              <a:gs pos="100000">
                <a:schemeClr val="accent5">
                  <a:lumMod val="75000"/>
                </a:schemeClr>
              </a:gs>
            </a:gsLst>
            <a:lin ang="52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5" name="Rectangle 4"/>
          <p:cNvSpPr/>
          <p:nvPr/>
        </p:nvSpPr>
        <p:spPr>
          <a:xfrm rot="10800000" flipH="1">
            <a:off x="0" y="928616"/>
            <a:ext cx="13231906" cy="1961124"/>
          </a:xfrm>
          <a:prstGeom prst="rect">
            <a:avLst/>
          </a:prstGeom>
          <a:gradFill flip="none" rotWithShape="1">
            <a:gsLst>
              <a:gs pos="575">
                <a:schemeClr val="accent2"/>
              </a:gs>
              <a:gs pos="37000">
                <a:schemeClr val="bg1">
                  <a:alpha val="0"/>
                </a:schemeClr>
              </a:gs>
            </a:gsLst>
            <a:lin ang="16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0280" y="2301773"/>
            <a:ext cx="3527023" cy="251617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>
          <a:xfrm>
            <a:off x="6400801" y="252137"/>
            <a:ext cx="3527389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400800" y="2301774"/>
            <a:ext cx="5989320" cy="49596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1143000"/>
            <a:ext cx="3999341" cy="1898294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6"/>
          </p:nvPr>
        </p:nvSpPr>
        <p:spPr>
          <a:xfrm>
            <a:off x="362102" y="247183"/>
            <a:ext cx="1316736" cy="438912"/>
          </a:xfrm>
        </p:spPr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>
          <a:xfrm>
            <a:off x="1793254" y="248749"/>
            <a:ext cx="1967246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8"/>
          </p:nvPr>
        </p:nvSpPr>
        <p:spPr>
          <a:xfrm>
            <a:off x="3768912" y="252137"/>
            <a:ext cx="592531" cy="438912"/>
          </a:xfrm>
        </p:spPr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362102" y="3719779"/>
            <a:ext cx="3999341" cy="3664915"/>
          </a:xfrm>
        </p:spPr>
        <p:txBody>
          <a:bodyPr>
            <a:normAutofit/>
          </a:bodyPr>
          <a:lstStyle>
            <a:lvl1pPr marL="0" indent="0">
              <a:buNone/>
              <a:defRPr sz="1680"/>
            </a:lvl1pPr>
            <a:lvl2pPr marL="274320" indent="0">
              <a:buNone/>
              <a:defRPr sz="1680"/>
            </a:lvl2pPr>
            <a:lvl3pPr marL="548640" indent="0">
              <a:buNone/>
              <a:defRPr sz="1680"/>
            </a:lvl3pPr>
            <a:lvl4pPr marL="822960" indent="0">
              <a:buNone/>
              <a:defRPr sz="1680"/>
            </a:lvl4pPr>
            <a:lvl5pPr marL="1097280" indent="0">
              <a:buNone/>
              <a:defRPr sz="168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5" hasCustomPrompt="1"/>
          </p:nvPr>
        </p:nvSpPr>
        <p:spPr>
          <a:xfrm>
            <a:off x="4983480" y="0"/>
            <a:ext cx="9646920" cy="82296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476745" y="3373532"/>
            <a:ext cx="3895366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5138461"/>
            <a:ext cx="4093150" cy="1839571"/>
          </a:xfrm>
        </p:spPr>
        <p:txBody>
          <a:bodyPr anchor="t">
            <a:normAutofit/>
          </a:bodyPr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1"/>
            <a:ext cx="14630400" cy="463689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5376673" y="5138461"/>
            <a:ext cx="8412479" cy="1839571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920"/>
            </a:lvl1pPr>
            <a:lvl2pPr marL="274320" indent="0">
              <a:buFont typeface="Arial" panose="020B0604020202020204" pitchFamily="34" charset="0"/>
              <a:buNone/>
              <a:defRPr sz="1680"/>
            </a:lvl2pPr>
            <a:lvl3pPr marL="548640" indent="0">
              <a:buFont typeface="Arial" panose="020B0604020202020204" pitchFamily="34" charset="0"/>
              <a:buNone/>
              <a:defRPr sz="1440"/>
            </a:lvl3pPr>
            <a:lvl4pPr marL="822960" indent="0">
              <a:buFont typeface="Arial" panose="020B0604020202020204" pitchFamily="34" charset="0"/>
              <a:buNone/>
              <a:defRPr sz="1320"/>
            </a:lvl4pPr>
            <a:lvl5pPr marL="1097280" indent="0">
              <a:buFont typeface="Arial" panose="020B0604020202020204" pitchFamily="34" charset="0"/>
              <a:buNone/>
              <a:defRPr sz="126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62102" y="7516368"/>
            <a:ext cx="2111146" cy="438912"/>
          </a:xfrm>
        </p:spPr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76672" y="7516368"/>
            <a:ext cx="3011141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560388" y="7516368"/>
            <a:ext cx="726570" cy="438912"/>
          </a:xfrm>
        </p:spPr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473659" y="7314232"/>
            <a:ext cx="13683082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flipH="1">
            <a:off x="8351519" y="6899616"/>
            <a:ext cx="6278880" cy="1329984"/>
          </a:xfrm>
          <a:prstGeom prst="rect">
            <a:avLst/>
          </a:prstGeom>
          <a:gradFill>
            <a:gsLst>
              <a:gs pos="65000">
                <a:schemeClr val="accent1">
                  <a:lumMod val="50000"/>
                  <a:alpha val="0"/>
                </a:schemeClr>
              </a:gs>
              <a:gs pos="100000">
                <a:schemeClr val="accent6">
                  <a:lumMod val="75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0381" y="1146973"/>
            <a:ext cx="4937760" cy="1492861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8351520" cy="82296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6"/>
          </p:nvPr>
        </p:nvSpPr>
        <p:spPr>
          <a:xfrm>
            <a:off x="8963317" y="252137"/>
            <a:ext cx="1783080" cy="438912"/>
          </a:xfrm>
        </p:spPr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7"/>
          </p:nvPr>
        </p:nvSpPr>
        <p:spPr>
          <a:xfrm>
            <a:off x="11251315" y="252137"/>
            <a:ext cx="2232557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8990381" y="3349240"/>
            <a:ext cx="4937760" cy="40599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9114530" y="2970907"/>
            <a:ext cx="4813612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 flipH="1">
            <a:off x="8351519" y="6899616"/>
            <a:ext cx="6278880" cy="1329984"/>
          </a:xfrm>
          <a:prstGeom prst="rect">
            <a:avLst/>
          </a:prstGeom>
          <a:gradFill>
            <a:gsLst>
              <a:gs pos="65000">
                <a:schemeClr val="accent1">
                  <a:lumMod val="50000"/>
                  <a:alpha val="0"/>
                </a:schemeClr>
              </a:gs>
              <a:gs pos="100000">
                <a:schemeClr val="accent6">
                  <a:lumMod val="75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1221223"/>
            <a:ext cx="4093150" cy="1839571"/>
          </a:xfrm>
        </p:spPr>
        <p:txBody>
          <a:bodyPr anchor="t">
            <a:normAutofit/>
          </a:bodyPr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76672" y="252137"/>
            <a:ext cx="3011141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5376673" y="1221223"/>
            <a:ext cx="8412479" cy="2852928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920"/>
            </a:lvl1pPr>
            <a:lvl2pPr marL="274320" indent="0">
              <a:buFont typeface="Arial" panose="020B0604020202020204" pitchFamily="34" charset="0"/>
              <a:buNone/>
              <a:defRPr sz="1680"/>
            </a:lvl2pPr>
            <a:lvl3pPr marL="548640" indent="0">
              <a:buFont typeface="Arial" panose="020B0604020202020204" pitchFamily="34" charset="0"/>
              <a:buNone/>
              <a:defRPr sz="1440"/>
            </a:lvl3pPr>
            <a:lvl4pPr marL="822960" indent="0">
              <a:buFont typeface="Arial" panose="020B0604020202020204" pitchFamily="34" charset="0"/>
              <a:buNone/>
              <a:defRPr sz="1320"/>
            </a:lvl4pPr>
            <a:lvl5pPr marL="1097280" indent="0">
              <a:buFont typeface="Arial" panose="020B0604020202020204" pitchFamily="34" charset="0"/>
              <a:buNone/>
              <a:defRPr sz="126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4605252"/>
            <a:ext cx="14630400" cy="3624349"/>
          </a:xfrm>
          <a:blipFill dpi="0" rotWithShape="1">
            <a:blip r:embed="rId2">
              <a:alphaModFix amt="60000"/>
            </a:blip>
            <a:srcRect/>
            <a:stretch>
              <a:fillRect t="-27937"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1645920"/>
            <a:ext cx="4169664" cy="2743200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>
          <a:xfrm>
            <a:off x="5349241" y="252137"/>
            <a:ext cx="3431168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8"/>
          </p:nvPr>
        </p:nvSpPr>
        <p:spPr>
          <a:xfrm>
            <a:off x="9133887" y="252137"/>
            <a:ext cx="726570" cy="438912"/>
          </a:xfrm>
        </p:spPr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5349240" y="1645920"/>
            <a:ext cx="4042534" cy="5642332"/>
          </a:xfrm>
        </p:spPr>
        <p:txBody>
          <a:bodyPr rIns="45720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10477255" y="1"/>
            <a:ext cx="4153146" cy="8240255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 flipH="1">
            <a:off x="1" y="5725287"/>
            <a:ext cx="5849593" cy="2514966"/>
          </a:xfrm>
          <a:prstGeom prst="rect">
            <a:avLst/>
          </a:prstGeom>
          <a:gradFill>
            <a:gsLst>
              <a:gs pos="67000">
                <a:schemeClr val="bg2">
                  <a:alpha val="0"/>
                </a:schemeClr>
              </a:gs>
              <a:gs pos="95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6" name="Rectangle 5"/>
          <p:cNvSpPr/>
          <p:nvPr/>
        </p:nvSpPr>
        <p:spPr>
          <a:xfrm flipH="1">
            <a:off x="-2" y="4623491"/>
            <a:ext cx="3387720" cy="3627415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7000">
                <a:schemeClr val="accent6">
                  <a:lumMod val="60000"/>
                  <a:lumOff val="40000"/>
                  <a:alpha val="52000"/>
                </a:schemeClr>
              </a:gs>
              <a:gs pos="5800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476402" y="901576"/>
            <a:ext cx="9272016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3" y="1143000"/>
            <a:ext cx="8101352" cy="1501045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6"/>
          </p:nvPr>
        </p:nvSpPr>
        <p:spPr>
          <a:xfrm>
            <a:off x="362102" y="244634"/>
            <a:ext cx="2743200" cy="438912"/>
          </a:xfrm>
        </p:spPr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>
          <a:xfrm>
            <a:off x="3108960" y="244634"/>
            <a:ext cx="3330004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8"/>
          </p:nvPr>
        </p:nvSpPr>
        <p:spPr>
          <a:xfrm>
            <a:off x="7496803" y="244634"/>
            <a:ext cx="1037753" cy="438912"/>
          </a:xfrm>
        </p:spPr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362102" y="2892622"/>
            <a:ext cx="8106617" cy="45688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5" hasCustomPrompt="1"/>
          </p:nvPr>
        </p:nvSpPr>
        <p:spPr>
          <a:xfrm>
            <a:off x="9144000" y="0"/>
            <a:ext cx="5486400" cy="82296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flipH="1">
            <a:off x="0" y="4447318"/>
            <a:ext cx="9144000" cy="3782282"/>
          </a:xfrm>
          <a:prstGeom prst="rect">
            <a:avLst/>
          </a:prstGeom>
          <a:gradFill>
            <a:gsLst>
              <a:gs pos="79000">
                <a:schemeClr val="bg2">
                  <a:alpha val="0"/>
                </a:schemeClr>
              </a:gs>
              <a:gs pos="100000">
                <a:schemeClr val="accent6">
                  <a:alpha val="66000"/>
                </a:schemeClr>
              </a:gs>
            </a:gsLst>
            <a:lin ang="52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7" name="Rectangle 6"/>
          <p:cNvSpPr/>
          <p:nvPr/>
        </p:nvSpPr>
        <p:spPr>
          <a:xfrm flipH="1">
            <a:off x="0" y="6716534"/>
            <a:ext cx="9144000" cy="1513066"/>
          </a:xfrm>
          <a:prstGeom prst="rect">
            <a:avLst/>
          </a:prstGeom>
          <a:gradFill flip="none" rotWithShape="1">
            <a:gsLst>
              <a:gs pos="21830">
                <a:schemeClr val="accent1">
                  <a:alpha val="29000"/>
                </a:schemeClr>
              </a:gs>
              <a:gs pos="0">
                <a:schemeClr val="accent5">
                  <a:lumMod val="60000"/>
                  <a:lumOff val="40000"/>
                  <a:alpha val="84000"/>
                </a:schemeClr>
              </a:gs>
              <a:gs pos="57000">
                <a:schemeClr val="bg1">
                  <a:alpha val="0"/>
                </a:schemeClr>
              </a:gs>
            </a:gsLst>
            <a:lin ang="16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76403" y="901576"/>
            <a:ext cx="7944307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3" y="3401567"/>
            <a:ext cx="3617258" cy="3511296"/>
          </a:xfrm>
        </p:spPr>
        <p:txBody>
          <a:bodyPr anchor="t">
            <a:normAutofit/>
          </a:bodyPr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9" hasCustomPrompt="1"/>
          </p:nvPr>
        </p:nvSpPr>
        <p:spPr>
          <a:xfrm>
            <a:off x="-21355" y="0"/>
            <a:ext cx="14651755" cy="290411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5376672" y="3401568"/>
            <a:ext cx="8641080" cy="3511296"/>
          </a:xfrm>
        </p:spPr>
        <p:txBody>
          <a:bodyPr>
            <a:noAutofit/>
          </a:bodyPr>
          <a:lstStyle>
            <a:lvl1pPr marL="342900" indent="-342900">
              <a:buFont typeface="Arial" panose="020B0604020202020204" pitchFamily="34" charset="0"/>
              <a:buNone/>
              <a:defRPr sz="2160"/>
            </a:lvl1pPr>
            <a:lvl2pPr marL="617220" indent="-342900">
              <a:buFont typeface="Arial" panose="020B0604020202020204" pitchFamily="34" charset="0"/>
              <a:buNone/>
              <a:defRPr sz="1920"/>
            </a:lvl2pPr>
            <a:lvl3pPr marL="891540" indent="-342900">
              <a:buFont typeface="Arial" panose="020B0604020202020204" pitchFamily="34" charset="0"/>
              <a:buNone/>
              <a:defRPr sz="1680"/>
            </a:lvl3pPr>
            <a:lvl4pPr marL="1028700" indent="-205740">
              <a:buFont typeface="Arial" panose="020B0604020202020204" pitchFamily="34" charset="0"/>
              <a:buNone/>
              <a:defRPr sz="1440"/>
            </a:lvl4pPr>
            <a:lvl5pPr marL="1303020" indent="-205740">
              <a:buFont typeface="Arial" panose="020B0604020202020204" pitchFamily="34" charset="0"/>
              <a:buNone/>
              <a:defRPr sz="132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6"/>
          </p:nvPr>
        </p:nvSpPr>
        <p:spPr>
          <a:xfrm>
            <a:off x="362103" y="7528840"/>
            <a:ext cx="3617258" cy="438912"/>
          </a:xfrm>
        </p:spPr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>
          <a:xfrm>
            <a:off x="5376672" y="7528840"/>
            <a:ext cx="3794760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8"/>
          </p:nvPr>
        </p:nvSpPr>
        <p:spPr>
          <a:xfrm>
            <a:off x="13551409" y="7528840"/>
            <a:ext cx="682700" cy="438912"/>
          </a:xfrm>
        </p:spPr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473659" y="7314232"/>
            <a:ext cx="13683082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1213121"/>
            <a:ext cx="4208902" cy="1678193"/>
          </a:xfrm>
        </p:spPr>
        <p:txBody>
          <a:bodyPr anchor="t">
            <a:normAutofit/>
          </a:bodyPr>
          <a:lstStyle>
            <a:lvl1pPr>
              <a:defRPr sz="336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>
          <a:xfrm>
            <a:off x="5919216" y="252137"/>
            <a:ext cx="3011141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7" hasCustomPrompt="1"/>
          </p:nvPr>
        </p:nvSpPr>
        <p:spPr>
          <a:xfrm>
            <a:off x="541622" y="3216537"/>
            <a:ext cx="4029383" cy="43945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2606042" y="7016479"/>
            <a:ext cx="12024358" cy="1213121"/>
          </a:xfrm>
          <a:prstGeom prst="rect">
            <a:avLst/>
          </a:prstGeom>
          <a:gradFill>
            <a:gsLst>
              <a:gs pos="52000">
                <a:schemeClr val="bg2">
                  <a:alpha val="0"/>
                </a:schemeClr>
              </a:gs>
              <a:gs pos="76000">
                <a:schemeClr val="accent1">
                  <a:lumMod val="50000"/>
                  <a:alpha val="39000"/>
                </a:schemeClr>
              </a:gs>
              <a:gs pos="100000">
                <a:schemeClr val="accent5">
                  <a:alpha val="68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3" name="Rectangle 12"/>
          <p:cNvSpPr/>
          <p:nvPr/>
        </p:nvSpPr>
        <p:spPr>
          <a:xfrm rot="16200000" flipH="1">
            <a:off x="9320837" y="2920035"/>
            <a:ext cx="5932840" cy="468628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alpha val="40000"/>
                </a:schemeClr>
              </a:gs>
              <a:gs pos="32000">
                <a:schemeClr val="bg1">
                  <a:alpha val="0"/>
                </a:scheme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312189" y="1290919"/>
            <a:ext cx="0" cy="5932842"/>
          </a:xfrm>
          <a:prstGeom prst="line">
            <a:avLst/>
          </a:prstGeom>
          <a:ln w="63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5919215" y="1213118"/>
            <a:ext cx="7790688" cy="625449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1223774"/>
            <a:ext cx="4103256" cy="2227864"/>
          </a:xfrm>
        </p:spPr>
        <p:txBody>
          <a:bodyPr anchor="t">
            <a:normAutofit/>
          </a:bodyPr>
          <a:lstStyle>
            <a:lvl1pPr>
              <a:defRPr sz="336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>
          <a:xfrm>
            <a:off x="5374763" y="252137"/>
            <a:ext cx="3011141" cy="43891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7" hasCustomPrompt="1"/>
          </p:nvPr>
        </p:nvSpPr>
        <p:spPr>
          <a:xfrm>
            <a:off x="458868" y="3654050"/>
            <a:ext cx="4006490" cy="395698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5374762" y="1223772"/>
            <a:ext cx="8778240" cy="669340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772398" y="5889134"/>
            <a:ext cx="6384342" cy="1726648"/>
          </a:xfrm>
        </p:spPr>
        <p:txBody>
          <a:bodyPr anchor="t"/>
          <a:lstStyle>
            <a:lvl1pPr>
              <a:lnSpc>
                <a:spcPct val="100000"/>
              </a:lnSpc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 hasCustomPrompt="1"/>
          </p:nvPr>
        </p:nvSpPr>
        <p:spPr>
          <a:xfrm>
            <a:off x="329566" y="920116"/>
            <a:ext cx="13584554" cy="4187190"/>
          </a:xfrm>
        </p:spPr>
        <p:txBody>
          <a:bodyPr/>
          <a:lstStyle>
            <a:lvl1pPr>
              <a:lnSpc>
                <a:spcPct val="85000"/>
              </a:lnSpc>
              <a:defRPr sz="28800">
                <a:gradFill>
                  <a:gsLst>
                    <a:gs pos="0">
                      <a:schemeClr val="accent6"/>
                    </a:gs>
                    <a:gs pos="46000">
                      <a:schemeClr val="accent1"/>
                    </a:gs>
                    <a:gs pos="100000">
                      <a:schemeClr val="accent3">
                        <a:lumMod val="60000"/>
                        <a:lumOff val="40000"/>
                      </a:schemeClr>
                    </a:gs>
                  </a:gsLst>
                  <a:lin ang="42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73659" y="5594692"/>
            <a:ext cx="13683082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 rot="10800000" flipH="1">
            <a:off x="-1" y="0"/>
            <a:ext cx="14630402" cy="8229600"/>
          </a:xfrm>
          <a:prstGeom prst="rect">
            <a:avLst/>
          </a:prstGeom>
          <a:gradFill flip="none" rotWithShape="1">
            <a:gsLst>
              <a:gs pos="50000">
                <a:schemeClr val="accent3">
                  <a:lumMod val="60000"/>
                  <a:lumOff val="40000"/>
                  <a:alpha val="75000"/>
                </a:schemeClr>
              </a:gs>
              <a:gs pos="0">
                <a:schemeClr val="accent1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  <a:gs pos="85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2" name="Rectangle 21"/>
          <p:cNvSpPr/>
          <p:nvPr/>
        </p:nvSpPr>
        <p:spPr>
          <a:xfrm flipH="1">
            <a:off x="4420159" y="0"/>
            <a:ext cx="10210241" cy="8229600"/>
          </a:xfrm>
          <a:prstGeom prst="rect">
            <a:avLst/>
          </a:prstGeom>
          <a:gradFill flip="none" rotWithShape="1">
            <a:gsLst>
              <a:gs pos="6000">
                <a:schemeClr val="accent3">
                  <a:lumMod val="40000"/>
                  <a:lumOff val="60000"/>
                </a:schemeClr>
              </a:gs>
              <a:gs pos="73000">
                <a:schemeClr val="accent3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3" name="Rectangle 22"/>
          <p:cNvSpPr/>
          <p:nvPr/>
        </p:nvSpPr>
        <p:spPr>
          <a:xfrm rot="5400000">
            <a:off x="2004490" y="-2004490"/>
            <a:ext cx="8991053" cy="13000032"/>
          </a:xfrm>
          <a:prstGeom prst="rect">
            <a:avLst/>
          </a:prstGeom>
          <a:gradFill flip="none" rotWithShape="1">
            <a:gsLst>
              <a:gs pos="58000">
                <a:schemeClr val="accent2">
                  <a:alpha val="0"/>
                </a:schemeClr>
              </a:gs>
              <a:gs pos="98000">
                <a:schemeClr val="accent6">
                  <a:lumMod val="7500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178" y="-1360627"/>
            <a:ext cx="12783312" cy="11608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Rectangle 2"/>
          <p:cNvSpPr/>
          <p:nvPr/>
        </p:nvSpPr>
        <p:spPr>
          <a:xfrm rot="10800000">
            <a:off x="6038090" y="-24403"/>
            <a:ext cx="8592310" cy="8254003"/>
          </a:xfrm>
          <a:prstGeom prst="rect">
            <a:avLst/>
          </a:prstGeom>
          <a:gradFill>
            <a:gsLst>
              <a:gs pos="30000">
                <a:schemeClr val="accent4">
                  <a:lumMod val="60000"/>
                  <a:lumOff val="40000"/>
                  <a:alpha val="0"/>
                </a:schemeClr>
              </a:gs>
              <a:gs pos="89000">
                <a:schemeClr val="bg2"/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4" name="Rectangle 23"/>
          <p:cNvSpPr/>
          <p:nvPr/>
        </p:nvSpPr>
        <p:spPr>
          <a:xfrm flipH="1">
            <a:off x="10753" y="3245496"/>
            <a:ext cx="14619646" cy="4984105"/>
          </a:xfrm>
          <a:prstGeom prst="rect">
            <a:avLst/>
          </a:prstGeom>
          <a:gradFill flip="none" rotWithShape="1">
            <a:gsLst>
              <a:gs pos="20000">
                <a:schemeClr val="accent1">
                  <a:alpha val="0"/>
                </a:schemeClr>
              </a:gs>
              <a:gs pos="68000">
                <a:schemeClr val="bg2">
                  <a:alpha val="67000"/>
                </a:schemeClr>
              </a:gs>
              <a:gs pos="90000">
                <a:schemeClr val="bg2"/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 hasCustomPrompt="1"/>
          </p:nvPr>
        </p:nvSpPr>
        <p:spPr>
          <a:xfrm>
            <a:off x="329185" y="3245935"/>
            <a:ext cx="11761470" cy="4246246"/>
          </a:xfrm>
        </p:spPr>
        <p:txBody>
          <a:bodyPr anchor="b"/>
          <a:lstStyle>
            <a:lvl1pPr>
              <a:lnSpc>
                <a:spcPct val="100000"/>
              </a:lnSpc>
              <a:defRPr sz="6480"/>
            </a:lvl1pPr>
            <a:lvl2pPr>
              <a:lnSpc>
                <a:spcPct val="100000"/>
              </a:lnSpc>
              <a:defRPr sz="5760"/>
            </a:lvl2pPr>
            <a:lvl3pPr>
              <a:lnSpc>
                <a:spcPct val="100000"/>
              </a:lnSpc>
              <a:defRPr sz="5280"/>
            </a:lvl3pPr>
            <a:lvl4pPr>
              <a:lnSpc>
                <a:spcPct val="100000"/>
              </a:lnSpc>
              <a:defRPr sz="4800"/>
            </a:lvl4pPr>
            <a:lvl5pPr>
              <a:lnSpc>
                <a:spcPct val="100000"/>
              </a:lnSpc>
              <a:defRPr sz="4320"/>
            </a:lvl5pPr>
          </a:lstStyle>
          <a:p>
            <a:pPr lvl="0"/>
            <a:r>
              <a:rPr lang="en-US" dirty="0"/>
              <a:t>Click to add Statement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4633695"/>
            <a:ext cx="14630400" cy="361293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alpha val="70000"/>
                </a:schemeClr>
              </a:gs>
              <a:gs pos="50000">
                <a:schemeClr val="bg2">
                  <a:alpha val="0"/>
                </a:schemeClr>
              </a:gs>
            </a:gsLst>
            <a:lin ang="1716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216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5400000" flipH="1">
            <a:off x="3200406" y="-3200395"/>
            <a:ext cx="8229595" cy="14630392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lumMod val="75000"/>
                  <a:alpha val="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 rot="16200000" flipH="1">
            <a:off x="5257800" y="-5248122"/>
            <a:ext cx="4114800" cy="14611044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6000">
                <a:schemeClr val="accent6">
                  <a:alpha val="0"/>
                </a:schemeClr>
              </a:gs>
            </a:gsLst>
            <a:lin ang="21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972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1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40280" y="5961341"/>
            <a:ext cx="10180930" cy="1262418"/>
          </a:xfrm>
        </p:spPr>
        <p:txBody>
          <a:bodyPr anchor="ctr">
            <a:normAutofit/>
          </a:bodyPr>
          <a:lstStyle>
            <a:lvl1pPr marL="164465" indent="-164465">
              <a:lnSpc>
                <a:spcPct val="100000"/>
              </a:lnSpc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/>
              <a:t>Quote Author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 hasCustomPrompt="1"/>
          </p:nvPr>
        </p:nvSpPr>
        <p:spPr>
          <a:xfrm>
            <a:off x="2240280" y="1686863"/>
            <a:ext cx="10180930" cy="3705146"/>
          </a:xfrm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lnSpc>
                <a:spcPct val="100000"/>
              </a:lnSpc>
              <a:buNone/>
              <a:defRPr lang="en-US" sz="4800" b="0" dirty="0">
                <a:solidFill>
                  <a:schemeClr val="tx1"/>
                </a:solidFill>
              </a:defRPr>
            </a:lvl1pPr>
            <a:lvl2pPr marL="274320" indent="0">
              <a:lnSpc>
                <a:spcPct val="100000"/>
              </a:lnSpc>
              <a:buNone/>
              <a:defRPr lang="en-US" sz="4800" b="0" dirty="0">
                <a:solidFill>
                  <a:schemeClr val="tx1"/>
                </a:solidFill>
              </a:defRPr>
            </a:lvl2pPr>
            <a:lvl3pPr marL="548640" indent="0">
              <a:lnSpc>
                <a:spcPct val="100000"/>
              </a:lnSpc>
              <a:buNone/>
              <a:defRPr lang="en-US" sz="4800" b="0" dirty="0">
                <a:solidFill>
                  <a:schemeClr val="tx1"/>
                </a:solidFill>
              </a:defRPr>
            </a:lvl3pPr>
            <a:lvl4pPr marL="822960" indent="0">
              <a:lnSpc>
                <a:spcPct val="100000"/>
              </a:lnSpc>
              <a:buNone/>
              <a:defRPr lang="en-US" sz="4800" b="0" dirty="0">
                <a:solidFill>
                  <a:schemeClr val="tx1"/>
                </a:solidFill>
              </a:defRPr>
            </a:lvl4pPr>
            <a:lvl5pPr marL="1097280" indent="0">
              <a:lnSpc>
                <a:spcPct val="100000"/>
              </a:lnSpc>
              <a:buNone/>
              <a:defRPr lang="en-US" sz="4320" b="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Quote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492742" y="5772977"/>
            <a:ext cx="9928468" cy="0"/>
          </a:xfrm>
          <a:prstGeom prst="line">
            <a:avLst/>
          </a:prstGeom>
          <a:ln w="6350">
            <a:solidFill>
              <a:schemeClr val="tx1">
                <a:lumMod val="75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3" y="914400"/>
            <a:ext cx="8415462" cy="1657718"/>
          </a:xfrm>
        </p:spPr>
        <p:txBody>
          <a:bodyPr anchor="t">
            <a:noAutofit/>
          </a:bodyPr>
          <a:lstStyle>
            <a:lvl1pPr>
              <a:defRPr sz="528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473659" y="3639564"/>
            <a:ext cx="13683082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 rot="5400000" flipH="1">
            <a:off x="5718050" y="-682753"/>
            <a:ext cx="3194303" cy="14630402"/>
          </a:xfrm>
          <a:prstGeom prst="rect">
            <a:avLst/>
          </a:prstGeom>
          <a:gradFill>
            <a:gsLst>
              <a:gs pos="51000">
                <a:schemeClr val="bg2">
                  <a:alpha val="0"/>
                </a:schemeClr>
              </a:gs>
              <a:gs pos="98276">
                <a:schemeClr val="tx2"/>
              </a:gs>
              <a:gs pos="85000">
                <a:schemeClr val="accent1">
                  <a:alpha val="85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9" name="Rectangle 8"/>
          <p:cNvSpPr/>
          <p:nvPr/>
        </p:nvSpPr>
        <p:spPr>
          <a:xfrm rot="5400000" flipH="1">
            <a:off x="5419344" y="-981458"/>
            <a:ext cx="3791712" cy="14630404"/>
          </a:xfrm>
          <a:prstGeom prst="rect">
            <a:avLst/>
          </a:prstGeom>
          <a:gradFill>
            <a:gsLst>
              <a:gs pos="62000">
                <a:schemeClr val="bg2">
                  <a:alpha val="0"/>
                </a:schemeClr>
              </a:gs>
              <a:gs pos="98276">
                <a:schemeClr val="accent5"/>
              </a:gs>
              <a:gs pos="88000">
                <a:schemeClr val="accent3">
                  <a:alpha val="49000"/>
                </a:schemeClr>
              </a:gs>
            </a:gsLst>
            <a:lin ang="103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3877" y="4114800"/>
            <a:ext cx="13406039" cy="295873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5400000">
            <a:off x="6025108" y="-2916156"/>
            <a:ext cx="2190041" cy="14240256"/>
          </a:xfrm>
          <a:prstGeom prst="rect">
            <a:avLst/>
          </a:prstGeom>
          <a:gradFill>
            <a:gsLst>
              <a:gs pos="41000">
                <a:schemeClr val="bg1">
                  <a:alpha val="0"/>
                </a:schemeClr>
              </a:gs>
              <a:gs pos="85612">
                <a:schemeClr val="accent4">
                  <a:alpha val="78000"/>
                </a:schemeClr>
              </a:gs>
              <a:gs pos="100000">
                <a:schemeClr val="accent6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4" name="Rectangle 3"/>
          <p:cNvSpPr/>
          <p:nvPr/>
        </p:nvSpPr>
        <p:spPr>
          <a:xfrm rot="10800000" flipH="1">
            <a:off x="0" y="3108948"/>
            <a:ext cx="14630400" cy="2190040"/>
          </a:xfrm>
          <a:prstGeom prst="rect">
            <a:avLst/>
          </a:prstGeom>
          <a:gradFill>
            <a:gsLst>
              <a:gs pos="68000">
                <a:schemeClr val="bg2">
                  <a:alpha val="0"/>
                </a:schemeClr>
              </a:gs>
              <a:gs pos="98851">
                <a:schemeClr val="accent5">
                  <a:lumMod val="60000"/>
                  <a:lumOff val="40000"/>
                </a:schemeClr>
              </a:gs>
              <a:gs pos="89000">
                <a:schemeClr val="accent3">
                  <a:lumMod val="60000"/>
                  <a:lumOff val="40000"/>
                  <a:alpha val="3500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3" y="914400"/>
            <a:ext cx="7315199" cy="1745407"/>
          </a:xfrm>
        </p:spPr>
        <p:txBody>
          <a:bodyPr anchor="t">
            <a:normAutofit/>
          </a:bodyPr>
          <a:lstStyle>
            <a:lvl1pPr>
              <a:defRPr sz="648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9144001" y="4005073"/>
            <a:ext cx="4314205" cy="3394297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160" dirty="0"/>
            </a:lvl1pPr>
            <a:lvl2pPr marL="274320" indent="0">
              <a:buNone/>
              <a:defRPr lang="en-US" sz="1680" dirty="0"/>
            </a:lvl2pPr>
            <a:lvl3pPr marL="548640" indent="0">
              <a:buNone/>
              <a:defRPr lang="en-US" sz="1440" dirty="0"/>
            </a:lvl3pPr>
            <a:lvl4pPr marL="822960" indent="0">
              <a:buNone/>
              <a:defRPr lang="en-US" sz="1320" dirty="0"/>
            </a:lvl4pPr>
            <a:lvl5pPr marL="1097280" indent="0">
              <a:buNone/>
              <a:defRPr lang="en-US" sz="1260" dirty="0"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877825"/>
            <a:ext cx="13030200" cy="83086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8"/>
          </p:nvPr>
        </p:nvSpPr>
        <p:spPr>
          <a:xfrm>
            <a:off x="361951" y="2167890"/>
            <a:ext cx="6198870" cy="55035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10" name="Content Placeholder 6"/>
          <p:cNvSpPr>
            <a:spLocks noGrp="1"/>
          </p:cNvSpPr>
          <p:nvPr>
            <p:ph sz="quarter" idx="19"/>
          </p:nvPr>
        </p:nvSpPr>
        <p:spPr>
          <a:xfrm>
            <a:off x="8068669" y="2167890"/>
            <a:ext cx="5989320" cy="55035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73659" y="1901952"/>
            <a:ext cx="13683082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 flipV="1">
            <a:off x="1" y="0"/>
            <a:ext cx="14630399" cy="1605280"/>
          </a:xfrm>
          <a:prstGeom prst="rect">
            <a:avLst/>
          </a:prstGeom>
          <a:gradFill>
            <a:gsLst>
              <a:gs pos="51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877824"/>
            <a:ext cx="13902538" cy="79447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2102" y="2130935"/>
            <a:ext cx="6199632" cy="768096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90000"/>
              </a:lnSpc>
              <a:buNone/>
              <a:defRPr sz="1920" b="1" cap="none" baseline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6"/>
          <p:cNvSpPr>
            <a:spLocks noGrp="1"/>
          </p:cNvSpPr>
          <p:nvPr>
            <p:ph sz="quarter" idx="18"/>
          </p:nvPr>
        </p:nvSpPr>
        <p:spPr>
          <a:xfrm>
            <a:off x="361951" y="2990977"/>
            <a:ext cx="6198870" cy="46804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065008" y="2130932"/>
            <a:ext cx="6199632" cy="768096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90000"/>
              </a:lnSpc>
              <a:buNone/>
              <a:defRPr sz="1920" b="1" cap="none" baseline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9"/>
          </p:nvPr>
        </p:nvSpPr>
        <p:spPr>
          <a:xfrm>
            <a:off x="8068669" y="2990977"/>
            <a:ext cx="6218288" cy="46804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473659" y="1895921"/>
            <a:ext cx="13683082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 flipV="1">
            <a:off x="1" y="0"/>
            <a:ext cx="14630399" cy="1605280"/>
          </a:xfrm>
          <a:prstGeom prst="rect">
            <a:avLst/>
          </a:prstGeom>
          <a:gradFill>
            <a:gsLst>
              <a:gs pos="51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102" y="1207008"/>
            <a:ext cx="11887200" cy="961250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9" Type="http://schemas.openxmlformats.org/officeDocument/2006/relationships/theme" Target="../theme/theme1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2103" y="1042968"/>
            <a:ext cx="13924855" cy="11630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2102" y="252137"/>
            <a:ext cx="2111146" cy="438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60" cap="none" spc="0" baseline="0"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6982" y="252137"/>
            <a:ext cx="3011141" cy="438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60" cap="none" spc="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60388" y="252137"/>
            <a:ext cx="726570" cy="438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960" cap="none" spc="0" baseline="0">
                <a:solidFill>
                  <a:schemeClr val="tx1"/>
                </a:solidFill>
              </a:defRPr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2103" y="2456741"/>
            <a:ext cx="13924855" cy="50815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73659" y="901576"/>
            <a:ext cx="13683082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</p:sldLayoutIdLst>
  <p:txStyles>
    <p:titleStyle>
      <a:lvl1pPr algn="l" defTabSz="1097280" rtl="0" eaLnBrk="1" latinLnBrk="0" hangingPunct="1">
        <a:lnSpc>
          <a:spcPct val="85000"/>
        </a:lnSpc>
        <a:spcBef>
          <a:spcPct val="0"/>
        </a:spcBef>
        <a:buNone/>
        <a:defRPr sz="3360" b="0" kern="1200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97280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sz="1680" kern="1200" spc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1097280" rtl="0" eaLnBrk="1" latinLnBrk="0" hangingPunct="1">
        <a:lnSpc>
          <a:spcPct val="120000"/>
        </a:lnSpc>
        <a:spcBef>
          <a:spcPts val="600"/>
        </a:spcBef>
        <a:buFont typeface="Arial" panose="020B0604020202020204" pitchFamily="34" charset="0"/>
        <a:buNone/>
        <a:defRPr sz="1680" kern="1200" spc="0">
          <a:solidFill>
            <a:schemeClr val="tx1"/>
          </a:solidFill>
          <a:latin typeface="+mn-lt"/>
          <a:ea typeface="+mn-ea"/>
          <a:cs typeface="+mn-cs"/>
        </a:defRPr>
      </a:lvl2pPr>
      <a:lvl3pPr marL="548640" indent="0" algn="l" defTabSz="1097280" rtl="0" eaLnBrk="1" latinLnBrk="0" hangingPunct="1">
        <a:lnSpc>
          <a:spcPct val="120000"/>
        </a:lnSpc>
        <a:spcBef>
          <a:spcPts val="600"/>
        </a:spcBef>
        <a:buFont typeface="Arial" panose="020B0604020202020204" pitchFamily="34" charset="0"/>
        <a:buNone/>
        <a:defRPr sz="1680" kern="1200" spc="0">
          <a:solidFill>
            <a:schemeClr val="tx1"/>
          </a:solidFill>
          <a:latin typeface="+mn-lt"/>
          <a:ea typeface="+mn-ea"/>
          <a:cs typeface="+mn-cs"/>
        </a:defRPr>
      </a:lvl3pPr>
      <a:lvl4pPr marL="822960" indent="0" algn="l" defTabSz="1097280" rtl="0" eaLnBrk="1" latinLnBrk="0" hangingPunct="1">
        <a:lnSpc>
          <a:spcPct val="120000"/>
        </a:lnSpc>
        <a:spcBef>
          <a:spcPts val="600"/>
        </a:spcBef>
        <a:buFont typeface="Arial" panose="020B0604020202020204" pitchFamily="34" charset="0"/>
        <a:buNone/>
        <a:defRPr sz="1680" kern="1200" spc="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0" algn="l" defTabSz="1097280" rtl="0" eaLnBrk="1" latinLnBrk="0" hangingPunct="1">
        <a:lnSpc>
          <a:spcPct val="120000"/>
        </a:lnSpc>
        <a:spcBef>
          <a:spcPts val="600"/>
        </a:spcBef>
        <a:buFont typeface="Arial" panose="020B0604020202020204" pitchFamily="34" charset="0"/>
        <a:buNone/>
        <a:defRPr sz="1680" kern="1200" spc="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7.xml"/><Relationship Id="rId1" Type="http://schemas.openxmlformats.org/officeDocument/2006/relationships/hyperlink" Target="https://uowtsd-my.sharepoint.com/:v:/g/personal/2504384_student_uwtsd_ac_uk/IQColtplwyGUR6lXS3-pUOkHAdl9lkwFrz6qbLYSCdZcgoQ?nav=eyJyZWZlcnJhbEluZm8iOnsicmVmZXJyYWxBcHAiOiJPbmVEcml2ZUZvckJ1c2luZXNzIiwicmVmZXJyYWxBcHBQbGF0Zm9ybSI6IldlYiIsInJlZmVycmFsTW9kZSI6InZpZXciLCJyZWZlcnJhbFZpZXciOiJNeUZpbGVzTGlua0NvcHkifX0&amp;e=drrJpl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12795738" cy="1470025"/>
          </a:xfrm>
        </p:spPr>
        <p:txBody>
          <a:bodyPr>
            <a:normAutofit/>
          </a:bodyPr>
          <a:lstStyle/>
          <a:p>
            <a:r>
              <a:rPr lang="en-IN" sz="4400" dirty="0">
                <a:solidFill>
                  <a:srgbClr val="FF3399"/>
                </a:solidFill>
              </a:rPr>
              <a:t>Enterprise Network Security (ACCA7032)</a:t>
            </a:r>
            <a:endParaRPr lang="en-IN" sz="4400" dirty="0">
              <a:solidFill>
                <a:srgbClr val="FF3399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3723" y="5697414"/>
            <a:ext cx="6998677" cy="1312985"/>
          </a:xfrm>
        </p:spPr>
        <p:txBody>
          <a:bodyPr/>
          <a:lstStyle/>
          <a:p>
            <a:pPr algn="l"/>
            <a:endParaRPr lang="en-IN" dirty="0"/>
          </a:p>
          <a:p>
            <a:pPr algn="l"/>
            <a:r>
              <a:rPr lang="en-IN" dirty="0"/>
              <a:t>Name – Gautam Malaviya (2504384)</a:t>
            </a:r>
            <a:endParaRPr lang="en-IN" dirty="0"/>
          </a:p>
          <a:p>
            <a:pPr algn="l"/>
            <a:r>
              <a:rPr lang="en-IN" dirty="0"/>
              <a:t>University Of Wales Trinity Saint David</a:t>
            </a:r>
            <a:endParaRPr lang="en-I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14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18872" cy="8229600"/>
          </a:xfrm>
          <a:prstGeom prst="rect">
            <a:avLst/>
          </a:prstGeom>
          <a:solidFill>
            <a:srgbClr val="EB5B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47BA4"/>
                </a:solidFill>
              </a:defRPr>
            </a:pPr>
            <a:r>
              <a:t>Virtual Lab Environment Setup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32688"/>
            <a:ext cx="109728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CDD2DC"/>
                </a:solidFill>
              </a:defRPr>
            </a:pPr>
            <a:r>
              <a:t>VirtualBox environment used to prepare the Check Point SmartConsole lab</a:t>
            </a:r>
          </a:p>
        </p:txBody>
      </p:sp>
      <p:pic>
        <p:nvPicPr>
          <p:cNvPr id="5" name="Picture 4" descr="4c3ef3f1-c693-4a92-a1d3-bc72922d349c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1" y="1518842"/>
            <a:ext cx="6857999" cy="3542043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635240" y="1417320"/>
            <a:ext cx="3977639" cy="4892040"/>
          </a:xfrm>
          <a:prstGeom prst="roundRect">
            <a:avLst/>
          </a:prstGeom>
          <a:solidFill>
            <a:srgbClr val="1F222D"/>
          </a:solidFill>
          <a:ln>
            <a:solidFill>
              <a:srgbClr val="494E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909560" y="1691640"/>
            <a:ext cx="34747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FFFFFF"/>
                </a:solidFill>
              </a:defRPr>
            </a:pPr>
            <a:r>
              <a:t>What this screenshot shows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09560" y="2240280"/>
            <a:ext cx="34290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F47BA4"/>
                </a:solidFill>
              </a:rPr>
              <a:t>A-GUI — </a:t>
            </a:r>
            <a:r>
              <a:rPr sz="1200">
                <a:solidFill>
                  <a:srgbClr val="DCDFE6"/>
                </a:solidFill>
              </a:rPr>
              <a:t>Windows 10 VM used as the SmartConsole administration client.</a:t>
            </a:r>
            <a:endParaRPr sz="1200">
              <a:solidFill>
                <a:srgbClr val="DCDFE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09560" y="2999232"/>
            <a:ext cx="34290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F47BA4"/>
                </a:solidFill>
              </a:rPr>
              <a:t>A-SMS — </a:t>
            </a:r>
            <a:r>
              <a:rPr sz="1200">
                <a:solidFill>
                  <a:srgbClr val="DCDFE6"/>
                </a:solidFill>
              </a:rPr>
              <a:t>Security Management Server used to centrally manage policies and gateways.</a:t>
            </a:r>
            <a:endParaRPr sz="1200">
              <a:solidFill>
                <a:srgbClr val="DCDFE6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09560" y="3758184"/>
            <a:ext cx="34290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F47BA4"/>
                </a:solidFill>
              </a:rPr>
              <a:t>A-GW — </a:t>
            </a:r>
            <a:r>
              <a:rPr sz="1200">
                <a:solidFill>
                  <a:srgbClr val="DCDFE6"/>
                </a:solidFill>
              </a:rPr>
              <a:t>Security Gateway where firewall rules are enforced and traffic is inspected.</a:t>
            </a:r>
            <a:endParaRPr sz="1200">
              <a:solidFill>
                <a:srgbClr val="DCDFE6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09560" y="4517136"/>
            <a:ext cx="34290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F47BA4"/>
                </a:solidFill>
              </a:rPr>
              <a:t>Network — </a:t>
            </a:r>
            <a:r>
              <a:rPr sz="1200">
                <a:solidFill>
                  <a:srgbClr val="DCDFE6"/>
                </a:solidFill>
              </a:rPr>
              <a:t>A-GUI has an Internal Network adapter plus NAT for lab and external connectivity.</a:t>
            </a:r>
            <a:endParaRPr sz="1200">
              <a:solidFill>
                <a:srgbClr val="DCDFE6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09560" y="5276088"/>
            <a:ext cx="342900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F47BA4"/>
                </a:solidFill>
              </a:rPr>
              <a:t>Lab design — </a:t>
            </a:r>
            <a:r>
              <a:rPr sz="1200">
                <a:solidFill>
                  <a:srgbClr val="DCDFE6"/>
                </a:solidFill>
              </a:rPr>
              <a:t>Other client/server VMs are available for testing communication and security rules.</a:t>
            </a:r>
            <a:endParaRPr sz="1200">
              <a:solidFill>
                <a:srgbClr val="DCDFE6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0080" y="6446520"/>
            <a:ext cx="109728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100" i="1">
                <a:solidFill>
                  <a:srgbClr val="BEC3CD"/>
                </a:solidFill>
              </a:defRPr>
            </a:pPr>
            <a:r>
              <a:t>Purpose: create an isolated enterprise-style test environment before configuring licences, firewall policies, threat prevention and monitoring.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77240" y="868680"/>
            <a:ext cx="7772400" cy="4572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600" b="1">
                <a:solidFill>
                  <a:srgbClr val="B8C1D0"/>
                </a:solidFill>
                <a:latin typeface="Aptos" panose="02110004020202020204"/>
              </a:defRPr>
            </a:pPr>
            <a:r>
              <a:t>ENTERPRISE NETWORK SECURITY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08760"/>
            <a:ext cx="8046720" cy="1200329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600" b="1">
                <a:solidFill>
                  <a:srgbClr val="F47299"/>
                </a:solidFill>
                <a:latin typeface="Aptos" panose="02110004020202020204"/>
              </a:defRPr>
            </a:pPr>
            <a:r>
              <a:rPr lang="en-IN" dirty="0"/>
              <a:t>Task 2- </a:t>
            </a:r>
            <a:r>
              <a:rPr dirty="0"/>
              <a:t>Check Point R81.20</a:t>
            </a:r>
            <a:br>
              <a:rPr dirty="0"/>
            </a:br>
            <a:r>
              <a:rPr dirty="0"/>
              <a:t>Firewall Implementation</a:t>
            </a:r>
            <a:endParaRPr dirty="0"/>
          </a:p>
        </p:txBody>
      </p:sp>
      <p:sp>
        <p:nvSpPr>
          <p:cNvPr id="5" name="TextBox 4"/>
          <p:cNvSpPr txBox="1"/>
          <p:nvPr/>
        </p:nvSpPr>
        <p:spPr>
          <a:xfrm>
            <a:off x="822960" y="3383280"/>
            <a:ext cx="7132320" cy="9144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2000" b="0">
                <a:solidFill>
                  <a:srgbClr val="F2F4F8"/>
                </a:solidFill>
                <a:latin typeface="Aptos" panose="02110004020202020204"/>
              </a:defRPr>
            </a:pPr>
            <a:r>
              <a:t>Practical lab presentation using SmartConsole, Security Management Server and Security Gateway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4663440"/>
            <a:ext cx="4297680" cy="475488"/>
          </a:xfrm>
          <a:prstGeom prst="roundRect">
            <a:avLst/>
          </a:prstGeom>
          <a:solidFill>
            <a:srgbClr val="6448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2F4F8"/>
                </a:solidFill>
                <a:latin typeface="Aptos" panose="02110004020202020204"/>
              </a:defRPr>
            </a:pPr>
            <a:r>
              <a:t>A-SMS  •  A-GW  •  A-GUI</a:t>
            </a:r>
          </a:p>
        </p:txBody>
      </p:sp>
      <p:pic>
        <p:nvPicPr>
          <p:cNvPr id="8" name="Picture 7" descr="_crop_1_Screenshot 2026-08-12 055243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78240" y="594360"/>
            <a:ext cx="5166360" cy="7086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778240" y="594360"/>
            <a:ext cx="5166360" cy="708660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Project Overview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Enterprise firewall lab built and validated in a virtual environment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7240" y="1828800"/>
            <a:ext cx="640080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Deploy a Check Point R81.20 management and gateway environment</a:t>
            </a:r>
          </a:p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Use SmartConsole as the central interface for security administration</a:t>
            </a:r>
          </a:p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Configure and validate access-control and threat-prevention functions</a:t>
            </a:r>
          </a:p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Use logs to confirm accepted and dropped traffic</a:t>
            </a:r>
          </a:p>
        </p:txBody>
      </p:sp>
      <p:pic>
        <p:nvPicPr>
          <p:cNvPr id="6" name="Picture 5" descr="_crop_2_Screenshot 2026-08-12 055529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89520" y="1691640"/>
            <a:ext cx="6217920" cy="493776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89520" y="1691640"/>
            <a:ext cx="6217920" cy="493776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7909560" y="6903720"/>
            <a:ext cx="5394960" cy="475488"/>
          </a:xfrm>
          <a:prstGeom prst="roundRect">
            <a:avLst/>
          </a:prstGeom>
          <a:solidFill>
            <a:srgbClr val="235E9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2F4F8"/>
                </a:solidFill>
                <a:latin typeface="Aptos" panose="02110004020202020204"/>
              </a:defRPr>
            </a:pPr>
            <a:r>
              <a:t>Goal: controlled, visible and auditable traffic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Lab Architecture &amp; Components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Three-machine design used for management, enforcement and administration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14400" y="2103120"/>
            <a:ext cx="3657600" cy="2743200"/>
          </a:xfrm>
          <a:prstGeom prst="roundRect">
            <a:avLst/>
          </a:prstGeom>
          <a:solidFill>
            <a:srgbClr val="181D2A"/>
          </a:solidFill>
          <a:ln>
            <a:solidFill>
              <a:srgbClr val="6448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143000" y="2423160"/>
            <a:ext cx="32004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2400" b="1">
                <a:solidFill>
                  <a:srgbClr val="F47299"/>
                </a:solidFill>
                <a:latin typeface="Aptos" panose="02110004020202020204"/>
              </a:defRPr>
            </a:pPr>
            <a:r>
              <a:t>A-SMS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3063240"/>
            <a:ext cx="3200400" cy="36576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1">
                <a:solidFill>
                  <a:srgbClr val="F2F4F8"/>
                </a:solidFill>
                <a:latin typeface="Aptos" panose="02110004020202020204"/>
              </a:defRPr>
            </a:pPr>
            <a:r>
              <a:t>10.1.1.101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8720" y="3794760"/>
            <a:ext cx="310896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600" b="0">
                <a:solidFill>
                  <a:srgbClr val="B8C1D0"/>
                </a:solidFill>
                <a:latin typeface="Aptos" panose="02110004020202020204"/>
              </a:defRPr>
            </a:pPr>
            <a:r>
              <a:t>Security Management Server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486400" y="2103120"/>
            <a:ext cx="3657600" cy="2743200"/>
          </a:xfrm>
          <a:prstGeom prst="roundRect">
            <a:avLst/>
          </a:prstGeom>
          <a:solidFill>
            <a:srgbClr val="181D2A"/>
          </a:solidFill>
          <a:ln>
            <a:solidFill>
              <a:srgbClr val="6448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715000" y="2423160"/>
            <a:ext cx="32004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2400" b="1">
                <a:solidFill>
                  <a:srgbClr val="F47299"/>
                </a:solidFill>
                <a:latin typeface="Aptos" panose="02110004020202020204"/>
              </a:defRPr>
            </a:pPr>
            <a:r>
              <a:t>A-GW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000" y="3063240"/>
            <a:ext cx="3200400" cy="36576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1">
                <a:solidFill>
                  <a:srgbClr val="F2F4F8"/>
                </a:solidFill>
                <a:latin typeface="Aptos" panose="02110004020202020204"/>
              </a:defRPr>
            </a:pPr>
            <a:r>
              <a:t>10.1.1.1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60720" y="3794760"/>
            <a:ext cx="310896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600" b="0">
                <a:solidFill>
                  <a:srgbClr val="B8C1D0"/>
                </a:solidFill>
                <a:latin typeface="Aptos" panose="02110004020202020204"/>
              </a:defRPr>
            </a:pPr>
            <a:r>
              <a:t>Security Gateway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058400" y="2103120"/>
            <a:ext cx="3657600" cy="2743200"/>
          </a:xfrm>
          <a:prstGeom prst="roundRect">
            <a:avLst/>
          </a:prstGeom>
          <a:solidFill>
            <a:srgbClr val="181D2A"/>
          </a:solidFill>
          <a:ln>
            <a:solidFill>
              <a:srgbClr val="6448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87000" y="2423160"/>
            <a:ext cx="32004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2400" b="1">
                <a:solidFill>
                  <a:srgbClr val="F47299"/>
                </a:solidFill>
                <a:latin typeface="Aptos" panose="02110004020202020204"/>
              </a:defRPr>
            </a:pPr>
            <a:r>
              <a:t>A-GUI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7000" y="3063240"/>
            <a:ext cx="3200400" cy="36576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1">
                <a:solidFill>
                  <a:srgbClr val="F2F4F8"/>
                </a:solidFill>
                <a:latin typeface="Aptos" panose="02110004020202020204"/>
              </a:defRPr>
            </a:pPr>
            <a:r>
              <a:t>10.1.1.201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3794760"/>
            <a:ext cx="310896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600" b="0">
                <a:solidFill>
                  <a:srgbClr val="B8C1D0"/>
                </a:solidFill>
                <a:latin typeface="Aptos" panose="02110004020202020204"/>
              </a:defRPr>
            </a:pPr>
            <a:r>
              <a:t>SmartConsole Client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60520" y="3154680"/>
            <a:ext cx="1188720" cy="320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200" b="1">
                <a:solidFill>
                  <a:srgbClr val="B8C1D0"/>
                </a:solidFill>
                <a:latin typeface="Aptos" panose="02110004020202020204"/>
              </a:defRPr>
            </a:pPr>
            <a:r>
              <a:t>Management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549640" y="3154680"/>
            <a:ext cx="1371600" cy="320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200" b="1">
                <a:solidFill>
                  <a:srgbClr val="B8C1D0"/>
                </a:solidFill>
                <a:latin typeface="Aptos" panose="02110004020202020204"/>
              </a:defRPr>
            </a:pPr>
            <a:r>
              <a:t>Policy enforcement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43000" y="5806440"/>
            <a:ext cx="12344400" cy="73152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0">
                <a:solidFill>
                  <a:srgbClr val="F2F4F8"/>
                </a:solidFill>
                <a:latin typeface="Aptos" panose="02110004020202020204"/>
              </a:defRPr>
            </a:pPr>
            <a:r>
              <a:t>A-GUI connects to A-SMS for administration; A-SMS manages the A-GW, which enforces the security policy.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SmartConsole Access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Administrator connection to the Security Management Server</a:t>
            </a:r>
          </a:p>
        </p:txBody>
      </p:sp>
      <p:pic>
        <p:nvPicPr>
          <p:cNvPr id="5" name="Picture 4" descr="_crop_4_Screenshot 2026-08-12 055243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2960" y="1508760"/>
            <a:ext cx="7315200" cy="60807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22960" y="1508760"/>
            <a:ext cx="7315200" cy="608076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549640" y="1874519"/>
            <a:ext cx="521208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F2F4F8"/>
                </a:solidFill>
                <a:latin typeface="Aptos" panose="02110004020202020204"/>
              </a:defRPr>
            </a:pPr>
            <a:r>
              <a:t>•  SmartConsole R81.20 is used from A-GUI</a:t>
            </a:r>
          </a:p>
          <a:p>
            <a:pPr>
              <a:spcAft>
                <a:spcPts val="1000"/>
              </a:spcAft>
              <a:defRPr sz="1900">
                <a:solidFill>
                  <a:srgbClr val="F2F4F8"/>
                </a:solidFill>
                <a:latin typeface="Aptos" panose="02110004020202020204"/>
              </a:defRPr>
            </a:pPr>
            <a:r>
              <a:t>•  Management server address: 10.1.1.101</a:t>
            </a:r>
          </a:p>
          <a:p>
            <a:pPr>
              <a:spcAft>
                <a:spcPts val="1000"/>
              </a:spcAft>
              <a:defRPr sz="1900">
                <a:solidFill>
                  <a:srgbClr val="F2F4F8"/>
                </a:solidFill>
                <a:latin typeface="Aptos" panose="02110004020202020204"/>
              </a:defRPr>
            </a:pPr>
            <a:r>
              <a:t>•  Central location for gateway objects, policy, logs and monitoring</a:t>
            </a:r>
          </a:p>
          <a:p>
            <a:pPr>
              <a:spcAft>
                <a:spcPts val="1000"/>
              </a:spcAft>
              <a:defRPr sz="1900">
                <a:solidFill>
                  <a:srgbClr val="F2F4F8"/>
                </a:solidFill>
                <a:latin typeface="Aptos" panose="02110004020202020204"/>
              </a:defRPr>
            </a:pPr>
            <a:r>
              <a:t>•  Successful login confirms management connectivity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823960" y="6263640"/>
            <a:ext cx="4297680" cy="475488"/>
          </a:xfrm>
          <a:prstGeom prst="roundRect">
            <a:avLst/>
          </a:prstGeom>
          <a:solidFill>
            <a:srgbClr val="45B9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2F4F8"/>
                </a:solidFill>
                <a:latin typeface="Aptos" panose="02110004020202020204"/>
              </a:defRPr>
            </a:pPr>
            <a:r>
              <a:t>Management plane verified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Licence &amp; Contract Validation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SmartUpdate confirms the gateway licence is attached</a:t>
            </a:r>
          </a:p>
        </p:txBody>
      </p:sp>
      <p:pic>
        <p:nvPicPr>
          <p:cNvPr id="5" name="Picture 4" descr="_crop_5_Screenshot 2026-08-12 06030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1417320"/>
            <a:ext cx="8229600" cy="6172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5800" y="1417320"/>
            <a:ext cx="8229600" cy="617220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281160" y="1828800"/>
            <a:ext cx="466344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A-SMS and A-GW are visible in SmartUpdate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Gateway licence is attached to A-GW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Security Gateway licence expiry shown as 21 Sep 2026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Management server trial period is also visible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555480" y="6309360"/>
            <a:ext cx="3383280" cy="475488"/>
          </a:xfrm>
          <a:prstGeom prst="roundRect">
            <a:avLst/>
          </a:prstGeom>
          <a:solidFill>
            <a:srgbClr val="45B9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2F4F8"/>
                </a:solidFill>
                <a:latin typeface="Aptos" panose="02110004020202020204"/>
              </a:defRPr>
            </a:pPr>
            <a:r>
              <a:t>A-GW licensed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Package Management &amp; Gateway Visibility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SmartUpdate recognises both management and gateway objects</a:t>
            </a:r>
          </a:p>
        </p:txBody>
      </p:sp>
      <p:pic>
        <p:nvPicPr>
          <p:cNvPr id="5" name="Picture 4" descr="_crop_6_Screenshot 2026-08-12 055649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" y="1463040"/>
            <a:ext cx="8412480" cy="598932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1520" y="1463040"/>
            <a:ext cx="8412480" cy="598932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464040" y="1828800"/>
            <a:ext cx="448056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A-SMS: 10.1.1.101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A-GW: 10.1.1.1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Both machines are visible from the management server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This validates the management relationship before policy work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01200" y="6263640"/>
            <a:ext cx="3977639" cy="475488"/>
          </a:xfrm>
          <a:prstGeom prst="roundRect">
            <a:avLst/>
          </a:prstGeom>
          <a:solidFill>
            <a:srgbClr val="6448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2F4F8"/>
                </a:solidFill>
                <a:latin typeface="Aptos" panose="02110004020202020204"/>
              </a:defRPr>
            </a:pPr>
            <a:r>
              <a:t>Objects visible in SmartUpdate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Threat Prevention Configuration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Custom Policy view in SmartConsole</a:t>
            </a:r>
          </a:p>
        </p:txBody>
      </p:sp>
      <p:pic>
        <p:nvPicPr>
          <p:cNvPr id="5" name="Picture 4" descr="_crop_7_Screenshot 2026-08-12 055529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7240" y="1417320"/>
            <a:ext cx="8229600" cy="60807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77240" y="1417320"/>
            <a:ext cx="8229600" cy="608076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281160" y="1737360"/>
            <a:ext cx="466344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Threat Prevention provides an additional security layer beyond basic access control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Custom Policy is available for defining protected scope and action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The displayed rule uses a Strict action</a:t>
            </a:r>
          </a:p>
          <a:p>
            <a:pPr>
              <a:spcAft>
                <a:spcPts val="1000"/>
              </a:spcAft>
              <a:defRPr sz="1800">
                <a:solidFill>
                  <a:srgbClr val="F2F4F8"/>
                </a:solidFill>
                <a:latin typeface="Aptos" panose="02110004020202020204"/>
              </a:defRPr>
            </a:pPr>
            <a:r>
              <a:t>•  IPS is shown as an active blade in the policy summary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46920" y="6446520"/>
            <a:ext cx="3291840" cy="475488"/>
          </a:xfrm>
          <a:prstGeom prst="roundRect">
            <a:avLst/>
          </a:prstGeom>
          <a:solidFill>
            <a:srgbClr val="6448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2F4F8"/>
                </a:solidFill>
                <a:latin typeface="Aptos" panose="02110004020202020204"/>
              </a:defRPr>
            </a:pPr>
            <a:r>
              <a:t>Layered protection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Logs &amp; Policy Enforcement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Real-time evidence of allowed and dropped DNS traffic</a:t>
            </a:r>
          </a:p>
        </p:txBody>
      </p:sp>
      <p:pic>
        <p:nvPicPr>
          <p:cNvPr id="5" name="Picture 4" descr="_crop_8_Screenshot 2026-08-12 0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325880"/>
            <a:ext cx="9144000" cy="63093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40080" y="1325880"/>
            <a:ext cx="9144000" cy="630936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058400" y="1554480"/>
            <a:ext cx="3977639" cy="5120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>
                <a:solidFill>
                  <a:srgbClr val="F2F4F8"/>
                </a:solidFill>
                <a:latin typeface="Aptos" panose="02110004020202020204"/>
              </a:defRPr>
            </a:pPr>
            <a:r>
              <a:t>•  Origin is A-GW, confirming gateway enforcement</a:t>
            </a:r>
          </a:p>
          <a:p>
            <a:pPr>
              <a:spcAft>
                <a:spcPts val="1000"/>
              </a:spcAft>
              <a:defRPr sz="1600">
                <a:solidFill>
                  <a:srgbClr val="F2F4F8"/>
                </a:solidFill>
                <a:latin typeface="Aptos" panose="02110004020202020204"/>
              </a:defRPr>
            </a:pPr>
            <a:r>
              <a:t>•  DNS traffic to 5-DC (192.168.1.1) is accepted by “Allow DNS”</a:t>
            </a:r>
          </a:p>
          <a:p>
            <a:pPr>
              <a:spcAft>
                <a:spcPts val="1000"/>
              </a:spcAft>
              <a:defRPr sz="1600">
                <a:solidFill>
                  <a:srgbClr val="F2F4F8"/>
                </a:solidFill>
                <a:latin typeface="Aptos" panose="02110004020202020204"/>
              </a:defRPr>
            </a:pPr>
            <a:r>
              <a:t>•  DNS traffic to public addresses such as 8.8.8.8 and 4.2.2.2 is dropped by the cleanup rule</a:t>
            </a:r>
          </a:p>
          <a:p>
            <a:pPr>
              <a:spcAft>
                <a:spcPts val="1000"/>
              </a:spcAft>
              <a:defRPr sz="1600">
                <a:solidFill>
                  <a:srgbClr val="F2F4F8"/>
                </a:solidFill>
                <a:latin typeface="Aptos" panose="02110004020202020204"/>
              </a:defRPr>
            </a:pPr>
            <a:r>
              <a:t>•  Logs provide traceable evidence for verification and troubleshooting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241280" y="6720840"/>
            <a:ext cx="3566160" cy="475488"/>
          </a:xfrm>
          <a:prstGeom prst="roundRect">
            <a:avLst/>
          </a:prstGeom>
          <a:solidFill>
            <a:srgbClr val="45B9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2F4F8"/>
                </a:solidFill>
                <a:latin typeface="Aptos" panose="02110004020202020204"/>
              </a:defRPr>
            </a:pPr>
            <a:r>
              <a:t>Accept + Drop events visible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Security Controls Demonstrated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Key controls shown in the lab evidence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14400" y="1508760"/>
            <a:ext cx="12801600" cy="868680"/>
          </a:xfrm>
          <a:prstGeom prst="roundRect">
            <a:avLst/>
          </a:prstGeom>
          <a:solidFill>
            <a:srgbClr val="181D2A"/>
          </a:solidFill>
          <a:ln>
            <a:solidFill>
              <a:srgbClr val="45B97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188720" y="1691639"/>
            <a:ext cx="2743200" cy="320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1">
                <a:solidFill>
                  <a:srgbClr val="45B975"/>
                </a:solidFill>
                <a:latin typeface="Aptos" panose="02110004020202020204"/>
              </a:defRPr>
            </a:pPr>
            <a:r>
              <a:t>ACCESS CONTROL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86200" y="1682495"/>
            <a:ext cx="923544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0">
                <a:solidFill>
                  <a:srgbClr val="F2F4F8"/>
                </a:solidFill>
                <a:latin typeface="Aptos" panose="02110004020202020204"/>
              </a:defRPr>
            </a:pPr>
            <a:r>
              <a:t>Rules determine permitted and denied traffic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14400" y="2679191"/>
            <a:ext cx="12801600" cy="868680"/>
          </a:xfrm>
          <a:prstGeom prst="roundRect">
            <a:avLst/>
          </a:prstGeom>
          <a:solidFill>
            <a:srgbClr val="181D2A"/>
          </a:solidFill>
          <a:ln>
            <a:solidFill>
              <a:srgbClr val="E04F5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188720" y="2862072"/>
            <a:ext cx="2743200" cy="320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1">
                <a:solidFill>
                  <a:srgbClr val="E04F5F"/>
                </a:solidFill>
                <a:latin typeface="Aptos" panose="02110004020202020204"/>
              </a:defRPr>
            </a:pPr>
            <a:r>
              <a:t>CLEANUP RULE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86200" y="2852927"/>
            <a:ext cx="923544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0">
                <a:solidFill>
                  <a:srgbClr val="F2F4F8"/>
                </a:solidFill>
                <a:latin typeface="Aptos" panose="02110004020202020204"/>
              </a:defRPr>
            </a:pPr>
            <a:r>
              <a:t>Unmatched traffic is denied by default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14400" y="3849624"/>
            <a:ext cx="12801600" cy="868680"/>
          </a:xfrm>
          <a:prstGeom prst="roundRect">
            <a:avLst/>
          </a:prstGeom>
          <a:solidFill>
            <a:srgbClr val="181D2A"/>
          </a:solidFill>
          <a:ln>
            <a:solidFill>
              <a:srgbClr val="235E9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88720" y="4032504"/>
            <a:ext cx="2743200" cy="320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1">
                <a:solidFill>
                  <a:srgbClr val="235E9D"/>
                </a:solidFill>
                <a:latin typeface="Aptos" panose="02110004020202020204"/>
              </a:defRPr>
            </a:pPr>
            <a:r>
              <a:t>DNS CONTROL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86200" y="4023360"/>
            <a:ext cx="923544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0">
                <a:solidFill>
                  <a:srgbClr val="F2F4F8"/>
                </a:solidFill>
                <a:latin typeface="Aptos" panose="02110004020202020204"/>
              </a:defRPr>
            </a:pPr>
            <a:r>
              <a:t>Approved DNS path is allowed; other destinations are dropped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14400" y="5020056"/>
            <a:ext cx="12801600" cy="868680"/>
          </a:xfrm>
          <a:prstGeom prst="roundRect">
            <a:avLst/>
          </a:prstGeom>
          <a:solidFill>
            <a:srgbClr val="181D2A"/>
          </a:solidFill>
          <a:ln>
            <a:solidFill>
              <a:srgbClr val="6448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188720" y="5202936"/>
            <a:ext cx="2743200" cy="320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1">
                <a:solidFill>
                  <a:srgbClr val="6448BE"/>
                </a:solidFill>
                <a:latin typeface="Aptos" panose="02110004020202020204"/>
              </a:defRPr>
            </a:pPr>
            <a:r>
              <a:t>THREAT PREVENTION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6200" y="5193792"/>
            <a:ext cx="923544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0">
                <a:solidFill>
                  <a:srgbClr val="F2F4F8"/>
                </a:solidFill>
                <a:latin typeface="Aptos" panose="02110004020202020204"/>
              </a:defRPr>
            </a:pPr>
            <a:r>
              <a:t>Custom policy and IPS provide deeper inspection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14400" y="6190488"/>
            <a:ext cx="12801600" cy="868680"/>
          </a:xfrm>
          <a:prstGeom prst="roundRect">
            <a:avLst/>
          </a:prstGeom>
          <a:solidFill>
            <a:srgbClr val="181D2A"/>
          </a:solidFill>
          <a:ln>
            <a:solidFill>
              <a:srgbClr val="F472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188720" y="6373368"/>
            <a:ext cx="2743200" cy="320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1">
                <a:solidFill>
                  <a:srgbClr val="F47299"/>
                </a:solidFill>
                <a:latin typeface="Aptos" panose="02110004020202020204"/>
              </a:defRPr>
            </a:pPr>
            <a:r>
              <a:t>LOGGING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86200" y="6364224"/>
            <a:ext cx="923544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700" b="0">
                <a:solidFill>
                  <a:srgbClr val="F2F4F8"/>
                </a:solidFill>
                <a:latin typeface="Aptos" panose="02110004020202020204"/>
              </a:defRPr>
            </a:pPr>
            <a:r>
              <a:t>SmartConsole records source, destination, service, rule and action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Results &amp; Key Outcomes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600200"/>
            <a:ext cx="832104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SmartConsole successfully connected to the A-SMS management server</a:t>
            </a:r>
          </a:p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A-GW was recognised and its licence was attached in SmartUpdate</a:t>
            </a:r>
          </a:p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Threat Prevention policy was available with IPS enabled</a:t>
            </a:r>
          </a:p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Gateway logs showed both accepted and dropped traffic according to policy</a:t>
            </a:r>
          </a:p>
          <a:p>
            <a:pPr>
              <a:spcAft>
                <a:spcPts val="1000"/>
              </a:spcAft>
              <a:defRPr sz="2100">
                <a:solidFill>
                  <a:srgbClr val="F2F4F8"/>
                </a:solidFill>
                <a:latin typeface="Aptos" panose="02110004020202020204"/>
              </a:defRPr>
            </a:pPr>
            <a:r>
              <a:t>•  The cleanup rule demonstrated a deny-by-default approach for unmatched DNS traffic</a:t>
            </a:r>
          </a:p>
        </p:txBody>
      </p:sp>
      <p:pic>
        <p:nvPicPr>
          <p:cNvPr id="5" name="Picture 4" descr="_crop_10_Screenshot 2026-08-12 0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46920" y="1691640"/>
            <a:ext cx="4160520" cy="31089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646920" y="1691640"/>
            <a:ext cx="4160520" cy="310896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_crop_10_Screenshot 2026-08-12 05570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6920" y="5074920"/>
            <a:ext cx="4160520" cy="20574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646920" y="5074920"/>
            <a:ext cx="4160520" cy="2057400"/>
          </a:xfrm>
          <a:prstGeom prst="rect">
            <a:avLst/>
          </a:prstGeom>
          <a:noFill/>
          <a:ln w="15240">
            <a:solidFill>
              <a:srgbClr val="4C597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Conclusion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124712"/>
            <a:ext cx="1280160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1400" b="0">
                <a:solidFill>
                  <a:srgbClr val="B8C1D0"/>
                </a:solidFill>
                <a:latin typeface="Aptos" panose="02110004020202020204"/>
              </a:defRPr>
            </a:pPr>
            <a:r>
              <a:t>What the implementation demonstrates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5840" y="1874519"/>
            <a:ext cx="12618720" cy="14630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2400" b="0">
                <a:solidFill>
                  <a:srgbClr val="F2F4F8"/>
                </a:solidFill>
                <a:latin typeface="Aptos" panose="02110004020202020204"/>
              </a:defRPr>
            </a:pPr>
            <a:r>
              <a:t>The lab demonstrates a centrally managed enterprise firewall workflow: configure the gateway, apply licensing, define layered security controls, and verify enforcement through SmartConsole logs.</a:t>
            </a:r>
          </a:p>
        </p:txBody>
      </p:sp>
      <p:sp>
        <p:nvSpPr>
          <p:cNvPr id="6" name="Oval 5"/>
          <p:cNvSpPr/>
          <p:nvPr/>
        </p:nvSpPr>
        <p:spPr>
          <a:xfrm>
            <a:off x="1280160" y="3977639"/>
            <a:ext cx="2743200" cy="1965960"/>
          </a:xfrm>
          <a:prstGeom prst="ellipse">
            <a:avLst/>
          </a:prstGeom>
          <a:solidFill>
            <a:srgbClr val="6448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508760" y="4480560"/>
            <a:ext cx="2286000" cy="73152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1">
                <a:solidFill>
                  <a:srgbClr val="F2F4F8"/>
                </a:solidFill>
                <a:latin typeface="Aptos" panose="02110004020202020204"/>
              </a:defRPr>
            </a:pPr>
            <a:r>
              <a:t>CENTRAL</a:t>
            </a:r>
            <a:br/>
            <a:r>
              <a:t>MANAGEMENT</a:t>
            </a:r>
          </a:p>
        </p:txBody>
      </p:sp>
      <p:sp>
        <p:nvSpPr>
          <p:cNvPr id="8" name="Oval 7"/>
          <p:cNvSpPr/>
          <p:nvPr/>
        </p:nvSpPr>
        <p:spPr>
          <a:xfrm>
            <a:off x="5074920" y="3977639"/>
            <a:ext cx="2743200" cy="1965960"/>
          </a:xfrm>
          <a:prstGeom prst="ellipse">
            <a:avLst/>
          </a:prstGeom>
          <a:solidFill>
            <a:srgbClr val="6448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5303520" y="4480560"/>
            <a:ext cx="2286000" cy="73152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1">
                <a:solidFill>
                  <a:srgbClr val="F2F4F8"/>
                </a:solidFill>
                <a:latin typeface="Aptos" panose="02110004020202020204"/>
              </a:defRPr>
            </a:pPr>
            <a:r>
              <a:t>POLICY</a:t>
            </a:r>
            <a:br/>
            <a:r>
              <a:t>ENFORCEMENT</a:t>
            </a:r>
          </a:p>
        </p:txBody>
      </p:sp>
      <p:sp>
        <p:nvSpPr>
          <p:cNvPr id="10" name="Oval 9"/>
          <p:cNvSpPr/>
          <p:nvPr/>
        </p:nvSpPr>
        <p:spPr>
          <a:xfrm>
            <a:off x="8869680" y="3977639"/>
            <a:ext cx="2743200" cy="1965960"/>
          </a:xfrm>
          <a:prstGeom prst="ellipse">
            <a:avLst/>
          </a:prstGeom>
          <a:solidFill>
            <a:srgbClr val="6448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098280" y="4480560"/>
            <a:ext cx="2286000" cy="73152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1">
                <a:solidFill>
                  <a:srgbClr val="F2F4F8"/>
                </a:solidFill>
                <a:latin typeface="Aptos" panose="02110004020202020204"/>
              </a:defRPr>
            </a:pPr>
            <a:r>
              <a:t>REAL-TIME</a:t>
            </a:r>
            <a:br/>
            <a:r>
              <a:t>MONITORING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11680" y="6537960"/>
            <a:ext cx="10607040" cy="54864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0">
                <a:solidFill>
                  <a:srgbClr val="B8C1D0"/>
                </a:solidFill>
                <a:latin typeface="Aptos" panose="02110004020202020204"/>
              </a:defRPr>
            </a:pPr>
            <a:r>
              <a:t>This provides a practical foundation for secure network administration and incident investigation.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325880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>
              <a:defRPr sz="3000" b="1">
                <a:solidFill>
                  <a:srgbClr val="F47299"/>
                </a:solidFill>
                <a:latin typeface="Aptos" panose="02110004020202020204"/>
              </a:defRPr>
            </a:pPr>
            <a: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7280" y="1828800"/>
            <a:ext cx="12344400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F2F4F8"/>
                </a:solidFill>
                <a:latin typeface="Aptos" panose="02110004020202020204"/>
              </a:defRPr>
            </a:pPr>
            <a:r>
              <a:rPr dirty="0"/>
              <a:t>•  W. Stallings, Network Security Essentials, 6th ed., Pearson, 2017.</a:t>
            </a:r>
            <a:endParaRPr dirty="0"/>
          </a:p>
          <a:p>
            <a:pPr>
              <a:spcAft>
                <a:spcPts val="1000"/>
              </a:spcAft>
              <a:defRPr sz="2000">
                <a:solidFill>
                  <a:srgbClr val="F2F4F8"/>
                </a:solidFill>
                <a:latin typeface="Aptos" panose="02110004020202020204"/>
              </a:defRPr>
            </a:pPr>
            <a:r>
              <a:rPr dirty="0"/>
              <a:t>•  Check Point Software Technologies, Check Point Security Management Documentation, 2024.</a:t>
            </a:r>
            <a:endParaRPr dirty="0"/>
          </a:p>
          <a:p>
            <a:pPr>
              <a:spcAft>
                <a:spcPts val="1000"/>
              </a:spcAft>
              <a:defRPr sz="2000">
                <a:solidFill>
                  <a:srgbClr val="F2F4F8"/>
                </a:solidFill>
                <a:latin typeface="Aptos" panose="02110004020202020204"/>
              </a:defRPr>
            </a:pPr>
            <a:r>
              <a:rPr dirty="0"/>
              <a:t>•  NIST, Guide to Firewall and Policy Management, 2022.</a:t>
            </a:r>
            <a:endParaRPr lang="en-IN" dirty="0"/>
          </a:p>
          <a:p>
            <a:pPr marL="342900" indent="-342900">
              <a:spcAft>
                <a:spcPts val="1000"/>
              </a:spcAft>
              <a:buFont typeface="Arial" panose="020B0604020202020204" pitchFamily="34" charset="0"/>
              <a:buChar char="•"/>
              <a:defRPr sz="2000">
                <a:solidFill>
                  <a:srgbClr val="F2F4F8"/>
                </a:solidFill>
                <a:latin typeface="Aptos" panose="02110004020202020204"/>
              </a:defRPr>
            </a:pPr>
            <a:r>
              <a:rPr lang="en-IN" sz="2000" dirty="0">
                <a:hlinkClick r:id="rId1"/>
              </a:rPr>
              <a:t>Screen Recording 2026-08-12 055110.mp4</a:t>
            </a:r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09728" cy="8229600"/>
          </a:xfrm>
          <a:prstGeom prst="rect">
            <a:avLst/>
          </a:prstGeom>
          <a:solidFill>
            <a:srgbClr val="F472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2240280"/>
            <a:ext cx="12984480" cy="9144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4400" b="1">
                <a:solidFill>
                  <a:srgbClr val="F47299"/>
                </a:solidFill>
                <a:latin typeface="Aptos" panose="02110004020202020204"/>
              </a:defRPr>
            </a:pPr>
            <a:r>
              <a:t>THANK YOU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3337560"/>
            <a:ext cx="12984480" cy="68580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2800" b="0">
                <a:solidFill>
                  <a:srgbClr val="F2F4F8"/>
                </a:solidFill>
                <a:latin typeface="Aptos" panose="02110004020202020204"/>
              </a:defRPr>
            </a:pPr>
            <a:r>
              <a:t>Questions?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6080760"/>
            <a:ext cx="12984480" cy="41148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 sz="1800" b="1">
                <a:solidFill>
                  <a:srgbClr val="B8C1D0"/>
                </a:solidFill>
                <a:latin typeface="Aptos" panose="02110004020202020204"/>
              </a:defRPr>
            </a:pPr>
            <a:r>
              <a:t>Presented by Gautam Malviya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ark Gradient">
  <a:themeElements>
    <a:clrScheme name="Dark Gradient">
      <a:dk1>
        <a:sysClr val="windowText" lastClr="000000"/>
      </a:dk1>
      <a:lt1>
        <a:sysClr val="window" lastClr="FFFFFF"/>
      </a:lt1>
      <a:dk2>
        <a:srgbClr val="0B0C12"/>
      </a:dk2>
      <a:lt2>
        <a:srgbClr val="ECF0FB"/>
      </a:lt2>
      <a:accent1>
        <a:srgbClr val="4970FF"/>
      </a:accent1>
      <a:accent2>
        <a:srgbClr val="712ED5"/>
      </a:accent2>
      <a:accent3>
        <a:srgbClr val="00C4B6"/>
      </a:accent3>
      <a:accent4>
        <a:srgbClr val="3633D1"/>
      </a:accent4>
      <a:accent5>
        <a:srgbClr val="4AB1FE"/>
      </a:accent5>
      <a:accent6>
        <a:srgbClr val="9E2FD5"/>
      </a:accent6>
      <a:hlink>
        <a:srgbClr val="4970FF"/>
      </a:hlink>
      <a:folHlink>
        <a:srgbClr val="8E24FF"/>
      </a:folHlink>
    </a:clrScheme>
    <a:fontScheme name="Custom 53">
      <a:majorFont>
        <a:latin typeface="Arial Nova Light"/>
        <a:ea typeface=""/>
        <a:cs typeface=""/>
      </a:majorFont>
      <a:minorFont>
        <a:latin typeface="Arial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Dark Gradient</Template>
  <TotalTime>0</TotalTime>
  <Words>4767</Words>
  <Application>WPS Presentation</Application>
  <PresentationFormat>Custom</PresentationFormat>
  <Paragraphs>184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SimSun</vt:lpstr>
      <vt:lpstr>Wingdings</vt:lpstr>
      <vt:lpstr>Aptos</vt:lpstr>
      <vt:lpstr>Segoe UI</vt:lpstr>
      <vt:lpstr>Arial Nova Light</vt:lpstr>
      <vt:lpstr>Microsoft YaHei</vt:lpstr>
      <vt:lpstr>Arial Unicode MS</vt:lpstr>
      <vt:lpstr>Calibri</vt:lpstr>
      <vt:lpstr>Dark Gradient</vt:lpstr>
      <vt:lpstr>Enterprise Network Security (ACCA7032)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Gautam Malviya</dc:creator>
  <dc:description>generated using python-pptx</dc:description>
  <cp:lastModifiedBy>malvi</cp:lastModifiedBy>
  <cp:revision>3</cp:revision>
  <dcterms:created xsi:type="dcterms:W3CDTF">2013-01-27T09:14:00Z</dcterms:created>
  <dcterms:modified xsi:type="dcterms:W3CDTF">2026-08-12T09:24:17Z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1121181B0CFF43AA94D00B54ABA2A2B9_12</vt:lpwstr>
  </property>
  <property fmtid="{D5CDD505-2E9C-101B-9397-08002B2CF9AE}" pid="3" name="KSOProductBuildVer">
    <vt:lpwstr>1033-12.1.0.25242</vt:lpwstr>
  </property>
</Properties>
</file>