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 id="2147484084" r:id="rId5"/>
  </p:sldMasterIdLst>
  <p:notesMasterIdLst>
    <p:notesMasterId r:id="rId7"/>
  </p:notesMasterIdLst>
  <p:handoutMasterIdLst>
    <p:handoutMasterId r:id="rId8"/>
  </p:handoutMasterIdLst>
  <p:sldIdLst>
    <p:sldId id="286"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38" autoAdjust="0"/>
    <p:restoredTop sz="94777" autoAdjust="0"/>
  </p:normalViewPr>
  <p:slideViewPr>
    <p:cSldViewPr snapToGrid="0" snapToObjects="1">
      <p:cViewPr>
        <p:scale>
          <a:sx n="34" d="100"/>
          <a:sy n="34" d="100"/>
        </p:scale>
        <p:origin x="2344" y="14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DA0C563-5A90-3840-9376-EA2105AE126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34D40AF-CBB0-514B-BC35-C606EDC53A58}"/>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0CC8D311-6826-4F4C-A137-E65A98AA17D2}" type="datetimeFigureOut">
              <a:rPr lang="en-US"/>
              <a:pPr>
                <a:defRPr/>
              </a:pPr>
              <a:t>1/10/21</a:t>
            </a:fld>
            <a:endParaRPr lang="en-US"/>
          </a:p>
        </p:txBody>
      </p:sp>
      <p:sp>
        <p:nvSpPr>
          <p:cNvPr id="4" name="Footer Placeholder 3">
            <a:extLst>
              <a:ext uri="{FF2B5EF4-FFF2-40B4-BE49-F238E27FC236}">
                <a16:creationId xmlns:a16="http://schemas.microsoft.com/office/drawing/2014/main" id="{5EC0C7CD-0B0D-8045-AE05-28549A3FC0A4}"/>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26A8D8D9-D8D7-174F-A11A-3C484D306845}"/>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14F8B4DF-34B5-F64E-A664-5F1282257B47}"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8B5FE6-50EA-6B4C-8D79-30377F49D727}"/>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A8DFB0FF-66EF-1342-B4D5-F5918CC3C2F2}"/>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AE7A5490-73EA-8A41-9130-3A6BA098534B}" type="datetimeFigureOut">
              <a:rPr lang="en-US"/>
              <a:pPr>
                <a:defRPr/>
              </a:pPr>
              <a:t>1/10/21</a:t>
            </a:fld>
            <a:endParaRPr lang="en-US"/>
          </a:p>
        </p:txBody>
      </p:sp>
      <p:sp>
        <p:nvSpPr>
          <p:cNvPr id="4" name="Slide Image Placeholder 3">
            <a:extLst>
              <a:ext uri="{FF2B5EF4-FFF2-40B4-BE49-F238E27FC236}">
                <a16:creationId xmlns:a16="http://schemas.microsoft.com/office/drawing/2014/main" id="{52D22865-B6C4-E942-B79F-B50A9B45BF5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1ECF0453-C760-A941-97F3-57B32D761FA0}"/>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66329861-33B3-1048-84A2-E5FF782DB31A}"/>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77BEE31C-BB3E-C54A-A866-37231CB306BC}"/>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CD049499-1421-DE4A-B7CF-E2EBD049172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Image Placeholder 1">
            <a:extLst>
              <a:ext uri="{FF2B5EF4-FFF2-40B4-BE49-F238E27FC236}">
                <a16:creationId xmlns:a16="http://schemas.microsoft.com/office/drawing/2014/main" id="{52D9D540-8E60-214F-BB54-E7FD43E1F9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4" name="Notes Placeholder 2">
            <a:extLst>
              <a:ext uri="{FF2B5EF4-FFF2-40B4-BE49-F238E27FC236}">
                <a16:creationId xmlns:a16="http://schemas.microsoft.com/office/drawing/2014/main" id="{296F8B20-6606-AF41-990D-ECC045A100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5" name="Slide Number Placeholder 3">
            <a:extLst>
              <a:ext uri="{FF2B5EF4-FFF2-40B4-BE49-F238E27FC236}">
                <a16:creationId xmlns:a16="http://schemas.microsoft.com/office/drawing/2014/main" id="{8F57BC87-01A0-244C-A9E7-BEBE97F078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A20C7C95-6B4D-854A-8BEC-92177BB0EBAA}" type="slidenum">
              <a:rPr lang="en-US" altLang="en-US" sz="1200">
                <a:latin typeface="Calibri" panose="020F0502020204030204" pitchFamily="34" charset="0"/>
              </a:rPr>
              <a:pPr/>
              <a:t>1</a:t>
            </a:fld>
            <a:endParaRPr lang="en-US" altLang="en-US" sz="1200"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29552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4530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59691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51299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19346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90364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23555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384210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1">
            <a:extLst>
              <a:ext uri="{FF2B5EF4-FFF2-40B4-BE49-F238E27FC236}">
                <a16:creationId xmlns:a16="http://schemas.microsoft.com/office/drawing/2014/main" id="{77AB04AF-D1A8-3B45-8960-82D7FBAF2A4D}"/>
              </a:ext>
            </a:extLst>
          </p:cNvPr>
          <p:cNvGrpSpPr>
            <a:grpSpLocks/>
          </p:cNvGrpSpPr>
          <p:nvPr/>
        </p:nvGrpSpPr>
        <p:grpSpPr bwMode="auto">
          <a:xfrm>
            <a:off x="0" y="0"/>
            <a:ext cx="43891200" cy="32918400"/>
            <a:chOff x="0" y="0"/>
            <a:chExt cx="9144000" cy="6858000"/>
          </a:xfrm>
        </p:grpSpPr>
        <p:pic>
          <p:nvPicPr>
            <p:cNvPr id="5" name="Picture 12" descr="SD-PanelTitle-V.png">
              <a:extLst>
                <a:ext uri="{FF2B5EF4-FFF2-40B4-BE49-F238E27FC236}">
                  <a16:creationId xmlns:a16="http://schemas.microsoft.com/office/drawing/2014/main" id="{D5FF07FC-4A31-0240-B14B-22A0308C3A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AE65C5D0-0CBC-8B49-B268-8984FE7A6D50}"/>
                </a:ext>
              </a:extLst>
            </p:cNvPr>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 name="Picture 14" descr="HDRibbonTitle-UniformTrim.png">
              <a:extLst>
                <a:ext uri="{FF2B5EF4-FFF2-40B4-BE49-F238E27FC236}">
                  <a16:creationId xmlns:a16="http://schemas.microsoft.com/office/drawing/2014/main" id="{7D45BCBB-AE47-9A4E-B508-742AACC34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rot="5400000">
              <a:off x="3739196" y="525780"/>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5" descr="HDRibbonTitle-UniformTrim.png">
              <a:extLst>
                <a:ext uri="{FF2B5EF4-FFF2-40B4-BE49-F238E27FC236}">
                  <a16:creationId xmlns:a16="http://schemas.microsoft.com/office/drawing/2014/main" id="{9EF51591-6A30-FA4E-9EC3-D1DEA8D708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rot="5400000">
              <a:off x="3739196" y="5719572"/>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9" name="Straight Connector 8">
            <a:extLst>
              <a:ext uri="{FF2B5EF4-FFF2-40B4-BE49-F238E27FC236}">
                <a16:creationId xmlns:a16="http://schemas.microsoft.com/office/drawing/2014/main" id="{1329B6B2-555A-DC43-862A-2B240EFBF9B3}"/>
              </a:ext>
            </a:extLst>
          </p:cNvPr>
          <p:cNvCxnSpPr/>
          <p:nvPr/>
        </p:nvCxnSpPr>
        <p:spPr>
          <a:xfrm>
            <a:off x="9694863" y="16662400"/>
            <a:ext cx="2454275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ctrTitle"/>
          </p:nvPr>
        </p:nvSpPr>
        <p:spPr>
          <a:xfrm>
            <a:off x="9225283" y="8696945"/>
            <a:ext cx="25482557" cy="7274558"/>
          </a:xfrm>
        </p:spPr>
        <p:txBody>
          <a:bodyPr anchor="b">
            <a:noAutofit/>
          </a:bodyPr>
          <a:lstStyle>
            <a:lvl1pPr algn="ctr">
              <a:defRPr sz="23040">
                <a:effectLst/>
              </a:defRPr>
            </a:lvl1pPr>
          </a:lstStyle>
          <a:p>
            <a:r>
              <a:rPr lang="en-GB"/>
              <a:t>Click to edit Master title style</a:t>
            </a:r>
            <a:endParaRPr lang="en-US" dirty="0"/>
          </a:p>
        </p:txBody>
      </p:sp>
      <p:sp>
        <p:nvSpPr>
          <p:cNvPr id="3" name="Subtitle 2"/>
          <p:cNvSpPr>
            <a:spLocks noGrp="1"/>
          </p:cNvSpPr>
          <p:nvPr>
            <p:ph type="subTitle" idx="1"/>
          </p:nvPr>
        </p:nvSpPr>
        <p:spPr>
          <a:xfrm>
            <a:off x="9225283" y="17271972"/>
            <a:ext cx="25482557" cy="6612725"/>
          </a:xfrm>
        </p:spPr>
        <p:txBody>
          <a:bodyPr/>
          <a:lstStyle>
            <a:lvl1pPr marL="0" indent="0" algn="ctr">
              <a:buNone/>
              <a:defRPr sz="9600">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10" name="Date Placeholder 3">
            <a:extLst>
              <a:ext uri="{FF2B5EF4-FFF2-40B4-BE49-F238E27FC236}">
                <a16:creationId xmlns:a16="http://schemas.microsoft.com/office/drawing/2014/main" id="{42C227DA-A75C-094E-9062-FB5EC0D5C916}"/>
              </a:ext>
            </a:extLst>
          </p:cNvPr>
          <p:cNvSpPr>
            <a:spLocks noGrp="1"/>
          </p:cNvSpPr>
          <p:nvPr>
            <p:ph type="dt" sz="half" idx="10"/>
          </p:nvPr>
        </p:nvSpPr>
        <p:spPr>
          <a:xfrm>
            <a:off x="29114750" y="24261763"/>
            <a:ext cx="3230563" cy="1341437"/>
          </a:xfrm>
        </p:spPr>
        <p:txBody>
          <a:bodyPr/>
          <a:lstStyle>
            <a:lvl1pPr>
              <a:defRPr smtClean="0"/>
            </a:lvl1pPr>
          </a:lstStyle>
          <a:p>
            <a:pPr>
              <a:defRPr/>
            </a:pPr>
            <a:fld id="{EA558ABF-99B7-4B41-8A47-87843E5DAD0C}" type="datetimeFigureOut">
              <a:rPr lang="en-US"/>
              <a:pPr>
                <a:defRPr/>
              </a:pPr>
              <a:t>1/10/21</a:t>
            </a:fld>
            <a:endParaRPr lang="en-US"/>
          </a:p>
        </p:txBody>
      </p:sp>
      <p:sp>
        <p:nvSpPr>
          <p:cNvPr id="11" name="Footer Placeholder 4">
            <a:extLst>
              <a:ext uri="{FF2B5EF4-FFF2-40B4-BE49-F238E27FC236}">
                <a16:creationId xmlns:a16="http://schemas.microsoft.com/office/drawing/2014/main" id="{8145A60B-4E50-A840-A812-3F821877847F}"/>
              </a:ext>
            </a:extLst>
          </p:cNvPr>
          <p:cNvSpPr>
            <a:spLocks noGrp="1"/>
          </p:cNvSpPr>
          <p:nvPr>
            <p:ph type="ftr" sz="quarter" idx="11"/>
          </p:nvPr>
        </p:nvSpPr>
        <p:spPr>
          <a:xfrm>
            <a:off x="9224963" y="24261763"/>
            <a:ext cx="19511962" cy="1341437"/>
          </a:xfrm>
        </p:spPr>
        <p:txBody>
          <a:bodyPr/>
          <a:lstStyle>
            <a:lvl1pPr>
              <a:defRPr/>
            </a:lvl1pPr>
          </a:lstStyle>
          <a:p>
            <a:pPr>
              <a:defRPr/>
            </a:pPr>
            <a:endParaRPr lang="en-US"/>
          </a:p>
        </p:txBody>
      </p:sp>
      <p:sp>
        <p:nvSpPr>
          <p:cNvPr id="12" name="Slide Number Placeholder 5">
            <a:extLst>
              <a:ext uri="{FF2B5EF4-FFF2-40B4-BE49-F238E27FC236}">
                <a16:creationId xmlns:a16="http://schemas.microsoft.com/office/drawing/2014/main" id="{487869F1-98B7-A647-B039-FEA7C4804075}"/>
              </a:ext>
            </a:extLst>
          </p:cNvPr>
          <p:cNvSpPr>
            <a:spLocks noGrp="1"/>
          </p:cNvSpPr>
          <p:nvPr>
            <p:ph type="sldNum" sz="quarter" idx="12"/>
          </p:nvPr>
        </p:nvSpPr>
        <p:spPr>
          <a:xfrm>
            <a:off x="32723138" y="24261763"/>
            <a:ext cx="1984375" cy="1341437"/>
          </a:xfrm>
        </p:spPr>
        <p:txBody>
          <a:bodyPr/>
          <a:lstStyle>
            <a:lvl1pPr>
              <a:defRPr smtClean="0"/>
            </a:lvl1pPr>
          </a:lstStyle>
          <a:p>
            <a:pPr>
              <a:defRPr/>
            </a:pPr>
            <a:fld id="{EA4A787E-B4B1-F148-A5EE-F99A70888042}" type="slidenum">
              <a:rPr lang="en-US"/>
              <a:pPr>
                <a:defRPr/>
              </a:pPr>
              <a:t>‹#›</a:t>
            </a:fld>
            <a:endParaRPr lang="en-US"/>
          </a:p>
        </p:txBody>
      </p:sp>
    </p:spTree>
    <p:extLst>
      <p:ext uri="{BB962C8B-B14F-4D97-AF65-F5344CB8AC3E}">
        <p14:creationId xmlns:p14="http://schemas.microsoft.com/office/powerpoint/2010/main" val="279195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3F6009E0-A111-A749-A27E-F7EF2BE33EA0}"/>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C0B8F3BB-0784-8546-8C61-1CF32D242C44}"/>
              </a:ext>
            </a:extLst>
          </p:cNvPr>
          <p:cNvSpPr>
            <a:spLocks noGrp="1"/>
          </p:cNvSpPr>
          <p:nvPr>
            <p:ph type="dt" sz="half" idx="10"/>
          </p:nvPr>
        </p:nvSpPr>
        <p:spPr/>
        <p:txBody>
          <a:bodyPr/>
          <a:lstStyle>
            <a:lvl1pPr>
              <a:defRPr smtClean="0"/>
            </a:lvl1pPr>
          </a:lstStyle>
          <a:p>
            <a:pPr>
              <a:defRPr/>
            </a:pPr>
            <a:fld id="{F568D72F-0F64-6C46-AAFE-FF63003FE9F4}" type="datetimeFigureOut">
              <a:rPr lang="en-US"/>
              <a:pPr>
                <a:defRPr/>
              </a:pPr>
              <a:t>1/10/21</a:t>
            </a:fld>
            <a:endParaRPr lang="en-US"/>
          </a:p>
        </p:txBody>
      </p:sp>
      <p:sp>
        <p:nvSpPr>
          <p:cNvPr id="6" name="Footer Placeholder 4">
            <a:extLst>
              <a:ext uri="{FF2B5EF4-FFF2-40B4-BE49-F238E27FC236}">
                <a16:creationId xmlns:a16="http://schemas.microsoft.com/office/drawing/2014/main" id="{A1019043-3D7C-CE4E-828C-E0867DE8B25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AE3B825-1285-BA4B-8DC5-CB19BAE04835}"/>
              </a:ext>
            </a:extLst>
          </p:cNvPr>
          <p:cNvSpPr>
            <a:spLocks noGrp="1"/>
          </p:cNvSpPr>
          <p:nvPr>
            <p:ph type="sldNum" sz="quarter" idx="12"/>
          </p:nvPr>
        </p:nvSpPr>
        <p:spPr/>
        <p:txBody>
          <a:bodyPr/>
          <a:lstStyle>
            <a:lvl1pPr>
              <a:defRPr smtClean="0"/>
            </a:lvl1pPr>
          </a:lstStyle>
          <a:p>
            <a:pPr>
              <a:defRPr/>
            </a:pPr>
            <a:fld id="{C5CCA833-CE1B-A142-961B-5E99A1058B47}" type="slidenum">
              <a:rPr lang="en-US"/>
              <a:pPr>
                <a:defRPr/>
              </a:pPr>
              <a:t>‹#›</a:t>
            </a:fld>
            <a:endParaRPr lang="en-US"/>
          </a:p>
        </p:txBody>
      </p:sp>
    </p:spTree>
    <p:extLst>
      <p:ext uri="{BB962C8B-B14F-4D97-AF65-F5344CB8AC3E}">
        <p14:creationId xmlns:p14="http://schemas.microsoft.com/office/powerpoint/2010/main" val="553007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F67AABE-A5D9-834E-9FC6-00362E3F8DF4}"/>
              </a:ext>
            </a:extLst>
          </p:cNvPr>
          <p:cNvCxnSpPr/>
          <p:nvPr/>
        </p:nvCxnSpPr>
        <p:spPr>
          <a:xfrm>
            <a:off x="6137275" y="17276763"/>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136632" y="7878783"/>
            <a:ext cx="31658563" cy="8748067"/>
          </a:xfrm>
        </p:spPr>
        <p:txBody>
          <a:bodyPr anchor="b">
            <a:normAutofit/>
          </a:bodyPr>
          <a:lstStyle>
            <a:lvl1pPr algn="ctr">
              <a:defRPr sz="19200" b="0" cap="none"/>
            </a:lvl1pPr>
          </a:lstStyle>
          <a:p>
            <a:r>
              <a:rPr lang="en-GB"/>
              <a:t>Click to edit Master title style</a:t>
            </a:r>
            <a:endParaRPr lang="en-US" dirty="0"/>
          </a:p>
        </p:txBody>
      </p:sp>
      <p:sp>
        <p:nvSpPr>
          <p:cNvPr id="3" name="Text Placeholder 2"/>
          <p:cNvSpPr>
            <a:spLocks noGrp="1"/>
          </p:cNvSpPr>
          <p:nvPr>
            <p:ph type="body" idx="1"/>
          </p:nvPr>
        </p:nvSpPr>
        <p:spPr>
          <a:xfrm>
            <a:off x="6136632" y="17927326"/>
            <a:ext cx="31658563" cy="5232072"/>
          </a:xfrm>
        </p:spPr>
        <p:txBody>
          <a:bodyPr/>
          <a:lstStyle>
            <a:lvl1pPr marL="0" indent="0" algn="ctr">
              <a:buNone/>
              <a:defRPr sz="1152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5" name="Date Placeholder 3">
            <a:extLst>
              <a:ext uri="{FF2B5EF4-FFF2-40B4-BE49-F238E27FC236}">
                <a16:creationId xmlns:a16="http://schemas.microsoft.com/office/drawing/2014/main" id="{5BAA759D-341F-7D43-83F7-A5B55D1FC5CE}"/>
              </a:ext>
            </a:extLst>
          </p:cNvPr>
          <p:cNvSpPr>
            <a:spLocks noGrp="1"/>
          </p:cNvSpPr>
          <p:nvPr>
            <p:ph type="dt" sz="half" idx="10"/>
          </p:nvPr>
        </p:nvSpPr>
        <p:spPr/>
        <p:txBody>
          <a:bodyPr/>
          <a:lstStyle>
            <a:lvl1pPr>
              <a:defRPr smtClean="0"/>
            </a:lvl1pPr>
          </a:lstStyle>
          <a:p>
            <a:pPr>
              <a:defRPr/>
            </a:pPr>
            <a:fld id="{7182A20A-452B-D340-9036-0B7508BF07F8}" type="datetimeFigureOut">
              <a:rPr lang="en-US"/>
              <a:pPr>
                <a:defRPr/>
              </a:pPr>
              <a:t>1/10/21</a:t>
            </a:fld>
            <a:endParaRPr lang="en-US"/>
          </a:p>
        </p:txBody>
      </p:sp>
      <p:sp>
        <p:nvSpPr>
          <p:cNvPr id="6" name="Footer Placeholder 4">
            <a:extLst>
              <a:ext uri="{FF2B5EF4-FFF2-40B4-BE49-F238E27FC236}">
                <a16:creationId xmlns:a16="http://schemas.microsoft.com/office/drawing/2014/main" id="{C898422B-6586-F34E-B507-DDE7D02EF0C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6786110-8C4C-CC4A-ACD8-F14C00E9B0A2}"/>
              </a:ext>
            </a:extLst>
          </p:cNvPr>
          <p:cNvSpPr>
            <a:spLocks noGrp="1"/>
          </p:cNvSpPr>
          <p:nvPr>
            <p:ph type="sldNum" sz="quarter" idx="12"/>
          </p:nvPr>
        </p:nvSpPr>
        <p:spPr/>
        <p:txBody>
          <a:bodyPr/>
          <a:lstStyle>
            <a:lvl1pPr>
              <a:defRPr smtClean="0"/>
            </a:lvl1pPr>
          </a:lstStyle>
          <a:p>
            <a:pPr>
              <a:defRPr/>
            </a:pPr>
            <a:fld id="{8FE017BA-3E58-4F44-A120-CDE723AA19B8}" type="slidenum">
              <a:rPr lang="en-US"/>
              <a:pPr>
                <a:defRPr/>
              </a:pPr>
              <a:t>‹#›</a:t>
            </a:fld>
            <a:endParaRPr lang="en-US"/>
          </a:p>
        </p:txBody>
      </p:sp>
    </p:spTree>
    <p:extLst>
      <p:ext uri="{BB962C8B-B14F-4D97-AF65-F5344CB8AC3E}">
        <p14:creationId xmlns:p14="http://schemas.microsoft.com/office/powerpoint/2010/main" val="272834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7B5EC68-7C77-7343-BF3B-B1D943E170D9}"/>
              </a:ext>
            </a:extLst>
          </p:cNvPr>
          <p:cNvCxnSpPr/>
          <p:nvPr/>
        </p:nvCxnSpPr>
        <p:spPr>
          <a:xfrm>
            <a:off x="6137275" y="1130935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7" y="4393620"/>
            <a:ext cx="32633923" cy="625856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648957" y="11938407"/>
            <a:ext cx="16020288" cy="16546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2296730" y="11938407"/>
            <a:ext cx="16020288" cy="16546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D38BBFB9-372C-AE42-9905-9F307853992C}"/>
              </a:ext>
            </a:extLst>
          </p:cNvPr>
          <p:cNvSpPr>
            <a:spLocks noGrp="1"/>
          </p:cNvSpPr>
          <p:nvPr>
            <p:ph type="dt" sz="half" idx="10"/>
          </p:nvPr>
        </p:nvSpPr>
        <p:spPr/>
        <p:txBody>
          <a:bodyPr/>
          <a:lstStyle>
            <a:lvl1pPr>
              <a:defRPr smtClean="0"/>
            </a:lvl1pPr>
          </a:lstStyle>
          <a:p>
            <a:pPr>
              <a:defRPr/>
            </a:pPr>
            <a:fld id="{C532D11B-A384-194E-B189-695D307EAF24}" type="datetimeFigureOut">
              <a:rPr lang="en-US"/>
              <a:pPr>
                <a:defRPr/>
              </a:pPr>
              <a:t>1/10/21</a:t>
            </a:fld>
            <a:endParaRPr lang="en-US"/>
          </a:p>
        </p:txBody>
      </p:sp>
      <p:sp>
        <p:nvSpPr>
          <p:cNvPr id="7" name="Footer Placeholder 5">
            <a:extLst>
              <a:ext uri="{FF2B5EF4-FFF2-40B4-BE49-F238E27FC236}">
                <a16:creationId xmlns:a16="http://schemas.microsoft.com/office/drawing/2014/main" id="{717161D6-048B-EF44-82B3-21CC7FFCE9C5}"/>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D9D86F6D-7D4D-E343-A34D-0526BF98117D}"/>
              </a:ext>
            </a:extLst>
          </p:cNvPr>
          <p:cNvSpPr>
            <a:spLocks noGrp="1"/>
          </p:cNvSpPr>
          <p:nvPr>
            <p:ph type="sldNum" sz="quarter" idx="12"/>
          </p:nvPr>
        </p:nvSpPr>
        <p:spPr/>
        <p:txBody>
          <a:bodyPr/>
          <a:lstStyle>
            <a:lvl1pPr>
              <a:defRPr smtClean="0"/>
            </a:lvl1pPr>
          </a:lstStyle>
          <a:p>
            <a:pPr>
              <a:defRPr/>
            </a:pPr>
            <a:fld id="{E3DF61CE-1285-D04D-9371-5D9B3CBCBF55}" type="slidenum">
              <a:rPr lang="en-US"/>
              <a:pPr>
                <a:defRPr/>
              </a:pPr>
              <a:t>‹#›</a:t>
            </a:fld>
            <a:endParaRPr lang="en-US"/>
          </a:p>
        </p:txBody>
      </p:sp>
    </p:spTree>
    <p:extLst>
      <p:ext uri="{BB962C8B-B14F-4D97-AF65-F5344CB8AC3E}">
        <p14:creationId xmlns:p14="http://schemas.microsoft.com/office/powerpoint/2010/main" val="1177428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9B69B2BC-5507-B14E-AA3B-4DA95193D940}"/>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648966" y="12760958"/>
            <a:ext cx="16020288" cy="2766058"/>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5648966" y="15567658"/>
            <a:ext cx="16020288" cy="129917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2280794" y="12760958"/>
            <a:ext cx="16020288" cy="2766058"/>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22280794" y="15567658"/>
            <a:ext cx="16020288" cy="129917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6">
            <a:extLst>
              <a:ext uri="{FF2B5EF4-FFF2-40B4-BE49-F238E27FC236}">
                <a16:creationId xmlns:a16="http://schemas.microsoft.com/office/drawing/2014/main" id="{ACF56A37-3B36-554C-A0ED-FFE59FE45E60}"/>
              </a:ext>
            </a:extLst>
          </p:cNvPr>
          <p:cNvSpPr>
            <a:spLocks noGrp="1"/>
          </p:cNvSpPr>
          <p:nvPr>
            <p:ph type="dt" sz="half" idx="10"/>
          </p:nvPr>
        </p:nvSpPr>
        <p:spPr/>
        <p:txBody>
          <a:bodyPr/>
          <a:lstStyle>
            <a:lvl1pPr>
              <a:defRPr smtClean="0"/>
            </a:lvl1pPr>
          </a:lstStyle>
          <a:p>
            <a:pPr>
              <a:defRPr/>
            </a:pPr>
            <a:fld id="{1A29214C-E681-B94E-8619-4833726E859F}" type="datetimeFigureOut">
              <a:rPr lang="en-US"/>
              <a:pPr>
                <a:defRPr/>
              </a:pPr>
              <a:t>1/10/21</a:t>
            </a:fld>
            <a:endParaRPr lang="en-US"/>
          </a:p>
        </p:txBody>
      </p:sp>
      <p:sp>
        <p:nvSpPr>
          <p:cNvPr id="9" name="Footer Placeholder 7">
            <a:extLst>
              <a:ext uri="{FF2B5EF4-FFF2-40B4-BE49-F238E27FC236}">
                <a16:creationId xmlns:a16="http://schemas.microsoft.com/office/drawing/2014/main" id="{6EC48F2F-38F0-3444-9BDA-257034975531}"/>
              </a:ext>
            </a:extLst>
          </p:cNvPr>
          <p:cNvSpPr>
            <a:spLocks noGrp="1"/>
          </p:cNvSpPr>
          <p:nvPr>
            <p:ph type="ftr" sz="quarter" idx="11"/>
          </p:nvPr>
        </p:nvSpPr>
        <p:spPr/>
        <p:txBody>
          <a:bodyPr/>
          <a:lstStyle>
            <a:lvl1pPr>
              <a:defRPr/>
            </a:lvl1pPr>
          </a:lstStyle>
          <a:p>
            <a:pPr>
              <a:defRPr/>
            </a:pPr>
            <a:endParaRPr lang="en-US"/>
          </a:p>
        </p:txBody>
      </p:sp>
      <p:sp>
        <p:nvSpPr>
          <p:cNvPr id="10" name="Slide Number Placeholder 8">
            <a:extLst>
              <a:ext uri="{FF2B5EF4-FFF2-40B4-BE49-F238E27FC236}">
                <a16:creationId xmlns:a16="http://schemas.microsoft.com/office/drawing/2014/main" id="{4050D344-4FE0-2549-9E83-DCF2FD111B00}"/>
              </a:ext>
            </a:extLst>
          </p:cNvPr>
          <p:cNvSpPr>
            <a:spLocks noGrp="1"/>
          </p:cNvSpPr>
          <p:nvPr>
            <p:ph type="sldNum" sz="quarter" idx="12"/>
          </p:nvPr>
        </p:nvSpPr>
        <p:spPr/>
        <p:txBody>
          <a:bodyPr/>
          <a:lstStyle>
            <a:lvl1pPr>
              <a:defRPr smtClean="0"/>
            </a:lvl1pPr>
          </a:lstStyle>
          <a:p>
            <a:pPr>
              <a:defRPr/>
            </a:pPr>
            <a:fld id="{1E73592C-49E0-134C-9C3A-8FEEF27E1ABD}" type="slidenum">
              <a:rPr lang="en-US"/>
              <a:pPr>
                <a:defRPr/>
              </a:pPr>
              <a:t>‹#›</a:t>
            </a:fld>
            <a:endParaRPr lang="en-US"/>
          </a:p>
        </p:txBody>
      </p:sp>
    </p:spTree>
    <p:extLst>
      <p:ext uri="{BB962C8B-B14F-4D97-AF65-F5344CB8AC3E}">
        <p14:creationId xmlns:p14="http://schemas.microsoft.com/office/powerpoint/2010/main" val="31976647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BB8E2932-CCFE-0945-8AEB-29105ED28C1B}"/>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4" y="4393620"/>
            <a:ext cx="32633928" cy="6258562"/>
          </a:xfrm>
        </p:spPr>
        <p:txBody>
          <a:bodyPr/>
          <a:lstStyle/>
          <a:p>
            <a:r>
              <a:rPr lang="en-GB"/>
              <a:t>Click to edit Master title style</a:t>
            </a:r>
            <a:endParaRPr lang="en-US" dirty="0"/>
          </a:p>
        </p:txBody>
      </p:sp>
      <p:sp>
        <p:nvSpPr>
          <p:cNvPr id="4" name="Date Placeholder 2">
            <a:extLst>
              <a:ext uri="{FF2B5EF4-FFF2-40B4-BE49-F238E27FC236}">
                <a16:creationId xmlns:a16="http://schemas.microsoft.com/office/drawing/2014/main" id="{D728A178-0693-374E-BBFC-273F3EAB3EB0}"/>
              </a:ext>
            </a:extLst>
          </p:cNvPr>
          <p:cNvSpPr>
            <a:spLocks noGrp="1"/>
          </p:cNvSpPr>
          <p:nvPr>
            <p:ph type="dt" sz="half" idx="10"/>
          </p:nvPr>
        </p:nvSpPr>
        <p:spPr/>
        <p:txBody>
          <a:bodyPr/>
          <a:lstStyle>
            <a:lvl1pPr>
              <a:defRPr smtClean="0"/>
            </a:lvl1pPr>
          </a:lstStyle>
          <a:p>
            <a:pPr>
              <a:defRPr/>
            </a:pPr>
            <a:fld id="{9F229313-E129-B243-B5C2-8DEE8A13517A}" type="datetimeFigureOut">
              <a:rPr lang="en-US"/>
              <a:pPr>
                <a:defRPr/>
              </a:pPr>
              <a:t>1/10/21</a:t>
            </a:fld>
            <a:endParaRPr lang="en-US"/>
          </a:p>
        </p:txBody>
      </p:sp>
      <p:sp>
        <p:nvSpPr>
          <p:cNvPr id="5" name="Footer Placeholder 3">
            <a:extLst>
              <a:ext uri="{FF2B5EF4-FFF2-40B4-BE49-F238E27FC236}">
                <a16:creationId xmlns:a16="http://schemas.microsoft.com/office/drawing/2014/main" id="{86C5A209-E793-1F46-A67A-9B995D43686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4">
            <a:extLst>
              <a:ext uri="{FF2B5EF4-FFF2-40B4-BE49-F238E27FC236}">
                <a16:creationId xmlns:a16="http://schemas.microsoft.com/office/drawing/2014/main" id="{29D11FA9-1351-5C4C-9894-6850D0A5450F}"/>
              </a:ext>
            </a:extLst>
          </p:cNvPr>
          <p:cNvSpPr>
            <a:spLocks noGrp="1"/>
          </p:cNvSpPr>
          <p:nvPr>
            <p:ph type="sldNum" sz="quarter" idx="12"/>
          </p:nvPr>
        </p:nvSpPr>
        <p:spPr/>
        <p:txBody>
          <a:bodyPr/>
          <a:lstStyle>
            <a:lvl1pPr>
              <a:defRPr smtClean="0"/>
            </a:lvl1pPr>
          </a:lstStyle>
          <a:p>
            <a:pPr>
              <a:defRPr/>
            </a:pPr>
            <a:fld id="{642B8888-7426-444C-81E4-113465570797}" type="slidenum">
              <a:rPr lang="en-US"/>
              <a:pPr>
                <a:defRPr/>
              </a:pPr>
              <a:t>‹#›</a:t>
            </a:fld>
            <a:endParaRPr lang="en-US"/>
          </a:p>
        </p:txBody>
      </p:sp>
    </p:spTree>
    <p:extLst>
      <p:ext uri="{BB962C8B-B14F-4D97-AF65-F5344CB8AC3E}">
        <p14:creationId xmlns:p14="http://schemas.microsoft.com/office/powerpoint/2010/main" val="3273883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5822DD5-F936-BE45-97E0-F285D5FA0A3A}"/>
              </a:ext>
            </a:extLst>
          </p:cNvPr>
          <p:cNvSpPr>
            <a:spLocks noGrp="1"/>
          </p:cNvSpPr>
          <p:nvPr>
            <p:ph type="dt" sz="half" idx="10"/>
          </p:nvPr>
        </p:nvSpPr>
        <p:spPr/>
        <p:txBody>
          <a:bodyPr/>
          <a:lstStyle>
            <a:lvl1pPr>
              <a:defRPr/>
            </a:lvl1pPr>
          </a:lstStyle>
          <a:p>
            <a:pPr>
              <a:defRPr/>
            </a:pPr>
            <a:fld id="{E72AA19F-0686-1C4F-B1CE-581F571E73BD}" type="datetimeFigureOut">
              <a:rPr lang="en-US"/>
              <a:pPr>
                <a:defRPr/>
              </a:pPr>
              <a:t>1/10/21</a:t>
            </a:fld>
            <a:endParaRPr lang="en-US"/>
          </a:p>
        </p:txBody>
      </p:sp>
      <p:sp>
        <p:nvSpPr>
          <p:cNvPr id="3" name="Footer Placeholder 4">
            <a:extLst>
              <a:ext uri="{FF2B5EF4-FFF2-40B4-BE49-F238E27FC236}">
                <a16:creationId xmlns:a16="http://schemas.microsoft.com/office/drawing/2014/main" id="{DB56E906-ACA3-F146-B604-6EA14368B8E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3D028B07-F7D6-4243-9994-99243B8B4401}"/>
              </a:ext>
            </a:extLst>
          </p:cNvPr>
          <p:cNvSpPr>
            <a:spLocks noGrp="1"/>
          </p:cNvSpPr>
          <p:nvPr>
            <p:ph type="sldNum" sz="quarter" idx="12"/>
          </p:nvPr>
        </p:nvSpPr>
        <p:spPr/>
        <p:txBody>
          <a:bodyPr/>
          <a:lstStyle>
            <a:lvl1pPr>
              <a:defRPr/>
            </a:lvl1pPr>
          </a:lstStyle>
          <a:p>
            <a:pPr>
              <a:defRPr/>
            </a:pPr>
            <a:fld id="{604CD74F-6C9A-DA4C-8837-AFE30CFB6644}" type="slidenum">
              <a:rPr lang="en-US"/>
              <a:pPr>
                <a:defRPr/>
              </a:pPr>
              <a:t>‹#›</a:t>
            </a:fld>
            <a:endParaRPr lang="en-US"/>
          </a:p>
        </p:txBody>
      </p:sp>
    </p:spTree>
    <p:extLst>
      <p:ext uri="{BB962C8B-B14F-4D97-AF65-F5344CB8AC3E}">
        <p14:creationId xmlns:p14="http://schemas.microsoft.com/office/powerpoint/2010/main" val="2130331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708F519B-20B5-D94B-9A2B-F276EFF02D42}"/>
              </a:ext>
            </a:extLst>
          </p:cNvPr>
          <p:cNvCxnSpPr/>
          <p:nvPr/>
        </p:nvCxnSpPr>
        <p:spPr>
          <a:xfrm>
            <a:off x="6137275" y="13979525"/>
            <a:ext cx="1120140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2" y="6664963"/>
            <a:ext cx="12176630" cy="6583680"/>
          </a:xfrm>
        </p:spPr>
        <p:txBody>
          <a:bodyPr anchor="b">
            <a:normAutofit/>
          </a:bodyPr>
          <a:lstStyle>
            <a:lvl1pPr algn="ctr">
              <a:defRPr sz="11520" b="0"/>
            </a:lvl1pPr>
          </a:lstStyle>
          <a:p>
            <a:r>
              <a:rPr lang="en-GB"/>
              <a:t>Click to edit Master title style</a:t>
            </a:r>
            <a:endParaRPr lang="en-US" dirty="0"/>
          </a:p>
        </p:txBody>
      </p:sp>
      <p:sp>
        <p:nvSpPr>
          <p:cNvPr id="3" name="Content Placeholder 2"/>
          <p:cNvSpPr>
            <a:spLocks noGrp="1"/>
          </p:cNvSpPr>
          <p:nvPr>
            <p:ph idx="1"/>
          </p:nvPr>
        </p:nvSpPr>
        <p:spPr>
          <a:xfrm>
            <a:off x="19776300" y="4714236"/>
            <a:ext cx="18506587" cy="2348992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648952" y="14549112"/>
            <a:ext cx="12176630" cy="11704339"/>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6" name="Date Placeholder 4">
            <a:extLst>
              <a:ext uri="{FF2B5EF4-FFF2-40B4-BE49-F238E27FC236}">
                <a16:creationId xmlns:a16="http://schemas.microsoft.com/office/drawing/2014/main" id="{4EDC80E9-5E41-E845-B8A6-AAF6DBC3D09C}"/>
              </a:ext>
            </a:extLst>
          </p:cNvPr>
          <p:cNvSpPr>
            <a:spLocks noGrp="1"/>
          </p:cNvSpPr>
          <p:nvPr>
            <p:ph type="dt" sz="half" idx="10"/>
          </p:nvPr>
        </p:nvSpPr>
        <p:spPr/>
        <p:txBody>
          <a:bodyPr/>
          <a:lstStyle>
            <a:lvl1pPr>
              <a:defRPr smtClean="0"/>
            </a:lvl1pPr>
          </a:lstStyle>
          <a:p>
            <a:pPr>
              <a:defRPr/>
            </a:pPr>
            <a:fld id="{BE6C67FC-390A-6D46-BE58-A043F40E0C6D}" type="datetimeFigureOut">
              <a:rPr lang="en-US"/>
              <a:pPr>
                <a:defRPr/>
              </a:pPr>
              <a:t>1/10/21</a:t>
            </a:fld>
            <a:endParaRPr lang="en-US"/>
          </a:p>
        </p:txBody>
      </p:sp>
      <p:sp>
        <p:nvSpPr>
          <p:cNvPr id="7" name="Footer Placeholder 5">
            <a:extLst>
              <a:ext uri="{FF2B5EF4-FFF2-40B4-BE49-F238E27FC236}">
                <a16:creationId xmlns:a16="http://schemas.microsoft.com/office/drawing/2014/main" id="{2A29E155-3D32-B74D-903C-1695956989A6}"/>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209862AE-5D7A-864C-8C95-3B3E8F858816}"/>
              </a:ext>
            </a:extLst>
          </p:cNvPr>
          <p:cNvSpPr>
            <a:spLocks noGrp="1"/>
          </p:cNvSpPr>
          <p:nvPr>
            <p:ph type="sldNum" sz="quarter" idx="12"/>
          </p:nvPr>
        </p:nvSpPr>
        <p:spPr/>
        <p:txBody>
          <a:bodyPr/>
          <a:lstStyle>
            <a:lvl1pPr>
              <a:defRPr smtClean="0"/>
            </a:lvl1pPr>
          </a:lstStyle>
          <a:p>
            <a:pPr>
              <a:defRPr/>
            </a:pPr>
            <a:fld id="{9C5E076A-95C3-744F-9E80-96EC2E5AE726}" type="slidenum">
              <a:rPr lang="en-US"/>
              <a:pPr>
                <a:defRPr/>
              </a:pPr>
              <a:t>‹#›</a:t>
            </a:fld>
            <a:endParaRPr lang="en-US"/>
          </a:p>
        </p:txBody>
      </p:sp>
    </p:spTree>
    <p:extLst>
      <p:ext uri="{BB962C8B-B14F-4D97-AF65-F5344CB8AC3E}">
        <p14:creationId xmlns:p14="http://schemas.microsoft.com/office/powerpoint/2010/main" val="12104251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48952" y="9042394"/>
            <a:ext cx="17434570" cy="6583680"/>
          </a:xfrm>
        </p:spPr>
        <p:txBody>
          <a:bodyPr anchor="b">
            <a:normAutofit/>
          </a:bodyPr>
          <a:lstStyle>
            <a:lvl1pPr algn="ctr">
              <a:defRPr sz="1152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24878739" y="4958078"/>
            <a:ext cx="14061422" cy="23002253"/>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5648954" y="15626074"/>
            <a:ext cx="17434565" cy="8778240"/>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3">
            <a:extLst>
              <a:ext uri="{FF2B5EF4-FFF2-40B4-BE49-F238E27FC236}">
                <a16:creationId xmlns:a16="http://schemas.microsoft.com/office/drawing/2014/main" id="{B22750E1-0175-D142-9C79-CB144F43F954}"/>
              </a:ext>
            </a:extLst>
          </p:cNvPr>
          <p:cNvSpPr>
            <a:spLocks noGrp="1"/>
          </p:cNvSpPr>
          <p:nvPr>
            <p:ph type="dt" sz="half" idx="10"/>
          </p:nvPr>
        </p:nvSpPr>
        <p:spPr/>
        <p:txBody>
          <a:bodyPr/>
          <a:lstStyle>
            <a:lvl1pPr>
              <a:defRPr/>
            </a:lvl1pPr>
          </a:lstStyle>
          <a:p>
            <a:pPr>
              <a:defRPr/>
            </a:pPr>
            <a:fld id="{CA21381C-B1BB-3C48-8510-2FA4B9F8F854}" type="datetimeFigureOut">
              <a:rPr lang="en-US"/>
              <a:pPr>
                <a:defRPr/>
              </a:pPr>
              <a:t>1/10/21</a:t>
            </a:fld>
            <a:endParaRPr lang="en-US"/>
          </a:p>
        </p:txBody>
      </p:sp>
      <p:sp>
        <p:nvSpPr>
          <p:cNvPr id="6" name="Footer Placeholder 4">
            <a:extLst>
              <a:ext uri="{FF2B5EF4-FFF2-40B4-BE49-F238E27FC236}">
                <a16:creationId xmlns:a16="http://schemas.microsoft.com/office/drawing/2014/main" id="{E8738629-829E-1C4A-9B02-7E4462939F2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FB0F925-AE77-8649-AD7D-626187C4CF50}"/>
              </a:ext>
            </a:extLst>
          </p:cNvPr>
          <p:cNvSpPr>
            <a:spLocks noGrp="1"/>
          </p:cNvSpPr>
          <p:nvPr>
            <p:ph type="sldNum" sz="quarter" idx="12"/>
          </p:nvPr>
        </p:nvSpPr>
        <p:spPr/>
        <p:txBody>
          <a:bodyPr/>
          <a:lstStyle>
            <a:lvl1pPr>
              <a:defRPr/>
            </a:lvl1pPr>
          </a:lstStyle>
          <a:p>
            <a:pPr>
              <a:defRPr/>
            </a:pPr>
            <a:fld id="{3C121D4C-86A3-7A4C-9906-5744F5F0B04D}" type="slidenum">
              <a:rPr lang="en-US"/>
              <a:pPr>
                <a:defRPr/>
              </a:pPr>
              <a:t>‹#›</a:t>
            </a:fld>
            <a:endParaRPr lang="en-US"/>
          </a:p>
        </p:txBody>
      </p:sp>
    </p:spTree>
    <p:extLst>
      <p:ext uri="{BB962C8B-B14F-4D97-AF65-F5344CB8AC3E}">
        <p14:creationId xmlns:p14="http://schemas.microsoft.com/office/powerpoint/2010/main" val="203730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48957" y="23113992"/>
            <a:ext cx="32633923" cy="2720342"/>
          </a:xfrm>
        </p:spPr>
        <p:txBody>
          <a:bodyPr anchor="b">
            <a:normAutofit/>
          </a:bodyPr>
          <a:lstStyle>
            <a:lvl1pPr algn="ctr">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926048" y="4958081"/>
            <a:ext cx="34039114" cy="16134091"/>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5648957" y="25834334"/>
            <a:ext cx="32633923" cy="2369818"/>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3">
            <a:extLst>
              <a:ext uri="{FF2B5EF4-FFF2-40B4-BE49-F238E27FC236}">
                <a16:creationId xmlns:a16="http://schemas.microsoft.com/office/drawing/2014/main" id="{926B4212-09EC-DD41-9D20-A5F07D7746C3}"/>
              </a:ext>
            </a:extLst>
          </p:cNvPr>
          <p:cNvSpPr>
            <a:spLocks noGrp="1"/>
          </p:cNvSpPr>
          <p:nvPr>
            <p:ph type="dt" sz="half" idx="10"/>
          </p:nvPr>
        </p:nvSpPr>
        <p:spPr/>
        <p:txBody>
          <a:bodyPr/>
          <a:lstStyle>
            <a:lvl1pPr>
              <a:defRPr/>
            </a:lvl1pPr>
          </a:lstStyle>
          <a:p>
            <a:pPr>
              <a:defRPr/>
            </a:pPr>
            <a:fld id="{070A7868-5351-B246-A256-B000A859DD84}" type="datetimeFigureOut">
              <a:rPr lang="en-US"/>
              <a:pPr>
                <a:defRPr/>
              </a:pPr>
              <a:t>1/10/21</a:t>
            </a:fld>
            <a:endParaRPr lang="en-US"/>
          </a:p>
        </p:txBody>
      </p:sp>
      <p:sp>
        <p:nvSpPr>
          <p:cNvPr id="6" name="Footer Placeholder 4">
            <a:extLst>
              <a:ext uri="{FF2B5EF4-FFF2-40B4-BE49-F238E27FC236}">
                <a16:creationId xmlns:a16="http://schemas.microsoft.com/office/drawing/2014/main" id="{9E1E48ED-751E-6C4F-8D14-369A4CBAD7C8}"/>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4FA38460-4B7D-8147-BB6E-603E6592AE70}"/>
              </a:ext>
            </a:extLst>
          </p:cNvPr>
          <p:cNvSpPr>
            <a:spLocks noGrp="1"/>
          </p:cNvSpPr>
          <p:nvPr>
            <p:ph type="sldNum" sz="quarter" idx="12"/>
          </p:nvPr>
        </p:nvSpPr>
        <p:spPr/>
        <p:txBody>
          <a:bodyPr/>
          <a:lstStyle>
            <a:lvl1pPr>
              <a:defRPr/>
            </a:lvl1pPr>
          </a:lstStyle>
          <a:p>
            <a:pPr>
              <a:defRPr/>
            </a:pPr>
            <a:fld id="{1A3F7F94-4721-B240-A88F-2E9513A2E6FB}" type="slidenum">
              <a:rPr lang="en-US"/>
              <a:pPr>
                <a:defRPr/>
              </a:pPr>
              <a:t>‹#›</a:t>
            </a:fld>
            <a:endParaRPr lang="en-US"/>
          </a:p>
        </p:txBody>
      </p:sp>
    </p:spTree>
    <p:extLst>
      <p:ext uri="{BB962C8B-B14F-4D97-AF65-F5344CB8AC3E}">
        <p14:creationId xmlns:p14="http://schemas.microsoft.com/office/powerpoint/2010/main" val="13729937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5F4B1EF1-D3FF-0B42-B7F8-CC61F536711F}"/>
              </a:ext>
            </a:extLst>
          </p:cNvPr>
          <p:cNvCxnSpPr/>
          <p:nvPr/>
        </p:nvCxnSpPr>
        <p:spPr>
          <a:xfrm>
            <a:off x="6137275" y="19872325"/>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7" y="4352990"/>
            <a:ext cx="32633923" cy="14869728"/>
          </a:xfrm>
        </p:spPr>
        <p:txBody>
          <a:bodyPr>
            <a:normAutofit/>
          </a:bodyPr>
          <a:lstStyle>
            <a:lvl1pPr algn="ctr">
              <a:defRPr sz="15360" b="0" cap="none"/>
            </a:lvl1pPr>
          </a:lstStyle>
          <a:p>
            <a:r>
              <a:rPr lang="en-GB"/>
              <a:t>Click to edit Master title style</a:t>
            </a:r>
            <a:endParaRPr lang="en-US" dirty="0"/>
          </a:p>
        </p:txBody>
      </p:sp>
      <p:sp>
        <p:nvSpPr>
          <p:cNvPr id="3" name="Text Placeholder 2"/>
          <p:cNvSpPr>
            <a:spLocks noGrp="1"/>
          </p:cNvSpPr>
          <p:nvPr>
            <p:ph type="body" idx="1"/>
          </p:nvPr>
        </p:nvSpPr>
        <p:spPr>
          <a:xfrm>
            <a:off x="5648952" y="20523197"/>
            <a:ext cx="32633933" cy="7680970"/>
          </a:xfrm>
        </p:spPr>
        <p:txBody>
          <a:bodyPr anchor="ctr"/>
          <a:lstStyle>
            <a:lvl1pPr marL="0" indent="0" algn="ctr">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5" name="Date Placeholder 3">
            <a:extLst>
              <a:ext uri="{FF2B5EF4-FFF2-40B4-BE49-F238E27FC236}">
                <a16:creationId xmlns:a16="http://schemas.microsoft.com/office/drawing/2014/main" id="{6C480E85-B0DE-C64C-A6C5-9D6A245B341B}"/>
              </a:ext>
            </a:extLst>
          </p:cNvPr>
          <p:cNvSpPr>
            <a:spLocks noGrp="1"/>
          </p:cNvSpPr>
          <p:nvPr>
            <p:ph type="dt" sz="half" idx="10"/>
          </p:nvPr>
        </p:nvSpPr>
        <p:spPr/>
        <p:txBody>
          <a:bodyPr/>
          <a:lstStyle>
            <a:lvl1pPr>
              <a:defRPr smtClean="0"/>
            </a:lvl1pPr>
          </a:lstStyle>
          <a:p>
            <a:pPr>
              <a:defRPr/>
            </a:pPr>
            <a:fld id="{AF290AA2-F5A6-C848-A54F-77D4725DB019}" type="datetimeFigureOut">
              <a:rPr lang="en-US"/>
              <a:pPr>
                <a:defRPr/>
              </a:pPr>
              <a:t>1/10/21</a:t>
            </a:fld>
            <a:endParaRPr lang="en-US"/>
          </a:p>
        </p:txBody>
      </p:sp>
      <p:sp>
        <p:nvSpPr>
          <p:cNvPr id="6" name="Footer Placeholder 4">
            <a:extLst>
              <a:ext uri="{FF2B5EF4-FFF2-40B4-BE49-F238E27FC236}">
                <a16:creationId xmlns:a16="http://schemas.microsoft.com/office/drawing/2014/main" id="{F184AD62-8E81-3B4D-83C5-CED92276C5D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A4159F4-C9B4-6E45-AA99-38725CC36D24}"/>
              </a:ext>
            </a:extLst>
          </p:cNvPr>
          <p:cNvSpPr>
            <a:spLocks noGrp="1"/>
          </p:cNvSpPr>
          <p:nvPr>
            <p:ph type="sldNum" sz="quarter" idx="12"/>
          </p:nvPr>
        </p:nvSpPr>
        <p:spPr/>
        <p:txBody>
          <a:bodyPr/>
          <a:lstStyle>
            <a:lvl1pPr>
              <a:defRPr smtClean="0"/>
            </a:lvl1pPr>
          </a:lstStyle>
          <a:p>
            <a:pPr>
              <a:defRPr/>
            </a:pPr>
            <a:fld id="{E3DB7933-2737-4F4B-BBF0-212C34881810}" type="slidenum">
              <a:rPr lang="en-US"/>
              <a:pPr>
                <a:defRPr/>
              </a:pPr>
              <a:t>‹#›</a:t>
            </a:fld>
            <a:endParaRPr lang="en-US"/>
          </a:p>
        </p:txBody>
      </p:sp>
    </p:spTree>
    <p:extLst>
      <p:ext uri="{BB962C8B-B14F-4D97-AF65-F5344CB8AC3E}">
        <p14:creationId xmlns:p14="http://schemas.microsoft.com/office/powerpoint/2010/main" val="74820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082F66-5798-564D-B265-1EC7D778D761}"/>
              </a:ext>
            </a:extLst>
          </p:cNvPr>
          <p:cNvSpPr txBox="1"/>
          <p:nvPr/>
        </p:nvSpPr>
        <p:spPr>
          <a:xfrm>
            <a:off x="4079875" y="4344988"/>
            <a:ext cx="2195513" cy="2808287"/>
          </a:xfrm>
          <a:prstGeom prst="rect">
            <a:avLst/>
          </a:prstGeom>
        </p:spPr>
        <p:txBody>
          <a:bodyPr lIns="438912" tIns="219456" rIns="438912" bIns="219456" anchor="ctr"/>
          <a:lstStyle/>
          <a:p>
            <a:pPr>
              <a:defRPr/>
            </a:pPr>
            <a:r>
              <a:rPr lang="en-US" sz="34560"/>
              <a:t>“</a:t>
            </a:r>
          </a:p>
        </p:txBody>
      </p:sp>
      <p:sp>
        <p:nvSpPr>
          <p:cNvPr id="6" name="TextBox 5">
            <a:extLst>
              <a:ext uri="{FF2B5EF4-FFF2-40B4-BE49-F238E27FC236}">
                <a16:creationId xmlns:a16="http://schemas.microsoft.com/office/drawing/2014/main" id="{A158DE10-FE81-F74E-B19D-467FCA336E91}"/>
              </a:ext>
            </a:extLst>
          </p:cNvPr>
          <p:cNvSpPr txBox="1"/>
          <p:nvPr/>
        </p:nvSpPr>
        <p:spPr>
          <a:xfrm>
            <a:off x="36641088" y="13573125"/>
            <a:ext cx="2195512" cy="2808288"/>
          </a:xfrm>
          <a:prstGeom prst="rect">
            <a:avLst/>
          </a:prstGeom>
        </p:spPr>
        <p:txBody>
          <a:bodyPr lIns="438912" tIns="219456" rIns="438912" bIns="219456" anchor="ctr"/>
          <a:lstStyle/>
          <a:p>
            <a:pPr algn="r">
              <a:defRPr/>
            </a:pPr>
            <a:r>
              <a:rPr lang="en-US" sz="34560"/>
              <a:t>”</a:t>
            </a:r>
          </a:p>
        </p:txBody>
      </p:sp>
      <p:cxnSp>
        <p:nvCxnSpPr>
          <p:cNvPr id="7" name="Straight Connector 6">
            <a:extLst>
              <a:ext uri="{FF2B5EF4-FFF2-40B4-BE49-F238E27FC236}">
                <a16:creationId xmlns:a16="http://schemas.microsoft.com/office/drawing/2014/main" id="{84277C3A-139E-1943-9384-9160A96600C9}"/>
              </a:ext>
            </a:extLst>
          </p:cNvPr>
          <p:cNvCxnSpPr/>
          <p:nvPr/>
        </p:nvCxnSpPr>
        <p:spPr>
          <a:xfrm>
            <a:off x="6137275" y="19872325"/>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404798" y="4714234"/>
            <a:ext cx="30721200" cy="11379206"/>
          </a:xfrm>
        </p:spPr>
        <p:txBody>
          <a:bodyPr>
            <a:normAutofit/>
          </a:bodyPr>
          <a:lstStyle>
            <a:lvl1pPr algn="ctr">
              <a:defRPr sz="1536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680960" y="16093438"/>
            <a:ext cx="28285430" cy="3129278"/>
          </a:xfrm>
        </p:spPr>
        <p:txBody>
          <a:bodyPr anchor="ctr"/>
          <a:lstStyle>
            <a:lvl1pPr marL="0" indent="0" algn="r">
              <a:buFontTx/>
              <a:buNone/>
              <a:defRPr sz="8640"/>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5648943" y="20848322"/>
            <a:ext cx="32633942" cy="7355842"/>
          </a:xfrm>
        </p:spPr>
        <p:txBody>
          <a:bodyPr anchor="ctr"/>
          <a:lstStyle>
            <a:lvl1pPr marL="0" indent="0" algn="ctr">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8" name="Date Placeholder 3">
            <a:extLst>
              <a:ext uri="{FF2B5EF4-FFF2-40B4-BE49-F238E27FC236}">
                <a16:creationId xmlns:a16="http://schemas.microsoft.com/office/drawing/2014/main" id="{CCCCEB27-BFA6-DE4F-862B-755AE35AD1EC}"/>
              </a:ext>
            </a:extLst>
          </p:cNvPr>
          <p:cNvSpPr>
            <a:spLocks noGrp="1"/>
          </p:cNvSpPr>
          <p:nvPr>
            <p:ph type="dt" sz="half" idx="14"/>
          </p:nvPr>
        </p:nvSpPr>
        <p:spPr/>
        <p:txBody>
          <a:bodyPr/>
          <a:lstStyle>
            <a:lvl1pPr>
              <a:defRPr smtClean="0"/>
            </a:lvl1pPr>
          </a:lstStyle>
          <a:p>
            <a:pPr>
              <a:defRPr/>
            </a:pPr>
            <a:fld id="{5E921039-6BEC-944C-BE73-B71EF8040017}" type="datetimeFigureOut">
              <a:rPr lang="en-US"/>
              <a:pPr>
                <a:defRPr/>
              </a:pPr>
              <a:t>1/10/21</a:t>
            </a:fld>
            <a:endParaRPr lang="en-US"/>
          </a:p>
        </p:txBody>
      </p:sp>
      <p:sp>
        <p:nvSpPr>
          <p:cNvPr id="9" name="Footer Placeholder 4">
            <a:extLst>
              <a:ext uri="{FF2B5EF4-FFF2-40B4-BE49-F238E27FC236}">
                <a16:creationId xmlns:a16="http://schemas.microsoft.com/office/drawing/2014/main" id="{76F27932-AA9B-F549-95CA-BFDE468298CF}"/>
              </a:ext>
            </a:extLst>
          </p:cNvPr>
          <p:cNvSpPr>
            <a:spLocks noGrp="1"/>
          </p:cNvSpPr>
          <p:nvPr>
            <p:ph type="ftr" sz="quarter" idx="15"/>
          </p:nvPr>
        </p:nvSpPr>
        <p:spPr/>
        <p:txBody>
          <a:bodyPr/>
          <a:lstStyle>
            <a:lvl1pPr>
              <a:defRPr/>
            </a:lvl1pPr>
          </a:lstStyle>
          <a:p>
            <a:pPr>
              <a:defRPr/>
            </a:pPr>
            <a:endParaRPr lang="en-US"/>
          </a:p>
        </p:txBody>
      </p:sp>
      <p:sp>
        <p:nvSpPr>
          <p:cNvPr id="11" name="Slide Number Placeholder 5">
            <a:extLst>
              <a:ext uri="{FF2B5EF4-FFF2-40B4-BE49-F238E27FC236}">
                <a16:creationId xmlns:a16="http://schemas.microsoft.com/office/drawing/2014/main" id="{13A09994-7890-7A48-AD12-BA77C68320E8}"/>
              </a:ext>
            </a:extLst>
          </p:cNvPr>
          <p:cNvSpPr>
            <a:spLocks noGrp="1"/>
          </p:cNvSpPr>
          <p:nvPr>
            <p:ph type="sldNum" sz="quarter" idx="16"/>
          </p:nvPr>
        </p:nvSpPr>
        <p:spPr/>
        <p:txBody>
          <a:bodyPr/>
          <a:lstStyle>
            <a:lvl1pPr>
              <a:defRPr smtClean="0"/>
            </a:lvl1pPr>
          </a:lstStyle>
          <a:p>
            <a:pPr>
              <a:defRPr/>
            </a:pPr>
            <a:fld id="{8CCA9B3B-EC80-9648-8263-4C104C267FF4}" type="slidenum">
              <a:rPr lang="en-US"/>
              <a:pPr>
                <a:defRPr/>
              </a:pPr>
              <a:t>‹#›</a:t>
            </a:fld>
            <a:endParaRPr lang="en-US"/>
          </a:p>
        </p:txBody>
      </p:sp>
    </p:spTree>
    <p:extLst>
      <p:ext uri="{BB962C8B-B14F-4D97-AF65-F5344CB8AC3E}">
        <p14:creationId xmlns:p14="http://schemas.microsoft.com/office/powerpoint/2010/main" val="39250725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648971" y="15881189"/>
            <a:ext cx="32633894" cy="7050240"/>
          </a:xfrm>
        </p:spPr>
        <p:txBody>
          <a:bodyPr anchor="b">
            <a:normAutofit/>
          </a:bodyPr>
          <a:lstStyle>
            <a:lvl1pPr algn="l">
              <a:defRPr sz="15360" b="0" cap="none"/>
            </a:lvl1pPr>
          </a:lstStyle>
          <a:p>
            <a:r>
              <a:rPr lang="en-GB"/>
              <a:t>Click to edit Master title style</a:t>
            </a:r>
            <a:endParaRPr lang="en-US" dirty="0"/>
          </a:p>
        </p:txBody>
      </p:sp>
      <p:sp>
        <p:nvSpPr>
          <p:cNvPr id="3" name="Text Placeholder 2"/>
          <p:cNvSpPr>
            <a:spLocks noGrp="1"/>
          </p:cNvSpPr>
          <p:nvPr>
            <p:ph type="body" idx="1"/>
          </p:nvPr>
        </p:nvSpPr>
        <p:spPr>
          <a:xfrm>
            <a:off x="5648966" y="22931429"/>
            <a:ext cx="32633904" cy="4129920"/>
          </a:xfrm>
        </p:spPr>
        <p:txBody>
          <a:bodyPr/>
          <a:lstStyle>
            <a:lvl1pPr marL="0" indent="0" algn="l">
              <a:buNone/>
              <a:defRPr sz="864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7A6271A-B030-C543-870C-7E461AAF42E1}"/>
              </a:ext>
            </a:extLst>
          </p:cNvPr>
          <p:cNvSpPr>
            <a:spLocks noGrp="1"/>
          </p:cNvSpPr>
          <p:nvPr>
            <p:ph type="dt" sz="half" idx="10"/>
          </p:nvPr>
        </p:nvSpPr>
        <p:spPr/>
        <p:txBody>
          <a:bodyPr/>
          <a:lstStyle>
            <a:lvl1pPr>
              <a:defRPr/>
            </a:lvl1pPr>
          </a:lstStyle>
          <a:p>
            <a:pPr>
              <a:defRPr/>
            </a:pPr>
            <a:fld id="{E6AB7F54-6ECF-AA4C-BA04-022D6F3D3CE0}" type="datetimeFigureOut">
              <a:rPr lang="en-US"/>
              <a:pPr>
                <a:defRPr/>
              </a:pPr>
              <a:t>1/10/21</a:t>
            </a:fld>
            <a:endParaRPr lang="en-US"/>
          </a:p>
        </p:txBody>
      </p:sp>
      <p:sp>
        <p:nvSpPr>
          <p:cNvPr id="5" name="Footer Placeholder 4">
            <a:extLst>
              <a:ext uri="{FF2B5EF4-FFF2-40B4-BE49-F238E27FC236}">
                <a16:creationId xmlns:a16="http://schemas.microsoft.com/office/drawing/2014/main" id="{9D8D37F1-26EF-1546-817A-7067E927D8D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14A5564-A775-6D47-BF01-D2DE2E84030E}"/>
              </a:ext>
            </a:extLst>
          </p:cNvPr>
          <p:cNvSpPr>
            <a:spLocks noGrp="1"/>
          </p:cNvSpPr>
          <p:nvPr>
            <p:ph type="sldNum" sz="quarter" idx="12"/>
          </p:nvPr>
        </p:nvSpPr>
        <p:spPr/>
        <p:txBody>
          <a:bodyPr/>
          <a:lstStyle>
            <a:lvl1pPr>
              <a:defRPr/>
            </a:lvl1pPr>
          </a:lstStyle>
          <a:p>
            <a:pPr>
              <a:defRPr/>
            </a:pPr>
            <a:fld id="{D1A6A20C-0B27-764B-B1F4-256A30405BBE}" type="slidenum">
              <a:rPr lang="en-US"/>
              <a:pPr>
                <a:defRPr/>
              </a:pPr>
              <a:t>‹#›</a:t>
            </a:fld>
            <a:endParaRPr lang="en-US"/>
          </a:p>
        </p:txBody>
      </p:sp>
    </p:spTree>
    <p:extLst>
      <p:ext uri="{BB962C8B-B14F-4D97-AF65-F5344CB8AC3E}">
        <p14:creationId xmlns:p14="http://schemas.microsoft.com/office/powerpoint/2010/main" val="2835472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3E694816-4E70-8E48-84A4-44EE274A9406}"/>
              </a:ext>
            </a:extLst>
          </p:cNvPr>
          <p:cNvSpPr txBox="1">
            <a:spLocks noChangeArrowheads="1"/>
          </p:cNvSpPr>
          <p:nvPr/>
        </p:nvSpPr>
        <p:spPr bwMode="auto">
          <a:xfrm>
            <a:off x="4214813" y="4305300"/>
            <a:ext cx="2195512"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38912" tIns="219456" rIns="438912" bIns="219456" anchor="ctr"/>
          <a:lstStyle/>
          <a:p>
            <a:r>
              <a:rPr lang="en-US" altLang="en-US" sz="38400"/>
              <a:t>“</a:t>
            </a:r>
          </a:p>
        </p:txBody>
      </p:sp>
      <p:sp>
        <p:nvSpPr>
          <p:cNvPr id="6" name="TextBox 12">
            <a:extLst>
              <a:ext uri="{FF2B5EF4-FFF2-40B4-BE49-F238E27FC236}">
                <a16:creationId xmlns:a16="http://schemas.microsoft.com/office/drawing/2014/main" id="{DD4B5AC0-76DF-3A44-AA8E-40987DC6B4A2}"/>
              </a:ext>
            </a:extLst>
          </p:cNvPr>
          <p:cNvSpPr txBox="1">
            <a:spLocks noChangeArrowheads="1"/>
          </p:cNvSpPr>
          <p:nvPr/>
        </p:nvSpPr>
        <p:spPr bwMode="auto">
          <a:xfrm>
            <a:off x="36718875" y="12517438"/>
            <a:ext cx="219551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38912" tIns="219456" rIns="438912" bIns="219456" anchor="ctr"/>
          <a:lstStyle/>
          <a:p>
            <a:pPr algn="r"/>
            <a:r>
              <a:rPr lang="en-US" altLang="en-US" sz="38400"/>
              <a:t>”</a:t>
            </a:r>
          </a:p>
        </p:txBody>
      </p:sp>
      <p:cxnSp>
        <p:nvCxnSpPr>
          <p:cNvPr id="7" name="Straight Connector 6">
            <a:extLst>
              <a:ext uri="{FF2B5EF4-FFF2-40B4-BE49-F238E27FC236}">
                <a16:creationId xmlns:a16="http://schemas.microsoft.com/office/drawing/2014/main" id="{BD97E3BB-7D62-8143-A228-F06A55A72304}"/>
              </a:ext>
            </a:extLst>
          </p:cNvPr>
          <p:cNvCxnSpPr/>
          <p:nvPr/>
        </p:nvCxnSpPr>
        <p:spPr>
          <a:xfrm>
            <a:off x="6137275" y="164592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765197" y="4714234"/>
            <a:ext cx="30360806" cy="10769606"/>
          </a:xfrm>
        </p:spPr>
        <p:txBody>
          <a:bodyPr>
            <a:normAutofit/>
          </a:bodyPr>
          <a:lstStyle>
            <a:lvl1pPr algn="ctr">
              <a:defRPr sz="1536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5648966" y="17468698"/>
            <a:ext cx="32633904" cy="4257446"/>
          </a:xfrm>
        </p:spPr>
        <p:txBody>
          <a:bodyPr anchor="b"/>
          <a:lstStyle>
            <a:lvl1pPr marL="0" indent="0" algn="l">
              <a:spcBef>
                <a:spcPts val="0"/>
              </a:spcBef>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5648952" y="21742402"/>
            <a:ext cx="32633933" cy="6461760"/>
          </a:xfrm>
        </p:spPr>
        <p:txBody>
          <a:bodyPr/>
          <a:lstStyle>
            <a:lvl1pPr marL="0" indent="0" algn="l">
              <a:buNone/>
              <a:defRPr sz="7680">
                <a:solidFill>
                  <a:schemeClr val="tx1"/>
                </a:solidFill>
              </a:defRPr>
            </a:lvl1pPr>
            <a:lvl2pPr marL="2194560" indent="0">
              <a:buNone/>
              <a:defRPr sz="768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8" name="Date Placeholder 3">
            <a:extLst>
              <a:ext uri="{FF2B5EF4-FFF2-40B4-BE49-F238E27FC236}">
                <a16:creationId xmlns:a16="http://schemas.microsoft.com/office/drawing/2014/main" id="{B4EB822C-C5C2-184A-9C0D-4B7499D44CEB}"/>
              </a:ext>
            </a:extLst>
          </p:cNvPr>
          <p:cNvSpPr>
            <a:spLocks noGrp="1"/>
          </p:cNvSpPr>
          <p:nvPr>
            <p:ph type="dt" sz="half" idx="14"/>
          </p:nvPr>
        </p:nvSpPr>
        <p:spPr/>
        <p:txBody>
          <a:bodyPr/>
          <a:lstStyle>
            <a:lvl1pPr>
              <a:defRPr smtClean="0"/>
            </a:lvl1pPr>
          </a:lstStyle>
          <a:p>
            <a:pPr>
              <a:defRPr/>
            </a:pPr>
            <a:fld id="{39EAAA36-443A-6F4B-A276-DA848D611646}" type="datetimeFigureOut">
              <a:rPr lang="en-US"/>
              <a:pPr>
                <a:defRPr/>
              </a:pPr>
              <a:t>1/10/21</a:t>
            </a:fld>
            <a:endParaRPr lang="en-US"/>
          </a:p>
        </p:txBody>
      </p:sp>
      <p:sp>
        <p:nvSpPr>
          <p:cNvPr id="9" name="Footer Placeholder 4">
            <a:extLst>
              <a:ext uri="{FF2B5EF4-FFF2-40B4-BE49-F238E27FC236}">
                <a16:creationId xmlns:a16="http://schemas.microsoft.com/office/drawing/2014/main" id="{98166A1A-9FF2-6D4C-B3AC-37CA834E7D86}"/>
              </a:ext>
            </a:extLst>
          </p:cNvPr>
          <p:cNvSpPr>
            <a:spLocks noGrp="1"/>
          </p:cNvSpPr>
          <p:nvPr>
            <p:ph type="ftr" sz="quarter" idx="15"/>
          </p:nvPr>
        </p:nvSpPr>
        <p:spPr/>
        <p:txBody>
          <a:bodyPr/>
          <a:lstStyle>
            <a:lvl1pPr>
              <a:defRPr/>
            </a:lvl1pPr>
          </a:lstStyle>
          <a:p>
            <a:pPr>
              <a:defRPr/>
            </a:pPr>
            <a:endParaRPr lang="en-US"/>
          </a:p>
        </p:txBody>
      </p:sp>
      <p:sp>
        <p:nvSpPr>
          <p:cNvPr id="10" name="Slide Number Placeholder 5">
            <a:extLst>
              <a:ext uri="{FF2B5EF4-FFF2-40B4-BE49-F238E27FC236}">
                <a16:creationId xmlns:a16="http://schemas.microsoft.com/office/drawing/2014/main" id="{1E91FE89-1281-5848-B3FF-04A8A5B1953B}"/>
              </a:ext>
            </a:extLst>
          </p:cNvPr>
          <p:cNvSpPr>
            <a:spLocks noGrp="1"/>
          </p:cNvSpPr>
          <p:nvPr>
            <p:ph type="sldNum" sz="quarter" idx="16"/>
          </p:nvPr>
        </p:nvSpPr>
        <p:spPr/>
        <p:txBody>
          <a:bodyPr/>
          <a:lstStyle>
            <a:lvl1pPr>
              <a:defRPr smtClean="0"/>
            </a:lvl1pPr>
          </a:lstStyle>
          <a:p>
            <a:pPr>
              <a:defRPr/>
            </a:pPr>
            <a:fld id="{3878BC4A-3EE7-0A48-9F80-3D3F70AD5D4E}" type="slidenum">
              <a:rPr lang="en-US"/>
              <a:pPr>
                <a:defRPr/>
              </a:pPr>
              <a:t>‹#›</a:t>
            </a:fld>
            <a:endParaRPr lang="en-US"/>
          </a:p>
        </p:txBody>
      </p:sp>
    </p:spTree>
    <p:extLst>
      <p:ext uri="{BB962C8B-B14F-4D97-AF65-F5344CB8AC3E}">
        <p14:creationId xmlns:p14="http://schemas.microsoft.com/office/powerpoint/2010/main" val="2445235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334D1E9D-FB8B-8343-9659-242ADB570F9D}"/>
              </a:ext>
            </a:extLst>
          </p:cNvPr>
          <p:cNvCxnSpPr/>
          <p:nvPr/>
        </p:nvCxnSpPr>
        <p:spPr>
          <a:xfrm>
            <a:off x="6137275" y="16459200"/>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2" y="4714231"/>
            <a:ext cx="32633923" cy="11013442"/>
          </a:xfrm>
        </p:spPr>
        <p:txBody>
          <a:bodyPr rtlCol="0">
            <a:normAutofit/>
          </a:bodyPr>
          <a:lstStyle>
            <a:lvl1pPr>
              <a:defRPr lang="en-US" sz="15360" b="0" dirty="0"/>
            </a:lvl1pPr>
          </a:lstStyle>
          <a:p>
            <a:pPr lvl="0"/>
            <a:r>
              <a:rPr lang="en-GB"/>
              <a:t>Click to edit Master title style</a:t>
            </a:r>
            <a:endParaRPr lang="en-US" dirty="0"/>
          </a:p>
        </p:txBody>
      </p:sp>
      <p:sp>
        <p:nvSpPr>
          <p:cNvPr id="17" name="Text Placeholder 2"/>
          <p:cNvSpPr>
            <a:spLocks noGrp="1"/>
          </p:cNvSpPr>
          <p:nvPr>
            <p:ph type="body" idx="13"/>
          </p:nvPr>
        </p:nvSpPr>
        <p:spPr>
          <a:xfrm>
            <a:off x="5648966" y="17117568"/>
            <a:ext cx="32633904" cy="4345229"/>
          </a:xfrm>
        </p:spPr>
        <p:txBody>
          <a:bodyPr anchor="b"/>
          <a:lstStyle>
            <a:lvl1pPr marL="0" indent="0" algn="l">
              <a:spcBef>
                <a:spcPts val="0"/>
              </a:spcBef>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5648957" y="21457922"/>
            <a:ext cx="32633923" cy="6746242"/>
          </a:xfrm>
        </p:spPr>
        <p:txBody>
          <a:bodyPr/>
          <a:lstStyle>
            <a:lvl1pPr marL="0" indent="0" algn="l">
              <a:buNone/>
              <a:defRPr sz="7680">
                <a:solidFill>
                  <a:schemeClr val="tx1"/>
                </a:solidFill>
              </a:defRPr>
            </a:lvl1pPr>
            <a:lvl2pPr marL="2194560" indent="0">
              <a:buNone/>
              <a:defRPr sz="768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6" name="Date Placeholder 3">
            <a:extLst>
              <a:ext uri="{FF2B5EF4-FFF2-40B4-BE49-F238E27FC236}">
                <a16:creationId xmlns:a16="http://schemas.microsoft.com/office/drawing/2014/main" id="{3AC49338-ADC8-8F4B-850F-FE9AF34AEA40}"/>
              </a:ext>
            </a:extLst>
          </p:cNvPr>
          <p:cNvSpPr>
            <a:spLocks noGrp="1"/>
          </p:cNvSpPr>
          <p:nvPr>
            <p:ph type="dt" sz="half" idx="14"/>
          </p:nvPr>
        </p:nvSpPr>
        <p:spPr/>
        <p:txBody>
          <a:bodyPr/>
          <a:lstStyle>
            <a:lvl1pPr>
              <a:defRPr smtClean="0"/>
            </a:lvl1pPr>
          </a:lstStyle>
          <a:p>
            <a:pPr>
              <a:defRPr/>
            </a:pPr>
            <a:fld id="{B79F78D8-D472-F146-88CF-E82EF39B9342}" type="datetimeFigureOut">
              <a:rPr lang="en-US"/>
              <a:pPr>
                <a:defRPr/>
              </a:pPr>
              <a:t>1/10/21</a:t>
            </a:fld>
            <a:endParaRPr lang="en-US"/>
          </a:p>
        </p:txBody>
      </p:sp>
      <p:sp>
        <p:nvSpPr>
          <p:cNvPr id="7" name="Footer Placeholder 4">
            <a:extLst>
              <a:ext uri="{FF2B5EF4-FFF2-40B4-BE49-F238E27FC236}">
                <a16:creationId xmlns:a16="http://schemas.microsoft.com/office/drawing/2014/main" id="{88FE9D2C-FA3B-924B-97AE-CE257F2B0734}"/>
              </a:ext>
            </a:extLst>
          </p:cNvPr>
          <p:cNvSpPr>
            <a:spLocks noGrp="1"/>
          </p:cNvSpPr>
          <p:nvPr>
            <p:ph type="ftr" sz="quarter" idx="15"/>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EB8A9F23-30BB-D241-A7E5-7D6C6DA2C980}"/>
              </a:ext>
            </a:extLst>
          </p:cNvPr>
          <p:cNvSpPr>
            <a:spLocks noGrp="1"/>
          </p:cNvSpPr>
          <p:nvPr>
            <p:ph type="sldNum" sz="quarter" idx="16"/>
          </p:nvPr>
        </p:nvSpPr>
        <p:spPr/>
        <p:txBody>
          <a:bodyPr/>
          <a:lstStyle>
            <a:lvl1pPr>
              <a:defRPr smtClean="0"/>
            </a:lvl1pPr>
          </a:lstStyle>
          <a:p>
            <a:pPr>
              <a:defRPr/>
            </a:pPr>
            <a:fld id="{3F77ECD0-8DBC-5B40-B274-87D4013D3422}" type="slidenum">
              <a:rPr lang="en-US"/>
              <a:pPr>
                <a:defRPr/>
              </a:pPr>
              <a:t>‹#›</a:t>
            </a:fld>
            <a:endParaRPr lang="en-US"/>
          </a:p>
        </p:txBody>
      </p:sp>
    </p:spTree>
    <p:extLst>
      <p:ext uri="{BB962C8B-B14F-4D97-AF65-F5344CB8AC3E}">
        <p14:creationId xmlns:p14="http://schemas.microsoft.com/office/powerpoint/2010/main" val="6855874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80DBF8D-0B91-5A47-92EC-E655D746408A}"/>
              </a:ext>
            </a:extLst>
          </p:cNvPr>
          <p:cNvCxnSpPr/>
          <p:nvPr/>
        </p:nvCxnSpPr>
        <p:spPr>
          <a:xfrm>
            <a:off x="6137275" y="11303000"/>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48952" y="11952651"/>
            <a:ext cx="32633933" cy="1625151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6A8F89E3-B2EC-4247-9CD3-3BF854464223}"/>
              </a:ext>
            </a:extLst>
          </p:cNvPr>
          <p:cNvSpPr>
            <a:spLocks noGrp="1"/>
          </p:cNvSpPr>
          <p:nvPr>
            <p:ph type="dt" sz="half" idx="10"/>
          </p:nvPr>
        </p:nvSpPr>
        <p:spPr/>
        <p:txBody>
          <a:bodyPr/>
          <a:lstStyle>
            <a:lvl1pPr>
              <a:defRPr smtClean="0"/>
            </a:lvl1pPr>
          </a:lstStyle>
          <a:p>
            <a:pPr>
              <a:defRPr/>
            </a:pPr>
            <a:fld id="{69C21527-6E38-084C-ADF3-E8F495612361}" type="datetimeFigureOut">
              <a:rPr lang="en-US"/>
              <a:pPr>
                <a:defRPr/>
              </a:pPr>
              <a:t>1/10/21</a:t>
            </a:fld>
            <a:endParaRPr lang="en-US"/>
          </a:p>
        </p:txBody>
      </p:sp>
      <p:sp>
        <p:nvSpPr>
          <p:cNvPr id="6" name="Footer Placeholder 4">
            <a:extLst>
              <a:ext uri="{FF2B5EF4-FFF2-40B4-BE49-F238E27FC236}">
                <a16:creationId xmlns:a16="http://schemas.microsoft.com/office/drawing/2014/main" id="{B058D85A-2722-D340-8B28-84B0D16488E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E51DD5C-FE8B-C945-9DE7-F438BD29B454}"/>
              </a:ext>
            </a:extLst>
          </p:cNvPr>
          <p:cNvSpPr>
            <a:spLocks noGrp="1"/>
          </p:cNvSpPr>
          <p:nvPr>
            <p:ph type="sldNum" sz="quarter" idx="12"/>
          </p:nvPr>
        </p:nvSpPr>
        <p:spPr/>
        <p:txBody>
          <a:bodyPr/>
          <a:lstStyle>
            <a:lvl1pPr>
              <a:defRPr smtClean="0"/>
            </a:lvl1pPr>
          </a:lstStyle>
          <a:p>
            <a:pPr>
              <a:defRPr/>
            </a:pPr>
            <a:fld id="{C47FB42C-7BB8-D342-B53F-15C1F3D242E0}" type="slidenum">
              <a:rPr lang="en-US"/>
              <a:pPr>
                <a:defRPr/>
              </a:pPr>
              <a:t>‹#›</a:t>
            </a:fld>
            <a:endParaRPr lang="en-US"/>
          </a:p>
        </p:txBody>
      </p:sp>
    </p:spTree>
    <p:extLst>
      <p:ext uri="{BB962C8B-B14F-4D97-AF65-F5344CB8AC3E}">
        <p14:creationId xmlns:p14="http://schemas.microsoft.com/office/powerpoint/2010/main" val="15987297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9FAAB55-A1B6-7444-AF92-270F96CFF7CA}"/>
              </a:ext>
            </a:extLst>
          </p:cNvPr>
          <p:cNvCxnSpPr/>
          <p:nvPr/>
        </p:nvCxnSpPr>
        <p:spPr>
          <a:xfrm>
            <a:off x="29978350" y="4352925"/>
            <a:ext cx="0" cy="2385060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Vertical Title 1"/>
          <p:cNvSpPr>
            <a:spLocks noGrp="1"/>
          </p:cNvSpPr>
          <p:nvPr>
            <p:ph type="title" orient="vert"/>
          </p:nvPr>
        </p:nvSpPr>
        <p:spPr>
          <a:xfrm>
            <a:off x="30512002" y="4352993"/>
            <a:ext cx="7770864" cy="2385117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648964" y="4352993"/>
            <a:ext cx="23594443" cy="238511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1CE24B32-F777-E24C-8ABC-B3804B3C240E}"/>
              </a:ext>
            </a:extLst>
          </p:cNvPr>
          <p:cNvSpPr>
            <a:spLocks noGrp="1"/>
          </p:cNvSpPr>
          <p:nvPr>
            <p:ph type="dt" sz="half" idx="10"/>
          </p:nvPr>
        </p:nvSpPr>
        <p:spPr/>
        <p:txBody>
          <a:bodyPr/>
          <a:lstStyle>
            <a:lvl1pPr>
              <a:defRPr smtClean="0"/>
            </a:lvl1pPr>
          </a:lstStyle>
          <a:p>
            <a:pPr>
              <a:defRPr/>
            </a:pPr>
            <a:fld id="{3EBE4A90-066F-1344-8815-7395660BFC6F}" type="datetimeFigureOut">
              <a:rPr lang="en-US"/>
              <a:pPr>
                <a:defRPr/>
              </a:pPr>
              <a:t>1/10/21</a:t>
            </a:fld>
            <a:endParaRPr lang="en-US"/>
          </a:p>
        </p:txBody>
      </p:sp>
      <p:sp>
        <p:nvSpPr>
          <p:cNvPr id="6" name="Footer Placeholder 4">
            <a:extLst>
              <a:ext uri="{FF2B5EF4-FFF2-40B4-BE49-F238E27FC236}">
                <a16:creationId xmlns:a16="http://schemas.microsoft.com/office/drawing/2014/main" id="{88B35EA8-A1FA-9C46-9C05-60BFC590667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3F831B5-3316-8442-A8AC-1A472862E5A7}"/>
              </a:ext>
            </a:extLst>
          </p:cNvPr>
          <p:cNvSpPr>
            <a:spLocks noGrp="1"/>
          </p:cNvSpPr>
          <p:nvPr>
            <p:ph type="sldNum" sz="quarter" idx="12"/>
          </p:nvPr>
        </p:nvSpPr>
        <p:spPr/>
        <p:txBody>
          <a:bodyPr/>
          <a:lstStyle>
            <a:lvl1pPr>
              <a:defRPr smtClean="0"/>
            </a:lvl1pPr>
          </a:lstStyle>
          <a:p>
            <a:pPr>
              <a:defRPr/>
            </a:pPr>
            <a:fld id="{42B72033-4057-914D-AAA9-8F76537612CD}" type="slidenum">
              <a:rPr lang="en-US"/>
              <a:pPr>
                <a:defRPr/>
              </a:pPr>
              <a:t>‹#›</a:t>
            </a:fld>
            <a:endParaRPr lang="en-US"/>
          </a:p>
        </p:txBody>
      </p:sp>
    </p:spTree>
    <p:extLst>
      <p:ext uri="{BB962C8B-B14F-4D97-AF65-F5344CB8AC3E}">
        <p14:creationId xmlns:p14="http://schemas.microsoft.com/office/powerpoint/2010/main" val="1444035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79083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3.jpe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6.xml"/><Relationship Id="rId7" Type="http://schemas.openxmlformats.org/officeDocument/2006/relationships/hyperlink" Target="http://www.facebook.com/pages/PosterPresentationscom/217914411419?v=app_4949752878&amp;ref=ts" TargetMode="Externa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7" Type="http://schemas.openxmlformats.org/officeDocument/2006/relationships/image" Target="../media/image3.jpe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slideLayout" Target="../slideLayouts/slideLayout26.xml"/><Relationship Id="rId3" Type="http://schemas.openxmlformats.org/officeDocument/2006/relationships/slideLayout" Target="../slideLayouts/slideLayout11.xml"/><Relationship Id="rId21" Type="http://schemas.openxmlformats.org/officeDocument/2006/relationships/image" Target="../media/image6.png"/><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20" Type="http://schemas.openxmlformats.org/officeDocument/2006/relationships/image" Target="../media/image5.jpeg"/><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theme" Target="../theme/theme5.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 Id="rId22"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A8D9FA9-4B06-6F42-AB0A-0281696C03B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372C931-906C-5F43-BB1B-EA1B678B5F7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err="1">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a:t>
            </a:r>
            <a:r>
              <a:rPr lang="en-US" sz="3200" dirty="0" err="1">
                <a:solidFill>
                  <a:srgbClr val="FFFF00"/>
                </a:solidFill>
                <a:latin typeface="Trebuchet MS" pitchFamily="34" charset="0"/>
              </a:rPr>
              <a:t>bit.ly</a:t>
            </a:r>
            <a:r>
              <a:rPr lang="en-US" sz="3200" dirty="0">
                <a:solidFill>
                  <a:srgbClr val="FFFF00"/>
                </a:solidFill>
                <a:latin typeface="Trebuchet MS" pitchFamily="34" charset="0"/>
              </a:rPr>
              <a:t>/</a:t>
            </a:r>
            <a:r>
              <a:rPr lang="en-US" sz="3200" dirty="0" err="1">
                <a:solidFill>
                  <a:srgbClr val="FFFF00"/>
                </a:solidFill>
                <a:latin typeface="Trebuchet MS" pitchFamily="34" charset="0"/>
              </a:rPr>
              <a:t>Poster_creation_help</a:t>
            </a:r>
            <a:r>
              <a:rPr lang="en-US" sz="3200" dirty="0">
                <a:solidFill>
                  <a:srgbClr val="FFFF00"/>
                </a:solidFill>
                <a:latin typeface="Trebuchet MS" pitchFamily="34" charset="0"/>
              </a:rPr>
              <a:t>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err="1">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C50A48C3-8132-0945-B6FA-7EA60BEB63F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9" name="Rectangle 9">
            <a:extLst>
              <a:ext uri="{FF2B5EF4-FFF2-40B4-BE49-F238E27FC236}">
                <a16:creationId xmlns:a16="http://schemas.microsoft.com/office/drawing/2014/main" id="{03ACBB1E-3725-364E-9ADD-022ED607521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1030" name="Text Box 14">
            <a:extLst>
              <a:ext uri="{FF2B5EF4-FFF2-40B4-BE49-F238E27FC236}">
                <a16:creationId xmlns:a16="http://schemas.microsoft.com/office/drawing/2014/main" id="{035F31F1-EFD8-194F-B143-A70CD36AB53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095F8F44-BF2A-6840-A694-CECC97D80587}"/>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512C2AC1-18B7-AB40-B848-18C5AC99DF90}"/>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7A4D5643-4898-2849-819A-D7D8256F0133}"/>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429CAFBB-98B4-7243-98B5-3130CBF24B10}"/>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63281AEA-C163-954E-A546-E2CCA767E20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1036" name="Picture 2">
            <a:extLst>
              <a:ext uri="{FF2B5EF4-FFF2-40B4-BE49-F238E27FC236}">
                <a16:creationId xmlns:a16="http://schemas.microsoft.com/office/drawing/2014/main" id="{1956865A-B7D4-C64A-9294-0E8F7A0F37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869C1063-B92C-334B-AC1F-2A614FA07D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E74AB0C7-BDAF-9948-925E-71693166589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09B35AAA-063F-E447-B57E-41C8008F3CC1}"/>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387B95DD-60D3-8745-A33C-155A2F4376A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A5022C6-4A52-C641-97A5-354544DBCA8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2CAB0FD2-0F70-0E45-87E6-208295109B49}"/>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48A96F4C-0E60-5449-B4F8-D3306A05C43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28D9250-DEDD-C84C-971F-14A065A30F3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CC3AB59-557F-A547-A9F9-472E93CD8F8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17"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24637B0-7B9F-F440-8FA4-09CC10E6E706}"/>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1" name="Rectangle 33">
            <a:extLst>
              <a:ext uri="{FF2B5EF4-FFF2-40B4-BE49-F238E27FC236}">
                <a16:creationId xmlns:a16="http://schemas.microsoft.com/office/drawing/2014/main" id="{F2C5A7D5-F524-D241-AF3D-C4B0B805C126}"/>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69EBCE1-D196-FD43-972C-31A8A5FFA54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3" name="Text Box 14">
            <a:extLst>
              <a:ext uri="{FF2B5EF4-FFF2-40B4-BE49-F238E27FC236}">
                <a16:creationId xmlns:a16="http://schemas.microsoft.com/office/drawing/2014/main" id="{D9AC7A50-1F57-C54C-822B-1FC38865B73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B1C9B44E-7A6B-3E4F-A92D-99D9875CF057}"/>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5AF23104-2801-9943-B87E-1D07D635CAB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9BAD86F4-C2D4-0340-87CA-27DF13C391D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69658667-2A06-7746-A52F-E11D571B9C89}"/>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506FD4F1-953E-934F-BBF1-8DC657BEF13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2059" name="Picture 2">
            <a:extLst>
              <a:ext uri="{FF2B5EF4-FFF2-40B4-BE49-F238E27FC236}">
                <a16:creationId xmlns:a16="http://schemas.microsoft.com/office/drawing/2014/main" id="{959F8E9E-49BF-1F48-B812-FDFBB4D77A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8CE4C6C0-6D15-B244-9C28-2F3DC128B3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DD17D41B-F16A-5F40-97EC-B99939F437E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7BC24DDC-E46A-9E47-A321-025E603E6459}"/>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0BC0186F-7BAB-A442-8FD4-04A801158E0A}"/>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6"/>
              <a:extLst>
                <a:ext uri="{FF2B5EF4-FFF2-40B4-BE49-F238E27FC236}">
                  <a16:creationId xmlns:a16="http://schemas.microsoft.com/office/drawing/2014/main" id="{EF7573BD-032E-EC44-873F-470F29F8ACBB}"/>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9026DB2D-A1E9-6E4E-A484-E4BA61B9749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66BE8B1E-7ADB-FD49-9B6E-B3242CF2A7C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E0B287A-8071-904E-9855-FDABDE2DB7E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65B6306-F93A-424D-A4D3-B5556EB9858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18" r:id="rId1"/>
    <p:sldLayoutId id="2147484119"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BDA2736-3148-0646-B12B-94A341CAE4C5}"/>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5" name="Rectangle 33">
            <a:extLst>
              <a:ext uri="{FF2B5EF4-FFF2-40B4-BE49-F238E27FC236}">
                <a16:creationId xmlns:a16="http://schemas.microsoft.com/office/drawing/2014/main" id="{2278EEF2-3B2B-8B4F-8831-A8CB49B6324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E60B929-1C53-1E43-BB2B-BA466B988E6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7" name="Text Box 14">
            <a:extLst>
              <a:ext uri="{FF2B5EF4-FFF2-40B4-BE49-F238E27FC236}">
                <a16:creationId xmlns:a16="http://schemas.microsoft.com/office/drawing/2014/main" id="{046DB5A7-71FC-DF41-B531-72AE76225449}"/>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A10B6086-A06F-6647-9D0B-489AFD730CBC}"/>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C9B31FA-30E6-D94B-910D-26E0CF5654E4}"/>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A2F0EE2B-A382-614F-96EF-3B69C7844A8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CBC24B34-12CD-2D4C-9E64-87AB72138AE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FB46DF47-6287-8546-8436-413E4D0F5B9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3083" name="Picture 2">
            <a:extLst>
              <a:ext uri="{FF2B5EF4-FFF2-40B4-BE49-F238E27FC236}">
                <a16:creationId xmlns:a16="http://schemas.microsoft.com/office/drawing/2014/main" id="{AF566737-4406-364F-817C-139BC26561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C068F201-14C1-C148-9288-AD6EA339F2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4666F3C9-A5ED-EE4E-AA5D-457E9E088B8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C0891A17-8BC5-4B49-A130-6D0FEB6A0F7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11C791F5-112B-F04D-9627-5A23B7A48680}"/>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7"/>
              <a:extLst>
                <a:ext uri="{FF2B5EF4-FFF2-40B4-BE49-F238E27FC236}">
                  <a16:creationId xmlns:a16="http://schemas.microsoft.com/office/drawing/2014/main" id="{B2BF36BF-9C5F-D84C-A41E-606DF40012A7}"/>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88CE1B23-A214-804B-A4FC-67CE482DD76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82CED86-905B-5F42-B514-C001A0ED8B9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59DE779-1274-044B-83E7-3B165C4C2E3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9A2F40-97B9-A949-8944-C1988B1E319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9ECFD6D-ECF6-8841-8C7D-D793BE84D5EF}"/>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a:latin typeface="+mn-lt"/>
            </a:endParaRPr>
          </a:p>
        </p:txBody>
      </p:sp>
      <p:sp>
        <p:nvSpPr>
          <p:cNvPr id="4099" name="Rectangle 33">
            <a:extLst>
              <a:ext uri="{FF2B5EF4-FFF2-40B4-BE49-F238E27FC236}">
                <a16:creationId xmlns:a16="http://schemas.microsoft.com/office/drawing/2014/main" id="{0DA44FB3-3A5A-C446-B3A9-D29CDBCBE8CE}"/>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F4BB0822-C4D5-FD47-9F8D-C372F9445CAC}"/>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4101" name="Text Box 14">
            <a:extLst>
              <a:ext uri="{FF2B5EF4-FFF2-40B4-BE49-F238E27FC236}">
                <a16:creationId xmlns:a16="http://schemas.microsoft.com/office/drawing/2014/main" id="{4DA67F0E-1E4C-F34F-A346-3DE2A015023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D27AE3A1-49A6-2C49-992A-B01DC8CE3D41}"/>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6" name="Rectangle 25">
            <a:extLst>
              <a:ext uri="{FF2B5EF4-FFF2-40B4-BE49-F238E27FC236}">
                <a16:creationId xmlns:a16="http://schemas.microsoft.com/office/drawing/2014/main" id="{DAEE07D3-D885-3840-879B-2CCD9EED1C5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FE1A95EF-361E-1B4F-878A-A7E1D4B3692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8" name="Rectangle 27">
            <a:extLst>
              <a:ext uri="{FF2B5EF4-FFF2-40B4-BE49-F238E27FC236}">
                <a16:creationId xmlns:a16="http://schemas.microsoft.com/office/drawing/2014/main" id="{8E260FE8-BC39-AC49-AE5D-3243244A6E2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4106" name="Picture 2">
            <a:extLst>
              <a:ext uri="{FF2B5EF4-FFF2-40B4-BE49-F238E27FC236}">
                <a16:creationId xmlns:a16="http://schemas.microsoft.com/office/drawing/2014/main" id="{7E4AE495-A941-1B42-B405-46D74106FF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2BCD14BD-6A39-3A48-A499-65457362F9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B3BF2F6B-45DC-C94D-929A-ACB1612C1D73}"/>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C058A6FC-F531-6A43-B342-17859B2D1694}"/>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216A8B8C-3D7B-E44A-A87C-C7ACBA1FF7A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6"/>
              <a:extLst>
                <a:ext uri="{FF2B5EF4-FFF2-40B4-BE49-F238E27FC236}">
                  <a16:creationId xmlns:a16="http://schemas.microsoft.com/office/drawing/2014/main" id="{F5C5EE0E-9BD9-B942-BA29-B068E6C08734}"/>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C1CD51BC-9EF8-C246-B33D-C7E7E07804D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722B9B07-7FE7-484D-A65D-5EDE946B7D2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9D340C7-676E-1349-BB32-C121CB02DE0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675A74B-607D-624C-B33E-7ED3B29C485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23" r:id="rId1"/>
    <p:sldLayoutId id="2147484124"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grpSp>
        <p:nvGrpSpPr>
          <p:cNvPr id="9218" name="Group 6">
            <a:extLst>
              <a:ext uri="{FF2B5EF4-FFF2-40B4-BE49-F238E27FC236}">
                <a16:creationId xmlns:a16="http://schemas.microsoft.com/office/drawing/2014/main" id="{9451BC6D-54A7-AC41-8945-866FA9073DA9}"/>
              </a:ext>
            </a:extLst>
          </p:cNvPr>
          <p:cNvGrpSpPr>
            <a:grpSpLocks/>
          </p:cNvGrpSpPr>
          <p:nvPr/>
        </p:nvGrpSpPr>
        <p:grpSpPr bwMode="auto">
          <a:xfrm>
            <a:off x="0" y="0"/>
            <a:ext cx="43891200" cy="32918400"/>
            <a:chOff x="0" y="0"/>
            <a:chExt cx="9144000" cy="6858001"/>
          </a:xfrm>
        </p:grpSpPr>
        <p:pic>
          <p:nvPicPr>
            <p:cNvPr id="9224" name="Picture 7" descr="SD-PanelContent-V.png">
              <a:extLst>
                <a:ext uri="{FF2B5EF4-FFF2-40B4-BE49-F238E27FC236}">
                  <a16:creationId xmlns:a16="http://schemas.microsoft.com/office/drawing/2014/main" id="{86EBA387-6164-F84F-B07E-6E24E295F097}"/>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3EFE094A-F3AB-B048-B89B-51FBF55DCE75}"/>
                </a:ext>
              </a:extLst>
            </p:cNvPr>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228" name="Picture 9" descr="HDRibbonContent-UniformTrim.png">
              <a:extLst>
                <a:ext uri="{FF2B5EF4-FFF2-40B4-BE49-F238E27FC236}">
                  <a16:creationId xmlns:a16="http://schemas.microsoft.com/office/drawing/2014/main" id="{ED5F46E6-15ED-C74E-ABDC-18251D0BA73F}"/>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l="2" r="14240"/>
            <a:stretch>
              <a:fillRect/>
            </a:stretch>
          </p:blipFill>
          <p:spPr bwMode="auto">
            <a:xfrm rot="5400000">
              <a:off x="4221675" y="39689"/>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9" name="Picture 10" descr="HDRibbonContent-UniformTrim.png">
              <a:extLst>
                <a:ext uri="{FF2B5EF4-FFF2-40B4-BE49-F238E27FC236}">
                  <a16:creationId xmlns:a16="http://schemas.microsoft.com/office/drawing/2014/main" id="{2C061EAB-7C00-2044-B5DB-C45F221B287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l="2" r="14240"/>
            <a:stretch>
              <a:fillRect/>
            </a:stretch>
          </p:blipFill>
          <p:spPr bwMode="auto">
            <a:xfrm rot="5400000">
              <a:off x="4221675" y="6211888"/>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219" name="Title Placeholder 1">
            <a:extLst>
              <a:ext uri="{FF2B5EF4-FFF2-40B4-BE49-F238E27FC236}">
                <a16:creationId xmlns:a16="http://schemas.microsoft.com/office/drawing/2014/main" id="{8C4FF111-AD4D-7D4B-A9C0-9F3F14B5BECA}"/>
              </a:ext>
            </a:extLst>
          </p:cNvPr>
          <p:cNvSpPr>
            <a:spLocks noGrp="1" noChangeArrowheads="1"/>
          </p:cNvSpPr>
          <p:nvPr>
            <p:ph type="title"/>
          </p:nvPr>
        </p:nvSpPr>
        <p:spPr bwMode="auto">
          <a:xfrm>
            <a:off x="5648325" y="4394200"/>
            <a:ext cx="32634238" cy="625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3" name="Text Placeholder 2">
            <a:extLst>
              <a:ext uri="{FF2B5EF4-FFF2-40B4-BE49-F238E27FC236}">
                <a16:creationId xmlns:a16="http://schemas.microsoft.com/office/drawing/2014/main" id="{8F38730B-4718-CB41-B195-868E32266E29}"/>
              </a:ext>
            </a:extLst>
          </p:cNvPr>
          <p:cNvSpPr>
            <a:spLocks noGrp="1"/>
          </p:cNvSpPr>
          <p:nvPr>
            <p:ph type="body" idx="1"/>
          </p:nvPr>
        </p:nvSpPr>
        <p:spPr>
          <a:xfrm>
            <a:off x="5648325" y="11952288"/>
            <a:ext cx="32634238" cy="16536987"/>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96143947-1F5B-E147-84C8-6E9B8B7E93F5}"/>
              </a:ext>
            </a:extLst>
          </p:cNvPr>
          <p:cNvSpPr>
            <a:spLocks noGrp="1"/>
          </p:cNvSpPr>
          <p:nvPr>
            <p:ph type="dt" sz="half" idx="2"/>
          </p:nvPr>
        </p:nvSpPr>
        <p:spPr>
          <a:xfrm>
            <a:off x="30511750" y="28609925"/>
            <a:ext cx="5511800" cy="1341438"/>
          </a:xfrm>
          <a:prstGeom prst="rect">
            <a:avLst/>
          </a:prstGeom>
        </p:spPr>
        <p:txBody>
          <a:bodyPr vert="horz" lIns="91440" tIns="45720" rIns="91440" bIns="45720" rtlCol="0" anchor="ctr"/>
          <a:lstStyle>
            <a:lvl1pPr algn="r">
              <a:defRPr sz="4800" b="0" i="0" dirty="0">
                <a:solidFill>
                  <a:schemeClr val="tx1"/>
                </a:solidFill>
                <a:effectLst/>
                <a:latin typeface="+mn-lt"/>
              </a:defRPr>
            </a:lvl1pPr>
          </a:lstStyle>
          <a:p>
            <a:pPr>
              <a:defRPr/>
            </a:pPr>
            <a:fld id="{AD3CEE6A-1463-2249-B066-B70C93D5E71E}" type="datetimeFigureOut">
              <a:rPr lang="en-US"/>
              <a:pPr>
                <a:defRPr/>
              </a:pPr>
              <a:t>1/10/21</a:t>
            </a:fld>
            <a:endParaRPr lang="en-US"/>
          </a:p>
        </p:txBody>
      </p:sp>
      <p:sp>
        <p:nvSpPr>
          <p:cNvPr id="5" name="Footer Placeholder 4">
            <a:extLst>
              <a:ext uri="{FF2B5EF4-FFF2-40B4-BE49-F238E27FC236}">
                <a16:creationId xmlns:a16="http://schemas.microsoft.com/office/drawing/2014/main" id="{BD3430C9-369C-2D4D-9695-A2159D70E04D}"/>
              </a:ext>
            </a:extLst>
          </p:cNvPr>
          <p:cNvSpPr>
            <a:spLocks noGrp="1"/>
          </p:cNvSpPr>
          <p:nvPr>
            <p:ph type="ftr" sz="quarter" idx="3"/>
          </p:nvPr>
        </p:nvSpPr>
        <p:spPr>
          <a:xfrm>
            <a:off x="5648325" y="28609925"/>
            <a:ext cx="24503063" cy="1341438"/>
          </a:xfrm>
          <a:prstGeom prst="rect">
            <a:avLst/>
          </a:prstGeom>
        </p:spPr>
        <p:txBody>
          <a:bodyPr vert="horz" lIns="91440" tIns="45720" rIns="91440" bIns="45720" rtlCol="0" anchor="ctr"/>
          <a:lstStyle>
            <a:lvl1pPr algn="l">
              <a:defRPr sz="4800" b="0" i="0" dirty="0">
                <a:solidFill>
                  <a:schemeClr val="tx1"/>
                </a:solidFill>
                <a:effectLst/>
                <a:latin typeface="+mn-lt"/>
              </a:defRPr>
            </a:lvl1pPr>
          </a:lstStyle>
          <a:p>
            <a:pPr>
              <a:defRPr/>
            </a:pPr>
            <a:endParaRPr lang="en-US"/>
          </a:p>
        </p:txBody>
      </p:sp>
      <p:sp>
        <p:nvSpPr>
          <p:cNvPr id="6" name="Slide Number Placeholder 5">
            <a:extLst>
              <a:ext uri="{FF2B5EF4-FFF2-40B4-BE49-F238E27FC236}">
                <a16:creationId xmlns:a16="http://schemas.microsoft.com/office/drawing/2014/main" id="{6CF983A8-7B60-EC4E-A78C-AB74ABB4E262}"/>
              </a:ext>
            </a:extLst>
          </p:cNvPr>
          <p:cNvSpPr>
            <a:spLocks noGrp="1"/>
          </p:cNvSpPr>
          <p:nvPr>
            <p:ph type="sldNum" sz="quarter" idx="4"/>
          </p:nvPr>
        </p:nvSpPr>
        <p:spPr>
          <a:xfrm>
            <a:off x="36383913" y="28609925"/>
            <a:ext cx="1898650" cy="1341438"/>
          </a:xfrm>
          <a:prstGeom prst="rect">
            <a:avLst/>
          </a:prstGeom>
        </p:spPr>
        <p:txBody>
          <a:bodyPr vert="horz" lIns="91440" tIns="45720" rIns="91440" bIns="45720" rtlCol="0" anchor="ctr"/>
          <a:lstStyle>
            <a:lvl1pPr algn="r">
              <a:defRPr sz="4800" b="0" i="0" dirty="0">
                <a:solidFill>
                  <a:schemeClr val="tx1"/>
                </a:solidFill>
                <a:effectLst/>
                <a:latin typeface="+mn-lt"/>
              </a:defRPr>
            </a:lvl1pPr>
          </a:lstStyle>
          <a:p>
            <a:pPr>
              <a:defRPr/>
            </a:pPr>
            <a:fld id="{F036D506-2009-244B-9992-FF31633C03A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25" r:id="rId7"/>
    <p:sldLayoutId id="2147484135" r:id="rId8"/>
    <p:sldLayoutId id="2147484126" r:id="rId9"/>
    <p:sldLayoutId id="2147484127" r:id="rId10"/>
    <p:sldLayoutId id="2147484136" r:id="rId11"/>
    <p:sldLayoutId id="2147484137" r:id="rId12"/>
    <p:sldLayoutId id="2147484128" r:id="rId13"/>
    <p:sldLayoutId id="2147484138" r:id="rId14"/>
    <p:sldLayoutId id="2147484139" r:id="rId15"/>
    <p:sldLayoutId id="2147484140" r:id="rId16"/>
    <p:sldLayoutId id="2147484141" r:id="rId17"/>
    <p:sldLayoutId id="2147484142" r:id="rId18"/>
  </p:sldLayoutIdLst>
  <p:txStyles>
    <p:titleStyle>
      <a:lvl1pPr algn="ctr" defTabSz="2193925" rtl="0" fontAlgn="base">
        <a:spcBef>
          <a:spcPct val="0"/>
        </a:spcBef>
        <a:spcAft>
          <a:spcPct val="0"/>
        </a:spcAft>
        <a:defRPr sz="19200" kern="1200">
          <a:ln w="3175" cmpd="sng">
            <a:noFill/>
          </a:ln>
          <a:solidFill>
            <a:srgbClr val="262626"/>
          </a:solidFill>
          <a:latin typeface="+mj-lt"/>
          <a:ea typeface="+mj-ea"/>
          <a:cs typeface="+mj-cs"/>
        </a:defRPr>
      </a:lvl1pPr>
      <a:lvl2pPr algn="ctr" defTabSz="2193925" rtl="0" fontAlgn="base">
        <a:spcBef>
          <a:spcPct val="0"/>
        </a:spcBef>
        <a:spcAft>
          <a:spcPct val="0"/>
        </a:spcAft>
        <a:defRPr sz="19200">
          <a:solidFill>
            <a:srgbClr val="262626"/>
          </a:solidFill>
          <a:latin typeface="Garamond" panose="02020404030301010803" pitchFamily="18" charset="0"/>
        </a:defRPr>
      </a:lvl2pPr>
      <a:lvl3pPr algn="ctr" defTabSz="2193925" rtl="0" fontAlgn="base">
        <a:spcBef>
          <a:spcPct val="0"/>
        </a:spcBef>
        <a:spcAft>
          <a:spcPct val="0"/>
        </a:spcAft>
        <a:defRPr sz="19200">
          <a:solidFill>
            <a:srgbClr val="262626"/>
          </a:solidFill>
          <a:latin typeface="Garamond" panose="02020404030301010803" pitchFamily="18" charset="0"/>
        </a:defRPr>
      </a:lvl3pPr>
      <a:lvl4pPr algn="ctr" defTabSz="2193925" rtl="0" fontAlgn="base">
        <a:spcBef>
          <a:spcPct val="0"/>
        </a:spcBef>
        <a:spcAft>
          <a:spcPct val="0"/>
        </a:spcAft>
        <a:defRPr sz="19200">
          <a:solidFill>
            <a:srgbClr val="262626"/>
          </a:solidFill>
          <a:latin typeface="Garamond" panose="02020404030301010803" pitchFamily="18" charset="0"/>
        </a:defRPr>
      </a:lvl4pPr>
      <a:lvl5pPr algn="ctr" defTabSz="2193925" rtl="0" fontAlgn="base">
        <a:spcBef>
          <a:spcPct val="0"/>
        </a:spcBef>
        <a:spcAft>
          <a:spcPct val="0"/>
        </a:spcAft>
        <a:defRPr sz="19200">
          <a:solidFill>
            <a:srgbClr val="262626"/>
          </a:solidFill>
          <a:latin typeface="Garamond" panose="020204040303010108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371600" indent="-1371600" algn="l" defTabSz="2193925" rtl="0" fontAlgn="base">
        <a:spcBef>
          <a:spcPct val="20000"/>
        </a:spcBef>
        <a:spcAft>
          <a:spcPts val="2875"/>
        </a:spcAft>
        <a:buClr>
          <a:schemeClr val="accent1"/>
        </a:buClr>
        <a:buSzPct val="115000"/>
        <a:buFont typeface="Arial" panose="020B0604020202020204" pitchFamily="34" charset="0"/>
        <a:buChar char="•"/>
        <a:defRPr sz="11500" kern="1200">
          <a:solidFill>
            <a:srgbClr val="262626"/>
          </a:solidFill>
          <a:latin typeface="+mn-lt"/>
          <a:ea typeface="+mn-ea"/>
          <a:cs typeface="+mn-cs"/>
        </a:defRPr>
      </a:lvl1pPr>
      <a:lvl2pPr marL="3565525" indent="-1371600" algn="l" defTabSz="2193925" rtl="0" fontAlgn="base">
        <a:spcBef>
          <a:spcPct val="20000"/>
        </a:spcBef>
        <a:spcAft>
          <a:spcPts val="2875"/>
        </a:spcAft>
        <a:buClr>
          <a:schemeClr val="accent1"/>
        </a:buClr>
        <a:buSzPct val="115000"/>
        <a:buFont typeface="Arial" panose="020B0604020202020204" pitchFamily="34" charset="0"/>
        <a:buChar char="•"/>
        <a:defRPr sz="9600" kern="1200">
          <a:solidFill>
            <a:srgbClr val="262626"/>
          </a:solidFill>
          <a:latin typeface="+mn-lt"/>
          <a:ea typeface="+mn-ea"/>
          <a:cs typeface="+mn-cs"/>
        </a:defRPr>
      </a:lvl2pPr>
      <a:lvl3pPr marL="5759450" indent="-1371600" algn="l" defTabSz="2193925" rtl="0" fontAlgn="base">
        <a:spcBef>
          <a:spcPct val="20000"/>
        </a:spcBef>
        <a:spcAft>
          <a:spcPts val="2875"/>
        </a:spcAft>
        <a:buClr>
          <a:schemeClr val="accent1"/>
        </a:buClr>
        <a:buSzPct val="115000"/>
        <a:buFont typeface="Arial" panose="020B0604020202020204" pitchFamily="34" charset="0"/>
        <a:buChar char="•"/>
        <a:defRPr sz="8600" kern="1200">
          <a:solidFill>
            <a:srgbClr val="262626"/>
          </a:solidFill>
          <a:latin typeface="+mn-lt"/>
          <a:ea typeface="+mn-ea"/>
          <a:cs typeface="+mn-cs"/>
        </a:defRPr>
      </a:lvl3pPr>
      <a:lvl4pPr marL="7405688" indent="-822325" algn="l" defTabSz="2193925" rtl="0" fontAlgn="base">
        <a:spcBef>
          <a:spcPct val="20000"/>
        </a:spcBef>
        <a:spcAft>
          <a:spcPts val="2875"/>
        </a:spcAft>
        <a:buClr>
          <a:schemeClr val="accent1"/>
        </a:buClr>
        <a:buSzPct val="115000"/>
        <a:buFont typeface="Arial" panose="020B0604020202020204" pitchFamily="34" charset="0"/>
        <a:buChar char="•"/>
        <a:defRPr sz="7600" kern="1200">
          <a:solidFill>
            <a:srgbClr val="262626"/>
          </a:solidFill>
          <a:latin typeface="+mn-lt"/>
          <a:ea typeface="+mn-ea"/>
          <a:cs typeface="+mn-cs"/>
        </a:defRPr>
      </a:lvl4pPr>
      <a:lvl5pPr marL="9601200" indent="-822325" algn="l" defTabSz="2193925" rtl="0" fontAlgn="base">
        <a:spcBef>
          <a:spcPct val="20000"/>
        </a:spcBef>
        <a:spcAft>
          <a:spcPts val="2875"/>
        </a:spcAft>
        <a:buClr>
          <a:schemeClr val="accent1"/>
        </a:buClr>
        <a:buSzPct val="115000"/>
        <a:buFont typeface="Arial" panose="020B0604020202020204" pitchFamily="34" charset="0"/>
        <a:buChar char="•"/>
        <a:defRPr sz="6700" kern="1200">
          <a:solidFill>
            <a:srgbClr val="262626"/>
          </a:solidFill>
          <a:latin typeface="+mn-lt"/>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6.xml"/><Relationship Id="rId6" Type="http://schemas.openxmlformats.org/officeDocument/2006/relationships/image" Target="../media/image13.tiff"/><Relationship Id="rId5" Type="http://schemas.openxmlformats.org/officeDocument/2006/relationships/image" Target="../media/image12.jpeg"/><Relationship Id="rId4"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86604AED-9FDA-0B4D-9565-90DA6828ED4B}"/>
              </a:ext>
            </a:extLst>
          </p:cNvPr>
          <p:cNvSpPr>
            <a:spLocks noGrp="1"/>
          </p:cNvSpPr>
          <p:nvPr>
            <p:ph type="title"/>
          </p:nvPr>
        </p:nvSpPr>
        <p:spPr>
          <a:xfrm>
            <a:off x="5341938" y="2902489"/>
            <a:ext cx="32010350" cy="1800225"/>
          </a:xfrm>
        </p:spPr>
        <p:txBody>
          <a:bodyPr>
            <a:spAutoFit/>
          </a:bodyPr>
          <a:lstStyle/>
          <a:p>
            <a:r>
              <a:rPr lang="en-US" altLang="en-US" sz="11100" dirty="0">
                <a:ln>
                  <a:noFill/>
                </a:ln>
              </a:rPr>
              <a:t>Gypsy Traveller Culture</a:t>
            </a:r>
          </a:p>
        </p:txBody>
      </p:sp>
      <p:sp>
        <p:nvSpPr>
          <p:cNvPr id="7170" name="Text Placeholder 4">
            <a:extLst>
              <a:ext uri="{FF2B5EF4-FFF2-40B4-BE49-F238E27FC236}">
                <a16:creationId xmlns:a16="http://schemas.microsoft.com/office/drawing/2014/main" id="{2CE90D4E-3DE2-2441-9385-09EBD416AF49}"/>
              </a:ext>
            </a:extLst>
          </p:cNvPr>
          <p:cNvSpPr>
            <a:spLocks noGrp="1"/>
          </p:cNvSpPr>
          <p:nvPr>
            <p:ph type="body" sz="quarter" idx="10"/>
          </p:nvPr>
        </p:nvSpPr>
        <p:spPr bwMode="auto">
          <a:xfrm>
            <a:off x="2657475" y="6003926"/>
            <a:ext cx="8210550" cy="10159169"/>
          </a:xfrm>
          <a:ln w="44450">
            <a:solidFill>
              <a:schemeClr val="tx1"/>
            </a:solidFill>
            <a:miter lim="800000"/>
            <a:headEnd/>
            <a:tailEnd/>
          </a:ln>
        </p:spPr>
        <p:txBody>
          <a:bodyPr numCol="1" anchorCtr="0" compatLnSpc="1">
            <a:prstTxWarp prst="textNoShape">
              <a:avLst/>
            </a:prstTxWarp>
          </a:bodyPr>
          <a:lstStyle/>
          <a:p>
            <a:r>
              <a:rPr lang="en-GB" sz="3200" dirty="0"/>
              <a:t>According to Hall (1996) culture is the sense of representations, languages and customs that are specific to a certain group of people or society. Within these groups and societies, culture determines the norms, values, beliefs and roles they follow daily. Williams (1981) splits culture into three categories. The first category being the ‘ideal’, which describes culture as the process of human perfection. The second category being the ‘documentary’ of the intellectual and imaginative work composed throughout their culture. And the final category being the ‘social’ aspect of culture, for example having a unique way of life. The social aspect of culture can also be expressed through values, learning and behaviour. </a:t>
            </a:r>
          </a:p>
          <a:p>
            <a:endParaRPr lang="en-US" altLang="en-US" dirty="0"/>
          </a:p>
        </p:txBody>
      </p:sp>
      <p:sp>
        <p:nvSpPr>
          <p:cNvPr id="4" name="Text Placeholder 3">
            <a:extLst>
              <a:ext uri="{FF2B5EF4-FFF2-40B4-BE49-F238E27FC236}">
                <a16:creationId xmlns:a16="http://schemas.microsoft.com/office/drawing/2014/main" id="{A6F01EF7-ACB7-334C-BC97-7E73F7BD588C}"/>
              </a:ext>
            </a:extLst>
          </p:cNvPr>
          <p:cNvSpPr>
            <a:spLocks noGrp="1"/>
          </p:cNvSpPr>
          <p:nvPr>
            <p:ph type="body" sz="quarter" idx="11"/>
          </p:nvPr>
        </p:nvSpPr>
        <p:spPr>
          <a:xfrm>
            <a:off x="2657475" y="5257800"/>
            <a:ext cx="8210550" cy="846138"/>
          </a:xfrm>
        </p:spPr>
        <p:txBody>
          <a:bodyPr/>
          <a:lstStyle/>
          <a:p>
            <a:pPr marL="1645838" indent="-1645838" defTabSz="4388900" fontAlgn="auto">
              <a:spcAft>
                <a:spcPts val="0"/>
              </a:spcAft>
              <a:buFont typeface="Arial"/>
              <a:buNone/>
              <a:defRPr/>
            </a:pPr>
            <a:r>
              <a:rPr lang="en-US" sz="4000" dirty="0"/>
              <a:t>What is Culture?</a:t>
            </a:r>
          </a:p>
        </p:txBody>
      </p:sp>
      <p:pic>
        <p:nvPicPr>
          <p:cNvPr id="20" name="Picture Placeholder 19" descr="A picture containing outdoor, person, tree, sky&#10;&#10;Description automatically generated">
            <a:extLst>
              <a:ext uri="{FF2B5EF4-FFF2-40B4-BE49-F238E27FC236}">
                <a16:creationId xmlns:a16="http://schemas.microsoft.com/office/drawing/2014/main" id="{14B88BDF-2C78-CB45-8DDA-4F0FA4664592}"/>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t="7160" b="7160"/>
          <a:stretch>
            <a:fillRect/>
          </a:stretch>
        </p:blipFill>
        <p:spPr bwMode="auto">
          <a:xfrm>
            <a:off x="33144136" y="341708"/>
            <a:ext cx="8099115" cy="46081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B05250C8-2359-9D40-9132-AE172F24C9DE}"/>
              </a:ext>
            </a:extLst>
          </p:cNvPr>
          <p:cNvSpPr>
            <a:spLocks noGrp="1"/>
          </p:cNvSpPr>
          <p:nvPr>
            <p:ph type="body" sz="quarter" idx="20"/>
          </p:nvPr>
        </p:nvSpPr>
        <p:spPr>
          <a:xfrm>
            <a:off x="2657929" y="16611393"/>
            <a:ext cx="8413750" cy="800211"/>
          </a:xfrm>
        </p:spPr>
        <p:txBody>
          <a:bodyPr/>
          <a:lstStyle/>
          <a:p>
            <a:pPr marL="1645838" indent="-1645838" defTabSz="4388900" fontAlgn="auto">
              <a:spcAft>
                <a:spcPts val="0"/>
              </a:spcAft>
              <a:buFont typeface="Arial"/>
              <a:buNone/>
              <a:defRPr/>
            </a:pPr>
            <a:r>
              <a:rPr lang="en-US" sz="4000" dirty="0"/>
              <a:t>Gypsy Traveller Culture</a:t>
            </a:r>
          </a:p>
        </p:txBody>
      </p:sp>
      <p:sp>
        <p:nvSpPr>
          <p:cNvPr id="7175" name="Text Placeholder 7">
            <a:extLst>
              <a:ext uri="{FF2B5EF4-FFF2-40B4-BE49-F238E27FC236}">
                <a16:creationId xmlns:a16="http://schemas.microsoft.com/office/drawing/2014/main" id="{695F038E-18DB-9940-B0DD-18D5D25F2A00}"/>
              </a:ext>
            </a:extLst>
          </p:cNvPr>
          <p:cNvSpPr>
            <a:spLocks noGrp="1"/>
          </p:cNvSpPr>
          <p:nvPr>
            <p:ph type="body" sz="quarter" idx="21"/>
          </p:nvPr>
        </p:nvSpPr>
        <p:spPr bwMode="auto">
          <a:xfrm>
            <a:off x="11896726" y="17399244"/>
            <a:ext cx="9559018" cy="1255341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Gypsy Traveller children have been educationally excluded due to their cultural background. The outcome of exclusion includes:</a:t>
            </a:r>
          </a:p>
          <a:p>
            <a:pPr marL="457200" indent="-457200">
              <a:buFont typeface="Wingdings" pitchFamily="2" charset="2"/>
              <a:buChar char="Ø"/>
            </a:pPr>
            <a:r>
              <a:rPr lang="en-GB" sz="3200" dirty="0"/>
              <a:t>Poor attendance </a:t>
            </a:r>
          </a:p>
          <a:p>
            <a:pPr marL="457200" indent="-457200">
              <a:buFont typeface="Wingdings" pitchFamily="2" charset="2"/>
              <a:buChar char="Ø"/>
            </a:pPr>
            <a:r>
              <a:rPr lang="en-GB" sz="3200" dirty="0"/>
              <a:t>Educational underachievement </a:t>
            </a:r>
          </a:p>
          <a:p>
            <a:r>
              <a:rPr lang="en-GB" sz="3200" dirty="0"/>
              <a:t>Pupils from Gypsy Traveller backgrounds are at the highest risk of underachievement within the education system and in turn, are most likely to leave school with little or no qualifications. </a:t>
            </a:r>
          </a:p>
          <a:p>
            <a:r>
              <a:rPr lang="en-GB" sz="3200" i="1" dirty="0">
                <a:solidFill>
                  <a:schemeClr val="accent4"/>
                </a:solidFill>
              </a:rPr>
              <a:t>Gypsy Traveller pupils are the most likely to drop out of secondary over other pupils.</a:t>
            </a:r>
          </a:p>
          <a:p>
            <a:r>
              <a:rPr lang="en-GB" sz="3200" dirty="0"/>
              <a:t>As a result of the underachievement of Gypsy Traveller pupils, The Government introduced a Traveller Education Service into schools in 1970. </a:t>
            </a:r>
            <a:endParaRPr lang="en-GB" sz="3200" i="1" dirty="0">
              <a:solidFill>
                <a:schemeClr val="accent4"/>
              </a:solidFill>
            </a:endParaRPr>
          </a:p>
          <a:p>
            <a:r>
              <a:rPr lang="en-GB" sz="3200" i="1" dirty="0">
                <a:solidFill>
                  <a:schemeClr val="accent4"/>
                </a:solidFill>
              </a:rPr>
              <a:t> </a:t>
            </a:r>
            <a:endParaRPr lang="en-GB" altLang="en-US" sz="3200" i="1" dirty="0">
              <a:solidFill>
                <a:schemeClr val="accent4"/>
              </a:solidFill>
            </a:endParaRPr>
          </a:p>
        </p:txBody>
      </p:sp>
      <p:sp>
        <p:nvSpPr>
          <p:cNvPr id="9" name="Text Placeholder 8">
            <a:extLst>
              <a:ext uri="{FF2B5EF4-FFF2-40B4-BE49-F238E27FC236}">
                <a16:creationId xmlns:a16="http://schemas.microsoft.com/office/drawing/2014/main" id="{178ACAB7-B4D9-134A-943D-F8D5F6920FC7}"/>
              </a:ext>
            </a:extLst>
          </p:cNvPr>
          <p:cNvSpPr>
            <a:spLocks noGrp="1"/>
          </p:cNvSpPr>
          <p:nvPr>
            <p:ph type="body" sz="quarter" idx="22"/>
          </p:nvPr>
        </p:nvSpPr>
        <p:spPr>
          <a:xfrm>
            <a:off x="11896726" y="16599695"/>
            <a:ext cx="9559018" cy="846137"/>
          </a:xfrm>
        </p:spPr>
        <p:txBody>
          <a:bodyPr/>
          <a:lstStyle/>
          <a:p>
            <a:pPr marL="1645838" indent="-1645838" defTabSz="4388900" fontAlgn="auto">
              <a:spcAft>
                <a:spcPts val="0"/>
              </a:spcAft>
              <a:buFont typeface="Arial"/>
              <a:buNone/>
              <a:defRPr/>
            </a:pPr>
            <a:r>
              <a:rPr lang="en-US" dirty="0"/>
              <a:t>Cultural Exclusion</a:t>
            </a:r>
          </a:p>
        </p:txBody>
      </p:sp>
      <p:sp>
        <p:nvSpPr>
          <p:cNvPr id="7177" name="Text Placeholder 9">
            <a:extLst>
              <a:ext uri="{FF2B5EF4-FFF2-40B4-BE49-F238E27FC236}">
                <a16:creationId xmlns:a16="http://schemas.microsoft.com/office/drawing/2014/main" id="{23D5EA8F-CA58-A545-BF50-6092E290D838}"/>
              </a:ext>
            </a:extLst>
          </p:cNvPr>
          <p:cNvSpPr>
            <a:spLocks noGrp="1"/>
          </p:cNvSpPr>
          <p:nvPr>
            <p:ph type="body" sz="quarter" idx="23"/>
          </p:nvPr>
        </p:nvSpPr>
        <p:spPr bwMode="auto">
          <a:xfrm>
            <a:off x="22258338" y="6003925"/>
            <a:ext cx="10048875" cy="4893625"/>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The Traveller Education Service, also known as TES provides support to Gypsy Traveller families. The purpose of this is to provide service education training (INSET) into schools, and to ensure sufficient communication between schools and families, enabling educational access for children. The role of the TES can vary from visiting the families at home, to reading and writing school documents on their behalf</a:t>
            </a:r>
            <a:r>
              <a:rPr lang="en-GB" dirty="0"/>
              <a:t>. </a:t>
            </a:r>
            <a:endParaRPr lang="en-US" altLang="en-US" dirty="0"/>
          </a:p>
        </p:txBody>
      </p:sp>
      <p:sp>
        <p:nvSpPr>
          <p:cNvPr id="11" name="Text Placeholder 10">
            <a:extLst>
              <a:ext uri="{FF2B5EF4-FFF2-40B4-BE49-F238E27FC236}">
                <a16:creationId xmlns:a16="http://schemas.microsoft.com/office/drawing/2014/main" id="{6649F4F2-C772-BC4D-A46E-47DDA4BBA13D}"/>
              </a:ext>
            </a:extLst>
          </p:cNvPr>
          <p:cNvSpPr>
            <a:spLocks noGrp="1"/>
          </p:cNvSpPr>
          <p:nvPr>
            <p:ph type="body" sz="quarter" idx="24"/>
          </p:nvPr>
        </p:nvSpPr>
        <p:spPr>
          <a:xfrm>
            <a:off x="22250400" y="5257800"/>
            <a:ext cx="10058400" cy="754063"/>
          </a:xfrm>
        </p:spPr>
        <p:txBody>
          <a:bodyPr/>
          <a:lstStyle/>
          <a:p>
            <a:pPr marL="1645838" indent="-1645838" defTabSz="4388900" fontAlgn="auto">
              <a:spcAft>
                <a:spcPts val="0"/>
              </a:spcAft>
              <a:buFont typeface="Arial"/>
              <a:buNone/>
              <a:defRPr/>
            </a:pPr>
            <a:r>
              <a:rPr lang="en-US" dirty="0"/>
              <a:t>Traveller Education Service</a:t>
            </a:r>
          </a:p>
        </p:txBody>
      </p:sp>
      <p:sp>
        <p:nvSpPr>
          <p:cNvPr id="12" name="Text Placeholder 11">
            <a:extLst>
              <a:ext uri="{FF2B5EF4-FFF2-40B4-BE49-F238E27FC236}">
                <a16:creationId xmlns:a16="http://schemas.microsoft.com/office/drawing/2014/main" id="{4A61512D-A793-A442-A351-1426FC62924F}"/>
              </a:ext>
            </a:extLst>
          </p:cNvPr>
          <p:cNvSpPr>
            <a:spLocks noGrp="1"/>
          </p:cNvSpPr>
          <p:nvPr>
            <p:ph type="body" sz="quarter" idx="25"/>
          </p:nvPr>
        </p:nvSpPr>
        <p:spPr>
          <a:xfrm>
            <a:off x="32924750" y="5265738"/>
            <a:ext cx="8308975" cy="754062"/>
          </a:xfrm>
        </p:spPr>
        <p:txBody>
          <a:bodyPr/>
          <a:lstStyle/>
          <a:p>
            <a:pPr marL="1645838" indent="-1645838" defTabSz="4388900" fontAlgn="auto">
              <a:spcAft>
                <a:spcPts val="0"/>
              </a:spcAft>
              <a:buFont typeface="Arial"/>
              <a:buNone/>
              <a:defRPr/>
            </a:pPr>
            <a:r>
              <a:rPr lang="en-US" dirty="0"/>
              <a:t>Educational Inclusion</a:t>
            </a:r>
          </a:p>
        </p:txBody>
      </p:sp>
      <p:sp>
        <p:nvSpPr>
          <p:cNvPr id="7180" name="Text Placeholder 12">
            <a:extLst>
              <a:ext uri="{FF2B5EF4-FFF2-40B4-BE49-F238E27FC236}">
                <a16:creationId xmlns:a16="http://schemas.microsoft.com/office/drawing/2014/main" id="{82F66B1D-7537-C24E-B05E-29EE4209121C}"/>
              </a:ext>
            </a:extLst>
          </p:cNvPr>
          <p:cNvSpPr>
            <a:spLocks noGrp="1"/>
          </p:cNvSpPr>
          <p:nvPr>
            <p:ph type="body" sz="quarter" idx="26"/>
          </p:nvPr>
        </p:nvSpPr>
        <p:spPr bwMode="auto">
          <a:xfrm>
            <a:off x="22313898" y="12279903"/>
            <a:ext cx="9993315" cy="11787105"/>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According to </a:t>
            </a:r>
            <a:r>
              <a:rPr lang="en-GB" sz="3200" dirty="0" err="1"/>
              <a:t>Derrington</a:t>
            </a:r>
            <a:r>
              <a:rPr lang="en-GB" sz="3200" dirty="0"/>
              <a:t> and Kendall (2004, p.44) attendance figures of Gypsy pupils has been a suppressing issue for the past 30 years.  Despite the efforts of the Traveller Education Service, gypsy pupils remain at risk and are in area of great concern. The main issues surrounding poor attendance include cultural lifestyle and educational continuity. Estyn (2019) state that :</a:t>
            </a:r>
          </a:p>
          <a:p>
            <a:r>
              <a:rPr lang="en-GB" sz="3200" i="1" dirty="0">
                <a:solidFill>
                  <a:schemeClr val="accent4"/>
                </a:solidFill>
              </a:rPr>
              <a:t>“Across Wales, only half of Year 6 Gypsy Traveller pupils move on to secondary education in year seven”.</a:t>
            </a:r>
          </a:p>
          <a:p>
            <a:r>
              <a:rPr lang="en-GB" sz="3200" dirty="0"/>
              <a:t>Following a study commenced by </a:t>
            </a:r>
            <a:r>
              <a:rPr lang="en-GB" sz="3200" dirty="0" err="1"/>
              <a:t>Derrington</a:t>
            </a:r>
            <a:r>
              <a:rPr lang="en-GB" sz="3200" dirty="0"/>
              <a:t> and Kendall (2004, pp. 45-46) results show that out of 44 Gypsy Traveller pupils, 34 of them identify as having poor attendance at Key Stage 3 and that around 24 Gypsy Traveller pupils drop out of school by Year 9. </a:t>
            </a:r>
          </a:p>
          <a:p>
            <a:r>
              <a:rPr lang="en-GB" sz="3200" dirty="0"/>
              <a:t>In result of this, schools across the UK introduced a </a:t>
            </a:r>
            <a:r>
              <a:rPr lang="en-GB" sz="3200" b="1" dirty="0"/>
              <a:t>T code </a:t>
            </a:r>
            <a:r>
              <a:rPr lang="en-GB" sz="3200" dirty="0"/>
              <a:t>policy supporting the needs of Gypsy Traveller pupils. </a:t>
            </a:r>
            <a:endParaRPr lang="en-GB" sz="3200" i="1" dirty="0">
              <a:solidFill>
                <a:schemeClr val="accent4"/>
              </a:solidFill>
            </a:endParaRPr>
          </a:p>
          <a:p>
            <a:endParaRPr lang="en-US" altLang="en-US" sz="3200" i="1" dirty="0">
              <a:solidFill>
                <a:schemeClr val="accent4"/>
              </a:solidFill>
            </a:endParaRPr>
          </a:p>
        </p:txBody>
      </p:sp>
      <p:sp>
        <p:nvSpPr>
          <p:cNvPr id="14" name="Text Placeholder 13">
            <a:extLst>
              <a:ext uri="{FF2B5EF4-FFF2-40B4-BE49-F238E27FC236}">
                <a16:creationId xmlns:a16="http://schemas.microsoft.com/office/drawing/2014/main" id="{C8FB6F82-2845-FC4D-9048-5264EF64EE35}"/>
              </a:ext>
            </a:extLst>
          </p:cNvPr>
          <p:cNvSpPr>
            <a:spLocks noGrp="1"/>
          </p:cNvSpPr>
          <p:nvPr>
            <p:ph type="body" sz="quarter" idx="27"/>
          </p:nvPr>
        </p:nvSpPr>
        <p:spPr>
          <a:xfrm>
            <a:off x="22313898" y="11565733"/>
            <a:ext cx="10047288" cy="754062"/>
          </a:xfrm>
        </p:spPr>
        <p:txBody>
          <a:bodyPr/>
          <a:lstStyle/>
          <a:p>
            <a:pPr marL="1645838" indent="-1645838" defTabSz="4388900" fontAlgn="auto">
              <a:spcAft>
                <a:spcPts val="0"/>
              </a:spcAft>
              <a:buFont typeface="Arial"/>
              <a:buNone/>
              <a:defRPr/>
            </a:pPr>
            <a:r>
              <a:rPr lang="en-US" dirty="0"/>
              <a:t>Attendance </a:t>
            </a:r>
          </a:p>
        </p:txBody>
      </p:sp>
      <p:sp>
        <p:nvSpPr>
          <p:cNvPr id="7182" name="Text Placeholder 14">
            <a:extLst>
              <a:ext uri="{FF2B5EF4-FFF2-40B4-BE49-F238E27FC236}">
                <a16:creationId xmlns:a16="http://schemas.microsoft.com/office/drawing/2014/main" id="{3DAAA61D-614A-CD49-8388-E8416CEEFE65}"/>
              </a:ext>
            </a:extLst>
          </p:cNvPr>
          <p:cNvSpPr>
            <a:spLocks noGrp="1"/>
          </p:cNvSpPr>
          <p:nvPr>
            <p:ph type="body" sz="quarter" idx="28"/>
          </p:nvPr>
        </p:nvSpPr>
        <p:spPr bwMode="auto">
          <a:xfrm rot="10800000" flipV="1">
            <a:off x="32934275" y="6053695"/>
            <a:ext cx="8308975" cy="489362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To raise achievement of Gypsy Traveller pupils, The Welsh Assembly Government planned to introduce ‘Including All Learners’ into the National Curriculum, aiming to eliminate discrimination and harassment and promote positive attitudes, equal opportunities and participation in all school areas </a:t>
            </a:r>
            <a:endParaRPr lang="en-US" altLang="en-US" sz="3200" dirty="0"/>
          </a:p>
        </p:txBody>
      </p:sp>
      <p:sp>
        <p:nvSpPr>
          <p:cNvPr id="16" name="Text Placeholder 15">
            <a:extLst>
              <a:ext uri="{FF2B5EF4-FFF2-40B4-BE49-F238E27FC236}">
                <a16:creationId xmlns:a16="http://schemas.microsoft.com/office/drawing/2014/main" id="{DA49DC28-A361-5C49-8F04-133A5E33AD7F}"/>
              </a:ext>
            </a:extLst>
          </p:cNvPr>
          <p:cNvSpPr>
            <a:spLocks noGrp="1"/>
          </p:cNvSpPr>
          <p:nvPr>
            <p:ph type="body" sz="quarter" idx="29"/>
          </p:nvPr>
        </p:nvSpPr>
        <p:spPr>
          <a:xfrm>
            <a:off x="22250400" y="24781178"/>
            <a:ext cx="10047288" cy="754063"/>
          </a:xfrm>
        </p:spPr>
        <p:txBody>
          <a:bodyPr/>
          <a:lstStyle/>
          <a:p>
            <a:pPr marL="1645838" indent="-1645838" defTabSz="4388900" fontAlgn="auto">
              <a:spcAft>
                <a:spcPts val="0"/>
              </a:spcAft>
              <a:buFont typeface="Arial"/>
              <a:buNone/>
              <a:defRPr/>
            </a:pPr>
            <a:r>
              <a:rPr lang="en-US" dirty="0"/>
              <a:t>Working with Gypsy Traveller pupils</a:t>
            </a:r>
          </a:p>
        </p:txBody>
      </p:sp>
      <p:sp>
        <p:nvSpPr>
          <p:cNvPr id="7184" name="Text Placeholder 16">
            <a:extLst>
              <a:ext uri="{FF2B5EF4-FFF2-40B4-BE49-F238E27FC236}">
                <a16:creationId xmlns:a16="http://schemas.microsoft.com/office/drawing/2014/main" id="{A100C59A-08B1-5F40-9121-033CE2C2197B}"/>
              </a:ext>
            </a:extLst>
          </p:cNvPr>
          <p:cNvSpPr>
            <a:spLocks noGrp="1"/>
          </p:cNvSpPr>
          <p:nvPr>
            <p:ph type="body" sz="quarter" idx="30"/>
          </p:nvPr>
        </p:nvSpPr>
        <p:spPr bwMode="auto">
          <a:xfrm>
            <a:off x="22258338" y="25535242"/>
            <a:ext cx="10052050" cy="448067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To understand the view of those teaching and working with Gypsy pupils, a study was conducted by Cudworth (2008). </a:t>
            </a:r>
          </a:p>
          <a:p>
            <a:r>
              <a:rPr lang="en-GB" sz="3200" dirty="0"/>
              <a:t>The results from the studies show that Gypsy pupils have different skills and knowledge compared to others and that their main educational achievement is to simply show up to school. </a:t>
            </a:r>
          </a:p>
          <a:p>
            <a:endParaRPr lang="en-US" altLang="en-US" sz="3200" dirty="0"/>
          </a:p>
        </p:txBody>
      </p:sp>
      <p:sp>
        <p:nvSpPr>
          <p:cNvPr id="18" name="Text Placeholder 17">
            <a:extLst>
              <a:ext uri="{FF2B5EF4-FFF2-40B4-BE49-F238E27FC236}">
                <a16:creationId xmlns:a16="http://schemas.microsoft.com/office/drawing/2014/main" id="{2B6CB29E-2C8A-A842-B8AC-6B0FE5DC7427}"/>
              </a:ext>
            </a:extLst>
          </p:cNvPr>
          <p:cNvSpPr>
            <a:spLocks noGrp="1"/>
          </p:cNvSpPr>
          <p:nvPr>
            <p:ph type="body" sz="quarter" idx="95"/>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7186" name="Text Placeholder 5">
            <a:extLst>
              <a:ext uri="{FF2B5EF4-FFF2-40B4-BE49-F238E27FC236}">
                <a16:creationId xmlns:a16="http://schemas.microsoft.com/office/drawing/2014/main" id="{54D0687D-F8DF-A743-81C1-0D3334C2F94C}"/>
              </a:ext>
            </a:extLst>
          </p:cNvPr>
          <p:cNvSpPr>
            <a:spLocks noGrp="1"/>
          </p:cNvSpPr>
          <p:nvPr>
            <p:ph type="body" sz="quarter" idx="96"/>
          </p:nvPr>
        </p:nvSpPr>
        <p:spPr bwMode="auto">
          <a:xfrm>
            <a:off x="2657929" y="17399244"/>
            <a:ext cx="8413750" cy="12553410"/>
          </a:xfrm>
          <a:ln w="44450">
            <a:solidFill>
              <a:schemeClr val="tx1"/>
            </a:solidFill>
            <a:miter lim="800000"/>
            <a:headEnd/>
            <a:tailEnd/>
          </a:ln>
        </p:spPr>
        <p:txBody>
          <a:bodyPr numCol="1" anchorCtr="0" compatLnSpc="1">
            <a:prstTxWarp prst="textNoShape">
              <a:avLst/>
            </a:prstTxWarp>
          </a:bodyPr>
          <a:lstStyle/>
          <a:p>
            <a:r>
              <a:rPr lang="en-GB" sz="3200" dirty="0"/>
              <a:t>Gypsies and Travellers have lived in the United Kingdom for around 500 years. There are many groups of Gypsies and Travellers in the United Kingdom, including:</a:t>
            </a:r>
          </a:p>
          <a:p>
            <a:pPr marL="457200" indent="-457200">
              <a:buFont typeface="Wingdings" pitchFamily="2" charset="2"/>
              <a:buChar char="Ø"/>
            </a:pPr>
            <a:r>
              <a:rPr lang="en-GB" sz="3200" dirty="0"/>
              <a:t>Roman Gypsies</a:t>
            </a:r>
          </a:p>
          <a:p>
            <a:pPr marL="457200" indent="-457200">
              <a:buFont typeface="Wingdings" pitchFamily="2" charset="2"/>
              <a:buChar char="Ø"/>
            </a:pPr>
            <a:r>
              <a:rPr lang="en-GB" sz="3200" dirty="0"/>
              <a:t>Irish Travellers</a:t>
            </a:r>
          </a:p>
          <a:p>
            <a:pPr marL="457200" indent="-457200">
              <a:buFont typeface="Wingdings" pitchFamily="2" charset="2"/>
              <a:buChar char="Ø"/>
            </a:pPr>
            <a:r>
              <a:rPr lang="en-GB" sz="3200" dirty="0"/>
              <a:t>New Travellers </a:t>
            </a:r>
          </a:p>
          <a:p>
            <a:pPr marL="457200" indent="-457200">
              <a:buFont typeface="Wingdings" pitchFamily="2" charset="2"/>
              <a:buChar char="Ø"/>
            </a:pPr>
            <a:r>
              <a:rPr lang="en-GB" sz="3200" dirty="0"/>
              <a:t>Circus and Fairground families</a:t>
            </a:r>
          </a:p>
          <a:p>
            <a:r>
              <a:rPr lang="en-GB" sz="3200" dirty="0"/>
              <a:t>Since 2003, Gypsy Travellers have been classed into their own ethnic group by the Department for Education in Skills in England and Wales. </a:t>
            </a:r>
          </a:p>
          <a:p>
            <a:r>
              <a:rPr lang="en-GB" sz="3200" dirty="0"/>
              <a:t>To date, there are roughly 2,785 Gypsy Travellers across Wales. As seen on the map of Gypsy Travellers in Wales, the area with the highest population includes Carmarthenshire and Pembrokeshire, consisting of 500+ Gypsy Travellers. </a:t>
            </a:r>
          </a:p>
          <a:p>
            <a:endParaRPr lang="en-GB" sz="3200" dirty="0"/>
          </a:p>
          <a:p>
            <a:endParaRPr lang="en-GB" sz="3200" dirty="0"/>
          </a:p>
          <a:p>
            <a:endParaRPr lang="en-US" altLang="en-US" sz="3200" dirty="0"/>
          </a:p>
        </p:txBody>
      </p:sp>
      <p:sp>
        <p:nvSpPr>
          <p:cNvPr id="7187" name="Text Placeholder 19">
            <a:extLst>
              <a:ext uri="{FF2B5EF4-FFF2-40B4-BE49-F238E27FC236}">
                <a16:creationId xmlns:a16="http://schemas.microsoft.com/office/drawing/2014/main" id="{C5A0B5F9-AF82-884B-8EEE-29617B19BFA4}"/>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88" name="Text Placeholder 20">
            <a:extLst>
              <a:ext uri="{FF2B5EF4-FFF2-40B4-BE49-F238E27FC236}">
                <a16:creationId xmlns:a16="http://schemas.microsoft.com/office/drawing/2014/main" id="{243221DA-3539-7F4D-9C1A-42D0ADE16B34}"/>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89" name="Text Placeholder 21">
            <a:extLst>
              <a:ext uri="{FF2B5EF4-FFF2-40B4-BE49-F238E27FC236}">
                <a16:creationId xmlns:a16="http://schemas.microsoft.com/office/drawing/2014/main" id="{E86409DE-6147-3B4F-9A03-94F338BE6F8D}"/>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0" name="Text Placeholder 22">
            <a:extLst>
              <a:ext uri="{FF2B5EF4-FFF2-40B4-BE49-F238E27FC236}">
                <a16:creationId xmlns:a16="http://schemas.microsoft.com/office/drawing/2014/main" id="{A759A661-CA69-CB46-BAFC-B8EF27DFBC4C}"/>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1" name="Text Placeholder 23">
            <a:extLst>
              <a:ext uri="{FF2B5EF4-FFF2-40B4-BE49-F238E27FC236}">
                <a16:creationId xmlns:a16="http://schemas.microsoft.com/office/drawing/2014/main" id="{C2532843-511E-C94F-9A67-701C84F30348}"/>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2" name="Text Placeholder 24">
            <a:extLst>
              <a:ext uri="{FF2B5EF4-FFF2-40B4-BE49-F238E27FC236}">
                <a16:creationId xmlns:a16="http://schemas.microsoft.com/office/drawing/2014/main" id="{53621AB4-DC47-6A4B-882F-D39153BC91DC}"/>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3" name="Text Placeholder 25">
            <a:extLst>
              <a:ext uri="{FF2B5EF4-FFF2-40B4-BE49-F238E27FC236}">
                <a16:creationId xmlns:a16="http://schemas.microsoft.com/office/drawing/2014/main" id="{6A235DC6-FC6A-8E4D-8A53-B4EEFEAC7391}"/>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4" name="Text Placeholder 26">
            <a:extLst>
              <a:ext uri="{FF2B5EF4-FFF2-40B4-BE49-F238E27FC236}">
                <a16:creationId xmlns:a16="http://schemas.microsoft.com/office/drawing/2014/main" id="{7A7F421A-8AB4-FB4F-9AAD-B27F46DB7AF1}"/>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5" name="Text Placeholder 27">
            <a:extLst>
              <a:ext uri="{FF2B5EF4-FFF2-40B4-BE49-F238E27FC236}">
                <a16:creationId xmlns:a16="http://schemas.microsoft.com/office/drawing/2014/main" id="{DBAF5C4D-3232-8D42-99D8-6B3837C5CCC9}"/>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6" name="Text Placeholder 28">
            <a:extLst>
              <a:ext uri="{FF2B5EF4-FFF2-40B4-BE49-F238E27FC236}">
                <a16:creationId xmlns:a16="http://schemas.microsoft.com/office/drawing/2014/main" id="{60313E40-3BD0-8542-BB8E-C24A11D3913D}"/>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7" name="Text Placeholder 29">
            <a:extLst>
              <a:ext uri="{FF2B5EF4-FFF2-40B4-BE49-F238E27FC236}">
                <a16:creationId xmlns:a16="http://schemas.microsoft.com/office/drawing/2014/main" id="{58B67F46-6CF1-9A42-BDC2-FB3633E5D28E}"/>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8" name="Picture Placeholder 30">
            <a:extLst>
              <a:ext uri="{FF2B5EF4-FFF2-40B4-BE49-F238E27FC236}">
                <a16:creationId xmlns:a16="http://schemas.microsoft.com/office/drawing/2014/main" id="{8A61EAA1-84C9-D74F-9E81-508084F32E26}"/>
              </a:ext>
            </a:extLst>
          </p:cNvPr>
          <p:cNvSpPr>
            <a:spLocks noGrp="1" noTextEdit="1"/>
          </p:cNvSpPr>
          <p:nvPr>
            <p:ph type="pic" sz="quarter" idx="115"/>
          </p:nvPr>
        </p:nvSpPr>
        <p:spPr bwMode="auto">
          <a:xfrm>
            <a:off x="-9326563" y="25314275"/>
            <a:ext cx="7908925" cy="4838700"/>
          </a:xfrm>
          <a:ln>
            <a:miter lim="800000"/>
            <a:headEnd/>
            <a:tailEnd/>
          </a:ln>
        </p:spPr>
      </p:sp>
      <p:sp>
        <p:nvSpPr>
          <p:cNvPr id="7199" name="Picture Placeholder 31">
            <a:extLst>
              <a:ext uri="{FF2B5EF4-FFF2-40B4-BE49-F238E27FC236}">
                <a16:creationId xmlns:a16="http://schemas.microsoft.com/office/drawing/2014/main" id="{34DC8138-BDB6-7E48-BB66-E354C0571FC3}"/>
              </a:ext>
            </a:extLst>
          </p:cNvPr>
          <p:cNvSpPr>
            <a:spLocks noGrp="1" noTextEdit="1"/>
          </p:cNvSpPr>
          <p:nvPr>
            <p:ph type="pic" sz="quarter" idx="126"/>
          </p:nvPr>
        </p:nvSpPr>
        <p:spPr bwMode="auto">
          <a:xfrm>
            <a:off x="-9326563" y="25314275"/>
            <a:ext cx="7908925" cy="4838700"/>
          </a:xfrm>
          <a:ln>
            <a:miter lim="800000"/>
            <a:headEnd/>
            <a:tailEnd/>
          </a:ln>
        </p:spPr>
      </p:sp>
      <p:sp>
        <p:nvSpPr>
          <p:cNvPr id="7200" name="Picture Placeholder 32">
            <a:extLst>
              <a:ext uri="{FF2B5EF4-FFF2-40B4-BE49-F238E27FC236}">
                <a16:creationId xmlns:a16="http://schemas.microsoft.com/office/drawing/2014/main" id="{716FC36B-3901-0B4A-A735-8ACFC1B63BC7}"/>
              </a:ext>
            </a:extLst>
          </p:cNvPr>
          <p:cNvSpPr>
            <a:spLocks noGrp="1" noTextEdit="1"/>
          </p:cNvSpPr>
          <p:nvPr>
            <p:ph type="pic" sz="quarter" idx="127"/>
          </p:nvPr>
        </p:nvSpPr>
        <p:spPr bwMode="auto">
          <a:xfrm>
            <a:off x="-9326563" y="25314275"/>
            <a:ext cx="7908925" cy="4838700"/>
          </a:xfrm>
          <a:ln>
            <a:miter lim="800000"/>
            <a:headEnd/>
            <a:tailEnd/>
          </a:ln>
        </p:spPr>
      </p:sp>
      <p:sp>
        <p:nvSpPr>
          <p:cNvPr id="7201" name="Picture Placeholder 33">
            <a:extLst>
              <a:ext uri="{FF2B5EF4-FFF2-40B4-BE49-F238E27FC236}">
                <a16:creationId xmlns:a16="http://schemas.microsoft.com/office/drawing/2014/main" id="{20D57931-6754-164B-998C-9489D353B2BD}"/>
              </a:ext>
            </a:extLst>
          </p:cNvPr>
          <p:cNvSpPr>
            <a:spLocks noGrp="1" noTextEdit="1"/>
          </p:cNvSpPr>
          <p:nvPr>
            <p:ph type="pic" sz="quarter" idx="128"/>
          </p:nvPr>
        </p:nvSpPr>
        <p:spPr bwMode="auto">
          <a:xfrm>
            <a:off x="-9326563" y="25314275"/>
            <a:ext cx="7908925" cy="4838700"/>
          </a:xfrm>
          <a:ln>
            <a:miter lim="800000"/>
            <a:headEnd/>
            <a:tailEnd/>
          </a:ln>
        </p:spPr>
      </p:sp>
      <p:sp>
        <p:nvSpPr>
          <p:cNvPr id="7202" name="Picture Placeholder 34">
            <a:extLst>
              <a:ext uri="{FF2B5EF4-FFF2-40B4-BE49-F238E27FC236}">
                <a16:creationId xmlns:a16="http://schemas.microsoft.com/office/drawing/2014/main" id="{B33153E6-034E-F649-93AC-153943D8E3BB}"/>
              </a:ext>
            </a:extLst>
          </p:cNvPr>
          <p:cNvSpPr>
            <a:spLocks noGrp="1" noTextEdit="1"/>
          </p:cNvSpPr>
          <p:nvPr>
            <p:ph type="pic" sz="quarter" idx="129"/>
          </p:nvPr>
        </p:nvSpPr>
        <p:spPr bwMode="auto">
          <a:xfrm>
            <a:off x="-9326563" y="25314275"/>
            <a:ext cx="7908925" cy="4838700"/>
          </a:xfrm>
          <a:ln>
            <a:miter lim="800000"/>
            <a:headEnd/>
            <a:tailEnd/>
          </a:ln>
        </p:spPr>
      </p:sp>
      <p:sp>
        <p:nvSpPr>
          <p:cNvPr id="7203" name="Picture Placeholder 35">
            <a:extLst>
              <a:ext uri="{FF2B5EF4-FFF2-40B4-BE49-F238E27FC236}">
                <a16:creationId xmlns:a16="http://schemas.microsoft.com/office/drawing/2014/main" id="{70F06D3D-FCF0-F64A-9B4A-D0AA9D49BC95}"/>
              </a:ext>
            </a:extLst>
          </p:cNvPr>
          <p:cNvSpPr>
            <a:spLocks noGrp="1" noTextEdit="1"/>
          </p:cNvSpPr>
          <p:nvPr>
            <p:ph type="pic" sz="quarter" idx="130"/>
          </p:nvPr>
        </p:nvSpPr>
        <p:spPr bwMode="auto">
          <a:xfrm>
            <a:off x="-9326563" y="25314275"/>
            <a:ext cx="7908925" cy="4838700"/>
          </a:xfrm>
          <a:ln>
            <a:miter lim="800000"/>
            <a:headEnd/>
            <a:tailEnd/>
          </a:ln>
        </p:spPr>
      </p:sp>
      <p:sp>
        <p:nvSpPr>
          <p:cNvPr id="7204" name="Picture Placeholder 36">
            <a:extLst>
              <a:ext uri="{FF2B5EF4-FFF2-40B4-BE49-F238E27FC236}">
                <a16:creationId xmlns:a16="http://schemas.microsoft.com/office/drawing/2014/main" id="{8E358A04-FD6A-DE49-BC3A-5470154DF14E}"/>
              </a:ext>
            </a:extLst>
          </p:cNvPr>
          <p:cNvSpPr>
            <a:spLocks noGrp="1" noTextEdit="1"/>
          </p:cNvSpPr>
          <p:nvPr>
            <p:ph type="pic" sz="quarter" idx="131"/>
          </p:nvPr>
        </p:nvSpPr>
        <p:spPr bwMode="auto">
          <a:xfrm>
            <a:off x="-9326563" y="25314275"/>
            <a:ext cx="7908925" cy="4838700"/>
          </a:xfrm>
          <a:ln>
            <a:miter lim="800000"/>
            <a:headEnd/>
            <a:tailEnd/>
          </a:ln>
        </p:spPr>
      </p:sp>
      <p:sp>
        <p:nvSpPr>
          <p:cNvPr id="7205" name="Picture Placeholder 37">
            <a:extLst>
              <a:ext uri="{FF2B5EF4-FFF2-40B4-BE49-F238E27FC236}">
                <a16:creationId xmlns:a16="http://schemas.microsoft.com/office/drawing/2014/main" id="{BB0B3978-2199-E94A-ABA7-F6B61B201367}"/>
              </a:ext>
            </a:extLst>
          </p:cNvPr>
          <p:cNvSpPr>
            <a:spLocks noGrp="1" noTextEdit="1"/>
          </p:cNvSpPr>
          <p:nvPr>
            <p:ph type="pic" sz="quarter" idx="132"/>
          </p:nvPr>
        </p:nvSpPr>
        <p:spPr bwMode="auto">
          <a:xfrm>
            <a:off x="-9326563" y="25314275"/>
            <a:ext cx="7908925" cy="4838700"/>
          </a:xfrm>
          <a:ln>
            <a:miter lim="800000"/>
            <a:headEnd/>
            <a:tailEnd/>
          </a:ln>
        </p:spPr>
      </p:sp>
      <p:sp>
        <p:nvSpPr>
          <p:cNvPr id="7206" name="Picture Placeholder 38">
            <a:extLst>
              <a:ext uri="{FF2B5EF4-FFF2-40B4-BE49-F238E27FC236}">
                <a16:creationId xmlns:a16="http://schemas.microsoft.com/office/drawing/2014/main" id="{29CCC382-15C1-6746-87F4-E657906F40F9}"/>
              </a:ext>
            </a:extLst>
          </p:cNvPr>
          <p:cNvSpPr>
            <a:spLocks noGrp="1" noTextEdit="1"/>
          </p:cNvSpPr>
          <p:nvPr>
            <p:ph type="pic" sz="quarter" idx="133"/>
          </p:nvPr>
        </p:nvSpPr>
        <p:spPr bwMode="auto">
          <a:xfrm>
            <a:off x="-9326563" y="25314275"/>
            <a:ext cx="7908925" cy="4838700"/>
          </a:xfrm>
          <a:ln>
            <a:miter lim="800000"/>
            <a:headEnd/>
            <a:tailEnd/>
          </a:ln>
        </p:spPr>
      </p:sp>
      <p:sp>
        <p:nvSpPr>
          <p:cNvPr id="7207" name="Picture Placeholder 39">
            <a:extLst>
              <a:ext uri="{FF2B5EF4-FFF2-40B4-BE49-F238E27FC236}">
                <a16:creationId xmlns:a16="http://schemas.microsoft.com/office/drawing/2014/main" id="{A0240AB6-BC3E-134C-B63C-3803C8508665}"/>
              </a:ext>
            </a:extLst>
          </p:cNvPr>
          <p:cNvSpPr>
            <a:spLocks noGrp="1" noTextEdit="1"/>
          </p:cNvSpPr>
          <p:nvPr>
            <p:ph type="pic" sz="quarter" idx="134"/>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CCBD8FD2-9941-994E-8B37-0E0BE2678050}"/>
              </a:ext>
            </a:extLst>
          </p:cNvPr>
          <p:cNvSpPr>
            <a:spLocks noGrp="1"/>
          </p:cNvSpPr>
          <p:nvPr>
            <p:ph type="body" sz="quarter" idx="136"/>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3" name="Text Placeholder 42">
            <a:extLst>
              <a:ext uri="{FF2B5EF4-FFF2-40B4-BE49-F238E27FC236}">
                <a16:creationId xmlns:a16="http://schemas.microsoft.com/office/drawing/2014/main" id="{BC59527E-7F6B-EE4B-B78D-35C33675E361}"/>
              </a:ext>
            </a:extLst>
          </p:cNvPr>
          <p:cNvSpPr>
            <a:spLocks noGrp="1"/>
          </p:cNvSpPr>
          <p:nvPr>
            <p:ph type="body" sz="quarter" idx="137"/>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4" name="Text Placeholder 43">
            <a:extLst>
              <a:ext uri="{FF2B5EF4-FFF2-40B4-BE49-F238E27FC236}">
                <a16:creationId xmlns:a16="http://schemas.microsoft.com/office/drawing/2014/main" id="{6E26EDC0-8F20-714F-B6F4-DEF49839E0CD}"/>
              </a:ext>
            </a:extLst>
          </p:cNvPr>
          <p:cNvSpPr>
            <a:spLocks noGrp="1"/>
          </p:cNvSpPr>
          <p:nvPr>
            <p:ph type="body" sz="quarter" idx="138"/>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5" name="Text Placeholder 44">
            <a:extLst>
              <a:ext uri="{FF2B5EF4-FFF2-40B4-BE49-F238E27FC236}">
                <a16:creationId xmlns:a16="http://schemas.microsoft.com/office/drawing/2014/main" id="{2B381C9D-EDCB-C143-A339-538667FB599E}"/>
              </a:ext>
            </a:extLst>
          </p:cNvPr>
          <p:cNvSpPr>
            <a:spLocks noGrp="1"/>
          </p:cNvSpPr>
          <p:nvPr>
            <p:ph type="body" sz="quarter" idx="139"/>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6" name="Text Placeholder 45">
            <a:extLst>
              <a:ext uri="{FF2B5EF4-FFF2-40B4-BE49-F238E27FC236}">
                <a16:creationId xmlns:a16="http://schemas.microsoft.com/office/drawing/2014/main" id="{3847F7C5-DDCB-C246-BE28-B40125A72168}"/>
              </a:ext>
            </a:extLst>
          </p:cNvPr>
          <p:cNvSpPr>
            <a:spLocks noGrp="1"/>
          </p:cNvSpPr>
          <p:nvPr>
            <p:ph type="body" sz="quarter" idx="140"/>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7" name="Text Placeholder 46">
            <a:extLst>
              <a:ext uri="{FF2B5EF4-FFF2-40B4-BE49-F238E27FC236}">
                <a16:creationId xmlns:a16="http://schemas.microsoft.com/office/drawing/2014/main" id="{2E15D804-559F-EA49-A1FA-F0017CC208BC}"/>
              </a:ext>
            </a:extLst>
          </p:cNvPr>
          <p:cNvSpPr>
            <a:spLocks noGrp="1"/>
          </p:cNvSpPr>
          <p:nvPr>
            <p:ph type="body" sz="quarter" idx="141"/>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8" name="Text Placeholder 47">
            <a:extLst>
              <a:ext uri="{FF2B5EF4-FFF2-40B4-BE49-F238E27FC236}">
                <a16:creationId xmlns:a16="http://schemas.microsoft.com/office/drawing/2014/main" id="{229A62B5-E452-BE40-9BE8-A31FA44C02D8}"/>
              </a:ext>
            </a:extLst>
          </p:cNvPr>
          <p:cNvSpPr>
            <a:spLocks noGrp="1"/>
          </p:cNvSpPr>
          <p:nvPr>
            <p:ph type="body" sz="quarter" idx="142"/>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9" name="Text Placeholder 48">
            <a:extLst>
              <a:ext uri="{FF2B5EF4-FFF2-40B4-BE49-F238E27FC236}">
                <a16:creationId xmlns:a16="http://schemas.microsoft.com/office/drawing/2014/main" id="{E8972525-5DDA-B642-8BDD-B97A834A1679}"/>
              </a:ext>
            </a:extLst>
          </p:cNvPr>
          <p:cNvSpPr>
            <a:spLocks noGrp="1"/>
          </p:cNvSpPr>
          <p:nvPr>
            <p:ph type="body" sz="quarter" idx="143"/>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0" name="Text Placeholder 49">
            <a:extLst>
              <a:ext uri="{FF2B5EF4-FFF2-40B4-BE49-F238E27FC236}">
                <a16:creationId xmlns:a16="http://schemas.microsoft.com/office/drawing/2014/main" id="{D92617FA-0194-9D44-97EE-AD6C5A563F5B}"/>
              </a:ext>
            </a:extLst>
          </p:cNvPr>
          <p:cNvSpPr>
            <a:spLocks noGrp="1"/>
          </p:cNvSpPr>
          <p:nvPr>
            <p:ph type="body" sz="quarter" idx="144"/>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1" name="Text Placeholder 50">
            <a:extLst>
              <a:ext uri="{FF2B5EF4-FFF2-40B4-BE49-F238E27FC236}">
                <a16:creationId xmlns:a16="http://schemas.microsoft.com/office/drawing/2014/main" id="{C4B1AB47-ADE8-244B-A51F-59CD455EBEB6}"/>
              </a:ext>
            </a:extLst>
          </p:cNvPr>
          <p:cNvSpPr>
            <a:spLocks noGrp="1"/>
          </p:cNvSpPr>
          <p:nvPr>
            <p:ph type="body" sz="quarter" idx="145"/>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2" name="Text Placeholder 51">
            <a:extLst>
              <a:ext uri="{FF2B5EF4-FFF2-40B4-BE49-F238E27FC236}">
                <a16:creationId xmlns:a16="http://schemas.microsoft.com/office/drawing/2014/main" id="{9F314D8C-8387-A84F-ADF7-214A6596DF8E}"/>
              </a:ext>
            </a:extLst>
          </p:cNvPr>
          <p:cNvSpPr>
            <a:spLocks noGrp="1"/>
          </p:cNvSpPr>
          <p:nvPr>
            <p:ph type="body" sz="quarter" idx="146"/>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3" name="Text Placeholder 52">
            <a:extLst>
              <a:ext uri="{FF2B5EF4-FFF2-40B4-BE49-F238E27FC236}">
                <a16:creationId xmlns:a16="http://schemas.microsoft.com/office/drawing/2014/main" id="{11AC270D-490A-6544-BB9F-A5CDC7F96522}"/>
              </a:ext>
            </a:extLst>
          </p:cNvPr>
          <p:cNvSpPr>
            <a:spLocks noGrp="1"/>
          </p:cNvSpPr>
          <p:nvPr>
            <p:ph type="body" sz="quarter" idx="147"/>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7225" name="Text Placeholder 56">
            <a:extLst>
              <a:ext uri="{FF2B5EF4-FFF2-40B4-BE49-F238E27FC236}">
                <a16:creationId xmlns:a16="http://schemas.microsoft.com/office/drawing/2014/main" id="{2EB6F15E-DFDA-9440-9C6B-E0E52B9A973B}"/>
              </a:ext>
            </a:extLst>
          </p:cNvPr>
          <p:cNvSpPr>
            <a:spLocks noGrp="1"/>
          </p:cNvSpPr>
          <p:nvPr>
            <p:ph type="body" sz="quarter" idx="150"/>
          </p:nvPr>
        </p:nvSpPr>
        <p:spPr bwMode="auto">
          <a:xfrm>
            <a:off x="5932488" y="4310063"/>
            <a:ext cx="32035750" cy="1279525"/>
          </a:xfrm>
        </p:spPr>
        <p:txBody>
          <a:bodyPr wrap="square" numCol="1" anchorCtr="0" compatLnSpc="1">
            <a:prstTxWarp prst="textNoShape">
              <a:avLst/>
            </a:prstTxWarp>
          </a:bodyPr>
          <a:lstStyle/>
          <a:p>
            <a:pPr defTabSz="2194560" fontAlgn="auto">
              <a:spcAft>
                <a:spcPts val="2880"/>
              </a:spcAft>
              <a:defRPr/>
            </a:pPr>
            <a:r>
              <a:rPr lang="en-US" altLang="en-US" sz="4800" b="1" dirty="0">
                <a:solidFill>
                  <a:schemeClr val="accent6"/>
                </a:solidFill>
              </a:rPr>
              <a:t>Holly Thomas</a:t>
            </a:r>
          </a:p>
        </p:txBody>
      </p:sp>
      <p:pic>
        <p:nvPicPr>
          <p:cNvPr id="17" name="Picture Placeholder 16" descr="A child sitting on a bench&#10;&#10;Description automatically generated with low confidence">
            <a:extLst>
              <a:ext uri="{FF2B5EF4-FFF2-40B4-BE49-F238E27FC236}">
                <a16:creationId xmlns:a16="http://schemas.microsoft.com/office/drawing/2014/main" id="{7B66BC08-8136-5B4A-BCB3-72CC769A72F8}"/>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t="12069" b="12069"/>
          <a:stretch>
            <a:fillRect/>
          </a:stretch>
        </p:blipFill>
        <p:spPr>
          <a:xfrm>
            <a:off x="2768907" y="324841"/>
            <a:ext cx="8099118" cy="4608119"/>
          </a:xfrm>
        </p:spPr>
      </p:pic>
      <p:sp>
        <p:nvSpPr>
          <p:cNvPr id="13" name="Rectangle 57">
            <a:extLst>
              <a:ext uri="{FF2B5EF4-FFF2-40B4-BE49-F238E27FC236}">
                <a16:creationId xmlns:a16="http://schemas.microsoft.com/office/drawing/2014/main" id="{538C1E2D-BE22-8E42-B203-5D646528FA21}"/>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sp>
        <p:nvSpPr>
          <p:cNvPr id="66" name="Rectangle 57">
            <a:extLst>
              <a:ext uri="{FF2B5EF4-FFF2-40B4-BE49-F238E27FC236}">
                <a16:creationId xmlns:a16="http://schemas.microsoft.com/office/drawing/2014/main" id="{AEDEDAD2-0552-D04C-89EB-49B367C94E73}"/>
              </a:ext>
            </a:extLst>
          </p:cNvPr>
          <p:cNvSpPr>
            <a:spLocks noChangeArrowheads="1"/>
          </p:cNvSpPr>
          <p:nvPr/>
        </p:nvSpPr>
        <p:spPr bwMode="auto">
          <a:xfrm>
            <a:off x="14378781" y="9396413"/>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7229" name="Picture 61" descr="A curriculum for all learners">
            <a:extLst>
              <a:ext uri="{FF2B5EF4-FFF2-40B4-BE49-F238E27FC236}">
                <a16:creationId xmlns:a16="http://schemas.microsoft.com/office/drawing/2014/main" id="{86B71CED-5857-A243-AFB1-4FA3E207E5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84678" y="11894714"/>
            <a:ext cx="7792931" cy="11009060"/>
          </a:xfrm>
          <a:prstGeom prst="rect">
            <a:avLst/>
          </a:prstGeom>
          <a:noFill/>
          <a:ln w="44450">
            <a:solidFill>
              <a:schemeClr val="tx1"/>
            </a:solidFill>
          </a:ln>
          <a:extLst>
            <a:ext uri="{909E8E84-426E-40DD-AFC4-6F175D3DCCD1}">
              <a14:hiddenFill xmlns:a14="http://schemas.microsoft.com/office/drawing/2010/main">
                <a:solidFill>
                  <a:srgbClr val="FFFFFF"/>
                </a:solidFill>
              </a14:hiddenFill>
            </a:ext>
          </a:extLst>
        </p:spPr>
      </p:pic>
      <p:sp>
        <p:nvSpPr>
          <p:cNvPr id="77" name="Text Placeholder 11">
            <a:extLst>
              <a:ext uri="{FF2B5EF4-FFF2-40B4-BE49-F238E27FC236}">
                <a16:creationId xmlns:a16="http://schemas.microsoft.com/office/drawing/2014/main" id="{C4CC28D3-DB93-8B4A-A7C4-6CE2EF75DE49}"/>
              </a:ext>
            </a:extLst>
          </p:cNvPr>
          <p:cNvSpPr txBox="1">
            <a:spLocks/>
          </p:cNvSpPr>
          <p:nvPr/>
        </p:nvSpPr>
        <p:spPr>
          <a:xfrm>
            <a:off x="32907344" y="24781178"/>
            <a:ext cx="8335906" cy="754062"/>
          </a:xfrm>
          <a:prstGeom prst="rect">
            <a:avLst/>
          </a:prstGeom>
          <a:solidFill>
            <a:schemeClr val="accent5">
              <a:lumMod val="50000"/>
            </a:schemeClr>
          </a:solidFill>
        </p:spPr>
        <p:txBody>
          <a:bodyPr vert="horz" wrap="square" lIns="91436" tIns="91436" rIns="91436" bIns="91436" rtlCol="0" anchor="ctr" anchorCtr="0">
            <a:spAutoFit/>
          </a:bodyPr>
          <a:lstStyle>
            <a:lvl1pPr marL="1371600" indent="-1371600" algn="ctr" defTabSz="2193925" rtl="0" fontAlgn="base">
              <a:spcBef>
                <a:spcPct val="20000"/>
              </a:spcBef>
              <a:spcAft>
                <a:spcPts val="2875"/>
              </a:spcAft>
              <a:buClr>
                <a:schemeClr val="accent1"/>
              </a:buClr>
              <a:buSzPct val="115000"/>
              <a:buFont typeface="Arial" panose="020B0604020202020204" pitchFamily="34" charset="0"/>
              <a:buNone/>
              <a:defRPr sz="3700" b="1" kern="1200" baseline="0">
                <a:solidFill>
                  <a:schemeClr val="bg1"/>
                </a:solidFill>
                <a:latin typeface="+mn-lt"/>
                <a:ea typeface="+mn-ea"/>
                <a:cs typeface="+mn-cs"/>
              </a:defRPr>
            </a:lvl1pPr>
            <a:lvl2pPr marL="3565525" indent="-1371600" algn="l" defTabSz="2193925" rtl="0" fontAlgn="base">
              <a:spcBef>
                <a:spcPct val="20000"/>
              </a:spcBef>
              <a:spcAft>
                <a:spcPts val="2875"/>
              </a:spcAft>
              <a:buClr>
                <a:schemeClr val="accent1"/>
              </a:buClr>
              <a:buSzPct val="115000"/>
              <a:buFont typeface="Arial" panose="020B0604020202020204" pitchFamily="34" charset="0"/>
              <a:buChar char="•"/>
              <a:defRPr sz="9600" kern="1200">
                <a:solidFill>
                  <a:srgbClr val="262626"/>
                </a:solidFill>
                <a:latin typeface="+mn-lt"/>
                <a:ea typeface="+mn-ea"/>
                <a:cs typeface="+mn-cs"/>
              </a:defRPr>
            </a:lvl2pPr>
            <a:lvl3pPr marL="5759450" indent="-1371600" algn="l" defTabSz="2193925" rtl="0" fontAlgn="base">
              <a:spcBef>
                <a:spcPct val="20000"/>
              </a:spcBef>
              <a:spcAft>
                <a:spcPts val="2875"/>
              </a:spcAft>
              <a:buClr>
                <a:schemeClr val="accent1"/>
              </a:buClr>
              <a:buSzPct val="115000"/>
              <a:buFont typeface="Arial" panose="020B0604020202020204" pitchFamily="34" charset="0"/>
              <a:buChar char="•"/>
              <a:defRPr sz="8600" kern="1200">
                <a:solidFill>
                  <a:srgbClr val="262626"/>
                </a:solidFill>
                <a:latin typeface="+mn-lt"/>
                <a:ea typeface="+mn-ea"/>
                <a:cs typeface="+mn-cs"/>
              </a:defRPr>
            </a:lvl3pPr>
            <a:lvl4pPr marL="7405688" indent="-822325" algn="l" defTabSz="2193925" rtl="0" fontAlgn="base">
              <a:spcBef>
                <a:spcPct val="20000"/>
              </a:spcBef>
              <a:spcAft>
                <a:spcPts val="2875"/>
              </a:spcAft>
              <a:buClr>
                <a:schemeClr val="accent1"/>
              </a:buClr>
              <a:buSzPct val="115000"/>
              <a:buFont typeface="Arial" panose="020B0604020202020204" pitchFamily="34" charset="0"/>
              <a:buChar char="•"/>
              <a:defRPr sz="7600" kern="1200">
                <a:solidFill>
                  <a:srgbClr val="262626"/>
                </a:solidFill>
                <a:latin typeface="+mn-lt"/>
                <a:ea typeface="+mn-ea"/>
                <a:cs typeface="+mn-cs"/>
              </a:defRPr>
            </a:lvl4pPr>
            <a:lvl5pPr marL="9601200" indent="-822325" algn="l" defTabSz="2193925" rtl="0" fontAlgn="base">
              <a:spcBef>
                <a:spcPct val="20000"/>
              </a:spcBef>
              <a:spcAft>
                <a:spcPts val="2875"/>
              </a:spcAft>
              <a:buClr>
                <a:schemeClr val="accent1"/>
              </a:buClr>
              <a:buSzPct val="115000"/>
              <a:buFont typeface="Arial" panose="020B0604020202020204" pitchFamily="34" charset="0"/>
              <a:buChar char="•"/>
              <a:defRPr sz="6700" kern="1200">
                <a:solidFill>
                  <a:srgbClr val="262626"/>
                </a:solidFill>
                <a:latin typeface="+mn-lt"/>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a:lstStyle>
          <a:p>
            <a:pPr marL="1645838" indent="-1645838" defTabSz="4388900" eaLnBrk="1" fontAlgn="auto" hangingPunct="1">
              <a:spcAft>
                <a:spcPts val="0"/>
              </a:spcAft>
              <a:buFont typeface="Arial"/>
              <a:buNone/>
              <a:defRPr/>
            </a:pPr>
            <a:r>
              <a:rPr lang="en-US" dirty="0"/>
              <a:t>Conclusion</a:t>
            </a:r>
          </a:p>
        </p:txBody>
      </p:sp>
      <p:sp>
        <p:nvSpPr>
          <p:cNvPr id="60" name="Text Placeholder 7">
            <a:extLst>
              <a:ext uri="{FF2B5EF4-FFF2-40B4-BE49-F238E27FC236}">
                <a16:creationId xmlns:a16="http://schemas.microsoft.com/office/drawing/2014/main" id="{D29CF723-D50A-8141-BCE4-D32637255352}"/>
              </a:ext>
            </a:extLst>
          </p:cNvPr>
          <p:cNvSpPr txBox="1">
            <a:spLocks/>
          </p:cNvSpPr>
          <p:nvPr/>
        </p:nvSpPr>
        <p:spPr bwMode="auto">
          <a:xfrm>
            <a:off x="32907344" y="25535240"/>
            <a:ext cx="8308975" cy="4401183"/>
          </a:xfrm>
          <a:prstGeom prst="rect">
            <a:avLst/>
          </a:prstGeo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228589" tIns="228589" rIns="228589" bIns="228589" numCol="1" rtlCol="0" anchor="t" anchorCtr="0" compatLnSpc="1">
            <a:prstTxWarp prst="textNoShape">
              <a:avLst/>
            </a:prstTxWarp>
            <a:spAutoFit/>
          </a:bodyPr>
          <a:lstStyle>
            <a:lvl1pPr marL="0" indent="0" algn="l" defTabSz="2193925" rtl="0" fontAlgn="base">
              <a:spcBef>
                <a:spcPct val="20000"/>
              </a:spcBef>
              <a:spcAft>
                <a:spcPts val="2875"/>
              </a:spcAft>
              <a:buClr>
                <a:schemeClr val="accent1"/>
              </a:buClr>
              <a:buSzPct val="115000"/>
              <a:buFont typeface="Arial" panose="020B0604020202020204" pitchFamily="34" charset="0"/>
              <a:buNone/>
              <a:defRPr sz="2500" kern="1200">
                <a:solidFill>
                  <a:srgbClr val="262626"/>
                </a:solidFill>
                <a:latin typeface="Trebuchet MS" pitchFamily="34" charset="0"/>
                <a:ea typeface="+mn-ea"/>
                <a:cs typeface="+mn-cs"/>
              </a:defRPr>
            </a:lvl1pPr>
            <a:lvl2pPr marL="1485825" indent="-571471"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2pPr>
            <a:lvl3pPr marL="2057297" indent="-571471"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3pPr>
            <a:lvl4pPr marL="2685916" indent="-628619"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4pPr>
            <a:lvl5pPr marL="3143093" indent="-457177"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a:lstStyle>
          <a:p>
            <a:pPr eaLnBrk="1" hangingPunct="1"/>
            <a:r>
              <a:rPr lang="en-GB" sz="3200" dirty="0"/>
              <a:t>In Conclusion, Gypsy Traveller pupils have been educationally excluded due to their cultural background and in turn, are the highest risk group for poor attendance and underachievement. In</a:t>
            </a:r>
            <a:r>
              <a:rPr lang="en-GB" sz="3200" dirty="0">
                <a:solidFill>
                  <a:schemeClr val="tx1"/>
                </a:solidFill>
              </a:rPr>
              <a:t> Response to this, The Government have worked closely with school and Gypsy families to ensure educational inclusion for all Gypsy pupils.</a:t>
            </a:r>
            <a:endParaRPr lang="en-GB" altLang="en-US" sz="3200" dirty="0">
              <a:solidFill>
                <a:schemeClr val="accent6">
                  <a:lumMod val="20000"/>
                  <a:lumOff val="80000"/>
                </a:schemeClr>
              </a:solidFill>
            </a:endParaRPr>
          </a:p>
        </p:txBody>
      </p:sp>
      <p:pic>
        <p:nvPicPr>
          <p:cNvPr id="61" name="Picture 60" descr="Map&#10;&#10;Description automatically generated">
            <a:extLst>
              <a:ext uri="{FF2B5EF4-FFF2-40B4-BE49-F238E27FC236}">
                <a16:creationId xmlns:a16="http://schemas.microsoft.com/office/drawing/2014/main" id="{1517E578-B975-0641-8237-5587E77A9B74}"/>
              </a:ext>
            </a:extLst>
          </p:cNvPr>
          <p:cNvPicPr/>
          <p:nvPr/>
        </p:nvPicPr>
        <p:blipFill>
          <a:blip r:embed="rId6"/>
          <a:stretch>
            <a:fillRect/>
          </a:stretch>
        </p:blipFill>
        <p:spPr>
          <a:xfrm>
            <a:off x="11907242" y="5257800"/>
            <a:ext cx="9367440" cy="10905295"/>
          </a:xfrm>
          <a:prstGeom prst="rect">
            <a:avLst/>
          </a:prstGeom>
          <a:ln w="44450">
            <a:solidFill>
              <a:schemeClr val="tx1"/>
            </a:solidFill>
          </a:ln>
        </p:spPr>
      </p:pic>
    </p:spTree>
  </p:cSld>
  <p:clrMapOvr>
    <a:masterClrMapping/>
  </p:clrMapOvr>
</p:sld>
</file>

<file path=ppt/theme/_rels/them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230</TotalTime>
  <Words>748</Words>
  <Application>Microsoft Macintosh PowerPoint</Application>
  <PresentationFormat>Custom</PresentationFormat>
  <Paragraphs>36</Paragraphs>
  <Slides>1</Slides>
  <Notes>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vt:i4>
      </vt:variant>
    </vt:vector>
  </HeadingPairs>
  <TitlesOfParts>
    <vt:vector size="11" baseType="lpstr">
      <vt:lpstr>Arial</vt:lpstr>
      <vt:lpstr>Calibri</vt:lpstr>
      <vt:lpstr>Garamond</vt:lpstr>
      <vt:lpstr>Trebuchet MS</vt:lpstr>
      <vt:lpstr>Wingdings</vt:lpstr>
      <vt:lpstr>PosterPresentations.com-36x48-Template-V2b</vt:lpstr>
      <vt:lpstr>1_Classic 3 Columns</vt:lpstr>
      <vt:lpstr>Classic - Wide Center</vt:lpstr>
      <vt:lpstr>Right Highlight</vt:lpstr>
      <vt:lpstr>Organic</vt:lpstr>
      <vt:lpstr>Gypsy Traveller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Holly Thomas (1910079)</cp:lastModifiedBy>
  <cp:revision>21</cp:revision>
  <dcterms:created xsi:type="dcterms:W3CDTF">2011-04-21T17:08:10Z</dcterms:created>
  <dcterms:modified xsi:type="dcterms:W3CDTF">2021-01-10T14:42:17Z</dcterms:modified>
</cp:coreProperties>
</file>