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9" r:id="rId2"/>
    <p:sldId id="256" r:id="rId3"/>
    <p:sldId id="259" r:id="rId4"/>
    <p:sldId id="260" r:id="rId5"/>
    <p:sldId id="261" r:id="rId6"/>
    <p:sldId id="266" r:id="rId7"/>
    <p:sldId id="262" r:id="rId8"/>
    <p:sldId id="263" r:id="rId9"/>
    <p:sldId id="264" r:id="rId10"/>
    <p:sldId id="265"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7425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94615"/>
  </p:normalViewPr>
  <p:slideViewPr>
    <p:cSldViewPr snapToGrid="0">
      <p:cViewPr varScale="1">
        <p:scale>
          <a:sx n="106" d="100"/>
          <a:sy n="106" d="100"/>
        </p:scale>
        <p:origin x="832" y="17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83C215-3308-7D4C-AAFF-CED514757FE6}" type="doc">
      <dgm:prSet loTypeId="urn:microsoft.com/office/officeart/2005/8/layout/vProcess5" loCatId="" qsTypeId="urn:microsoft.com/office/officeart/2005/8/quickstyle/simple1" qsCatId="simple" csTypeId="urn:microsoft.com/office/officeart/2005/8/colors/accent1_2" csCatId="accent1" phldr="1"/>
      <dgm:spPr/>
      <dgm:t>
        <a:bodyPr/>
        <a:lstStyle/>
        <a:p>
          <a:endParaRPr lang="en-GB"/>
        </a:p>
      </dgm:t>
    </dgm:pt>
    <dgm:pt modelId="{250C19C4-7B08-7747-9C25-7F03058DFD91}">
      <dgm:prSet phldrT="[Text]"/>
      <dgm:spPr/>
      <dgm:t>
        <a:bodyPr/>
        <a:lstStyle/>
        <a:p>
          <a:r>
            <a:rPr lang="en-GB"/>
            <a:t>The checklist provided is thoughtfully designed, including a variety of essential chores necessary for preserving the immaculate state of our guest rooms. </a:t>
          </a:r>
        </a:p>
      </dgm:t>
    </dgm:pt>
    <dgm:pt modelId="{1BF5CB9C-4FFA-5445-9150-FE99B216EB46}" type="parTrans" cxnId="{F16E07E1-D6D3-1449-901D-1B9EB7793339}">
      <dgm:prSet/>
      <dgm:spPr/>
      <dgm:t>
        <a:bodyPr/>
        <a:lstStyle/>
        <a:p>
          <a:endParaRPr lang="en-GB"/>
        </a:p>
      </dgm:t>
    </dgm:pt>
    <dgm:pt modelId="{D6BBEA4E-198D-3F48-AF8B-4A1F3C1BFEEA}" type="sibTrans" cxnId="{F16E07E1-D6D3-1449-901D-1B9EB7793339}">
      <dgm:prSet/>
      <dgm:spPr/>
      <dgm:t>
        <a:bodyPr/>
        <a:lstStyle/>
        <a:p>
          <a:endParaRPr lang="en-GB"/>
        </a:p>
      </dgm:t>
    </dgm:pt>
    <dgm:pt modelId="{BAE3A470-3C0F-B74C-BC9A-C79BB3DDC265}">
      <dgm:prSet/>
      <dgm:spPr/>
      <dgm:t>
        <a:bodyPr/>
        <a:lstStyle/>
        <a:p>
          <a:r>
            <a:rPr lang="en-GB" dirty="0"/>
            <a:t>Every item included in the checklist has been meticulously chosen to guarantee thorough room maintenance, including various aspects such as conducting a thorough assessment for defects and potential risks, meticulously cleaning surfaces, and attentively restocking room amenities</a:t>
          </a:r>
          <a:r>
            <a:rPr lang="en-US" dirty="0"/>
            <a:t>(</a:t>
          </a:r>
          <a:r>
            <a:rPr lang="en-US" dirty="0" err="1"/>
            <a:t>Piso</a:t>
          </a:r>
          <a:r>
            <a:rPr lang="en-US" dirty="0"/>
            <a:t>, 2022)</a:t>
          </a:r>
          <a:r>
            <a:rPr lang="en-GB" dirty="0"/>
            <a:t>. </a:t>
          </a:r>
        </a:p>
      </dgm:t>
    </dgm:pt>
    <dgm:pt modelId="{0E5BBC4A-A868-9B4F-BDE1-76F3ECE4DBC8}" type="parTrans" cxnId="{FA89E29B-FEC4-0A4D-A018-EECB2A473F54}">
      <dgm:prSet/>
      <dgm:spPr/>
      <dgm:t>
        <a:bodyPr/>
        <a:lstStyle/>
        <a:p>
          <a:endParaRPr lang="en-GB"/>
        </a:p>
      </dgm:t>
    </dgm:pt>
    <dgm:pt modelId="{6C09FA7D-87B1-114C-B05C-A657A0352000}" type="sibTrans" cxnId="{FA89E29B-FEC4-0A4D-A018-EECB2A473F54}">
      <dgm:prSet/>
      <dgm:spPr/>
      <dgm:t>
        <a:bodyPr/>
        <a:lstStyle/>
        <a:p>
          <a:endParaRPr lang="en-GB"/>
        </a:p>
      </dgm:t>
    </dgm:pt>
    <dgm:pt modelId="{5F438E70-F710-E34E-9CE8-4165435BE8D5}">
      <dgm:prSet/>
      <dgm:spPr/>
      <dgm:t>
        <a:bodyPr/>
        <a:lstStyle/>
        <a:p>
          <a:r>
            <a:rPr lang="en-GB"/>
            <a:t>The checklist also includes comprehensive sanitation of the bathroom, the use of vacuuming and mopping techniques on the flooring, and a final assessment to ensure that each nook and cranny of the room adheres to our meticulous criteria. </a:t>
          </a:r>
          <a:endParaRPr lang="en-GB" dirty="0"/>
        </a:p>
      </dgm:t>
    </dgm:pt>
    <dgm:pt modelId="{BB3E0CE1-6E2D-FC41-9EE2-E3DD5E622597}" type="parTrans" cxnId="{71DEDE5B-1BAE-E145-BA2E-66FDBD21E505}">
      <dgm:prSet/>
      <dgm:spPr/>
      <dgm:t>
        <a:bodyPr/>
        <a:lstStyle/>
        <a:p>
          <a:endParaRPr lang="en-GB"/>
        </a:p>
      </dgm:t>
    </dgm:pt>
    <dgm:pt modelId="{D24ED031-669B-564B-89A7-8E5B21ADD546}" type="sibTrans" cxnId="{71DEDE5B-1BAE-E145-BA2E-66FDBD21E505}">
      <dgm:prSet/>
      <dgm:spPr/>
      <dgm:t>
        <a:bodyPr/>
        <a:lstStyle/>
        <a:p>
          <a:endParaRPr lang="en-GB"/>
        </a:p>
      </dgm:t>
    </dgm:pt>
    <dgm:pt modelId="{BC267164-D829-E640-B87D-EA79A63815E8}">
      <dgm:prSet/>
      <dgm:spPr/>
      <dgm:t>
        <a:bodyPr/>
        <a:lstStyle/>
        <a:p>
          <a:r>
            <a:rPr lang="en-GB" dirty="0"/>
            <a:t>By following this checklist, our housekeeping service will not only maintain the physical standards of the rooms but also improve the whole guest experience, guaranteeing that every stay at our hotel is characterised by comfort, safety, and lasting impressions</a:t>
          </a:r>
          <a:r>
            <a:rPr lang="en-US" dirty="0"/>
            <a:t>(Salem et al., 2020)</a:t>
          </a:r>
          <a:r>
            <a:rPr lang="en-GB" dirty="0"/>
            <a:t>.</a:t>
          </a:r>
          <a:endParaRPr lang="x-none" dirty="0"/>
        </a:p>
      </dgm:t>
    </dgm:pt>
    <dgm:pt modelId="{3CA7C9AB-BA46-C643-963F-6174171FF107}" type="parTrans" cxnId="{D7EDA01C-3E73-334D-B744-3E498812D071}">
      <dgm:prSet/>
      <dgm:spPr/>
      <dgm:t>
        <a:bodyPr/>
        <a:lstStyle/>
        <a:p>
          <a:endParaRPr lang="en-GB"/>
        </a:p>
      </dgm:t>
    </dgm:pt>
    <dgm:pt modelId="{B5B9555A-7082-6C4B-B862-A23ED1EAAC5D}" type="sibTrans" cxnId="{D7EDA01C-3E73-334D-B744-3E498812D071}">
      <dgm:prSet/>
      <dgm:spPr/>
      <dgm:t>
        <a:bodyPr/>
        <a:lstStyle/>
        <a:p>
          <a:endParaRPr lang="en-GB"/>
        </a:p>
      </dgm:t>
    </dgm:pt>
    <dgm:pt modelId="{BC65D578-A21C-D548-B3D0-4881CC8BB810}" type="pres">
      <dgm:prSet presAssocID="{E883C215-3308-7D4C-AAFF-CED514757FE6}" presName="outerComposite" presStyleCnt="0">
        <dgm:presLayoutVars>
          <dgm:chMax val="5"/>
          <dgm:dir/>
          <dgm:resizeHandles val="exact"/>
        </dgm:presLayoutVars>
      </dgm:prSet>
      <dgm:spPr/>
    </dgm:pt>
    <dgm:pt modelId="{B8727EFA-3132-1B42-8C2F-B46D8BDEB6BE}" type="pres">
      <dgm:prSet presAssocID="{E883C215-3308-7D4C-AAFF-CED514757FE6}" presName="dummyMaxCanvas" presStyleCnt="0">
        <dgm:presLayoutVars/>
      </dgm:prSet>
      <dgm:spPr/>
    </dgm:pt>
    <dgm:pt modelId="{2AA09F31-2B9D-564C-BCCC-5430D7361926}" type="pres">
      <dgm:prSet presAssocID="{E883C215-3308-7D4C-AAFF-CED514757FE6}" presName="FourNodes_1" presStyleLbl="node1" presStyleIdx="0" presStyleCnt="4">
        <dgm:presLayoutVars>
          <dgm:bulletEnabled val="1"/>
        </dgm:presLayoutVars>
      </dgm:prSet>
      <dgm:spPr/>
    </dgm:pt>
    <dgm:pt modelId="{F500295C-7E87-8646-8385-CBAC68EA41BC}" type="pres">
      <dgm:prSet presAssocID="{E883C215-3308-7D4C-AAFF-CED514757FE6}" presName="FourNodes_2" presStyleLbl="node1" presStyleIdx="1" presStyleCnt="4">
        <dgm:presLayoutVars>
          <dgm:bulletEnabled val="1"/>
        </dgm:presLayoutVars>
      </dgm:prSet>
      <dgm:spPr/>
    </dgm:pt>
    <dgm:pt modelId="{200F66DC-F153-F746-9B4D-9D8ED0682F54}" type="pres">
      <dgm:prSet presAssocID="{E883C215-3308-7D4C-AAFF-CED514757FE6}" presName="FourNodes_3" presStyleLbl="node1" presStyleIdx="2" presStyleCnt="4">
        <dgm:presLayoutVars>
          <dgm:bulletEnabled val="1"/>
        </dgm:presLayoutVars>
      </dgm:prSet>
      <dgm:spPr/>
    </dgm:pt>
    <dgm:pt modelId="{79187003-1C1E-C149-82F1-5E1BB6842DDF}" type="pres">
      <dgm:prSet presAssocID="{E883C215-3308-7D4C-AAFF-CED514757FE6}" presName="FourNodes_4" presStyleLbl="node1" presStyleIdx="3" presStyleCnt="4">
        <dgm:presLayoutVars>
          <dgm:bulletEnabled val="1"/>
        </dgm:presLayoutVars>
      </dgm:prSet>
      <dgm:spPr/>
    </dgm:pt>
    <dgm:pt modelId="{6535516B-A070-B64C-AB53-CC7852DEF483}" type="pres">
      <dgm:prSet presAssocID="{E883C215-3308-7D4C-AAFF-CED514757FE6}" presName="FourConn_1-2" presStyleLbl="fgAccFollowNode1" presStyleIdx="0" presStyleCnt="3">
        <dgm:presLayoutVars>
          <dgm:bulletEnabled val="1"/>
        </dgm:presLayoutVars>
      </dgm:prSet>
      <dgm:spPr/>
    </dgm:pt>
    <dgm:pt modelId="{02CAB2A5-EB29-6F47-964F-A9D3508A95D9}" type="pres">
      <dgm:prSet presAssocID="{E883C215-3308-7D4C-AAFF-CED514757FE6}" presName="FourConn_2-3" presStyleLbl="fgAccFollowNode1" presStyleIdx="1" presStyleCnt="3">
        <dgm:presLayoutVars>
          <dgm:bulletEnabled val="1"/>
        </dgm:presLayoutVars>
      </dgm:prSet>
      <dgm:spPr/>
    </dgm:pt>
    <dgm:pt modelId="{16F80262-0814-7C4A-BBAF-C49FC377DB2E}" type="pres">
      <dgm:prSet presAssocID="{E883C215-3308-7D4C-AAFF-CED514757FE6}" presName="FourConn_3-4" presStyleLbl="fgAccFollowNode1" presStyleIdx="2" presStyleCnt="3">
        <dgm:presLayoutVars>
          <dgm:bulletEnabled val="1"/>
        </dgm:presLayoutVars>
      </dgm:prSet>
      <dgm:spPr/>
    </dgm:pt>
    <dgm:pt modelId="{F8778A48-92F4-2740-880D-79EABBEBAC2E}" type="pres">
      <dgm:prSet presAssocID="{E883C215-3308-7D4C-AAFF-CED514757FE6}" presName="FourNodes_1_text" presStyleLbl="node1" presStyleIdx="3" presStyleCnt="4">
        <dgm:presLayoutVars>
          <dgm:bulletEnabled val="1"/>
        </dgm:presLayoutVars>
      </dgm:prSet>
      <dgm:spPr/>
    </dgm:pt>
    <dgm:pt modelId="{CB0B5B96-7B0A-104F-A351-455FAC9042AC}" type="pres">
      <dgm:prSet presAssocID="{E883C215-3308-7D4C-AAFF-CED514757FE6}" presName="FourNodes_2_text" presStyleLbl="node1" presStyleIdx="3" presStyleCnt="4">
        <dgm:presLayoutVars>
          <dgm:bulletEnabled val="1"/>
        </dgm:presLayoutVars>
      </dgm:prSet>
      <dgm:spPr/>
    </dgm:pt>
    <dgm:pt modelId="{A5478B73-4B7D-3342-825C-4610056D9028}" type="pres">
      <dgm:prSet presAssocID="{E883C215-3308-7D4C-AAFF-CED514757FE6}" presName="FourNodes_3_text" presStyleLbl="node1" presStyleIdx="3" presStyleCnt="4">
        <dgm:presLayoutVars>
          <dgm:bulletEnabled val="1"/>
        </dgm:presLayoutVars>
      </dgm:prSet>
      <dgm:spPr/>
    </dgm:pt>
    <dgm:pt modelId="{343362DC-91A4-E54F-8440-897777B71AC9}" type="pres">
      <dgm:prSet presAssocID="{E883C215-3308-7D4C-AAFF-CED514757FE6}" presName="FourNodes_4_text" presStyleLbl="node1" presStyleIdx="3" presStyleCnt="4">
        <dgm:presLayoutVars>
          <dgm:bulletEnabled val="1"/>
        </dgm:presLayoutVars>
      </dgm:prSet>
      <dgm:spPr/>
    </dgm:pt>
  </dgm:ptLst>
  <dgm:cxnLst>
    <dgm:cxn modelId="{B7C00202-0BA6-3149-ADA0-16AA472C7ECF}" type="presOf" srcId="{BC267164-D829-E640-B87D-EA79A63815E8}" destId="{79187003-1C1E-C149-82F1-5E1BB6842DDF}" srcOrd="0" destOrd="0" presId="urn:microsoft.com/office/officeart/2005/8/layout/vProcess5"/>
    <dgm:cxn modelId="{0661B00C-C321-6548-A8D2-9C1ABC164AAC}" type="presOf" srcId="{6C09FA7D-87B1-114C-B05C-A657A0352000}" destId="{02CAB2A5-EB29-6F47-964F-A9D3508A95D9}" srcOrd="0" destOrd="0" presId="urn:microsoft.com/office/officeart/2005/8/layout/vProcess5"/>
    <dgm:cxn modelId="{D7EDA01C-3E73-334D-B744-3E498812D071}" srcId="{E883C215-3308-7D4C-AAFF-CED514757FE6}" destId="{BC267164-D829-E640-B87D-EA79A63815E8}" srcOrd="3" destOrd="0" parTransId="{3CA7C9AB-BA46-C643-963F-6174171FF107}" sibTransId="{B5B9555A-7082-6C4B-B862-A23ED1EAAC5D}"/>
    <dgm:cxn modelId="{A9315428-48F0-224F-8ACE-D27CFDB6EECF}" type="presOf" srcId="{250C19C4-7B08-7747-9C25-7F03058DFD91}" destId="{2AA09F31-2B9D-564C-BCCC-5430D7361926}" srcOrd="0" destOrd="0" presId="urn:microsoft.com/office/officeart/2005/8/layout/vProcess5"/>
    <dgm:cxn modelId="{2157D930-D791-B843-9881-75DD530422E9}" type="presOf" srcId="{5F438E70-F710-E34E-9CE8-4165435BE8D5}" destId="{200F66DC-F153-F746-9B4D-9D8ED0682F54}" srcOrd="0" destOrd="0" presId="urn:microsoft.com/office/officeart/2005/8/layout/vProcess5"/>
    <dgm:cxn modelId="{71DEDE5B-1BAE-E145-BA2E-66FDBD21E505}" srcId="{E883C215-3308-7D4C-AAFF-CED514757FE6}" destId="{5F438E70-F710-E34E-9CE8-4165435BE8D5}" srcOrd="2" destOrd="0" parTransId="{BB3E0CE1-6E2D-FC41-9EE2-E3DD5E622597}" sibTransId="{D24ED031-669B-564B-89A7-8E5B21ADD546}"/>
    <dgm:cxn modelId="{FA89E29B-FEC4-0A4D-A018-EECB2A473F54}" srcId="{E883C215-3308-7D4C-AAFF-CED514757FE6}" destId="{BAE3A470-3C0F-B74C-BC9A-C79BB3DDC265}" srcOrd="1" destOrd="0" parTransId="{0E5BBC4A-A868-9B4F-BDE1-76F3ECE4DBC8}" sibTransId="{6C09FA7D-87B1-114C-B05C-A657A0352000}"/>
    <dgm:cxn modelId="{A4440EA0-08BE-D940-BA09-788B8031B423}" type="presOf" srcId="{BAE3A470-3C0F-B74C-BC9A-C79BB3DDC265}" destId="{CB0B5B96-7B0A-104F-A351-455FAC9042AC}" srcOrd="1" destOrd="0" presId="urn:microsoft.com/office/officeart/2005/8/layout/vProcess5"/>
    <dgm:cxn modelId="{70385BAD-0654-2944-9ECB-D03B1D9AB2F7}" type="presOf" srcId="{E883C215-3308-7D4C-AAFF-CED514757FE6}" destId="{BC65D578-A21C-D548-B3D0-4881CC8BB810}" srcOrd="0" destOrd="0" presId="urn:microsoft.com/office/officeart/2005/8/layout/vProcess5"/>
    <dgm:cxn modelId="{1D38FBC7-E2D2-C140-A541-3429B3E98500}" type="presOf" srcId="{D24ED031-669B-564B-89A7-8E5B21ADD546}" destId="{16F80262-0814-7C4A-BBAF-C49FC377DB2E}" srcOrd="0" destOrd="0" presId="urn:microsoft.com/office/officeart/2005/8/layout/vProcess5"/>
    <dgm:cxn modelId="{0E3CE2CD-6300-A24C-A059-13FA69152D78}" type="presOf" srcId="{D6BBEA4E-198D-3F48-AF8B-4A1F3C1BFEEA}" destId="{6535516B-A070-B64C-AB53-CC7852DEF483}" srcOrd="0" destOrd="0" presId="urn:microsoft.com/office/officeart/2005/8/layout/vProcess5"/>
    <dgm:cxn modelId="{C008EAD0-901C-C64F-85C9-44DB2291F803}" type="presOf" srcId="{BAE3A470-3C0F-B74C-BC9A-C79BB3DDC265}" destId="{F500295C-7E87-8646-8385-CBAC68EA41BC}" srcOrd="0" destOrd="0" presId="urn:microsoft.com/office/officeart/2005/8/layout/vProcess5"/>
    <dgm:cxn modelId="{355034D7-0037-FC43-B379-C4487A5623F6}" type="presOf" srcId="{5F438E70-F710-E34E-9CE8-4165435BE8D5}" destId="{A5478B73-4B7D-3342-825C-4610056D9028}" srcOrd="1" destOrd="0" presId="urn:microsoft.com/office/officeart/2005/8/layout/vProcess5"/>
    <dgm:cxn modelId="{19B2A1D8-ADD1-674B-9977-4D1ED7057C61}" type="presOf" srcId="{BC267164-D829-E640-B87D-EA79A63815E8}" destId="{343362DC-91A4-E54F-8440-897777B71AC9}" srcOrd="1" destOrd="0" presId="urn:microsoft.com/office/officeart/2005/8/layout/vProcess5"/>
    <dgm:cxn modelId="{F16E07E1-D6D3-1449-901D-1B9EB7793339}" srcId="{E883C215-3308-7D4C-AAFF-CED514757FE6}" destId="{250C19C4-7B08-7747-9C25-7F03058DFD91}" srcOrd="0" destOrd="0" parTransId="{1BF5CB9C-4FFA-5445-9150-FE99B216EB46}" sibTransId="{D6BBEA4E-198D-3F48-AF8B-4A1F3C1BFEEA}"/>
    <dgm:cxn modelId="{FD24A0F3-00A8-3440-B2E0-CC0CB8139F79}" type="presOf" srcId="{250C19C4-7B08-7747-9C25-7F03058DFD91}" destId="{F8778A48-92F4-2740-880D-79EABBEBAC2E}" srcOrd="1" destOrd="0" presId="urn:microsoft.com/office/officeart/2005/8/layout/vProcess5"/>
    <dgm:cxn modelId="{9BE25508-3C5E-9F43-8D53-2A64A8BDD67A}" type="presParOf" srcId="{BC65D578-A21C-D548-B3D0-4881CC8BB810}" destId="{B8727EFA-3132-1B42-8C2F-B46D8BDEB6BE}" srcOrd="0" destOrd="0" presId="urn:microsoft.com/office/officeart/2005/8/layout/vProcess5"/>
    <dgm:cxn modelId="{BD204350-1544-2541-99FF-8E6EAD1E7F67}" type="presParOf" srcId="{BC65D578-A21C-D548-B3D0-4881CC8BB810}" destId="{2AA09F31-2B9D-564C-BCCC-5430D7361926}" srcOrd="1" destOrd="0" presId="urn:microsoft.com/office/officeart/2005/8/layout/vProcess5"/>
    <dgm:cxn modelId="{46C04D1A-A558-5F44-A28C-6E5F78DB4905}" type="presParOf" srcId="{BC65D578-A21C-D548-B3D0-4881CC8BB810}" destId="{F500295C-7E87-8646-8385-CBAC68EA41BC}" srcOrd="2" destOrd="0" presId="urn:microsoft.com/office/officeart/2005/8/layout/vProcess5"/>
    <dgm:cxn modelId="{7113BA22-2A1D-DE48-B968-B1121AA38FC3}" type="presParOf" srcId="{BC65D578-A21C-D548-B3D0-4881CC8BB810}" destId="{200F66DC-F153-F746-9B4D-9D8ED0682F54}" srcOrd="3" destOrd="0" presId="urn:microsoft.com/office/officeart/2005/8/layout/vProcess5"/>
    <dgm:cxn modelId="{11B3B05E-6032-574C-8DF9-B6F760357E5D}" type="presParOf" srcId="{BC65D578-A21C-D548-B3D0-4881CC8BB810}" destId="{79187003-1C1E-C149-82F1-5E1BB6842DDF}" srcOrd="4" destOrd="0" presId="urn:microsoft.com/office/officeart/2005/8/layout/vProcess5"/>
    <dgm:cxn modelId="{DA616C0C-6484-2743-90FB-BD6F3E3B3D59}" type="presParOf" srcId="{BC65D578-A21C-D548-B3D0-4881CC8BB810}" destId="{6535516B-A070-B64C-AB53-CC7852DEF483}" srcOrd="5" destOrd="0" presId="urn:microsoft.com/office/officeart/2005/8/layout/vProcess5"/>
    <dgm:cxn modelId="{359BF184-7B7E-3847-9079-D558227965BB}" type="presParOf" srcId="{BC65D578-A21C-D548-B3D0-4881CC8BB810}" destId="{02CAB2A5-EB29-6F47-964F-A9D3508A95D9}" srcOrd="6" destOrd="0" presId="urn:microsoft.com/office/officeart/2005/8/layout/vProcess5"/>
    <dgm:cxn modelId="{EF817CAC-0DBA-9642-998F-7593430D6B0C}" type="presParOf" srcId="{BC65D578-A21C-D548-B3D0-4881CC8BB810}" destId="{16F80262-0814-7C4A-BBAF-C49FC377DB2E}" srcOrd="7" destOrd="0" presId="urn:microsoft.com/office/officeart/2005/8/layout/vProcess5"/>
    <dgm:cxn modelId="{ACF84381-1B36-CA46-B774-0A7BBEFBCB8B}" type="presParOf" srcId="{BC65D578-A21C-D548-B3D0-4881CC8BB810}" destId="{F8778A48-92F4-2740-880D-79EABBEBAC2E}" srcOrd="8" destOrd="0" presId="urn:microsoft.com/office/officeart/2005/8/layout/vProcess5"/>
    <dgm:cxn modelId="{2C476196-CA1B-EB4D-8B7D-4564AEC76E0C}" type="presParOf" srcId="{BC65D578-A21C-D548-B3D0-4881CC8BB810}" destId="{CB0B5B96-7B0A-104F-A351-455FAC9042AC}" srcOrd="9" destOrd="0" presId="urn:microsoft.com/office/officeart/2005/8/layout/vProcess5"/>
    <dgm:cxn modelId="{682023FB-61BE-E44F-A635-968195662D9B}" type="presParOf" srcId="{BC65D578-A21C-D548-B3D0-4881CC8BB810}" destId="{A5478B73-4B7D-3342-825C-4610056D9028}" srcOrd="10" destOrd="0" presId="urn:microsoft.com/office/officeart/2005/8/layout/vProcess5"/>
    <dgm:cxn modelId="{B1E31F43-DDD2-9940-A92D-D8EC4D7EB92A}" type="presParOf" srcId="{BC65D578-A21C-D548-B3D0-4881CC8BB810}" destId="{343362DC-91A4-E54F-8440-897777B71AC9}"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10E256D-4B52-8A48-833E-1A1619CB3DCD}" type="doc">
      <dgm:prSet loTypeId="urn:microsoft.com/office/officeart/2005/8/layout/vProcess5" loCatId="" qsTypeId="urn:microsoft.com/office/officeart/2005/8/quickstyle/simple1" qsCatId="simple" csTypeId="urn:microsoft.com/office/officeart/2005/8/colors/accent1_2" csCatId="accent1" phldr="1"/>
      <dgm:spPr/>
      <dgm:t>
        <a:bodyPr/>
        <a:lstStyle/>
        <a:p>
          <a:endParaRPr lang="en-GB"/>
        </a:p>
      </dgm:t>
    </dgm:pt>
    <dgm:pt modelId="{7620405E-A7A7-5245-8D3D-556FF301237F}">
      <dgm:prSet phldrT="[Text]"/>
      <dgm:spPr/>
      <dgm:t>
        <a:bodyPr/>
        <a:lstStyle/>
        <a:p>
          <a:r>
            <a:rPr lang="en-GB"/>
            <a:t>Similarly, the Employee Engagement Model helps greatly to this endeavour. When the cleaning staff is enthusiastic and invested in their profession, they are more likely to do a good job and make the guests happy. </a:t>
          </a:r>
        </a:p>
      </dgm:t>
    </dgm:pt>
    <dgm:pt modelId="{3DBCA8C1-DC99-C74F-803F-51204CEC285D}" type="parTrans" cxnId="{FBEC27EF-258E-F24C-B9B4-DF093901C506}">
      <dgm:prSet/>
      <dgm:spPr/>
      <dgm:t>
        <a:bodyPr/>
        <a:lstStyle/>
        <a:p>
          <a:endParaRPr lang="en-GB"/>
        </a:p>
      </dgm:t>
    </dgm:pt>
    <dgm:pt modelId="{2487D810-6DA5-1C4E-803C-7AAB683B75CC}" type="sibTrans" cxnId="{FBEC27EF-258E-F24C-B9B4-DF093901C506}">
      <dgm:prSet/>
      <dgm:spPr/>
      <dgm:t>
        <a:bodyPr/>
        <a:lstStyle/>
        <a:p>
          <a:endParaRPr lang="en-GB"/>
        </a:p>
      </dgm:t>
    </dgm:pt>
    <dgm:pt modelId="{2A4A647D-AA9A-CB40-BBEE-645521B78822}">
      <dgm:prSet/>
      <dgm:spPr/>
      <dgm:t>
        <a:bodyPr/>
        <a:lstStyle/>
        <a:p>
          <a:r>
            <a:rPr lang="en-GB"/>
            <a:t>Our hotel's elegant and attentive reputation is reflected in the high standards set by this model, which motivates our team to go above and beyond in their work. </a:t>
          </a:r>
          <a:endParaRPr lang="en-GB" dirty="0"/>
        </a:p>
      </dgm:t>
    </dgm:pt>
    <dgm:pt modelId="{37E0263F-AAE9-0744-8A49-270C282ABC93}" type="parTrans" cxnId="{B5637234-45BA-A24B-9812-A42044D78859}">
      <dgm:prSet/>
      <dgm:spPr/>
      <dgm:t>
        <a:bodyPr/>
        <a:lstStyle/>
        <a:p>
          <a:endParaRPr lang="en-GB"/>
        </a:p>
      </dgm:t>
    </dgm:pt>
    <dgm:pt modelId="{2A619B76-F40F-AB45-8D4E-BD3B9176DD0D}" type="sibTrans" cxnId="{B5637234-45BA-A24B-9812-A42044D78859}">
      <dgm:prSet/>
      <dgm:spPr/>
      <dgm:t>
        <a:bodyPr/>
        <a:lstStyle/>
        <a:p>
          <a:endParaRPr lang="en-GB"/>
        </a:p>
      </dgm:t>
    </dgm:pt>
    <dgm:pt modelId="{07D29B11-7993-6B41-9C3B-6BE0E90A866A}">
      <dgm:prSet/>
      <dgm:spPr/>
      <dgm:t>
        <a:bodyPr/>
        <a:lstStyle/>
        <a:p>
          <a:r>
            <a:rPr lang="en-GB" dirty="0"/>
            <a:t>All of these efforts work together to provide our guests the kind of luxurious stay they've come to expect from the Woodhouse Farm Hotel &amp; Spa</a:t>
          </a:r>
          <a:r>
            <a:rPr lang="en-US" dirty="0"/>
            <a:t>(</a:t>
          </a:r>
          <a:r>
            <a:rPr lang="en-US" dirty="0" err="1"/>
            <a:t>Pavlatos</a:t>
          </a:r>
          <a:r>
            <a:rPr lang="en-US" dirty="0"/>
            <a:t>, </a:t>
          </a:r>
          <a:r>
            <a:rPr lang="en-US" dirty="0" err="1"/>
            <a:t>Kostakis</a:t>
          </a:r>
          <a:r>
            <a:rPr lang="en-US" dirty="0"/>
            <a:t> and </a:t>
          </a:r>
          <a:r>
            <a:rPr lang="en-US" dirty="0" err="1"/>
            <a:t>Digkas</a:t>
          </a:r>
          <a:r>
            <a:rPr lang="en-US" dirty="0"/>
            <a:t>, 2020)</a:t>
          </a:r>
          <a:r>
            <a:rPr lang="en-GB" dirty="0"/>
            <a:t>.</a:t>
          </a:r>
        </a:p>
      </dgm:t>
    </dgm:pt>
    <dgm:pt modelId="{DF081F36-C102-3E4E-BC70-D564788C0525}" type="parTrans" cxnId="{5321EA4C-A3FC-2B43-B962-379AFAC94CF5}">
      <dgm:prSet/>
      <dgm:spPr/>
      <dgm:t>
        <a:bodyPr/>
        <a:lstStyle/>
        <a:p>
          <a:endParaRPr lang="en-GB"/>
        </a:p>
      </dgm:t>
    </dgm:pt>
    <dgm:pt modelId="{13540543-FBC9-414F-AD7A-BD9F41913837}" type="sibTrans" cxnId="{5321EA4C-A3FC-2B43-B962-379AFAC94CF5}">
      <dgm:prSet/>
      <dgm:spPr/>
      <dgm:t>
        <a:bodyPr/>
        <a:lstStyle/>
        <a:p>
          <a:endParaRPr lang="en-GB"/>
        </a:p>
      </dgm:t>
    </dgm:pt>
    <dgm:pt modelId="{9436179C-EB1B-A846-93A1-6BB78F0111B8}" type="pres">
      <dgm:prSet presAssocID="{B10E256D-4B52-8A48-833E-1A1619CB3DCD}" presName="outerComposite" presStyleCnt="0">
        <dgm:presLayoutVars>
          <dgm:chMax val="5"/>
          <dgm:dir/>
          <dgm:resizeHandles val="exact"/>
        </dgm:presLayoutVars>
      </dgm:prSet>
      <dgm:spPr/>
    </dgm:pt>
    <dgm:pt modelId="{AC466CF1-16EE-B743-AF9D-FA49C5944DAA}" type="pres">
      <dgm:prSet presAssocID="{B10E256D-4B52-8A48-833E-1A1619CB3DCD}" presName="dummyMaxCanvas" presStyleCnt="0">
        <dgm:presLayoutVars/>
      </dgm:prSet>
      <dgm:spPr/>
    </dgm:pt>
    <dgm:pt modelId="{EBA0CB51-36B5-2D45-8B18-ACDF40E877FF}" type="pres">
      <dgm:prSet presAssocID="{B10E256D-4B52-8A48-833E-1A1619CB3DCD}" presName="ThreeNodes_1" presStyleLbl="node1" presStyleIdx="0" presStyleCnt="3">
        <dgm:presLayoutVars>
          <dgm:bulletEnabled val="1"/>
        </dgm:presLayoutVars>
      </dgm:prSet>
      <dgm:spPr/>
    </dgm:pt>
    <dgm:pt modelId="{1B680DE5-2301-D54E-B062-31E6AB012801}" type="pres">
      <dgm:prSet presAssocID="{B10E256D-4B52-8A48-833E-1A1619CB3DCD}" presName="ThreeNodes_2" presStyleLbl="node1" presStyleIdx="1" presStyleCnt="3">
        <dgm:presLayoutVars>
          <dgm:bulletEnabled val="1"/>
        </dgm:presLayoutVars>
      </dgm:prSet>
      <dgm:spPr/>
    </dgm:pt>
    <dgm:pt modelId="{FA69188F-1081-954D-8748-3EF67F45CD8A}" type="pres">
      <dgm:prSet presAssocID="{B10E256D-4B52-8A48-833E-1A1619CB3DCD}" presName="ThreeNodes_3" presStyleLbl="node1" presStyleIdx="2" presStyleCnt="3">
        <dgm:presLayoutVars>
          <dgm:bulletEnabled val="1"/>
        </dgm:presLayoutVars>
      </dgm:prSet>
      <dgm:spPr/>
    </dgm:pt>
    <dgm:pt modelId="{3FFDE07E-696C-F249-B871-BD7217793EEA}" type="pres">
      <dgm:prSet presAssocID="{B10E256D-4B52-8A48-833E-1A1619CB3DCD}" presName="ThreeConn_1-2" presStyleLbl="fgAccFollowNode1" presStyleIdx="0" presStyleCnt="2">
        <dgm:presLayoutVars>
          <dgm:bulletEnabled val="1"/>
        </dgm:presLayoutVars>
      </dgm:prSet>
      <dgm:spPr/>
    </dgm:pt>
    <dgm:pt modelId="{6324EDBB-F508-404F-9EF0-7D7683602B8A}" type="pres">
      <dgm:prSet presAssocID="{B10E256D-4B52-8A48-833E-1A1619CB3DCD}" presName="ThreeConn_2-3" presStyleLbl="fgAccFollowNode1" presStyleIdx="1" presStyleCnt="2">
        <dgm:presLayoutVars>
          <dgm:bulletEnabled val="1"/>
        </dgm:presLayoutVars>
      </dgm:prSet>
      <dgm:spPr/>
    </dgm:pt>
    <dgm:pt modelId="{F9AD450F-B281-B44F-82D7-BBC2805A1B29}" type="pres">
      <dgm:prSet presAssocID="{B10E256D-4B52-8A48-833E-1A1619CB3DCD}" presName="ThreeNodes_1_text" presStyleLbl="node1" presStyleIdx="2" presStyleCnt="3">
        <dgm:presLayoutVars>
          <dgm:bulletEnabled val="1"/>
        </dgm:presLayoutVars>
      </dgm:prSet>
      <dgm:spPr/>
    </dgm:pt>
    <dgm:pt modelId="{1E1FDB98-4EFC-1842-B95B-89016A9EEDE5}" type="pres">
      <dgm:prSet presAssocID="{B10E256D-4B52-8A48-833E-1A1619CB3DCD}" presName="ThreeNodes_2_text" presStyleLbl="node1" presStyleIdx="2" presStyleCnt="3">
        <dgm:presLayoutVars>
          <dgm:bulletEnabled val="1"/>
        </dgm:presLayoutVars>
      </dgm:prSet>
      <dgm:spPr/>
    </dgm:pt>
    <dgm:pt modelId="{6069F166-4349-564A-8E88-755819AAA0CA}" type="pres">
      <dgm:prSet presAssocID="{B10E256D-4B52-8A48-833E-1A1619CB3DCD}" presName="ThreeNodes_3_text" presStyleLbl="node1" presStyleIdx="2" presStyleCnt="3">
        <dgm:presLayoutVars>
          <dgm:bulletEnabled val="1"/>
        </dgm:presLayoutVars>
      </dgm:prSet>
      <dgm:spPr/>
    </dgm:pt>
  </dgm:ptLst>
  <dgm:cxnLst>
    <dgm:cxn modelId="{C8EE8114-32A7-1A49-BAFB-78F57A23BA8B}" type="presOf" srcId="{2A619B76-F40F-AB45-8D4E-BD3B9176DD0D}" destId="{6324EDBB-F508-404F-9EF0-7D7683602B8A}" srcOrd="0" destOrd="0" presId="urn:microsoft.com/office/officeart/2005/8/layout/vProcess5"/>
    <dgm:cxn modelId="{0A8D2017-427C-8F4B-BB18-8CF054829474}" type="presOf" srcId="{2A4A647D-AA9A-CB40-BBEE-645521B78822}" destId="{1E1FDB98-4EFC-1842-B95B-89016A9EEDE5}" srcOrd="1" destOrd="0" presId="urn:microsoft.com/office/officeart/2005/8/layout/vProcess5"/>
    <dgm:cxn modelId="{B5637234-45BA-A24B-9812-A42044D78859}" srcId="{B10E256D-4B52-8A48-833E-1A1619CB3DCD}" destId="{2A4A647D-AA9A-CB40-BBEE-645521B78822}" srcOrd="1" destOrd="0" parTransId="{37E0263F-AAE9-0744-8A49-270C282ABC93}" sibTransId="{2A619B76-F40F-AB45-8D4E-BD3B9176DD0D}"/>
    <dgm:cxn modelId="{945C8D3F-59BE-1F47-BD28-2C0EDACB37CF}" type="presOf" srcId="{2A4A647D-AA9A-CB40-BBEE-645521B78822}" destId="{1B680DE5-2301-D54E-B062-31E6AB012801}" srcOrd="0" destOrd="0" presId="urn:microsoft.com/office/officeart/2005/8/layout/vProcess5"/>
    <dgm:cxn modelId="{35EFE544-E93C-9A43-A94A-4D5A821139EE}" type="presOf" srcId="{2487D810-6DA5-1C4E-803C-7AAB683B75CC}" destId="{3FFDE07E-696C-F249-B871-BD7217793EEA}" srcOrd="0" destOrd="0" presId="urn:microsoft.com/office/officeart/2005/8/layout/vProcess5"/>
    <dgm:cxn modelId="{5321EA4C-A3FC-2B43-B962-379AFAC94CF5}" srcId="{B10E256D-4B52-8A48-833E-1A1619CB3DCD}" destId="{07D29B11-7993-6B41-9C3B-6BE0E90A866A}" srcOrd="2" destOrd="0" parTransId="{DF081F36-C102-3E4E-BC70-D564788C0525}" sibTransId="{13540543-FBC9-414F-AD7A-BD9F41913837}"/>
    <dgm:cxn modelId="{B2536A7C-BDD8-8343-A84A-49B28DEBB19A}" type="presOf" srcId="{07D29B11-7993-6B41-9C3B-6BE0E90A866A}" destId="{6069F166-4349-564A-8E88-755819AAA0CA}" srcOrd="1" destOrd="0" presId="urn:microsoft.com/office/officeart/2005/8/layout/vProcess5"/>
    <dgm:cxn modelId="{DD7F7C88-F438-0641-A72C-6095FF8DAD87}" type="presOf" srcId="{7620405E-A7A7-5245-8D3D-556FF301237F}" destId="{EBA0CB51-36B5-2D45-8B18-ACDF40E877FF}" srcOrd="0" destOrd="0" presId="urn:microsoft.com/office/officeart/2005/8/layout/vProcess5"/>
    <dgm:cxn modelId="{CC87F3AD-A77C-5749-BAE0-2436D7A570D4}" type="presOf" srcId="{7620405E-A7A7-5245-8D3D-556FF301237F}" destId="{F9AD450F-B281-B44F-82D7-BBC2805A1B29}" srcOrd="1" destOrd="0" presId="urn:microsoft.com/office/officeart/2005/8/layout/vProcess5"/>
    <dgm:cxn modelId="{A65CAFB3-ABF1-5244-BB2A-E7CED0146EB2}" type="presOf" srcId="{07D29B11-7993-6B41-9C3B-6BE0E90A866A}" destId="{FA69188F-1081-954D-8748-3EF67F45CD8A}" srcOrd="0" destOrd="0" presId="urn:microsoft.com/office/officeart/2005/8/layout/vProcess5"/>
    <dgm:cxn modelId="{51CB6FB8-AE06-DE4D-B4F4-C49E9DEB2866}" type="presOf" srcId="{B10E256D-4B52-8A48-833E-1A1619CB3DCD}" destId="{9436179C-EB1B-A846-93A1-6BB78F0111B8}" srcOrd="0" destOrd="0" presId="urn:microsoft.com/office/officeart/2005/8/layout/vProcess5"/>
    <dgm:cxn modelId="{FBEC27EF-258E-F24C-B9B4-DF093901C506}" srcId="{B10E256D-4B52-8A48-833E-1A1619CB3DCD}" destId="{7620405E-A7A7-5245-8D3D-556FF301237F}" srcOrd="0" destOrd="0" parTransId="{3DBCA8C1-DC99-C74F-803F-51204CEC285D}" sibTransId="{2487D810-6DA5-1C4E-803C-7AAB683B75CC}"/>
    <dgm:cxn modelId="{02740037-B5E3-D24A-8EDE-540880C67FC5}" type="presParOf" srcId="{9436179C-EB1B-A846-93A1-6BB78F0111B8}" destId="{AC466CF1-16EE-B743-AF9D-FA49C5944DAA}" srcOrd="0" destOrd="0" presId="urn:microsoft.com/office/officeart/2005/8/layout/vProcess5"/>
    <dgm:cxn modelId="{993A1B1A-5BDB-C647-A0CA-821B8F7797B4}" type="presParOf" srcId="{9436179C-EB1B-A846-93A1-6BB78F0111B8}" destId="{EBA0CB51-36B5-2D45-8B18-ACDF40E877FF}" srcOrd="1" destOrd="0" presId="urn:microsoft.com/office/officeart/2005/8/layout/vProcess5"/>
    <dgm:cxn modelId="{1F1CA5E1-942B-5B45-AF92-436C7130A65B}" type="presParOf" srcId="{9436179C-EB1B-A846-93A1-6BB78F0111B8}" destId="{1B680DE5-2301-D54E-B062-31E6AB012801}" srcOrd="2" destOrd="0" presId="urn:microsoft.com/office/officeart/2005/8/layout/vProcess5"/>
    <dgm:cxn modelId="{F5DB03BA-FBB2-494F-83C2-B23D5DB816D7}" type="presParOf" srcId="{9436179C-EB1B-A846-93A1-6BB78F0111B8}" destId="{FA69188F-1081-954D-8748-3EF67F45CD8A}" srcOrd="3" destOrd="0" presId="urn:microsoft.com/office/officeart/2005/8/layout/vProcess5"/>
    <dgm:cxn modelId="{5BF8C994-B197-1C4B-A534-9F8A53EF5457}" type="presParOf" srcId="{9436179C-EB1B-A846-93A1-6BB78F0111B8}" destId="{3FFDE07E-696C-F249-B871-BD7217793EEA}" srcOrd="4" destOrd="0" presId="urn:microsoft.com/office/officeart/2005/8/layout/vProcess5"/>
    <dgm:cxn modelId="{28FB606E-AC81-C048-8AEA-0408E2DD5958}" type="presParOf" srcId="{9436179C-EB1B-A846-93A1-6BB78F0111B8}" destId="{6324EDBB-F508-404F-9EF0-7D7683602B8A}" srcOrd="5" destOrd="0" presId="urn:microsoft.com/office/officeart/2005/8/layout/vProcess5"/>
    <dgm:cxn modelId="{380DCA7D-7A68-EA43-8D1D-D124302FDAB9}" type="presParOf" srcId="{9436179C-EB1B-A846-93A1-6BB78F0111B8}" destId="{F9AD450F-B281-B44F-82D7-BBC2805A1B29}" srcOrd="6" destOrd="0" presId="urn:microsoft.com/office/officeart/2005/8/layout/vProcess5"/>
    <dgm:cxn modelId="{9EC0B10E-5E01-034A-92C3-A91D14ABC2BF}" type="presParOf" srcId="{9436179C-EB1B-A846-93A1-6BB78F0111B8}" destId="{1E1FDB98-4EFC-1842-B95B-89016A9EEDE5}" srcOrd="7" destOrd="0" presId="urn:microsoft.com/office/officeart/2005/8/layout/vProcess5"/>
    <dgm:cxn modelId="{DDF37C1A-D201-7449-ABA6-9F8CB37FDCDA}" type="presParOf" srcId="{9436179C-EB1B-A846-93A1-6BB78F0111B8}" destId="{6069F166-4349-564A-8E88-755819AAA0CA}"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A09F31-2B9D-564C-BCCC-5430D7361926}">
      <dsp:nvSpPr>
        <dsp:cNvPr id="0" name=""/>
        <dsp:cNvSpPr/>
      </dsp:nvSpPr>
      <dsp:spPr>
        <a:xfrm>
          <a:off x="0" y="0"/>
          <a:ext cx="7680960" cy="787908"/>
        </a:xfrm>
        <a:prstGeom prst="roundRect">
          <a:avLst>
            <a:gd name="adj" fmla="val 10000"/>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The checklist provided is thoughtfully designed, including a variety of essential chores necessary for preserving the immaculate state of our guest rooms. </a:t>
          </a:r>
        </a:p>
      </dsp:txBody>
      <dsp:txXfrm>
        <a:off x="23077" y="23077"/>
        <a:ext cx="6764167" cy="741754"/>
      </dsp:txXfrm>
    </dsp:sp>
    <dsp:sp modelId="{F500295C-7E87-8646-8385-CBAC68EA41BC}">
      <dsp:nvSpPr>
        <dsp:cNvPr id="0" name=""/>
        <dsp:cNvSpPr/>
      </dsp:nvSpPr>
      <dsp:spPr>
        <a:xfrm>
          <a:off x="643280" y="931164"/>
          <a:ext cx="7680960" cy="787908"/>
        </a:xfrm>
        <a:prstGeom prst="roundRect">
          <a:avLst>
            <a:gd name="adj" fmla="val 10000"/>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Every item included in the checklist has been meticulously chosen to guarantee thorough room maintenance, including various aspects such as conducting a thorough assessment for defects and potential risks, meticulously cleaning surfaces, and attentively restocking room amenities</a:t>
          </a:r>
          <a:r>
            <a:rPr lang="en-US" sz="1200" kern="1200" dirty="0"/>
            <a:t>(</a:t>
          </a:r>
          <a:r>
            <a:rPr lang="en-US" sz="1200" kern="1200" dirty="0" err="1"/>
            <a:t>Piso</a:t>
          </a:r>
          <a:r>
            <a:rPr lang="en-US" sz="1200" kern="1200" dirty="0"/>
            <a:t>, 2022)</a:t>
          </a:r>
          <a:r>
            <a:rPr lang="en-GB" sz="1200" kern="1200" dirty="0"/>
            <a:t>. </a:t>
          </a:r>
        </a:p>
      </dsp:txBody>
      <dsp:txXfrm>
        <a:off x="666357" y="954241"/>
        <a:ext cx="6479385" cy="741754"/>
      </dsp:txXfrm>
    </dsp:sp>
    <dsp:sp modelId="{200F66DC-F153-F746-9B4D-9D8ED0682F54}">
      <dsp:nvSpPr>
        <dsp:cNvPr id="0" name=""/>
        <dsp:cNvSpPr/>
      </dsp:nvSpPr>
      <dsp:spPr>
        <a:xfrm>
          <a:off x="1276959" y="1862328"/>
          <a:ext cx="7680960" cy="787908"/>
        </a:xfrm>
        <a:prstGeom prst="roundRect">
          <a:avLst>
            <a:gd name="adj" fmla="val 10000"/>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The checklist also includes comprehensive sanitation of the bathroom, the use of vacuuming and mopping techniques on the flooring, and a final assessment to ensure that each nook and cranny of the room adheres to our meticulous criteria. </a:t>
          </a:r>
          <a:endParaRPr lang="en-GB" sz="1200" kern="1200" dirty="0"/>
        </a:p>
      </dsp:txBody>
      <dsp:txXfrm>
        <a:off x="1300036" y="1885405"/>
        <a:ext cx="6488986" cy="741754"/>
      </dsp:txXfrm>
    </dsp:sp>
    <dsp:sp modelId="{79187003-1C1E-C149-82F1-5E1BB6842DDF}">
      <dsp:nvSpPr>
        <dsp:cNvPr id="0" name=""/>
        <dsp:cNvSpPr/>
      </dsp:nvSpPr>
      <dsp:spPr>
        <a:xfrm>
          <a:off x="1920239" y="2793491"/>
          <a:ext cx="7680960" cy="787908"/>
        </a:xfrm>
        <a:prstGeom prst="roundRect">
          <a:avLst>
            <a:gd name="adj" fmla="val 10000"/>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By following this checklist, our housekeeping service will not only maintain the physical standards of the rooms but also improve the whole guest experience, guaranteeing that every stay at our hotel is characterised by comfort, safety, and lasting impressions</a:t>
          </a:r>
          <a:r>
            <a:rPr lang="en-US" sz="1200" kern="1200" dirty="0"/>
            <a:t>(Salem et al., 2020)</a:t>
          </a:r>
          <a:r>
            <a:rPr lang="en-GB" sz="1200" kern="1200" dirty="0"/>
            <a:t>.</a:t>
          </a:r>
          <a:endParaRPr lang="x-none" sz="1200" kern="1200" dirty="0"/>
        </a:p>
      </dsp:txBody>
      <dsp:txXfrm>
        <a:off x="1943316" y="2816568"/>
        <a:ext cx="6479385" cy="741754"/>
      </dsp:txXfrm>
    </dsp:sp>
    <dsp:sp modelId="{6535516B-A070-B64C-AB53-CC7852DEF483}">
      <dsp:nvSpPr>
        <dsp:cNvPr id="0" name=""/>
        <dsp:cNvSpPr/>
      </dsp:nvSpPr>
      <dsp:spPr>
        <a:xfrm>
          <a:off x="7168819" y="603465"/>
          <a:ext cx="512140" cy="512140"/>
        </a:xfrm>
        <a:prstGeom prst="downArrow">
          <a:avLst>
            <a:gd name="adj1" fmla="val 55000"/>
            <a:gd name="adj2" fmla="val 45000"/>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7284051" y="603465"/>
        <a:ext cx="281677" cy="385385"/>
      </dsp:txXfrm>
    </dsp:sp>
    <dsp:sp modelId="{02CAB2A5-EB29-6F47-964F-A9D3508A95D9}">
      <dsp:nvSpPr>
        <dsp:cNvPr id="0" name=""/>
        <dsp:cNvSpPr/>
      </dsp:nvSpPr>
      <dsp:spPr>
        <a:xfrm>
          <a:off x="7812100" y="1534629"/>
          <a:ext cx="512140" cy="512140"/>
        </a:xfrm>
        <a:prstGeom prst="downArrow">
          <a:avLst>
            <a:gd name="adj1" fmla="val 55000"/>
            <a:gd name="adj2" fmla="val 45000"/>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7927332" y="1534629"/>
        <a:ext cx="281677" cy="385385"/>
      </dsp:txXfrm>
    </dsp:sp>
    <dsp:sp modelId="{16F80262-0814-7C4A-BBAF-C49FC377DB2E}">
      <dsp:nvSpPr>
        <dsp:cNvPr id="0" name=""/>
        <dsp:cNvSpPr/>
      </dsp:nvSpPr>
      <dsp:spPr>
        <a:xfrm>
          <a:off x="8445779" y="2465793"/>
          <a:ext cx="512140" cy="512140"/>
        </a:xfrm>
        <a:prstGeom prst="downArrow">
          <a:avLst>
            <a:gd name="adj1" fmla="val 55000"/>
            <a:gd name="adj2" fmla="val 45000"/>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8561011" y="2465793"/>
        <a:ext cx="281677" cy="3853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A0CB51-36B5-2D45-8B18-ACDF40E877FF}">
      <dsp:nvSpPr>
        <dsp:cNvPr id="0" name=""/>
        <dsp:cNvSpPr/>
      </dsp:nvSpPr>
      <dsp:spPr>
        <a:xfrm>
          <a:off x="0" y="0"/>
          <a:ext cx="8161020" cy="1074420"/>
        </a:xfrm>
        <a:prstGeom prst="roundRect">
          <a:avLst>
            <a:gd name="adj" fmla="val 10000"/>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Similarly, the Employee Engagement Model helps greatly to this endeavour. When the cleaning staff is enthusiastic and invested in their profession, they are more likely to do a good job and make the guests happy. </a:t>
          </a:r>
        </a:p>
      </dsp:txBody>
      <dsp:txXfrm>
        <a:off x="31469" y="31469"/>
        <a:ext cx="7001636" cy="1011482"/>
      </dsp:txXfrm>
    </dsp:sp>
    <dsp:sp modelId="{1B680DE5-2301-D54E-B062-31E6AB012801}">
      <dsp:nvSpPr>
        <dsp:cNvPr id="0" name=""/>
        <dsp:cNvSpPr/>
      </dsp:nvSpPr>
      <dsp:spPr>
        <a:xfrm>
          <a:off x="720089" y="1253489"/>
          <a:ext cx="8161020" cy="1074420"/>
        </a:xfrm>
        <a:prstGeom prst="roundRect">
          <a:avLst>
            <a:gd name="adj" fmla="val 10000"/>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Our hotel's elegant and attentive reputation is reflected in the high standards set by this model, which motivates our team to go above and beyond in their work. </a:t>
          </a:r>
          <a:endParaRPr lang="en-GB" sz="1700" kern="1200" dirty="0"/>
        </a:p>
      </dsp:txBody>
      <dsp:txXfrm>
        <a:off x="751558" y="1284958"/>
        <a:ext cx="6679619" cy="1011482"/>
      </dsp:txXfrm>
    </dsp:sp>
    <dsp:sp modelId="{FA69188F-1081-954D-8748-3EF67F45CD8A}">
      <dsp:nvSpPr>
        <dsp:cNvPr id="0" name=""/>
        <dsp:cNvSpPr/>
      </dsp:nvSpPr>
      <dsp:spPr>
        <a:xfrm>
          <a:off x="1440179" y="2506979"/>
          <a:ext cx="8161020" cy="1074420"/>
        </a:xfrm>
        <a:prstGeom prst="roundRect">
          <a:avLst>
            <a:gd name="adj" fmla="val 10000"/>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All of these efforts work together to provide our guests the kind of luxurious stay they've come to expect from the Woodhouse Farm Hotel &amp; Spa</a:t>
          </a:r>
          <a:r>
            <a:rPr lang="en-US" sz="1700" kern="1200" dirty="0"/>
            <a:t>(</a:t>
          </a:r>
          <a:r>
            <a:rPr lang="en-US" sz="1700" kern="1200" dirty="0" err="1"/>
            <a:t>Pavlatos</a:t>
          </a:r>
          <a:r>
            <a:rPr lang="en-US" sz="1700" kern="1200" dirty="0"/>
            <a:t>, </a:t>
          </a:r>
          <a:r>
            <a:rPr lang="en-US" sz="1700" kern="1200" dirty="0" err="1"/>
            <a:t>Kostakis</a:t>
          </a:r>
          <a:r>
            <a:rPr lang="en-US" sz="1700" kern="1200" dirty="0"/>
            <a:t> and </a:t>
          </a:r>
          <a:r>
            <a:rPr lang="en-US" sz="1700" kern="1200" dirty="0" err="1"/>
            <a:t>Digkas</a:t>
          </a:r>
          <a:r>
            <a:rPr lang="en-US" sz="1700" kern="1200" dirty="0"/>
            <a:t>, 2020)</a:t>
          </a:r>
          <a:r>
            <a:rPr lang="en-GB" sz="1700" kern="1200" dirty="0"/>
            <a:t>.</a:t>
          </a:r>
        </a:p>
      </dsp:txBody>
      <dsp:txXfrm>
        <a:off x="1471648" y="2538448"/>
        <a:ext cx="6679619" cy="1011482"/>
      </dsp:txXfrm>
    </dsp:sp>
    <dsp:sp modelId="{3FFDE07E-696C-F249-B871-BD7217793EEA}">
      <dsp:nvSpPr>
        <dsp:cNvPr id="0" name=""/>
        <dsp:cNvSpPr/>
      </dsp:nvSpPr>
      <dsp:spPr>
        <a:xfrm>
          <a:off x="7462647" y="814768"/>
          <a:ext cx="698373" cy="698373"/>
        </a:xfrm>
        <a:prstGeom prst="downArrow">
          <a:avLst>
            <a:gd name="adj1" fmla="val 55000"/>
            <a:gd name="adj2" fmla="val 45000"/>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a:off x="7619781" y="814768"/>
        <a:ext cx="384105" cy="525526"/>
      </dsp:txXfrm>
    </dsp:sp>
    <dsp:sp modelId="{6324EDBB-F508-404F-9EF0-7D7683602B8A}">
      <dsp:nvSpPr>
        <dsp:cNvPr id="0" name=""/>
        <dsp:cNvSpPr/>
      </dsp:nvSpPr>
      <dsp:spPr>
        <a:xfrm>
          <a:off x="8182737" y="2061095"/>
          <a:ext cx="698373" cy="698373"/>
        </a:xfrm>
        <a:prstGeom prst="downArrow">
          <a:avLst>
            <a:gd name="adj1" fmla="val 55000"/>
            <a:gd name="adj2" fmla="val 45000"/>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a:off x="8339871" y="2061095"/>
        <a:ext cx="384105" cy="52552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EA86858B-6F8A-48E3-828D-9B22560D2B54}" type="datetimeFigureOut">
              <a:rPr lang="en-US" smtClean="0"/>
              <a:t>11/13/23</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EF79CD0D-EFE0-49E6-B121-D12DBF790A3A}" type="slidenum">
              <a:rPr lang="en-US" smtClean="0"/>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86002668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A86858B-6F8A-48E3-828D-9B22560D2B54}" type="datetimeFigureOut">
              <a:rPr lang="en-US" smtClean="0"/>
              <a:t>11/13/23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79CD0D-EFE0-49E6-B121-D12DBF790A3A}" type="slidenum">
              <a:rPr lang="en-US" smtClean="0"/>
              <a:t>‹#›</a:t>
            </a:fld>
            <a:endParaRPr lang="en-US"/>
          </a:p>
        </p:txBody>
      </p:sp>
    </p:spTree>
    <p:extLst>
      <p:ext uri="{BB962C8B-B14F-4D97-AF65-F5344CB8AC3E}">
        <p14:creationId xmlns:p14="http://schemas.microsoft.com/office/powerpoint/2010/main" val="33135393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EA86858B-6F8A-48E3-828D-9B22560D2B54}" type="datetimeFigureOut">
              <a:rPr lang="en-US" smtClean="0"/>
              <a:t>11/13/23</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EF79CD0D-EFE0-49E6-B121-D12DBF790A3A}"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99513746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A86858B-6F8A-48E3-828D-9B22560D2B54}" type="datetimeFigureOut">
              <a:rPr lang="en-US" smtClean="0"/>
              <a:t>11/13/23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79CD0D-EFE0-49E6-B121-D12DBF790A3A}" type="slidenum">
              <a:rPr lang="en-US" smtClean="0"/>
              <a:t>‹#›</a:t>
            </a:fld>
            <a:endParaRPr lang="en-US"/>
          </a:p>
        </p:txBody>
      </p:sp>
    </p:spTree>
    <p:extLst>
      <p:ext uri="{BB962C8B-B14F-4D97-AF65-F5344CB8AC3E}">
        <p14:creationId xmlns:p14="http://schemas.microsoft.com/office/powerpoint/2010/main" val="27153951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A86858B-6F8A-48E3-828D-9B22560D2B54}" type="datetimeFigureOut">
              <a:rPr lang="en-US" smtClean="0"/>
              <a:t>11/13/23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F79CD0D-EFE0-49E6-B121-D12DBF790A3A}" type="slidenum">
              <a:rPr lang="en-US" smtClean="0"/>
              <a:t>‹#›</a:t>
            </a:fld>
            <a:endParaRPr lang="en-US"/>
          </a:p>
        </p:txBody>
      </p:sp>
    </p:spTree>
    <p:extLst>
      <p:ext uri="{BB962C8B-B14F-4D97-AF65-F5344CB8AC3E}">
        <p14:creationId xmlns:p14="http://schemas.microsoft.com/office/powerpoint/2010/main" val="3998236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A86858B-6F8A-48E3-828D-9B22560D2B54}" type="datetimeFigureOut">
              <a:rPr lang="en-US" smtClean="0"/>
              <a:t>11/13/23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F79CD0D-EFE0-49E6-B121-D12DBF790A3A}" type="slidenum">
              <a:rPr lang="en-US" smtClean="0"/>
              <a:t>‹#›</a:t>
            </a:fld>
            <a:endParaRPr lang="en-US"/>
          </a:p>
        </p:txBody>
      </p:sp>
    </p:spTree>
    <p:extLst>
      <p:ext uri="{BB962C8B-B14F-4D97-AF65-F5344CB8AC3E}">
        <p14:creationId xmlns:p14="http://schemas.microsoft.com/office/powerpoint/2010/main" val="34458926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86858B-6F8A-48E3-828D-9B22560D2B54}" type="datetimeFigureOut">
              <a:rPr lang="en-US" smtClean="0"/>
              <a:t>11/13/23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F79CD0D-EFE0-49E6-B121-D12DBF790A3A}" type="slidenum">
              <a:rPr lang="en-US" smtClean="0"/>
              <a:t>‹#›</a:t>
            </a:fld>
            <a:endParaRPr lang="en-US"/>
          </a:p>
        </p:txBody>
      </p:sp>
    </p:spTree>
    <p:extLst>
      <p:ext uri="{BB962C8B-B14F-4D97-AF65-F5344CB8AC3E}">
        <p14:creationId xmlns:p14="http://schemas.microsoft.com/office/powerpoint/2010/main" val="12880027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EA86858B-6F8A-48E3-828D-9B22560D2B54}" type="datetimeFigureOut">
              <a:rPr lang="en-US" smtClean="0"/>
              <a:t>11/13/23</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EF79CD0D-EFE0-49E6-B121-D12DBF790A3A}"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402715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EA86858B-6F8A-48E3-828D-9B22560D2B54}" type="datetimeFigureOut">
              <a:rPr lang="en-US" smtClean="0"/>
              <a:t>11/13/23</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EF79CD0D-EFE0-49E6-B121-D12DBF790A3A}"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124762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A86858B-6F8A-48E3-828D-9B22560D2B54}" type="datetimeFigureOut">
              <a:rPr lang="en-US" smtClean="0"/>
              <a:t>11/13/23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79CD0D-EFE0-49E6-B121-D12DBF790A3A}" type="slidenum">
              <a:rPr lang="en-US" smtClean="0"/>
              <a:t>‹#›</a:t>
            </a:fld>
            <a:endParaRPr lang="en-US"/>
          </a:p>
        </p:txBody>
      </p:sp>
    </p:spTree>
    <p:extLst>
      <p:ext uri="{BB962C8B-B14F-4D97-AF65-F5344CB8AC3E}">
        <p14:creationId xmlns:p14="http://schemas.microsoft.com/office/powerpoint/2010/main" val="21411078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A86858B-6F8A-48E3-828D-9B22560D2B54}" type="datetimeFigureOut">
              <a:rPr lang="en-US" smtClean="0"/>
              <a:t>11/13/23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79CD0D-EFE0-49E6-B121-D12DBF790A3A}" type="slidenum">
              <a:rPr lang="en-US" smtClean="0"/>
              <a:t>‹#›</a:t>
            </a:fld>
            <a:endParaRPr lang="en-US"/>
          </a:p>
        </p:txBody>
      </p:sp>
    </p:spTree>
    <p:extLst>
      <p:ext uri="{BB962C8B-B14F-4D97-AF65-F5344CB8AC3E}">
        <p14:creationId xmlns:p14="http://schemas.microsoft.com/office/powerpoint/2010/main" val="1245993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EA86858B-6F8A-48E3-828D-9B22560D2B54}" type="datetimeFigureOut">
              <a:rPr lang="en-US" smtClean="0"/>
              <a:t>11/13/23</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EF79CD0D-EFE0-49E6-B121-D12DBF790A3A}"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2100066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70B63-F714-1C24-551D-F28B44E75CF0}"/>
              </a:ext>
            </a:extLst>
          </p:cNvPr>
          <p:cNvSpPr>
            <a:spLocks noGrp="1"/>
          </p:cNvSpPr>
          <p:nvPr>
            <p:ph type="ctrTitle"/>
          </p:nvPr>
        </p:nvSpPr>
        <p:spPr>
          <a:xfrm>
            <a:off x="4132162" y="3946967"/>
            <a:ext cx="6676630" cy="530022"/>
          </a:xfrm>
        </p:spPr>
        <p:txBody>
          <a:bodyPr/>
          <a:lstStyle/>
          <a:p>
            <a:r>
              <a:rPr lang="en-GB" sz="2400" dirty="0"/>
              <a:t>S</a:t>
            </a:r>
            <a:r>
              <a:rPr lang="x-none" sz="2400"/>
              <a:t>tudent name</a:t>
            </a:r>
            <a:r>
              <a:rPr lang="ro-RO" sz="2400"/>
              <a:t>: IULIA </a:t>
            </a:r>
            <a:r>
              <a:rPr lang="ro-RO" sz="2400" dirty="0"/>
              <a:t>FERENT</a:t>
            </a:r>
            <a:endParaRPr lang="x-none" sz="2400" dirty="0"/>
          </a:p>
        </p:txBody>
      </p:sp>
      <p:sp>
        <p:nvSpPr>
          <p:cNvPr id="3" name="Subtitle 2">
            <a:extLst>
              <a:ext uri="{FF2B5EF4-FFF2-40B4-BE49-F238E27FC236}">
                <a16:creationId xmlns:a16="http://schemas.microsoft.com/office/drawing/2014/main" id="{81DDEF79-4E11-D225-70BB-1BA1E3A93058}"/>
              </a:ext>
            </a:extLst>
          </p:cNvPr>
          <p:cNvSpPr>
            <a:spLocks noGrp="1"/>
          </p:cNvSpPr>
          <p:nvPr>
            <p:ph type="subTitle" idx="1"/>
          </p:nvPr>
        </p:nvSpPr>
        <p:spPr>
          <a:xfrm>
            <a:off x="3999420" y="4465565"/>
            <a:ext cx="6831673" cy="1086237"/>
          </a:xfrm>
        </p:spPr>
        <p:txBody>
          <a:bodyPr>
            <a:normAutofit fontScale="92500" lnSpcReduction="10000"/>
          </a:bodyPr>
          <a:lstStyle/>
          <a:p>
            <a:r>
              <a:rPr lang="en-GB" dirty="0"/>
              <a:t>S</a:t>
            </a:r>
            <a:r>
              <a:rPr lang="x-none"/>
              <a:t>tudent ID</a:t>
            </a:r>
            <a:r>
              <a:rPr lang="ro-RO" dirty="0"/>
              <a:t>: 2225255</a:t>
            </a:r>
          </a:p>
          <a:p>
            <a:r>
              <a:rPr lang="ro-RO" dirty="0" err="1"/>
              <a:t>Lecturer</a:t>
            </a:r>
            <a:r>
              <a:rPr lang="ro-RO" dirty="0"/>
              <a:t>: Daniel </a:t>
            </a:r>
            <a:r>
              <a:rPr lang="ro-RO" dirty="0" err="1"/>
              <a:t>Payne</a:t>
            </a:r>
            <a:endParaRPr lang="ro-RO" dirty="0"/>
          </a:p>
          <a:p>
            <a:r>
              <a:rPr lang="ro-RO"/>
              <a:t>BMIH4006</a:t>
            </a:r>
            <a:endParaRPr lang="x-none"/>
          </a:p>
        </p:txBody>
      </p:sp>
      <p:pic>
        <p:nvPicPr>
          <p:cNvPr id="1026" name="Picture 2" descr="Woodhouse Farm Hotel &amp; Spa – Hotel &amp; Spa in Spalding, Lincolnshir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58538" y="1364328"/>
            <a:ext cx="3988965" cy="2600805"/>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68A70B63-F714-1C24-551D-F28B44E75CF0}"/>
              </a:ext>
            </a:extLst>
          </p:cNvPr>
          <p:cNvSpPr txBox="1">
            <a:spLocks/>
          </p:cNvSpPr>
          <p:nvPr/>
        </p:nvSpPr>
        <p:spPr>
          <a:xfrm>
            <a:off x="4782274" y="2082088"/>
            <a:ext cx="6410445" cy="1165284"/>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2400" dirty="0"/>
              <a:t>Housekeeping </a:t>
            </a:r>
          </a:p>
          <a:p>
            <a:r>
              <a:rPr lang="en-US" sz="2400" dirty="0"/>
              <a:t>training</a:t>
            </a:r>
            <a:endParaRPr lang="x-none" sz="2400" dirty="0"/>
          </a:p>
        </p:txBody>
      </p:sp>
    </p:spTree>
    <p:extLst>
      <p:ext uri="{BB962C8B-B14F-4D97-AF65-F5344CB8AC3E}">
        <p14:creationId xmlns:p14="http://schemas.microsoft.com/office/powerpoint/2010/main" val="2644705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059BDB-B268-4159-A272-33D7AF2C3E03}"/>
              </a:ext>
            </a:extLst>
          </p:cNvPr>
          <p:cNvSpPr txBox="1"/>
          <p:nvPr/>
        </p:nvSpPr>
        <p:spPr>
          <a:xfrm>
            <a:off x="5084670" y="318599"/>
            <a:ext cx="7087193" cy="584775"/>
          </a:xfrm>
          <a:prstGeom prst="rect">
            <a:avLst/>
          </a:prstGeom>
          <a:noFill/>
        </p:spPr>
        <p:txBody>
          <a:bodyPr wrap="square" rtlCol="0">
            <a:spAutoFit/>
          </a:bodyPr>
          <a:lstStyle/>
          <a:p>
            <a:pPr algn="l"/>
            <a:r>
              <a:rPr lang="en-GB" sz="3200" b="1" i="0" dirty="0">
                <a:effectLst/>
                <a:latin typeface="Söhne"/>
              </a:rPr>
              <a:t>Introduction</a:t>
            </a:r>
          </a:p>
        </p:txBody>
      </p:sp>
      <p:grpSp>
        <p:nvGrpSpPr>
          <p:cNvPr id="927" name="Group 926">
            <a:extLst>
              <a:ext uri="{FF2B5EF4-FFF2-40B4-BE49-F238E27FC236}">
                <a16:creationId xmlns:a16="http://schemas.microsoft.com/office/drawing/2014/main" id="{EE97C7CC-840B-4BAE-A53A-1826AB643604}"/>
              </a:ext>
            </a:extLst>
          </p:cNvPr>
          <p:cNvGrpSpPr/>
          <p:nvPr/>
        </p:nvGrpSpPr>
        <p:grpSpPr>
          <a:xfrm>
            <a:off x="115348" y="1339869"/>
            <a:ext cx="11961305" cy="5340929"/>
            <a:chOff x="114456" y="1301883"/>
            <a:chExt cx="11961305" cy="5340929"/>
          </a:xfrm>
        </p:grpSpPr>
        <p:grpSp>
          <p:nvGrpSpPr>
            <p:cNvPr id="912" name="Group 911">
              <a:extLst>
                <a:ext uri="{FF2B5EF4-FFF2-40B4-BE49-F238E27FC236}">
                  <a16:creationId xmlns:a16="http://schemas.microsoft.com/office/drawing/2014/main" id="{1FA55A16-EE07-4EBC-8237-C8EBECDEAEC4}"/>
                </a:ext>
              </a:extLst>
            </p:cNvPr>
            <p:cNvGrpSpPr/>
            <p:nvPr/>
          </p:nvGrpSpPr>
          <p:grpSpPr>
            <a:xfrm>
              <a:off x="114456" y="1301883"/>
              <a:ext cx="5181668" cy="4974672"/>
              <a:chOff x="3246648" y="615120"/>
              <a:chExt cx="5699835" cy="5472139"/>
            </a:xfrm>
          </p:grpSpPr>
          <p:sp>
            <p:nvSpPr>
              <p:cNvPr id="10" name="Freeform: Shape 9">
                <a:extLst>
                  <a:ext uri="{FF2B5EF4-FFF2-40B4-BE49-F238E27FC236}">
                    <a16:creationId xmlns:a16="http://schemas.microsoft.com/office/drawing/2014/main" id="{39575328-2870-4B2B-A1B7-5E3C92D45877}"/>
                  </a:ext>
                </a:extLst>
              </p:cNvPr>
              <p:cNvSpPr/>
              <p:nvPr/>
            </p:nvSpPr>
            <p:spPr>
              <a:xfrm>
                <a:off x="3246648" y="4931099"/>
                <a:ext cx="5699835" cy="1156160"/>
              </a:xfrm>
              <a:custGeom>
                <a:avLst/>
                <a:gdLst>
                  <a:gd name="connsiteX0" fmla="*/ 5175737 w 5699835"/>
                  <a:gd name="connsiteY0" fmla="*/ 488920 h 1156160"/>
                  <a:gd name="connsiteX1" fmla="*/ 5244543 w 5699835"/>
                  <a:gd name="connsiteY1" fmla="*/ 397997 h 1156160"/>
                  <a:gd name="connsiteX2" fmla="*/ 2622272 w 5699835"/>
                  <a:gd name="connsiteY2" fmla="*/ 0 h 1156160"/>
                  <a:gd name="connsiteX3" fmla="*/ 0 w 5699835"/>
                  <a:gd name="connsiteY3" fmla="*/ 397997 h 1156160"/>
                  <a:gd name="connsiteX4" fmla="*/ 1725591 w 5699835"/>
                  <a:gd name="connsiteY4" fmla="*/ 772099 h 1156160"/>
                  <a:gd name="connsiteX5" fmla="*/ 3712050 w 5699835"/>
                  <a:gd name="connsiteY5" fmla="*/ 1156160 h 1156160"/>
                  <a:gd name="connsiteX6" fmla="*/ 5699836 w 5699835"/>
                  <a:gd name="connsiteY6" fmla="*/ 758163 h 1156160"/>
                  <a:gd name="connsiteX7" fmla="*/ 5175737 w 5699835"/>
                  <a:gd name="connsiteY7" fmla="*/ 488920 h 115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9835" h="1156160">
                    <a:moveTo>
                      <a:pt x="5175737" y="488920"/>
                    </a:moveTo>
                    <a:cubicBezTo>
                      <a:pt x="5220713" y="459819"/>
                      <a:pt x="5244543" y="429296"/>
                      <a:pt x="5244543" y="397997"/>
                    </a:cubicBezTo>
                    <a:cubicBezTo>
                      <a:pt x="5244543" y="178127"/>
                      <a:pt x="4070535" y="0"/>
                      <a:pt x="2622272" y="0"/>
                    </a:cubicBezTo>
                    <a:cubicBezTo>
                      <a:pt x="1174008" y="0"/>
                      <a:pt x="0" y="178192"/>
                      <a:pt x="0" y="397997"/>
                    </a:cubicBezTo>
                    <a:cubicBezTo>
                      <a:pt x="0" y="570013"/>
                      <a:pt x="718975" y="716517"/>
                      <a:pt x="1725591" y="772099"/>
                    </a:cubicBezTo>
                    <a:cubicBezTo>
                      <a:pt x="1762225" y="985502"/>
                      <a:pt x="2637404" y="1156160"/>
                      <a:pt x="3712050" y="1156160"/>
                    </a:cubicBezTo>
                    <a:cubicBezTo>
                      <a:pt x="4809880" y="1156160"/>
                      <a:pt x="5699836" y="978001"/>
                      <a:pt x="5699836" y="758163"/>
                    </a:cubicBezTo>
                    <a:cubicBezTo>
                      <a:pt x="5699739" y="654339"/>
                      <a:pt x="5501015" y="559795"/>
                      <a:pt x="5175737" y="488920"/>
                    </a:cubicBezTo>
                    <a:close/>
                  </a:path>
                </a:pathLst>
              </a:custGeom>
              <a:solidFill>
                <a:srgbClr val="2B8C99"/>
              </a:solidFill>
              <a:ln w="3233"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D35BD17-EF33-4CA7-8533-AF4BAFCE7D54}"/>
                  </a:ext>
                </a:extLst>
              </p:cNvPr>
              <p:cNvSpPr/>
              <p:nvPr/>
            </p:nvSpPr>
            <p:spPr>
              <a:xfrm>
                <a:off x="3471077" y="5853744"/>
                <a:ext cx="941107" cy="188441"/>
              </a:xfrm>
              <a:custGeom>
                <a:avLst/>
                <a:gdLst>
                  <a:gd name="connsiteX0" fmla="*/ 941108 w 941107"/>
                  <a:gd name="connsiteY0" fmla="*/ 94221 h 188441"/>
                  <a:gd name="connsiteX1" fmla="*/ 470554 w 941107"/>
                  <a:gd name="connsiteY1" fmla="*/ 188442 h 188441"/>
                  <a:gd name="connsiteX2" fmla="*/ 0 w 941107"/>
                  <a:gd name="connsiteY2" fmla="*/ 94221 h 188441"/>
                  <a:gd name="connsiteX3" fmla="*/ 470554 w 941107"/>
                  <a:gd name="connsiteY3" fmla="*/ 0 h 188441"/>
                  <a:gd name="connsiteX4" fmla="*/ 941108 w 941107"/>
                  <a:gd name="connsiteY4" fmla="*/ 94221 h 188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1107" h="188441">
                    <a:moveTo>
                      <a:pt x="941108" y="94221"/>
                    </a:moveTo>
                    <a:cubicBezTo>
                      <a:pt x="941108" y="146258"/>
                      <a:pt x="730434" y="188442"/>
                      <a:pt x="470554" y="188442"/>
                    </a:cubicBezTo>
                    <a:cubicBezTo>
                      <a:pt x="210674" y="188442"/>
                      <a:pt x="0" y="146258"/>
                      <a:pt x="0" y="94221"/>
                    </a:cubicBezTo>
                    <a:cubicBezTo>
                      <a:pt x="0" y="42184"/>
                      <a:pt x="210674" y="0"/>
                      <a:pt x="470554" y="0"/>
                    </a:cubicBezTo>
                    <a:cubicBezTo>
                      <a:pt x="730434" y="0"/>
                      <a:pt x="941108" y="42184"/>
                      <a:pt x="941108" y="94221"/>
                    </a:cubicBezTo>
                    <a:close/>
                  </a:path>
                </a:pathLst>
              </a:custGeom>
              <a:solidFill>
                <a:srgbClr val="2B8C99"/>
              </a:solidFill>
              <a:ln w="3233"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8F7A49E2-8BB8-4645-9C2D-8B46D030D196}"/>
                  </a:ext>
                </a:extLst>
              </p:cNvPr>
              <p:cNvSpPr/>
              <p:nvPr/>
            </p:nvSpPr>
            <p:spPr>
              <a:xfrm>
                <a:off x="8127274" y="4920332"/>
                <a:ext cx="585629" cy="117242"/>
              </a:xfrm>
              <a:custGeom>
                <a:avLst/>
                <a:gdLst>
                  <a:gd name="connsiteX0" fmla="*/ 292815 w 585629"/>
                  <a:gd name="connsiteY0" fmla="*/ 117242 h 117242"/>
                  <a:gd name="connsiteX1" fmla="*/ 585630 w 585629"/>
                  <a:gd name="connsiteY1" fmla="*/ 58654 h 117242"/>
                  <a:gd name="connsiteX2" fmla="*/ 292815 w 585629"/>
                  <a:gd name="connsiteY2" fmla="*/ 0 h 117242"/>
                  <a:gd name="connsiteX3" fmla="*/ 0 w 585629"/>
                  <a:gd name="connsiteY3" fmla="*/ 58654 h 117242"/>
                  <a:gd name="connsiteX4" fmla="*/ 292815 w 585629"/>
                  <a:gd name="connsiteY4" fmla="*/ 117242 h 1172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5629" h="117242">
                    <a:moveTo>
                      <a:pt x="292815" y="117242"/>
                    </a:moveTo>
                    <a:cubicBezTo>
                      <a:pt x="454484" y="117242"/>
                      <a:pt x="585630" y="91020"/>
                      <a:pt x="585630" y="58654"/>
                    </a:cubicBezTo>
                    <a:cubicBezTo>
                      <a:pt x="585630" y="26287"/>
                      <a:pt x="454517" y="0"/>
                      <a:pt x="292815" y="0"/>
                    </a:cubicBezTo>
                    <a:cubicBezTo>
                      <a:pt x="131114" y="0"/>
                      <a:pt x="0" y="26255"/>
                      <a:pt x="0" y="58654"/>
                    </a:cubicBezTo>
                    <a:cubicBezTo>
                      <a:pt x="0" y="91052"/>
                      <a:pt x="131114" y="117242"/>
                      <a:pt x="292815" y="117242"/>
                    </a:cubicBezTo>
                    <a:close/>
                  </a:path>
                </a:pathLst>
              </a:custGeom>
              <a:solidFill>
                <a:srgbClr val="2B8C99"/>
              </a:solidFill>
              <a:ln w="3233"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3226F0E2-217F-483B-AFC1-0E4C94862AAB}"/>
                  </a:ext>
                </a:extLst>
              </p:cNvPr>
              <p:cNvSpPr/>
              <p:nvPr/>
            </p:nvSpPr>
            <p:spPr>
              <a:xfrm>
                <a:off x="3854696" y="771722"/>
                <a:ext cx="4483641" cy="4483640"/>
              </a:xfrm>
              <a:custGeom>
                <a:avLst/>
                <a:gdLst>
                  <a:gd name="connsiteX0" fmla="*/ 4483621 w 4483641"/>
                  <a:gd name="connsiteY0" fmla="*/ 2232282 h 4483640"/>
                  <a:gd name="connsiteX1" fmla="*/ 2251327 w 4483641"/>
                  <a:gd name="connsiteY1" fmla="*/ 4483620 h 4483640"/>
                  <a:gd name="connsiteX2" fmla="*/ 22 w 4483641"/>
                  <a:gd name="connsiteY2" fmla="*/ 2251456 h 4483640"/>
                  <a:gd name="connsiteX3" fmla="*/ 2232250 w 4483641"/>
                  <a:gd name="connsiteY3" fmla="*/ 21 h 4483640"/>
                  <a:gd name="connsiteX4" fmla="*/ 4483621 w 4483641"/>
                  <a:gd name="connsiteY4" fmla="*/ 2232282 h 44836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83641" h="4483640">
                    <a:moveTo>
                      <a:pt x="4483621" y="2232282"/>
                    </a:moveTo>
                    <a:cubicBezTo>
                      <a:pt x="4488892" y="3470376"/>
                      <a:pt x="3489454" y="4478350"/>
                      <a:pt x="2251327" y="4483620"/>
                    </a:cubicBezTo>
                    <a:cubicBezTo>
                      <a:pt x="1013201" y="4488891"/>
                      <a:pt x="5389" y="3489453"/>
                      <a:pt x="22" y="2251456"/>
                    </a:cubicBezTo>
                    <a:cubicBezTo>
                      <a:pt x="-5346" y="1013459"/>
                      <a:pt x="994157" y="5291"/>
                      <a:pt x="2232250" y="21"/>
                    </a:cubicBezTo>
                    <a:cubicBezTo>
                      <a:pt x="3470344" y="-5250"/>
                      <a:pt x="4478318" y="994188"/>
                      <a:pt x="4483621" y="2232282"/>
                    </a:cubicBezTo>
                    <a:close/>
                  </a:path>
                </a:pathLst>
              </a:custGeom>
              <a:solidFill>
                <a:srgbClr val="ADDBE7"/>
              </a:solidFill>
              <a:ln w="3233"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9E6B1C05-460A-48C2-8DA9-5D764CD44A74}"/>
                  </a:ext>
                </a:extLst>
              </p:cNvPr>
              <p:cNvSpPr/>
              <p:nvPr/>
            </p:nvSpPr>
            <p:spPr>
              <a:xfrm>
                <a:off x="6096485" y="771581"/>
                <a:ext cx="2241831" cy="2222981"/>
              </a:xfrm>
              <a:custGeom>
                <a:avLst/>
                <a:gdLst>
                  <a:gd name="connsiteX0" fmla="*/ 2241832 w 2241831"/>
                  <a:gd name="connsiteY0" fmla="*/ 2222982 h 2222981"/>
                  <a:gd name="connsiteX1" fmla="*/ 1578633 w 2241831"/>
                  <a:gd name="connsiteY1" fmla="*/ 649910 h 2222981"/>
                  <a:gd name="connsiteX2" fmla="*/ 0 w 2241831"/>
                  <a:gd name="connsiteY2" fmla="*/ 0 h 2222981"/>
                </a:gdLst>
                <a:ahLst/>
                <a:cxnLst>
                  <a:cxn ang="0">
                    <a:pos x="connsiteX0" y="connsiteY0"/>
                  </a:cxn>
                  <a:cxn ang="0">
                    <a:pos x="connsiteX1" y="connsiteY1"/>
                  </a:cxn>
                  <a:cxn ang="0">
                    <a:pos x="connsiteX2" y="connsiteY2"/>
                  </a:cxn>
                </a:cxnLst>
                <a:rect l="l" t="t" r="r" b="b"/>
                <a:pathLst>
                  <a:path w="2241831" h="2222981">
                    <a:moveTo>
                      <a:pt x="2241832" y="2222982"/>
                    </a:moveTo>
                    <a:cubicBezTo>
                      <a:pt x="2237047" y="1652387"/>
                      <a:pt x="2015819" y="1083441"/>
                      <a:pt x="1578633" y="649910"/>
                    </a:cubicBezTo>
                    <a:cubicBezTo>
                      <a:pt x="1141448" y="216378"/>
                      <a:pt x="570595" y="0"/>
                      <a:pt x="0" y="0"/>
                    </a:cubicBezTo>
                    <a:close/>
                  </a:path>
                </a:pathLst>
              </a:custGeom>
              <a:solidFill>
                <a:srgbClr val="C8E6EE"/>
              </a:solidFill>
              <a:ln w="3233"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C1229CAE-42CB-41D5-A614-ECF1FB918FDF}"/>
                  </a:ext>
                </a:extLst>
              </p:cNvPr>
              <p:cNvSpPr/>
              <p:nvPr/>
            </p:nvSpPr>
            <p:spPr>
              <a:xfrm>
                <a:off x="3854659" y="1485059"/>
                <a:ext cx="3784277" cy="3770278"/>
              </a:xfrm>
              <a:custGeom>
                <a:avLst/>
                <a:gdLst>
                  <a:gd name="connsiteX0" fmla="*/ 601984 w 3784277"/>
                  <a:gd name="connsiteY0" fmla="*/ 0 h 3770278"/>
                  <a:gd name="connsiteX1" fmla="*/ 663418 w 3784277"/>
                  <a:gd name="connsiteY1" fmla="*/ 3120439 h 3770278"/>
                  <a:gd name="connsiteX2" fmla="*/ 3784277 w 3784277"/>
                  <a:gd name="connsiteY2" fmla="*/ 3155262 h 3770278"/>
                </a:gdLst>
                <a:ahLst/>
                <a:cxnLst>
                  <a:cxn ang="0">
                    <a:pos x="connsiteX0" y="connsiteY0"/>
                  </a:cxn>
                  <a:cxn ang="0">
                    <a:pos x="connsiteX1" y="connsiteY1"/>
                  </a:cxn>
                  <a:cxn ang="0">
                    <a:pos x="connsiteX2" y="connsiteY2"/>
                  </a:cxn>
                </a:cxnLst>
                <a:rect l="l" t="t" r="r" b="b"/>
                <a:pathLst>
                  <a:path w="3784277" h="3770278">
                    <a:moveTo>
                      <a:pt x="601984" y="0"/>
                    </a:moveTo>
                    <a:cubicBezTo>
                      <a:pt x="-221299" y="882196"/>
                      <a:pt x="-199474" y="2264983"/>
                      <a:pt x="663418" y="3120439"/>
                    </a:cubicBezTo>
                    <a:cubicBezTo>
                      <a:pt x="1526311" y="3975894"/>
                      <a:pt x="2909098" y="3985982"/>
                      <a:pt x="3784277" y="3155262"/>
                    </a:cubicBezTo>
                    <a:close/>
                  </a:path>
                </a:pathLst>
              </a:custGeom>
              <a:solidFill>
                <a:srgbClr val="8BCDE0"/>
              </a:solidFill>
              <a:ln w="3233"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28C1DA21-B621-46E9-9F06-FA9A74C37EBB}"/>
                  </a:ext>
                </a:extLst>
              </p:cNvPr>
              <p:cNvSpPr/>
              <p:nvPr/>
            </p:nvSpPr>
            <p:spPr>
              <a:xfrm>
                <a:off x="6268630" y="854841"/>
                <a:ext cx="550773" cy="550741"/>
              </a:xfrm>
              <a:custGeom>
                <a:avLst/>
                <a:gdLst>
                  <a:gd name="connsiteX0" fmla="*/ 331163 w 550773"/>
                  <a:gd name="connsiteY0" fmla="*/ 219094 h 550741"/>
                  <a:gd name="connsiteX1" fmla="*/ 550774 w 550773"/>
                  <a:gd name="connsiteY1" fmla="*/ 274191 h 550741"/>
                  <a:gd name="connsiteX2" fmla="*/ 331615 w 550773"/>
                  <a:gd name="connsiteY2" fmla="*/ 331131 h 550741"/>
                  <a:gd name="connsiteX3" fmla="*/ 276519 w 550773"/>
                  <a:gd name="connsiteY3" fmla="*/ 550742 h 550741"/>
                  <a:gd name="connsiteX4" fmla="*/ 219611 w 550773"/>
                  <a:gd name="connsiteY4" fmla="*/ 331616 h 550741"/>
                  <a:gd name="connsiteX5" fmla="*/ 0 w 550773"/>
                  <a:gd name="connsiteY5" fmla="*/ 276551 h 550741"/>
                  <a:gd name="connsiteX6" fmla="*/ 219094 w 550773"/>
                  <a:gd name="connsiteY6" fmla="*/ 219579 h 550741"/>
                  <a:gd name="connsiteX7" fmla="*/ 274190 w 550773"/>
                  <a:gd name="connsiteY7" fmla="*/ 0 h 550741"/>
                  <a:gd name="connsiteX8" fmla="*/ 331163 w 550773"/>
                  <a:gd name="connsiteY8" fmla="*/ 219094 h 550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0773" h="550741">
                    <a:moveTo>
                      <a:pt x="331163" y="219094"/>
                    </a:moveTo>
                    <a:lnTo>
                      <a:pt x="550774" y="274191"/>
                    </a:lnTo>
                    <a:lnTo>
                      <a:pt x="331615" y="331131"/>
                    </a:lnTo>
                    <a:lnTo>
                      <a:pt x="276519" y="550742"/>
                    </a:lnTo>
                    <a:lnTo>
                      <a:pt x="219611" y="331616"/>
                    </a:lnTo>
                    <a:lnTo>
                      <a:pt x="0" y="276551"/>
                    </a:lnTo>
                    <a:lnTo>
                      <a:pt x="219094" y="219579"/>
                    </a:lnTo>
                    <a:lnTo>
                      <a:pt x="274190" y="0"/>
                    </a:lnTo>
                    <a:lnTo>
                      <a:pt x="331163" y="219094"/>
                    </a:lnTo>
                    <a:close/>
                  </a:path>
                </a:pathLst>
              </a:custGeom>
              <a:solidFill>
                <a:srgbClr val="FFFFFF"/>
              </a:solidFill>
              <a:ln w="3233"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4052A4B6-5234-4C7F-AB6F-C594F65D0F3F}"/>
                  </a:ext>
                </a:extLst>
              </p:cNvPr>
              <p:cNvSpPr/>
              <p:nvPr/>
            </p:nvSpPr>
            <p:spPr>
              <a:xfrm>
                <a:off x="6803560" y="1295453"/>
                <a:ext cx="217186" cy="217153"/>
              </a:xfrm>
              <a:custGeom>
                <a:avLst/>
                <a:gdLst>
                  <a:gd name="connsiteX0" fmla="*/ 130564 w 217186"/>
                  <a:gd name="connsiteY0" fmla="*/ 86396 h 217153"/>
                  <a:gd name="connsiteX1" fmla="*/ 217186 w 217186"/>
                  <a:gd name="connsiteY1" fmla="*/ 108124 h 217153"/>
                  <a:gd name="connsiteX2" fmla="*/ 130758 w 217186"/>
                  <a:gd name="connsiteY2" fmla="*/ 130596 h 217153"/>
                  <a:gd name="connsiteX3" fmla="*/ 109062 w 217186"/>
                  <a:gd name="connsiteY3" fmla="*/ 217154 h 217153"/>
                  <a:gd name="connsiteX4" fmla="*/ 86590 w 217186"/>
                  <a:gd name="connsiteY4" fmla="*/ 130758 h 217153"/>
                  <a:gd name="connsiteX5" fmla="*/ 0 w 217186"/>
                  <a:gd name="connsiteY5" fmla="*/ 109030 h 217153"/>
                  <a:gd name="connsiteX6" fmla="*/ 86396 w 217186"/>
                  <a:gd name="connsiteY6" fmla="*/ 86590 h 217153"/>
                  <a:gd name="connsiteX7" fmla="*/ 108157 w 217186"/>
                  <a:gd name="connsiteY7" fmla="*/ 0 h 217153"/>
                  <a:gd name="connsiteX8" fmla="*/ 130564 w 217186"/>
                  <a:gd name="connsiteY8" fmla="*/ 86396 h 217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7186" h="217153">
                    <a:moveTo>
                      <a:pt x="130564" y="86396"/>
                    </a:moveTo>
                    <a:lnTo>
                      <a:pt x="217186" y="108124"/>
                    </a:lnTo>
                    <a:lnTo>
                      <a:pt x="130758" y="130596"/>
                    </a:lnTo>
                    <a:lnTo>
                      <a:pt x="109062" y="217154"/>
                    </a:lnTo>
                    <a:lnTo>
                      <a:pt x="86590" y="130758"/>
                    </a:lnTo>
                    <a:lnTo>
                      <a:pt x="0" y="109030"/>
                    </a:lnTo>
                    <a:lnTo>
                      <a:pt x="86396" y="86590"/>
                    </a:lnTo>
                    <a:lnTo>
                      <a:pt x="108157" y="0"/>
                    </a:lnTo>
                    <a:lnTo>
                      <a:pt x="130564" y="86396"/>
                    </a:lnTo>
                    <a:close/>
                  </a:path>
                </a:pathLst>
              </a:custGeom>
              <a:solidFill>
                <a:srgbClr val="FFFFFF"/>
              </a:solidFill>
              <a:ln w="3233"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F470AA37-81DE-41D4-B62F-B668DD3C40BA}"/>
                  </a:ext>
                </a:extLst>
              </p:cNvPr>
              <p:cNvSpPr/>
              <p:nvPr/>
            </p:nvSpPr>
            <p:spPr>
              <a:xfrm>
                <a:off x="6170593" y="1253872"/>
                <a:ext cx="217121" cy="217121"/>
              </a:xfrm>
              <a:custGeom>
                <a:avLst/>
                <a:gdLst>
                  <a:gd name="connsiteX0" fmla="*/ 130564 w 217121"/>
                  <a:gd name="connsiteY0" fmla="*/ 86396 h 217121"/>
                  <a:gd name="connsiteX1" fmla="*/ 217122 w 217121"/>
                  <a:gd name="connsiteY1" fmla="*/ 108092 h 217121"/>
                  <a:gd name="connsiteX2" fmla="*/ 130758 w 217121"/>
                  <a:gd name="connsiteY2" fmla="*/ 130564 h 217121"/>
                  <a:gd name="connsiteX3" fmla="*/ 109030 w 217121"/>
                  <a:gd name="connsiteY3" fmla="*/ 217121 h 217121"/>
                  <a:gd name="connsiteX4" fmla="*/ 86590 w 217121"/>
                  <a:gd name="connsiteY4" fmla="*/ 130758 h 217121"/>
                  <a:gd name="connsiteX5" fmla="*/ 0 w 217121"/>
                  <a:gd name="connsiteY5" fmla="*/ 109030 h 217121"/>
                  <a:gd name="connsiteX6" fmla="*/ 86396 w 217121"/>
                  <a:gd name="connsiteY6" fmla="*/ 86558 h 217121"/>
                  <a:gd name="connsiteX7" fmla="*/ 108124 w 217121"/>
                  <a:gd name="connsiteY7" fmla="*/ 0 h 217121"/>
                  <a:gd name="connsiteX8" fmla="*/ 130564 w 217121"/>
                  <a:gd name="connsiteY8" fmla="*/ 86396 h 217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7121" h="217121">
                    <a:moveTo>
                      <a:pt x="130564" y="86396"/>
                    </a:moveTo>
                    <a:lnTo>
                      <a:pt x="217122" y="108092"/>
                    </a:lnTo>
                    <a:lnTo>
                      <a:pt x="130758" y="130564"/>
                    </a:lnTo>
                    <a:lnTo>
                      <a:pt x="109030" y="217121"/>
                    </a:lnTo>
                    <a:lnTo>
                      <a:pt x="86590" y="130758"/>
                    </a:lnTo>
                    <a:lnTo>
                      <a:pt x="0" y="109030"/>
                    </a:lnTo>
                    <a:lnTo>
                      <a:pt x="86396" y="86558"/>
                    </a:lnTo>
                    <a:lnTo>
                      <a:pt x="108124" y="0"/>
                    </a:lnTo>
                    <a:lnTo>
                      <a:pt x="130564" y="86396"/>
                    </a:lnTo>
                    <a:close/>
                  </a:path>
                </a:pathLst>
              </a:custGeom>
              <a:solidFill>
                <a:srgbClr val="FFFFFF"/>
              </a:solidFill>
              <a:ln w="3233"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F454C18A-2F19-4BC1-AE65-43E380964A14}"/>
                  </a:ext>
                </a:extLst>
              </p:cNvPr>
              <p:cNvSpPr/>
              <p:nvPr/>
            </p:nvSpPr>
            <p:spPr>
              <a:xfrm>
                <a:off x="5511469" y="1139734"/>
                <a:ext cx="550774" cy="550774"/>
              </a:xfrm>
              <a:custGeom>
                <a:avLst/>
                <a:gdLst>
                  <a:gd name="connsiteX0" fmla="*/ 219126 w 550774"/>
                  <a:gd name="connsiteY0" fmla="*/ 219579 h 550774"/>
                  <a:gd name="connsiteX1" fmla="*/ 274223 w 550774"/>
                  <a:gd name="connsiteY1" fmla="*/ 0 h 550774"/>
                  <a:gd name="connsiteX2" fmla="*/ 331195 w 550774"/>
                  <a:gd name="connsiteY2" fmla="*/ 219094 h 550774"/>
                  <a:gd name="connsiteX3" fmla="*/ 550774 w 550774"/>
                  <a:gd name="connsiteY3" fmla="*/ 274223 h 550774"/>
                  <a:gd name="connsiteX4" fmla="*/ 331648 w 550774"/>
                  <a:gd name="connsiteY4" fmla="*/ 331163 h 550774"/>
                  <a:gd name="connsiteX5" fmla="*/ 276584 w 550774"/>
                  <a:gd name="connsiteY5" fmla="*/ 550774 h 550774"/>
                  <a:gd name="connsiteX6" fmla="*/ 219579 w 550774"/>
                  <a:gd name="connsiteY6" fmla="*/ 331648 h 550774"/>
                  <a:gd name="connsiteX7" fmla="*/ 0 w 550774"/>
                  <a:gd name="connsiteY7" fmla="*/ 276551 h 550774"/>
                  <a:gd name="connsiteX8" fmla="*/ 219126 w 550774"/>
                  <a:gd name="connsiteY8" fmla="*/ 219579 h 550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0774" h="550774">
                    <a:moveTo>
                      <a:pt x="219126" y="219579"/>
                    </a:moveTo>
                    <a:lnTo>
                      <a:pt x="274223" y="0"/>
                    </a:lnTo>
                    <a:lnTo>
                      <a:pt x="331195" y="219094"/>
                    </a:lnTo>
                    <a:lnTo>
                      <a:pt x="550774" y="274223"/>
                    </a:lnTo>
                    <a:lnTo>
                      <a:pt x="331648" y="331163"/>
                    </a:lnTo>
                    <a:lnTo>
                      <a:pt x="276584" y="550774"/>
                    </a:lnTo>
                    <a:lnTo>
                      <a:pt x="219579" y="331648"/>
                    </a:lnTo>
                    <a:lnTo>
                      <a:pt x="0" y="276551"/>
                    </a:lnTo>
                    <a:lnTo>
                      <a:pt x="219126" y="219579"/>
                    </a:lnTo>
                    <a:close/>
                  </a:path>
                </a:pathLst>
              </a:custGeom>
              <a:solidFill>
                <a:srgbClr val="FFFFFF"/>
              </a:solidFill>
              <a:ln w="3233"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368517E9-48AD-474C-BCA4-7DFD38364991}"/>
                  </a:ext>
                </a:extLst>
              </p:cNvPr>
              <p:cNvSpPr/>
              <p:nvPr/>
            </p:nvSpPr>
            <p:spPr>
              <a:xfrm>
                <a:off x="5952114" y="938391"/>
                <a:ext cx="217153" cy="217153"/>
              </a:xfrm>
              <a:custGeom>
                <a:avLst/>
                <a:gdLst>
                  <a:gd name="connsiteX0" fmla="*/ 86396 w 217153"/>
                  <a:gd name="connsiteY0" fmla="*/ 86590 h 217153"/>
                  <a:gd name="connsiteX1" fmla="*/ 108092 w 217153"/>
                  <a:gd name="connsiteY1" fmla="*/ 0 h 217153"/>
                  <a:gd name="connsiteX2" fmla="*/ 130564 w 217153"/>
                  <a:gd name="connsiteY2" fmla="*/ 86396 h 217153"/>
                  <a:gd name="connsiteX3" fmla="*/ 217154 w 217153"/>
                  <a:gd name="connsiteY3" fmla="*/ 108124 h 217153"/>
                  <a:gd name="connsiteX4" fmla="*/ 130758 w 217153"/>
                  <a:gd name="connsiteY4" fmla="*/ 130596 h 217153"/>
                  <a:gd name="connsiteX5" fmla="*/ 108997 w 217153"/>
                  <a:gd name="connsiteY5" fmla="*/ 217154 h 217153"/>
                  <a:gd name="connsiteX6" fmla="*/ 86590 w 217153"/>
                  <a:gd name="connsiteY6" fmla="*/ 130758 h 217153"/>
                  <a:gd name="connsiteX7" fmla="*/ 0 w 217153"/>
                  <a:gd name="connsiteY7" fmla="*/ 109030 h 217153"/>
                  <a:gd name="connsiteX8" fmla="*/ 86396 w 217153"/>
                  <a:gd name="connsiteY8" fmla="*/ 86590 h 217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7153" h="217153">
                    <a:moveTo>
                      <a:pt x="86396" y="86590"/>
                    </a:moveTo>
                    <a:lnTo>
                      <a:pt x="108092" y="0"/>
                    </a:lnTo>
                    <a:lnTo>
                      <a:pt x="130564" y="86396"/>
                    </a:lnTo>
                    <a:lnTo>
                      <a:pt x="217154" y="108124"/>
                    </a:lnTo>
                    <a:lnTo>
                      <a:pt x="130758" y="130596"/>
                    </a:lnTo>
                    <a:lnTo>
                      <a:pt x="108997" y="217154"/>
                    </a:lnTo>
                    <a:lnTo>
                      <a:pt x="86590" y="130758"/>
                    </a:lnTo>
                    <a:lnTo>
                      <a:pt x="0" y="109030"/>
                    </a:lnTo>
                    <a:lnTo>
                      <a:pt x="86396" y="86590"/>
                    </a:lnTo>
                    <a:close/>
                  </a:path>
                </a:pathLst>
              </a:custGeom>
              <a:solidFill>
                <a:srgbClr val="FFFFFF"/>
              </a:solidFill>
              <a:ln w="3233"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916F0C82-23DD-4C08-A24E-1544864C69ED}"/>
                  </a:ext>
                </a:extLst>
              </p:cNvPr>
              <p:cNvSpPr/>
              <p:nvPr/>
            </p:nvSpPr>
            <p:spPr>
              <a:xfrm>
                <a:off x="5910533" y="1571358"/>
                <a:ext cx="217153" cy="217153"/>
              </a:xfrm>
              <a:custGeom>
                <a:avLst/>
                <a:gdLst>
                  <a:gd name="connsiteX0" fmla="*/ 86396 w 217153"/>
                  <a:gd name="connsiteY0" fmla="*/ 86590 h 217153"/>
                  <a:gd name="connsiteX1" fmla="*/ 108092 w 217153"/>
                  <a:gd name="connsiteY1" fmla="*/ 0 h 217153"/>
                  <a:gd name="connsiteX2" fmla="*/ 130564 w 217153"/>
                  <a:gd name="connsiteY2" fmla="*/ 86396 h 217153"/>
                  <a:gd name="connsiteX3" fmla="*/ 217154 w 217153"/>
                  <a:gd name="connsiteY3" fmla="*/ 108124 h 217153"/>
                  <a:gd name="connsiteX4" fmla="*/ 130790 w 217153"/>
                  <a:gd name="connsiteY4" fmla="*/ 130596 h 217153"/>
                  <a:gd name="connsiteX5" fmla="*/ 109029 w 217153"/>
                  <a:gd name="connsiteY5" fmla="*/ 217154 h 217153"/>
                  <a:gd name="connsiteX6" fmla="*/ 86558 w 217153"/>
                  <a:gd name="connsiteY6" fmla="*/ 130758 h 217153"/>
                  <a:gd name="connsiteX7" fmla="*/ 0 w 217153"/>
                  <a:gd name="connsiteY7" fmla="*/ 109062 h 217153"/>
                  <a:gd name="connsiteX8" fmla="*/ 86396 w 217153"/>
                  <a:gd name="connsiteY8" fmla="*/ 86590 h 217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7153" h="217153">
                    <a:moveTo>
                      <a:pt x="86396" y="86590"/>
                    </a:moveTo>
                    <a:lnTo>
                      <a:pt x="108092" y="0"/>
                    </a:lnTo>
                    <a:lnTo>
                      <a:pt x="130564" y="86396"/>
                    </a:lnTo>
                    <a:lnTo>
                      <a:pt x="217154" y="108124"/>
                    </a:lnTo>
                    <a:lnTo>
                      <a:pt x="130790" y="130596"/>
                    </a:lnTo>
                    <a:lnTo>
                      <a:pt x="109029" y="217154"/>
                    </a:lnTo>
                    <a:lnTo>
                      <a:pt x="86558" y="130758"/>
                    </a:lnTo>
                    <a:lnTo>
                      <a:pt x="0" y="109062"/>
                    </a:lnTo>
                    <a:lnTo>
                      <a:pt x="86396" y="86590"/>
                    </a:lnTo>
                    <a:close/>
                  </a:path>
                </a:pathLst>
              </a:custGeom>
              <a:solidFill>
                <a:srgbClr val="FFFFFF"/>
              </a:solidFill>
              <a:ln w="3233"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CC67C59F-B2F9-4944-9014-80884DA68206}"/>
                  </a:ext>
                </a:extLst>
              </p:cNvPr>
              <p:cNvSpPr/>
              <p:nvPr/>
            </p:nvSpPr>
            <p:spPr>
              <a:xfrm>
                <a:off x="6491280" y="2197696"/>
                <a:ext cx="365705" cy="1926868"/>
              </a:xfrm>
              <a:custGeom>
                <a:avLst/>
                <a:gdLst>
                  <a:gd name="connsiteX0" fmla="*/ 365695 w 365705"/>
                  <a:gd name="connsiteY0" fmla="*/ 0 h 1926868"/>
                  <a:gd name="connsiteX1" fmla="*/ 73171 w 365705"/>
                  <a:gd name="connsiteY1" fmla="*/ 1075099 h 1926868"/>
                  <a:gd name="connsiteX2" fmla="*/ 0 w 365705"/>
                  <a:gd name="connsiteY2" fmla="*/ 1926868 h 1926868"/>
                </a:gdLst>
                <a:ahLst/>
                <a:cxnLst>
                  <a:cxn ang="0">
                    <a:pos x="connsiteX0" y="connsiteY0"/>
                  </a:cxn>
                  <a:cxn ang="0">
                    <a:pos x="connsiteX1" y="connsiteY1"/>
                  </a:cxn>
                  <a:cxn ang="0">
                    <a:pos x="connsiteX2" y="connsiteY2"/>
                  </a:cxn>
                </a:cxnLst>
                <a:rect l="l" t="t" r="r" b="b"/>
                <a:pathLst>
                  <a:path w="365705" h="1926868">
                    <a:moveTo>
                      <a:pt x="365695" y="0"/>
                    </a:moveTo>
                    <a:cubicBezTo>
                      <a:pt x="367474" y="3589"/>
                      <a:pt x="129658" y="383673"/>
                      <a:pt x="73171" y="1075099"/>
                    </a:cubicBezTo>
                    <a:lnTo>
                      <a:pt x="0" y="1926868"/>
                    </a:lnTo>
                  </a:path>
                </a:pathLst>
              </a:custGeom>
              <a:noFill/>
              <a:ln w="173115" cap="flat">
                <a:solidFill>
                  <a:srgbClr val="D68552"/>
                </a:solid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171098D4-916E-4609-B2B7-168687575D5B}"/>
                  </a:ext>
                </a:extLst>
              </p:cNvPr>
              <p:cNvSpPr/>
              <p:nvPr/>
            </p:nvSpPr>
            <p:spPr>
              <a:xfrm>
                <a:off x="6491280" y="1942162"/>
                <a:ext cx="544598" cy="744744"/>
              </a:xfrm>
              <a:custGeom>
                <a:avLst/>
                <a:gdLst>
                  <a:gd name="connsiteX0" fmla="*/ 0 w 544598"/>
                  <a:gd name="connsiteY0" fmla="*/ 744745 h 744744"/>
                  <a:gd name="connsiteX1" fmla="*/ 455324 w 544598"/>
                  <a:gd name="connsiteY1" fmla="*/ 0 h 744744"/>
                  <a:gd name="connsiteX2" fmla="*/ 544598 w 544598"/>
                  <a:gd name="connsiteY2" fmla="*/ 412935 h 744744"/>
                  <a:gd name="connsiteX3" fmla="*/ 306589 w 544598"/>
                  <a:gd name="connsiteY3" fmla="*/ 744745 h 744744"/>
                </a:gdLst>
                <a:ahLst/>
                <a:cxnLst>
                  <a:cxn ang="0">
                    <a:pos x="connsiteX0" y="connsiteY0"/>
                  </a:cxn>
                  <a:cxn ang="0">
                    <a:pos x="connsiteX1" y="connsiteY1"/>
                  </a:cxn>
                  <a:cxn ang="0">
                    <a:pos x="connsiteX2" y="connsiteY2"/>
                  </a:cxn>
                  <a:cxn ang="0">
                    <a:pos x="connsiteX3" y="connsiteY3"/>
                  </a:cxn>
                </a:cxnLst>
                <a:rect l="l" t="t" r="r" b="b"/>
                <a:pathLst>
                  <a:path w="544598" h="744744">
                    <a:moveTo>
                      <a:pt x="0" y="744745"/>
                    </a:moveTo>
                    <a:cubicBezTo>
                      <a:pt x="14388" y="174926"/>
                      <a:pt x="455324" y="0"/>
                      <a:pt x="455324" y="0"/>
                    </a:cubicBezTo>
                    <a:lnTo>
                      <a:pt x="544598" y="412935"/>
                    </a:lnTo>
                    <a:cubicBezTo>
                      <a:pt x="346101" y="477926"/>
                      <a:pt x="306589" y="744745"/>
                      <a:pt x="306589" y="744745"/>
                    </a:cubicBezTo>
                    <a:close/>
                  </a:path>
                </a:pathLst>
              </a:custGeom>
              <a:solidFill>
                <a:srgbClr val="FFFFFF"/>
              </a:solidFill>
              <a:ln w="3233"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78F858CB-7325-4826-8D3B-8004AAA7DA42}"/>
                  </a:ext>
                </a:extLst>
              </p:cNvPr>
              <p:cNvSpPr/>
              <p:nvPr/>
            </p:nvSpPr>
            <p:spPr>
              <a:xfrm>
                <a:off x="6587376" y="5871495"/>
                <a:ext cx="461629" cy="122609"/>
              </a:xfrm>
              <a:custGeom>
                <a:avLst/>
                <a:gdLst>
                  <a:gd name="connsiteX0" fmla="*/ 271701 w 461629"/>
                  <a:gd name="connsiteY0" fmla="*/ 0 h 122609"/>
                  <a:gd name="connsiteX1" fmla="*/ 0 w 461629"/>
                  <a:gd name="connsiteY1" fmla="*/ 57716 h 122609"/>
                  <a:gd name="connsiteX2" fmla="*/ 0 w 461629"/>
                  <a:gd name="connsiteY2" fmla="*/ 122610 h 122609"/>
                  <a:gd name="connsiteX3" fmla="*/ 461630 w 461629"/>
                  <a:gd name="connsiteY3" fmla="*/ 122610 h 122609"/>
                  <a:gd name="connsiteX4" fmla="*/ 461630 w 461629"/>
                  <a:gd name="connsiteY4" fmla="*/ 0 h 122609"/>
                  <a:gd name="connsiteX5" fmla="*/ 271701 w 461629"/>
                  <a:gd name="connsiteY5" fmla="*/ 0 h 122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1629" h="122609">
                    <a:moveTo>
                      <a:pt x="271701" y="0"/>
                    </a:moveTo>
                    <a:lnTo>
                      <a:pt x="0" y="57716"/>
                    </a:lnTo>
                    <a:lnTo>
                      <a:pt x="0" y="122610"/>
                    </a:lnTo>
                    <a:lnTo>
                      <a:pt x="461630" y="122610"/>
                    </a:lnTo>
                    <a:lnTo>
                      <a:pt x="461630" y="0"/>
                    </a:lnTo>
                    <a:lnTo>
                      <a:pt x="271701" y="0"/>
                    </a:lnTo>
                    <a:close/>
                  </a:path>
                </a:pathLst>
              </a:custGeom>
              <a:solidFill>
                <a:srgbClr val="DBDBDB"/>
              </a:solidFill>
              <a:ln w="3233"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816C19F3-916F-47B3-85B0-D1AEB3DB2D0F}"/>
                  </a:ext>
                </a:extLst>
              </p:cNvPr>
              <p:cNvSpPr/>
              <p:nvPr/>
            </p:nvSpPr>
            <p:spPr>
              <a:xfrm>
                <a:off x="6711215" y="1933044"/>
                <a:ext cx="1071122" cy="1818841"/>
              </a:xfrm>
              <a:custGeom>
                <a:avLst/>
                <a:gdLst>
                  <a:gd name="connsiteX0" fmla="*/ 1071122 w 1071122"/>
                  <a:gd name="connsiteY0" fmla="*/ 264652 h 1818841"/>
                  <a:gd name="connsiteX1" fmla="*/ 903988 w 1071122"/>
                  <a:gd name="connsiteY1" fmla="*/ 1818841 h 1818841"/>
                  <a:gd name="connsiteX2" fmla="*/ 0 w 1071122"/>
                  <a:gd name="connsiteY2" fmla="*/ 557823 h 1818841"/>
                  <a:gd name="connsiteX3" fmla="*/ 352244 w 1071122"/>
                  <a:gd name="connsiteY3" fmla="*/ 0 h 1818841"/>
                  <a:gd name="connsiteX4" fmla="*/ 941172 w 1071122"/>
                  <a:gd name="connsiteY4" fmla="*/ 0 h 1818841"/>
                  <a:gd name="connsiteX5" fmla="*/ 1071122 w 1071122"/>
                  <a:gd name="connsiteY5" fmla="*/ 264652 h 181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1122" h="1818841">
                    <a:moveTo>
                      <a:pt x="1071122" y="264652"/>
                    </a:moveTo>
                    <a:cubicBezTo>
                      <a:pt x="1043444" y="715030"/>
                      <a:pt x="903988" y="1818841"/>
                      <a:pt x="903988" y="1818841"/>
                    </a:cubicBezTo>
                    <a:cubicBezTo>
                      <a:pt x="579001" y="1818841"/>
                      <a:pt x="0" y="1012080"/>
                      <a:pt x="0" y="557823"/>
                    </a:cubicBezTo>
                    <a:cubicBezTo>
                      <a:pt x="0" y="103565"/>
                      <a:pt x="239270" y="38477"/>
                      <a:pt x="352244" y="0"/>
                    </a:cubicBezTo>
                    <a:lnTo>
                      <a:pt x="941172" y="0"/>
                    </a:lnTo>
                    <a:cubicBezTo>
                      <a:pt x="1032548" y="32140"/>
                      <a:pt x="1071122" y="131340"/>
                      <a:pt x="1071122" y="264652"/>
                    </a:cubicBezTo>
                    <a:close/>
                  </a:path>
                </a:pathLst>
              </a:custGeom>
              <a:solidFill>
                <a:srgbClr val="FFFFFF"/>
              </a:solidFill>
              <a:ln w="3233"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F595164-D1E7-4E6C-998F-04CB1A7488FE}"/>
                  </a:ext>
                </a:extLst>
              </p:cNvPr>
              <p:cNvSpPr/>
              <p:nvPr/>
            </p:nvSpPr>
            <p:spPr>
              <a:xfrm>
                <a:off x="6763660" y="1933173"/>
                <a:ext cx="330904" cy="461629"/>
              </a:xfrm>
              <a:custGeom>
                <a:avLst/>
                <a:gdLst>
                  <a:gd name="connsiteX0" fmla="*/ 239270 w 330904"/>
                  <a:gd name="connsiteY0" fmla="*/ 0 h 461629"/>
                  <a:gd name="connsiteX1" fmla="*/ 0 w 330904"/>
                  <a:gd name="connsiteY1" fmla="*/ 461630 h 461629"/>
                  <a:gd name="connsiteX2" fmla="*/ 116402 w 330904"/>
                  <a:gd name="connsiteY2" fmla="*/ 461630 h 461629"/>
                  <a:gd name="connsiteX3" fmla="*/ 330904 w 330904"/>
                  <a:gd name="connsiteY3" fmla="*/ 0 h 461629"/>
                </a:gdLst>
                <a:ahLst/>
                <a:cxnLst>
                  <a:cxn ang="0">
                    <a:pos x="connsiteX0" y="connsiteY0"/>
                  </a:cxn>
                  <a:cxn ang="0">
                    <a:pos x="connsiteX1" y="connsiteY1"/>
                  </a:cxn>
                  <a:cxn ang="0">
                    <a:pos x="connsiteX2" y="connsiteY2"/>
                  </a:cxn>
                  <a:cxn ang="0">
                    <a:pos x="connsiteX3" y="connsiteY3"/>
                  </a:cxn>
                </a:cxnLst>
                <a:rect l="l" t="t" r="r" b="b"/>
                <a:pathLst>
                  <a:path w="330904" h="461629">
                    <a:moveTo>
                      <a:pt x="239270" y="0"/>
                    </a:moveTo>
                    <a:cubicBezTo>
                      <a:pt x="84068" y="82580"/>
                      <a:pt x="0" y="278944"/>
                      <a:pt x="0" y="461630"/>
                    </a:cubicBezTo>
                    <a:lnTo>
                      <a:pt x="116402" y="461630"/>
                    </a:lnTo>
                    <a:cubicBezTo>
                      <a:pt x="131340" y="201989"/>
                      <a:pt x="150578" y="67384"/>
                      <a:pt x="330904" y="0"/>
                    </a:cubicBezTo>
                    <a:close/>
                  </a:path>
                </a:pathLst>
              </a:custGeom>
              <a:solidFill>
                <a:srgbClr val="D8DADE"/>
              </a:solidFill>
              <a:ln w="3233"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4EA58BD2-FA8F-4648-87C2-EFBDC8860305}"/>
                  </a:ext>
                </a:extLst>
              </p:cNvPr>
              <p:cNvSpPr/>
              <p:nvPr/>
            </p:nvSpPr>
            <p:spPr>
              <a:xfrm>
                <a:off x="7321192" y="1933173"/>
                <a:ext cx="331162" cy="461629"/>
              </a:xfrm>
              <a:custGeom>
                <a:avLst/>
                <a:gdLst>
                  <a:gd name="connsiteX0" fmla="*/ 239270 w 331162"/>
                  <a:gd name="connsiteY0" fmla="*/ 0 h 461629"/>
                  <a:gd name="connsiteX1" fmla="*/ 0 w 331162"/>
                  <a:gd name="connsiteY1" fmla="*/ 461630 h 461629"/>
                  <a:gd name="connsiteX2" fmla="*/ 116628 w 331162"/>
                  <a:gd name="connsiteY2" fmla="*/ 461630 h 461629"/>
                  <a:gd name="connsiteX3" fmla="*/ 331163 w 331162"/>
                  <a:gd name="connsiteY3" fmla="*/ 0 h 461629"/>
                </a:gdLst>
                <a:ahLst/>
                <a:cxnLst>
                  <a:cxn ang="0">
                    <a:pos x="connsiteX0" y="connsiteY0"/>
                  </a:cxn>
                  <a:cxn ang="0">
                    <a:pos x="connsiteX1" y="connsiteY1"/>
                  </a:cxn>
                  <a:cxn ang="0">
                    <a:pos x="connsiteX2" y="connsiteY2"/>
                  </a:cxn>
                  <a:cxn ang="0">
                    <a:pos x="connsiteX3" y="connsiteY3"/>
                  </a:cxn>
                </a:cxnLst>
                <a:rect l="l" t="t" r="r" b="b"/>
                <a:pathLst>
                  <a:path w="331162" h="461629">
                    <a:moveTo>
                      <a:pt x="239270" y="0"/>
                    </a:moveTo>
                    <a:cubicBezTo>
                      <a:pt x="84068" y="82580"/>
                      <a:pt x="0" y="278944"/>
                      <a:pt x="0" y="461630"/>
                    </a:cubicBezTo>
                    <a:lnTo>
                      <a:pt x="116628" y="461630"/>
                    </a:lnTo>
                    <a:cubicBezTo>
                      <a:pt x="131566" y="201989"/>
                      <a:pt x="150837" y="67384"/>
                      <a:pt x="331163" y="0"/>
                    </a:cubicBezTo>
                    <a:close/>
                  </a:path>
                </a:pathLst>
              </a:custGeom>
              <a:solidFill>
                <a:srgbClr val="D8DADE"/>
              </a:solidFill>
              <a:ln w="3233"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132F97DC-EEE8-46AF-BEE3-E95FD49FA4FB}"/>
                  </a:ext>
                </a:extLst>
              </p:cNvPr>
              <p:cNvSpPr/>
              <p:nvPr/>
            </p:nvSpPr>
            <p:spPr>
              <a:xfrm>
                <a:off x="6711215" y="3984009"/>
                <a:ext cx="526685" cy="1914405"/>
              </a:xfrm>
              <a:custGeom>
                <a:avLst/>
                <a:gdLst>
                  <a:gd name="connsiteX0" fmla="*/ 0 w 526685"/>
                  <a:gd name="connsiteY0" fmla="*/ 0 h 1914405"/>
                  <a:gd name="connsiteX1" fmla="*/ 72104 w 526685"/>
                  <a:gd name="connsiteY1" fmla="*/ 883521 h 1914405"/>
                  <a:gd name="connsiteX2" fmla="*/ 147862 w 526685"/>
                  <a:gd name="connsiteY2" fmla="*/ 1878077 h 1914405"/>
                  <a:gd name="connsiteX3" fmla="*/ 338988 w 526685"/>
                  <a:gd name="connsiteY3" fmla="*/ 1878077 h 1914405"/>
                  <a:gd name="connsiteX4" fmla="*/ 425545 w 526685"/>
                  <a:gd name="connsiteY4" fmla="*/ 1286659 h 1914405"/>
                  <a:gd name="connsiteX5" fmla="*/ 393211 w 526685"/>
                  <a:gd name="connsiteY5" fmla="*/ 883521 h 1914405"/>
                  <a:gd name="connsiteX6" fmla="*/ 526685 w 526685"/>
                  <a:gd name="connsiteY6" fmla="*/ 0 h 1914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685" h="1914405">
                    <a:moveTo>
                      <a:pt x="0" y="0"/>
                    </a:moveTo>
                    <a:lnTo>
                      <a:pt x="72104" y="883521"/>
                    </a:lnTo>
                    <a:lnTo>
                      <a:pt x="147862" y="1878077"/>
                    </a:lnTo>
                    <a:cubicBezTo>
                      <a:pt x="147862" y="1878077"/>
                      <a:pt x="263262" y="1959817"/>
                      <a:pt x="338988" y="1878077"/>
                    </a:cubicBezTo>
                    <a:lnTo>
                      <a:pt x="425545" y="1286659"/>
                    </a:lnTo>
                    <a:lnTo>
                      <a:pt x="393211" y="883521"/>
                    </a:lnTo>
                    <a:lnTo>
                      <a:pt x="526685" y="0"/>
                    </a:lnTo>
                    <a:close/>
                  </a:path>
                </a:pathLst>
              </a:custGeom>
              <a:solidFill>
                <a:srgbClr val="27425F"/>
              </a:solidFill>
              <a:ln w="3233"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0502199B-AEE7-4BEA-92CD-F82109294A70}"/>
                  </a:ext>
                </a:extLst>
              </p:cNvPr>
              <p:cNvSpPr/>
              <p:nvPr/>
            </p:nvSpPr>
            <p:spPr>
              <a:xfrm>
                <a:off x="6931214" y="3993386"/>
                <a:ext cx="306686" cy="1911865"/>
              </a:xfrm>
              <a:custGeom>
                <a:avLst/>
                <a:gdLst>
                  <a:gd name="connsiteX0" fmla="*/ 43263 w 306686"/>
                  <a:gd name="connsiteY0" fmla="*/ 0 h 1911865"/>
                  <a:gd name="connsiteX1" fmla="*/ 0 w 306686"/>
                  <a:gd name="connsiteY1" fmla="*/ 879932 h 1911865"/>
                  <a:gd name="connsiteX2" fmla="*/ 60626 w 306686"/>
                  <a:gd name="connsiteY2" fmla="*/ 1911865 h 1911865"/>
                  <a:gd name="connsiteX3" fmla="*/ 118827 w 306686"/>
                  <a:gd name="connsiteY3" fmla="*/ 1878109 h 1911865"/>
                  <a:gd name="connsiteX4" fmla="*/ 205546 w 306686"/>
                  <a:gd name="connsiteY4" fmla="*/ 1286691 h 1911865"/>
                  <a:gd name="connsiteX5" fmla="*/ 173212 w 306686"/>
                  <a:gd name="connsiteY5" fmla="*/ 883586 h 1911865"/>
                  <a:gd name="connsiteX6" fmla="*/ 306686 w 306686"/>
                  <a:gd name="connsiteY6" fmla="*/ 32 h 1911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6686" h="1911865">
                    <a:moveTo>
                      <a:pt x="43263" y="0"/>
                    </a:moveTo>
                    <a:lnTo>
                      <a:pt x="0" y="879932"/>
                    </a:lnTo>
                    <a:lnTo>
                      <a:pt x="60626" y="1911865"/>
                    </a:lnTo>
                    <a:cubicBezTo>
                      <a:pt x="80511" y="1909376"/>
                      <a:pt x="118827" y="1878109"/>
                      <a:pt x="118827" y="1878109"/>
                    </a:cubicBezTo>
                    <a:lnTo>
                      <a:pt x="205546" y="1286691"/>
                    </a:lnTo>
                    <a:lnTo>
                      <a:pt x="173212" y="883586"/>
                    </a:lnTo>
                    <a:lnTo>
                      <a:pt x="306686" y="32"/>
                    </a:lnTo>
                    <a:close/>
                  </a:path>
                </a:pathLst>
              </a:custGeom>
              <a:solidFill>
                <a:schemeClr val="accent1">
                  <a:lumMod val="50000"/>
                </a:schemeClr>
              </a:solidFill>
              <a:ln w="3233"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9ADCDA1-3A20-436D-B7CF-F2FD6028FAB3}"/>
                  </a:ext>
                </a:extLst>
              </p:cNvPr>
              <p:cNvSpPr/>
              <p:nvPr/>
            </p:nvSpPr>
            <p:spPr>
              <a:xfrm>
                <a:off x="6711215" y="2394803"/>
                <a:ext cx="984564" cy="1598583"/>
              </a:xfrm>
              <a:custGeom>
                <a:avLst/>
                <a:gdLst>
                  <a:gd name="connsiteX0" fmla="*/ 984564 w 984564"/>
                  <a:gd name="connsiteY0" fmla="*/ 1598583 h 1598583"/>
                  <a:gd name="connsiteX1" fmla="*/ 0 w 984564"/>
                  <a:gd name="connsiteY1" fmla="*/ 1598583 h 1598583"/>
                  <a:gd name="connsiteX2" fmla="*/ 0 w 984564"/>
                  <a:gd name="connsiteY2" fmla="*/ 0 h 1598583"/>
                  <a:gd name="connsiteX3" fmla="*/ 768154 w 984564"/>
                  <a:gd name="connsiteY3" fmla="*/ 0 h 1598583"/>
                  <a:gd name="connsiteX4" fmla="*/ 675615 w 984564"/>
                  <a:gd name="connsiteY4" fmla="*/ 678169 h 1598583"/>
                  <a:gd name="connsiteX5" fmla="*/ 984564 w 984564"/>
                  <a:gd name="connsiteY5" fmla="*/ 1053241 h 1598583"/>
                  <a:gd name="connsiteX6" fmla="*/ 984564 w 984564"/>
                  <a:gd name="connsiteY6" fmla="*/ 1598583 h 1598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4564" h="1598583">
                    <a:moveTo>
                      <a:pt x="984564" y="1598583"/>
                    </a:moveTo>
                    <a:lnTo>
                      <a:pt x="0" y="1598583"/>
                    </a:lnTo>
                    <a:lnTo>
                      <a:pt x="0" y="0"/>
                    </a:lnTo>
                    <a:lnTo>
                      <a:pt x="768154" y="0"/>
                    </a:lnTo>
                    <a:lnTo>
                      <a:pt x="675615" y="678169"/>
                    </a:lnTo>
                    <a:lnTo>
                      <a:pt x="984564" y="1053241"/>
                    </a:lnTo>
                    <a:lnTo>
                      <a:pt x="984564" y="1598583"/>
                    </a:lnTo>
                    <a:close/>
                  </a:path>
                </a:pathLst>
              </a:custGeom>
              <a:solidFill>
                <a:srgbClr val="27425F"/>
              </a:solidFill>
              <a:ln w="3233"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B15ED663-07D9-4271-9330-7CFBFFDF1013}"/>
                  </a:ext>
                </a:extLst>
              </p:cNvPr>
              <p:cNvSpPr/>
              <p:nvPr/>
            </p:nvSpPr>
            <p:spPr>
              <a:xfrm>
                <a:off x="6732102" y="2766415"/>
                <a:ext cx="63083" cy="1111506"/>
              </a:xfrm>
              <a:custGeom>
                <a:avLst/>
                <a:gdLst>
                  <a:gd name="connsiteX0" fmla="*/ 31558 w 63083"/>
                  <a:gd name="connsiteY0" fmla="*/ 0 h 1111506"/>
                  <a:gd name="connsiteX1" fmla="*/ 63083 w 63083"/>
                  <a:gd name="connsiteY1" fmla="*/ 555721 h 1111506"/>
                  <a:gd name="connsiteX2" fmla="*/ 31558 w 63083"/>
                  <a:gd name="connsiteY2" fmla="*/ 1111507 h 1111506"/>
                  <a:gd name="connsiteX3" fmla="*/ 0 w 63083"/>
                  <a:gd name="connsiteY3" fmla="*/ 555721 h 1111506"/>
                  <a:gd name="connsiteX4" fmla="*/ 31558 w 63083"/>
                  <a:gd name="connsiteY4" fmla="*/ 0 h 11115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083" h="1111506">
                    <a:moveTo>
                      <a:pt x="31558" y="0"/>
                    </a:moveTo>
                    <a:cubicBezTo>
                      <a:pt x="48986" y="0"/>
                      <a:pt x="63083" y="248808"/>
                      <a:pt x="63083" y="555721"/>
                    </a:cubicBezTo>
                    <a:cubicBezTo>
                      <a:pt x="63083" y="862634"/>
                      <a:pt x="48986" y="1111507"/>
                      <a:pt x="31558" y="1111507"/>
                    </a:cubicBezTo>
                    <a:cubicBezTo>
                      <a:pt x="14130" y="1111507"/>
                      <a:pt x="0" y="862536"/>
                      <a:pt x="0" y="555721"/>
                    </a:cubicBezTo>
                    <a:cubicBezTo>
                      <a:pt x="0" y="248906"/>
                      <a:pt x="14065" y="0"/>
                      <a:pt x="31558" y="0"/>
                    </a:cubicBezTo>
                    <a:close/>
                  </a:path>
                </a:pathLst>
              </a:custGeom>
              <a:solidFill>
                <a:srgbClr val="2D4A6A"/>
              </a:solidFill>
              <a:ln w="3233"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D52B0D45-A65B-4FE0-A62E-F59E13A3518D}"/>
                  </a:ext>
                </a:extLst>
              </p:cNvPr>
              <p:cNvSpPr/>
              <p:nvPr/>
            </p:nvSpPr>
            <p:spPr>
              <a:xfrm>
                <a:off x="7309843" y="5871495"/>
                <a:ext cx="305360" cy="122609"/>
              </a:xfrm>
              <a:custGeom>
                <a:avLst/>
                <a:gdLst>
                  <a:gd name="connsiteX0" fmla="*/ 233838 w 305360"/>
                  <a:gd name="connsiteY0" fmla="*/ 0 h 122609"/>
                  <a:gd name="connsiteX1" fmla="*/ 68515 w 305360"/>
                  <a:gd name="connsiteY1" fmla="*/ 0 h 122609"/>
                  <a:gd name="connsiteX2" fmla="*/ 0 w 305360"/>
                  <a:gd name="connsiteY2" fmla="*/ 57716 h 122609"/>
                  <a:gd name="connsiteX3" fmla="*/ 0 w 305360"/>
                  <a:gd name="connsiteY3" fmla="*/ 122610 h 122609"/>
                  <a:gd name="connsiteX4" fmla="*/ 305360 w 305360"/>
                  <a:gd name="connsiteY4" fmla="*/ 122610 h 122609"/>
                  <a:gd name="connsiteX5" fmla="*/ 305360 w 305360"/>
                  <a:gd name="connsiteY5" fmla="*/ 57716 h 122609"/>
                  <a:gd name="connsiteX6" fmla="*/ 233838 w 305360"/>
                  <a:gd name="connsiteY6" fmla="*/ 0 h 122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5360" h="122609">
                    <a:moveTo>
                      <a:pt x="233838" y="0"/>
                    </a:moveTo>
                    <a:lnTo>
                      <a:pt x="68515" y="0"/>
                    </a:lnTo>
                    <a:lnTo>
                      <a:pt x="0" y="57716"/>
                    </a:lnTo>
                    <a:lnTo>
                      <a:pt x="0" y="122610"/>
                    </a:lnTo>
                    <a:lnTo>
                      <a:pt x="305360" y="122610"/>
                    </a:lnTo>
                    <a:lnTo>
                      <a:pt x="305360" y="57716"/>
                    </a:lnTo>
                    <a:lnTo>
                      <a:pt x="233838" y="0"/>
                    </a:lnTo>
                    <a:close/>
                  </a:path>
                </a:pathLst>
              </a:custGeom>
              <a:solidFill>
                <a:srgbClr val="DBDBDB"/>
              </a:solidFill>
              <a:ln w="3233"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25891E77-FE13-46BA-8D41-6C8AF1877F69}"/>
                  </a:ext>
                </a:extLst>
              </p:cNvPr>
              <p:cNvSpPr/>
              <p:nvPr/>
            </p:nvSpPr>
            <p:spPr>
              <a:xfrm>
                <a:off x="7169126" y="3993386"/>
                <a:ext cx="526653" cy="1911376"/>
              </a:xfrm>
              <a:custGeom>
                <a:avLst/>
                <a:gdLst>
                  <a:gd name="connsiteX0" fmla="*/ 526653 w 526653"/>
                  <a:gd name="connsiteY0" fmla="*/ 0 h 1911376"/>
                  <a:gd name="connsiteX1" fmla="*/ 501433 w 526653"/>
                  <a:gd name="connsiteY1" fmla="*/ 881710 h 1911376"/>
                  <a:gd name="connsiteX2" fmla="*/ 378791 w 526653"/>
                  <a:gd name="connsiteY2" fmla="*/ 1878109 h 1911376"/>
                  <a:gd name="connsiteX3" fmla="*/ 212886 w 526653"/>
                  <a:gd name="connsiteY3" fmla="*/ 1873873 h 1911376"/>
                  <a:gd name="connsiteX4" fmla="*/ 126328 w 526653"/>
                  <a:gd name="connsiteY4" fmla="*/ 1282359 h 1911376"/>
                  <a:gd name="connsiteX5" fmla="*/ 158662 w 526653"/>
                  <a:gd name="connsiteY5" fmla="*/ 879285 h 1911376"/>
                  <a:gd name="connsiteX6" fmla="*/ 0 w 526653"/>
                  <a:gd name="connsiteY6" fmla="*/ 0 h 1911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653" h="1911376">
                    <a:moveTo>
                      <a:pt x="526653" y="0"/>
                    </a:moveTo>
                    <a:lnTo>
                      <a:pt x="501433" y="881710"/>
                    </a:lnTo>
                    <a:lnTo>
                      <a:pt x="378791" y="1878109"/>
                    </a:lnTo>
                    <a:cubicBezTo>
                      <a:pt x="378791" y="1878109"/>
                      <a:pt x="288612" y="1955710"/>
                      <a:pt x="212886" y="1873873"/>
                    </a:cubicBezTo>
                    <a:lnTo>
                      <a:pt x="126328" y="1282359"/>
                    </a:lnTo>
                    <a:lnTo>
                      <a:pt x="158662" y="879285"/>
                    </a:lnTo>
                    <a:lnTo>
                      <a:pt x="0" y="0"/>
                    </a:lnTo>
                    <a:close/>
                  </a:path>
                </a:pathLst>
              </a:custGeom>
              <a:solidFill>
                <a:srgbClr val="27425F"/>
              </a:solidFill>
              <a:ln w="3233"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1FBC49FD-7B95-4BFC-A654-9D34ECDBBFF1}"/>
                  </a:ext>
                </a:extLst>
              </p:cNvPr>
              <p:cNvSpPr/>
              <p:nvPr/>
            </p:nvSpPr>
            <p:spPr>
              <a:xfrm>
                <a:off x="7336421" y="5912074"/>
                <a:ext cx="252462" cy="20273"/>
              </a:xfrm>
              <a:custGeom>
                <a:avLst/>
                <a:gdLst>
                  <a:gd name="connsiteX0" fmla="*/ 126102 w 252462"/>
                  <a:gd name="connsiteY0" fmla="*/ 0 h 20273"/>
                  <a:gd name="connsiteX1" fmla="*/ 0 w 252462"/>
                  <a:gd name="connsiteY1" fmla="*/ 20273 h 20273"/>
                  <a:gd name="connsiteX2" fmla="*/ 252462 w 252462"/>
                  <a:gd name="connsiteY2" fmla="*/ 20273 h 20273"/>
                  <a:gd name="connsiteX3" fmla="*/ 126102 w 252462"/>
                  <a:gd name="connsiteY3" fmla="*/ 0 h 20273"/>
                </a:gdLst>
                <a:ahLst/>
                <a:cxnLst>
                  <a:cxn ang="0">
                    <a:pos x="connsiteX0" y="connsiteY0"/>
                  </a:cxn>
                  <a:cxn ang="0">
                    <a:pos x="connsiteX1" y="connsiteY1"/>
                  </a:cxn>
                  <a:cxn ang="0">
                    <a:pos x="connsiteX2" y="connsiteY2"/>
                  </a:cxn>
                  <a:cxn ang="0">
                    <a:pos x="connsiteX3" y="connsiteY3"/>
                  </a:cxn>
                </a:cxnLst>
                <a:rect l="l" t="t" r="r" b="b"/>
                <a:pathLst>
                  <a:path w="252462" h="20273">
                    <a:moveTo>
                      <a:pt x="126102" y="0"/>
                    </a:moveTo>
                    <a:cubicBezTo>
                      <a:pt x="56390" y="0"/>
                      <a:pt x="0" y="9086"/>
                      <a:pt x="0" y="20273"/>
                    </a:cubicBezTo>
                    <a:lnTo>
                      <a:pt x="252462" y="20273"/>
                    </a:lnTo>
                    <a:cubicBezTo>
                      <a:pt x="252333" y="9086"/>
                      <a:pt x="195813" y="0"/>
                      <a:pt x="126102" y="0"/>
                    </a:cubicBezTo>
                    <a:close/>
                  </a:path>
                </a:pathLst>
              </a:custGeom>
              <a:solidFill>
                <a:srgbClr val="D8DADE"/>
              </a:solidFill>
              <a:ln w="3233"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449FD58A-6C36-402A-834F-121DE9473BD6}"/>
                  </a:ext>
                </a:extLst>
              </p:cNvPr>
              <p:cNvSpPr/>
              <p:nvPr/>
            </p:nvSpPr>
            <p:spPr>
              <a:xfrm>
                <a:off x="6711183" y="1933173"/>
                <a:ext cx="395506" cy="461629"/>
              </a:xfrm>
              <a:custGeom>
                <a:avLst/>
                <a:gdLst>
                  <a:gd name="connsiteX0" fmla="*/ 239270 w 395506"/>
                  <a:gd name="connsiteY0" fmla="*/ 0 h 461629"/>
                  <a:gd name="connsiteX1" fmla="*/ 0 w 395506"/>
                  <a:gd name="connsiteY1" fmla="*/ 461630 h 461629"/>
                  <a:gd name="connsiteX2" fmla="*/ 116595 w 395506"/>
                  <a:gd name="connsiteY2" fmla="*/ 461630 h 461629"/>
                  <a:gd name="connsiteX3" fmla="*/ 395507 w 395506"/>
                  <a:gd name="connsiteY3" fmla="*/ 0 h 461629"/>
                </a:gdLst>
                <a:ahLst/>
                <a:cxnLst>
                  <a:cxn ang="0">
                    <a:pos x="connsiteX0" y="connsiteY0"/>
                  </a:cxn>
                  <a:cxn ang="0">
                    <a:pos x="connsiteX1" y="connsiteY1"/>
                  </a:cxn>
                  <a:cxn ang="0">
                    <a:pos x="connsiteX2" y="connsiteY2"/>
                  </a:cxn>
                  <a:cxn ang="0">
                    <a:pos x="connsiteX3" y="connsiteY3"/>
                  </a:cxn>
                </a:cxnLst>
                <a:rect l="l" t="t" r="r" b="b"/>
                <a:pathLst>
                  <a:path w="395506" h="461629">
                    <a:moveTo>
                      <a:pt x="239270" y="0"/>
                    </a:moveTo>
                    <a:cubicBezTo>
                      <a:pt x="84068" y="82580"/>
                      <a:pt x="0" y="278944"/>
                      <a:pt x="0" y="461630"/>
                    </a:cubicBezTo>
                    <a:lnTo>
                      <a:pt x="116595" y="461630"/>
                    </a:lnTo>
                    <a:cubicBezTo>
                      <a:pt x="134638" y="169526"/>
                      <a:pt x="215181" y="67384"/>
                      <a:pt x="395507" y="0"/>
                    </a:cubicBezTo>
                    <a:close/>
                  </a:path>
                </a:pathLst>
              </a:custGeom>
              <a:solidFill>
                <a:srgbClr val="27425F"/>
              </a:solidFill>
              <a:ln w="3233"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0653D93-5079-493D-BCD4-F2F87396DBC9}"/>
                  </a:ext>
                </a:extLst>
              </p:cNvPr>
              <p:cNvSpPr/>
              <p:nvPr/>
            </p:nvSpPr>
            <p:spPr>
              <a:xfrm>
                <a:off x="7256815" y="1933173"/>
                <a:ext cx="395571" cy="461629"/>
              </a:xfrm>
              <a:custGeom>
                <a:avLst/>
                <a:gdLst>
                  <a:gd name="connsiteX0" fmla="*/ 239270 w 395571"/>
                  <a:gd name="connsiteY0" fmla="*/ 0 h 461629"/>
                  <a:gd name="connsiteX1" fmla="*/ 0 w 395571"/>
                  <a:gd name="connsiteY1" fmla="*/ 461630 h 461629"/>
                  <a:gd name="connsiteX2" fmla="*/ 121575 w 395571"/>
                  <a:gd name="connsiteY2" fmla="*/ 461630 h 461629"/>
                  <a:gd name="connsiteX3" fmla="*/ 395572 w 395571"/>
                  <a:gd name="connsiteY3" fmla="*/ 0 h 461629"/>
                </a:gdLst>
                <a:ahLst/>
                <a:cxnLst>
                  <a:cxn ang="0">
                    <a:pos x="connsiteX0" y="connsiteY0"/>
                  </a:cxn>
                  <a:cxn ang="0">
                    <a:pos x="connsiteX1" y="connsiteY1"/>
                  </a:cxn>
                  <a:cxn ang="0">
                    <a:pos x="connsiteX2" y="connsiteY2"/>
                  </a:cxn>
                  <a:cxn ang="0">
                    <a:pos x="connsiteX3" y="connsiteY3"/>
                  </a:cxn>
                </a:cxnLst>
                <a:rect l="l" t="t" r="r" b="b"/>
                <a:pathLst>
                  <a:path w="395571" h="461629">
                    <a:moveTo>
                      <a:pt x="239270" y="0"/>
                    </a:moveTo>
                    <a:cubicBezTo>
                      <a:pt x="21825" y="67351"/>
                      <a:pt x="0" y="278944"/>
                      <a:pt x="0" y="461630"/>
                    </a:cubicBezTo>
                    <a:lnTo>
                      <a:pt x="121575" y="461630"/>
                    </a:lnTo>
                    <a:cubicBezTo>
                      <a:pt x="114397" y="190026"/>
                      <a:pt x="196783" y="80964"/>
                      <a:pt x="395572" y="0"/>
                    </a:cubicBezTo>
                    <a:close/>
                  </a:path>
                </a:pathLst>
              </a:custGeom>
              <a:solidFill>
                <a:srgbClr val="27425F"/>
              </a:solidFill>
              <a:ln w="3233"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50603BA-913F-43B0-B294-BFDF71A40524}"/>
                  </a:ext>
                </a:extLst>
              </p:cNvPr>
              <p:cNvSpPr/>
              <p:nvPr/>
            </p:nvSpPr>
            <p:spPr>
              <a:xfrm>
                <a:off x="6799971" y="2588165"/>
                <a:ext cx="497940" cy="436597"/>
              </a:xfrm>
              <a:custGeom>
                <a:avLst/>
                <a:gdLst>
                  <a:gd name="connsiteX0" fmla="*/ 497941 w 497940"/>
                  <a:gd name="connsiteY0" fmla="*/ 133112 h 436597"/>
                  <a:gd name="connsiteX1" fmla="*/ 248970 w 497940"/>
                  <a:gd name="connsiteY1" fmla="*/ 436597 h 436597"/>
                  <a:gd name="connsiteX2" fmla="*/ 0 w 497940"/>
                  <a:gd name="connsiteY2" fmla="*/ 133112 h 436597"/>
                  <a:gd name="connsiteX3" fmla="*/ 248970 w 497940"/>
                  <a:gd name="connsiteY3" fmla="*/ 3777 h 436597"/>
                  <a:gd name="connsiteX4" fmla="*/ 497941 w 497940"/>
                  <a:gd name="connsiteY4" fmla="*/ 133112 h 436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7940" h="436597">
                    <a:moveTo>
                      <a:pt x="497941" y="133112"/>
                    </a:moveTo>
                    <a:cubicBezTo>
                      <a:pt x="497941" y="300698"/>
                      <a:pt x="386486" y="436597"/>
                      <a:pt x="248970" y="436597"/>
                    </a:cubicBezTo>
                    <a:cubicBezTo>
                      <a:pt x="111455" y="436597"/>
                      <a:pt x="0" y="300795"/>
                      <a:pt x="0" y="133112"/>
                    </a:cubicBezTo>
                    <a:cubicBezTo>
                      <a:pt x="0" y="-34571"/>
                      <a:pt x="111455" y="3777"/>
                      <a:pt x="248970" y="3777"/>
                    </a:cubicBezTo>
                    <a:cubicBezTo>
                      <a:pt x="386486" y="3777"/>
                      <a:pt x="497941" y="-34474"/>
                      <a:pt x="497941" y="133112"/>
                    </a:cubicBezTo>
                    <a:close/>
                  </a:path>
                </a:pathLst>
              </a:custGeom>
              <a:solidFill>
                <a:srgbClr val="D8DADE"/>
              </a:solidFill>
              <a:ln w="3233"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B86CB19-DB40-467E-8C51-CD466FF3D72E}"/>
                  </a:ext>
                </a:extLst>
              </p:cNvPr>
              <p:cNvSpPr/>
              <p:nvPr/>
            </p:nvSpPr>
            <p:spPr>
              <a:xfrm>
                <a:off x="6799874" y="2588178"/>
                <a:ext cx="497940" cy="136041"/>
              </a:xfrm>
              <a:custGeom>
                <a:avLst/>
                <a:gdLst>
                  <a:gd name="connsiteX0" fmla="*/ 497941 w 497940"/>
                  <a:gd name="connsiteY0" fmla="*/ 136042 h 136041"/>
                  <a:gd name="connsiteX1" fmla="*/ 497941 w 497940"/>
                  <a:gd name="connsiteY1" fmla="*/ 133099 h 136041"/>
                  <a:gd name="connsiteX2" fmla="*/ 248970 w 497940"/>
                  <a:gd name="connsiteY2" fmla="*/ 3764 h 136041"/>
                  <a:gd name="connsiteX3" fmla="*/ 0 w 497940"/>
                  <a:gd name="connsiteY3" fmla="*/ 133099 h 136041"/>
                  <a:gd name="connsiteX4" fmla="*/ 0 w 497940"/>
                  <a:gd name="connsiteY4" fmla="*/ 136042 h 1360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7940" h="136041">
                    <a:moveTo>
                      <a:pt x="497941" y="136042"/>
                    </a:moveTo>
                    <a:cubicBezTo>
                      <a:pt x="497941" y="135039"/>
                      <a:pt x="497941" y="134069"/>
                      <a:pt x="497941" y="133099"/>
                    </a:cubicBezTo>
                    <a:cubicBezTo>
                      <a:pt x="497941" y="-34487"/>
                      <a:pt x="386486" y="3764"/>
                      <a:pt x="248970" y="3764"/>
                    </a:cubicBezTo>
                    <a:cubicBezTo>
                      <a:pt x="111455" y="3764"/>
                      <a:pt x="0" y="-34519"/>
                      <a:pt x="0" y="133099"/>
                    </a:cubicBezTo>
                    <a:cubicBezTo>
                      <a:pt x="0" y="134069"/>
                      <a:pt x="0" y="135039"/>
                      <a:pt x="0" y="136042"/>
                    </a:cubicBezTo>
                    <a:close/>
                  </a:path>
                </a:pathLst>
              </a:custGeom>
              <a:solidFill>
                <a:srgbClr val="D8DADE"/>
              </a:solidFill>
              <a:ln w="3233"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AD020962-A44E-4325-B681-B9C15E686F36}"/>
                  </a:ext>
                </a:extLst>
              </p:cNvPr>
              <p:cNvSpPr/>
              <p:nvPr/>
            </p:nvSpPr>
            <p:spPr>
              <a:xfrm>
                <a:off x="7246760" y="2197696"/>
                <a:ext cx="727491" cy="1124440"/>
              </a:xfrm>
              <a:custGeom>
                <a:avLst/>
                <a:gdLst>
                  <a:gd name="connsiteX0" fmla="*/ 535577 w 727491"/>
                  <a:gd name="connsiteY0" fmla="*/ 0 h 1124440"/>
                  <a:gd name="connsiteX1" fmla="*/ 718813 w 727491"/>
                  <a:gd name="connsiteY1" fmla="*/ 1124440 h 1124440"/>
                  <a:gd name="connsiteX2" fmla="*/ 0 w 727491"/>
                  <a:gd name="connsiteY2" fmla="*/ 707755 h 1124440"/>
                </a:gdLst>
                <a:ahLst/>
                <a:cxnLst>
                  <a:cxn ang="0">
                    <a:pos x="connsiteX0" y="connsiteY0"/>
                  </a:cxn>
                  <a:cxn ang="0">
                    <a:pos x="connsiteX1" y="connsiteY1"/>
                  </a:cxn>
                  <a:cxn ang="0">
                    <a:pos x="connsiteX2" y="connsiteY2"/>
                  </a:cxn>
                </a:cxnLst>
                <a:rect l="l" t="t" r="r" b="b"/>
                <a:pathLst>
                  <a:path w="727491" h="1124440">
                    <a:moveTo>
                      <a:pt x="535577" y="0"/>
                    </a:moveTo>
                    <a:cubicBezTo>
                      <a:pt x="537388" y="3589"/>
                      <a:pt x="775332" y="433014"/>
                      <a:pt x="718813" y="1124440"/>
                    </a:cubicBezTo>
                    <a:lnTo>
                      <a:pt x="0" y="707755"/>
                    </a:lnTo>
                  </a:path>
                </a:pathLst>
              </a:custGeom>
              <a:noFill/>
              <a:ln w="173115" cap="flat">
                <a:solidFill>
                  <a:srgbClr val="D68552"/>
                </a:solid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120B9150-3FAB-4FE8-9FB8-CF8469963F8A}"/>
                  </a:ext>
                </a:extLst>
              </p:cNvPr>
              <p:cNvSpPr/>
              <p:nvPr/>
            </p:nvSpPr>
            <p:spPr>
              <a:xfrm>
                <a:off x="7172295" y="2646457"/>
                <a:ext cx="126395" cy="199507"/>
              </a:xfrm>
              <a:custGeom>
                <a:avLst/>
                <a:gdLst>
                  <a:gd name="connsiteX0" fmla="*/ 0 w 126395"/>
                  <a:gd name="connsiteY0" fmla="*/ 0 h 199507"/>
                  <a:gd name="connsiteX1" fmla="*/ 115917 w 126395"/>
                  <a:gd name="connsiteY1" fmla="*/ 160634 h 199507"/>
                  <a:gd name="connsiteX2" fmla="*/ 6434 w 126395"/>
                  <a:gd name="connsiteY2" fmla="*/ 133668 h 199507"/>
                </a:gdLst>
                <a:ahLst/>
                <a:cxnLst>
                  <a:cxn ang="0">
                    <a:pos x="connsiteX0" y="connsiteY0"/>
                  </a:cxn>
                  <a:cxn ang="0">
                    <a:pos x="connsiteX1" y="connsiteY1"/>
                  </a:cxn>
                  <a:cxn ang="0">
                    <a:pos x="connsiteX2" y="connsiteY2"/>
                  </a:cxn>
                </a:cxnLst>
                <a:rect l="l" t="t" r="r" b="b"/>
                <a:pathLst>
                  <a:path w="126395" h="199507">
                    <a:moveTo>
                      <a:pt x="0" y="0"/>
                    </a:moveTo>
                    <a:cubicBezTo>
                      <a:pt x="0" y="0"/>
                      <a:pt x="169526" y="59527"/>
                      <a:pt x="115917" y="160634"/>
                    </a:cubicBezTo>
                    <a:cubicBezTo>
                      <a:pt x="62307" y="261742"/>
                      <a:pt x="6434" y="133668"/>
                      <a:pt x="6434" y="133668"/>
                    </a:cubicBezTo>
                    <a:close/>
                  </a:path>
                </a:pathLst>
              </a:custGeom>
              <a:solidFill>
                <a:srgbClr val="FAC52F"/>
              </a:solidFill>
              <a:ln w="3233"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2A729E7E-7AF4-452C-903A-FB0439271ED1}"/>
                  </a:ext>
                </a:extLst>
              </p:cNvPr>
              <p:cNvSpPr/>
              <p:nvPr/>
            </p:nvSpPr>
            <p:spPr>
              <a:xfrm>
                <a:off x="7172295" y="2646457"/>
                <a:ext cx="105375" cy="130790"/>
              </a:xfrm>
              <a:custGeom>
                <a:avLst/>
                <a:gdLst>
                  <a:gd name="connsiteX0" fmla="*/ 63116 w 105375"/>
                  <a:gd name="connsiteY0" fmla="*/ 130790 h 130790"/>
                  <a:gd name="connsiteX1" fmla="*/ 105376 w 105375"/>
                  <a:gd name="connsiteY1" fmla="*/ 102531 h 130790"/>
                  <a:gd name="connsiteX2" fmla="*/ 0 w 105375"/>
                  <a:gd name="connsiteY2" fmla="*/ 0 h 130790"/>
                  <a:gd name="connsiteX3" fmla="*/ 63116 w 105375"/>
                  <a:gd name="connsiteY3" fmla="*/ 130790 h 130790"/>
                </a:gdLst>
                <a:ahLst/>
                <a:cxnLst>
                  <a:cxn ang="0">
                    <a:pos x="connsiteX0" y="connsiteY0"/>
                  </a:cxn>
                  <a:cxn ang="0">
                    <a:pos x="connsiteX1" y="connsiteY1"/>
                  </a:cxn>
                  <a:cxn ang="0">
                    <a:pos x="connsiteX2" y="connsiteY2"/>
                  </a:cxn>
                  <a:cxn ang="0">
                    <a:pos x="connsiteX3" y="connsiteY3"/>
                  </a:cxn>
                </a:cxnLst>
                <a:rect l="l" t="t" r="r" b="b"/>
                <a:pathLst>
                  <a:path w="105375" h="130790">
                    <a:moveTo>
                      <a:pt x="63116" y="130790"/>
                    </a:moveTo>
                    <a:cubicBezTo>
                      <a:pt x="66898" y="121316"/>
                      <a:pt x="105376" y="102531"/>
                      <a:pt x="105376" y="102531"/>
                    </a:cubicBezTo>
                    <a:cubicBezTo>
                      <a:pt x="105376" y="102531"/>
                      <a:pt x="72331" y="34112"/>
                      <a:pt x="0" y="0"/>
                    </a:cubicBezTo>
                    <a:cubicBezTo>
                      <a:pt x="39156" y="40805"/>
                      <a:pt x="54224" y="110485"/>
                      <a:pt x="63116" y="130790"/>
                    </a:cubicBezTo>
                    <a:close/>
                  </a:path>
                </a:pathLst>
              </a:custGeom>
              <a:solidFill>
                <a:srgbClr val="B89021"/>
              </a:solidFill>
              <a:ln w="3233"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6A321531-D4B5-42E9-998A-FCB3494CFE06}"/>
                  </a:ext>
                </a:extLst>
              </p:cNvPr>
              <p:cNvSpPr/>
              <p:nvPr/>
            </p:nvSpPr>
            <p:spPr>
              <a:xfrm>
                <a:off x="5246138" y="5350662"/>
                <a:ext cx="960993" cy="669665"/>
              </a:xfrm>
              <a:custGeom>
                <a:avLst/>
                <a:gdLst>
                  <a:gd name="connsiteX0" fmla="*/ 960993 w 960993"/>
                  <a:gd name="connsiteY0" fmla="*/ 369414 h 669665"/>
                  <a:gd name="connsiteX1" fmla="*/ 203703 w 960993"/>
                  <a:gd name="connsiteY1" fmla="*/ 0 h 669665"/>
                  <a:gd name="connsiteX2" fmla="*/ 0 w 960993"/>
                  <a:gd name="connsiteY2" fmla="*/ 227016 h 669665"/>
                  <a:gd name="connsiteX3" fmla="*/ 246287 w 960993"/>
                  <a:gd name="connsiteY3" fmla="*/ 347136 h 669665"/>
                  <a:gd name="connsiteX4" fmla="*/ 276519 w 960993"/>
                  <a:gd name="connsiteY4" fmla="*/ 330387 h 669665"/>
                  <a:gd name="connsiteX5" fmla="*/ 279429 w 960993"/>
                  <a:gd name="connsiteY5" fmla="*/ 363303 h 669665"/>
                  <a:gd name="connsiteX6" fmla="*/ 595168 w 960993"/>
                  <a:gd name="connsiteY6" fmla="*/ 517341 h 669665"/>
                  <a:gd name="connsiteX7" fmla="*/ 595168 w 960993"/>
                  <a:gd name="connsiteY7" fmla="*/ 517373 h 669665"/>
                  <a:gd name="connsiteX8" fmla="*/ 644704 w 960993"/>
                  <a:gd name="connsiteY8" fmla="*/ 509969 h 669665"/>
                  <a:gd name="connsiteX9" fmla="*/ 630897 w 960993"/>
                  <a:gd name="connsiteY9" fmla="*/ 534737 h 669665"/>
                  <a:gd name="connsiteX10" fmla="*/ 907481 w 960993"/>
                  <a:gd name="connsiteY10" fmla="*/ 669666 h 669665"/>
                  <a:gd name="connsiteX11" fmla="*/ 960993 w 960993"/>
                  <a:gd name="connsiteY11" fmla="*/ 369414 h 669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60993" h="669665">
                    <a:moveTo>
                      <a:pt x="960993" y="369414"/>
                    </a:moveTo>
                    <a:lnTo>
                      <a:pt x="203703" y="0"/>
                    </a:lnTo>
                    <a:lnTo>
                      <a:pt x="0" y="227016"/>
                    </a:lnTo>
                    <a:lnTo>
                      <a:pt x="246287" y="347136"/>
                    </a:lnTo>
                    <a:lnTo>
                      <a:pt x="276519" y="330387"/>
                    </a:lnTo>
                    <a:lnTo>
                      <a:pt x="279429" y="363303"/>
                    </a:lnTo>
                    <a:lnTo>
                      <a:pt x="595168" y="517341"/>
                    </a:lnTo>
                    <a:lnTo>
                      <a:pt x="595168" y="517373"/>
                    </a:lnTo>
                    <a:lnTo>
                      <a:pt x="644704" y="509969"/>
                    </a:lnTo>
                    <a:lnTo>
                      <a:pt x="630897" y="534737"/>
                    </a:lnTo>
                    <a:lnTo>
                      <a:pt x="907481" y="669666"/>
                    </a:lnTo>
                    <a:lnTo>
                      <a:pt x="960993" y="369414"/>
                    </a:lnTo>
                    <a:close/>
                  </a:path>
                </a:pathLst>
              </a:custGeom>
              <a:solidFill>
                <a:srgbClr val="F4D9A6"/>
              </a:solidFill>
              <a:ln w="3233"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3DB70BB3-37ED-4417-A0FD-EFF0E585AD09}"/>
                  </a:ext>
                </a:extLst>
              </p:cNvPr>
              <p:cNvSpPr/>
              <p:nvPr/>
            </p:nvSpPr>
            <p:spPr>
              <a:xfrm>
                <a:off x="5267995" y="5361332"/>
                <a:ext cx="218479" cy="234226"/>
              </a:xfrm>
              <a:custGeom>
                <a:avLst/>
                <a:gdLst>
                  <a:gd name="connsiteX0" fmla="*/ 203735 w 218479"/>
                  <a:gd name="connsiteY0" fmla="*/ 0 h 234226"/>
                  <a:gd name="connsiteX1" fmla="*/ 0 w 218479"/>
                  <a:gd name="connsiteY1" fmla="*/ 227016 h 234226"/>
                  <a:gd name="connsiteX2" fmla="*/ 14744 w 218479"/>
                  <a:gd name="connsiteY2" fmla="*/ 234226 h 234226"/>
                  <a:gd name="connsiteX3" fmla="*/ 218480 w 218479"/>
                  <a:gd name="connsiteY3" fmla="*/ 7178 h 234226"/>
                  <a:gd name="connsiteX4" fmla="*/ 203735 w 218479"/>
                  <a:gd name="connsiteY4" fmla="*/ 0 h 2342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479" h="234226">
                    <a:moveTo>
                      <a:pt x="203735" y="0"/>
                    </a:moveTo>
                    <a:lnTo>
                      <a:pt x="0" y="227016"/>
                    </a:lnTo>
                    <a:lnTo>
                      <a:pt x="14744" y="234226"/>
                    </a:lnTo>
                    <a:lnTo>
                      <a:pt x="218480" y="7178"/>
                    </a:lnTo>
                    <a:lnTo>
                      <a:pt x="203735" y="0"/>
                    </a:lnTo>
                    <a:close/>
                  </a:path>
                </a:pathLst>
              </a:custGeom>
              <a:solidFill>
                <a:srgbClr val="C3AD84"/>
              </a:solidFill>
              <a:ln w="3233"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550A12EF-2278-437B-B795-E8374995B437}"/>
                  </a:ext>
                </a:extLst>
              </p:cNvPr>
              <p:cNvSpPr/>
              <p:nvPr/>
            </p:nvSpPr>
            <p:spPr>
              <a:xfrm>
                <a:off x="5304727" y="5379245"/>
                <a:ext cx="218382" cy="234193"/>
              </a:xfrm>
              <a:custGeom>
                <a:avLst/>
                <a:gdLst>
                  <a:gd name="connsiteX0" fmla="*/ 203703 w 218382"/>
                  <a:gd name="connsiteY0" fmla="*/ 0 h 234193"/>
                  <a:gd name="connsiteX1" fmla="*/ 0 w 218382"/>
                  <a:gd name="connsiteY1" fmla="*/ 226983 h 234193"/>
                  <a:gd name="connsiteX2" fmla="*/ 14712 w 218382"/>
                  <a:gd name="connsiteY2" fmla="*/ 234194 h 234193"/>
                  <a:gd name="connsiteX3" fmla="*/ 218382 w 218382"/>
                  <a:gd name="connsiteY3" fmla="*/ 7178 h 234193"/>
                  <a:gd name="connsiteX4" fmla="*/ 203703 w 218382"/>
                  <a:gd name="connsiteY4" fmla="*/ 0 h 2341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2" h="234193">
                    <a:moveTo>
                      <a:pt x="203703" y="0"/>
                    </a:moveTo>
                    <a:lnTo>
                      <a:pt x="0" y="226983"/>
                    </a:lnTo>
                    <a:lnTo>
                      <a:pt x="14712" y="234194"/>
                    </a:lnTo>
                    <a:lnTo>
                      <a:pt x="218382" y="7178"/>
                    </a:lnTo>
                    <a:lnTo>
                      <a:pt x="203703" y="0"/>
                    </a:lnTo>
                    <a:close/>
                  </a:path>
                </a:pathLst>
              </a:custGeom>
              <a:solidFill>
                <a:srgbClr val="C3AD84"/>
              </a:solidFill>
              <a:ln w="3233"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754F7F22-A7ED-4BC4-AA7C-C7E58AB449EC}"/>
                  </a:ext>
                </a:extLst>
              </p:cNvPr>
              <p:cNvSpPr/>
              <p:nvPr/>
            </p:nvSpPr>
            <p:spPr>
              <a:xfrm>
                <a:off x="5341426" y="5397126"/>
                <a:ext cx="218414" cy="234193"/>
              </a:xfrm>
              <a:custGeom>
                <a:avLst/>
                <a:gdLst>
                  <a:gd name="connsiteX0" fmla="*/ 203703 w 218414"/>
                  <a:gd name="connsiteY0" fmla="*/ 0 h 234193"/>
                  <a:gd name="connsiteX1" fmla="*/ 0 w 218414"/>
                  <a:gd name="connsiteY1" fmla="*/ 227016 h 234193"/>
                  <a:gd name="connsiteX2" fmla="*/ 14712 w 218414"/>
                  <a:gd name="connsiteY2" fmla="*/ 234194 h 234193"/>
                  <a:gd name="connsiteX3" fmla="*/ 218415 w 218414"/>
                  <a:gd name="connsiteY3" fmla="*/ 7178 h 234193"/>
                  <a:gd name="connsiteX4" fmla="*/ 203703 w 218414"/>
                  <a:gd name="connsiteY4" fmla="*/ 0 h 2341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414" h="234193">
                    <a:moveTo>
                      <a:pt x="203703" y="0"/>
                    </a:moveTo>
                    <a:lnTo>
                      <a:pt x="0" y="227016"/>
                    </a:lnTo>
                    <a:lnTo>
                      <a:pt x="14712" y="234194"/>
                    </a:lnTo>
                    <a:lnTo>
                      <a:pt x="218415" y="7178"/>
                    </a:lnTo>
                    <a:lnTo>
                      <a:pt x="203703" y="0"/>
                    </a:lnTo>
                    <a:close/>
                  </a:path>
                </a:pathLst>
              </a:custGeom>
              <a:solidFill>
                <a:srgbClr val="C3AD84"/>
              </a:solidFill>
              <a:ln w="3233"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A46577A4-1A45-4448-A97E-EC31E1AC1CDB}"/>
                  </a:ext>
                </a:extLst>
              </p:cNvPr>
              <p:cNvSpPr/>
              <p:nvPr/>
            </p:nvSpPr>
            <p:spPr>
              <a:xfrm>
                <a:off x="5378124" y="5415039"/>
                <a:ext cx="218415" cy="234226"/>
              </a:xfrm>
              <a:custGeom>
                <a:avLst/>
                <a:gdLst>
                  <a:gd name="connsiteX0" fmla="*/ 203703 w 218415"/>
                  <a:gd name="connsiteY0" fmla="*/ 0 h 234226"/>
                  <a:gd name="connsiteX1" fmla="*/ 0 w 218415"/>
                  <a:gd name="connsiteY1" fmla="*/ 227016 h 234226"/>
                  <a:gd name="connsiteX2" fmla="*/ 14744 w 218415"/>
                  <a:gd name="connsiteY2" fmla="*/ 234226 h 234226"/>
                  <a:gd name="connsiteX3" fmla="*/ 218415 w 218415"/>
                  <a:gd name="connsiteY3" fmla="*/ 7178 h 234226"/>
                  <a:gd name="connsiteX4" fmla="*/ 203703 w 218415"/>
                  <a:gd name="connsiteY4" fmla="*/ 0 h 2342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415" h="234226">
                    <a:moveTo>
                      <a:pt x="203703" y="0"/>
                    </a:moveTo>
                    <a:lnTo>
                      <a:pt x="0" y="227016"/>
                    </a:lnTo>
                    <a:lnTo>
                      <a:pt x="14744" y="234226"/>
                    </a:lnTo>
                    <a:lnTo>
                      <a:pt x="218415" y="7178"/>
                    </a:lnTo>
                    <a:lnTo>
                      <a:pt x="203703" y="0"/>
                    </a:lnTo>
                    <a:close/>
                  </a:path>
                </a:pathLst>
              </a:custGeom>
              <a:solidFill>
                <a:srgbClr val="C3AD84"/>
              </a:solidFill>
              <a:ln w="3233"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0A21E3A4-E1E9-474E-92FF-15CC45E0CDB4}"/>
                  </a:ext>
                </a:extLst>
              </p:cNvPr>
              <p:cNvSpPr/>
              <p:nvPr/>
            </p:nvSpPr>
            <p:spPr>
              <a:xfrm>
                <a:off x="5414856" y="5432952"/>
                <a:ext cx="218414" cy="234193"/>
              </a:xfrm>
              <a:custGeom>
                <a:avLst/>
                <a:gdLst>
                  <a:gd name="connsiteX0" fmla="*/ 203671 w 218414"/>
                  <a:gd name="connsiteY0" fmla="*/ 0 h 234193"/>
                  <a:gd name="connsiteX1" fmla="*/ 0 w 218414"/>
                  <a:gd name="connsiteY1" fmla="*/ 227016 h 234193"/>
                  <a:gd name="connsiteX2" fmla="*/ 14712 w 218414"/>
                  <a:gd name="connsiteY2" fmla="*/ 234194 h 234193"/>
                  <a:gd name="connsiteX3" fmla="*/ 218415 w 218414"/>
                  <a:gd name="connsiteY3" fmla="*/ 7178 h 234193"/>
                  <a:gd name="connsiteX4" fmla="*/ 203671 w 218414"/>
                  <a:gd name="connsiteY4" fmla="*/ 0 h 2341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414" h="234193">
                    <a:moveTo>
                      <a:pt x="203671" y="0"/>
                    </a:moveTo>
                    <a:lnTo>
                      <a:pt x="0" y="227016"/>
                    </a:lnTo>
                    <a:lnTo>
                      <a:pt x="14712" y="234194"/>
                    </a:lnTo>
                    <a:lnTo>
                      <a:pt x="218415" y="7178"/>
                    </a:lnTo>
                    <a:lnTo>
                      <a:pt x="203671" y="0"/>
                    </a:lnTo>
                    <a:close/>
                  </a:path>
                </a:pathLst>
              </a:custGeom>
              <a:solidFill>
                <a:srgbClr val="C3AD84"/>
              </a:solidFill>
              <a:ln w="3233"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44DBE046-6087-4F99-8D25-9534FA835806}"/>
                  </a:ext>
                </a:extLst>
              </p:cNvPr>
              <p:cNvSpPr/>
              <p:nvPr/>
            </p:nvSpPr>
            <p:spPr>
              <a:xfrm>
                <a:off x="5451554" y="5450865"/>
                <a:ext cx="218447" cy="234193"/>
              </a:xfrm>
              <a:custGeom>
                <a:avLst/>
                <a:gdLst>
                  <a:gd name="connsiteX0" fmla="*/ 203671 w 218447"/>
                  <a:gd name="connsiteY0" fmla="*/ 0 h 234193"/>
                  <a:gd name="connsiteX1" fmla="*/ 0 w 218447"/>
                  <a:gd name="connsiteY1" fmla="*/ 226983 h 234193"/>
                  <a:gd name="connsiteX2" fmla="*/ 14744 w 218447"/>
                  <a:gd name="connsiteY2" fmla="*/ 234194 h 234193"/>
                  <a:gd name="connsiteX3" fmla="*/ 218447 w 218447"/>
                  <a:gd name="connsiteY3" fmla="*/ 7178 h 234193"/>
                  <a:gd name="connsiteX4" fmla="*/ 203671 w 218447"/>
                  <a:gd name="connsiteY4" fmla="*/ 0 h 2341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447" h="234193">
                    <a:moveTo>
                      <a:pt x="203671" y="0"/>
                    </a:moveTo>
                    <a:lnTo>
                      <a:pt x="0" y="226983"/>
                    </a:lnTo>
                    <a:lnTo>
                      <a:pt x="14744" y="234194"/>
                    </a:lnTo>
                    <a:lnTo>
                      <a:pt x="218447" y="7178"/>
                    </a:lnTo>
                    <a:lnTo>
                      <a:pt x="203671" y="0"/>
                    </a:lnTo>
                    <a:close/>
                  </a:path>
                </a:pathLst>
              </a:custGeom>
              <a:solidFill>
                <a:srgbClr val="C3AD84"/>
              </a:solidFill>
              <a:ln w="3233"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AB52466F-F77C-4D5A-83C5-1DB89C27FB51}"/>
                  </a:ext>
                </a:extLst>
              </p:cNvPr>
              <p:cNvSpPr/>
              <p:nvPr/>
            </p:nvSpPr>
            <p:spPr>
              <a:xfrm>
                <a:off x="5488253" y="5468745"/>
                <a:ext cx="218447" cy="229052"/>
              </a:xfrm>
              <a:custGeom>
                <a:avLst/>
                <a:gdLst>
                  <a:gd name="connsiteX0" fmla="*/ 203671 w 218447"/>
                  <a:gd name="connsiteY0" fmla="*/ 0 h 229052"/>
                  <a:gd name="connsiteX1" fmla="*/ 0 w 218447"/>
                  <a:gd name="connsiteY1" fmla="*/ 227048 h 229052"/>
                  <a:gd name="connsiteX2" fmla="*/ 4171 w 218447"/>
                  <a:gd name="connsiteY2" fmla="*/ 229053 h 229052"/>
                  <a:gd name="connsiteX3" fmla="*/ 34403 w 218447"/>
                  <a:gd name="connsiteY3" fmla="*/ 212304 h 229052"/>
                  <a:gd name="connsiteX4" fmla="*/ 218447 w 218447"/>
                  <a:gd name="connsiteY4" fmla="*/ 7210 h 229052"/>
                  <a:gd name="connsiteX5" fmla="*/ 203671 w 218447"/>
                  <a:gd name="connsiteY5" fmla="*/ 0 h 229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8447" h="229052">
                    <a:moveTo>
                      <a:pt x="203671" y="0"/>
                    </a:moveTo>
                    <a:lnTo>
                      <a:pt x="0" y="227048"/>
                    </a:lnTo>
                    <a:lnTo>
                      <a:pt x="4171" y="229053"/>
                    </a:lnTo>
                    <a:lnTo>
                      <a:pt x="34403" y="212304"/>
                    </a:lnTo>
                    <a:lnTo>
                      <a:pt x="218447" y="7210"/>
                    </a:lnTo>
                    <a:lnTo>
                      <a:pt x="203671" y="0"/>
                    </a:lnTo>
                    <a:close/>
                  </a:path>
                </a:pathLst>
              </a:custGeom>
              <a:solidFill>
                <a:srgbClr val="C3AD84"/>
              </a:solidFill>
              <a:ln w="3233"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0ED1E1F4-C0C1-48BA-8345-6B524E5B2F83}"/>
                  </a:ext>
                </a:extLst>
              </p:cNvPr>
              <p:cNvSpPr/>
              <p:nvPr/>
            </p:nvSpPr>
            <p:spPr>
              <a:xfrm>
                <a:off x="5524952" y="5486658"/>
                <a:ext cx="218447" cy="234225"/>
              </a:xfrm>
              <a:custGeom>
                <a:avLst/>
                <a:gdLst>
                  <a:gd name="connsiteX0" fmla="*/ 203703 w 218447"/>
                  <a:gd name="connsiteY0" fmla="*/ 0 h 234225"/>
                  <a:gd name="connsiteX1" fmla="*/ 0 w 218447"/>
                  <a:gd name="connsiteY1" fmla="*/ 227016 h 234225"/>
                  <a:gd name="connsiteX2" fmla="*/ 14744 w 218447"/>
                  <a:gd name="connsiteY2" fmla="*/ 234226 h 234225"/>
                  <a:gd name="connsiteX3" fmla="*/ 218447 w 218447"/>
                  <a:gd name="connsiteY3" fmla="*/ 7178 h 234225"/>
                  <a:gd name="connsiteX4" fmla="*/ 203703 w 218447"/>
                  <a:gd name="connsiteY4" fmla="*/ 0 h 2342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447" h="234225">
                    <a:moveTo>
                      <a:pt x="203703" y="0"/>
                    </a:moveTo>
                    <a:lnTo>
                      <a:pt x="0" y="227016"/>
                    </a:lnTo>
                    <a:lnTo>
                      <a:pt x="14744" y="234226"/>
                    </a:lnTo>
                    <a:lnTo>
                      <a:pt x="218447" y="7178"/>
                    </a:lnTo>
                    <a:lnTo>
                      <a:pt x="203703" y="0"/>
                    </a:lnTo>
                    <a:close/>
                  </a:path>
                </a:pathLst>
              </a:custGeom>
              <a:solidFill>
                <a:srgbClr val="C3AD84"/>
              </a:solidFill>
              <a:ln w="3233"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E02B5E27-F14A-4D47-973D-C50360B8F3C8}"/>
                  </a:ext>
                </a:extLst>
              </p:cNvPr>
              <p:cNvSpPr/>
              <p:nvPr/>
            </p:nvSpPr>
            <p:spPr>
              <a:xfrm>
                <a:off x="6112361" y="5699964"/>
                <a:ext cx="68256" cy="307462"/>
              </a:xfrm>
              <a:custGeom>
                <a:avLst/>
                <a:gdLst>
                  <a:gd name="connsiteX0" fmla="*/ 68257 w 68256"/>
                  <a:gd name="connsiteY0" fmla="*/ 7178 h 307462"/>
                  <a:gd name="connsiteX1" fmla="*/ 14744 w 68256"/>
                  <a:gd name="connsiteY1" fmla="*/ 307462 h 307462"/>
                  <a:gd name="connsiteX2" fmla="*/ 0 w 68256"/>
                  <a:gd name="connsiteY2" fmla="*/ 300252 h 307462"/>
                  <a:gd name="connsiteX3" fmla="*/ 53512 w 68256"/>
                  <a:gd name="connsiteY3" fmla="*/ 0 h 307462"/>
                  <a:gd name="connsiteX4" fmla="*/ 68257 w 68256"/>
                  <a:gd name="connsiteY4" fmla="*/ 7178 h 307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256" h="307462">
                    <a:moveTo>
                      <a:pt x="68257" y="7178"/>
                    </a:moveTo>
                    <a:lnTo>
                      <a:pt x="14744" y="307462"/>
                    </a:lnTo>
                    <a:lnTo>
                      <a:pt x="0" y="300252"/>
                    </a:lnTo>
                    <a:lnTo>
                      <a:pt x="53512" y="0"/>
                    </a:lnTo>
                    <a:lnTo>
                      <a:pt x="68257" y="7178"/>
                    </a:lnTo>
                    <a:close/>
                  </a:path>
                </a:pathLst>
              </a:custGeom>
              <a:solidFill>
                <a:srgbClr val="C3AD84"/>
              </a:solidFill>
              <a:ln w="3233"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19DC8133-B852-4822-822C-C17B4D72336B}"/>
                  </a:ext>
                </a:extLst>
              </p:cNvPr>
              <p:cNvSpPr/>
              <p:nvPr/>
            </p:nvSpPr>
            <p:spPr>
              <a:xfrm>
                <a:off x="6075661" y="5682052"/>
                <a:ext cx="68256" cy="307429"/>
              </a:xfrm>
              <a:custGeom>
                <a:avLst/>
                <a:gdLst>
                  <a:gd name="connsiteX0" fmla="*/ 68257 w 68256"/>
                  <a:gd name="connsiteY0" fmla="*/ 7210 h 307429"/>
                  <a:gd name="connsiteX1" fmla="*/ 14777 w 68256"/>
                  <a:gd name="connsiteY1" fmla="*/ 307430 h 307429"/>
                  <a:gd name="connsiteX2" fmla="*/ 0 w 68256"/>
                  <a:gd name="connsiteY2" fmla="*/ 300284 h 307429"/>
                  <a:gd name="connsiteX3" fmla="*/ 53545 w 68256"/>
                  <a:gd name="connsiteY3" fmla="*/ 0 h 307429"/>
                  <a:gd name="connsiteX4" fmla="*/ 68257 w 68256"/>
                  <a:gd name="connsiteY4" fmla="*/ 7210 h 3074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256" h="307429">
                    <a:moveTo>
                      <a:pt x="68257" y="7210"/>
                    </a:moveTo>
                    <a:lnTo>
                      <a:pt x="14777" y="307430"/>
                    </a:lnTo>
                    <a:lnTo>
                      <a:pt x="0" y="300284"/>
                    </a:lnTo>
                    <a:lnTo>
                      <a:pt x="53545" y="0"/>
                    </a:lnTo>
                    <a:lnTo>
                      <a:pt x="68257" y="7210"/>
                    </a:lnTo>
                    <a:close/>
                  </a:path>
                </a:pathLst>
              </a:custGeom>
              <a:solidFill>
                <a:srgbClr val="C3AD84"/>
              </a:solidFill>
              <a:ln w="3233"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54611247-27D4-4240-8975-6EE96901251F}"/>
                  </a:ext>
                </a:extLst>
              </p:cNvPr>
              <p:cNvSpPr/>
              <p:nvPr/>
            </p:nvSpPr>
            <p:spPr>
              <a:xfrm>
                <a:off x="6038963" y="5664138"/>
                <a:ext cx="68288" cy="307462"/>
              </a:xfrm>
              <a:custGeom>
                <a:avLst/>
                <a:gdLst>
                  <a:gd name="connsiteX0" fmla="*/ 68289 w 68288"/>
                  <a:gd name="connsiteY0" fmla="*/ 7178 h 307462"/>
                  <a:gd name="connsiteX1" fmla="*/ 14744 w 68288"/>
                  <a:gd name="connsiteY1" fmla="*/ 307462 h 307462"/>
                  <a:gd name="connsiteX2" fmla="*/ 0 w 68288"/>
                  <a:gd name="connsiteY2" fmla="*/ 300252 h 307462"/>
                  <a:gd name="connsiteX3" fmla="*/ 53513 w 68288"/>
                  <a:gd name="connsiteY3" fmla="*/ 0 h 307462"/>
                  <a:gd name="connsiteX4" fmla="*/ 68289 w 68288"/>
                  <a:gd name="connsiteY4" fmla="*/ 7178 h 307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288" h="307462">
                    <a:moveTo>
                      <a:pt x="68289" y="7178"/>
                    </a:moveTo>
                    <a:lnTo>
                      <a:pt x="14744" y="307462"/>
                    </a:lnTo>
                    <a:lnTo>
                      <a:pt x="0" y="300252"/>
                    </a:lnTo>
                    <a:lnTo>
                      <a:pt x="53513" y="0"/>
                    </a:lnTo>
                    <a:lnTo>
                      <a:pt x="68289" y="7178"/>
                    </a:lnTo>
                    <a:close/>
                  </a:path>
                </a:pathLst>
              </a:custGeom>
              <a:solidFill>
                <a:srgbClr val="C3AD84"/>
              </a:solidFill>
              <a:ln w="3233"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74F9BBA0-B783-4286-810A-C97528EE54A1}"/>
                  </a:ext>
                </a:extLst>
              </p:cNvPr>
              <p:cNvSpPr/>
              <p:nvPr/>
            </p:nvSpPr>
            <p:spPr>
              <a:xfrm>
                <a:off x="6002264" y="5646225"/>
                <a:ext cx="68256" cy="307462"/>
              </a:xfrm>
              <a:custGeom>
                <a:avLst/>
                <a:gdLst>
                  <a:gd name="connsiteX0" fmla="*/ 68257 w 68256"/>
                  <a:gd name="connsiteY0" fmla="*/ 7210 h 307462"/>
                  <a:gd name="connsiteX1" fmla="*/ 14744 w 68256"/>
                  <a:gd name="connsiteY1" fmla="*/ 307462 h 307462"/>
                  <a:gd name="connsiteX2" fmla="*/ 0 w 68256"/>
                  <a:gd name="connsiteY2" fmla="*/ 300316 h 307462"/>
                  <a:gd name="connsiteX3" fmla="*/ 53513 w 68256"/>
                  <a:gd name="connsiteY3" fmla="*/ 0 h 307462"/>
                  <a:gd name="connsiteX4" fmla="*/ 68257 w 68256"/>
                  <a:gd name="connsiteY4" fmla="*/ 7210 h 307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256" h="307462">
                    <a:moveTo>
                      <a:pt x="68257" y="7210"/>
                    </a:moveTo>
                    <a:lnTo>
                      <a:pt x="14744" y="307462"/>
                    </a:lnTo>
                    <a:lnTo>
                      <a:pt x="0" y="300316"/>
                    </a:lnTo>
                    <a:lnTo>
                      <a:pt x="53513" y="0"/>
                    </a:lnTo>
                    <a:lnTo>
                      <a:pt x="68257" y="7210"/>
                    </a:lnTo>
                    <a:close/>
                  </a:path>
                </a:pathLst>
              </a:custGeom>
              <a:solidFill>
                <a:srgbClr val="C3AD84"/>
              </a:solidFill>
              <a:ln w="3233"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5AA20AA9-6F72-4954-9E98-C78959C751F9}"/>
                  </a:ext>
                </a:extLst>
              </p:cNvPr>
              <p:cNvSpPr/>
              <p:nvPr/>
            </p:nvSpPr>
            <p:spPr>
              <a:xfrm>
                <a:off x="5965565" y="5628345"/>
                <a:ext cx="68224" cy="307462"/>
              </a:xfrm>
              <a:custGeom>
                <a:avLst/>
                <a:gdLst>
                  <a:gd name="connsiteX0" fmla="*/ 68224 w 68224"/>
                  <a:gd name="connsiteY0" fmla="*/ 7178 h 307462"/>
                  <a:gd name="connsiteX1" fmla="*/ 14712 w 68224"/>
                  <a:gd name="connsiteY1" fmla="*/ 307462 h 307462"/>
                  <a:gd name="connsiteX2" fmla="*/ 0 w 68224"/>
                  <a:gd name="connsiteY2" fmla="*/ 300284 h 307462"/>
                  <a:gd name="connsiteX3" fmla="*/ 53480 w 68224"/>
                  <a:gd name="connsiteY3" fmla="*/ 0 h 307462"/>
                  <a:gd name="connsiteX4" fmla="*/ 68224 w 68224"/>
                  <a:gd name="connsiteY4" fmla="*/ 7178 h 307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224" h="307462">
                    <a:moveTo>
                      <a:pt x="68224" y="7178"/>
                    </a:moveTo>
                    <a:lnTo>
                      <a:pt x="14712" y="307462"/>
                    </a:lnTo>
                    <a:lnTo>
                      <a:pt x="0" y="300284"/>
                    </a:lnTo>
                    <a:lnTo>
                      <a:pt x="53480" y="0"/>
                    </a:lnTo>
                    <a:lnTo>
                      <a:pt x="68224" y="7178"/>
                    </a:lnTo>
                    <a:close/>
                  </a:path>
                </a:pathLst>
              </a:custGeom>
              <a:solidFill>
                <a:srgbClr val="C3AD84"/>
              </a:solidFill>
              <a:ln w="3233"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32B6FA34-B018-4FCE-8CB2-83A41F5DDD59}"/>
                  </a:ext>
                </a:extLst>
              </p:cNvPr>
              <p:cNvSpPr/>
              <p:nvPr/>
            </p:nvSpPr>
            <p:spPr>
              <a:xfrm>
                <a:off x="5928834" y="5610432"/>
                <a:ext cx="68224" cy="307429"/>
              </a:xfrm>
              <a:custGeom>
                <a:avLst/>
                <a:gdLst>
                  <a:gd name="connsiteX0" fmla="*/ 68224 w 68224"/>
                  <a:gd name="connsiteY0" fmla="*/ 7178 h 307429"/>
                  <a:gd name="connsiteX1" fmla="*/ 14744 w 68224"/>
                  <a:gd name="connsiteY1" fmla="*/ 307430 h 307429"/>
                  <a:gd name="connsiteX2" fmla="*/ 0 w 68224"/>
                  <a:gd name="connsiteY2" fmla="*/ 300252 h 307429"/>
                  <a:gd name="connsiteX3" fmla="*/ 53512 w 68224"/>
                  <a:gd name="connsiteY3" fmla="*/ 0 h 307429"/>
                  <a:gd name="connsiteX4" fmla="*/ 68224 w 68224"/>
                  <a:gd name="connsiteY4" fmla="*/ 7178 h 3074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224" h="307429">
                    <a:moveTo>
                      <a:pt x="68224" y="7178"/>
                    </a:moveTo>
                    <a:lnTo>
                      <a:pt x="14744" y="307430"/>
                    </a:lnTo>
                    <a:lnTo>
                      <a:pt x="0" y="300252"/>
                    </a:lnTo>
                    <a:lnTo>
                      <a:pt x="53512" y="0"/>
                    </a:lnTo>
                    <a:lnTo>
                      <a:pt x="68224" y="7178"/>
                    </a:lnTo>
                    <a:close/>
                  </a:path>
                </a:pathLst>
              </a:custGeom>
              <a:solidFill>
                <a:srgbClr val="C3AD84"/>
              </a:solidFill>
              <a:ln w="3233"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AFA7A911-4984-4163-B09F-5CD2A2C6B7BE}"/>
                  </a:ext>
                </a:extLst>
              </p:cNvPr>
              <p:cNvSpPr/>
              <p:nvPr/>
            </p:nvSpPr>
            <p:spPr>
              <a:xfrm>
                <a:off x="5893267" y="5592519"/>
                <a:ext cx="67125" cy="307429"/>
              </a:xfrm>
              <a:custGeom>
                <a:avLst/>
                <a:gdLst>
                  <a:gd name="connsiteX0" fmla="*/ 67125 w 67125"/>
                  <a:gd name="connsiteY0" fmla="*/ 7178 h 307429"/>
                  <a:gd name="connsiteX1" fmla="*/ 13613 w 67125"/>
                  <a:gd name="connsiteY1" fmla="*/ 307430 h 307429"/>
                  <a:gd name="connsiteX2" fmla="*/ 0 w 67125"/>
                  <a:gd name="connsiteY2" fmla="*/ 300834 h 307429"/>
                  <a:gd name="connsiteX3" fmla="*/ 52348 w 67125"/>
                  <a:gd name="connsiteY3" fmla="*/ 0 h 307429"/>
                  <a:gd name="connsiteX4" fmla="*/ 67125 w 67125"/>
                  <a:gd name="connsiteY4" fmla="*/ 7178 h 3074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125" h="307429">
                    <a:moveTo>
                      <a:pt x="67125" y="7178"/>
                    </a:moveTo>
                    <a:lnTo>
                      <a:pt x="13613" y="307430"/>
                    </a:lnTo>
                    <a:lnTo>
                      <a:pt x="0" y="300834"/>
                    </a:lnTo>
                    <a:lnTo>
                      <a:pt x="52348" y="0"/>
                    </a:lnTo>
                    <a:lnTo>
                      <a:pt x="67125" y="7178"/>
                    </a:lnTo>
                    <a:close/>
                  </a:path>
                </a:pathLst>
              </a:custGeom>
              <a:solidFill>
                <a:srgbClr val="C3AD84"/>
              </a:solidFill>
              <a:ln w="3233"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1D2D65D4-642C-41C5-9E5F-4569D2858D0A}"/>
                  </a:ext>
                </a:extLst>
              </p:cNvPr>
              <p:cNvSpPr/>
              <p:nvPr/>
            </p:nvSpPr>
            <p:spPr>
              <a:xfrm>
                <a:off x="5816086" y="5556467"/>
                <a:ext cx="70326" cy="305845"/>
              </a:xfrm>
              <a:custGeom>
                <a:avLst/>
                <a:gdLst>
                  <a:gd name="connsiteX0" fmla="*/ 70326 w 70326"/>
                  <a:gd name="connsiteY0" fmla="*/ 7178 h 305845"/>
                  <a:gd name="connsiteX1" fmla="*/ 13613 w 70326"/>
                  <a:gd name="connsiteY1" fmla="*/ 305846 h 305845"/>
                  <a:gd name="connsiteX2" fmla="*/ 0 w 70326"/>
                  <a:gd name="connsiteY2" fmla="*/ 299217 h 305845"/>
                  <a:gd name="connsiteX3" fmla="*/ 55582 w 70326"/>
                  <a:gd name="connsiteY3" fmla="*/ 0 h 305845"/>
                  <a:gd name="connsiteX4" fmla="*/ 70326 w 70326"/>
                  <a:gd name="connsiteY4" fmla="*/ 7178 h 3058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326" h="305845">
                    <a:moveTo>
                      <a:pt x="70326" y="7178"/>
                    </a:moveTo>
                    <a:lnTo>
                      <a:pt x="13613" y="305846"/>
                    </a:lnTo>
                    <a:lnTo>
                      <a:pt x="0" y="299217"/>
                    </a:lnTo>
                    <a:lnTo>
                      <a:pt x="55582" y="0"/>
                    </a:lnTo>
                    <a:lnTo>
                      <a:pt x="70326" y="7178"/>
                    </a:lnTo>
                    <a:close/>
                  </a:path>
                </a:pathLst>
              </a:custGeom>
              <a:solidFill>
                <a:srgbClr val="C3AD84"/>
              </a:solidFill>
              <a:ln w="3233"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938039F9-3590-45E9-B8EA-7162A81A4BBC}"/>
                  </a:ext>
                </a:extLst>
              </p:cNvPr>
              <p:cNvSpPr/>
              <p:nvPr/>
            </p:nvSpPr>
            <p:spPr>
              <a:xfrm>
                <a:off x="5784496" y="5547640"/>
                <a:ext cx="83906" cy="299249"/>
              </a:xfrm>
              <a:custGeom>
                <a:avLst/>
                <a:gdLst>
                  <a:gd name="connsiteX0" fmla="*/ 83906 w 83906"/>
                  <a:gd name="connsiteY0" fmla="*/ 7243 h 299249"/>
                  <a:gd name="connsiteX1" fmla="*/ 13645 w 83906"/>
                  <a:gd name="connsiteY1" fmla="*/ 299250 h 299249"/>
                  <a:gd name="connsiteX2" fmla="*/ 0 w 83906"/>
                  <a:gd name="connsiteY2" fmla="*/ 292653 h 299249"/>
                  <a:gd name="connsiteX3" fmla="*/ 69162 w 83906"/>
                  <a:gd name="connsiteY3" fmla="*/ 0 h 299249"/>
                  <a:gd name="connsiteX4" fmla="*/ 83906 w 83906"/>
                  <a:gd name="connsiteY4" fmla="*/ 7243 h 2992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906" h="299249">
                    <a:moveTo>
                      <a:pt x="83906" y="7243"/>
                    </a:moveTo>
                    <a:lnTo>
                      <a:pt x="13645" y="299250"/>
                    </a:lnTo>
                    <a:lnTo>
                      <a:pt x="0" y="292653"/>
                    </a:lnTo>
                    <a:lnTo>
                      <a:pt x="69162" y="0"/>
                    </a:lnTo>
                    <a:lnTo>
                      <a:pt x="83906" y="7243"/>
                    </a:lnTo>
                    <a:close/>
                  </a:path>
                </a:pathLst>
              </a:custGeom>
              <a:solidFill>
                <a:srgbClr val="C3AD84"/>
              </a:solidFill>
              <a:ln w="3233"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57F6B139-11DE-4F13-A7A9-4BD72D1A5710}"/>
                  </a:ext>
                </a:extLst>
              </p:cNvPr>
              <p:cNvSpPr/>
              <p:nvPr/>
            </p:nvSpPr>
            <p:spPr>
              <a:xfrm>
                <a:off x="5557027" y="5500788"/>
                <a:ext cx="215246" cy="235163"/>
              </a:xfrm>
              <a:custGeom>
                <a:avLst/>
                <a:gdLst>
                  <a:gd name="connsiteX0" fmla="*/ 200470 w 215246"/>
                  <a:gd name="connsiteY0" fmla="*/ 0 h 235163"/>
                  <a:gd name="connsiteX1" fmla="*/ 0 w 215246"/>
                  <a:gd name="connsiteY1" fmla="*/ 228536 h 235163"/>
                  <a:gd name="connsiteX2" fmla="*/ 13580 w 215246"/>
                  <a:gd name="connsiteY2" fmla="*/ 235164 h 235163"/>
                  <a:gd name="connsiteX3" fmla="*/ 215246 w 215246"/>
                  <a:gd name="connsiteY3" fmla="*/ 7146 h 235163"/>
                  <a:gd name="connsiteX4" fmla="*/ 200470 w 215246"/>
                  <a:gd name="connsiteY4" fmla="*/ 0 h 2351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246" h="235163">
                    <a:moveTo>
                      <a:pt x="200470" y="0"/>
                    </a:moveTo>
                    <a:lnTo>
                      <a:pt x="0" y="228536"/>
                    </a:lnTo>
                    <a:lnTo>
                      <a:pt x="13580" y="235164"/>
                    </a:lnTo>
                    <a:lnTo>
                      <a:pt x="215246" y="7146"/>
                    </a:lnTo>
                    <a:lnTo>
                      <a:pt x="200470" y="0"/>
                    </a:lnTo>
                    <a:close/>
                  </a:path>
                </a:pathLst>
              </a:custGeom>
              <a:solidFill>
                <a:srgbClr val="C3AD84"/>
              </a:solidFill>
              <a:ln w="3233"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42D14675-0EAE-466A-A0B1-F3DBB2DF6D91}"/>
                  </a:ext>
                </a:extLst>
              </p:cNvPr>
              <p:cNvSpPr/>
              <p:nvPr/>
            </p:nvSpPr>
            <p:spPr>
              <a:xfrm>
                <a:off x="5599514" y="5514821"/>
                <a:ext cx="201665" cy="241857"/>
              </a:xfrm>
              <a:custGeom>
                <a:avLst/>
                <a:gdLst>
                  <a:gd name="connsiteX0" fmla="*/ 186889 w 201665"/>
                  <a:gd name="connsiteY0" fmla="*/ 0 h 241857"/>
                  <a:gd name="connsiteX1" fmla="*/ 0 w 201665"/>
                  <a:gd name="connsiteY1" fmla="*/ 235261 h 241857"/>
                  <a:gd name="connsiteX2" fmla="*/ 13612 w 201665"/>
                  <a:gd name="connsiteY2" fmla="*/ 241857 h 241857"/>
                  <a:gd name="connsiteX3" fmla="*/ 201666 w 201665"/>
                  <a:gd name="connsiteY3" fmla="*/ 7243 h 241857"/>
                  <a:gd name="connsiteX4" fmla="*/ 186889 w 201665"/>
                  <a:gd name="connsiteY4" fmla="*/ 0 h 241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665" h="241857">
                    <a:moveTo>
                      <a:pt x="186889" y="0"/>
                    </a:moveTo>
                    <a:lnTo>
                      <a:pt x="0" y="235261"/>
                    </a:lnTo>
                    <a:lnTo>
                      <a:pt x="13612" y="241857"/>
                    </a:lnTo>
                    <a:lnTo>
                      <a:pt x="201666" y="7243"/>
                    </a:lnTo>
                    <a:lnTo>
                      <a:pt x="186889" y="0"/>
                    </a:lnTo>
                    <a:close/>
                  </a:path>
                </a:pathLst>
              </a:custGeom>
              <a:solidFill>
                <a:srgbClr val="C3AD84"/>
              </a:solidFill>
              <a:ln w="3233"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5A39553C-BC58-45CB-B86D-DAA84F53D401}"/>
                  </a:ext>
                </a:extLst>
              </p:cNvPr>
              <p:cNvSpPr/>
              <p:nvPr/>
            </p:nvSpPr>
            <p:spPr>
              <a:xfrm>
                <a:off x="5649761" y="5524844"/>
                <a:ext cx="171886" cy="256342"/>
              </a:xfrm>
              <a:custGeom>
                <a:avLst/>
                <a:gdLst>
                  <a:gd name="connsiteX0" fmla="*/ 157175 w 171886"/>
                  <a:gd name="connsiteY0" fmla="*/ 0 h 256342"/>
                  <a:gd name="connsiteX1" fmla="*/ 0 w 171886"/>
                  <a:gd name="connsiteY1" fmla="*/ 249682 h 256342"/>
                  <a:gd name="connsiteX2" fmla="*/ 13613 w 171886"/>
                  <a:gd name="connsiteY2" fmla="*/ 256343 h 256342"/>
                  <a:gd name="connsiteX3" fmla="*/ 171887 w 171886"/>
                  <a:gd name="connsiteY3" fmla="*/ 7211 h 256342"/>
                  <a:gd name="connsiteX4" fmla="*/ 157175 w 171886"/>
                  <a:gd name="connsiteY4" fmla="*/ 0 h 256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886" h="256342">
                    <a:moveTo>
                      <a:pt x="157175" y="0"/>
                    </a:moveTo>
                    <a:lnTo>
                      <a:pt x="0" y="249682"/>
                    </a:lnTo>
                    <a:lnTo>
                      <a:pt x="13613" y="256343"/>
                    </a:lnTo>
                    <a:lnTo>
                      <a:pt x="171887" y="7211"/>
                    </a:lnTo>
                    <a:lnTo>
                      <a:pt x="157175" y="0"/>
                    </a:lnTo>
                    <a:close/>
                  </a:path>
                </a:pathLst>
              </a:custGeom>
              <a:solidFill>
                <a:srgbClr val="C3AD84"/>
              </a:solidFill>
              <a:ln w="3233"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DAD88466-09D7-49C6-9F2F-511DB92C2C4B}"/>
                  </a:ext>
                </a:extLst>
              </p:cNvPr>
              <p:cNvSpPr/>
              <p:nvPr/>
            </p:nvSpPr>
            <p:spPr>
              <a:xfrm>
                <a:off x="5738517" y="5539718"/>
                <a:ext cx="113621" cy="284796"/>
              </a:xfrm>
              <a:custGeom>
                <a:avLst/>
                <a:gdLst>
                  <a:gd name="connsiteX0" fmla="*/ 113621 w 113621"/>
                  <a:gd name="connsiteY0" fmla="*/ 7146 h 284796"/>
                  <a:gd name="connsiteX1" fmla="*/ 13580 w 113621"/>
                  <a:gd name="connsiteY1" fmla="*/ 284796 h 284796"/>
                  <a:gd name="connsiteX2" fmla="*/ 0 w 113621"/>
                  <a:gd name="connsiteY2" fmla="*/ 278135 h 284796"/>
                  <a:gd name="connsiteX3" fmla="*/ 98877 w 113621"/>
                  <a:gd name="connsiteY3" fmla="*/ 0 h 284796"/>
                  <a:gd name="connsiteX4" fmla="*/ 113621 w 113621"/>
                  <a:gd name="connsiteY4" fmla="*/ 7146 h 284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621" h="284796">
                    <a:moveTo>
                      <a:pt x="113621" y="7146"/>
                    </a:moveTo>
                    <a:lnTo>
                      <a:pt x="13580" y="284796"/>
                    </a:lnTo>
                    <a:lnTo>
                      <a:pt x="0" y="278135"/>
                    </a:lnTo>
                    <a:lnTo>
                      <a:pt x="98877" y="0"/>
                    </a:lnTo>
                    <a:lnTo>
                      <a:pt x="113621" y="7146"/>
                    </a:lnTo>
                    <a:close/>
                  </a:path>
                </a:pathLst>
              </a:custGeom>
              <a:solidFill>
                <a:srgbClr val="C3AD84"/>
              </a:solidFill>
              <a:ln w="3233"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7D978397-CB9A-471E-979D-BA14582C1F5E}"/>
                  </a:ext>
                </a:extLst>
              </p:cNvPr>
              <p:cNvSpPr/>
              <p:nvPr/>
            </p:nvSpPr>
            <p:spPr>
              <a:xfrm>
                <a:off x="5693056" y="5532669"/>
                <a:ext cx="144596" cy="269631"/>
              </a:xfrm>
              <a:custGeom>
                <a:avLst/>
                <a:gdLst>
                  <a:gd name="connsiteX0" fmla="*/ 129885 w 144596"/>
                  <a:gd name="connsiteY0" fmla="*/ 0 h 269631"/>
                  <a:gd name="connsiteX1" fmla="*/ 0 w 144596"/>
                  <a:gd name="connsiteY1" fmla="*/ 263003 h 269631"/>
                  <a:gd name="connsiteX2" fmla="*/ 13613 w 144596"/>
                  <a:gd name="connsiteY2" fmla="*/ 269632 h 269631"/>
                  <a:gd name="connsiteX3" fmla="*/ 144597 w 144596"/>
                  <a:gd name="connsiteY3" fmla="*/ 7146 h 269631"/>
                  <a:gd name="connsiteX4" fmla="*/ 129885 w 144596"/>
                  <a:gd name="connsiteY4" fmla="*/ 0 h 2696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596" h="269631">
                    <a:moveTo>
                      <a:pt x="129885" y="0"/>
                    </a:moveTo>
                    <a:lnTo>
                      <a:pt x="0" y="263003"/>
                    </a:lnTo>
                    <a:lnTo>
                      <a:pt x="13613" y="269632"/>
                    </a:lnTo>
                    <a:lnTo>
                      <a:pt x="144597" y="7146"/>
                    </a:lnTo>
                    <a:lnTo>
                      <a:pt x="129885" y="0"/>
                    </a:lnTo>
                    <a:close/>
                  </a:path>
                </a:pathLst>
              </a:custGeom>
              <a:solidFill>
                <a:srgbClr val="C3AD84"/>
              </a:solidFill>
              <a:ln w="3233"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13295440-9F8F-4B4D-8347-70FC2F13D304}"/>
                  </a:ext>
                </a:extLst>
              </p:cNvPr>
              <p:cNvSpPr/>
              <p:nvPr/>
            </p:nvSpPr>
            <p:spPr>
              <a:xfrm>
                <a:off x="5857085" y="5574638"/>
                <a:ext cx="66575" cy="291036"/>
              </a:xfrm>
              <a:custGeom>
                <a:avLst/>
                <a:gdLst>
                  <a:gd name="connsiteX0" fmla="*/ 66575 w 66575"/>
                  <a:gd name="connsiteY0" fmla="*/ 7178 h 291036"/>
                  <a:gd name="connsiteX1" fmla="*/ 16458 w 66575"/>
                  <a:gd name="connsiteY1" fmla="*/ 288579 h 291036"/>
                  <a:gd name="connsiteX2" fmla="*/ 0 w 66575"/>
                  <a:gd name="connsiteY2" fmla="*/ 291037 h 291036"/>
                  <a:gd name="connsiteX3" fmla="*/ 51864 w 66575"/>
                  <a:gd name="connsiteY3" fmla="*/ 0 h 291036"/>
                  <a:gd name="connsiteX4" fmla="*/ 66575 w 66575"/>
                  <a:gd name="connsiteY4" fmla="*/ 7178 h 2910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575" h="291036">
                    <a:moveTo>
                      <a:pt x="66575" y="7178"/>
                    </a:moveTo>
                    <a:lnTo>
                      <a:pt x="16458" y="288579"/>
                    </a:lnTo>
                    <a:lnTo>
                      <a:pt x="0" y="291037"/>
                    </a:lnTo>
                    <a:lnTo>
                      <a:pt x="51864" y="0"/>
                    </a:lnTo>
                    <a:lnTo>
                      <a:pt x="66575" y="7178"/>
                    </a:lnTo>
                    <a:close/>
                  </a:path>
                </a:pathLst>
              </a:custGeom>
              <a:solidFill>
                <a:srgbClr val="C3AD84"/>
              </a:solidFill>
              <a:ln w="3233"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C0DD8ACE-F122-49BA-B365-46A8B467FFB5}"/>
                  </a:ext>
                </a:extLst>
              </p:cNvPr>
              <p:cNvSpPr/>
              <p:nvPr/>
            </p:nvSpPr>
            <p:spPr>
              <a:xfrm>
                <a:off x="5372401" y="5350694"/>
                <a:ext cx="834729" cy="669665"/>
              </a:xfrm>
              <a:custGeom>
                <a:avLst/>
                <a:gdLst>
                  <a:gd name="connsiteX0" fmla="*/ 376430 w 834729"/>
                  <a:gd name="connsiteY0" fmla="*/ 201698 h 669665"/>
                  <a:gd name="connsiteX1" fmla="*/ 781217 w 834729"/>
                  <a:gd name="connsiteY1" fmla="*/ 669665 h 669665"/>
                  <a:gd name="connsiteX2" fmla="*/ 834730 w 834729"/>
                  <a:gd name="connsiteY2" fmla="*/ 369381 h 669665"/>
                  <a:gd name="connsiteX3" fmla="*/ 77439 w 834729"/>
                  <a:gd name="connsiteY3" fmla="*/ 0 h 669665"/>
                  <a:gd name="connsiteX4" fmla="*/ 0 w 834729"/>
                  <a:gd name="connsiteY4" fmla="*/ 86267 h 669665"/>
                  <a:gd name="connsiteX5" fmla="*/ 376430 w 834729"/>
                  <a:gd name="connsiteY5" fmla="*/ 201698 h 669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4729" h="669665">
                    <a:moveTo>
                      <a:pt x="376430" y="201698"/>
                    </a:moveTo>
                    <a:cubicBezTo>
                      <a:pt x="849571" y="441324"/>
                      <a:pt x="781217" y="669665"/>
                      <a:pt x="781217" y="669665"/>
                    </a:cubicBezTo>
                    <a:lnTo>
                      <a:pt x="834730" y="369381"/>
                    </a:lnTo>
                    <a:lnTo>
                      <a:pt x="77439" y="0"/>
                    </a:lnTo>
                    <a:lnTo>
                      <a:pt x="0" y="86267"/>
                    </a:lnTo>
                    <a:cubicBezTo>
                      <a:pt x="110549" y="74594"/>
                      <a:pt x="232448" y="131502"/>
                      <a:pt x="376430" y="201698"/>
                    </a:cubicBezTo>
                    <a:close/>
                  </a:path>
                </a:pathLst>
              </a:custGeom>
              <a:solidFill>
                <a:srgbClr val="C3AD84"/>
              </a:solidFill>
              <a:ln w="3233"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061803CE-E8D2-422C-A19E-8DEFFF0373A7}"/>
                  </a:ext>
                </a:extLst>
              </p:cNvPr>
              <p:cNvSpPr/>
              <p:nvPr/>
            </p:nvSpPr>
            <p:spPr>
              <a:xfrm>
                <a:off x="7283636" y="2400538"/>
                <a:ext cx="98823" cy="98834"/>
              </a:xfrm>
              <a:custGeom>
                <a:avLst/>
                <a:gdLst>
                  <a:gd name="connsiteX0" fmla="*/ 71183 w 98823"/>
                  <a:gd name="connsiteY0" fmla="*/ 5064 h 98834"/>
                  <a:gd name="connsiteX1" fmla="*/ 5064 w 98823"/>
                  <a:gd name="connsiteY1" fmla="*/ 27652 h 98834"/>
                  <a:gd name="connsiteX2" fmla="*/ 27652 w 98823"/>
                  <a:gd name="connsiteY2" fmla="*/ 93771 h 98834"/>
                  <a:gd name="connsiteX3" fmla="*/ 93770 w 98823"/>
                  <a:gd name="connsiteY3" fmla="*/ 71182 h 98834"/>
                  <a:gd name="connsiteX4" fmla="*/ 93816 w 98823"/>
                  <a:gd name="connsiteY4" fmla="*/ 71089 h 98834"/>
                  <a:gd name="connsiteX5" fmla="*/ 71183 w 98823"/>
                  <a:gd name="connsiteY5" fmla="*/ 5064 h 98834"/>
                  <a:gd name="connsiteX6" fmla="*/ 35874 w 98823"/>
                  <a:gd name="connsiteY6" fmla="*/ 77362 h 98834"/>
                  <a:gd name="connsiteX7" fmla="*/ 21595 w 98823"/>
                  <a:gd name="connsiteY7" fmla="*/ 35852 h 98834"/>
                  <a:gd name="connsiteX8" fmla="*/ 63106 w 98823"/>
                  <a:gd name="connsiteY8" fmla="*/ 21572 h 98834"/>
                  <a:gd name="connsiteX9" fmla="*/ 77391 w 98823"/>
                  <a:gd name="connsiteY9" fmla="*/ 63071 h 98834"/>
                  <a:gd name="connsiteX10" fmla="*/ 35875 w 98823"/>
                  <a:gd name="connsiteY10" fmla="*/ 77298 h 98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8823" h="98834">
                    <a:moveTo>
                      <a:pt x="71183" y="5064"/>
                    </a:moveTo>
                    <a:cubicBezTo>
                      <a:pt x="46687" y="-6957"/>
                      <a:pt x="17085" y="3156"/>
                      <a:pt x="5064" y="27652"/>
                    </a:cubicBezTo>
                    <a:cubicBezTo>
                      <a:pt x="-6957" y="52147"/>
                      <a:pt x="3156" y="81750"/>
                      <a:pt x="27652" y="93771"/>
                    </a:cubicBezTo>
                    <a:cubicBezTo>
                      <a:pt x="52147" y="105791"/>
                      <a:pt x="81749" y="95678"/>
                      <a:pt x="93770" y="71182"/>
                    </a:cubicBezTo>
                    <a:cubicBezTo>
                      <a:pt x="93786" y="71151"/>
                      <a:pt x="93801" y="71120"/>
                      <a:pt x="93816" y="71089"/>
                    </a:cubicBezTo>
                    <a:cubicBezTo>
                      <a:pt x="105748" y="46604"/>
                      <a:pt x="95628" y="17079"/>
                      <a:pt x="71183" y="5064"/>
                    </a:cubicBezTo>
                    <a:close/>
                    <a:moveTo>
                      <a:pt x="35874" y="77362"/>
                    </a:moveTo>
                    <a:cubicBezTo>
                      <a:pt x="20468" y="69842"/>
                      <a:pt x="14075" y="51257"/>
                      <a:pt x="21595" y="35852"/>
                    </a:cubicBezTo>
                    <a:cubicBezTo>
                      <a:pt x="29115" y="20446"/>
                      <a:pt x="47700" y="14053"/>
                      <a:pt x="63106" y="21572"/>
                    </a:cubicBezTo>
                    <a:cubicBezTo>
                      <a:pt x="78507" y="29090"/>
                      <a:pt x="84902" y="47666"/>
                      <a:pt x="77391" y="63071"/>
                    </a:cubicBezTo>
                    <a:cubicBezTo>
                      <a:pt x="69827" y="78431"/>
                      <a:pt x="51270" y="84790"/>
                      <a:pt x="35875" y="77298"/>
                    </a:cubicBezTo>
                    <a:close/>
                  </a:path>
                </a:pathLst>
              </a:custGeom>
              <a:solidFill>
                <a:srgbClr val="792027"/>
              </a:solidFill>
              <a:ln w="3233"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90FEBD54-98C7-4299-A9E6-21A8AA320FE4}"/>
                  </a:ext>
                </a:extLst>
              </p:cNvPr>
              <p:cNvSpPr/>
              <p:nvPr/>
            </p:nvSpPr>
            <p:spPr>
              <a:xfrm>
                <a:off x="5872670" y="2461443"/>
                <a:ext cx="1482084" cy="2927535"/>
              </a:xfrm>
              <a:custGeom>
                <a:avLst/>
                <a:gdLst>
                  <a:gd name="connsiteX0" fmla="*/ 71425 w 1482084"/>
                  <a:gd name="connsiteY0" fmla="*/ 2927535 h 2927535"/>
                  <a:gd name="connsiteX1" fmla="*/ 0 w 1482084"/>
                  <a:gd name="connsiteY1" fmla="*/ 2892679 h 2927535"/>
                  <a:gd name="connsiteX2" fmla="*/ 1410627 w 1482084"/>
                  <a:gd name="connsiteY2" fmla="*/ 0 h 2927535"/>
                  <a:gd name="connsiteX3" fmla="*/ 1482085 w 1482084"/>
                  <a:gd name="connsiteY3" fmla="*/ 34824 h 2927535"/>
                  <a:gd name="connsiteX4" fmla="*/ 71425 w 1482084"/>
                  <a:gd name="connsiteY4" fmla="*/ 2927535 h 29275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2084" h="2927535">
                    <a:moveTo>
                      <a:pt x="71425" y="2927535"/>
                    </a:moveTo>
                    <a:lnTo>
                      <a:pt x="0" y="2892679"/>
                    </a:lnTo>
                    <a:lnTo>
                      <a:pt x="1410627" y="0"/>
                    </a:lnTo>
                    <a:lnTo>
                      <a:pt x="1482085" y="34824"/>
                    </a:lnTo>
                    <a:lnTo>
                      <a:pt x="71425" y="2927535"/>
                    </a:lnTo>
                    <a:close/>
                  </a:path>
                </a:pathLst>
              </a:custGeom>
              <a:solidFill>
                <a:srgbClr val="C1C1C4"/>
              </a:solidFill>
              <a:ln w="3233"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A3E65ACA-742F-47B3-B457-EAB7042CBF5F}"/>
                  </a:ext>
                </a:extLst>
              </p:cNvPr>
              <p:cNvSpPr/>
              <p:nvPr/>
            </p:nvSpPr>
            <p:spPr>
              <a:xfrm>
                <a:off x="5923143" y="2486081"/>
                <a:ext cx="1431611" cy="2902896"/>
              </a:xfrm>
              <a:custGeom>
                <a:avLst/>
                <a:gdLst>
                  <a:gd name="connsiteX0" fmla="*/ 20952 w 1431611"/>
                  <a:gd name="connsiteY0" fmla="*/ 2902897 h 2902896"/>
                  <a:gd name="connsiteX1" fmla="*/ 0 w 1431611"/>
                  <a:gd name="connsiteY1" fmla="*/ 2892647 h 2902896"/>
                  <a:gd name="connsiteX2" fmla="*/ 1410627 w 1431611"/>
                  <a:gd name="connsiteY2" fmla="*/ 0 h 2902896"/>
                  <a:gd name="connsiteX3" fmla="*/ 1431612 w 1431611"/>
                  <a:gd name="connsiteY3" fmla="*/ 10185 h 2902896"/>
                  <a:gd name="connsiteX4" fmla="*/ 20952 w 1431611"/>
                  <a:gd name="connsiteY4" fmla="*/ 2902897 h 29028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1611" h="2902896">
                    <a:moveTo>
                      <a:pt x="20952" y="2902897"/>
                    </a:moveTo>
                    <a:lnTo>
                      <a:pt x="0" y="2892647"/>
                    </a:lnTo>
                    <a:lnTo>
                      <a:pt x="1410627" y="0"/>
                    </a:lnTo>
                    <a:lnTo>
                      <a:pt x="1431612" y="10185"/>
                    </a:lnTo>
                    <a:lnTo>
                      <a:pt x="20952" y="2902897"/>
                    </a:lnTo>
                    <a:close/>
                  </a:path>
                </a:pathLst>
              </a:custGeom>
              <a:solidFill>
                <a:srgbClr val="F9F9F9"/>
              </a:solidFill>
              <a:ln w="3233"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DF33A854-FB25-402F-AAE5-0567CE10400D}"/>
                  </a:ext>
                </a:extLst>
              </p:cNvPr>
              <p:cNvSpPr/>
              <p:nvPr/>
            </p:nvSpPr>
            <p:spPr>
              <a:xfrm rot="17758800">
                <a:off x="4979732" y="3900755"/>
                <a:ext cx="3218312" cy="24412"/>
              </a:xfrm>
              <a:custGeom>
                <a:avLst/>
                <a:gdLst>
                  <a:gd name="connsiteX0" fmla="*/ 0 w 3218312"/>
                  <a:gd name="connsiteY0" fmla="*/ 0 h 24412"/>
                  <a:gd name="connsiteX1" fmla="*/ 3218313 w 3218312"/>
                  <a:gd name="connsiteY1" fmla="*/ 0 h 24412"/>
                  <a:gd name="connsiteX2" fmla="*/ 3218313 w 3218312"/>
                  <a:gd name="connsiteY2" fmla="*/ 24412 h 24412"/>
                  <a:gd name="connsiteX3" fmla="*/ 0 w 3218312"/>
                  <a:gd name="connsiteY3" fmla="*/ 24412 h 24412"/>
                </a:gdLst>
                <a:ahLst/>
                <a:cxnLst>
                  <a:cxn ang="0">
                    <a:pos x="connsiteX0" y="connsiteY0"/>
                  </a:cxn>
                  <a:cxn ang="0">
                    <a:pos x="connsiteX1" y="connsiteY1"/>
                  </a:cxn>
                  <a:cxn ang="0">
                    <a:pos x="connsiteX2" y="connsiteY2"/>
                  </a:cxn>
                  <a:cxn ang="0">
                    <a:pos x="connsiteX3" y="connsiteY3"/>
                  </a:cxn>
                </a:cxnLst>
                <a:rect l="l" t="t" r="r" b="b"/>
                <a:pathLst>
                  <a:path w="3218312" h="24412">
                    <a:moveTo>
                      <a:pt x="0" y="0"/>
                    </a:moveTo>
                    <a:lnTo>
                      <a:pt x="3218313" y="0"/>
                    </a:lnTo>
                    <a:lnTo>
                      <a:pt x="3218313" y="24412"/>
                    </a:lnTo>
                    <a:lnTo>
                      <a:pt x="0" y="24412"/>
                    </a:lnTo>
                    <a:close/>
                  </a:path>
                </a:pathLst>
              </a:custGeom>
              <a:solidFill>
                <a:srgbClr val="979597"/>
              </a:solidFill>
              <a:ln w="3233"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1964DC04-38AD-4DF3-85FB-A547C8481EA7}"/>
                  </a:ext>
                </a:extLst>
              </p:cNvPr>
              <p:cNvSpPr/>
              <p:nvPr/>
            </p:nvSpPr>
            <p:spPr>
              <a:xfrm>
                <a:off x="5428468" y="5324213"/>
                <a:ext cx="797869" cy="426644"/>
              </a:xfrm>
              <a:custGeom>
                <a:avLst/>
                <a:gdLst>
                  <a:gd name="connsiteX0" fmla="*/ 0 w 797869"/>
                  <a:gd name="connsiteY0" fmla="*/ 49147 h 426644"/>
                  <a:gd name="connsiteX1" fmla="*/ 23992 w 797869"/>
                  <a:gd name="connsiteY1" fmla="*/ 0 h 426644"/>
                  <a:gd name="connsiteX2" fmla="*/ 169817 w 797869"/>
                  <a:gd name="connsiteY2" fmla="*/ 10282 h 426644"/>
                  <a:gd name="connsiteX3" fmla="*/ 699995 w 797869"/>
                  <a:gd name="connsiteY3" fmla="*/ 268888 h 426644"/>
                  <a:gd name="connsiteX4" fmla="*/ 797869 w 797869"/>
                  <a:gd name="connsiteY4" fmla="*/ 377497 h 426644"/>
                  <a:gd name="connsiteX5" fmla="*/ 773877 w 797869"/>
                  <a:gd name="connsiteY5" fmla="*/ 426644 h 426644"/>
                  <a:gd name="connsiteX6" fmla="*/ 0 w 797869"/>
                  <a:gd name="connsiteY6" fmla="*/ 49147 h 42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7869" h="426644">
                    <a:moveTo>
                      <a:pt x="0" y="49147"/>
                    </a:moveTo>
                    <a:lnTo>
                      <a:pt x="23992" y="0"/>
                    </a:lnTo>
                    <a:lnTo>
                      <a:pt x="169817" y="10282"/>
                    </a:lnTo>
                    <a:lnTo>
                      <a:pt x="699995" y="268888"/>
                    </a:lnTo>
                    <a:lnTo>
                      <a:pt x="797869" y="377497"/>
                    </a:lnTo>
                    <a:lnTo>
                      <a:pt x="773877" y="426644"/>
                    </a:lnTo>
                    <a:lnTo>
                      <a:pt x="0" y="49147"/>
                    </a:lnTo>
                    <a:close/>
                  </a:path>
                </a:pathLst>
              </a:custGeom>
              <a:solidFill>
                <a:srgbClr val="C94757"/>
              </a:solidFill>
              <a:ln w="3233"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E814C964-AC0E-4F09-B4ED-1DAFD174BA20}"/>
                  </a:ext>
                </a:extLst>
              </p:cNvPr>
              <p:cNvSpPr/>
              <p:nvPr/>
            </p:nvSpPr>
            <p:spPr>
              <a:xfrm rot="17761200">
                <a:off x="5807041" y="5118018"/>
                <a:ext cx="29779" cy="861049"/>
              </a:xfrm>
              <a:custGeom>
                <a:avLst/>
                <a:gdLst>
                  <a:gd name="connsiteX0" fmla="*/ 0 w 29779"/>
                  <a:gd name="connsiteY0" fmla="*/ 0 h 861049"/>
                  <a:gd name="connsiteX1" fmla="*/ 29780 w 29779"/>
                  <a:gd name="connsiteY1" fmla="*/ 0 h 861049"/>
                  <a:gd name="connsiteX2" fmla="*/ 29780 w 29779"/>
                  <a:gd name="connsiteY2" fmla="*/ 861049 h 861049"/>
                  <a:gd name="connsiteX3" fmla="*/ 0 w 29779"/>
                  <a:gd name="connsiteY3" fmla="*/ 861049 h 861049"/>
                </a:gdLst>
                <a:ahLst/>
                <a:cxnLst>
                  <a:cxn ang="0">
                    <a:pos x="connsiteX0" y="connsiteY0"/>
                  </a:cxn>
                  <a:cxn ang="0">
                    <a:pos x="connsiteX1" y="connsiteY1"/>
                  </a:cxn>
                  <a:cxn ang="0">
                    <a:pos x="connsiteX2" y="connsiteY2"/>
                  </a:cxn>
                  <a:cxn ang="0">
                    <a:pos x="connsiteX3" y="connsiteY3"/>
                  </a:cxn>
                </a:cxnLst>
                <a:rect l="l" t="t" r="r" b="b"/>
                <a:pathLst>
                  <a:path w="29779" h="861049">
                    <a:moveTo>
                      <a:pt x="0" y="0"/>
                    </a:moveTo>
                    <a:lnTo>
                      <a:pt x="29780" y="0"/>
                    </a:lnTo>
                    <a:lnTo>
                      <a:pt x="29780" y="861049"/>
                    </a:lnTo>
                    <a:lnTo>
                      <a:pt x="0" y="861049"/>
                    </a:lnTo>
                    <a:close/>
                  </a:path>
                </a:pathLst>
              </a:custGeom>
              <a:solidFill>
                <a:srgbClr val="B22E3C"/>
              </a:solidFill>
              <a:ln w="3233"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022FC7D4-80F3-4C9B-9D55-DA9F64C19E8E}"/>
                  </a:ext>
                </a:extLst>
              </p:cNvPr>
              <p:cNvSpPr/>
              <p:nvPr/>
            </p:nvSpPr>
            <p:spPr>
              <a:xfrm>
                <a:off x="5609197" y="5338632"/>
                <a:ext cx="505588" cy="257618"/>
              </a:xfrm>
              <a:custGeom>
                <a:avLst/>
                <a:gdLst>
                  <a:gd name="connsiteX0" fmla="*/ 505395 w 505588"/>
                  <a:gd name="connsiteY0" fmla="*/ 254437 h 257618"/>
                  <a:gd name="connsiteX1" fmla="*/ 234729 w 505588"/>
                  <a:gd name="connsiteY1" fmla="*/ 162189 h 257618"/>
                  <a:gd name="connsiteX2" fmla="*/ 308 w 505588"/>
                  <a:gd name="connsiteY2" fmla="*/ 1328 h 257618"/>
                  <a:gd name="connsiteX3" fmla="*/ 246045 w 505588"/>
                  <a:gd name="connsiteY3" fmla="*/ 122030 h 257618"/>
                  <a:gd name="connsiteX4" fmla="*/ 505395 w 505588"/>
                  <a:gd name="connsiteY4" fmla="*/ 254437 h 2576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5588" h="257618">
                    <a:moveTo>
                      <a:pt x="505395" y="254437"/>
                    </a:moveTo>
                    <a:cubicBezTo>
                      <a:pt x="501418" y="262618"/>
                      <a:pt x="439757" y="262197"/>
                      <a:pt x="234729" y="162189"/>
                    </a:cubicBezTo>
                    <a:cubicBezTo>
                      <a:pt x="29700" y="62180"/>
                      <a:pt x="-3733" y="9573"/>
                      <a:pt x="308" y="1328"/>
                    </a:cubicBezTo>
                    <a:cubicBezTo>
                      <a:pt x="4350" y="-6917"/>
                      <a:pt x="40952" y="22022"/>
                      <a:pt x="246045" y="122030"/>
                    </a:cubicBezTo>
                    <a:cubicBezTo>
                      <a:pt x="451139" y="222039"/>
                      <a:pt x="509437" y="246160"/>
                      <a:pt x="505395" y="254437"/>
                    </a:cubicBezTo>
                    <a:close/>
                  </a:path>
                </a:pathLst>
              </a:custGeom>
              <a:solidFill>
                <a:srgbClr val="E35163"/>
              </a:solidFill>
              <a:ln w="3233"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BE0205AA-BA4C-4C2C-896E-BE326BA55D5B}"/>
                  </a:ext>
                </a:extLst>
              </p:cNvPr>
              <p:cNvSpPr/>
              <p:nvPr/>
            </p:nvSpPr>
            <p:spPr>
              <a:xfrm>
                <a:off x="5725971" y="5371841"/>
                <a:ext cx="271797" cy="190122"/>
              </a:xfrm>
              <a:custGeom>
                <a:avLst/>
                <a:gdLst>
                  <a:gd name="connsiteX0" fmla="*/ 234937 w 271797"/>
                  <a:gd name="connsiteY0" fmla="*/ 190123 h 190122"/>
                  <a:gd name="connsiteX1" fmla="*/ 0 w 271797"/>
                  <a:gd name="connsiteY1" fmla="*/ 75532 h 190122"/>
                  <a:gd name="connsiteX2" fmla="*/ 36828 w 271797"/>
                  <a:gd name="connsiteY2" fmla="*/ 0 h 190122"/>
                  <a:gd name="connsiteX3" fmla="*/ 271798 w 271797"/>
                  <a:gd name="connsiteY3" fmla="*/ 114591 h 190122"/>
                  <a:gd name="connsiteX4" fmla="*/ 234937 w 271797"/>
                  <a:gd name="connsiteY4" fmla="*/ 190123 h 1901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797" h="190122">
                    <a:moveTo>
                      <a:pt x="234937" y="190123"/>
                    </a:moveTo>
                    <a:lnTo>
                      <a:pt x="0" y="75532"/>
                    </a:lnTo>
                    <a:lnTo>
                      <a:pt x="36828" y="0"/>
                    </a:lnTo>
                    <a:lnTo>
                      <a:pt x="271798" y="114591"/>
                    </a:lnTo>
                    <a:lnTo>
                      <a:pt x="234937" y="190123"/>
                    </a:lnTo>
                    <a:close/>
                  </a:path>
                </a:pathLst>
              </a:custGeom>
              <a:solidFill>
                <a:srgbClr val="E35163"/>
              </a:solidFill>
              <a:ln w="3233"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5AB3B3F6-FFF4-444C-B8D7-9A59FA6F53AF}"/>
                  </a:ext>
                </a:extLst>
              </p:cNvPr>
              <p:cNvSpPr/>
              <p:nvPr/>
            </p:nvSpPr>
            <p:spPr>
              <a:xfrm rot="17760000">
                <a:off x="5830672" y="5353354"/>
                <a:ext cx="45461" cy="261418"/>
              </a:xfrm>
              <a:custGeom>
                <a:avLst/>
                <a:gdLst>
                  <a:gd name="connsiteX0" fmla="*/ 0 w 45461"/>
                  <a:gd name="connsiteY0" fmla="*/ 0 h 261418"/>
                  <a:gd name="connsiteX1" fmla="*/ 45461 w 45461"/>
                  <a:gd name="connsiteY1" fmla="*/ 0 h 261418"/>
                  <a:gd name="connsiteX2" fmla="*/ 45461 w 45461"/>
                  <a:gd name="connsiteY2" fmla="*/ 261419 h 261418"/>
                  <a:gd name="connsiteX3" fmla="*/ 0 w 45461"/>
                  <a:gd name="connsiteY3" fmla="*/ 261419 h 261418"/>
                </a:gdLst>
                <a:ahLst/>
                <a:cxnLst>
                  <a:cxn ang="0">
                    <a:pos x="connsiteX0" y="connsiteY0"/>
                  </a:cxn>
                  <a:cxn ang="0">
                    <a:pos x="connsiteX1" y="connsiteY1"/>
                  </a:cxn>
                  <a:cxn ang="0">
                    <a:pos x="connsiteX2" y="connsiteY2"/>
                  </a:cxn>
                  <a:cxn ang="0">
                    <a:pos x="connsiteX3" y="connsiteY3"/>
                  </a:cxn>
                </a:cxnLst>
                <a:rect l="l" t="t" r="r" b="b"/>
                <a:pathLst>
                  <a:path w="45461" h="261418">
                    <a:moveTo>
                      <a:pt x="0" y="0"/>
                    </a:moveTo>
                    <a:lnTo>
                      <a:pt x="45461" y="0"/>
                    </a:lnTo>
                    <a:lnTo>
                      <a:pt x="45461" y="261419"/>
                    </a:lnTo>
                    <a:lnTo>
                      <a:pt x="0" y="261419"/>
                    </a:lnTo>
                    <a:close/>
                  </a:path>
                </a:pathLst>
              </a:custGeom>
              <a:solidFill>
                <a:srgbClr val="C94757"/>
              </a:solidFill>
              <a:ln w="3233"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9C72B947-DF99-4A0A-88FE-65807D5BA66E}"/>
                  </a:ext>
                </a:extLst>
              </p:cNvPr>
              <p:cNvSpPr/>
              <p:nvPr/>
            </p:nvSpPr>
            <p:spPr>
              <a:xfrm>
                <a:off x="5772112" y="5393090"/>
                <a:ext cx="192833" cy="109573"/>
              </a:xfrm>
              <a:custGeom>
                <a:avLst/>
                <a:gdLst>
                  <a:gd name="connsiteX0" fmla="*/ 175767 w 192833"/>
                  <a:gd name="connsiteY0" fmla="*/ 69027 h 109573"/>
                  <a:gd name="connsiteX1" fmla="*/ 40547 w 192833"/>
                  <a:gd name="connsiteY1" fmla="*/ 3034 h 109573"/>
                  <a:gd name="connsiteX2" fmla="*/ 0 w 192833"/>
                  <a:gd name="connsiteY2" fmla="*/ 17034 h 109573"/>
                  <a:gd name="connsiteX3" fmla="*/ 189767 w 192833"/>
                  <a:gd name="connsiteY3" fmla="*/ 109573 h 109573"/>
                  <a:gd name="connsiteX4" fmla="*/ 175771 w 192833"/>
                  <a:gd name="connsiteY4" fmla="*/ 69029 h 109573"/>
                  <a:gd name="connsiteX5" fmla="*/ 175767 w 192833"/>
                  <a:gd name="connsiteY5" fmla="*/ 69027 h 109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2833" h="109573">
                    <a:moveTo>
                      <a:pt x="175767" y="69027"/>
                    </a:moveTo>
                    <a:lnTo>
                      <a:pt x="40547" y="3034"/>
                    </a:lnTo>
                    <a:cubicBezTo>
                      <a:pt x="25480" y="-4241"/>
                      <a:pt x="7367" y="2013"/>
                      <a:pt x="0" y="17034"/>
                    </a:cubicBezTo>
                    <a:lnTo>
                      <a:pt x="189767" y="109573"/>
                    </a:lnTo>
                    <a:cubicBezTo>
                      <a:pt x="197098" y="94512"/>
                      <a:pt x="190832" y="76360"/>
                      <a:pt x="175771" y="69029"/>
                    </a:cubicBezTo>
                    <a:cubicBezTo>
                      <a:pt x="175770" y="69028"/>
                      <a:pt x="175768" y="69027"/>
                      <a:pt x="175767" y="69027"/>
                    </a:cubicBezTo>
                    <a:close/>
                  </a:path>
                </a:pathLst>
              </a:custGeom>
              <a:solidFill>
                <a:srgbClr val="B22E3C"/>
              </a:solidFill>
              <a:ln w="3233"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F3D76F6B-BCE8-4062-BA5A-846F18611FD9}"/>
                  </a:ext>
                </a:extLst>
              </p:cNvPr>
              <p:cNvSpPr/>
              <p:nvPr/>
            </p:nvSpPr>
            <p:spPr>
              <a:xfrm rot="17760000">
                <a:off x="5860905" y="5333579"/>
                <a:ext cx="68838" cy="128203"/>
              </a:xfrm>
              <a:custGeom>
                <a:avLst/>
                <a:gdLst>
                  <a:gd name="connsiteX0" fmla="*/ 0 w 68838"/>
                  <a:gd name="connsiteY0" fmla="*/ 0 h 128203"/>
                  <a:gd name="connsiteX1" fmla="*/ 68839 w 68838"/>
                  <a:gd name="connsiteY1" fmla="*/ 0 h 128203"/>
                  <a:gd name="connsiteX2" fmla="*/ 68839 w 68838"/>
                  <a:gd name="connsiteY2" fmla="*/ 128203 h 128203"/>
                  <a:gd name="connsiteX3" fmla="*/ 0 w 68838"/>
                  <a:gd name="connsiteY3" fmla="*/ 128203 h 128203"/>
                </a:gdLst>
                <a:ahLst/>
                <a:cxnLst>
                  <a:cxn ang="0">
                    <a:pos x="connsiteX0" y="connsiteY0"/>
                  </a:cxn>
                  <a:cxn ang="0">
                    <a:pos x="connsiteX1" y="connsiteY1"/>
                  </a:cxn>
                  <a:cxn ang="0">
                    <a:pos x="connsiteX2" y="connsiteY2"/>
                  </a:cxn>
                  <a:cxn ang="0">
                    <a:pos x="connsiteX3" y="connsiteY3"/>
                  </a:cxn>
                </a:cxnLst>
                <a:rect l="l" t="t" r="r" b="b"/>
                <a:pathLst>
                  <a:path w="68838" h="128203">
                    <a:moveTo>
                      <a:pt x="0" y="0"/>
                    </a:moveTo>
                    <a:lnTo>
                      <a:pt x="68839" y="0"/>
                    </a:lnTo>
                    <a:lnTo>
                      <a:pt x="68839" y="128203"/>
                    </a:lnTo>
                    <a:lnTo>
                      <a:pt x="0" y="128203"/>
                    </a:lnTo>
                    <a:close/>
                  </a:path>
                </a:pathLst>
              </a:custGeom>
              <a:solidFill>
                <a:srgbClr val="B22E3C"/>
              </a:solidFill>
              <a:ln w="3233"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6D2C848F-C060-4C7E-AE4E-A3D340EB7D24}"/>
                  </a:ext>
                </a:extLst>
              </p:cNvPr>
              <p:cNvSpPr/>
              <p:nvPr/>
            </p:nvSpPr>
            <p:spPr>
              <a:xfrm>
                <a:off x="7253162" y="2454135"/>
                <a:ext cx="116595" cy="80414"/>
              </a:xfrm>
              <a:custGeom>
                <a:avLst/>
                <a:gdLst>
                  <a:gd name="connsiteX0" fmla="*/ 101561 w 116595"/>
                  <a:gd name="connsiteY0" fmla="*/ 80414 h 80414"/>
                  <a:gd name="connsiteX1" fmla="*/ 0 w 116595"/>
                  <a:gd name="connsiteY1" fmla="*/ 30911 h 80414"/>
                  <a:gd name="connsiteX2" fmla="*/ 15132 w 116595"/>
                  <a:gd name="connsiteY2" fmla="*/ 0 h 80414"/>
                  <a:gd name="connsiteX3" fmla="*/ 116595 w 116595"/>
                  <a:gd name="connsiteY3" fmla="*/ 49471 h 80414"/>
                  <a:gd name="connsiteX4" fmla="*/ 101561 w 116595"/>
                  <a:gd name="connsiteY4" fmla="*/ 80414 h 804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6595" h="80414">
                    <a:moveTo>
                      <a:pt x="101561" y="80414"/>
                    </a:moveTo>
                    <a:lnTo>
                      <a:pt x="0" y="30911"/>
                    </a:lnTo>
                    <a:lnTo>
                      <a:pt x="15132" y="0"/>
                    </a:lnTo>
                    <a:lnTo>
                      <a:pt x="116595" y="49471"/>
                    </a:lnTo>
                    <a:lnTo>
                      <a:pt x="101561" y="80414"/>
                    </a:lnTo>
                    <a:close/>
                  </a:path>
                </a:pathLst>
              </a:custGeom>
              <a:solidFill>
                <a:srgbClr val="B22E3C"/>
              </a:solidFill>
              <a:ln w="3233"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2FE79C2-5875-47CF-A0CF-301AA5D5CA21}"/>
                  </a:ext>
                </a:extLst>
              </p:cNvPr>
              <p:cNvSpPr/>
              <p:nvPr/>
            </p:nvSpPr>
            <p:spPr>
              <a:xfrm>
                <a:off x="7132330" y="2771977"/>
                <a:ext cx="390689" cy="366633"/>
              </a:xfrm>
              <a:custGeom>
                <a:avLst/>
                <a:gdLst>
                  <a:gd name="connsiteX0" fmla="*/ 257183 w 390689"/>
                  <a:gd name="connsiteY0" fmla="*/ 366633 h 366633"/>
                  <a:gd name="connsiteX1" fmla="*/ 0 w 390689"/>
                  <a:gd name="connsiteY1" fmla="*/ 204641 h 366633"/>
                  <a:gd name="connsiteX2" fmla="*/ 102369 w 390689"/>
                  <a:gd name="connsiteY2" fmla="*/ 0 h 366633"/>
                  <a:gd name="connsiteX3" fmla="*/ 390689 w 390689"/>
                  <a:gd name="connsiteY3" fmla="*/ 99685 h 366633"/>
                  <a:gd name="connsiteX4" fmla="*/ 257183 w 390689"/>
                  <a:gd name="connsiteY4" fmla="*/ 366633 h 3666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0689" h="366633">
                    <a:moveTo>
                      <a:pt x="257183" y="366633"/>
                    </a:moveTo>
                    <a:lnTo>
                      <a:pt x="0" y="204641"/>
                    </a:lnTo>
                    <a:lnTo>
                      <a:pt x="102369" y="0"/>
                    </a:lnTo>
                    <a:lnTo>
                      <a:pt x="390689" y="99685"/>
                    </a:lnTo>
                    <a:lnTo>
                      <a:pt x="257183" y="366633"/>
                    </a:lnTo>
                    <a:close/>
                  </a:path>
                </a:pathLst>
              </a:custGeom>
              <a:solidFill>
                <a:srgbClr val="FAC52F"/>
              </a:solidFill>
              <a:ln w="3233"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89FAFBB8-8DD6-4484-A7E0-FA6AD0734EE3}"/>
                  </a:ext>
                </a:extLst>
              </p:cNvPr>
              <p:cNvSpPr/>
              <p:nvPr/>
            </p:nvSpPr>
            <p:spPr>
              <a:xfrm>
                <a:off x="6936344" y="2615725"/>
                <a:ext cx="301479" cy="361567"/>
              </a:xfrm>
              <a:custGeom>
                <a:avLst/>
                <a:gdLst>
                  <a:gd name="connsiteX0" fmla="*/ 298356 w 301479"/>
                  <a:gd name="connsiteY0" fmla="*/ 156252 h 361567"/>
                  <a:gd name="connsiteX1" fmla="*/ 209308 w 301479"/>
                  <a:gd name="connsiteY1" fmla="*/ 6966 h 361567"/>
                  <a:gd name="connsiteX2" fmla="*/ 949 w 301479"/>
                  <a:gd name="connsiteY2" fmla="*/ 243973 h 361567"/>
                  <a:gd name="connsiteX3" fmla="*/ 195987 w 301479"/>
                  <a:gd name="connsiteY3" fmla="*/ 360924 h 361567"/>
                  <a:gd name="connsiteX4" fmla="*/ 298356 w 301479"/>
                  <a:gd name="connsiteY4" fmla="*/ 156252 h 3615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1479" h="361567">
                    <a:moveTo>
                      <a:pt x="298356" y="156252"/>
                    </a:moveTo>
                    <a:cubicBezTo>
                      <a:pt x="298356" y="156252"/>
                      <a:pt x="314911" y="57245"/>
                      <a:pt x="209308" y="6966"/>
                    </a:cubicBezTo>
                    <a:cubicBezTo>
                      <a:pt x="103706" y="-43313"/>
                      <a:pt x="-11661" y="193338"/>
                      <a:pt x="949" y="243973"/>
                    </a:cubicBezTo>
                    <a:cubicBezTo>
                      <a:pt x="13559" y="294608"/>
                      <a:pt x="62610" y="369267"/>
                      <a:pt x="195987" y="360924"/>
                    </a:cubicBezTo>
                    <a:cubicBezTo>
                      <a:pt x="329364" y="352582"/>
                      <a:pt x="298356" y="156252"/>
                      <a:pt x="298356" y="156252"/>
                    </a:cubicBezTo>
                    <a:close/>
                  </a:path>
                </a:pathLst>
              </a:custGeom>
              <a:solidFill>
                <a:srgbClr val="FAC52F"/>
              </a:solidFill>
              <a:ln w="3233"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0C448D1-45B1-4001-AECD-20063776EF1E}"/>
                  </a:ext>
                </a:extLst>
              </p:cNvPr>
              <p:cNvSpPr/>
              <p:nvPr/>
            </p:nvSpPr>
            <p:spPr>
              <a:xfrm>
                <a:off x="7583969" y="1942162"/>
                <a:ext cx="544598" cy="744776"/>
              </a:xfrm>
              <a:custGeom>
                <a:avLst/>
                <a:gdLst>
                  <a:gd name="connsiteX0" fmla="*/ 544598 w 544598"/>
                  <a:gd name="connsiteY0" fmla="*/ 744745 h 744776"/>
                  <a:gd name="connsiteX1" fmla="*/ 89274 w 544598"/>
                  <a:gd name="connsiteY1" fmla="*/ 0 h 744776"/>
                  <a:gd name="connsiteX2" fmla="*/ 0 w 544598"/>
                  <a:gd name="connsiteY2" fmla="*/ 412967 h 744776"/>
                  <a:gd name="connsiteX3" fmla="*/ 238074 w 544598"/>
                  <a:gd name="connsiteY3" fmla="*/ 744777 h 744776"/>
                </a:gdLst>
                <a:ahLst/>
                <a:cxnLst>
                  <a:cxn ang="0">
                    <a:pos x="connsiteX0" y="connsiteY0"/>
                  </a:cxn>
                  <a:cxn ang="0">
                    <a:pos x="connsiteX1" y="connsiteY1"/>
                  </a:cxn>
                  <a:cxn ang="0">
                    <a:pos x="connsiteX2" y="connsiteY2"/>
                  </a:cxn>
                  <a:cxn ang="0">
                    <a:pos x="connsiteX3" y="connsiteY3"/>
                  </a:cxn>
                </a:cxnLst>
                <a:rect l="l" t="t" r="r" b="b"/>
                <a:pathLst>
                  <a:path w="544598" h="744776">
                    <a:moveTo>
                      <a:pt x="544598" y="744745"/>
                    </a:moveTo>
                    <a:cubicBezTo>
                      <a:pt x="530178" y="174926"/>
                      <a:pt x="89274" y="0"/>
                      <a:pt x="89274" y="0"/>
                    </a:cubicBezTo>
                    <a:lnTo>
                      <a:pt x="0" y="412967"/>
                    </a:lnTo>
                    <a:cubicBezTo>
                      <a:pt x="198497" y="477926"/>
                      <a:pt x="238074" y="744777"/>
                      <a:pt x="238074" y="744777"/>
                    </a:cubicBezTo>
                    <a:close/>
                  </a:path>
                </a:pathLst>
              </a:custGeom>
              <a:solidFill>
                <a:srgbClr val="FFFFFF"/>
              </a:solidFill>
              <a:ln w="3233"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CA1775E-643B-4933-849F-29A5493B668F}"/>
                  </a:ext>
                </a:extLst>
              </p:cNvPr>
              <p:cNvSpPr/>
              <p:nvPr/>
            </p:nvSpPr>
            <p:spPr>
              <a:xfrm>
                <a:off x="6731970" y="1933173"/>
                <a:ext cx="268715" cy="719440"/>
              </a:xfrm>
              <a:custGeom>
                <a:avLst/>
                <a:gdLst>
                  <a:gd name="connsiteX0" fmla="*/ 267727 w 268715"/>
                  <a:gd name="connsiteY0" fmla="*/ 0 h 719440"/>
                  <a:gd name="connsiteX1" fmla="*/ 68098 w 268715"/>
                  <a:gd name="connsiteY1" fmla="*/ 331809 h 719440"/>
                  <a:gd name="connsiteX2" fmla="*/ 33371 w 268715"/>
                  <a:gd name="connsiteY2" fmla="*/ 718877 h 719440"/>
                  <a:gd name="connsiteX3" fmla="*/ 3 w 268715"/>
                  <a:gd name="connsiteY3" fmla="*/ 349690 h 719440"/>
                  <a:gd name="connsiteX4" fmla="*/ 267727 w 268715"/>
                  <a:gd name="connsiteY4" fmla="*/ 0 h 719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8715" h="719440">
                    <a:moveTo>
                      <a:pt x="267727" y="0"/>
                    </a:moveTo>
                    <a:cubicBezTo>
                      <a:pt x="285122" y="0"/>
                      <a:pt x="67257" y="123256"/>
                      <a:pt x="68098" y="331809"/>
                    </a:cubicBezTo>
                    <a:lnTo>
                      <a:pt x="33371" y="718877"/>
                    </a:lnTo>
                    <a:cubicBezTo>
                      <a:pt x="-3327" y="718877"/>
                      <a:pt x="1911" y="749983"/>
                      <a:pt x="3" y="349690"/>
                    </a:cubicBezTo>
                    <a:cubicBezTo>
                      <a:pt x="-935" y="141105"/>
                      <a:pt x="250299" y="97"/>
                      <a:pt x="267727" y="0"/>
                    </a:cubicBezTo>
                    <a:close/>
                  </a:path>
                </a:pathLst>
              </a:custGeom>
              <a:solidFill>
                <a:srgbClr val="2D4A6A"/>
              </a:solidFill>
              <a:ln w="3233"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BE5364D9-B1F2-48DC-BAA8-05AA5BA1DDD3}"/>
                  </a:ext>
                </a:extLst>
              </p:cNvPr>
              <p:cNvSpPr/>
              <p:nvPr/>
            </p:nvSpPr>
            <p:spPr>
              <a:xfrm>
                <a:off x="7280173" y="1933173"/>
                <a:ext cx="268740" cy="599694"/>
              </a:xfrm>
              <a:custGeom>
                <a:avLst/>
                <a:gdLst>
                  <a:gd name="connsiteX0" fmla="*/ 267744 w 268740"/>
                  <a:gd name="connsiteY0" fmla="*/ 0 h 599694"/>
                  <a:gd name="connsiteX1" fmla="*/ 68147 w 268740"/>
                  <a:gd name="connsiteY1" fmla="*/ 331809 h 599694"/>
                  <a:gd name="connsiteX2" fmla="*/ 33357 w 268740"/>
                  <a:gd name="connsiteY2" fmla="*/ 599695 h 599694"/>
                  <a:gd name="connsiteX3" fmla="*/ 85 w 268740"/>
                  <a:gd name="connsiteY3" fmla="*/ 349690 h 599694"/>
                  <a:gd name="connsiteX4" fmla="*/ 267744 w 268740"/>
                  <a:gd name="connsiteY4" fmla="*/ 0 h 5996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8740" h="599694">
                    <a:moveTo>
                      <a:pt x="267744" y="0"/>
                    </a:moveTo>
                    <a:cubicBezTo>
                      <a:pt x="285204" y="0"/>
                      <a:pt x="67275" y="123256"/>
                      <a:pt x="68147" y="331809"/>
                    </a:cubicBezTo>
                    <a:lnTo>
                      <a:pt x="33357" y="599695"/>
                    </a:lnTo>
                    <a:cubicBezTo>
                      <a:pt x="-3343" y="599695"/>
                      <a:pt x="85" y="519346"/>
                      <a:pt x="85" y="349690"/>
                    </a:cubicBezTo>
                    <a:cubicBezTo>
                      <a:pt x="85" y="141105"/>
                      <a:pt x="250316" y="97"/>
                      <a:pt x="267744" y="0"/>
                    </a:cubicBezTo>
                    <a:close/>
                  </a:path>
                </a:pathLst>
              </a:custGeom>
              <a:solidFill>
                <a:srgbClr val="2D4A6A"/>
              </a:solidFill>
              <a:ln w="3233"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72EADC1-A773-4208-9C01-98E9663987E6}"/>
                  </a:ext>
                </a:extLst>
              </p:cNvPr>
              <p:cNvSpPr/>
              <p:nvPr/>
            </p:nvSpPr>
            <p:spPr>
              <a:xfrm>
                <a:off x="7032404" y="1942194"/>
                <a:ext cx="394519" cy="202308"/>
              </a:xfrm>
              <a:custGeom>
                <a:avLst/>
                <a:gdLst>
                  <a:gd name="connsiteX0" fmla="*/ 394519 w 394519"/>
                  <a:gd name="connsiteY0" fmla="*/ 0 h 202308"/>
                  <a:gd name="connsiteX1" fmla="*/ 24362 w 394519"/>
                  <a:gd name="connsiteY1" fmla="*/ 191481 h 202308"/>
                  <a:gd name="connsiteX2" fmla="*/ 79782 w 394519"/>
                  <a:gd name="connsiteY2" fmla="*/ 0 h 202308"/>
                </a:gdLst>
                <a:ahLst/>
                <a:cxnLst>
                  <a:cxn ang="0">
                    <a:pos x="connsiteX0" y="connsiteY0"/>
                  </a:cxn>
                  <a:cxn ang="0">
                    <a:pos x="connsiteX1" y="connsiteY1"/>
                  </a:cxn>
                  <a:cxn ang="0">
                    <a:pos x="connsiteX2" y="connsiteY2"/>
                  </a:cxn>
                </a:cxnLst>
                <a:rect l="l" t="t" r="r" b="b"/>
                <a:pathLst>
                  <a:path w="394519" h="202308">
                    <a:moveTo>
                      <a:pt x="394519" y="0"/>
                    </a:moveTo>
                    <a:cubicBezTo>
                      <a:pt x="313459" y="66252"/>
                      <a:pt x="70826" y="248291"/>
                      <a:pt x="24362" y="191481"/>
                    </a:cubicBezTo>
                    <a:cubicBezTo>
                      <a:pt x="-22102" y="134670"/>
                      <a:pt x="-1279" y="66252"/>
                      <a:pt x="79782" y="0"/>
                    </a:cubicBezTo>
                    <a:close/>
                  </a:path>
                </a:pathLst>
              </a:custGeom>
              <a:solidFill>
                <a:srgbClr val="D68552"/>
              </a:solidFill>
              <a:ln w="3233"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D5AC45DF-C712-4AB1-92D6-78CA0F7E0E36}"/>
                  </a:ext>
                </a:extLst>
              </p:cNvPr>
              <p:cNvSpPr/>
              <p:nvPr/>
            </p:nvSpPr>
            <p:spPr>
              <a:xfrm>
                <a:off x="6790239" y="1310489"/>
                <a:ext cx="175378" cy="210396"/>
              </a:xfrm>
              <a:custGeom>
                <a:avLst/>
                <a:gdLst>
                  <a:gd name="connsiteX0" fmla="*/ 175379 w 175378"/>
                  <a:gd name="connsiteY0" fmla="*/ 105182 h 210396"/>
                  <a:gd name="connsiteX1" fmla="*/ 87689 w 175378"/>
                  <a:gd name="connsiteY1" fmla="*/ 210396 h 210396"/>
                  <a:gd name="connsiteX2" fmla="*/ 0 w 175378"/>
                  <a:gd name="connsiteY2" fmla="*/ 105182 h 210396"/>
                  <a:gd name="connsiteX3" fmla="*/ 87689 w 175378"/>
                  <a:gd name="connsiteY3" fmla="*/ 0 h 210396"/>
                  <a:gd name="connsiteX4" fmla="*/ 175379 w 175378"/>
                  <a:gd name="connsiteY4" fmla="*/ 105182 h 2103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378" h="210396">
                    <a:moveTo>
                      <a:pt x="175379" y="105182"/>
                    </a:moveTo>
                    <a:cubicBezTo>
                      <a:pt x="175379" y="163383"/>
                      <a:pt x="136125" y="210396"/>
                      <a:pt x="87689" y="210396"/>
                    </a:cubicBezTo>
                    <a:cubicBezTo>
                      <a:pt x="39253" y="210396"/>
                      <a:pt x="0" y="163286"/>
                      <a:pt x="0" y="105182"/>
                    </a:cubicBezTo>
                    <a:cubicBezTo>
                      <a:pt x="0" y="47078"/>
                      <a:pt x="39253" y="0"/>
                      <a:pt x="87689" y="0"/>
                    </a:cubicBezTo>
                    <a:cubicBezTo>
                      <a:pt x="136125" y="0"/>
                      <a:pt x="175379" y="47110"/>
                      <a:pt x="175379" y="105182"/>
                    </a:cubicBezTo>
                    <a:close/>
                  </a:path>
                </a:pathLst>
              </a:custGeom>
              <a:solidFill>
                <a:srgbClr val="D68552"/>
              </a:solidFill>
              <a:ln w="3233"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528BDC8D-6E8B-4395-A9E1-E564329940B5}"/>
                  </a:ext>
                </a:extLst>
              </p:cNvPr>
              <p:cNvSpPr/>
              <p:nvPr/>
            </p:nvSpPr>
            <p:spPr>
              <a:xfrm>
                <a:off x="7564763" y="1310489"/>
                <a:ext cx="175378" cy="210396"/>
              </a:xfrm>
              <a:custGeom>
                <a:avLst/>
                <a:gdLst>
                  <a:gd name="connsiteX0" fmla="*/ 175379 w 175378"/>
                  <a:gd name="connsiteY0" fmla="*/ 105182 h 210396"/>
                  <a:gd name="connsiteX1" fmla="*/ 87689 w 175378"/>
                  <a:gd name="connsiteY1" fmla="*/ 210396 h 210396"/>
                  <a:gd name="connsiteX2" fmla="*/ 0 w 175378"/>
                  <a:gd name="connsiteY2" fmla="*/ 105182 h 210396"/>
                  <a:gd name="connsiteX3" fmla="*/ 87689 w 175378"/>
                  <a:gd name="connsiteY3" fmla="*/ 0 h 210396"/>
                  <a:gd name="connsiteX4" fmla="*/ 175379 w 175378"/>
                  <a:gd name="connsiteY4" fmla="*/ 105182 h 2103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378" h="210396">
                    <a:moveTo>
                      <a:pt x="175379" y="105182"/>
                    </a:moveTo>
                    <a:cubicBezTo>
                      <a:pt x="175379" y="163383"/>
                      <a:pt x="136093" y="210396"/>
                      <a:pt x="87689" y="210396"/>
                    </a:cubicBezTo>
                    <a:cubicBezTo>
                      <a:pt x="39286" y="210396"/>
                      <a:pt x="0" y="163286"/>
                      <a:pt x="0" y="105182"/>
                    </a:cubicBezTo>
                    <a:cubicBezTo>
                      <a:pt x="0" y="47078"/>
                      <a:pt x="39253" y="0"/>
                      <a:pt x="87689" y="0"/>
                    </a:cubicBezTo>
                    <a:cubicBezTo>
                      <a:pt x="136125" y="0"/>
                      <a:pt x="175379" y="47110"/>
                      <a:pt x="175379" y="105182"/>
                    </a:cubicBezTo>
                    <a:close/>
                  </a:path>
                </a:pathLst>
              </a:custGeom>
              <a:solidFill>
                <a:srgbClr val="D68552"/>
              </a:solidFill>
              <a:ln w="3233"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1A601C04-0855-47B8-9E7C-2EEBE0E6C276}"/>
                  </a:ext>
                </a:extLst>
              </p:cNvPr>
              <p:cNvSpPr/>
              <p:nvPr/>
            </p:nvSpPr>
            <p:spPr>
              <a:xfrm>
                <a:off x="7152927" y="1752492"/>
                <a:ext cx="187840" cy="235131"/>
              </a:xfrm>
              <a:custGeom>
                <a:avLst/>
                <a:gdLst>
                  <a:gd name="connsiteX0" fmla="*/ 187116 w 187840"/>
                  <a:gd name="connsiteY0" fmla="*/ 235131 h 235131"/>
                  <a:gd name="connsiteX1" fmla="*/ 226 w 187840"/>
                  <a:gd name="connsiteY1" fmla="*/ 222909 h 235131"/>
                  <a:gd name="connsiteX2" fmla="*/ 0 w 187840"/>
                  <a:gd name="connsiteY2" fmla="*/ 222909 h 235131"/>
                  <a:gd name="connsiteX3" fmla="*/ 0 w 187840"/>
                  <a:gd name="connsiteY3" fmla="*/ 776 h 235131"/>
                  <a:gd name="connsiteX4" fmla="*/ 187536 w 187840"/>
                  <a:gd name="connsiteY4" fmla="*/ 0 h 235131"/>
                  <a:gd name="connsiteX5" fmla="*/ 187116 w 187840"/>
                  <a:gd name="connsiteY5" fmla="*/ 235131 h 235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840" h="235131">
                    <a:moveTo>
                      <a:pt x="187116" y="235131"/>
                    </a:moveTo>
                    <a:lnTo>
                      <a:pt x="226" y="222909"/>
                    </a:lnTo>
                    <a:lnTo>
                      <a:pt x="0" y="222909"/>
                    </a:lnTo>
                    <a:cubicBezTo>
                      <a:pt x="485" y="209782"/>
                      <a:pt x="291" y="98618"/>
                      <a:pt x="0" y="776"/>
                    </a:cubicBezTo>
                    <a:lnTo>
                      <a:pt x="187536" y="0"/>
                    </a:lnTo>
                    <a:cubicBezTo>
                      <a:pt x="188280" y="220355"/>
                      <a:pt x="187471" y="230702"/>
                      <a:pt x="187116" y="235131"/>
                    </a:cubicBezTo>
                    <a:close/>
                  </a:path>
                </a:pathLst>
              </a:custGeom>
              <a:solidFill>
                <a:srgbClr val="D68552"/>
              </a:solidFill>
              <a:ln w="3233"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F01585E4-2643-41FA-8701-FBF26ABF28AE}"/>
                  </a:ext>
                </a:extLst>
              </p:cNvPr>
              <p:cNvSpPr/>
              <p:nvPr/>
            </p:nvSpPr>
            <p:spPr>
              <a:xfrm>
                <a:off x="7152491" y="1752492"/>
                <a:ext cx="188854" cy="173195"/>
              </a:xfrm>
              <a:custGeom>
                <a:avLst/>
                <a:gdLst>
                  <a:gd name="connsiteX0" fmla="*/ 159195 w 188854"/>
                  <a:gd name="connsiteY0" fmla="*/ 169882 h 173195"/>
                  <a:gd name="connsiteX1" fmla="*/ 339 w 188854"/>
                  <a:gd name="connsiteY1" fmla="*/ 776 h 173195"/>
                  <a:gd name="connsiteX2" fmla="*/ 187875 w 188854"/>
                  <a:gd name="connsiteY2" fmla="*/ 0 h 173195"/>
                  <a:gd name="connsiteX3" fmla="*/ 159195 w 188854"/>
                  <a:gd name="connsiteY3" fmla="*/ 169882 h 173195"/>
                </a:gdLst>
                <a:ahLst/>
                <a:cxnLst>
                  <a:cxn ang="0">
                    <a:pos x="connsiteX0" y="connsiteY0"/>
                  </a:cxn>
                  <a:cxn ang="0">
                    <a:pos x="connsiteX1" y="connsiteY1"/>
                  </a:cxn>
                  <a:cxn ang="0">
                    <a:pos x="connsiteX2" y="connsiteY2"/>
                  </a:cxn>
                  <a:cxn ang="0">
                    <a:pos x="connsiteX3" y="connsiteY3"/>
                  </a:cxn>
                </a:cxnLst>
                <a:rect l="l" t="t" r="r" b="b"/>
                <a:pathLst>
                  <a:path w="188854" h="173195">
                    <a:moveTo>
                      <a:pt x="159195" y="169882"/>
                    </a:moveTo>
                    <a:cubicBezTo>
                      <a:pt x="159195" y="169882"/>
                      <a:pt x="-8520" y="211366"/>
                      <a:pt x="339" y="776"/>
                    </a:cubicBezTo>
                    <a:lnTo>
                      <a:pt x="187875" y="0"/>
                    </a:lnTo>
                    <a:cubicBezTo>
                      <a:pt x="187875" y="0"/>
                      <a:pt x="197058" y="169882"/>
                      <a:pt x="159195" y="169882"/>
                    </a:cubicBezTo>
                    <a:close/>
                  </a:path>
                </a:pathLst>
              </a:custGeom>
              <a:solidFill>
                <a:srgbClr val="D8DADE"/>
              </a:solidFill>
              <a:ln w="3233"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F885595E-E900-4797-9957-391B9AF12694}"/>
                  </a:ext>
                </a:extLst>
              </p:cNvPr>
              <p:cNvSpPr/>
              <p:nvPr/>
            </p:nvSpPr>
            <p:spPr>
              <a:xfrm>
                <a:off x="6821376" y="841616"/>
                <a:ext cx="870943" cy="1028441"/>
              </a:xfrm>
              <a:custGeom>
                <a:avLst/>
                <a:gdLst>
                  <a:gd name="connsiteX0" fmla="*/ 870943 w 870943"/>
                  <a:gd name="connsiteY0" fmla="*/ 360522 h 1028441"/>
                  <a:gd name="connsiteX1" fmla="*/ 435439 w 870943"/>
                  <a:gd name="connsiteY1" fmla="*/ 1028441 h 1028441"/>
                  <a:gd name="connsiteX2" fmla="*/ 0 w 870943"/>
                  <a:gd name="connsiteY2" fmla="*/ 360522 h 1028441"/>
                  <a:gd name="connsiteX3" fmla="*/ 435439 w 870943"/>
                  <a:gd name="connsiteY3" fmla="*/ 0 h 1028441"/>
                  <a:gd name="connsiteX4" fmla="*/ 870943 w 870943"/>
                  <a:gd name="connsiteY4" fmla="*/ 360522 h 10284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0943" h="1028441">
                    <a:moveTo>
                      <a:pt x="870943" y="360522"/>
                    </a:moveTo>
                    <a:cubicBezTo>
                      <a:pt x="870943" y="644510"/>
                      <a:pt x="675971" y="1028441"/>
                      <a:pt x="435439" y="1028441"/>
                    </a:cubicBezTo>
                    <a:cubicBezTo>
                      <a:pt x="194908" y="1028441"/>
                      <a:pt x="0" y="644510"/>
                      <a:pt x="0" y="360522"/>
                    </a:cubicBezTo>
                    <a:cubicBezTo>
                      <a:pt x="0" y="76534"/>
                      <a:pt x="194941" y="0"/>
                      <a:pt x="435439" y="0"/>
                    </a:cubicBezTo>
                    <a:cubicBezTo>
                      <a:pt x="675938" y="0"/>
                      <a:pt x="870943" y="76631"/>
                      <a:pt x="870943" y="360522"/>
                    </a:cubicBezTo>
                    <a:close/>
                  </a:path>
                </a:pathLst>
              </a:custGeom>
              <a:solidFill>
                <a:srgbClr val="D68552"/>
              </a:solidFill>
              <a:ln w="3233"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9FA1B35E-A348-4588-A6ED-25DC12BE2475}"/>
                  </a:ext>
                </a:extLst>
              </p:cNvPr>
              <p:cNvSpPr/>
              <p:nvPr/>
            </p:nvSpPr>
            <p:spPr>
              <a:xfrm>
                <a:off x="7565927" y="1136436"/>
                <a:ext cx="139876" cy="411585"/>
              </a:xfrm>
              <a:custGeom>
                <a:avLst/>
                <a:gdLst>
                  <a:gd name="connsiteX0" fmla="*/ 0 w 139876"/>
                  <a:gd name="connsiteY0" fmla="*/ 0 h 411585"/>
                  <a:gd name="connsiteX1" fmla="*/ 47822 w 139876"/>
                  <a:gd name="connsiteY1" fmla="*/ 411286 h 411585"/>
                  <a:gd name="connsiteX2" fmla="*/ 139876 w 139876"/>
                  <a:gd name="connsiteY2" fmla="*/ 0 h 411585"/>
                </a:gdLst>
                <a:ahLst/>
                <a:cxnLst>
                  <a:cxn ang="0">
                    <a:pos x="connsiteX0" y="connsiteY0"/>
                  </a:cxn>
                  <a:cxn ang="0">
                    <a:pos x="connsiteX1" y="connsiteY1"/>
                  </a:cxn>
                  <a:cxn ang="0">
                    <a:pos x="connsiteX2" y="connsiteY2"/>
                  </a:cxn>
                </a:cxnLst>
                <a:rect l="l" t="t" r="r" b="b"/>
                <a:pathLst>
                  <a:path w="139876" h="411585">
                    <a:moveTo>
                      <a:pt x="0" y="0"/>
                    </a:moveTo>
                    <a:cubicBezTo>
                      <a:pt x="35567" y="127783"/>
                      <a:pt x="102175" y="188118"/>
                      <a:pt x="47822" y="411286"/>
                    </a:cubicBezTo>
                    <a:cubicBezTo>
                      <a:pt x="48630" y="419822"/>
                      <a:pt x="120670" y="245252"/>
                      <a:pt x="139876" y="0"/>
                    </a:cubicBezTo>
                    <a:close/>
                  </a:path>
                </a:pathLst>
              </a:custGeom>
              <a:solidFill>
                <a:srgbClr val="1B0900"/>
              </a:solidFill>
              <a:ln w="3233"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A8D5A4E4-56AC-4514-AF50-02225BDF335C}"/>
                  </a:ext>
                </a:extLst>
              </p:cNvPr>
              <p:cNvSpPr/>
              <p:nvPr/>
            </p:nvSpPr>
            <p:spPr>
              <a:xfrm>
                <a:off x="6809974" y="615120"/>
                <a:ext cx="1079535" cy="933319"/>
              </a:xfrm>
              <a:custGeom>
                <a:avLst/>
                <a:gdLst>
                  <a:gd name="connsiteX0" fmla="*/ 90038 w 1079535"/>
                  <a:gd name="connsiteY0" fmla="*/ 932925 h 933319"/>
                  <a:gd name="connsiteX1" fmla="*/ 71349 w 1079535"/>
                  <a:gd name="connsiteY1" fmla="*/ 183524 h 933319"/>
                  <a:gd name="connsiteX2" fmla="*/ 153703 w 1079535"/>
                  <a:gd name="connsiteY2" fmla="*/ 271278 h 933319"/>
                  <a:gd name="connsiteX3" fmla="*/ 647732 w 1079535"/>
                  <a:gd name="connsiteY3" fmla="*/ 9375 h 933319"/>
                  <a:gd name="connsiteX4" fmla="*/ 647732 w 1079535"/>
                  <a:gd name="connsiteY4" fmla="*/ 117596 h 933319"/>
                  <a:gd name="connsiteX5" fmla="*/ 1077609 w 1079535"/>
                  <a:gd name="connsiteY5" fmla="*/ 182263 h 933319"/>
                  <a:gd name="connsiteX6" fmla="*/ 885288 w 1079535"/>
                  <a:gd name="connsiteY6" fmla="*/ 547215 h 933319"/>
                  <a:gd name="connsiteX7" fmla="*/ 396595 w 1079535"/>
                  <a:gd name="connsiteY7" fmla="*/ 460205 h 933319"/>
                  <a:gd name="connsiteX8" fmla="*/ 99124 w 1079535"/>
                  <a:gd name="connsiteY8" fmla="*/ 646545 h 933319"/>
                  <a:gd name="connsiteX9" fmla="*/ 90038 w 1079535"/>
                  <a:gd name="connsiteY9" fmla="*/ 932925 h 933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535" h="933319">
                    <a:moveTo>
                      <a:pt x="90038" y="932925"/>
                    </a:moveTo>
                    <a:cubicBezTo>
                      <a:pt x="88518" y="949092"/>
                      <a:pt x="-98759" y="464441"/>
                      <a:pt x="71349" y="183524"/>
                    </a:cubicBezTo>
                    <a:cubicBezTo>
                      <a:pt x="98994" y="271278"/>
                      <a:pt x="153703" y="271278"/>
                      <a:pt x="153703" y="271278"/>
                    </a:cubicBezTo>
                    <a:cubicBezTo>
                      <a:pt x="153703" y="271278"/>
                      <a:pt x="247859" y="-59238"/>
                      <a:pt x="647732" y="9375"/>
                    </a:cubicBezTo>
                    <a:cubicBezTo>
                      <a:pt x="578763" y="67090"/>
                      <a:pt x="647732" y="117596"/>
                      <a:pt x="647732" y="117596"/>
                    </a:cubicBezTo>
                    <a:cubicBezTo>
                      <a:pt x="647732" y="117596"/>
                      <a:pt x="754013" y="-12451"/>
                      <a:pt x="1077609" y="182263"/>
                    </a:cubicBezTo>
                    <a:cubicBezTo>
                      <a:pt x="1077609" y="182263"/>
                      <a:pt x="1112498" y="425058"/>
                      <a:pt x="885288" y="547215"/>
                    </a:cubicBezTo>
                    <a:cubicBezTo>
                      <a:pt x="658078" y="669372"/>
                      <a:pt x="488585" y="517888"/>
                      <a:pt x="396595" y="460205"/>
                    </a:cubicBezTo>
                    <a:cubicBezTo>
                      <a:pt x="396595" y="460205"/>
                      <a:pt x="184550" y="447692"/>
                      <a:pt x="99124" y="646545"/>
                    </a:cubicBezTo>
                    <a:cubicBezTo>
                      <a:pt x="70476" y="712732"/>
                      <a:pt x="88842" y="815780"/>
                      <a:pt x="90038" y="932925"/>
                    </a:cubicBezTo>
                    <a:close/>
                  </a:path>
                </a:pathLst>
              </a:custGeom>
              <a:solidFill>
                <a:srgbClr val="1B0900"/>
              </a:solidFill>
              <a:ln w="3233"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82385ED1-1DB6-456C-82D9-5B4639C65A4B}"/>
                  </a:ext>
                </a:extLst>
              </p:cNvPr>
              <p:cNvSpPr/>
              <p:nvPr/>
            </p:nvSpPr>
            <p:spPr>
              <a:xfrm>
                <a:off x="7137989" y="1676087"/>
                <a:ext cx="237718" cy="92830"/>
              </a:xfrm>
              <a:custGeom>
                <a:avLst/>
                <a:gdLst>
                  <a:gd name="connsiteX0" fmla="*/ 0 w 237718"/>
                  <a:gd name="connsiteY0" fmla="*/ 0 h 92830"/>
                  <a:gd name="connsiteX1" fmla="*/ 118827 w 237718"/>
                  <a:gd name="connsiteY1" fmla="*/ 92830 h 92830"/>
                  <a:gd name="connsiteX2" fmla="*/ 237718 w 237718"/>
                  <a:gd name="connsiteY2" fmla="*/ 0 h 92830"/>
                </a:gdLst>
                <a:ahLst/>
                <a:cxnLst>
                  <a:cxn ang="0">
                    <a:pos x="connsiteX0" y="connsiteY0"/>
                  </a:cxn>
                  <a:cxn ang="0">
                    <a:pos x="connsiteX1" y="connsiteY1"/>
                  </a:cxn>
                  <a:cxn ang="0">
                    <a:pos x="connsiteX2" y="connsiteY2"/>
                  </a:cxn>
                </a:cxnLst>
                <a:rect l="l" t="t" r="r" b="b"/>
                <a:pathLst>
                  <a:path w="237718" h="92830">
                    <a:moveTo>
                      <a:pt x="0" y="0"/>
                    </a:moveTo>
                    <a:cubicBezTo>
                      <a:pt x="0" y="51281"/>
                      <a:pt x="53221" y="92830"/>
                      <a:pt x="118827" y="92830"/>
                    </a:cubicBezTo>
                    <a:cubicBezTo>
                      <a:pt x="184432" y="92830"/>
                      <a:pt x="237718" y="51281"/>
                      <a:pt x="237718" y="0"/>
                    </a:cubicBezTo>
                    <a:close/>
                  </a:path>
                </a:pathLst>
              </a:custGeom>
              <a:solidFill>
                <a:srgbClr val="DBDBDB"/>
              </a:solidFill>
              <a:ln w="3233"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728A3A35-2385-4BAB-B99D-C6B3A58DBEAD}"/>
                  </a:ext>
                </a:extLst>
              </p:cNvPr>
              <p:cNvSpPr/>
              <p:nvPr/>
            </p:nvSpPr>
            <p:spPr>
              <a:xfrm>
                <a:off x="7238450" y="1373701"/>
                <a:ext cx="135284" cy="258864"/>
              </a:xfrm>
              <a:custGeom>
                <a:avLst/>
                <a:gdLst>
                  <a:gd name="connsiteX0" fmla="*/ 75791 w 135284"/>
                  <a:gd name="connsiteY0" fmla="*/ 0 h 258864"/>
                  <a:gd name="connsiteX1" fmla="*/ 135285 w 135284"/>
                  <a:gd name="connsiteY1" fmla="*/ 250134 h 258864"/>
                  <a:gd name="connsiteX2" fmla="*/ 0 w 135284"/>
                  <a:gd name="connsiteY2" fmla="*/ 258864 h 258864"/>
                  <a:gd name="connsiteX3" fmla="*/ 104083 w 135284"/>
                  <a:gd name="connsiteY3" fmla="*/ 245931 h 258864"/>
                  <a:gd name="connsiteX4" fmla="*/ 75791 w 135284"/>
                  <a:gd name="connsiteY4" fmla="*/ 0 h 2588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284" h="258864">
                    <a:moveTo>
                      <a:pt x="75791" y="0"/>
                    </a:moveTo>
                    <a:lnTo>
                      <a:pt x="135285" y="250134"/>
                    </a:lnTo>
                    <a:lnTo>
                      <a:pt x="0" y="258864"/>
                    </a:lnTo>
                    <a:lnTo>
                      <a:pt x="104083" y="245931"/>
                    </a:lnTo>
                    <a:lnTo>
                      <a:pt x="75791" y="0"/>
                    </a:lnTo>
                    <a:close/>
                  </a:path>
                </a:pathLst>
              </a:custGeom>
              <a:solidFill>
                <a:srgbClr val="D8DADE"/>
              </a:solidFill>
              <a:ln w="3233"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55A25BCB-9B51-4E6F-B69A-EB4374F3E4C4}"/>
                  </a:ext>
                </a:extLst>
              </p:cNvPr>
              <p:cNvSpPr/>
              <p:nvPr/>
            </p:nvSpPr>
            <p:spPr>
              <a:xfrm>
                <a:off x="7306061" y="1261568"/>
                <a:ext cx="227305" cy="62986"/>
              </a:xfrm>
              <a:custGeom>
                <a:avLst/>
                <a:gdLst>
                  <a:gd name="connsiteX0" fmla="*/ 64 w 227305"/>
                  <a:gd name="connsiteY0" fmla="*/ 19885 h 62986"/>
                  <a:gd name="connsiteX1" fmla="*/ 42647 w 227305"/>
                  <a:gd name="connsiteY1" fmla="*/ 0 h 62986"/>
                  <a:gd name="connsiteX2" fmla="*/ 227306 w 227305"/>
                  <a:gd name="connsiteY2" fmla="*/ 62986 h 62986"/>
                  <a:gd name="connsiteX3" fmla="*/ 64 w 227305"/>
                  <a:gd name="connsiteY3" fmla="*/ 19885 h 62986"/>
                </a:gdLst>
                <a:ahLst/>
                <a:cxnLst>
                  <a:cxn ang="0">
                    <a:pos x="connsiteX0" y="connsiteY0"/>
                  </a:cxn>
                  <a:cxn ang="0">
                    <a:pos x="connsiteX1" y="connsiteY1"/>
                  </a:cxn>
                  <a:cxn ang="0">
                    <a:pos x="connsiteX2" y="connsiteY2"/>
                  </a:cxn>
                  <a:cxn ang="0">
                    <a:pos x="connsiteX3" y="connsiteY3"/>
                  </a:cxn>
                </a:cxnLst>
                <a:rect l="l" t="t" r="r" b="b"/>
                <a:pathLst>
                  <a:path w="227305" h="62986">
                    <a:moveTo>
                      <a:pt x="64" y="19885"/>
                    </a:moveTo>
                    <a:cubicBezTo>
                      <a:pt x="1551" y="12643"/>
                      <a:pt x="42647" y="0"/>
                      <a:pt x="42647" y="0"/>
                    </a:cubicBezTo>
                    <a:lnTo>
                      <a:pt x="227306" y="62986"/>
                    </a:lnTo>
                    <a:cubicBezTo>
                      <a:pt x="227306" y="62986"/>
                      <a:pt x="-4398" y="41452"/>
                      <a:pt x="64" y="19885"/>
                    </a:cubicBezTo>
                    <a:close/>
                  </a:path>
                </a:pathLst>
              </a:custGeom>
              <a:solidFill>
                <a:srgbClr val="1B0900"/>
              </a:solidFill>
              <a:ln w="3233"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80D68408-6040-40DF-82B5-5FAFE51462A5}"/>
                  </a:ext>
                </a:extLst>
              </p:cNvPr>
              <p:cNvSpPr/>
              <p:nvPr/>
            </p:nvSpPr>
            <p:spPr>
              <a:xfrm>
                <a:off x="6968042" y="1261568"/>
                <a:ext cx="227338" cy="62986"/>
              </a:xfrm>
              <a:custGeom>
                <a:avLst/>
                <a:gdLst>
                  <a:gd name="connsiteX0" fmla="*/ 227274 w 227338"/>
                  <a:gd name="connsiteY0" fmla="*/ 19885 h 62986"/>
                  <a:gd name="connsiteX1" fmla="*/ 184658 w 227338"/>
                  <a:gd name="connsiteY1" fmla="*/ 0 h 62986"/>
                  <a:gd name="connsiteX2" fmla="*/ 0 w 227338"/>
                  <a:gd name="connsiteY2" fmla="*/ 62986 h 62986"/>
                  <a:gd name="connsiteX3" fmla="*/ 227274 w 227338"/>
                  <a:gd name="connsiteY3" fmla="*/ 19885 h 62986"/>
                </a:gdLst>
                <a:ahLst/>
                <a:cxnLst>
                  <a:cxn ang="0">
                    <a:pos x="connsiteX0" y="connsiteY0"/>
                  </a:cxn>
                  <a:cxn ang="0">
                    <a:pos x="connsiteX1" y="connsiteY1"/>
                  </a:cxn>
                  <a:cxn ang="0">
                    <a:pos x="connsiteX2" y="connsiteY2"/>
                  </a:cxn>
                  <a:cxn ang="0">
                    <a:pos x="connsiteX3" y="connsiteY3"/>
                  </a:cxn>
                </a:cxnLst>
                <a:rect l="l" t="t" r="r" b="b"/>
                <a:pathLst>
                  <a:path w="227338" h="62986">
                    <a:moveTo>
                      <a:pt x="227274" y="19885"/>
                    </a:moveTo>
                    <a:cubicBezTo>
                      <a:pt x="225787" y="12643"/>
                      <a:pt x="184658" y="0"/>
                      <a:pt x="184658" y="0"/>
                    </a:cubicBezTo>
                    <a:lnTo>
                      <a:pt x="0" y="62986"/>
                    </a:lnTo>
                    <a:cubicBezTo>
                      <a:pt x="0" y="62986"/>
                      <a:pt x="231737" y="41452"/>
                      <a:pt x="227274" y="19885"/>
                    </a:cubicBezTo>
                    <a:close/>
                  </a:path>
                </a:pathLst>
              </a:custGeom>
              <a:solidFill>
                <a:srgbClr val="1B0900"/>
              </a:solidFill>
              <a:ln w="3233"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85D06841-42E8-45B7-B80E-3C7F20833FF3}"/>
                  </a:ext>
                </a:extLst>
              </p:cNvPr>
              <p:cNvSpPr/>
              <p:nvPr/>
            </p:nvSpPr>
            <p:spPr>
              <a:xfrm>
                <a:off x="7373735" y="1355853"/>
                <a:ext cx="45978" cy="132859"/>
              </a:xfrm>
              <a:custGeom>
                <a:avLst/>
                <a:gdLst>
                  <a:gd name="connsiteX0" fmla="*/ 45979 w 45978"/>
                  <a:gd name="connsiteY0" fmla="*/ 66446 h 132859"/>
                  <a:gd name="connsiteX1" fmla="*/ 23022 w 45978"/>
                  <a:gd name="connsiteY1" fmla="*/ 132860 h 132859"/>
                  <a:gd name="connsiteX2" fmla="*/ 0 w 45978"/>
                  <a:gd name="connsiteY2" fmla="*/ 66446 h 132859"/>
                  <a:gd name="connsiteX3" fmla="*/ 23022 w 45978"/>
                  <a:gd name="connsiteY3" fmla="*/ 0 h 132859"/>
                  <a:gd name="connsiteX4" fmla="*/ 45979 w 45978"/>
                  <a:gd name="connsiteY4" fmla="*/ 66446 h 1328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978" h="132859">
                    <a:moveTo>
                      <a:pt x="45979" y="66446"/>
                    </a:moveTo>
                    <a:cubicBezTo>
                      <a:pt x="45979" y="103113"/>
                      <a:pt x="35729" y="132860"/>
                      <a:pt x="23022" y="132860"/>
                    </a:cubicBezTo>
                    <a:cubicBezTo>
                      <a:pt x="10314" y="132860"/>
                      <a:pt x="0" y="103113"/>
                      <a:pt x="0" y="66446"/>
                    </a:cubicBezTo>
                    <a:cubicBezTo>
                      <a:pt x="0" y="29779"/>
                      <a:pt x="10347" y="0"/>
                      <a:pt x="23022" y="0"/>
                    </a:cubicBezTo>
                    <a:cubicBezTo>
                      <a:pt x="35696" y="0"/>
                      <a:pt x="45979" y="29747"/>
                      <a:pt x="45979" y="66446"/>
                    </a:cubicBezTo>
                    <a:close/>
                  </a:path>
                </a:pathLst>
              </a:custGeom>
              <a:solidFill>
                <a:srgbClr val="1B0900"/>
              </a:solidFill>
              <a:ln w="3233"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96C80083-BE77-4CE2-AA1E-06901B87C20B}"/>
                  </a:ext>
                </a:extLst>
              </p:cNvPr>
              <p:cNvSpPr/>
              <p:nvPr/>
            </p:nvSpPr>
            <p:spPr>
              <a:xfrm>
                <a:off x="7094694" y="1355853"/>
                <a:ext cx="45946" cy="132859"/>
              </a:xfrm>
              <a:custGeom>
                <a:avLst/>
                <a:gdLst>
                  <a:gd name="connsiteX0" fmla="*/ 45946 w 45946"/>
                  <a:gd name="connsiteY0" fmla="*/ 66446 h 132859"/>
                  <a:gd name="connsiteX1" fmla="*/ 22989 w 45946"/>
                  <a:gd name="connsiteY1" fmla="*/ 132860 h 132859"/>
                  <a:gd name="connsiteX2" fmla="*/ 0 w 45946"/>
                  <a:gd name="connsiteY2" fmla="*/ 66446 h 132859"/>
                  <a:gd name="connsiteX3" fmla="*/ 22989 w 45946"/>
                  <a:gd name="connsiteY3" fmla="*/ 0 h 132859"/>
                  <a:gd name="connsiteX4" fmla="*/ 45946 w 45946"/>
                  <a:gd name="connsiteY4" fmla="*/ 66446 h 1328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946" h="132859">
                    <a:moveTo>
                      <a:pt x="45946" y="66446"/>
                    </a:moveTo>
                    <a:cubicBezTo>
                      <a:pt x="45946" y="103113"/>
                      <a:pt x="35632" y="132860"/>
                      <a:pt x="22989" y="132860"/>
                    </a:cubicBezTo>
                    <a:cubicBezTo>
                      <a:pt x="10347" y="132860"/>
                      <a:pt x="0" y="103113"/>
                      <a:pt x="0" y="66446"/>
                    </a:cubicBezTo>
                    <a:cubicBezTo>
                      <a:pt x="0" y="29779"/>
                      <a:pt x="10314" y="0"/>
                      <a:pt x="22989" y="0"/>
                    </a:cubicBezTo>
                    <a:cubicBezTo>
                      <a:pt x="35664" y="0"/>
                      <a:pt x="45946" y="29747"/>
                      <a:pt x="45946" y="66446"/>
                    </a:cubicBezTo>
                    <a:close/>
                  </a:path>
                </a:pathLst>
              </a:custGeom>
              <a:solidFill>
                <a:srgbClr val="1B0900"/>
              </a:solidFill>
              <a:ln w="3233"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7ED48D7A-39B0-494A-AAE7-7BFC1D81EFB4}"/>
                  </a:ext>
                </a:extLst>
              </p:cNvPr>
              <p:cNvSpPr/>
              <p:nvPr/>
            </p:nvSpPr>
            <p:spPr>
              <a:xfrm>
                <a:off x="6535479" y="3978702"/>
                <a:ext cx="127449" cy="157908"/>
              </a:xfrm>
              <a:custGeom>
                <a:avLst/>
                <a:gdLst>
                  <a:gd name="connsiteX0" fmla="*/ 116985 w 127449"/>
                  <a:gd name="connsiteY0" fmla="*/ 109810 h 157908"/>
                  <a:gd name="connsiteX1" fmla="*/ 52091 w 127449"/>
                  <a:gd name="connsiteY1" fmla="*/ 975 h 157908"/>
                  <a:gd name="connsiteX2" fmla="*/ 46497 w 127449"/>
                  <a:gd name="connsiteY2" fmla="*/ 83200 h 157908"/>
                  <a:gd name="connsiteX3" fmla="*/ 46497 w 127449"/>
                  <a:gd name="connsiteY3" fmla="*/ 83200 h 157908"/>
                  <a:gd name="connsiteX4" fmla="*/ 89954 w 127449"/>
                  <a:gd name="connsiteY4" fmla="*/ 157858 h 157908"/>
                  <a:gd name="connsiteX5" fmla="*/ 116985 w 127449"/>
                  <a:gd name="connsiteY5" fmla="*/ 109810 h 157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449" h="157908">
                    <a:moveTo>
                      <a:pt x="116985" y="109810"/>
                    </a:moveTo>
                    <a:cubicBezTo>
                      <a:pt x="116985" y="109810"/>
                      <a:pt x="165938" y="12453"/>
                      <a:pt x="52091" y="975"/>
                    </a:cubicBezTo>
                    <a:cubicBezTo>
                      <a:pt x="-61757" y="-10504"/>
                      <a:pt x="46497" y="83200"/>
                      <a:pt x="46497" y="83200"/>
                    </a:cubicBezTo>
                    <a:lnTo>
                      <a:pt x="46497" y="83200"/>
                    </a:lnTo>
                    <a:cubicBezTo>
                      <a:pt x="46497" y="83200"/>
                      <a:pt x="57167" y="153526"/>
                      <a:pt x="89954" y="157858"/>
                    </a:cubicBezTo>
                    <a:cubicBezTo>
                      <a:pt x="103631" y="159701"/>
                      <a:pt x="116985" y="109810"/>
                      <a:pt x="116985" y="109810"/>
                    </a:cubicBezTo>
                    <a:close/>
                  </a:path>
                </a:pathLst>
              </a:custGeom>
              <a:solidFill>
                <a:srgbClr val="FAC52F"/>
              </a:solidFill>
              <a:ln w="3233"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3574AF2A-16B2-4F85-B97D-0EF5E92A8B6D}"/>
                  </a:ext>
                </a:extLst>
              </p:cNvPr>
              <p:cNvSpPr/>
              <p:nvPr/>
            </p:nvSpPr>
            <p:spPr>
              <a:xfrm>
                <a:off x="6360070" y="3711532"/>
                <a:ext cx="303937" cy="332132"/>
              </a:xfrm>
              <a:custGeom>
                <a:avLst/>
                <a:gdLst>
                  <a:gd name="connsiteX0" fmla="*/ 7792 w 303937"/>
                  <a:gd name="connsiteY0" fmla="*/ 0 h 332132"/>
                  <a:gd name="connsiteX1" fmla="*/ 0 w 303937"/>
                  <a:gd name="connsiteY1" fmla="*/ 303841 h 332132"/>
                  <a:gd name="connsiteX2" fmla="*/ 227016 w 303937"/>
                  <a:gd name="connsiteY2" fmla="*/ 332133 h 332132"/>
                  <a:gd name="connsiteX3" fmla="*/ 303938 w 303937"/>
                  <a:gd name="connsiteY3" fmla="*/ 36925 h 332132"/>
                  <a:gd name="connsiteX4" fmla="*/ 7792 w 303937"/>
                  <a:gd name="connsiteY4" fmla="*/ 0 h 3321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3937" h="332132">
                    <a:moveTo>
                      <a:pt x="7792" y="0"/>
                    </a:moveTo>
                    <a:lnTo>
                      <a:pt x="0" y="303841"/>
                    </a:lnTo>
                    <a:lnTo>
                      <a:pt x="227016" y="332133"/>
                    </a:lnTo>
                    <a:lnTo>
                      <a:pt x="303938" y="36925"/>
                    </a:lnTo>
                    <a:lnTo>
                      <a:pt x="7792" y="0"/>
                    </a:lnTo>
                    <a:close/>
                  </a:path>
                </a:pathLst>
              </a:custGeom>
              <a:solidFill>
                <a:srgbClr val="FAC52F"/>
              </a:solidFill>
              <a:ln w="3233"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575B9101-14D8-4AFB-9634-4972FA906180}"/>
                  </a:ext>
                </a:extLst>
              </p:cNvPr>
              <p:cNvSpPr/>
              <p:nvPr/>
            </p:nvSpPr>
            <p:spPr>
              <a:xfrm>
                <a:off x="6315576" y="3974458"/>
                <a:ext cx="271523" cy="334775"/>
              </a:xfrm>
              <a:custGeom>
                <a:avLst/>
                <a:gdLst>
                  <a:gd name="connsiteX0" fmla="*/ 271510 w 271523"/>
                  <a:gd name="connsiteY0" fmla="*/ 69207 h 334775"/>
                  <a:gd name="connsiteX1" fmla="*/ 234003 w 271523"/>
                  <a:gd name="connsiteY1" fmla="*/ 264729 h 334775"/>
                  <a:gd name="connsiteX2" fmla="*/ 46467 w 271523"/>
                  <a:gd name="connsiteY2" fmla="*/ 316722 h 334775"/>
                  <a:gd name="connsiteX3" fmla="*/ 44397 w 271523"/>
                  <a:gd name="connsiteY3" fmla="*/ 40915 h 334775"/>
                  <a:gd name="connsiteX4" fmla="*/ 271510 w 271523"/>
                  <a:gd name="connsiteY4" fmla="*/ 69207 h 3347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523" h="334775">
                    <a:moveTo>
                      <a:pt x="271510" y="69207"/>
                    </a:moveTo>
                    <a:cubicBezTo>
                      <a:pt x="271510" y="69207"/>
                      <a:pt x="273385" y="150041"/>
                      <a:pt x="234003" y="264729"/>
                    </a:cubicBezTo>
                    <a:cubicBezTo>
                      <a:pt x="219905" y="329397"/>
                      <a:pt x="81742" y="355264"/>
                      <a:pt x="46467" y="316722"/>
                    </a:cubicBezTo>
                    <a:cubicBezTo>
                      <a:pt x="11190" y="278180"/>
                      <a:pt x="-36534" y="147293"/>
                      <a:pt x="44397" y="40915"/>
                    </a:cubicBezTo>
                    <a:cubicBezTo>
                      <a:pt x="125329" y="-65463"/>
                      <a:pt x="271510" y="69207"/>
                      <a:pt x="271510" y="69207"/>
                    </a:cubicBezTo>
                    <a:close/>
                  </a:path>
                </a:pathLst>
              </a:custGeom>
              <a:solidFill>
                <a:srgbClr val="FAC52F"/>
              </a:solidFill>
              <a:ln w="3233"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860827B9-29D9-4745-901A-5A74776052B6}"/>
                  </a:ext>
                </a:extLst>
              </p:cNvPr>
              <p:cNvSpPr/>
              <p:nvPr/>
            </p:nvSpPr>
            <p:spPr>
              <a:xfrm>
                <a:off x="3663139" y="5172923"/>
                <a:ext cx="2071238" cy="186242"/>
              </a:xfrm>
              <a:custGeom>
                <a:avLst/>
                <a:gdLst>
                  <a:gd name="connsiteX0" fmla="*/ 2071239 w 2071238"/>
                  <a:gd name="connsiteY0" fmla="*/ 93089 h 186242"/>
                  <a:gd name="connsiteX1" fmla="*/ 1035619 w 2071238"/>
                  <a:gd name="connsiteY1" fmla="*/ 186243 h 186242"/>
                  <a:gd name="connsiteX2" fmla="*/ 0 w 2071238"/>
                  <a:gd name="connsiteY2" fmla="*/ 93089 h 186242"/>
                  <a:gd name="connsiteX3" fmla="*/ 1035619 w 2071238"/>
                  <a:gd name="connsiteY3" fmla="*/ 0 h 186242"/>
                  <a:gd name="connsiteX4" fmla="*/ 2071239 w 2071238"/>
                  <a:gd name="connsiteY4" fmla="*/ 93089 h 1862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71238" h="186242">
                    <a:moveTo>
                      <a:pt x="2071239" y="93089"/>
                    </a:moveTo>
                    <a:cubicBezTo>
                      <a:pt x="2071239" y="144532"/>
                      <a:pt x="1607572" y="186243"/>
                      <a:pt x="1035619" y="186243"/>
                    </a:cubicBezTo>
                    <a:cubicBezTo>
                      <a:pt x="463667" y="186243"/>
                      <a:pt x="0" y="144532"/>
                      <a:pt x="0" y="93089"/>
                    </a:cubicBezTo>
                    <a:cubicBezTo>
                      <a:pt x="0" y="41646"/>
                      <a:pt x="463634" y="0"/>
                      <a:pt x="1035619" y="0"/>
                    </a:cubicBezTo>
                    <a:cubicBezTo>
                      <a:pt x="1607605" y="0"/>
                      <a:pt x="2071239" y="41678"/>
                      <a:pt x="2071239" y="93089"/>
                    </a:cubicBezTo>
                    <a:close/>
                  </a:path>
                </a:pathLst>
              </a:custGeom>
              <a:solidFill>
                <a:srgbClr val="A8A7AC"/>
              </a:solidFill>
              <a:ln w="3233"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32B952E4-59C8-4B70-A84C-FAE1CCFD66AB}"/>
                  </a:ext>
                </a:extLst>
              </p:cNvPr>
              <p:cNvSpPr/>
              <p:nvPr/>
            </p:nvSpPr>
            <p:spPr>
              <a:xfrm>
                <a:off x="4954875" y="4705409"/>
                <a:ext cx="573504" cy="573472"/>
              </a:xfrm>
              <a:custGeom>
                <a:avLst/>
                <a:gdLst>
                  <a:gd name="connsiteX0" fmla="*/ 0 w 573504"/>
                  <a:gd name="connsiteY0" fmla="*/ 0 h 573472"/>
                  <a:gd name="connsiteX1" fmla="*/ 573505 w 573504"/>
                  <a:gd name="connsiteY1" fmla="*/ 0 h 573472"/>
                  <a:gd name="connsiteX2" fmla="*/ 573505 w 573504"/>
                  <a:gd name="connsiteY2" fmla="*/ 573472 h 573472"/>
                  <a:gd name="connsiteX3" fmla="*/ 0 w 573504"/>
                  <a:gd name="connsiteY3" fmla="*/ 573472 h 573472"/>
                </a:gdLst>
                <a:ahLst/>
                <a:cxnLst>
                  <a:cxn ang="0">
                    <a:pos x="connsiteX0" y="connsiteY0"/>
                  </a:cxn>
                  <a:cxn ang="0">
                    <a:pos x="connsiteX1" y="connsiteY1"/>
                  </a:cxn>
                  <a:cxn ang="0">
                    <a:pos x="connsiteX2" y="connsiteY2"/>
                  </a:cxn>
                  <a:cxn ang="0">
                    <a:pos x="connsiteX3" y="connsiteY3"/>
                  </a:cxn>
                </a:cxnLst>
                <a:rect l="l" t="t" r="r" b="b"/>
                <a:pathLst>
                  <a:path w="573504" h="573472">
                    <a:moveTo>
                      <a:pt x="0" y="0"/>
                    </a:moveTo>
                    <a:lnTo>
                      <a:pt x="573505" y="0"/>
                    </a:lnTo>
                    <a:lnTo>
                      <a:pt x="573505" y="573472"/>
                    </a:lnTo>
                    <a:lnTo>
                      <a:pt x="0" y="573472"/>
                    </a:lnTo>
                    <a:close/>
                  </a:path>
                </a:pathLst>
              </a:custGeom>
              <a:solidFill>
                <a:srgbClr val="11646F"/>
              </a:solidFill>
              <a:ln w="3233"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3571833C-6C0B-431A-AFE4-F1B362844CAF}"/>
                  </a:ext>
                </a:extLst>
              </p:cNvPr>
              <p:cNvSpPr/>
              <p:nvPr/>
            </p:nvSpPr>
            <p:spPr>
              <a:xfrm>
                <a:off x="4927553" y="4705409"/>
                <a:ext cx="573440" cy="573472"/>
              </a:xfrm>
              <a:custGeom>
                <a:avLst/>
                <a:gdLst>
                  <a:gd name="connsiteX0" fmla="*/ 0 w 573440"/>
                  <a:gd name="connsiteY0" fmla="*/ 0 h 573472"/>
                  <a:gd name="connsiteX1" fmla="*/ 573440 w 573440"/>
                  <a:gd name="connsiteY1" fmla="*/ 0 h 573472"/>
                  <a:gd name="connsiteX2" fmla="*/ 573440 w 573440"/>
                  <a:gd name="connsiteY2" fmla="*/ 573472 h 573472"/>
                  <a:gd name="connsiteX3" fmla="*/ 0 w 573440"/>
                  <a:gd name="connsiteY3" fmla="*/ 573472 h 573472"/>
                </a:gdLst>
                <a:ahLst/>
                <a:cxnLst>
                  <a:cxn ang="0">
                    <a:pos x="connsiteX0" y="connsiteY0"/>
                  </a:cxn>
                  <a:cxn ang="0">
                    <a:pos x="connsiteX1" y="connsiteY1"/>
                  </a:cxn>
                  <a:cxn ang="0">
                    <a:pos x="connsiteX2" y="connsiteY2"/>
                  </a:cxn>
                  <a:cxn ang="0">
                    <a:pos x="connsiteX3" y="connsiteY3"/>
                  </a:cxn>
                </a:cxnLst>
                <a:rect l="l" t="t" r="r" b="b"/>
                <a:pathLst>
                  <a:path w="573440" h="573472">
                    <a:moveTo>
                      <a:pt x="0" y="0"/>
                    </a:moveTo>
                    <a:lnTo>
                      <a:pt x="573440" y="0"/>
                    </a:lnTo>
                    <a:lnTo>
                      <a:pt x="573440" y="573472"/>
                    </a:lnTo>
                    <a:lnTo>
                      <a:pt x="0" y="573472"/>
                    </a:lnTo>
                    <a:close/>
                  </a:path>
                </a:pathLst>
              </a:custGeom>
              <a:solidFill>
                <a:srgbClr val="1A828F"/>
              </a:solidFill>
              <a:ln w="3233" cap="flat">
                <a:noFill/>
                <a:prstDash val="solid"/>
                <a:miter/>
              </a:ln>
            </p:spPr>
            <p:txBody>
              <a:bodyPr rtlCol="0" anchor="ctr"/>
              <a:lstStyle/>
              <a:p>
                <a:endParaRPr lang="en-US"/>
              </a:p>
            </p:txBody>
          </p:sp>
          <p:grpSp>
            <p:nvGrpSpPr>
              <p:cNvPr id="104" name="Graphic 6">
                <a:extLst>
                  <a:ext uri="{FF2B5EF4-FFF2-40B4-BE49-F238E27FC236}">
                    <a16:creationId xmlns:a16="http://schemas.microsoft.com/office/drawing/2014/main" id="{CF05738C-EB14-4B90-969E-08150388672A}"/>
                  </a:ext>
                </a:extLst>
              </p:cNvPr>
              <p:cNvGrpSpPr/>
              <p:nvPr/>
            </p:nvGrpSpPr>
            <p:grpSpPr>
              <a:xfrm>
                <a:off x="4927488" y="4705408"/>
                <a:ext cx="573504" cy="573634"/>
                <a:chOff x="4927488" y="4705408"/>
                <a:chExt cx="573504" cy="573634"/>
              </a:xfrm>
              <a:solidFill>
                <a:srgbClr val="006F7E"/>
              </a:solidFill>
            </p:grpSpPr>
            <p:sp>
              <p:nvSpPr>
                <p:cNvPr id="105" name="Freeform: Shape 104">
                  <a:extLst>
                    <a:ext uri="{FF2B5EF4-FFF2-40B4-BE49-F238E27FC236}">
                      <a16:creationId xmlns:a16="http://schemas.microsoft.com/office/drawing/2014/main" id="{66BDBA35-CD62-43B2-B7A3-30DC8F181C16}"/>
                    </a:ext>
                  </a:extLst>
                </p:cNvPr>
                <p:cNvSpPr/>
                <p:nvPr/>
              </p:nvSpPr>
              <p:spPr>
                <a:xfrm>
                  <a:off x="4927553" y="4705506"/>
                  <a:ext cx="23339" cy="28391"/>
                </a:xfrm>
                <a:custGeom>
                  <a:avLst/>
                  <a:gdLst>
                    <a:gd name="connsiteX0" fmla="*/ 0 w 23339"/>
                    <a:gd name="connsiteY0" fmla="*/ 2878 h 28391"/>
                    <a:gd name="connsiteX1" fmla="*/ 0 w 23339"/>
                    <a:gd name="connsiteY1" fmla="*/ 25156 h 28391"/>
                    <a:gd name="connsiteX2" fmla="*/ 8859 w 23339"/>
                    <a:gd name="connsiteY2" fmla="*/ 28389 h 28391"/>
                    <a:gd name="connsiteX3" fmla="*/ 23337 w 23339"/>
                    <a:gd name="connsiteY3" fmla="*/ 14418 h 28391"/>
                    <a:gd name="connsiteX4" fmla="*/ 10444 w 23339"/>
                    <a:gd name="connsiteY4" fmla="*/ 0 h 28391"/>
                    <a:gd name="connsiteX5" fmla="*/ 7210 w 23339"/>
                    <a:gd name="connsiteY5" fmla="*/ 0 h 28391"/>
                    <a:gd name="connsiteX6" fmla="*/ 0 w 23339"/>
                    <a:gd name="connsiteY6" fmla="*/ 2878 h 28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39" h="28391">
                      <a:moveTo>
                        <a:pt x="0" y="2878"/>
                      </a:moveTo>
                      <a:lnTo>
                        <a:pt x="0" y="25156"/>
                      </a:lnTo>
                      <a:cubicBezTo>
                        <a:pt x="2490" y="27226"/>
                        <a:pt x="5621" y="28368"/>
                        <a:pt x="8859" y="28389"/>
                      </a:cubicBezTo>
                      <a:cubicBezTo>
                        <a:pt x="16716" y="28529"/>
                        <a:pt x="23197" y="22274"/>
                        <a:pt x="23337" y="14418"/>
                      </a:cubicBezTo>
                      <a:cubicBezTo>
                        <a:pt x="23470" y="6980"/>
                        <a:pt x="17850" y="696"/>
                        <a:pt x="10444" y="0"/>
                      </a:cubicBezTo>
                      <a:lnTo>
                        <a:pt x="7210" y="0"/>
                      </a:lnTo>
                      <a:cubicBezTo>
                        <a:pt x="4581" y="252"/>
                        <a:pt x="2080" y="1250"/>
                        <a:pt x="0" y="2878"/>
                      </a:cubicBezTo>
                      <a:close/>
                    </a:path>
                  </a:pathLst>
                </a:custGeom>
                <a:solidFill>
                  <a:srgbClr val="006F7E"/>
                </a:solidFill>
                <a:ln w="3233"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609F10FD-BC9B-4310-A99E-08874967071F}"/>
                    </a:ext>
                  </a:extLst>
                </p:cNvPr>
                <p:cNvSpPr/>
                <p:nvPr/>
              </p:nvSpPr>
              <p:spPr>
                <a:xfrm>
                  <a:off x="4987516" y="4755289"/>
                  <a:ext cx="28586" cy="28586"/>
                </a:xfrm>
                <a:custGeom>
                  <a:avLst/>
                  <a:gdLst>
                    <a:gd name="connsiteX0" fmla="*/ 21873 w 28586"/>
                    <a:gd name="connsiteY0" fmla="*/ 2178 h 28586"/>
                    <a:gd name="connsiteX1" fmla="*/ 2178 w 28586"/>
                    <a:gd name="connsiteY1" fmla="*/ 6714 h 28586"/>
                    <a:gd name="connsiteX2" fmla="*/ 6714 w 28586"/>
                    <a:gd name="connsiteY2" fmla="*/ 26409 h 28586"/>
                    <a:gd name="connsiteX3" fmla="*/ 26409 w 28586"/>
                    <a:gd name="connsiteY3" fmla="*/ 21873 h 28586"/>
                    <a:gd name="connsiteX4" fmla="*/ 26432 w 28586"/>
                    <a:gd name="connsiteY4" fmla="*/ 21836 h 28586"/>
                    <a:gd name="connsiteX5" fmla="*/ 21873 w 28586"/>
                    <a:gd name="connsiteY5" fmla="*/ 2178 h 28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586" h="28586">
                      <a:moveTo>
                        <a:pt x="21873" y="2178"/>
                      </a:moveTo>
                      <a:cubicBezTo>
                        <a:pt x="15182" y="-2009"/>
                        <a:pt x="6364" y="22"/>
                        <a:pt x="2178" y="6714"/>
                      </a:cubicBezTo>
                      <a:cubicBezTo>
                        <a:pt x="-2009" y="13405"/>
                        <a:pt x="22" y="22223"/>
                        <a:pt x="6714" y="26409"/>
                      </a:cubicBezTo>
                      <a:cubicBezTo>
                        <a:pt x="13405" y="30596"/>
                        <a:pt x="22223" y="28565"/>
                        <a:pt x="26409" y="21873"/>
                      </a:cubicBezTo>
                      <a:cubicBezTo>
                        <a:pt x="26417" y="21861"/>
                        <a:pt x="26425" y="21849"/>
                        <a:pt x="26432" y="21836"/>
                      </a:cubicBezTo>
                      <a:cubicBezTo>
                        <a:pt x="30589" y="15147"/>
                        <a:pt x="28550" y="6355"/>
                        <a:pt x="21873" y="2178"/>
                      </a:cubicBezTo>
                      <a:close/>
                    </a:path>
                  </a:pathLst>
                </a:custGeom>
                <a:solidFill>
                  <a:srgbClr val="006F7E"/>
                </a:solidFill>
                <a:ln w="3233"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6092ECB8-DC61-44EE-A4F2-71FBF93A5491}"/>
                    </a:ext>
                  </a:extLst>
                </p:cNvPr>
                <p:cNvSpPr/>
                <p:nvPr/>
              </p:nvSpPr>
              <p:spPr>
                <a:xfrm>
                  <a:off x="5020942" y="4743999"/>
                  <a:ext cx="16815" cy="16815"/>
                </a:xfrm>
                <a:custGeom>
                  <a:avLst/>
                  <a:gdLst>
                    <a:gd name="connsiteX0" fmla="*/ 12860 w 16815"/>
                    <a:gd name="connsiteY0" fmla="*/ 1277 h 16815"/>
                    <a:gd name="connsiteX1" fmla="*/ 1277 w 16815"/>
                    <a:gd name="connsiteY1" fmla="*/ 3956 h 16815"/>
                    <a:gd name="connsiteX2" fmla="*/ 3956 w 16815"/>
                    <a:gd name="connsiteY2" fmla="*/ 15539 h 16815"/>
                    <a:gd name="connsiteX3" fmla="*/ 15539 w 16815"/>
                    <a:gd name="connsiteY3" fmla="*/ 12860 h 16815"/>
                    <a:gd name="connsiteX4" fmla="*/ 15544 w 16815"/>
                    <a:gd name="connsiteY4" fmla="*/ 12852 h 16815"/>
                    <a:gd name="connsiteX5" fmla="*/ 12860 w 16815"/>
                    <a:gd name="connsiteY5" fmla="*/ 1277 h 16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15" h="16815">
                      <a:moveTo>
                        <a:pt x="12860" y="1277"/>
                      </a:moveTo>
                      <a:cubicBezTo>
                        <a:pt x="8922" y="-1182"/>
                        <a:pt x="3736" y="17"/>
                        <a:pt x="1277" y="3956"/>
                      </a:cubicBezTo>
                      <a:cubicBezTo>
                        <a:pt x="-1182" y="7894"/>
                        <a:pt x="17" y="13080"/>
                        <a:pt x="3956" y="15539"/>
                      </a:cubicBezTo>
                      <a:cubicBezTo>
                        <a:pt x="7894" y="17998"/>
                        <a:pt x="13080" y="16798"/>
                        <a:pt x="15539" y="12860"/>
                      </a:cubicBezTo>
                      <a:cubicBezTo>
                        <a:pt x="15540" y="12857"/>
                        <a:pt x="15542" y="12855"/>
                        <a:pt x="15544" y="12852"/>
                      </a:cubicBezTo>
                      <a:cubicBezTo>
                        <a:pt x="17996" y="8914"/>
                        <a:pt x="16795" y="3734"/>
                        <a:pt x="12860" y="1277"/>
                      </a:cubicBezTo>
                      <a:close/>
                    </a:path>
                  </a:pathLst>
                </a:custGeom>
                <a:solidFill>
                  <a:srgbClr val="006F7E"/>
                </a:solidFill>
                <a:ln w="3233"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36B4FA8B-EB6D-48B7-ABB9-C96C18281B41}"/>
                    </a:ext>
                  </a:extLst>
                </p:cNvPr>
                <p:cNvSpPr/>
                <p:nvPr/>
              </p:nvSpPr>
              <p:spPr>
                <a:xfrm>
                  <a:off x="4981693" y="4734536"/>
                  <a:ext cx="10587" cy="10666"/>
                </a:xfrm>
                <a:custGeom>
                  <a:avLst/>
                  <a:gdLst>
                    <a:gd name="connsiteX0" fmla="*/ 8167 w 10587"/>
                    <a:gd name="connsiteY0" fmla="*/ 814 h 10666"/>
                    <a:gd name="connsiteX1" fmla="*/ 856 w 10587"/>
                    <a:gd name="connsiteY1" fmla="*/ 2482 h 10666"/>
                    <a:gd name="connsiteX2" fmla="*/ 827 w 10587"/>
                    <a:gd name="connsiteY2" fmla="*/ 2527 h 10666"/>
                    <a:gd name="connsiteX3" fmla="*/ 2506 w 10587"/>
                    <a:gd name="connsiteY3" fmla="*/ 9930 h 10666"/>
                    <a:gd name="connsiteX4" fmla="*/ 2509 w 10587"/>
                    <a:gd name="connsiteY4" fmla="*/ 9932 h 10666"/>
                    <a:gd name="connsiteX5" fmla="*/ 9852 w 10587"/>
                    <a:gd name="connsiteY5" fmla="*/ 8009 h 10666"/>
                    <a:gd name="connsiteX6" fmla="*/ 8167 w 10587"/>
                    <a:gd name="connsiteY6" fmla="*/ 814 h 10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87" h="10666">
                      <a:moveTo>
                        <a:pt x="8167" y="814"/>
                      </a:moveTo>
                      <a:cubicBezTo>
                        <a:pt x="5688" y="-745"/>
                        <a:pt x="2414" y="2"/>
                        <a:pt x="856" y="2482"/>
                      </a:cubicBezTo>
                      <a:cubicBezTo>
                        <a:pt x="846" y="2497"/>
                        <a:pt x="837" y="2512"/>
                        <a:pt x="827" y="2527"/>
                      </a:cubicBezTo>
                      <a:cubicBezTo>
                        <a:pt x="-753" y="5035"/>
                        <a:pt x="-2" y="8350"/>
                        <a:pt x="2506" y="9930"/>
                      </a:cubicBezTo>
                      <a:cubicBezTo>
                        <a:pt x="2507" y="9930"/>
                        <a:pt x="2508" y="9931"/>
                        <a:pt x="2509" y="9932"/>
                      </a:cubicBezTo>
                      <a:cubicBezTo>
                        <a:pt x="5067" y="11428"/>
                        <a:pt x="8355" y="10568"/>
                        <a:pt x="9852" y="8009"/>
                      </a:cubicBezTo>
                      <a:cubicBezTo>
                        <a:pt x="11294" y="5544"/>
                        <a:pt x="10554" y="2382"/>
                        <a:pt x="8167" y="814"/>
                      </a:cubicBezTo>
                      <a:close/>
                    </a:path>
                  </a:pathLst>
                </a:custGeom>
                <a:solidFill>
                  <a:srgbClr val="006F7E"/>
                </a:solidFill>
                <a:ln w="3233"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FA311A08-B100-484F-B2A4-12B256813487}"/>
                    </a:ext>
                  </a:extLst>
                </p:cNvPr>
                <p:cNvSpPr/>
                <p:nvPr/>
              </p:nvSpPr>
              <p:spPr>
                <a:xfrm>
                  <a:off x="5097219" y="4720082"/>
                  <a:ext cx="21028" cy="21028"/>
                </a:xfrm>
                <a:custGeom>
                  <a:avLst/>
                  <a:gdLst>
                    <a:gd name="connsiteX0" fmla="*/ 9625 w 21028"/>
                    <a:gd name="connsiteY0" fmla="*/ 38 h 21028"/>
                    <a:gd name="connsiteX1" fmla="*/ 38 w 21028"/>
                    <a:gd name="connsiteY1" fmla="*/ 11404 h 21028"/>
                    <a:gd name="connsiteX2" fmla="*/ 11404 w 21028"/>
                    <a:gd name="connsiteY2" fmla="*/ 20990 h 21028"/>
                    <a:gd name="connsiteX3" fmla="*/ 20991 w 21028"/>
                    <a:gd name="connsiteY3" fmla="*/ 9625 h 21028"/>
                    <a:gd name="connsiteX4" fmla="*/ 9625 w 21028"/>
                    <a:gd name="connsiteY4" fmla="*/ 38 h 21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028" h="21028">
                      <a:moveTo>
                        <a:pt x="9625" y="38"/>
                      </a:moveTo>
                      <a:cubicBezTo>
                        <a:pt x="3839" y="529"/>
                        <a:pt x="-453" y="5618"/>
                        <a:pt x="38" y="11404"/>
                      </a:cubicBezTo>
                      <a:cubicBezTo>
                        <a:pt x="529" y="17190"/>
                        <a:pt x="5618" y="21482"/>
                        <a:pt x="11404" y="20990"/>
                      </a:cubicBezTo>
                      <a:cubicBezTo>
                        <a:pt x="17190" y="20499"/>
                        <a:pt x="21482" y="15411"/>
                        <a:pt x="20991" y="9625"/>
                      </a:cubicBezTo>
                      <a:cubicBezTo>
                        <a:pt x="20500" y="3839"/>
                        <a:pt x="15411" y="-453"/>
                        <a:pt x="9625" y="38"/>
                      </a:cubicBezTo>
                      <a:close/>
                    </a:path>
                  </a:pathLst>
                </a:custGeom>
                <a:solidFill>
                  <a:srgbClr val="006F7E"/>
                </a:solidFill>
                <a:ln w="3233"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E5B906DE-837B-411F-9D31-29150C87D91B}"/>
                    </a:ext>
                  </a:extLst>
                </p:cNvPr>
                <p:cNvSpPr/>
                <p:nvPr/>
              </p:nvSpPr>
              <p:spPr>
                <a:xfrm>
                  <a:off x="5081963" y="4715836"/>
                  <a:ext cx="7905" cy="8228"/>
                </a:xfrm>
                <a:custGeom>
                  <a:avLst/>
                  <a:gdLst>
                    <a:gd name="connsiteX0" fmla="*/ 7841 w 7905"/>
                    <a:gd name="connsiteY0" fmla="*/ 3573 h 8228"/>
                    <a:gd name="connsiteX1" fmla="*/ 3573 w 7905"/>
                    <a:gd name="connsiteY1" fmla="*/ 16 h 8228"/>
                    <a:gd name="connsiteX2" fmla="*/ 16 w 7905"/>
                    <a:gd name="connsiteY2" fmla="*/ 4284 h 8228"/>
                    <a:gd name="connsiteX3" fmla="*/ 3961 w 7905"/>
                    <a:gd name="connsiteY3" fmla="*/ 8229 h 8228"/>
                    <a:gd name="connsiteX4" fmla="*/ 7906 w 7905"/>
                    <a:gd name="connsiteY4" fmla="*/ 4284 h 8228"/>
                    <a:gd name="connsiteX5" fmla="*/ 7841 w 7905"/>
                    <a:gd name="connsiteY5" fmla="*/ 3573 h 8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5" h="8228">
                      <a:moveTo>
                        <a:pt x="7841" y="3573"/>
                      </a:moveTo>
                      <a:cubicBezTo>
                        <a:pt x="7645" y="1412"/>
                        <a:pt x="5734" y="-180"/>
                        <a:pt x="3573" y="16"/>
                      </a:cubicBezTo>
                      <a:cubicBezTo>
                        <a:pt x="1412" y="213"/>
                        <a:pt x="-180" y="2124"/>
                        <a:pt x="16" y="4284"/>
                      </a:cubicBezTo>
                      <a:cubicBezTo>
                        <a:pt x="16" y="6463"/>
                        <a:pt x="1782" y="8229"/>
                        <a:pt x="3961" y="8229"/>
                      </a:cubicBezTo>
                      <a:cubicBezTo>
                        <a:pt x="6140" y="8229"/>
                        <a:pt x="7906" y="6463"/>
                        <a:pt x="7906" y="4284"/>
                      </a:cubicBezTo>
                      <a:cubicBezTo>
                        <a:pt x="7906" y="4046"/>
                        <a:pt x="7884" y="3807"/>
                        <a:pt x="7841" y="3573"/>
                      </a:cubicBezTo>
                      <a:close/>
                    </a:path>
                  </a:pathLst>
                </a:custGeom>
                <a:solidFill>
                  <a:srgbClr val="006F7E"/>
                </a:solidFill>
                <a:ln w="3233"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B3E7E963-F8A9-4037-9FC0-C7151B8AAD41}"/>
                    </a:ext>
                  </a:extLst>
                </p:cNvPr>
                <p:cNvSpPr/>
                <p:nvPr/>
              </p:nvSpPr>
              <p:spPr>
                <a:xfrm>
                  <a:off x="5065213" y="4794900"/>
                  <a:ext cx="21021" cy="21018"/>
                </a:xfrm>
                <a:custGeom>
                  <a:avLst/>
                  <a:gdLst>
                    <a:gd name="connsiteX0" fmla="*/ 49 w 21021"/>
                    <a:gd name="connsiteY0" fmla="*/ 11488 h 21018"/>
                    <a:gd name="connsiteX1" fmla="*/ 11490 w 21021"/>
                    <a:gd name="connsiteY1" fmla="*/ 20972 h 21018"/>
                    <a:gd name="connsiteX2" fmla="*/ 20975 w 21021"/>
                    <a:gd name="connsiteY2" fmla="*/ 9531 h 21018"/>
                    <a:gd name="connsiteX3" fmla="*/ 9588 w 21021"/>
                    <a:gd name="connsiteY3" fmla="*/ 41 h 21018"/>
                    <a:gd name="connsiteX4" fmla="*/ 38 w 21021"/>
                    <a:gd name="connsiteY4" fmla="*/ 11369 h 21018"/>
                    <a:gd name="connsiteX5" fmla="*/ 49 w 21021"/>
                    <a:gd name="connsiteY5" fmla="*/ 11488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21" h="21018">
                      <a:moveTo>
                        <a:pt x="49" y="11488"/>
                      </a:moveTo>
                      <a:cubicBezTo>
                        <a:pt x="590" y="17266"/>
                        <a:pt x="5712" y="21513"/>
                        <a:pt x="11490" y="20972"/>
                      </a:cubicBezTo>
                      <a:cubicBezTo>
                        <a:pt x="17269" y="20432"/>
                        <a:pt x="21515" y="15309"/>
                        <a:pt x="20975" y="9531"/>
                      </a:cubicBezTo>
                      <a:cubicBezTo>
                        <a:pt x="20436" y="3773"/>
                        <a:pt x="15348" y="-467"/>
                        <a:pt x="9588" y="41"/>
                      </a:cubicBezTo>
                      <a:cubicBezTo>
                        <a:pt x="3823" y="532"/>
                        <a:pt x="-453" y="5604"/>
                        <a:pt x="38" y="11369"/>
                      </a:cubicBezTo>
                      <a:cubicBezTo>
                        <a:pt x="42" y="11408"/>
                        <a:pt x="45" y="11448"/>
                        <a:pt x="49" y="11488"/>
                      </a:cubicBezTo>
                      <a:close/>
                    </a:path>
                  </a:pathLst>
                </a:custGeom>
                <a:solidFill>
                  <a:srgbClr val="006F7E"/>
                </a:solidFill>
                <a:ln w="3233"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215910A-C44F-490E-9B39-9461DB4E6D8D}"/>
                    </a:ext>
                  </a:extLst>
                </p:cNvPr>
                <p:cNvSpPr/>
                <p:nvPr/>
              </p:nvSpPr>
              <p:spPr>
                <a:xfrm>
                  <a:off x="5078071" y="4776622"/>
                  <a:ext cx="12351" cy="12352"/>
                </a:xfrm>
                <a:custGeom>
                  <a:avLst/>
                  <a:gdLst>
                    <a:gd name="connsiteX0" fmla="*/ 12347 w 12351"/>
                    <a:gd name="connsiteY0" fmla="*/ 5935 h 12352"/>
                    <a:gd name="connsiteX1" fmla="*/ 5935 w 12351"/>
                    <a:gd name="connsiteY1" fmla="*/ 5 h 12352"/>
                    <a:gd name="connsiteX2" fmla="*/ 5 w 12351"/>
                    <a:gd name="connsiteY2" fmla="*/ 6417 h 12352"/>
                    <a:gd name="connsiteX3" fmla="*/ 60 w 12351"/>
                    <a:gd name="connsiteY3" fmla="*/ 7034 h 12352"/>
                    <a:gd name="connsiteX4" fmla="*/ 7034 w 12351"/>
                    <a:gd name="connsiteY4" fmla="*/ 12292 h 12352"/>
                    <a:gd name="connsiteX5" fmla="*/ 12347 w 12351"/>
                    <a:gd name="connsiteY5" fmla="*/ 5935 h 1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1" h="12352">
                      <a:moveTo>
                        <a:pt x="12347" y="5935"/>
                      </a:moveTo>
                      <a:cubicBezTo>
                        <a:pt x="12214" y="2527"/>
                        <a:pt x="9343" y="-128"/>
                        <a:pt x="5935" y="5"/>
                      </a:cubicBezTo>
                      <a:cubicBezTo>
                        <a:pt x="2527" y="138"/>
                        <a:pt x="-128" y="3008"/>
                        <a:pt x="5" y="6417"/>
                      </a:cubicBezTo>
                      <a:cubicBezTo>
                        <a:pt x="13" y="6623"/>
                        <a:pt x="31" y="6830"/>
                        <a:pt x="60" y="7034"/>
                      </a:cubicBezTo>
                      <a:cubicBezTo>
                        <a:pt x="534" y="10412"/>
                        <a:pt x="3657" y="12766"/>
                        <a:pt x="7034" y="12292"/>
                      </a:cubicBezTo>
                      <a:cubicBezTo>
                        <a:pt x="10174" y="11851"/>
                        <a:pt x="12471" y="9104"/>
                        <a:pt x="12347" y="5935"/>
                      </a:cubicBezTo>
                      <a:close/>
                    </a:path>
                  </a:pathLst>
                </a:custGeom>
                <a:solidFill>
                  <a:srgbClr val="006F7E"/>
                </a:solidFill>
                <a:ln w="3233"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00004213-027F-4F9F-A68A-BC59968C5D4D}"/>
                    </a:ext>
                  </a:extLst>
                </p:cNvPr>
                <p:cNvSpPr/>
                <p:nvPr/>
              </p:nvSpPr>
              <p:spPr>
                <a:xfrm>
                  <a:off x="5049944" y="4790618"/>
                  <a:ext cx="7907" cy="8167"/>
                </a:xfrm>
                <a:custGeom>
                  <a:avLst/>
                  <a:gdLst>
                    <a:gd name="connsiteX0" fmla="*/ 3582 w 7907"/>
                    <a:gd name="connsiteY0" fmla="*/ 23 h 8167"/>
                    <a:gd name="connsiteX1" fmla="*/ 23 w 7907"/>
                    <a:gd name="connsiteY1" fmla="*/ 4438 h 8167"/>
                    <a:gd name="connsiteX2" fmla="*/ 25 w 7907"/>
                    <a:gd name="connsiteY2" fmla="*/ 4453 h 8167"/>
                    <a:gd name="connsiteX3" fmla="*/ 4193 w 7907"/>
                    <a:gd name="connsiteY3" fmla="*/ 8161 h 8167"/>
                    <a:gd name="connsiteX4" fmla="*/ 7901 w 7907"/>
                    <a:gd name="connsiteY4" fmla="*/ 3992 h 8167"/>
                    <a:gd name="connsiteX5" fmla="*/ 7882 w 7907"/>
                    <a:gd name="connsiteY5" fmla="*/ 3774 h 8167"/>
                    <a:gd name="connsiteX6" fmla="*/ 3897 w 7907"/>
                    <a:gd name="connsiteY6" fmla="*/ 1 h 8167"/>
                    <a:gd name="connsiteX7" fmla="*/ 3582 w 7907"/>
                    <a:gd name="connsiteY7" fmla="*/ 23 h 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907" h="8167">
                      <a:moveTo>
                        <a:pt x="3582" y="23"/>
                      </a:moveTo>
                      <a:cubicBezTo>
                        <a:pt x="1380" y="260"/>
                        <a:pt x="-213" y="2236"/>
                        <a:pt x="23" y="4438"/>
                      </a:cubicBezTo>
                      <a:cubicBezTo>
                        <a:pt x="24" y="4443"/>
                        <a:pt x="24" y="4448"/>
                        <a:pt x="25" y="4453"/>
                      </a:cubicBezTo>
                      <a:cubicBezTo>
                        <a:pt x="152" y="6628"/>
                        <a:pt x="2018" y="8288"/>
                        <a:pt x="4193" y="8161"/>
                      </a:cubicBezTo>
                      <a:cubicBezTo>
                        <a:pt x="6368" y="8034"/>
                        <a:pt x="8028" y="6167"/>
                        <a:pt x="7901" y="3992"/>
                      </a:cubicBezTo>
                      <a:cubicBezTo>
                        <a:pt x="7897" y="3919"/>
                        <a:pt x="7890" y="3846"/>
                        <a:pt x="7882" y="3774"/>
                      </a:cubicBezTo>
                      <a:cubicBezTo>
                        <a:pt x="7823" y="1632"/>
                        <a:pt x="6039" y="-57"/>
                        <a:pt x="3897" y="1"/>
                      </a:cubicBezTo>
                      <a:cubicBezTo>
                        <a:pt x="3792" y="4"/>
                        <a:pt x="3686" y="12"/>
                        <a:pt x="3582" y="23"/>
                      </a:cubicBezTo>
                      <a:close/>
                    </a:path>
                  </a:pathLst>
                </a:custGeom>
                <a:solidFill>
                  <a:srgbClr val="006F7E"/>
                </a:solidFill>
                <a:ln w="3233"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1861524F-AA03-4232-AAEF-23E5D8D56F04}"/>
                    </a:ext>
                  </a:extLst>
                </p:cNvPr>
                <p:cNvSpPr/>
                <p:nvPr/>
              </p:nvSpPr>
              <p:spPr>
                <a:xfrm>
                  <a:off x="5124666" y="4784219"/>
                  <a:ext cx="21020" cy="21020"/>
                </a:xfrm>
                <a:custGeom>
                  <a:avLst/>
                  <a:gdLst>
                    <a:gd name="connsiteX0" fmla="*/ 1449 w 21020"/>
                    <a:gd name="connsiteY0" fmla="*/ 15831 h 21020"/>
                    <a:gd name="connsiteX1" fmla="*/ 15831 w 21020"/>
                    <a:gd name="connsiteY1" fmla="*/ 19572 h 21020"/>
                    <a:gd name="connsiteX2" fmla="*/ 19572 w 21020"/>
                    <a:gd name="connsiteY2" fmla="*/ 5189 h 21020"/>
                    <a:gd name="connsiteX3" fmla="*/ 5199 w 21020"/>
                    <a:gd name="connsiteY3" fmla="*/ 1443 h 21020"/>
                    <a:gd name="connsiteX4" fmla="*/ 1443 w 21020"/>
                    <a:gd name="connsiteY4" fmla="*/ 15821 h 21020"/>
                    <a:gd name="connsiteX5" fmla="*/ 1448 w 21020"/>
                    <a:gd name="connsiteY5" fmla="*/ 15831 h 21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20" h="21020">
                      <a:moveTo>
                        <a:pt x="1449" y="15831"/>
                      </a:moveTo>
                      <a:cubicBezTo>
                        <a:pt x="4387" y="20836"/>
                        <a:pt x="10827" y="22511"/>
                        <a:pt x="15831" y="19572"/>
                      </a:cubicBezTo>
                      <a:cubicBezTo>
                        <a:pt x="20836" y="16633"/>
                        <a:pt x="22511" y="10194"/>
                        <a:pt x="19572" y="5189"/>
                      </a:cubicBezTo>
                      <a:cubicBezTo>
                        <a:pt x="16636" y="188"/>
                        <a:pt x="10203" y="-1488"/>
                        <a:pt x="5199" y="1443"/>
                      </a:cubicBezTo>
                      <a:cubicBezTo>
                        <a:pt x="191" y="4376"/>
                        <a:pt x="-1491" y="10813"/>
                        <a:pt x="1443" y="15821"/>
                      </a:cubicBezTo>
                      <a:cubicBezTo>
                        <a:pt x="1445" y="15824"/>
                        <a:pt x="1447" y="15828"/>
                        <a:pt x="1448" y="15831"/>
                      </a:cubicBezTo>
                      <a:close/>
                    </a:path>
                  </a:pathLst>
                </a:custGeom>
                <a:solidFill>
                  <a:srgbClr val="006F7E"/>
                </a:solidFill>
                <a:ln w="3233"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01B3695C-E374-4E30-824E-B65689DB73A6}"/>
                    </a:ext>
                  </a:extLst>
                </p:cNvPr>
                <p:cNvSpPr/>
                <p:nvPr/>
              </p:nvSpPr>
              <p:spPr>
                <a:xfrm>
                  <a:off x="5105124" y="4790381"/>
                  <a:ext cx="12418" cy="12327"/>
                </a:xfrm>
                <a:custGeom>
                  <a:avLst/>
                  <a:gdLst>
                    <a:gd name="connsiteX0" fmla="*/ 11582 w 12418"/>
                    <a:gd name="connsiteY0" fmla="*/ 3008 h 12327"/>
                    <a:gd name="connsiteX1" fmla="*/ 3046 w 12418"/>
                    <a:gd name="connsiteY1" fmla="*/ 777 h 12327"/>
                    <a:gd name="connsiteX2" fmla="*/ 867 w 12418"/>
                    <a:gd name="connsiteY2" fmla="*/ 9282 h 12327"/>
                    <a:gd name="connsiteX3" fmla="*/ 9373 w 12418"/>
                    <a:gd name="connsiteY3" fmla="*/ 11460 h 12327"/>
                    <a:gd name="connsiteX4" fmla="*/ 11582 w 12418"/>
                    <a:gd name="connsiteY4" fmla="*/ 3008 h 12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18" h="12327">
                      <a:moveTo>
                        <a:pt x="11582" y="3008"/>
                      </a:moveTo>
                      <a:cubicBezTo>
                        <a:pt x="9764" y="138"/>
                        <a:pt x="6035" y="-837"/>
                        <a:pt x="3046" y="777"/>
                      </a:cubicBezTo>
                      <a:cubicBezTo>
                        <a:pt x="96" y="2525"/>
                        <a:pt x="-880" y="6332"/>
                        <a:pt x="867" y="9282"/>
                      </a:cubicBezTo>
                      <a:cubicBezTo>
                        <a:pt x="2615" y="12232"/>
                        <a:pt x="6422" y="13208"/>
                        <a:pt x="9373" y="11460"/>
                      </a:cubicBezTo>
                      <a:cubicBezTo>
                        <a:pt x="12302" y="9725"/>
                        <a:pt x="13288" y="5955"/>
                        <a:pt x="11582" y="3008"/>
                      </a:cubicBezTo>
                      <a:close/>
                    </a:path>
                  </a:pathLst>
                </a:custGeom>
                <a:solidFill>
                  <a:srgbClr val="006F7E"/>
                </a:solidFill>
                <a:ln w="3233"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C89B5B76-5E63-493E-8B0B-F2F9FF699E32}"/>
                    </a:ext>
                  </a:extLst>
                </p:cNvPr>
                <p:cNvSpPr/>
                <p:nvPr/>
              </p:nvSpPr>
              <p:spPr>
                <a:xfrm>
                  <a:off x="5130748" y="4815150"/>
                  <a:ext cx="7940" cy="7902"/>
                </a:xfrm>
                <a:custGeom>
                  <a:avLst/>
                  <a:gdLst>
                    <a:gd name="connsiteX0" fmla="*/ 7395 w 7940"/>
                    <a:gd name="connsiteY0" fmla="*/ 1940 h 7902"/>
                    <a:gd name="connsiteX1" fmla="*/ 1963 w 7940"/>
                    <a:gd name="connsiteY1" fmla="*/ 550 h 7902"/>
                    <a:gd name="connsiteX2" fmla="*/ 508 w 7940"/>
                    <a:gd name="connsiteY2" fmla="*/ 5841 h 7902"/>
                    <a:gd name="connsiteX3" fmla="*/ 572 w 7940"/>
                    <a:gd name="connsiteY3" fmla="*/ 5949 h 7902"/>
                    <a:gd name="connsiteX4" fmla="*/ 5988 w 7940"/>
                    <a:gd name="connsiteY4" fmla="*/ 7356 h 7902"/>
                    <a:gd name="connsiteX5" fmla="*/ 7395 w 7940"/>
                    <a:gd name="connsiteY5" fmla="*/ 1940 h 7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40" h="7902">
                      <a:moveTo>
                        <a:pt x="7395" y="1940"/>
                      </a:moveTo>
                      <a:cubicBezTo>
                        <a:pt x="6274" y="62"/>
                        <a:pt x="3848" y="-559"/>
                        <a:pt x="1963" y="550"/>
                      </a:cubicBezTo>
                      <a:cubicBezTo>
                        <a:pt x="100" y="1609"/>
                        <a:pt x="-551" y="3978"/>
                        <a:pt x="508" y="5841"/>
                      </a:cubicBezTo>
                      <a:cubicBezTo>
                        <a:pt x="529" y="5877"/>
                        <a:pt x="550" y="5914"/>
                        <a:pt x="572" y="5949"/>
                      </a:cubicBezTo>
                      <a:cubicBezTo>
                        <a:pt x="1679" y="7833"/>
                        <a:pt x="4104" y="8463"/>
                        <a:pt x="5988" y="7356"/>
                      </a:cubicBezTo>
                      <a:cubicBezTo>
                        <a:pt x="7872" y="6249"/>
                        <a:pt x="8502" y="3824"/>
                        <a:pt x="7395" y="1940"/>
                      </a:cubicBezTo>
                      <a:close/>
                    </a:path>
                  </a:pathLst>
                </a:custGeom>
                <a:solidFill>
                  <a:srgbClr val="006F7E"/>
                </a:solidFill>
                <a:ln w="3233"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B0DDD2D7-45B9-4217-AEEC-2C2F6FD9728A}"/>
                    </a:ext>
                  </a:extLst>
                </p:cNvPr>
                <p:cNvSpPr/>
                <p:nvPr/>
              </p:nvSpPr>
              <p:spPr>
                <a:xfrm>
                  <a:off x="5165894" y="4716462"/>
                  <a:ext cx="21017" cy="21018"/>
                </a:xfrm>
                <a:custGeom>
                  <a:avLst/>
                  <a:gdLst>
                    <a:gd name="connsiteX0" fmla="*/ 20976 w 21017"/>
                    <a:gd name="connsiteY0" fmla="*/ 9576 h 21018"/>
                    <a:gd name="connsiteX1" fmla="*/ 9576 w 21017"/>
                    <a:gd name="connsiteY1" fmla="*/ 42 h 21018"/>
                    <a:gd name="connsiteX2" fmla="*/ 42 w 21017"/>
                    <a:gd name="connsiteY2" fmla="*/ 11443 h 21018"/>
                    <a:gd name="connsiteX3" fmla="*/ 11276 w 21017"/>
                    <a:gd name="connsiteY3" fmla="*/ 20990 h 21018"/>
                    <a:gd name="connsiteX4" fmla="*/ 20989 w 21017"/>
                    <a:gd name="connsiteY4" fmla="*/ 9742 h 21018"/>
                    <a:gd name="connsiteX5" fmla="*/ 20976 w 21017"/>
                    <a:gd name="connsiteY5" fmla="*/ 9576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7" h="21018">
                      <a:moveTo>
                        <a:pt x="20976" y="9576"/>
                      </a:moveTo>
                      <a:cubicBezTo>
                        <a:pt x="20461" y="3795"/>
                        <a:pt x="15357" y="-473"/>
                        <a:pt x="9576" y="42"/>
                      </a:cubicBezTo>
                      <a:cubicBezTo>
                        <a:pt x="3795" y="558"/>
                        <a:pt x="-473" y="5662"/>
                        <a:pt x="42" y="11443"/>
                      </a:cubicBezTo>
                      <a:cubicBezTo>
                        <a:pt x="552" y="17159"/>
                        <a:pt x="5553" y="21408"/>
                        <a:pt x="11276" y="20990"/>
                      </a:cubicBezTo>
                      <a:cubicBezTo>
                        <a:pt x="17064" y="20566"/>
                        <a:pt x="21413" y="15531"/>
                        <a:pt x="20989" y="9742"/>
                      </a:cubicBezTo>
                      <a:cubicBezTo>
                        <a:pt x="20985" y="9687"/>
                        <a:pt x="20981" y="9631"/>
                        <a:pt x="20976" y="9576"/>
                      </a:cubicBezTo>
                      <a:close/>
                    </a:path>
                  </a:pathLst>
                </a:custGeom>
                <a:solidFill>
                  <a:srgbClr val="006F7E"/>
                </a:solidFill>
                <a:ln w="3233"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4A45B6D5-7A3E-494B-93DC-C76B73CEF7B4}"/>
                    </a:ext>
                  </a:extLst>
                </p:cNvPr>
                <p:cNvSpPr/>
                <p:nvPr/>
              </p:nvSpPr>
              <p:spPr>
                <a:xfrm>
                  <a:off x="5178851" y="4705408"/>
                  <a:ext cx="12125" cy="5426"/>
                </a:xfrm>
                <a:custGeom>
                  <a:avLst/>
                  <a:gdLst>
                    <a:gd name="connsiteX0" fmla="*/ 6661 w 12125"/>
                    <a:gd name="connsiteY0" fmla="*/ 5400 h 5426"/>
                    <a:gd name="connsiteX1" fmla="*/ 12125 w 12125"/>
                    <a:gd name="connsiteY1" fmla="*/ 0 h 5426"/>
                    <a:gd name="connsiteX2" fmla="*/ 0 w 12125"/>
                    <a:gd name="connsiteY2" fmla="*/ 0 h 5426"/>
                    <a:gd name="connsiteX3" fmla="*/ 6661 w 12125"/>
                    <a:gd name="connsiteY3" fmla="*/ 5400 h 5426"/>
                  </a:gdLst>
                  <a:ahLst/>
                  <a:cxnLst>
                    <a:cxn ang="0">
                      <a:pos x="connsiteX0" y="connsiteY0"/>
                    </a:cxn>
                    <a:cxn ang="0">
                      <a:pos x="connsiteX1" y="connsiteY1"/>
                    </a:cxn>
                    <a:cxn ang="0">
                      <a:pos x="connsiteX2" y="connsiteY2"/>
                    </a:cxn>
                    <a:cxn ang="0">
                      <a:pos x="connsiteX3" y="connsiteY3"/>
                    </a:cxn>
                  </a:cxnLst>
                  <a:rect l="l" t="t" r="r" b="b"/>
                  <a:pathLst>
                    <a:path w="12125" h="5426">
                      <a:moveTo>
                        <a:pt x="6661" y="5400"/>
                      </a:moveTo>
                      <a:cubicBezTo>
                        <a:pt x="9527" y="5113"/>
                        <a:pt x="11804" y="2863"/>
                        <a:pt x="12125" y="0"/>
                      </a:cubicBezTo>
                      <a:lnTo>
                        <a:pt x="0" y="0"/>
                      </a:lnTo>
                      <a:cubicBezTo>
                        <a:pt x="389" y="3308"/>
                        <a:pt x="3344" y="5703"/>
                        <a:pt x="6661" y="5400"/>
                      </a:cubicBezTo>
                      <a:close/>
                    </a:path>
                  </a:pathLst>
                </a:custGeom>
                <a:solidFill>
                  <a:srgbClr val="006F7E"/>
                </a:solidFill>
                <a:ln w="3233"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EBE73904-94B1-476E-8A54-6A4A3F03A748}"/>
                    </a:ext>
                  </a:extLst>
                </p:cNvPr>
                <p:cNvSpPr/>
                <p:nvPr/>
              </p:nvSpPr>
              <p:spPr>
                <a:xfrm>
                  <a:off x="5150638" y="4712154"/>
                  <a:ext cx="7890" cy="7881"/>
                </a:xfrm>
                <a:custGeom>
                  <a:avLst/>
                  <a:gdLst>
                    <a:gd name="connsiteX0" fmla="*/ 3543 w 7890"/>
                    <a:gd name="connsiteY0" fmla="*/ 12 h 7881"/>
                    <a:gd name="connsiteX1" fmla="*/ 21 w 7890"/>
                    <a:gd name="connsiteY1" fmla="*/ 4339 h 7881"/>
                    <a:gd name="connsiteX2" fmla="*/ 4347 w 7890"/>
                    <a:gd name="connsiteY2" fmla="*/ 7861 h 7881"/>
                    <a:gd name="connsiteX3" fmla="*/ 7876 w 7890"/>
                    <a:gd name="connsiteY3" fmla="*/ 3601 h 7881"/>
                    <a:gd name="connsiteX4" fmla="*/ 3543 w 7890"/>
                    <a:gd name="connsiteY4" fmla="*/ 12 h 78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90" h="7881">
                      <a:moveTo>
                        <a:pt x="3543" y="12"/>
                      </a:moveTo>
                      <a:cubicBezTo>
                        <a:pt x="1375" y="235"/>
                        <a:pt x="-201" y="2171"/>
                        <a:pt x="21" y="4339"/>
                      </a:cubicBezTo>
                      <a:cubicBezTo>
                        <a:pt x="243" y="6506"/>
                        <a:pt x="2180" y="8083"/>
                        <a:pt x="4347" y="7861"/>
                      </a:cubicBezTo>
                      <a:cubicBezTo>
                        <a:pt x="6488" y="7641"/>
                        <a:pt x="8058" y="5746"/>
                        <a:pt x="7876" y="3601"/>
                      </a:cubicBezTo>
                      <a:cubicBezTo>
                        <a:pt x="7638" y="1431"/>
                        <a:pt x="5719" y="-158"/>
                        <a:pt x="3543" y="12"/>
                      </a:cubicBezTo>
                      <a:close/>
                    </a:path>
                  </a:pathLst>
                </a:custGeom>
                <a:solidFill>
                  <a:srgbClr val="006F7E"/>
                </a:solidFill>
                <a:ln w="3233"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ABEE40A3-C468-4602-ADFE-488848B234D5}"/>
                    </a:ext>
                  </a:extLst>
                </p:cNvPr>
                <p:cNvSpPr/>
                <p:nvPr/>
              </p:nvSpPr>
              <p:spPr>
                <a:xfrm>
                  <a:off x="5127404" y="4714005"/>
                  <a:ext cx="7886" cy="7889"/>
                </a:xfrm>
                <a:custGeom>
                  <a:avLst/>
                  <a:gdLst>
                    <a:gd name="connsiteX0" fmla="*/ 3754 w 7886"/>
                    <a:gd name="connsiteY0" fmla="*/ 5 h 7889"/>
                    <a:gd name="connsiteX1" fmla="*/ 4 w 7886"/>
                    <a:gd name="connsiteY1" fmla="*/ 4176 h 7889"/>
                    <a:gd name="connsiteX2" fmla="*/ 4172 w 7886"/>
                    <a:gd name="connsiteY2" fmla="*/ 7883 h 7889"/>
                    <a:gd name="connsiteX3" fmla="*/ 7880 w 7886"/>
                    <a:gd name="connsiteY3" fmla="*/ 3714 h 7889"/>
                    <a:gd name="connsiteX4" fmla="*/ 3754 w 7886"/>
                    <a:gd name="connsiteY4" fmla="*/ 5 h 78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86" h="7889">
                      <a:moveTo>
                        <a:pt x="3754" y="5"/>
                      </a:moveTo>
                      <a:cubicBezTo>
                        <a:pt x="1578" y="143"/>
                        <a:pt x="-89" y="1997"/>
                        <a:pt x="4" y="4176"/>
                      </a:cubicBezTo>
                      <a:cubicBezTo>
                        <a:pt x="131" y="6351"/>
                        <a:pt x="1997" y="8010"/>
                        <a:pt x="4172" y="7883"/>
                      </a:cubicBezTo>
                      <a:cubicBezTo>
                        <a:pt x="6347" y="7755"/>
                        <a:pt x="8007" y="5889"/>
                        <a:pt x="7880" y="3714"/>
                      </a:cubicBezTo>
                      <a:cubicBezTo>
                        <a:pt x="7753" y="1556"/>
                        <a:pt x="5914" y="-98"/>
                        <a:pt x="3754" y="5"/>
                      </a:cubicBezTo>
                      <a:close/>
                    </a:path>
                  </a:pathLst>
                </a:custGeom>
                <a:solidFill>
                  <a:srgbClr val="006F7E"/>
                </a:solidFill>
                <a:ln w="3233"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23758A75-20C8-430E-98DE-8A08BE50FDD5}"/>
                    </a:ext>
                  </a:extLst>
                </p:cNvPr>
                <p:cNvSpPr/>
                <p:nvPr/>
              </p:nvSpPr>
              <p:spPr>
                <a:xfrm>
                  <a:off x="5137754" y="4742701"/>
                  <a:ext cx="17593" cy="17582"/>
                </a:xfrm>
                <a:custGeom>
                  <a:avLst/>
                  <a:gdLst>
                    <a:gd name="connsiteX0" fmla="*/ 874 w 17593"/>
                    <a:gd name="connsiteY0" fmla="*/ 4968 h 17582"/>
                    <a:gd name="connsiteX1" fmla="*/ 4979 w 17593"/>
                    <a:gd name="connsiteY1" fmla="*/ 16709 h 17582"/>
                    <a:gd name="connsiteX2" fmla="*/ 16720 w 17593"/>
                    <a:gd name="connsiteY2" fmla="*/ 12604 h 17582"/>
                    <a:gd name="connsiteX3" fmla="*/ 12615 w 17593"/>
                    <a:gd name="connsiteY3" fmla="*/ 863 h 17582"/>
                    <a:gd name="connsiteX4" fmla="*/ 12611 w 17593"/>
                    <a:gd name="connsiteY4" fmla="*/ 861 h 17582"/>
                    <a:gd name="connsiteX5" fmla="*/ 874 w 17593"/>
                    <a:gd name="connsiteY5" fmla="*/ 4968 h 17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93" h="17582">
                      <a:moveTo>
                        <a:pt x="874" y="4968"/>
                      </a:moveTo>
                      <a:cubicBezTo>
                        <a:pt x="-1235" y="9344"/>
                        <a:pt x="603" y="14600"/>
                        <a:pt x="4979" y="16709"/>
                      </a:cubicBezTo>
                      <a:cubicBezTo>
                        <a:pt x="9354" y="18818"/>
                        <a:pt x="14611" y="16980"/>
                        <a:pt x="16720" y="12604"/>
                      </a:cubicBezTo>
                      <a:cubicBezTo>
                        <a:pt x="18828" y="8229"/>
                        <a:pt x="16991" y="2972"/>
                        <a:pt x="12615" y="863"/>
                      </a:cubicBezTo>
                      <a:cubicBezTo>
                        <a:pt x="12614" y="863"/>
                        <a:pt x="12612" y="862"/>
                        <a:pt x="12611" y="861"/>
                      </a:cubicBezTo>
                      <a:cubicBezTo>
                        <a:pt x="8235" y="-1225"/>
                        <a:pt x="2995" y="608"/>
                        <a:pt x="874" y="4968"/>
                      </a:cubicBezTo>
                      <a:close/>
                    </a:path>
                  </a:pathLst>
                </a:custGeom>
                <a:solidFill>
                  <a:srgbClr val="006F7E"/>
                </a:solidFill>
                <a:ln w="3233"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2DB3CEE6-CF53-4D6D-A705-415665C2FA32}"/>
                    </a:ext>
                  </a:extLst>
                </p:cNvPr>
                <p:cNvSpPr/>
                <p:nvPr/>
              </p:nvSpPr>
              <p:spPr>
                <a:xfrm>
                  <a:off x="5129065" y="4730629"/>
                  <a:ext cx="10328" cy="10323"/>
                </a:xfrm>
                <a:custGeom>
                  <a:avLst/>
                  <a:gdLst>
                    <a:gd name="connsiteX0" fmla="*/ 7429 w 10328"/>
                    <a:gd name="connsiteY0" fmla="*/ 517 h 10323"/>
                    <a:gd name="connsiteX1" fmla="*/ 519 w 10328"/>
                    <a:gd name="connsiteY1" fmla="*/ 2922 h 10323"/>
                    <a:gd name="connsiteX2" fmla="*/ 510 w 10328"/>
                    <a:gd name="connsiteY2" fmla="*/ 2942 h 10323"/>
                    <a:gd name="connsiteX3" fmla="*/ 2919 w 10328"/>
                    <a:gd name="connsiteY3" fmla="*/ 9813 h 10323"/>
                    <a:gd name="connsiteX4" fmla="*/ 9790 w 10328"/>
                    <a:gd name="connsiteY4" fmla="*/ 7404 h 10323"/>
                    <a:gd name="connsiteX5" fmla="*/ 7500 w 10328"/>
                    <a:gd name="connsiteY5" fmla="*/ 552 h 10323"/>
                    <a:gd name="connsiteX6" fmla="*/ 7429 w 10328"/>
                    <a:gd name="connsiteY6" fmla="*/ 517 h 10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28" h="10323">
                      <a:moveTo>
                        <a:pt x="7429" y="517"/>
                      </a:moveTo>
                      <a:cubicBezTo>
                        <a:pt x="4857" y="-727"/>
                        <a:pt x="1764" y="350"/>
                        <a:pt x="519" y="2922"/>
                      </a:cubicBezTo>
                      <a:cubicBezTo>
                        <a:pt x="516" y="2929"/>
                        <a:pt x="513" y="2936"/>
                        <a:pt x="510" y="2942"/>
                      </a:cubicBezTo>
                      <a:cubicBezTo>
                        <a:pt x="-723" y="5505"/>
                        <a:pt x="356" y="8581"/>
                        <a:pt x="2919" y="9813"/>
                      </a:cubicBezTo>
                      <a:cubicBezTo>
                        <a:pt x="5481" y="11046"/>
                        <a:pt x="8557" y="9967"/>
                        <a:pt x="9790" y="7404"/>
                      </a:cubicBezTo>
                      <a:cubicBezTo>
                        <a:pt x="11050" y="4880"/>
                        <a:pt x="10024" y="1812"/>
                        <a:pt x="7500" y="552"/>
                      </a:cubicBezTo>
                      <a:cubicBezTo>
                        <a:pt x="7476" y="540"/>
                        <a:pt x="7453" y="529"/>
                        <a:pt x="7429" y="517"/>
                      </a:cubicBezTo>
                      <a:close/>
                    </a:path>
                  </a:pathLst>
                </a:custGeom>
                <a:solidFill>
                  <a:srgbClr val="006F7E"/>
                </a:solidFill>
                <a:ln w="3233"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137A3657-F6C9-4A37-AEDB-5944CF829425}"/>
                    </a:ext>
                  </a:extLst>
                </p:cNvPr>
                <p:cNvSpPr/>
                <p:nvPr/>
              </p:nvSpPr>
              <p:spPr>
                <a:xfrm>
                  <a:off x="5126109" y="4759174"/>
                  <a:ext cx="6639" cy="6639"/>
                </a:xfrm>
                <a:custGeom>
                  <a:avLst/>
                  <a:gdLst>
                    <a:gd name="connsiteX0" fmla="*/ 329 w 6639"/>
                    <a:gd name="connsiteY0" fmla="*/ 1881 h 6639"/>
                    <a:gd name="connsiteX1" fmla="*/ 1881 w 6639"/>
                    <a:gd name="connsiteY1" fmla="*/ 6310 h 6639"/>
                    <a:gd name="connsiteX2" fmla="*/ 6311 w 6639"/>
                    <a:gd name="connsiteY2" fmla="*/ 4759 h 6639"/>
                    <a:gd name="connsiteX3" fmla="*/ 4759 w 6639"/>
                    <a:gd name="connsiteY3" fmla="*/ 329 h 6639"/>
                    <a:gd name="connsiteX4" fmla="*/ 329 w 6639"/>
                    <a:gd name="connsiteY4" fmla="*/ 1881 h 66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39" h="6639">
                      <a:moveTo>
                        <a:pt x="329" y="1881"/>
                      </a:moveTo>
                      <a:cubicBezTo>
                        <a:pt x="-466" y="3533"/>
                        <a:pt x="229" y="5516"/>
                        <a:pt x="1881" y="6310"/>
                      </a:cubicBezTo>
                      <a:cubicBezTo>
                        <a:pt x="3533" y="7105"/>
                        <a:pt x="5516" y="6410"/>
                        <a:pt x="6311" y="4759"/>
                      </a:cubicBezTo>
                      <a:cubicBezTo>
                        <a:pt x="7105" y="3107"/>
                        <a:pt x="6410" y="1123"/>
                        <a:pt x="4759" y="329"/>
                      </a:cubicBezTo>
                      <a:cubicBezTo>
                        <a:pt x="3107" y="-466"/>
                        <a:pt x="1124" y="229"/>
                        <a:pt x="329" y="1881"/>
                      </a:cubicBezTo>
                      <a:close/>
                    </a:path>
                  </a:pathLst>
                </a:custGeom>
                <a:solidFill>
                  <a:srgbClr val="006F7E"/>
                </a:solidFill>
                <a:ln w="3233"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BA562831-F6D7-4F07-AEB4-2202B6A4C70C}"/>
                    </a:ext>
                  </a:extLst>
                </p:cNvPr>
                <p:cNvSpPr/>
                <p:nvPr/>
              </p:nvSpPr>
              <p:spPr>
                <a:xfrm>
                  <a:off x="5075129" y="4749770"/>
                  <a:ext cx="17593" cy="17582"/>
                </a:xfrm>
                <a:custGeom>
                  <a:avLst/>
                  <a:gdLst>
                    <a:gd name="connsiteX0" fmla="*/ 868 w 17593"/>
                    <a:gd name="connsiteY0" fmla="*/ 4981 h 17582"/>
                    <a:gd name="connsiteX1" fmla="*/ 4991 w 17593"/>
                    <a:gd name="connsiteY1" fmla="*/ 16715 h 17582"/>
                    <a:gd name="connsiteX2" fmla="*/ 16726 w 17593"/>
                    <a:gd name="connsiteY2" fmla="*/ 12592 h 17582"/>
                    <a:gd name="connsiteX3" fmla="*/ 12638 w 17593"/>
                    <a:gd name="connsiteY3" fmla="*/ 874 h 17582"/>
                    <a:gd name="connsiteX4" fmla="*/ 868 w 17593"/>
                    <a:gd name="connsiteY4" fmla="*/ 4981 h 175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93" h="17582">
                      <a:moveTo>
                        <a:pt x="868" y="4981"/>
                      </a:moveTo>
                      <a:cubicBezTo>
                        <a:pt x="-1234" y="9359"/>
                        <a:pt x="612" y="14613"/>
                        <a:pt x="4991" y="16715"/>
                      </a:cubicBezTo>
                      <a:cubicBezTo>
                        <a:pt x="9370" y="18817"/>
                        <a:pt x="14624" y="16971"/>
                        <a:pt x="16726" y="12592"/>
                      </a:cubicBezTo>
                      <a:cubicBezTo>
                        <a:pt x="18821" y="8226"/>
                        <a:pt x="16993" y="2988"/>
                        <a:pt x="12638" y="874"/>
                      </a:cubicBezTo>
                      <a:cubicBezTo>
                        <a:pt x="8253" y="-1234"/>
                        <a:pt x="2989" y="602"/>
                        <a:pt x="868" y="4981"/>
                      </a:cubicBezTo>
                      <a:close/>
                    </a:path>
                  </a:pathLst>
                </a:custGeom>
                <a:solidFill>
                  <a:srgbClr val="006F7E"/>
                </a:solidFill>
                <a:ln w="3233"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9FFFCC80-B2AE-4031-8D81-ADEAB13B7BDA}"/>
                    </a:ext>
                  </a:extLst>
                </p:cNvPr>
                <p:cNvSpPr/>
                <p:nvPr/>
              </p:nvSpPr>
              <p:spPr>
                <a:xfrm>
                  <a:off x="5066385" y="4737669"/>
                  <a:ext cx="10349" cy="10349"/>
                </a:xfrm>
                <a:custGeom>
                  <a:avLst/>
                  <a:gdLst>
                    <a:gd name="connsiteX0" fmla="*/ 7446 w 10349"/>
                    <a:gd name="connsiteY0" fmla="*/ 526 h 10349"/>
                    <a:gd name="connsiteX1" fmla="*/ 526 w 10349"/>
                    <a:gd name="connsiteY1" fmla="*/ 2903 h 10349"/>
                    <a:gd name="connsiteX2" fmla="*/ 2903 w 10349"/>
                    <a:gd name="connsiteY2" fmla="*/ 9823 h 10349"/>
                    <a:gd name="connsiteX3" fmla="*/ 9823 w 10349"/>
                    <a:gd name="connsiteY3" fmla="*/ 7446 h 10349"/>
                    <a:gd name="connsiteX4" fmla="*/ 9839 w 10349"/>
                    <a:gd name="connsiteY4" fmla="*/ 7414 h 10349"/>
                    <a:gd name="connsiteX5" fmla="*/ 7446 w 10349"/>
                    <a:gd name="connsiteY5" fmla="*/ 526 h 1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349" h="10349">
                      <a:moveTo>
                        <a:pt x="7446" y="526"/>
                      </a:moveTo>
                      <a:cubicBezTo>
                        <a:pt x="4879" y="-728"/>
                        <a:pt x="1781" y="336"/>
                        <a:pt x="526" y="2903"/>
                      </a:cubicBezTo>
                      <a:cubicBezTo>
                        <a:pt x="-728" y="5470"/>
                        <a:pt x="336" y="8568"/>
                        <a:pt x="2903" y="9823"/>
                      </a:cubicBezTo>
                      <a:cubicBezTo>
                        <a:pt x="5471" y="11077"/>
                        <a:pt x="8569" y="10013"/>
                        <a:pt x="9823" y="7446"/>
                      </a:cubicBezTo>
                      <a:cubicBezTo>
                        <a:pt x="9828" y="7435"/>
                        <a:pt x="9833" y="7425"/>
                        <a:pt x="9839" y="7414"/>
                      </a:cubicBezTo>
                      <a:cubicBezTo>
                        <a:pt x="11069" y="4850"/>
                        <a:pt x="10000" y="1774"/>
                        <a:pt x="7446" y="526"/>
                      </a:cubicBezTo>
                      <a:close/>
                    </a:path>
                  </a:pathLst>
                </a:custGeom>
                <a:solidFill>
                  <a:srgbClr val="006F7E"/>
                </a:solidFill>
                <a:ln w="3233"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43F68266-EDDA-4B31-9527-44E967317CCC}"/>
                    </a:ext>
                  </a:extLst>
                </p:cNvPr>
                <p:cNvSpPr/>
                <p:nvPr/>
              </p:nvSpPr>
              <p:spPr>
                <a:xfrm>
                  <a:off x="5063488" y="4766265"/>
                  <a:ext cx="6600" cy="6600"/>
                </a:xfrm>
                <a:custGeom>
                  <a:avLst/>
                  <a:gdLst>
                    <a:gd name="connsiteX0" fmla="*/ 352 w 6600"/>
                    <a:gd name="connsiteY0" fmla="*/ 1871 h 6600"/>
                    <a:gd name="connsiteX1" fmla="*/ 1769 w 6600"/>
                    <a:gd name="connsiteY1" fmla="*/ 6219 h 6600"/>
                    <a:gd name="connsiteX2" fmla="*/ 1871 w 6600"/>
                    <a:gd name="connsiteY2" fmla="*/ 6269 h 6600"/>
                    <a:gd name="connsiteX3" fmla="*/ 6269 w 6600"/>
                    <a:gd name="connsiteY3" fmla="*/ 4749 h 6600"/>
                    <a:gd name="connsiteX4" fmla="*/ 4749 w 6600"/>
                    <a:gd name="connsiteY4" fmla="*/ 352 h 6600"/>
                    <a:gd name="connsiteX5" fmla="*/ 401 w 6600"/>
                    <a:gd name="connsiteY5" fmla="*/ 1769 h 6600"/>
                    <a:gd name="connsiteX6" fmla="*/ 351 w 6600"/>
                    <a:gd name="connsiteY6" fmla="*/ 1872 h 6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0" h="6600">
                      <a:moveTo>
                        <a:pt x="352" y="1871"/>
                      </a:moveTo>
                      <a:cubicBezTo>
                        <a:pt x="-457" y="3463"/>
                        <a:pt x="177" y="5410"/>
                        <a:pt x="1769" y="6219"/>
                      </a:cubicBezTo>
                      <a:cubicBezTo>
                        <a:pt x="1803" y="6236"/>
                        <a:pt x="1837" y="6253"/>
                        <a:pt x="1871" y="6269"/>
                      </a:cubicBezTo>
                      <a:cubicBezTo>
                        <a:pt x="3505" y="7063"/>
                        <a:pt x="5474" y="6383"/>
                        <a:pt x="6269" y="4749"/>
                      </a:cubicBezTo>
                      <a:cubicBezTo>
                        <a:pt x="7063" y="3115"/>
                        <a:pt x="6383" y="1146"/>
                        <a:pt x="4749" y="352"/>
                      </a:cubicBezTo>
                      <a:cubicBezTo>
                        <a:pt x="3157" y="-457"/>
                        <a:pt x="1211" y="177"/>
                        <a:pt x="401" y="1769"/>
                      </a:cubicBezTo>
                      <a:cubicBezTo>
                        <a:pt x="384" y="1803"/>
                        <a:pt x="368" y="1837"/>
                        <a:pt x="351" y="1872"/>
                      </a:cubicBezTo>
                      <a:close/>
                    </a:path>
                  </a:pathLst>
                </a:custGeom>
                <a:solidFill>
                  <a:srgbClr val="006F7E"/>
                </a:solidFill>
                <a:ln w="3233"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F2D73B73-C4D7-4B79-A96D-CEC5B337F9D0}"/>
                    </a:ext>
                  </a:extLst>
                </p:cNvPr>
                <p:cNvSpPr/>
                <p:nvPr/>
              </p:nvSpPr>
              <p:spPr>
                <a:xfrm>
                  <a:off x="4969033" y="4804575"/>
                  <a:ext cx="28522" cy="28534"/>
                </a:xfrm>
                <a:custGeom>
                  <a:avLst/>
                  <a:gdLst>
                    <a:gd name="connsiteX0" fmla="*/ 2203 w 28522"/>
                    <a:gd name="connsiteY0" fmla="*/ 6663 h 28534"/>
                    <a:gd name="connsiteX1" fmla="*/ 6650 w 28522"/>
                    <a:gd name="connsiteY1" fmla="*/ 26332 h 28534"/>
                    <a:gd name="connsiteX2" fmla="*/ 26319 w 28522"/>
                    <a:gd name="connsiteY2" fmla="*/ 21884 h 28534"/>
                    <a:gd name="connsiteX3" fmla="*/ 21872 w 28522"/>
                    <a:gd name="connsiteY3" fmla="*/ 2215 h 28534"/>
                    <a:gd name="connsiteX4" fmla="*/ 21797 w 28522"/>
                    <a:gd name="connsiteY4" fmla="*/ 2168 h 28534"/>
                    <a:gd name="connsiteX5" fmla="*/ 2203 w 28522"/>
                    <a:gd name="connsiteY5" fmla="*/ 6663 h 28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522" h="28534">
                      <a:moveTo>
                        <a:pt x="2203" y="6663"/>
                      </a:moveTo>
                      <a:cubicBezTo>
                        <a:pt x="-2001" y="13322"/>
                        <a:pt x="-9" y="22128"/>
                        <a:pt x="6650" y="26332"/>
                      </a:cubicBezTo>
                      <a:cubicBezTo>
                        <a:pt x="13310" y="30535"/>
                        <a:pt x="22116" y="28544"/>
                        <a:pt x="26319" y="21884"/>
                      </a:cubicBezTo>
                      <a:cubicBezTo>
                        <a:pt x="30523" y="15224"/>
                        <a:pt x="28531" y="6419"/>
                        <a:pt x="21872" y="2215"/>
                      </a:cubicBezTo>
                      <a:cubicBezTo>
                        <a:pt x="21847" y="2199"/>
                        <a:pt x="21822" y="2184"/>
                        <a:pt x="21797" y="2168"/>
                      </a:cubicBezTo>
                      <a:cubicBezTo>
                        <a:pt x="15144" y="-1995"/>
                        <a:pt x="6377" y="16"/>
                        <a:pt x="2203" y="6663"/>
                      </a:cubicBezTo>
                      <a:close/>
                    </a:path>
                  </a:pathLst>
                </a:custGeom>
                <a:solidFill>
                  <a:srgbClr val="006F7E"/>
                </a:solidFill>
                <a:ln w="3233"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B4BDF2F6-3D1C-43AC-87B3-7C5D9473CBB5}"/>
                    </a:ext>
                  </a:extLst>
                </p:cNvPr>
                <p:cNvSpPr/>
                <p:nvPr/>
              </p:nvSpPr>
              <p:spPr>
                <a:xfrm>
                  <a:off x="5002456" y="4793294"/>
                  <a:ext cx="16840" cy="16815"/>
                </a:xfrm>
                <a:custGeom>
                  <a:avLst/>
                  <a:gdLst>
                    <a:gd name="connsiteX0" fmla="*/ 12883 w 16840"/>
                    <a:gd name="connsiteY0" fmla="*/ 1291 h 16815"/>
                    <a:gd name="connsiteX1" fmla="*/ 1291 w 16840"/>
                    <a:gd name="connsiteY1" fmla="*/ 3932 h 16815"/>
                    <a:gd name="connsiteX2" fmla="*/ 3933 w 16840"/>
                    <a:gd name="connsiteY2" fmla="*/ 15524 h 16815"/>
                    <a:gd name="connsiteX3" fmla="*/ 15524 w 16840"/>
                    <a:gd name="connsiteY3" fmla="*/ 12883 h 16815"/>
                    <a:gd name="connsiteX4" fmla="*/ 15535 w 16840"/>
                    <a:gd name="connsiteY4" fmla="*/ 12867 h 16815"/>
                    <a:gd name="connsiteX5" fmla="*/ 12977 w 16840"/>
                    <a:gd name="connsiteY5" fmla="*/ 1350 h 16815"/>
                    <a:gd name="connsiteX6" fmla="*/ 12884 w 16840"/>
                    <a:gd name="connsiteY6" fmla="*/ 1291 h 16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840" h="16815">
                      <a:moveTo>
                        <a:pt x="12883" y="1291"/>
                      </a:moveTo>
                      <a:cubicBezTo>
                        <a:pt x="8953" y="-1180"/>
                        <a:pt x="3763" y="2"/>
                        <a:pt x="1291" y="3932"/>
                      </a:cubicBezTo>
                      <a:cubicBezTo>
                        <a:pt x="-1180" y="7863"/>
                        <a:pt x="2" y="13053"/>
                        <a:pt x="3933" y="15524"/>
                      </a:cubicBezTo>
                      <a:cubicBezTo>
                        <a:pt x="7863" y="17996"/>
                        <a:pt x="13053" y="16813"/>
                        <a:pt x="15524" y="12883"/>
                      </a:cubicBezTo>
                      <a:cubicBezTo>
                        <a:pt x="15528" y="12878"/>
                        <a:pt x="15531" y="12872"/>
                        <a:pt x="15535" y="12867"/>
                      </a:cubicBezTo>
                      <a:cubicBezTo>
                        <a:pt x="18009" y="8980"/>
                        <a:pt x="16864" y="3824"/>
                        <a:pt x="12977" y="1350"/>
                      </a:cubicBezTo>
                      <a:cubicBezTo>
                        <a:pt x="12946" y="1330"/>
                        <a:pt x="12915" y="1310"/>
                        <a:pt x="12884" y="1291"/>
                      </a:cubicBezTo>
                      <a:close/>
                    </a:path>
                  </a:pathLst>
                </a:custGeom>
                <a:solidFill>
                  <a:srgbClr val="006F7E"/>
                </a:solidFill>
                <a:ln w="3233"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C91EB7EF-D49E-49CF-A995-F661C671CE68}"/>
                    </a:ext>
                  </a:extLst>
                </p:cNvPr>
                <p:cNvSpPr/>
                <p:nvPr/>
              </p:nvSpPr>
              <p:spPr>
                <a:xfrm>
                  <a:off x="4963170" y="4783833"/>
                  <a:ext cx="10724" cy="10736"/>
                </a:xfrm>
                <a:custGeom>
                  <a:avLst/>
                  <a:gdLst>
                    <a:gd name="connsiteX0" fmla="*/ 8228 w 10724"/>
                    <a:gd name="connsiteY0" fmla="*/ 826 h 10736"/>
                    <a:gd name="connsiteX1" fmla="*/ 826 w 10724"/>
                    <a:gd name="connsiteY1" fmla="*/ 2509 h 10736"/>
                    <a:gd name="connsiteX2" fmla="*/ 2509 w 10724"/>
                    <a:gd name="connsiteY2" fmla="*/ 9911 h 10736"/>
                    <a:gd name="connsiteX3" fmla="*/ 9909 w 10724"/>
                    <a:gd name="connsiteY3" fmla="*/ 8230 h 10736"/>
                    <a:gd name="connsiteX4" fmla="*/ 8227 w 10724"/>
                    <a:gd name="connsiteY4" fmla="*/ 826 h 107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24" h="10736">
                      <a:moveTo>
                        <a:pt x="8228" y="826"/>
                      </a:moveTo>
                      <a:cubicBezTo>
                        <a:pt x="5719" y="-753"/>
                        <a:pt x="2405" y="0"/>
                        <a:pt x="826" y="2509"/>
                      </a:cubicBezTo>
                      <a:cubicBezTo>
                        <a:pt x="-753" y="5017"/>
                        <a:pt x="0" y="8331"/>
                        <a:pt x="2509" y="9911"/>
                      </a:cubicBezTo>
                      <a:cubicBezTo>
                        <a:pt x="5016" y="11489"/>
                        <a:pt x="8329" y="10737"/>
                        <a:pt x="9909" y="8230"/>
                      </a:cubicBezTo>
                      <a:cubicBezTo>
                        <a:pt x="11471" y="5718"/>
                        <a:pt x="10721" y="2417"/>
                        <a:pt x="8227" y="826"/>
                      </a:cubicBezTo>
                      <a:close/>
                    </a:path>
                  </a:pathLst>
                </a:custGeom>
                <a:solidFill>
                  <a:srgbClr val="006F7E"/>
                </a:solidFill>
                <a:ln w="3233"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2B9E4A93-0302-4195-A034-E4284B0C036E}"/>
                    </a:ext>
                  </a:extLst>
                </p:cNvPr>
                <p:cNvSpPr/>
                <p:nvPr/>
              </p:nvSpPr>
              <p:spPr>
                <a:xfrm>
                  <a:off x="4927553" y="4774325"/>
                  <a:ext cx="27479" cy="28654"/>
                </a:xfrm>
                <a:custGeom>
                  <a:avLst/>
                  <a:gdLst>
                    <a:gd name="connsiteX0" fmla="*/ 0 w 27479"/>
                    <a:gd name="connsiteY0" fmla="*/ 8653 h 28654"/>
                    <a:gd name="connsiteX1" fmla="*/ 0 w 27479"/>
                    <a:gd name="connsiteY1" fmla="*/ 20002 h 28654"/>
                    <a:gd name="connsiteX2" fmla="*/ 18826 w 27479"/>
                    <a:gd name="connsiteY2" fmla="*/ 27479 h 28654"/>
                    <a:gd name="connsiteX3" fmla="*/ 26304 w 27479"/>
                    <a:gd name="connsiteY3" fmla="*/ 8653 h 28654"/>
                    <a:gd name="connsiteX4" fmla="*/ 7477 w 27479"/>
                    <a:gd name="connsiteY4" fmla="*/ 1176 h 28654"/>
                    <a:gd name="connsiteX5" fmla="*/ 0 w 27479"/>
                    <a:gd name="connsiteY5" fmla="*/ 8653 h 28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479" h="28654">
                      <a:moveTo>
                        <a:pt x="0" y="8653"/>
                      </a:moveTo>
                      <a:lnTo>
                        <a:pt x="0" y="20002"/>
                      </a:lnTo>
                      <a:cubicBezTo>
                        <a:pt x="3134" y="27266"/>
                        <a:pt x="11563" y="30613"/>
                        <a:pt x="18826" y="27479"/>
                      </a:cubicBezTo>
                      <a:cubicBezTo>
                        <a:pt x="26090" y="24345"/>
                        <a:pt x="29438" y="15916"/>
                        <a:pt x="26304" y="8653"/>
                      </a:cubicBezTo>
                      <a:cubicBezTo>
                        <a:pt x="23170" y="1389"/>
                        <a:pt x="14741" y="-1958"/>
                        <a:pt x="7477" y="1176"/>
                      </a:cubicBezTo>
                      <a:cubicBezTo>
                        <a:pt x="4122" y="2623"/>
                        <a:pt x="1448" y="5298"/>
                        <a:pt x="0" y="8653"/>
                      </a:cubicBezTo>
                      <a:close/>
                    </a:path>
                  </a:pathLst>
                </a:custGeom>
                <a:solidFill>
                  <a:srgbClr val="006F7E"/>
                </a:solidFill>
                <a:ln w="3233"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9038D4E3-5BDA-41FD-B209-17531EE7A038}"/>
                    </a:ext>
                  </a:extLst>
                </p:cNvPr>
                <p:cNvSpPr/>
                <p:nvPr/>
              </p:nvSpPr>
              <p:spPr>
                <a:xfrm>
                  <a:off x="4937929" y="4748257"/>
                  <a:ext cx="19147" cy="17383"/>
                </a:xfrm>
                <a:custGeom>
                  <a:avLst/>
                  <a:gdLst>
                    <a:gd name="connsiteX0" fmla="*/ 11546 w 19147"/>
                    <a:gd name="connsiteY0" fmla="*/ 16775 h 17383"/>
                    <a:gd name="connsiteX1" fmla="*/ 19109 w 19147"/>
                    <a:gd name="connsiteY1" fmla="*/ 7601 h 17383"/>
                    <a:gd name="connsiteX2" fmla="*/ 9935 w 19147"/>
                    <a:gd name="connsiteY2" fmla="*/ 39 h 17383"/>
                    <a:gd name="connsiteX3" fmla="*/ 7602 w 19147"/>
                    <a:gd name="connsiteY3" fmla="*/ 608 h 17383"/>
                    <a:gd name="connsiteX4" fmla="*/ 39 w 19147"/>
                    <a:gd name="connsiteY4" fmla="*/ 9782 h 17383"/>
                    <a:gd name="connsiteX5" fmla="*/ 9213 w 19147"/>
                    <a:gd name="connsiteY5" fmla="*/ 17345 h 17383"/>
                    <a:gd name="connsiteX6" fmla="*/ 11546 w 19147"/>
                    <a:gd name="connsiteY6" fmla="*/ 16775 h 1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147" h="17383">
                      <a:moveTo>
                        <a:pt x="11546" y="16775"/>
                      </a:moveTo>
                      <a:cubicBezTo>
                        <a:pt x="16168" y="16330"/>
                        <a:pt x="19554" y="12223"/>
                        <a:pt x="19109" y="7601"/>
                      </a:cubicBezTo>
                      <a:cubicBezTo>
                        <a:pt x="18664" y="2980"/>
                        <a:pt x="14556" y="-406"/>
                        <a:pt x="9935" y="39"/>
                      </a:cubicBezTo>
                      <a:cubicBezTo>
                        <a:pt x="9134" y="116"/>
                        <a:pt x="8348" y="308"/>
                        <a:pt x="7602" y="608"/>
                      </a:cubicBezTo>
                      <a:cubicBezTo>
                        <a:pt x="2980" y="1054"/>
                        <a:pt x="-406" y="5161"/>
                        <a:pt x="39" y="9782"/>
                      </a:cubicBezTo>
                      <a:cubicBezTo>
                        <a:pt x="484" y="14404"/>
                        <a:pt x="4592" y="17790"/>
                        <a:pt x="9213" y="17345"/>
                      </a:cubicBezTo>
                      <a:cubicBezTo>
                        <a:pt x="10014" y="17268"/>
                        <a:pt x="10800" y="17076"/>
                        <a:pt x="11546" y="16775"/>
                      </a:cubicBezTo>
                      <a:close/>
                    </a:path>
                  </a:pathLst>
                </a:custGeom>
                <a:solidFill>
                  <a:srgbClr val="006F7E"/>
                </a:solidFill>
                <a:ln w="3233"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592028F2-EB06-4A31-A51A-5389A926BE30}"/>
                    </a:ext>
                  </a:extLst>
                </p:cNvPr>
                <p:cNvSpPr/>
                <p:nvPr/>
              </p:nvSpPr>
              <p:spPr>
                <a:xfrm>
                  <a:off x="4927553" y="4840111"/>
                  <a:ext cx="23314" cy="28469"/>
                </a:xfrm>
                <a:custGeom>
                  <a:avLst/>
                  <a:gdLst>
                    <a:gd name="connsiteX0" fmla="*/ 21146 w 23314"/>
                    <a:gd name="connsiteY0" fmla="*/ 6694 h 28469"/>
                    <a:gd name="connsiteX1" fmla="*/ 1494 w 23314"/>
                    <a:gd name="connsiteY1" fmla="*/ 2175 h 28469"/>
                    <a:gd name="connsiteX2" fmla="*/ 1455 w 23314"/>
                    <a:gd name="connsiteY2" fmla="*/ 2199 h 28469"/>
                    <a:gd name="connsiteX3" fmla="*/ 0 w 23314"/>
                    <a:gd name="connsiteY3" fmla="*/ 3331 h 28469"/>
                    <a:gd name="connsiteX4" fmla="*/ 0 w 23314"/>
                    <a:gd name="connsiteY4" fmla="*/ 25189 h 28469"/>
                    <a:gd name="connsiteX5" fmla="*/ 20034 w 23314"/>
                    <a:gd name="connsiteY5" fmla="*/ 23329 h 28469"/>
                    <a:gd name="connsiteX6" fmla="*/ 21147 w 23314"/>
                    <a:gd name="connsiteY6" fmla="*/ 6694 h 28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14" h="28469">
                      <a:moveTo>
                        <a:pt x="21146" y="6694"/>
                      </a:moveTo>
                      <a:cubicBezTo>
                        <a:pt x="16967" y="19"/>
                        <a:pt x="8168" y="-2004"/>
                        <a:pt x="1494" y="2175"/>
                      </a:cubicBezTo>
                      <a:cubicBezTo>
                        <a:pt x="1481" y="2183"/>
                        <a:pt x="1468" y="2192"/>
                        <a:pt x="1455" y="2199"/>
                      </a:cubicBezTo>
                      <a:cubicBezTo>
                        <a:pt x="937" y="2532"/>
                        <a:pt x="450" y="2911"/>
                        <a:pt x="0" y="3331"/>
                      </a:cubicBezTo>
                      <a:lnTo>
                        <a:pt x="0" y="25189"/>
                      </a:lnTo>
                      <a:cubicBezTo>
                        <a:pt x="6046" y="30207"/>
                        <a:pt x="15015" y="29375"/>
                        <a:pt x="20034" y="23329"/>
                      </a:cubicBezTo>
                      <a:cubicBezTo>
                        <a:pt x="23955" y="18605"/>
                        <a:pt x="24404" y="11898"/>
                        <a:pt x="21147" y="6694"/>
                      </a:cubicBezTo>
                      <a:close/>
                    </a:path>
                  </a:pathLst>
                </a:custGeom>
                <a:solidFill>
                  <a:srgbClr val="006F7E"/>
                </a:solidFill>
                <a:ln w="3233"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EEC35DF9-0078-45B9-AB4F-0A426CB35EF7}"/>
                    </a:ext>
                  </a:extLst>
                </p:cNvPr>
                <p:cNvSpPr/>
                <p:nvPr/>
              </p:nvSpPr>
              <p:spPr>
                <a:xfrm>
                  <a:off x="4960510" y="4842456"/>
                  <a:ext cx="16828" cy="16816"/>
                </a:xfrm>
                <a:custGeom>
                  <a:avLst/>
                  <a:gdLst>
                    <a:gd name="connsiteX0" fmla="*/ 1284 w 16828"/>
                    <a:gd name="connsiteY0" fmla="*/ 12853 h 16816"/>
                    <a:gd name="connsiteX1" fmla="*/ 12864 w 16828"/>
                    <a:gd name="connsiteY1" fmla="*/ 15544 h 16816"/>
                    <a:gd name="connsiteX2" fmla="*/ 15556 w 16828"/>
                    <a:gd name="connsiteY2" fmla="*/ 3964 h 16816"/>
                    <a:gd name="connsiteX3" fmla="*/ 3976 w 16828"/>
                    <a:gd name="connsiteY3" fmla="*/ 1272 h 16816"/>
                    <a:gd name="connsiteX4" fmla="*/ 3968 w 16828"/>
                    <a:gd name="connsiteY4" fmla="*/ 1277 h 16816"/>
                    <a:gd name="connsiteX5" fmla="*/ 1255 w 16828"/>
                    <a:gd name="connsiteY5" fmla="*/ 12805 h 16816"/>
                    <a:gd name="connsiteX6" fmla="*/ 1284 w 16828"/>
                    <a:gd name="connsiteY6" fmla="*/ 12853 h 16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828" h="16816">
                      <a:moveTo>
                        <a:pt x="1284" y="12853"/>
                      </a:moveTo>
                      <a:cubicBezTo>
                        <a:pt x="3739" y="16794"/>
                        <a:pt x="8923" y="17999"/>
                        <a:pt x="12864" y="15544"/>
                      </a:cubicBezTo>
                      <a:cubicBezTo>
                        <a:pt x="16806" y="13089"/>
                        <a:pt x="18011" y="7905"/>
                        <a:pt x="15556" y="3964"/>
                      </a:cubicBezTo>
                      <a:cubicBezTo>
                        <a:pt x="13101" y="22"/>
                        <a:pt x="7917" y="-1183"/>
                        <a:pt x="3976" y="1272"/>
                      </a:cubicBezTo>
                      <a:cubicBezTo>
                        <a:pt x="3973" y="1274"/>
                        <a:pt x="3971" y="1275"/>
                        <a:pt x="3968" y="1277"/>
                      </a:cubicBezTo>
                      <a:cubicBezTo>
                        <a:pt x="35" y="3711"/>
                        <a:pt x="-1179" y="8872"/>
                        <a:pt x="1255" y="12805"/>
                      </a:cubicBezTo>
                      <a:cubicBezTo>
                        <a:pt x="1264" y="12821"/>
                        <a:pt x="1274" y="12837"/>
                        <a:pt x="1284" y="12853"/>
                      </a:cubicBezTo>
                      <a:close/>
                    </a:path>
                  </a:pathLst>
                </a:custGeom>
                <a:solidFill>
                  <a:srgbClr val="006F7E"/>
                </a:solidFill>
                <a:ln w="3233"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865819D0-4F86-4424-89C7-7383ED454A8E}"/>
                    </a:ext>
                  </a:extLst>
                </p:cNvPr>
                <p:cNvSpPr/>
                <p:nvPr/>
              </p:nvSpPr>
              <p:spPr>
                <a:xfrm>
                  <a:off x="4930780" y="4815837"/>
                  <a:ext cx="10736" cy="10736"/>
                </a:xfrm>
                <a:custGeom>
                  <a:avLst/>
                  <a:gdLst>
                    <a:gd name="connsiteX0" fmla="*/ 8316 w 10736"/>
                    <a:gd name="connsiteY0" fmla="*/ 9853 h 10736"/>
                    <a:gd name="connsiteX1" fmla="*/ 9854 w 10736"/>
                    <a:gd name="connsiteY1" fmla="*/ 2420 h 10736"/>
                    <a:gd name="connsiteX2" fmla="*/ 2658 w 10736"/>
                    <a:gd name="connsiteY2" fmla="*/ 735 h 10736"/>
                    <a:gd name="connsiteX3" fmla="*/ 735 w 10736"/>
                    <a:gd name="connsiteY3" fmla="*/ 8078 h 10736"/>
                    <a:gd name="connsiteX4" fmla="*/ 8079 w 10736"/>
                    <a:gd name="connsiteY4" fmla="*/ 10001 h 10736"/>
                    <a:gd name="connsiteX5" fmla="*/ 8317 w 10736"/>
                    <a:gd name="connsiteY5" fmla="*/ 9853 h 10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36" h="10736">
                      <a:moveTo>
                        <a:pt x="8316" y="9853"/>
                      </a:moveTo>
                      <a:cubicBezTo>
                        <a:pt x="10794" y="8225"/>
                        <a:pt x="11482" y="4897"/>
                        <a:pt x="9854" y="2420"/>
                      </a:cubicBezTo>
                      <a:cubicBezTo>
                        <a:pt x="8285" y="34"/>
                        <a:pt x="5123" y="-707"/>
                        <a:pt x="2658" y="735"/>
                      </a:cubicBezTo>
                      <a:cubicBezTo>
                        <a:pt x="99" y="2232"/>
                        <a:pt x="-761" y="5520"/>
                        <a:pt x="735" y="8078"/>
                      </a:cubicBezTo>
                      <a:cubicBezTo>
                        <a:pt x="2232" y="10637"/>
                        <a:pt x="5520" y="11498"/>
                        <a:pt x="8079" y="10001"/>
                      </a:cubicBezTo>
                      <a:cubicBezTo>
                        <a:pt x="8159" y="9954"/>
                        <a:pt x="8238" y="9905"/>
                        <a:pt x="8317" y="9853"/>
                      </a:cubicBezTo>
                      <a:close/>
                    </a:path>
                  </a:pathLst>
                </a:custGeom>
                <a:solidFill>
                  <a:srgbClr val="006F7E"/>
                </a:solidFill>
                <a:ln w="3233"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1519BCE6-F685-4755-82B5-3DBDC5CBA5D0}"/>
                    </a:ext>
                  </a:extLst>
                </p:cNvPr>
                <p:cNvSpPr/>
                <p:nvPr/>
              </p:nvSpPr>
              <p:spPr>
                <a:xfrm>
                  <a:off x="5026903" y="4835343"/>
                  <a:ext cx="21018" cy="21018"/>
                </a:xfrm>
                <a:custGeom>
                  <a:avLst/>
                  <a:gdLst>
                    <a:gd name="connsiteX0" fmla="*/ 44 w 21018"/>
                    <a:gd name="connsiteY0" fmla="*/ 11461 h 21018"/>
                    <a:gd name="connsiteX1" fmla="*/ 11461 w 21018"/>
                    <a:gd name="connsiteY1" fmla="*/ 20974 h 21018"/>
                    <a:gd name="connsiteX2" fmla="*/ 20974 w 21018"/>
                    <a:gd name="connsiteY2" fmla="*/ 9557 h 21018"/>
                    <a:gd name="connsiteX3" fmla="*/ 9557 w 21018"/>
                    <a:gd name="connsiteY3" fmla="*/ 44 h 21018"/>
                    <a:gd name="connsiteX4" fmla="*/ 9518 w 21018"/>
                    <a:gd name="connsiteY4" fmla="*/ 47 h 21018"/>
                    <a:gd name="connsiteX5" fmla="*/ 44 w 21018"/>
                    <a:gd name="connsiteY5" fmla="*/ 11461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8" h="21018">
                      <a:moveTo>
                        <a:pt x="44" y="11461"/>
                      </a:moveTo>
                      <a:cubicBezTo>
                        <a:pt x="570" y="17241"/>
                        <a:pt x="5682" y="21500"/>
                        <a:pt x="11461" y="20974"/>
                      </a:cubicBezTo>
                      <a:cubicBezTo>
                        <a:pt x="17241" y="20449"/>
                        <a:pt x="21500" y="15337"/>
                        <a:pt x="20974" y="9557"/>
                      </a:cubicBezTo>
                      <a:cubicBezTo>
                        <a:pt x="20448" y="3777"/>
                        <a:pt x="15337" y="-482"/>
                        <a:pt x="9557" y="44"/>
                      </a:cubicBezTo>
                      <a:cubicBezTo>
                        <a:pt x="9544" y="45"/>
                        <a:pt x="9531" y="46"/>
                        <a:pt x="9518" y="47"/>
                      </a:cubicBezTo>
                      <a:cubicBezTo>
                        <a:pt x="3755" y="594"/>
                        <a:pt x="-481" y="5697"/>
                        <a:pt x="44" y="11461"/>
                      </a:cubicBezTo>
                      <a:close/>
                    </a:path>
                  </a:pathLst>
                </a:custGeom>
                <a:solidFill>
                  <a:srgbClr val="006F7E"/>
                </a:solidFill>
                <a:ln w="3233"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5F2B32DB-8BCB-488F-8CEB-DF2F14A7D7AE}"/>
                    </a:ext>
                  </a:extLst>
                </p:cNvPr>
                <p:cNvSpPr/>
                <p:nvPr/>
              </p:nvSpPr>
              <p:spPr>
                <a:xfrm>
                  <a:off x="5039726" y="4817410"/>
                  <a:ext cx="12417" cy="12397"/>
                </a:xfrm>
                <a:custGeom>
                  <a:avLst/>
                  <a:gdLst>
                    <a:gd name="connsiteX0" fmla="*/ 25 w 12417"/>
                    <a:gd name="connsiteY0" fmla="*/ 6761 h 12397"/>
                    <a:gd name="connsiteX1" fmla="*/ 6815 w 12417"/>
                    <a:gd name="connsiteY1" fmla="*/ 12387 h 12397"/>
                    <a:gd name="connsiteX2" fmla="*/ 12387 w 12417"/>
                    <a:gd name="connsiteY2" fmla="*/ 5602 h 12397"/>
                    <a:gd name="connsiteX3" fmla="*/ 5602 w 12417"/>
                    <a:gd name="connsiteY3" fmla="*/ 30 h 12397"/>
                    <a:gd name="connsiteX4" fmla="*/ 25 w 12417"/>
                    <a:gd name="connsiteY4" fmla="*/ 6761 h 123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17" h="12397">
                      <a:moveTo>
                        <a:pt x="25" y="6761"/>
                      </a:moveTo>
                      <a:cubicBezTo>
                        <a:pt x="461" y="10128"/>
                        <a:pt x="3426" y="12584"/>
                        <a:pt x="6815" y="12387"/>
                      </a:cubicBezTo>
                      <a:cubicBezTo>
                        <a:pt x="10227" y="12052"/>
                        <a:pt x="12722" y="9014"/>
                        <a:pt x="12387" y="5602"/>
                      </a:cubicBezTo>
                      <a:cubicBezTo>
                        <a:pt x="12052" y="2190"/>
                        <a:pt x="9014" y="-305"/>
                        <a:pt x="5602" y="30"/>
                      </a:cubicBezTo>
                      <a:cubicBezTo>
                        <a:pt x="2211" y="363"/>
                        <a:pt x="-278" y="3367"/>
                        <a:pt x="25" y="6761"/>
                      </a:cubicBezTo>
                      <a:close/>
                    </a:path>
                  </a:pathLst>
                </a:custGeom>
                <a:solidFill>
                  <a:srgbClr val="006F7E"/>
                </a:solidFill>
                <a:ln w="3233"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9B15359B-9A58-459F-96FA-6EA5DA945273}"/>
                    </a:ext>
                  </a:extLst>
                </p:cNvPr>
                <p:cNvSpPr/>
                <p:nvPr/>
              </p:nvSpPr>
              <p:spPr>
                <a:xfrm>
                  <a:off x="5011604" y="4831009"/>
                  <a:ext cx="7921" cy="7921"/>
                </a:xfrm>
                <a:custGeom>
                  <a:avLst/>
                  <a:gdLst>
                    <a:gd name="connsiteX0" fmla="*/ 3605 w 7921"/>
                    <a:gd name="connsiteY0" fmla="*/ 16 h 7921"/>
                    <a:gd name="connsiteX1" fmla="*/ 16 w 7921"/>
                    <a:gd name="connsiteY1" fmla="*/ 4317 h 7921"/>
                    <a:gd name="connsiteX2" fmla="*/ 4317 w 7921"/>
                    <a:gd name="connsiteY2" fmla="*/ 7906 h 7921"/>
                    <a:gd name="connsiteX3" fmla="*/ 7906 w 7921"/>
                    <a:gd name="connsiteY3" fmla="*/ 3605 h 7921"/>
                    <a:gd name="connsiteX4" fmla="*/ 3605 w 7921"/>
                    <a:gd name="connsiteY4" fmla="*/ 16 h 79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21" h="7921">
                      <a:moveTo>
                        <a:pt x="3605" y="16"/>
                      </a:moveTo>
                      <a:cubicBezTo>
                        <a:pt x="1427" y="213"/>
                        <a:pt x="-180" y="2138"/>
                        <a:pt x="16" y="4317"/>
                      </a:cubicBezTo>
                      <a:cubicBezTo>
                        <a:pt x="213" y="6495"/>
                        <a:pt x="2138" y="8102"/>
                        <a:pt x="4317" y="7906"/>
                      </a:cubicBezTo>
                      <a:cubicBezTo>
                        <a:pt x="6495" y="7709"/>
                        <a:pt x="8102" y="5784"/>
                        <a:pt x="7906" y="3605"/>
                      </a:cubicBezTo>
                      <a:cubicBezTo>
                        <a:pt x="7709" y="1427"/>
                        <a:pt x="5784" y="-180"/>
                        <a:pt x="3605" y="16"/>
                      </a:cubicBezTo>
                      <a:close/>
                    </a:path>
                  </a:pathLst>
                </a:custGeom>
                <a:solidFill>
                  <a:srgbClr val="006F7E"/>
                </a:solidFill>
                <a:ln w="3233"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1883F833-FBC4-4554-B78B-A75A110594E7}"/>
                    </a:ext>
                  </a:extLst>
                </p:cNvPr>
                <p:cNvSpPr/>
                <p:nvPr/>
              </p:nvSpPr>
              <p:spPr>
                <a:xfrm>
                  <a:off x="5155915" y="4844338"/>
                  <a:ext cx="20953" cy="20953"/>
                </a:xfrm>
                <a:custGeom>
                  <a:avLst/>
                  <a:gdLst>
                    <a:gd name="connsiteX0" fmla="*/ 44 w 20953"/>
                    <a:gd name="connsiteY0" fmla="*/ 11423 h 20953"/>
                    <a:gd name="connsiteX1" fmla="*/ 11423 w 20953"/>
                    <a:gd name="connsiteY1" fmla="*/ 20910 h 20953"/>
                    <a:gd name="connsiteX2" fmla="*/ 20910 w 20953"/>
                    <a:gd name="connsiteY2" fmla="*/ 9530 h 20953"/>
                    <a:gd name="connsiteX3" fmla="*/ 9550 w 20953"/>
                    <a:gd name="connsiteY3" fmla="*/ 42 h 20953"/>
                    <a:gd name="connsiteX4" fmla="*/ 42 w 20953"/>
                    <a:gd name="connsiteY4" fmla="*/ 11404 h 20953"/>
                    <a:gd name="connsiteX5" fmla="*/ 44 w 20953"/>
                    <a:gd name="connsiteY5" fmla="*/ 11423 h 20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53" h="20953">
                      <a:moveTo>
                        <a:pt x="44" y="11423"/>
                      </a:moveTo>
                      <a:cubicBezTo>
                        <a:pt x="566" y="17185"/>
                        <a:pt x="5661" y="21433"/>
                        <a:pt x="11423" y="20910"/>
                      </a:cubicBezTo>
                      <a:cubicBezTo>
                        <a:pt x="17186" y="20387"/>
                        <a:pt x="21433" y="15292"/>
                        <a:pt x="20910" y="9530"/>
                      </a:cubicBezTo>
                      <a:cubicBezTo>
                        <a:pt x="20388" y="3776"/>
                        <a:pt x="15305" y="-470"/>
                        <a:pt x="9550" y="42"/>
                      </a:cubicBezTo>
                      <a:cubicBezTo>
                        <a:pt x="3786" y="554"/>
                        <a:pt x="-470" y="5641"/>
                        <a:pt x="42" y="11404"/>
                      </a:cubicBezTo>
                      <a:cubicBezTo>
                        <a:pt x="42" y="11410"/>
                        <a:pt x="43" y="11417"/>
                        <a:pt x="44" y="11423"/>
                      </a:cubicBezTo>
                      <a:close/>
                    </a:path>
                  </a:pathLst>
                </a:custGeom>
                <a:solidFill>
                  <a:srgbClr val="006F7E"/>
                </a:solidFill>
                <a:ln w="3233"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C5E8A460-3B66-4894-A471-1703B6FE0F4B}"/>
                    </a:ext>
                  </a:extLst>
                </p:cNvPr>
                <p:cNvSpPr/>
                <p:nvPr/>
              </p:nvSpPr>
              <p:spPr>
                <a:xfrm>
                  <a:off x="5168774" y="4826317"/>
                  <a:ext cx="12346" cy="12352"/>
                </a:xfrm>
                <a:custGeom>
                  <a:avLst/>
                  <a:gdLst>
                    <a:gd name="connsiteX0" fmla="*/ 5680 w 12346"/>
                    <a:gd name="connsiteY0" fmla="*/ 20 h 12352"/>
                    <a:gd name="connsiteX1" fmla="*/ 21 w 12346"/>
                    <a:gd name="connsiteY1" fmla="*/ 6745 h 12352"/>
                    <a:gd name="connsiteX2" fmla="*/ 6740 w 12346"/>
                    <a:gd name="connsiteY2" fmla="*/ 12325 h 12352"/>
                    <a:gd name="connsiteX3" fmla="*/ 12320 w 12346"/>
                    <a:gd name="connsiteY3" fmla="*/ 5607 h 12352"/>
                    <a:gd name="connsiteX4" fmla="*/ 5680 w 12346"/>
                    <a:gd name="connsiteY4" fmla="*/ 20 h 123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46" h="12352">
                      <a:moveTo>
                        <a:pt x="5680" y="20"/>
                      </a:moveTo>
                      <a:cubicBezTo>
                        <a:pt x="2267" y="328"/>
                        <a:pt x="-259" y="3330"/>
                        <a:pt x="21" y="6745"/>
                      </a:cubicBezTo>
                      <a:cubicBezTo>
                        <a:pt x="336" y="10142"/>
                        <a:pt x="3344" y="12640"/>
                        <a:pt x="6740" y="12325"/>
                      </a:cubicBezTo>
                      <a:cubicBezTo>
                        <a:pt x="10136" y="12011"/>
                        <a:pt x="12635" y="9003"/>
                        <a:pt x="12320" y="5607"/>
                      </a:cubicBezTo>
                      <a:cubicBezTo>
                        <a:pt x="12009" y="2241"/>
                        <a:pt x="9049" y="-249"/>
                        <a:pt x="5680" y="20"/>
                      </a:cubicBezTo>
                      <a:close/>
                    </a:path>
                  </a:pathLst>
                </a:custGeom>
                <a:solidFill>
                  <a:srgbClr val="006F7E"/>
                </a:solidFill>
                <a:ln w="3233"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ADA0B29A-E093-4D06-A5DD-3DDBA4301C1A}"/>
                    </a:ext>
                  </a:extLst>
                </p:cNvPr>
                <p:cNvSpPr/>
                <p:nvPr/>
              </p:nvSpPr>
              <p:spPr>
                <a:xfrm>
                  <a:off x="5140617" y="4840034"/>
                  <a:ext cx="7919" cy="7922"/>
                </a:xfrm>
                <a:custGeom>
                  <a:avLst/>
                  <a:gdLst>
                    <a:gd name="connsiteX0" fmla="*/ 4316 w 7919"/>
                    <a:gd name="connsiteY0" fmla="*/ 7902 h 7922"/>
                    <a:gd name="connsiteX1" fmla="*/ 7905 w 7919"/>
                    <a:gd name="connsiteY1" fmla="*/ 3601 h 7922"/>
                    <a:gd name="connsiteX2" fmla="*/ 3572 w 7919"/>
                    <a:gd name="connsiteY2" fmla="*/ 12 h 7922"/>
                    <a:gd name="connsiteX3" fmla="*/ 15 w 7919"/>
                    <a:gd name="connsiteY3" fmla="*/ 4313 h 7922"/>
                    <a:gd name="connsiteX4" fmla="*/ 4219 w 7919"/>
                    <a:gd name="connsiteY4" fmla="*/ 7910 h 7922"/>
                    <a:gd name="connsiteX5" fmla="*/ 4316 w 7919"/>
                    <a:gd name="connsiteY5" fmla="*/ 7902 h 7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19" h="7922">
                      <a:moveTo>
                        <a:pt x="4316" y="7902"/>
                      </a:moveTo>
                      <a:cubicBezTo>
                        <a:pt x="6490" y="7697"/>
                        <a:pt x="8092" y="5777"/>
                        <a:pt x="7905" y="3601"/>
                      </a:cubicBezTo>
                      <a:cubicBezTo>
                        <a:pt x="7667" y="1431"/>
                        <a:pt x="5748" y="-158"/>
                        <a:pt x="3572" y="12"/>
                      </a:cubicBezTo>
                      <a:cubicBezTo>
                        <a:pt x="1411" y="234"/>
                        <a:pt x="-173" y="2149"/>
                        <a:pt x="15" y="4313"/>
                      </a:cubicBezTo>
                      <a:cubicBezTo>
                        <a:pt x="183" y="6467"/>
                        <a:pt x="2064" y="8078"/>
                        <a:pt x="4219" y="7910"/>
                      </a:cubicBezTo>
                      <a:cubicBezTo>
                        <a:pt x="4251" y="7908"/>
                        <a:pt x="4283" y="7905"/>
                        <a:pt x="4316" y="7902"/>
                      </a:cubicBezTo>
                      <a:close/>
                    </a:path>
                  </a:pathLst>
                </a:custGeom>
                <a:solidFill>
                  <a:srgbClr val="006F7E"/>
                </a:solidFill>
                <a:ln w="3233"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C2E27C45-5F78-47AF-8B0E-7CF47B3ED786}"/>
                    </a:ext>
                  </a:extLst>
                </p:cNvPr>
                <p:cNvSpPr/>
                <p:nvPr/>
              </p:nvSpPr>
              <p:spPr>
                <a:xfrm>
                  <a:off x="5087724" y="4838582"/>
                  <a:ext cx="21018" cy="21018"/>
                </a:xfrm>
                <a:custGeom>
                  <a:avLst/>
                  <a:gdLst>
                    <a:gd name="connsiteX0" fmla="*/ 43 w 21018"/>
                    <a:gd name="connsiteY0" fmla="*/ 11456 h 21018"/>
                    <a:gd name="connsiteX1" fmla="*/ 11455 w 21018"/>
                    <a:gd name="connsiteY1" fmla="*/ 20975 h 21018"/>
                    <a:gd name="connsiteX2" fmla="*/ 20975 w 21018"/>
                    <a:gd name="connsiteY2" fmla="*/ 9563 h 21018"/>
                    <a:gd name="connsiteX3" fmla="*/ 9582 w 21018"/>
                    <a:gd name="connsiteY3" fmla="*/ 42 h 21018"/>
                    <a:gd name="connsiteX4" fmla="*/ 42 w 21018"/>
                    <a:gd name="connsiteY4" fmla="*/ 11437 h 21018"/>
                    <a:gd name="connsiteX5" fmla="*/ 43 w 21018"/>
                    <a:gd name="connsiteY5" fmla="*/ 11456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8" h="21018">
                      <a:moveTo>
                        <a:pt x="43" y="11456"/>
                      </a:moveTo>
                      <a:cubicBezTo>
                        <a:pt x="566" y="17235"/>
                        <a:pt x="5675" y="21497"/>
                        <a:pt x="11455" y="20975"/>
                      </a:cubicBezTo>
                      <a:cubicBezTo>
                        <a:pt x="17236" y="20452"/>
                        <a:pt x="21498" y="15343"/>
                        <a:pt x="20975" y="9563"/>
                      </a:cubicBezTo>
                      <a:cubicBezTo>
                        <a:pt x="20453" y="3790"/>
                        <a:pt x="15355" y="-470"/>
                        <a:pt x="9582" y="42"/>
                      </a:cubicBezTo>
                      <a:cubicBezTo>
                        <a:pt x="3801" y="554"/>
                        <a:pt x="-471" y="5655"/>
                        <a:pt x="42" y="11437"/>
                      </a:cubicBezTo>
                      <a:cubicBezTo>
                        <a:pt x="42" y="11443"/>
                        <a:pt x="43" y="11449"/>
                        <a:pt x="43" y="11456"/>
                      </a:cubicBezTo>
                      <a:close/>
                    </a:path>
                  </a:pathLst>
                </a:custGeom>
                <a:solidFill>
                  <a:srgbClr val="006F7E"/>
                </a:solidFill>
                <a:ln w="3233"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9B9BD2B7-F693-4E62-AB36-7D4FE07D4070}"/>
                    </a:ext>
                  </a:extLst>
                </p:cNvPr>
                <p:cNvSpPr/>
                <p:nvPr/>
              </p:nvSpPr>
              <p:spPr>
                <a:xfrm>
                  <a:off x="5100609" y="4820458"/>
                  <a:ext cx="12366" cy="12369"/>
                </a:xfrm>
                <a:custGeom>
                  <a:avLst/>
                  <a:gdLst>
                    <a:gd name="connsiteX0" fmla="*/ 26 w 12366"/>
                    <a:gd name="connsiteY0" fmla="*/ 6752 h 12369"/>
                    <a:gd name="connsiteX1" fmla="*/ 6719 w 12366"/>
                    <a:gd name="connsiteY1" fmla="*/ 12345 h 12369"/>
                    <a:gd name="connsiteX2" fmla="*/ 12346 w 12366"/>
                    <a:gd name="connsiteY2" fmla="*/ 5620 h 12369"/>
                    <a:gd name="connsiteX3" fmla="*/ 5620 w 12366"/>
                    <a:gd name="connsiteY3" fmla="*/ 26 h 12369"/>
                    <a:gd name="connsiteX4" fmla="*/ 26 w 12366"/>
                    <a:gd name="connsiteY4" fmla="*/ 6752 h 123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66" h="12369">
                      <a:moveTo>
                        <a:pt x="26" y="6752"/>
                      </a:moveTo>
                      <a:cubicBezTo>
                        <a:pt x="334" y="10143"/>
                        <a:pt x="3328" y="12645"/>
                        <a:pt x="6719" y="12345"/>
                      </a:cubicBezTo>
                      <a:cubicBezTo>
                        <a:pt x="10119" y="12021"/>
                        <a:pt x="12626" y="9024"/>
                        <a:pt x="12346" y="5620"/>
                      </a:cubicBezTo>
                      <a:cubicBezTo>
                        <a:pt x="12033" y="2218"/>
                        <a:pt x="9022" y="-286"/>
                        <a:pt x="5620" y="26"/>
                      </a:cubicBezTo>
                      <a:cubicBezTo>
                        <a:pt x="2218" y="339"/>
                        <a:pt x="-286" y="3350"/>
                        <a:pt x="26" y="6752"/>
                      </a:cubicBezTo>
                      <a:close/>
                    </a:path>
                  </a:pathLst>
                </a:custGeom>
                <a:solidFill>
                  <a:srgbClr val="006F7E"/>
                </a:solidFill>
                <a:ln w="3233"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A3D89657-E7C8-4070-81AC-DB9D242CED98}"/>
                    </a:ext>
                  </a:extLst>
                </p:cNvPr>
                <p:cNvSpPr/>
                <p:nvPr/>
              </p:nvSpPr>
              <p:spPr>
                <a:xfrm>
                  <a:off x="5072455" y="4834174"/>
                  <a:ext cx="7887" cy="7890"/>
                </a:xfrm>
                <a:custGeom>
                  <a:avLst/>
                  <a:gdLst>
                    <a:gd name="connsiteX0" fmla="*/ 7875 w 7887"/>
                    <a:gd name="connsiteY0" fmla="*/ 3609 h 7890"/>
                    <a:gd name="connsiteX1" fmla="*/ 3609 w 7887"/>
                    <a:gd name="connsiteY1" fmla="*/ 15 h 7890"/>
                    <a:gd name="connsiteX2" fmla="*/ 15 w 7887"/>
                    <a:gd name="connsiteY2" fmla="*/ 4280 h 7890"/>
                    <a:gd name="connsiteX3" fmla="*/ 4254 w 7887"/>
                    <a:gd name="connsiteY3" fmla="*/ 7878 h 7890"/>
                    <a:gd name="connsiteX4" fmla="*/ 7875 w 7887"/>
                    <a:gd name="connsiteY4" fmla="*/ 3610 h 78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87" h="7890">
                      <a:moveTo>
                        <a:pt x="7875" y="3609"/>
                      </a:moveTo>
                      <a:cubicBezTo>
                        <a:pt x="7690" y="1439"/>
                        <a:pt x="5780" y="-171"/>
                        <a:pt x="3609" y="15"/>
                      </a:cubicBezTo>
                      <a:cubicBezTo>
                        <a:pt x="1439" y="200"/>
                        <a:pt x="-171" y="2110"/>
                        <a:pt x="15" y="4280"/>
                      </a:cubicBezTo>
                      <a:cubicBezTo>
                        <a:pt x="199" y="6441"/>
                        <a:pt x="2092" y="8047"/>
                        <a:pt x="4254" y="7878"/>
                      </a:cubicBezTo>
                      <a:cubicBezTo>
                        <a:pt x="6427" y="7689"/>
                        <a:pt x="8043" y="5785"/>
                        <a:pt x="7875" y="3610"/>
                      </a:cubicBezTo>
                      <a:close/>
                    </a:path>
                  </a:pathLst>
                </a:custGeom>
                <a:solidFill>
                  <a:srgbClr val="006F7E"/>
                </a:solidFill>
                <a:ln w="3233"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693164D-57E7-47C7-9E98-4B9728DD8266}"/>
                    </a:ext>
                  </a:extLst>
                </p:cNvPr>
                <p:cNvSpPr/>
                <p:nvPr/>
              </p:nvSpPr>
              <p:spPr>
                <a:xfrm>
                  <a:off x="5085217" y="4879675"/>
                  <a:ext cx="17528" cy="17539"/>
                </a:xfrm>
                <a:custGeom>
                  <a:avLst/>
                  <a:gdLst>
                    <a:gd name="connsiteX0" fmla="*/ 16647 w 17528"/>
                    <a:gd name="connsiteY0" fmla="*/ 12591 h 17539"/>
                    <a:gd name="connsiteX1" fmla="*/ 12591 w 17528"/>
                    <a:gd name="connsiteY1" fmla="*/ 882 h 17539"/>
                    <a:gd name="connsiteX2" fmla="*/ 882 w 17528"/>
                    <a:gd name="connsiteY2" fmla="*/ 4938 h 17539"/>
                    <a:gd name="connsiteX3" fmla="*/ 4938 w 17528"/>
                    <a:gd name="connsiteY3" fmla="*/ 16647 h 17539"/>
                    <a:gd name="connsiteX4" fmla="*/ 4975 w 17528"/>
                    <a:gd name="connsiteY4" fmla="*/ 16665 h 17539"/>
                    <a:gd name="connsiteX5" fmla="*/ 16637 w 17528"/>
                    <a:gd name="connsiteY5" fmla="*/ 12612 h 17539"/>
                    <a:gd name="connsiteX6" fmla="*/ 16647 w 17528"/>
                    <a:gd name="connsiteY6" fmla="*/ 12591 h 1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528" h="17539">
                      <a:moveTo>
                        <a:pt x="16647" y="12591"/>
                      </a:moveTo>
                      <a:cubicBezTo>
                        <a:pt x="18761" y="8237"/>
                        <a:pt x="16944" y="2995"/>
                        <a:pt x="12591" y="882"/>
                      </a:cubicBezTo>
                      <a:cubicBezTo>
                        <a:pt x="8237" y="-1232"/>
                        <a:pt x="2995" y="584"/>
                        <a:pt x="882" y="4938"/>
                      </a:cubicBezTo>
                      <a:cubicBezTo>
                        <a:pt x="-1232" y="9291"/>
                        <a:pt x="584" y="14534"/>
                        <a:pt x="4938" y="16647"/>
                      </a:cubicBezTo>
                      <a:cubicBezTo>
                        <a:pt x="4950" y="16653"/>
                        <a:pt x="4962" y="16659"/>
                        <a:pt x="4975" y="16665"/>
                      </a:cubicBezTo>
                      <a:cubicBezTo>
                        <a:pt x="9314" y="18766"/>
                        <a:pt x="14535" y="16952"/>
                        <a:pt x="16637" y="12612"/>
                      </a:cubicBezTo>
                      <a:cubicBezTo>
                        <a:pt x="16640" y="12605"/>
                        <a:pt x="16644" y="12598"/>
                        <a:pt x="16647" y="12591"/>
                      </a:cubicBezTo>
                      <a:close/>
                    </a:path>
                  </a:pathLst>
                </a:custGeom>
                <a:solidFill>
                  <a:srgbClr val="006F7E"/>
                </a:solidFill>
                <a:ln w="3233"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242BEFD8-A248-4B3F-B8DA-9A81F605EC29}"/>
                    </a:ext>
                  </a:extLst>
                </p:cNvPr>
                <p:cNvSpPr/>
                <p:nvPr/>
              </p:nvSpPr>
              <p:spPr>
                <a:xfrm>
                  <a:off x="5076515" y="4867596"/>
                  <a:ext cx="10313" cy="10313"/>
                </a:xfrm>
                <a:custGeom>
                  <a:avLst/>
                  <a:gdLst>
                    <a:gd name="connsiteX0" fmla="*/ 7404 w 10313"/>
                    <a:gd name="connsiteY0" fmla="*/ 517 h 10313"/>
                    <a:gd name="connsiteX1" fmla="*/ 517 w 10313"/>
                    <a:gd name="connsiteY1" fmla="*/ 2909 h 10313"/>
                    <a:gd name="connsiteX2" fmla="*/ 2909 w 10313"/>
                    <a:gd name="connsiteY2" fmla="*/ 9796 h 10313"/>
                    <a:gd name="connsiteX3" fmla="*/ 9797 w 10313"/>
                    <a:gd name="connsiteY3" fmla="*/ 7404 h 10313"/>
                    <a:gd name="connsiteX4" fmla="*/ 7404 w 10313"/>
                    <a:gd name="connsiteY4" fmla="*/ 517 h 103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13" h="10313">
                      <a:moveTo>
                        <a:pt x="7404" y="517"/>
                      </a:moveTo>
                      <a:cubicBezTo>
                        <a:pt x="4841" y="-724"/>
                        <a:pt x="1758" y="347"/>
                        <a:pt x="517" y="2909"/>
                      </a:cubicBezTo>
                      <a:cubicBezTo>
                        <a:pt x="-724" y="5472"/>
                        <a:pt x="347" y="8555"/>
                        <a:pt x="2909" y="9796"/>
                      </a:cubicBezTo>
                      <a:cubicBezTo>
                        <a:pt x="5472" y="11037"/>
                        <a:pt x="8555" y="9966"/>
                        <a:pt x="9797" y="7404"/>
                      </a:cubicBezTo>
                      <a:cubicBezTo>
                        <a:pt x="11038" y="4841"/>
                        <a:pt x="9966" y="1758"/>
                        <a:pt x="7404" y="517"/>
                      </a:cubicBezTo>
                      <a:close/>
                    </a:path>
                  </a:pathLst>
                </a:custGeom>
                <a:solidFill>
                  <a:srgbClr val="006F7E"/>
                </a:solidFill>
                <a:ln w="3233"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6B074648-9527-4E84-931C-7C72BEBEFFDC}"/>
                    </a:ext>
                  </a:extLst>
                </p:cNvPr>
                <p:cNvSpPr/>
                <p:nvPr/>
              </p:nvSpPr>
              <p:spPr>
                <a:xfrm>
                  <a:off x="5073580" y="4896110"/>
                  <a:ext cx="6597" cy="6660"/>
                </a:xfrm>
                <a:custGeom>
                  <a:avLst/>
                  <a:gdLst>
                    <a:gd name="connsiteX0" fmla="*/ 1900 w 6597"/>
                    <a:gd name="connsiteY0" fmla="*/ 6341 h 6660"/>
                    <a:gd name="connsiteX1" fmla="*/ 6214 w 6597"/>
                    <a:gd name="connsiteY1" fmla="*/ 4827 h 6660"/>
                    <a:gd name="connsiteX2" fmla="*/ 6232 w 6597"/>
                    <a:gd name="connsiteY2" fmla="*/ 4789 h 6660"/>
                    <a:gd name="connsiteX3" fmla="*/ 4855 w 6597"/>
                    <a:gd name="connsiteY3" fmla="*/ 428 h 6660"/>
                    <a:gd name="connsiteX4" fmla="*/ 4713 w 6597"/>
                    <a:gd name="connsiteY4" fmla="*/ 359 h 6660"/>
                    <a:gd name="connsiteX5" fmla="*/ 358 w 6597"/>
                    <a:gd name="connsiteY5" fmla="*/ 1755 h 6660"/>
                    <a:gd name="connsiteX6" fmla="*/ 283 w 6597"/>
                    <a:gd name="connsiteY6" fmla="*/ 1911 h 6660"/>
                    <a:gd name="connsiteX7" fmla="*/ 1900 w 6597"/>
                    <a:gd name="connsiteY7" fmla="*/ 6341 h 6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97" h="6660">
                      <a:moveTo>
                        <a:pt x="1900" y="6341"/>
                      </a:moveTo>
                      <a:cubicBezTo>
                        <a:pt x="3509" y="7114"/>
                        <a:pt x="5441" y="6436"/>
                        <a:pt x="6214" y="4827"/>
                      </a:cubicBezTo>
                      <a:cubicBezTo>
                        <a:pt x="6221" y="4814"/>
                        <a:pt x="6227" y="4801"/>
                        <a:pt x="6232" y="4789"/>
                      </a:cubicBezTo>
                      <a:cubicBezTo>
                        <a:pt x="7056" y="3204"/>
                        <a:pt x="6439" y="1252"/>
                        <a:pt x="4855" y="428"/>
                      </a:cubicBezTo>
                      <a:cubicBezTo>
                        <a:pt x="4808" y="404"/>
                        <a:pt x="4761" y="381"/>
                        <a:pt x="4713" y="359"/>
                      </a:cubicBezTo>
                      <a:cubicBezTo>
                        <a:pt x="3125" y="-458"/>
                        <a:pt x="1175" y="167"/>
                        <a:pt x="358" y="1755"/>
                      </a:cubicBezTo>
                      <a:cubicBezTo>
                        <a:pt x="332" y="1806"/>
                        <a:pt x="307" y="1858"/>
                        <a:pt x="283" y="1911"/>
                      </a:cubicBezTo>
                      <a:cubicBezTo>
                        <a:pt x="-441" y="3582"/>
                        <a:pt x="269" y="5528"/>
                        <a:pt x="1900" y="6341"/>
                      </a:cubicBezTo>
                      <a:close/>
                    </a:path>
                  </a:pathLst>
                </a:custGeom>
                <a:solidFill>
                  <a:srgbClr val="006F7E"/>
                </a:solidFill>
                <a:ln w="3233"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C50E246E-06D4-4BFE-97BD-A70EE6FA6C8A}"/>
                    </a:ext>
                  </a:extLst>
                </p:cNvPr>
                <p:cNvSpPr/>
                <p:nvPr/>
              </p:nvSpPr>
              <p:spPr>
                <a:xfrm>
                  <a:off x="5391308" y="4748950"/>
                  <a:ext cx="28510" cy="28522"/>
                </a:xfrm>
                <a:custGeom>
                  <a:avLst/>
                  <a:gdLst>
                    <a:gd name="connsiteX0" fmla="*/ 21834 w 28510"/>
                    <a:gd name="connsiteY0" fmla="*/ 2179 h 28522"/>
                    <a:gd name="connsiteX1" fmla="*/ 2179 w 28510"/>
                    <a:gd name="connsiteY1" fmla="*/ 6688 h 28522"/>
                    <a:gd name="connsiteX2" fmla="*/ 6688 w 28510"/>
                    <a:gd name="connsiteY2" fmla="*/ 26343 h 28522"/>
                    <a:gd name="connsiteX3" fmla="*/ 26343 w 28510"/>
                    <a:gd name="connsiteY3" fmla="*/ 21834 h 28522"/>
                    <a:gd name="connsiteX4" fmla="*/ 26361 w 28510"/>
                    <a:gd name="connsiteY4" fmla="*/ 21806 h 28522"/>
                    <a:gd name="connsiteX5" fmla="*/ 21834 w 28510"/>
                    <a:gd name="connsiteY5" fmla="*/ 2179 h 28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510" h="28522">
                      <a:moveTo>
                        <a:pt x="21834" y="2179"/>
                      </a:moveTo>
                      <a:cubicBezTo>
                        <a:pt x="15161" y="-2003"/>
                        <a:pt x="6362" y="15"/>
                        <a:pt x="2179" y="6688"/>
                      </a:cubicBezTo>
                      <a:cubicBezTo>
                        <a:pt x="-2003" y="13361"/>
                        <a:pt x="15" y="22161"/>
                        <a:pt x="6688" y="26343"/>
                      </a:cubicBezTo>
                      <a:cubicBezTo>
                        <a:pt x="13361" y="30526"/>
                        <a:pt x="22161" y="28507"/>
                        <a:pt x="26343" y="21834"/>
                      </a:cubicBezTo>
                      <a:cubicBezTo>
                        <a:pt x="26349" y="21825"/>
                        <a:pt x="26355" y="21815"/>
                        <a:pt x="26361" y="21806"/>
                      </a:cubicBezTo>
                      <a:cubicBezTo>
                        <a:pt x="30502" y="15131"/>
                        <a:pt x="28480" y="6366"/>
                        <a:pt x="21834" y="2179"/>
                      </a:cubicBezTo>
                      <a:close/>
                    </a:path>
                  </a:pathLst>
                </a:custGeom>
                <a:solidFill>
                  <a:srgbClr val="006F7E"/>
                </a:solidFill>
                <a:ln w="3233"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1BD71D5B-8132-4A46-AF3F-DBA5EBD90338}"/>
                    </a:ext>
                  </a:extLst>
                </p:cNvPr>
                <p:cNvSpPr/>
                <p:nvPr/>
              </p:nvSpPr>
              <p:spPr>
                <a:xfrm>
                  <a:off x="5424752" y="4737642"/>
                  <a:ext cx="16815" cy="16779"/>
                </a:xfrm>
                <a:custGeom>
                  <a:avLst/>
                  <a:gdLst>
                    <a:gd name="connsiteX0" fmla="*/ 12899 w 16815"/>
                    <a:gd name="connsiteY0" fmla="*/ 1265 h 16779"/>
                    <a:gd name="connsiteX1" fmla="*/ 1259 w 16815"/>
                    <a:gd name="connsiteY1" fmla="*/ 3948 h 16779"/>
                    <a:gd name="connsiteX2" fmla="*/ 3985 w 16815"/>
                    <a:gd name="connsiteY2" fmla="*/ 15520 h 16779"/>
                    <a:gd name="connsiteX3" fmla="*/ 15557 w 16815"/>
                    <a:gd name="connsiteY3" fmla="*/ 12794 h 16779"/>
                    <a:gd name="connsiteX4" fmla="*/ 12899 w 16815"/>
                    <a:gd name="connsiteY4" fmla="*/ 1265 h 167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15" h="16779">
                      <a:moveTo>
                        <a:pt x="12899" y="1265"/>
                      </a:moveTo>
                      <a:cubicBezTo>
                        <a:pt x="8938" y="-1175"/>
                        <a:pt x="3751" y="20"/>
                        <a:pt x="1259" y="3948"/>
                      </a:cubicBezTo>
                      <a:cubicBezTo>
                        <a:pt x="-1184" y="7897"/>
                        <a:pt x="37" y="13078"/>
                        <a:pt x="3985" y="15520"/>
                      </a:cubicBezTo>
                      <a:cubicBezTo>
                        <a:pt x="7933" y="17963"/>
                        <a:pt x="13114" y="16743"/>
                        <a:pt x="15557" y="12794"/>
                      </a:cubicBezTo>
                      <a:cubicBezTo>
                        <a:pt x="17983" y="8872"/>
                        <a:pt x="16797" y="3728"/>
                        <a:pt x="12899" y="1265"/>
                      </a:cubicBezTo>
                      <a:close/>
                    </a:path>
                  </a:pathLst>
                </a:custGeom>
                <a:solidFill>
                  <a:srgbClr val="006F7E"/>
                </a:solidFill>
                <a:ln w="3233"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9774D030-17DA-4B79-86B6-F13F4FD8C0FC}"/>
                    </a:ext>
                  </a:extLst>
                </p:cNvPr>
                <p:cNvSpPr/>
                <p:nvPr/>
              </p:nvSpPr>
              <p:spPr>
                <a:xfrm>
                  <a:off x="5385487" y="4728178"/>
                  <a:ext cx="10711" cy="10736"/>
                </a:xfrm>
                <a:custGeom>
                  <a:avLst/>
                  <a:gdLst>
                    <a:gd name="connsiteX0" fmla="*/ 8190 w 10711"/>
                    <a:gd name="connsiteY0" fmla="*/ 802 h 10736"/>
                    <a:gd name="connsiteX1" fmla="*/ 802 w 10711"/>
                    <a:gd name="connsiteY1" fmla="*/ 2547 h 10736"/>
                    <a:gd name="connsiteX2" fmla="*/ 2547 w 10711"/>
                    <a:gd name="connsiteY2" fmla="*/ 9934 h 10736"/>
                    <a:gd name="connsiteX3" fmla="*/ 9903 w 10711"/>
                    <a:gd name="connsiteY3" fmla="*/ 8239 h 10736"/>
                    <a:gd name="connsiteX4" fmla="*/ 8190 w 10711"/>
                    <a:gd name="connsiteY4" fmla="*/ 802 h 107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1" h="10736">
                      <a:moveTo>
                        <a:pt x="8190" y="802"/>
                      </a:moveTo>
                      <a:cubicBezTo>
                        <a:pt x="5668" y="-756"/>
                        <a:pt x="2360" y="25"/>
                        <a:pt x="802" y="2547"/>
                      </a:cubicBezTo>
                      <a:cubicBezTo>
                        <a:pt x="-756" y="5068"/>
                        <a:pt x="25" y="8376"/>
                        <a:pt x="2547" y="9934"/>
                      </a:cubicBezTo>
                      <a:cubicBezTo>
                        <a:pt x="5049" y="11481"/>
                        <a:pt x="8330" y="10724"/>
                        <a:pt x="9903" y="8239"/>
                      </a:cubicBezTo>
                      <a:cubicBezTo>
                        <a:pt x="11463" y="5709"/>
                        <a:pt x="10699" y="2395"/>
                        <a:pt x="8190" y="802"/>
                      </a:cubicBezTo>
                      <a:close/>
                    </a:path>
                  </a:pathLst>
                </a:custGeom>
                <a:solidFill>
                  <a:srgbClr val="006F7E"/>
                </a:solidFill>
                <a:ln w="3233"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1D27CB4-5E44-4BC8-AFC2-F0857A6533C0}"/>
                    </a:ext>
                  </a:extLst>
                </p:cNvPr>
                <p:cNvSpPr/>
                <p:nvPr/>
              </p:nvSpPr>
              <p:spPr>
                <a:xfrm>
                  <a:off x="5343526" y="4804089"/>
                  <a:ext cx="28586" cy="28586"/>
                </a:xfrm>
                <a:custGeom>
                  <a:avLst/>
                  <a:gdLst>
                    <a:gd name="connsiteX0" fmla="*/ 21859 w 28586"/>
                    <a:gd name="connsiteY0" fmla="*/ 2169 h 28586"/>
                    <a:gd name="connsiteX1" fmla="*/ 2168 w 28586"/>
                    <a:gd name="connsiteY1" fmla="*/ 6728 h 28586"/>
                    <a:gd name="connsiteX2" fmla="*/ 6728 w 28586"/>
                    <a:gd name="connsiteY2" fmla="*/ 26419 h 28586"/>
                    <a:gd name="connsiteX3" fmla="*/ 26418 w 28586"/>
                    <a:gd name="connsiteY3" fmla="*/ 21860 h 28586"/>
                    <a:gd name="connsiteX4" fmla="*/ 21860 w 28586"/>
                    <a:gd name="connsiteY4" fmla="*/ 2169 h 28586"/>
                    <a:gd name="connsiteX5" fmla="*/ 21859 w 28586"/>
                    <a:gd name="connsiteY5" fmla="*/ 2168 h 28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586" h="28586">
                      <a:moveTo>
                        <a:pt x="21859" y="2169"/>
                      </a:moveTo>
                      <a:cubicBezTo>
                        <a:pt x="15162" y="-2010"/>
                        <a:pt x="6347" y="32"/>
                        <a:pt x="2168" y="6728"/>
                      </a:cubicBezTo>
                      <a:cubicBezTo>
                        <a:pt x="-2010" y="13425"/>
                        <a:pt x="32" y="22240"/>
                        <a:pt x="6728" y="26419"/>
                      </a:cubicBezTo>
                      <a:cubicBezTo>
                        <a:pt x="13424" y="30596"/>
                        <a:pt x="22239" y="28555"/>
                        <a:pt x="26418" y="21860"/>
                      </a:cubicBezTo>
                      <a:cubicBezTo>
                        <a:pt x="30596" y="15164"/>
                        <a:pt x="28556" y="6348"/>
                        <a:pt x="21860" y="2169"/>
                      </a:cubicBezTo>
                      <a:cubicBezTo>
                        <a:pt x="21859" y="2169"/>
                        <a:pt x="21859" y="2169"/>
                        <a:pt x="21859" y="2168"/>
                      </a:cubicBezTo>
                      <a:close/>
                    </a:path>
                  </a:pathLst>
                </a:custGeom>
                <a:solidFill>
                  <a:srgbClr val="006F7E"/>
                </a:solidFill>
                <a:ln w="3233"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7F177934-3E59-4857-A3BA-1A1530B423A4}"/>
                    </a:ext>
                  </a:extLst>
                </p:cNvPr>
                <p:cNvSpPr/>
                <p:nvPr/>
              </p:nvSpPr>
              <p:spPr>
                <a:xfrm>
                  <a:off x="5377222" y="4793195"/>
                  <a:ext cx="16355" cy="16036"/>
                </a:xfrm>
                <a:custGeom>
                  <a:avLst/>
                  <a:gdLst>
                    <a:gd name="connsiteX0" fmla="*/ 1032 w 16355"/>
                    <a:gd name="connsiteY0" fmla="*/ 3556 h 16036"/>
                    <a:gd name="connsiteX1" fmla="*/ 4400 w 16355"/>
                    <a:gd name="connsiteY1" fmla="*/ 15006 h 16036"/>
                    <a:gd name="connsiteX2" fmla="*/ 15324 w 16355"/>
                    <a:gd name="connsiteY2" fmla="*/ 12481 h 16036"/>
                    <a:gd name="connsiteX3" fmla="*/ 11955 w 16355"/>
                    <a:gd name="connsiteY3" fmla="*/ 1031 h 16036"/>
                    <a:gd name="connsiteX4" fmla="*/ 1032 w 16355"/>
                    <a:gd name="connsiteY4" fmla="*/ 3556 h 160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5" h="16036">
                      <a:moveTo>
                        <a:pt x="1032" y="3556"/>
                      </a:moveTo>
                      <a:cubicBezTo>
                        <a:pt x="-1200" y="7648"/>
                        <a:pt x="308" y="12774"/>
                        <a:pt x="4400" y="15006"/>
                      </a:cubicBezTo>
                      <a:cubicBezTo>
                        <a:pt x="8155" y="17054"/>
                        <a:pt x="12848" y="15968"/>
                        <a:pt x="15324" y="12481"/>
                      </a:cubicBezTo>
                      <a:cubicBezTo>
                        <a:pt x="17555" y="8389"/>
                        <a:pt x="16047" y="3263"/>
                        <a:pt x="11955" y="1031"/>
                      </a:cubicBezTo>
                      <a:cubicBezTo>
                        <a:pt x="8200" y="-1017"/>
                        <a:pt x="3507" y="68"/>
                        <a:pt x="1032" y="3556"/>
                      </a:cubicBezTo>
                      <a:close/>
                    </a:path>
                  </a:pathLst>
                </a:custGeom>
                <a:solidFill>
                  <a:srgbClr val="006F7E"/>
                </a:solidFill>
                <a:ln w="3233"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5D46DD9E-A298-49F0-ADA5-0006BB68A0D6}"/>
                    </a:ext>
                  </a:extLst>
                </p:cNvPr>
                <p:cNvSpPr/>
                <p:nvPr/>
              </p:nvSpPr>
              <p:spPr>
                <a:xfrm>
                  <a:off x="5337758" y="4783156"/>
                  <a:ext cx="10801" cy="10800"/>
                </a:xfrm>
                <a:custGeom>
                  <a:avLst/>
                  <a:gdLst>
                    <a:gd name="connsiteX0" fmla="*/ 9875 w 10801"/>
                    <a:gd name="connsiteY0" fmla="*/ 8423 h 10800"/>
                    <a:gd name="connsiteX1" fmla="*/ 8423 w 10801"/>
                    <a:gd name="connsiteY1" fmla="*/ 926 h 10800"/>
                    <a:gd name="connsiteX2" fmla="*/ 926 w 10801"/>
                    <a:gd name="connsiteY2" fmla="*/ 2378 h 10800"/>
                    <a:gd name="connsiteX3" fmla="*/ 725 w 10801"/>
                    <a:gd name="connsiteY3" fmla="*/ 2700 h 10800"/>
                    <a:gd name="connsiteX4" fmla="*/ 2700 w 10801"/>
                    <a:gd name="connsiteY4" fmla="*/ 10076 h 10800"/>
                    <a:gd name="connsiteX5" fmla="*/ 9875 w 10801"/>
                    <a:gd name="connsiteY5" fmla="*/ 8423 h 10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01" h="10800">
                      <a:moveTo>
                        <a:pt x="9875" y="8423"/>
                      </a:moveTo>
                      <a:cubicBezTo>
                        <a:pt x="11545" y="5951"/>
                        <a:pt x="10894" y="2595"/>
                        <a:pt x="8423" y="926"/>
                      </a:cubicBezTo>
                      <a:cubicBezTo>
                        <a:pt x="5952" y="-744"/>
                        <a:pt x="2596" y="-93"/>
                        <a:pt x="926" y="2378"/>
                      </a:cubicBezTo>
                      <a:cubicBezTo>
                        <a:pt x="855" y="2483"/>
                        <a:pt x="788" y="2590"/>
                        <a:pt x="725" y="2700"/>
                      </a:cubicBezTo>
                      <a:cubicBezTo>
                        <a:pt x="-767" y="5282"/>
                        <a:pt x="118" y="8585"/>
                        <a:pt x="2700" y="10076"/>
                      </a:cubicBezTo>
                      <a:cubicBezTo>
                        <a:pt x="5155" y="11494"/>
                        <a:pt x="8288" y="10772"/>
                        <a:pt x="9875" y="8423"/>
                      </a:cubicBezTo>
                      <a:close/>
                    </a:path>
                  </a:pathLst>
                </a:custGeom>
                <a:solidFill>
                  <a:srgbClr val="006F7E"/>
                </a:solidFill>
                <a:ln w="3233"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4CC3B9BF-1AF8-44A2-B71B-ACFE7301ACB4}"/>
                    </a:ext>
                  </a:extLst>
                </p:cNvPr>
                <p:cNvSpPr/>
                <p:nvPr/>
              </p:nvSpPr>
              <p:spPr>
                <a:xfrm>
                  <a:off x="5453258" y="4768949"/>
                  <a:ext cx="21020" cy="21017"/>
                </a:xfrm>
                <a:custGeom>
                  <a:avLst/>
                  <a:gdLst>
                    <a:gd name="connsiteX0" fmla="*/ 42 w 21020"/>
                    <a:gd name="connsiteY0" fmla="*/ 11410 h 21017"/>
                    <a:gd name="connsiteX1" fmla="*/ 11413 w 21020"/>
                    <a:gd name="connsiteY1" fmla="*/ 20979 h 21017"/>
                    <a:gd name="connsiteX2" fmla="*/ 20981 w 21020"/>
                    <a:gd name="connsiteY2" fmla="*/ 9608 h 21017"/>
                    <a:gd name="connsiteX3" fmla="*/ 9742 w 21020"/>
                    <a:gd name="connsiteY3" fmla="*/ 29 h 21017"/>
                    <a:gd name="connsiteX4" fmla="*/ 26 w 21020"/>
                    <a:gd name="connsiteY4" fmla="*/ 11214 h 21017"/>
                    <a:gd name="connsiteX5" fmla="*/ 42 w 21020"/>
                    <a:gd name="connsiteY5" fmla="*/ 11410 h 21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20" h="21017">
                      <a:moveTo>
                        <a:pt x="42" y="11410"/>
                      </a:moveTo>
                      <a:cubicBezTo>
                        <a:pt x="540" y="17192"/>
                        <a:pt x="5631" y="21476"/>
                        <a:pt x="11413" y="20979"/>
                      </a:cubicBezTo>
                      <a:cubicBezTo>
                        <a:pt x="17195" y="20481"/>
                        <a:pt x="21479" y="15390"/>
                        <a:pt x="20981" y="9608"/>
                      </a:cubicBezTo>
                      <a:cubicBezTo>
                        <a:pt x="20488" y="3877"/>
                        <a:pt x="15479" y="-393"/>
                        <a:pt x="9742" y="29"/>
                      </a:cubicBezTo>
                      <a:cubicBezTo>
                        <a:pt x="3970" y="434"/>
                        <a:pt x="-380" y="5442"/>
                        <a:pt x="26" y="11214"/>
                      </a:cubicBezTo>
                      <a:cubicBezTo>
                        <a:pt x="31" y="11279"/>
                        <a:pt x="36" y="11345"/>
                        <a:pt x="42" y="11410"/>
                      </a:cubicBezTo>
                      <a:close/>
                    </a:path>
                  </a:pathLst>
                </a:custGeom>
                <a:solidFill>
                  <a:srgbClr val="006F7E"/>
                </a:solidFill>
                <a:ln w="3233"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21F5897A-C1AF-4930-9E8F-DEA6D1475A8D}"/>
                    </a:ext>
                  </a:extLst>
                </p:cNvPr>
                <p:cNvSpPr/>
                <p:nvPr/>
              </p:nvSpPr>
              <p:spPr>
                <a:xfrm>
                  <a:off x="5466145" y="4750945"/>
                  <a:ext cx="12352" cy="12352"/>
                </a:xfrm>
                <a:custGeom>
                  <a:avLst/>
                  <a:gdLst>
                    <a:gd name="connsiteX0" fmla="*/ 24 w 12352"/>
                    <a:gd name="connsiteY0" fmla="*/ 6716 h 12352"/>
                    <a:gd name="connsiteX1" fmla="*/ 6716 w 12352"/>
                    <a:gd name="connsiteY1" fmla="*/ 12328 h 12352"/>
                    <a:gd name="connsiteX2" fmla="*/ 12328 w 12352"/>
                    <a:gd name="connsiteY2" fmla="*/ 5636 h 12352"/>
                    <a:gd name="connsiteX3" fmla="*/ 5650 w 12352"/>
                    <a:gd name="connsiteY3" fmla="*/ 23 h 12352"/>
                    <a:gd name="connsiteX4" fmla="*/ 23 w 12352"/>
                    <a:gd name="connsiteY4" fmla="*/ 6702 h 12352"/>
                    <a:gd name="connsiteX5" fmla="*/ 24 w 12352"/>
                    <a:gd name="connsiteY5" fmla="*/ 6716 h 1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2" h="12352">
                      <a:moveTo>
                        <a:pt x="24" y="6716"/>
                      </a:moveTo>
                      <a:cubicBezTo>
                        <a:pt x="322" y="10113"/>
                        <a:pt x="3318" y="12626"/>
                        <a:pt x="6716" y="12328"/>
                      </a:cubicBezTo>
                      <a:cubicBezTo>
                        <a:pt x="10113" y="12030"/>
                        <a:pt x="12626" y="9034"/>
                        <a:pt x="12328" y="5636"/>
                      </a:cubicBezTo>
                      <a:cubicBezTo>
                        <a:pt x="12031" y="2244"/>
                        <a:pt x="9043" y="-267"/>
                        <a:pt x="5650" y="23"/>
                      </a:cubicBezTo>
                      <a:cubicBezTo>
                        <a:pt x="2252" y="313"/>
                        <a:pt x="-268" y="3304"/>
                        <a:pt x="23" y="6702"/>
                      </a:cubicBezTo>
                      <a:cubicBezTo>
                        <a:pt x="23" y="6707"/>
                        <a:pt x="24" y="6711"/>
                        <a:pt x="24" y="6716"/>
                      </a:cubicBezTo>
                      <a:close/>
                    </a:path>
                  </a:pathLst>
                </a:custGeom>
                <a:solidFill>
                  <a:srgbClr val="006F7E"/>
                </a:solidFill>
                <a:ln w="3233"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D8DD354D-A7C6-47CF-89CC-69F96EA45F87}"/>
                    </a:ext>
                  </a:extLst>
                </p:cNvPr>
                <p:cNvSpPr/>
                <p:nvPr/>
              </p:nvSpPr>
              <p:spPr>
                <a:xfrm>
                  <a:off x="5437943" y="4764629"/>
                  <a:ext cx="7919" cy="7918"/>
                </a:xfrm>
                <a:custGeom>
                  <a:avLst/>
                  <a:gdLst>
                    <a:gd name="connsiteX0" fmla="*/ 3620 w 7919"/>
                    <a:gd name="connsiteY0" fmla="*/ 15 h 7918"/>
                    <a:gd name="connsiteX1" fmla="*/ 15 w 7919"/>
                    <a:gd name="connsiteY1" fmla="*/ 4299 h 7918"/>
                    <a:gd name="connsiteX2" fmla="*/ 4299 w 7919"/>
                    <a:gd name="connsiteY2" fmla="*/ 7904 h 7918"/>
                    <a:gd name="connsiteX3" fmla="*/ 7904 w 7919"/>
                    <a:gd name="connsiteY3" fmla="*/ 3620 h 7918"/>
                    <a:gd name="connsiteX4" fmla="*/ 3620 w 7919"/>
                    <a:gd name="connsiteY4" fmla="*/ 15 h 79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19" h="7918">
                      <a:moveTo>
                        <a:pt x="3620" y="15"/>
                      </a:moveTo>
                      <a:cubicBezTo>
                        <a:pt x="1441" y="202"/>
                        <a:pt x="-173" y="2121"/>
                        <a:pt x="15" y="4299"/>
                      </a:cubicBezTo>
                      <a:cubicBezTo>
                        <a:pt x="202" y="6478"/>
                        <a:pt x="2120" y="8092"/>
                        <a:pt x="4299" y="7904"/>
                      </a:cubicBezTo>
                      <a:cubicBezTo>
                        <a:pt x="6478" y="7717"/>
                        <a:pt x="8092" y="5798"/>
                        <a:pt x="7904" y="3620"/>
                      </a:cubicBezTo>
                      <a:cubicBezTo>
                        <a:pt x="7717" y="1441"/>
                        <a:pt x="5799" y="-173"/>
                        <a:pt x="3620" y="15"/>
                      </a:cubicBezTo>
                      <a:close/>
                    </a:path>
                  </a:pathLst>
                </a:custGeom>
                <a:solidFill>
                  <a:srgbClr val="006F7E"/>
                </a:solidFill>
                <a:ln w="3233"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DEDC6189-5752-4639-BC79-EFC08839FC04}"/>
                    </a:ext>
                  </a:extLst>
                </p:cNvPr>
                <p:cNvSpPr/>
                <p:nvPr/>
              </p:nvSpPr>
              <p:spPr>
                <a:xfrm>
                  <a:off x="5421214" y="4843721"/>
                  <a:ext cx="21018" cy="21018"/>
                </a:xfrm>
                <a:custGeom>
                  <a:avLst/>
                  <a:gdLst>
                    <a:gd name="connsiteX0" fmla="*/ 44 w 21018"/>
                    <a:gd name="connsiteY0" fmla="*/ 11458 h 21018"/>
                    <a:gd name="connsiteX1" fmla="*/ 11458 w 21018"/>
                    <a:gd name="connsiteY1" fmla="*/ 20975 h 21018"/>
                    <a:gd name="connsiteX2" fmla="*/ 20975 w 21018"/>
                    <a:gd name="connsiteY2" fmla="*/ 9560 h 21018"/>
                    <a:gd name="connsiteX3" fmla="*/ 9560 w 21018"/>
                    <a:gd name="connsiteY3" fmla="*/ 44 h 21018"/>
                    <a:gd name="connsiteX4" fmla="*/ 9550 w 21018"/>
                    <a:gd name="connsiteY4" fmla="*/ 44 h 21018"/>
                    <a:gd name="connsiteX5" fmla="*/ 44 w 21018"/>
                    <a:gd name="connsiteY5" fmla="*/ 11458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8" h="21018">
                      <a:moveTo>
                        <a:pt x="44" y="11458"/>
                      </a:moveTo>
                      <a:cubicBezTo>
                        <a:pt x="568" y="17238"/>
                        <a:pt x="5678" y="21499"/>
                        <a:pt x="11458" y="20975"/>
                      </a:cubicBezTo>
                      <a:cubicBezTo>
                        <a:pt x="17238" y="20450"/>
                        <a:pt x="21499" y="15340"/>
                        <a:pt x="20975" y="9560"/>
                      </a:cubicBezTo>
                      <a:cubicBezTo>
                        <a:pt x="20450" y="3780"/>
                        <a:pt x="15340" y="-481"/>
                        <a:pt x="9560" y="44"/>
                      </a:cubicBezTo>
                      <a:cubicBezTo>
                        <a:pt x="9556" y="44"/>
                        <a:pt x="9553" y="44"/>
                        <a:pt x="9550" y="44"/>
                      </a:cubicBezTo>
                      <a:cubicBezTo>
                        <a:pt x="3774" y="574"/>
                        <a:pt x="-480" y="5682"/>
                        <a:pt x="44" y="11458"/>
                      </a:cubicBezTo>
                      <a:close/>
                    </a:path>
                  </a:pathLst>
                </a:custGeom>
                <a:solidFill>
                  <a:srgbClr val="006F7E"/>
                </a:solidFill>
                <a:ln w="3233"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38AA404A-A731-4AED-9760-EEFB2B407226}"/>
                    </a:ext>
                  </a:extLst>
                </p:cNvPr>
                <p:cNvSpPr/>
                <p:nvPr/>
              </p:nvSpPr>
              <p:spPr>
                <a:xfrm>
                  <a:off x="5434116" y="4825733"/>
                  <a:ext cx="12352" cy="12349"/>
                </a:xfrm>
                <a:custGeom>
                  <a:avLst/>
                  <a:gdLst>
                    <a:gd name="connsiteX0" fmla="*/ 5636 w 12352"/>
                    <a:gd name="connsiteY0" fmla="*/ 22 h 12349"/>
                    <a:gd name="connsiteX1" fmla="*/ 24 w 12352"/>
                    <a:gd name="connsiteY1" fmla="*/ 6713 h 12349"/>
                    <a:gd name="connsiteX2" fmla="*/ 6716 w 12352"/>
                    <a:gd name="connsiteY2" fmla="*/ 12326 h 12349"/>
                    <a:gd name="connsiteX3" fmla="*/ 12330 w 12352"/>
                    <a:gd name="connsiteY3" fmla="*/ 5647 h 12349"/>
                    <a:gd name="connsiteX4" fmla="*/ 5636 w 12352"/>
                    <a:gd name="connsiteY4" fmla="*/ 21 h 123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52" h="12349">
                      <a:moveTo>
                        <a:pt x="5636" y="22"/>
                      </a:moveTo>
                      <a:cubicBezTo>
                        <a:pt x="2239" y="320"/>
                        <a:pt x="-274" y="3316"/>
                        <a:pt x="24" y="6713"/>
                      </a:cubicBezTo>
                      <a:cubicBezTo>
                        <a:pt x="322" y="10111"/>
                        <a:pt x="3318" y="12624"/>
                        <a:pt x="6716" y="12326"/>
                      </a:cubicBezTo>
                      <a:cubicBezTo>
                        <a:pt x="10108" y="12028"/>
                        <a:pt x="12619" y="9041"/>
                        <a:pt x="12330" y="5647"/>
                      </a:cubicBezTo>
                      <a:cubicBezTo>
                        <a:pt x="12021" y="2253"/>
                        <a:pt x="9034" y="-259"/>
                        <a:pt x="5636" y="21"/>
                      </a:cubicBezTo>
                      <a:close/>
                    </a:path>
                  </a:pathLst>
                </a:custGeom>
                <a:solidFill>
                  <a:srgbClr val="006F7E"/>
                </a:solidFill>
                <a:ln w="3233"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5DCCF68-9527-4C97-BDD7-652815354066}"/>
                    </a:ext>
                  </a:extLst>
                </p:cNvPr>
                <p:cNvSpPr/>
                <p:nvPr/>
              </p:nvSpPr>
              <p:spPr>
                <a:xfrm>
                  <a:off x="5405936" y="4839450"/>
                  <a:ext cx="7889" cy="7890"/>
                </a:xfrm>
                <a:custGeom>
                  <a:avLst/>
                  <a:gdLst>
                    <a:gd name="connsiteX0" fmla="*/ 3617 w 7889"/>
                    <a:gd name="connsiteY0" fmla="*/ 14 h 7890"/>
                    <a:gd name="connsiteX1" fmla="*/ 14 w 7889"/>
                    <a:gd name="connsiteY1" fmla="*/ 4273 h 7890"/>
                    <a:gd name="connsiteX2" fmla="*/ 4273 w 7889"/>
                    <a:gd name="connsiteY2" fmla="*/ 7876 h 7890"/>
                    <a:gd name="connsiteX3" fmla="*/ 4329 w 7889"/>
                    <a:gd name="connsiteY3" fmla="*/ 7871 h 7890"/>
                    <a:gd name="connsiteX4" fmla="*/ 7871 w 7889"/>
                    <a:gd name="connsiteY4" fmla="*/ 3561 h 7890"/>
                    <a:gd name="connsiteX5" fmla="*/ 3617 w 7889"/>
                    <a:gd name="connsiteY5" fmla="*/ 14 h 7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89" h="7890">
                      <a:moveTo>
                        <a:pt x="3617" y="14"/>
                      </a:moveTo>
                      <a:cubicBezTo>
                        <a:pt x="1446" y="195"/>
                        <a:pt x="-167" y="2102"/>
                        <a:pt x="14" y="4273"/>
                      </a:cubicBezTo>
                      <a:cubicBezTo>
                        <a:pt x="195" y="6444"/>
                        <a:pt x="2102" y="8057"/>
                        <a:pt x="4273" y="7876"/>
                      </a:cubicBezTo>
                      <a:cubicBezTo>
                        <a:pt x="4291" y="7875"/>
                        <a:pt x="4310" y="7873"/>
                        <a:pt x="4329" y="7871"/>
                      </a:cubicBezTo>
                      <a:cubicBezTo>
                        <a:pt x="6497" y="7659"/>
                        <a:pt x="8083" y="5730"/>
                        <a:pt x="7871" y="3561"/>
                      </a:cubicBezTo>
                      <a:cubicBezTo>
                        <a:pt x="7661" y="1415"/>
                        <a:pt x="5766" y="-165"/>
                        <a:pt x="3617" y="14"/>
                      </a:cubicBezTo>
                      <a:close/>
                    </a:path>
                  </a:pathLst>
                </a:custGeom>
                <a:solidFill>
                  <a:srgbClr val="006F7E"/>
                </a:solidFill>
                <a:ln w="3233"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4BE2D866-659F-4354-92C1-9DB6B246FD9D}"/>
                    </a:ext>
                  </a:extLst>
                </p:cNvPr>
                <p:cNvSpPr/>
                <p:nvPr/>
              </p:nvSpPr>
              <p:spPr>
                <a:xfrm>
                  <a:off x="5480914" y="4833426"/>
                  <a:ext cx="20078" cy="20629"/>
                </a:xfrm>
                <a:custGeom>
                  <a:avLst/>
                  <a:gdLst>
                    <a:gd name="connsiteX0" fmla="*/ 1196 w 20078"/>
                    <a:gd name="connsiteY0" fmla="*/ 15416 h 20629"/>
                    <a:gd name="connsiteX1" fmla="*/ 15616 w 20078"/>
                    <a:gd name="connsiteY1" fmla="*/ 19199 h 20629"/>
                    <a:gd name="connsiteX2" fmla="*/ 20079 w 20078"/>
                    <a:gd name="connsiteY2" fmla="*/ 13831 h 20629"/>
                    <a:gd name="connsiteX3" fmla="*/ 20078 w 20078"/>
                    <a:gd name="connsiteY3" fmla="*/ 6330 h 20629"/>
                    <a:gd name="connsiteX4" fmla="*/ 19367 w 20078"/>
                    <a:gd name="connsiteY4" fmla="*/ 4778 h 20629"/>
                    <a:gd name="connsiteX5" fmla="*/ 4778 w 20078"/>
                    <a:gd name="connsiteY5" fmla="*/ 1717 h 20629"/>
                    <a:gd name="connsiteX6" fmla="*/ 1196 w 20078"/>
                    <a:gd name="connsiteY6" fmla="*/ 15415 h 20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78" h="20629">
                      <a:moveTo>
                        <a:pt x="1196" y="15416"/>
                      </a:moveTo>
                      <a:cubicBezTo>
                        <a:pt x="4144" y="20428"/>
                        <a:pt x="10587" y="22118"/>
                        <a:pt x="15616" y="19199"/>
                      </a:cubicBezTo>
                      <a:cubicBezTo>
                        <a:pt x="17652" y="17947"/>
                        <a:pt x="19220" y="16061"/>
                        <a:pt x="20079" y="13831"/>
                      </a:cubicBezTo>
                      <a:lnTo>
                        <a:pt x="20078" y="6330"/>
                      </a:lnTo>
                      <a:cubicBezTo>
                        <a:pt x="19852" y="5813"/>
                        <a:pt x="19626" y="5263"/>
                        <a:pt x="19367" y="4778"/>
                      </a:cubicBezTo>
                      <a:cubicBezTo>
                        <a:pt x="16184" y="-96"/>
                        <a:pt x="9652" y="-1466"/>
                        <a:pt x="4778" y="1717"/>
                      </a:cubicBezTo>
                      <a:cubicBezTo>
                        <a:pt x="238" y="4682"/>
                        <a:pt x="-1311" y="10607"/>
                        <a:pt x="1196" y="15415"/>
                      </a:cubicBezTo>
                      <a:close/>
                    </a:path>
                  </a:pathLst>
                </a:custGeom>
                <a:solidFill>
                  <a:srgbClr val="006F7E"/>
                </a:solidFill>
                <a:ln w="3233"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044675A3-3907-4157-A226-055B85A54AAE}"/>
                    </a:ext>
                  </a:extLst>
                </p:cNvPr>
                <p:cNvSpPr/>
                <p:nvPr/>
              </p:nvSpPr>
              <p:spPr>
                <a:xfrm>
                  <a:off x="5461464" y="4838986"/>
                  <a:ext cx="12353" cy="12353"/>
                </a:xfrm>
                <a:custGeom>
                  <a:avLst/>
                  <a:gdLst>
                    <a:gd name="connsiteX0" fmla="*/ 9006 w 12353"/>
                    <a:gd name="connsiteY0" fmla="*/ 11666 h 12353"/>
                    <a:gd name="connsiteX1" fmla="*/ 11666 w 12353"/>
                    <a:gd name="connsiteY1" fmla="*/ 3347 h 12353"/>
                    <a:gd name="connsiteX2" fmla="*/ 3347 w 12353"/>
                    <a:gd name="connsiteY2" fmla="*/ 688 h 12353"/>
                    <a:gd name="connsiteX3" fmla="*/ 2766 w 12353"/>
                    <a:gd name="connsiteY3" fmla="*/ 1029 h 12353"/>
                    <a:gd name="connsiteX4" fmla="*/ 1028 w 12353"/>
                    <a:gd name="connsiteY4" fmla="*/ 9588 h 12353"/>
                    <a:gd name="connsiteX5" fmla="*/ 9006 w 12353"/>
                    <a:gd name="connsiteY5" fmla="*/ 11666 h 12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3" h="12353">
                      <a:moveTo>
                        <a:pt x="9006" y="11666"/>
                      </a:moveTo>
                      <a:cubicBezTo>
                        <a:pt x="12038" y="10104"/>
                        <a:pt x="13229" y="6379"/>
                        <a:pt x="11666" y="3347"/>
                      </a:cubicBezTo>
                      <a:cubicBezTo>
                        <a:pt x="10103" y="316"/>
                        <a:pt x="6378" y="-875"/>
                        <a:pt x="3347" y="688"/>
                      </a:cubicBezTo>
                      <a:cubicBezTo>
                        <a:pt x="3147" y="791"/>
                        <a:pt x="2953" y="905"/>
                        <a:pt x="2766" y="1029"/>
                      </a:cubicBezTo>
                      <a:cubicBezTo>
                        <a:pt x="-78" y="2912"/>
                        <a:pt x="-856" y="6745"/>
                        <a:pt x="1028" y="9588"/>
                      </a:cubicBezTo>
                      <a:cubicBezTo>
                        <a:pt x="2768" y="12214"/>
                        <a:pt x="6206" y="13110"/>
                        <a:pt x="9006" y="11666"/>
                      </a:cubicBezTo>
                      <a:close/>
                    </a:path>
                  </a:pathLst>
                </a:custGeom>
                <a:solidFill>
                  <a:srgbClr val="006F7E"/>
                </a:solidFill>
                <a:ln w="3233"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69A3563F-3E40-4018-8F92-DD6B53FBFA0C}"/>
                    </a:ext>
                  </a:extLst>
                </p:cNvPr>
                <p:cNvSpPr/>
                <p:nvPr/>
              </p:nvSpPr>
              <p:spPr>
                <a:xfrm>
                  <a:off x="5486787" y="4863958"/>
                  <a:ext cx="7890" cy="7890"/>
                </a:xfrm>
                <a:custGeom>
                  <a:avLst/>
                  <a:gdLst>
                    <a:gd name="connsiteX0" fmla="*/ 5929 w 7890"/>
                    <a:gd name="connsiteY0" fmla="*/ 7355 h 7890"/>
                    <a:gd name="connsiteX1" fmla="*/ 7355 w 7890"/>
                    <a:gd name="connsiteY1" fmla="*/ 1962 h 7890"/>
                    <a:gd name="connsiteX2" fmla="*/ 7351 w 7890"/>
                    <a:gd name="connsiteY2" fmla="*/ 1955 h 7890"/>
                    <a:gd name="connsiteX3" fmla="*/ 1956 w 7890"/>
                    <a:gd name="connsiteY3" fmla="*/ 539 h 7890"/>
                    <a:gd name="connsiteX4" fmla="*/ 539 w 7890"/>
                    <a:gd name="connsiteY4" fmla="*/ 5935 h 7890"/>
                    <a:gd name="connsiteX5" fmla="*/ 5929 w 7890"/>
                    <a:gd name="connsiteY5" fmla="*/ 7355 h 7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90" h="7890">
                      <a:moveTo>
                        <a:pt x="5929" y="7355"/>
                      </a:moveTo>
                      <a:cubicBezTo>
                        <a:pt x="7812" y="6260"/>
                        <a:pt x="8451" y="3845"/>
                        <a:pt x="7355" y="1962"/>
                      </a:cubicBezTo>
                      <a:cubicBezTo>
                        <a:pt x="7354" y="1960"/>
                        <a:pt x="7353" y="1958"/>
                        <a:pt x="7351" y="1955"/>
                      </a:cubicBezTo>
                      <a:cubicBezTo>
                        <a:pt x="6252" y="74"/>
                        <a:pt x="3837" y="-560"/>
                        <a:pt x="1956" y="539"/>
                      </a:cubicBezTo>
                      <a:cubicBezTo>
                        <a:pt x="74" y="1638"/>
                        <a:pt x="-560" y="4054"/>
                        <a:pt x="539" y="5935"/>
                      </a:cubicBezTo>
                      <a:cubicBezTo>
                        <a:pt x="1637" y="7814"/>
                        <a:pt x="4048" y="8449"/>
                        <a:pt x="5929" y="7355"/>
                      </a:cubicBezTo>
                      <a:close/>
                    </a:path>
                  </a:pathLst>
                </a:custGeom>
                <a:solidFill>
                  <a:srgbClr val="006F7E"/>
                </a:solidFill>
                <a:ln w="3233"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464D8C89-8A53-4CFB-852D-7204825E7F67}"/>
                    </a:ext>
                  </a:extLst>
                </p:cNvPr>
                <p:cNvSpPr/>
                <p:nvPr/>
              </p:nvSpPr>
              <p:spPr>
                <a:xfrm>
                  <a:off x="5488634" y="4734849"/>
                  <a:ext cx="12358" cy="21009"/>
                </a:xfrm>
                <a:custGeom>
                  <a:avLst/>
                  <a:gdLst>
                    <a:gd name="connsiteX0" fmla="*/ 9804 w 12358"/>
                    <a:gd name="connsiteY0" fmla="*/ 16 h 21009"/>
                    <a:gd name="connsiteX1" fmla="*/ 24 w 12358"/>
                    <a:gd name="connsiteY1" fmla="*/ 11206 h 21009"/>
                    <a:gd name="connsiteX2" fmla="*/ 10936 w 12358"/>
                    <a:gd name="connsiteY2" fmla="*/ 21001 h 21009"/>
                    <a:gd name="connsiteX3" fmla="*/ 12358 w 12358"/>
                    <a:gd name="connsiteY3" fmla="*/ 20807 h 21009"/>
                    <a:gd name="connsiteX4" fmla="*/ 12358 w 12358"/>
                    <a:gd name="connsiteY4" fmla="*/ 210 h 21009"/>
                    <a:gd name="connsiteX5" fmla="*/ 9804 w 12358"/>
                    <a:gd name="connsiteY5" fmla="*/ 16 h 21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8" h="21009">
                      <a:moveTo>
                        <a:pt x="9804" y="16"/>
                      </a:moveTo>
                      <a:cubicBezTo>
                        <a:pt x="4013" y="405"/>
                        <a:pt x="-365" y="5415"/>
                        <a:pt x="24" y="11206"/>
                      </a:cubicBezTo>
                      <a:cubicBezTo>
                        <a:pt x="406" y="16888"/>
                        <a:pt x="5245" y="21232"/>
                        <a:pt x="10936" y="21001"/>
                      </a:cubicBezTo>
                      <a:lnTo>
                        <a:pt x="12358" y="20807"/>
                      </a:lnTo>
                      <a:lnTo>
                        <a:pt x="12358" y="210"/>
                      </a:lnTo>
                      <a:cubicBezTo>
                        <a:pt x="11519" y="32"/>
                        <a:pt x="10660" y="-33"/>
                        <a:pt x="9804" y="16"/>
                      </a:cubicBezTo>
                      <a:close/>
                    </a:path>
                  </a:pathLst>
                </a:custGeom>
                <a:solidFill>
                  <a:srgbClr val="006F7E"/>
                </a:solidFill>
                <a:ln w="3233"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4F33B115-5B8D-4404-AE90-0A47573F0D57}"/>
                    </a:ext>
                  </a:extLst>
                </p:cNvPr>
                <p:cNvSpPr/>
                <p:nvPr/>
              </p:nvSpPr>
              <p:spPr>
                <a:xfrm>
                  <a:off x="5470898" y="4729815"/>
                  <a:ext cx="12351" cy="12350"/>
                </a:xfrm>
                <a:custGeom>
                  <a:avLst/>
                  <a:gdLst>
                    <a:gd name="connsiteX0" fmla="*/ 5877 w 12351"/>
                    <a:gd name="connsiteY0" fmla="*/ 6 h 12350"/>
                    <a:gd name="connsiteX1" fmla="*/ 7 w 12351"/>
                    <a:gd name="connsiteY1" fmla="*/ 6473 h 12350"/>
                    <a:gd name="connsiteX2" fmla="*/ 6475 w 12351"/>
                    <a:gd name="connsiteY2" fmla="*/ 12343 h 12350"/>
                    <a:gd name="connsiteX3" fmla="*/ 12344 w 12351"/>
                    <a:gd name="connsiteY3" fmla="*/ 5875 h 12350"/>
                    <a:gd name="connsiteX4" fmla="*/ 12344 w 12351"/>
                    <a:gd name="connsiteY4" fmla="*/ 5859 h 12350"/>
                    <a:gd name="connsiteX5" fmla="*/ 5877 w 12351"/>
                    <a:gd name="connsiteY5" fmla="*/ 6 h 12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1" h="12350">
                      <a:moveTo>
                        <a:pt x="5877" y="6"/>
                      </a:moveTo>
                      <a:cubicBezTo>
                        <a:pt x="2470" y="171"/>
                        <a:pt x="-158" y="3067"/>
                        <a:pt x="7" y="6473"/>
                      </a:cubicBezTo>
                      <a:cubicBezTo>
                        <a:pt x="173" y="9880"/>
                        <a:pt x="3068" y="12508"/>
                        <a:pt x="6475" y="12343"/>
                      </a:cubicBezTo>
                      <a:cubicBezTo>
                        <a:pt x="9882" y="12178"/>
                        <a:pt x="12509" y="9282"/>
                        <a:pt x="12344" y="5875"/>
                      </a:cubicBezTo>
                      <a:cubicBezTo>
                        <a:pt x="12344" y="5870"/>
                        <a:pt x="12344" y="5864"/>
                        <a:pt x="12344" y="5859"/>
                      </a:cubicBezTo>
                      <a:cubicBezTo>
                        <a:pt x="12152" y="2467"/>
                        <a:pt x="9270" y="-141"/>
                        <a:pt x="5877" y="6"/>
                      </a:cubicBezTo>
                      <a:close/>
                    </a:path>
                  </a:pathLst>
                </a:custGeom>
                <a:solidFill>
                  <a:srgbClr val="006F7E"/>
                </a:solidFill>
                <a:ln w="3233"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E8A3BF3B-2027-482D-94B1-EDACB3C2BD0D}"/>
                    </a:ext>
                  </a:extLst>
                </p:cNvPr>
                <p:cNvSpPr/>
                <p:nvPr/>
              </p:nvSpPr>
              <p:spPr>
                <a:xfrm>
                  <a:off x="5483429" y="4762859"/>
                  <a:ext cx="7902" cy="7903"/>
                </a:xfrm>
                <a:custGeom>
                  <a:avLst/>
                  <a:gdLst>
                    <a:gd name="connsiteX0" fmla="*/ 4178 w 7902"/>
                    <a:gd name="connsiteY0" fmla="*/ 7896 h 7903"/>
                    <a:gd name="connsiteX1" fmla="*/ 7896 w 7902"/>
                    <a:gd name="connsiteY1" fmla="*/ 3725 h 7903"/>
                    <a:gd name="connsiteX2" fmla="*/ 3725 w 7902"/>
                    <a:gd name="connsiteY2" fmla="*/ 7 h 7903"/>
                    <a:gd name="connsiteX3" fmla="*/ 5 w 7902"/>
                    <a:gd name="connsiteY3" fmla="*/ 4102 h 7903"/>
                    <a:gd name="connsiteX4" fmla="*/ 7 w 7902"/>
                    <a:gd name="connsiteY4" fmla="*/ 4145 h 7903"/>
                    <a:gd name="connsiteX5" fmla="*/ 4134 w 7902"/>
                    <a:gd name="connsiteY5" fmla="*/ 7899 h 7903"/>
                    <a:gd name="connsiteX6" fmla="*/ 4178 w 7902"/>
                    <a:gd name="connsiteY6" fmla="*/ 7896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02" h="7903">
                      <a:moveTo>
                        <a:pt x="4178" y="7896"/>
                      </a:moveTo>
                      <a:cubicBezTo>
                        <a:pt x="6356" y="7771"/>
                        <a:pt x="8021" y="5904"/>
                        <a:pt x="7896" y="3725"/>
                      </a:cubicBezTo>
                      <a:cubicBezTo>
                        <a:pt x="7771" y="1546"/>
                        <a:pt x="5904" y="-119"/>
                        <a:pt x="3725" y="7"/>
                      </a:cubicBezTo>
                      <a:cubicBezTo>
                        <a:pt x="1567" y="110"/>
                        <a:pt x="-99" y="1943"/>
                        <a:pt x="5" y="4102"/>
                      </a:cubicBezTo>
                      <a:cubicBezTo>
                        <a:pt x="5" y="4116"/>
                        <a:pt x="6" y="4131"/>
                        <a:pt x="7" y="4145"/>
                      </a:cubicBezTo>
                      <a:cubicBezTo>
                        <a:pt x="110" y="6321"/>
                        <a:pt x="1958" y="8002"/>
                        <a:pt x="4134" y="7899"/>
                      </a:cubicBezTo>
                      <a:cubicBezTo>
                        <a:pt x="4149" y="7898"/>
                        <a:pt x="4164" y="7897"/>
                        <a:pt x="4178" y="7896"/>
                      </a:cubicBezTo>
                      <a:close/>
                    </a:path>
                  </a:pathLst>
                </a:custGeom>
                <a:solidFill>
                  <a:srgbClr val="006F7E"/>
                </a:solidFill>
                <a:ln w="3233"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1796CB0B-B485-43FA-A919-4159BBCE41D9}"/>
                    </a:ext>
                  </a:extLst>
                </p:cNvPr>
                <p:cNvSpPr/>
                <p:nvPr/>
              </p:nvSpPr>
              <p:spPr>
                <a:xfrm>
                  <a:off x="5431121" y="4798581"/>
                  <a:ext cx="17593" cy="17593"/>
                </a:xfrm>
                <a:custGeom>
                  <a:avLst/>
                  <a:gdLst>
                    <a:gd name="connsiteX0" fmla="*/ 12641 w 17593"/>
                    <a:gd name="connsiteY0" fmla="*/ 887 h 17593"/>
                    <a:gd name="connsiteX1" fmla="*/ 887 w 17593"/>
                    <a:gd name="connsiteY1" fmla="*/ 4952 h 17593"/>
                    <a:gd name="connsiteX2" fmla="*/ 4952 w 17593"/>
                    <a:gd name="connsiteY2" fmla="*/ 16707 h 17593"/>
                    <a:gd name="connsiteX3" fmla="*/ 16707 w 17593"/>
                    <a:gd name="connsiteY3" fmla="*/ 12641 h 17593"/>
                    <a:gd name="connsiteX4" fmla="*/ 16715 w 17593"/>
                    <a:gd name="connsiteY4" fmla="*/ 12624 h 17593"/>
                    <a:gd name="connsiteX5" fmla="*/ 12641 w 17593"/>
                    <a:gd name="connsiteY5" fmla="*/ 887 h 1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93" h="17593">
                      <a:moveTo>
                        <a:pt x="12641" y="887"/>
                      </a:moveTo>
                      <a:cubicBezTo>
                        <a:pt x="8273" y="-1236"/>
                        <a:pt x="3010" y="584"/>
                        <a:pt x="887" y="4952"/>
                      </a:cubicBezTo>
                      <a:cubicBezTo>
                        <a:pt x="-1237" y="9321"/>
                        <a:pt x="584" y="14584"/>
                        <a:pt x="4952" y="16707"/>
                      </a:cubicBezTo>
                      <a:cubicBezTo>
                        <a:pt x="9321" y="18830"/>
                        <a:pt x="14584" y="17010"/>
                        <a:pt x="16707" y="12641"/>
                      </a:cubicBezTo>
                      <a:cubicBezTo>
                        <a:pt x="16709" y="12635"/>
                        <a:pt x="16712" y="12630"/>
                        <a:pt x="16715" y="12624"/>
                      </a:cubicBezTo>
                      <a:cubicBezTo>
                        <a:pt x="18825" y="8257"/>
                        <a:pt x="17003" y="3007"/>
                        <a:pt x="12641" y="887"/>
                      </a:cubicBezTo>
                      <a:close/>
                    </a:path>
                  </a:pathLst>
                </a:custGeom>
                <a:solidFill>
                  <a:srgbClr val="006F7E"/>
                </a:solidFill>
                <a:ln w="3233"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976AA327-992B-4DD4-95DA-A787C0872A1C}"/>
                    </a:ext>
                  </a:extLst>
                </p:cNvPr>
                <p:cNvSpPr/>
                <p:nvPr/>
              </p:nvSpPr>
              <p:spPr>
                <a:xfrm>
                  <a:off x="5422445" y="4786498"/>
                  <a:ext cx="10349" cy="10360"/>
                </a:xfrm>
                <a:custGeom>
                  <a:avLst/>
                  <a:gdLst>
                    <a:gd name="connsiteX0" fmla="*/ 526 w 10349"/>
                    <a:gd name="connsiteY0" fmla="*/ 2914 h 10360"/>
                    <a:gd name="connsiteX1" fmla="*/ 2903 w 10349"/>
                    <a:gd name="connsiteY1" fmla="*/ 9834 h 10360"/>
                    <a:gd name="connsiteX2" fmla="*/ 9823 w 10349"/>
                    <a:gd name="connsiteY2" fmla="*/ 7457 h 10360"/>
                    <a:gd name="connsiteX3" fmla="*/ 7446 w 10349"/>
                    <a:gd name="connsiteY3" fmla="*/ 537 h 10360"/>
                    <a:gd name="connsiteX4" fmla="*/ 7413 w 10349"/>
                    <a:gd name="connsiteY4" fmla="*/ 522 h 10360"/>
                    <a:gd name="connsiteX5" fmla="*/ 539 w 10349"/>
                    <a:gd name="connsiteY5" fmla="*/ 2888 h 10360"/>
                    <a:gd name="connsiteX6" fmla="*/ 526 w 10349"/>
                    <a:gd name="connsiteY6" fmla="*/ 2914 h 10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49" h="10360">
                      <a:moveTo>
                        <a:pt x="526" y="2914"/>
                      </a:moveTo>
                      <a:cubicBezTo>
                        <a:pt x="-728" y="5481"/>
                        <a:pt x="336" y="8579"/>
                        <a:pt x="2903" y="9834"/>
                      </a:cubicBezTo>
                      <a:cubicBezTo>
                        <a:pt x="5471" y="11088"/>
                        <a:pt x="8569" y="10024"/>
                        <a:pt x="9823" y="7457"/>
                      </a:cubicBezTo>
                      <a:cubicBezTo>
                        <a:pt x="11077" y="4890"/>
                        <a:pt x="10013" y="1792"/>
                        <a:pt x="7446" y="537"/>
                      </a:cubicBezTo>
                      <a:cubicBezTo>
                        <a:pt x="7435" y="532"/>
                        <a:pt x="7424" y="527"/>
                        <a:pt x="7413" y="522"/>
                      </a:cubicBezTo>
                      <a:cubicBezTo>
                        <a:pt x="4862" y="-723"/>
                        <a:pt x="1784" y="336"/>
                        <a:pt x="539" y="2888"/>
                      </a:cubicBezTo>
                      <a:cubicBezTo>
                        <a:pt x="535" y="2897"/>
                        <a:pt x="531" y="2906"/>
                        <a:pt x="526" y="2914"/>
                      </a:cubicBezTo>
                      <a:close/>
                    </a:path>
                  </a:pathLst>
                </a:custGeom>
                <a:solidFill>
                  <a:srgbClr val="006F7E"/>
                </a:solidFill>
                <a:ln w="3233"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D63BE691-EC58-4296-92F1-57745EFA7312}"/>
                    </a:ext>
                  </a:extLst>
                </p:cNvPr>
                <p:cNvSpPr/>
                <p:nvPr/>
              </p:nvSpPr>
              <p:spPr>
                <a:xfrm>
                  <a:off x="5419551" y="4815050"/>
                  <a:ext cx="6468" cy="6468"/>
                </a:xfrm>
                <a:custGeom>
                  <a:avLst/>
                  <a:gdLst>
                    <a:gd name="connsiteX0" fmla="*/ 284 w 6468"/>
                    <a:gd name="connsiteY0" fmla="*/ 1911 h 6468"/>
                    <a:gd name="connsiteX1" fmla="*/ 1911 w 6468"/>
                    <a:gd name="connsiteY1" fmla="*/ 6184 h 6468"/>
                    <a:gd name="connsiteX2" fmla="*/ 6185 w 6468"/>
                    <a:gd name="connsiteY2" fmla="*/ 4557 h 6468"/>
                    <a:gd name="connsiteX3" fmla="*/ 4714 w 6468"/>
                    <a:gd name="connsiteY3" fmla="*/ 359 h 6468"/>
                    <a:gd name="connsiteX4" fmla="*/ 359 w 6468"/>
                    <a:gd name="connsiteY4" fmla="*/ 1755 h 6468"/>
                    <a:gd name="connsiteX5" fmla="*/ 284 w 6468"/>
                    <a:gd name="connsiteY5" fmla="*/ 1911 h 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68" h="6468">
                      <a:moveTo>
                        <a:pt x="284" y="1911"/>
                      </a:moveTo>
                      <a:cubicBezTo>
                        <a:pt x="-447" y="3540"/>
                        <a:pt x="282" y="5454"/>
                        <a:pt x="1911" y="6184"/>
                      </a:cubicBezTo>
                      <a:cubicBezTo>
                        <a:pt x="3541" y="6915"/>
                        <a:pt x="5454" y="6186"/>
                        <a:pt x="6185" y="4557"/>
                      </a:cubicBezTo>
                      <a:cubicBezTo>
                        <a:pt x="6888" y="2989"/>
                        <a:pt x="6242" y="1145"/>
                        <a:pt x="4714" y="359"/>
                      </a:cubicBezTo>
                      <a:cubicBezTo>
                        <a:pt x="3126" y="-458"/>
                        <a:pt x="1176" y="167"/>
                        <a:pt x="359" y="1755"/>
                      </a:cubicBezTo>
                      <a:cubicBezTo>
                        <a:pt x="333" y="1806"/>
                        <a:pt x="308" y="1858"/>
                        <a:pt x="284" y="1911"/>
                      </a:cubicBezTo>
                      <a:close/>
                    </a:path>
                  </a:pathLst>
                </a:custGeom>
                <a:solidFill>
                  <a:srgbClr val="006F7E"/>
                </a:solidFill>
                <a:ln w="3233"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5A77BC94-8612-4224-9348-DDA700A1171A}"/>
                    </a:ext>
                  </a:extLst>
                </p:cNvPr>
                <p:cNvSpPr/>
                <p:nvPr/>
              </p:nvSpPr>
              <p:spPr>
                <a:xfrm>
                  <a:off x="5382967" y="4884154"/>
                  <a:ext cx="21018" cy="21017"/>
                </a:xfrm>
                <a:custGeom>
                  <a:avLst/>
                  <a:gdLst>
                    <a:gd name="connsiteX0" fmla="*/ 39 w 21018"/>
                    <a:gd name="connsiteY0" fmla="*/ 11410 h 21017"/>
                    <a:gd name="connsiteX1" fmla="*/ 11410 w 21018"/>
                    <a:gd name="connsiteY1" fmla="*/ 20979 h 21017"/>
                    <a:gd name="connsiteX2" fmla="*/ 20979 w 21018"/>
                    <a:gd name="connsiteY2" fmla="*/ 9608 h 21017"/>
                    <a:gd name="connsiteX3" fmla="*/ 9739 w 21018"/>
                    <a:gd name="connsiteY3" fmla="*/ 29 h 21017"/>
                    <a:gd name="connsiteX4" fmla="*/ 29 w 21018"/>
                    <a:gd name="connsiteY4" fmla="*/ 11278 h 21017"/>
                    <a:gd name="connsiteX5" fmla="*/ 39 w 21018"/>
                    <a:gd name="connsiteY5" fmla="*/ 11410 h 21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8" h="21017">
                      <a:moveTo>
                        <a:pt x="39" y="11410"/>
                      </a:moveTo>
                      <a:cubicBezTo>
                        <a:pt x="537" y="17192"/>
                        <a:pt x="5628" y="21476"/>
                        <a:pt x="11410" y="20979"/>
                      </a:cubicBezTo>
                      <a:cubicBezTo>
                        <a:pt x="17193" y="20481"/>
                        <a:pt x="21476" y="15390"/>
                        <a:pt x="20979" y="9608"/>
                      </a:cubicBezTo>
                      <a:cubicBezTo>
                        <a:pt x="20485" y="3877"/>
                        <a:pt x="15476" y="-393"/>
                        <a:pt x="9739" y="29"/>
                      </a:cubicBezTo>
                      <a:cubicBezTo>
                        <a:pt x="3951" y="454"/>
                        <a:pt x="-396" y="5491"/>
                        <a:pt x="29" y="11278"/>
                      </a:cubicBezTo>
                      <a:cubicBezTo>
                        <a:pt x="32" y="11322"/>
                        <a:pt x="35" y="11366"/>
                        <a:pt x="39" y="11410"/>
                      </a:cubicBezTo>
                      <a:close/>
                    </a:path>
                  </a:pathLst>
                </a:custGeom>
                <a:solidFill>
                  <a:srgbClr val="006F7E"/>
                </a:solidFill>
                <a:ln w="3233"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6F3A0CD6-21A8-47B5-9066-4C1448000283}"/>
                    </a:ext>
                  </a:extLst>
                </p:cNvPr>
                <p:cNvSpPr/>
                <p:nvPr/>
              </p:nvSpPr>
              <p:spPr>
                <a:xfrm>
                  <a:off x="5395915" y="4866132"/>
                  <a:ext cx="12365" cy="12386"/>
                </a:xfrm>
                <a:custGeom>
                  <a:avLst/>
                  <a:gdLst>
                    <a:gd name="connsiteX0" fmla="*/ 25 w 12365"/>
                    <a:gd name="connsiteY0" fmla="*/ 6734 h 12386"/>
                    <a:gd name="connsiteX1" fmla="*/ 6640 w 12365"/>
                    <a:gd name="connsiteY1" fmla="*/ 12367 h 12386"/>
                    <a:gd name="connsiteX2" fmla="*/ 6718 w 12365"/>
                    <a:gd name="connsiteY2" fmla="*/ 12360 h 12386"/>
                    <a:gd name="connsiteX3" fmla="*/ 12344 w 12365"/>
                    <a:gd name="connsiteY3" fmla="*/ 5635 h 12386"/>
                    <a:gd name="connsiteX4" fmla="*/ 5635 w 12365"/>
                    <a:gd name="connsiteY4" fmla="*/ 25 h 12386"/>
                    <a:gd name="connsiteX5" fmla="*/ 25 w 12365"/>
                    <a:gd name="connsiteY5" fmla="*/ 6734 h 12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65" h="12386">
                      <a:moveTo>
                        <a:pt x="25" y="6734"/>
                      </a:moveTo>
                      <a:cubicBezTo>
                        <a:pt x="296" y="10116"/>
                        <a:pt x="3257" y="12638"/>
                        <a:pt x="6640" y="12367"/>
                      </a:cubicBezTo>
                      <a:cubicBezTo>
                        <a:pt x="6666" y="12365"/>
                        <a:pt x="6692" y="12362"/>
                        <a:pt x="6718" y="12360"/>
                      </a:cubicBezTo>
                      <a:cubicBezTo>
                        <a:pt x="10118" y="12036"/>
                        <a:pt x="12625" y="9038"/>
                        <a:pt x="12344" y="5635"/>
                      </a:cubicBezTo>
                      <a:cubicBezTo>
                        <a:pt x="12041" y="2233"/>
                        <a:pt x="9037" y="-279"/>
                        <a:pt x="5635" y="25"/>
                      </a:cubicBezTo>
                      <a:cubicBezTo>
                        <a:pt x="2233" y="328"/>
                        <a:pt x="-279" y="3332"/>
                        <a:pt x="25" y="6734"/>
                      </a:cubicBezTo>
                      <a:close/>
                    </a:path>
                  </a:pathLst>
                </a:custGeom>
                <a:solidFill>
                  <a:srgbClr val="006F7E"/>
                </a:solidFill>
                <a:ln w="3233"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66DE6961-24CA-41CB-92E9-F95448E07E93}"/>
                    </a:ext>
                  </a:extLst>
                </p:cNvPr>
                <p:cNvSpPr/>
                <p:nvPr/>
              </p:nvSpPr>
              <p:spPr>
                <a:xfrm>
                  <a:off x="5367633" y="4879838"/>
                  <a:ext cx="7916" cy="7918"/>
                </a:xfrm>
                <a:custGeom>
                  <a:avLst/>
                  <a:gdLst>
                    <a:gd name="connsiteX0" fmla="*/ 3604 w 7916"/>
                    <a:gd name="connsiteY0" fmla="*/ 12 h 7918"/>
                    <a:gd name="connsiteX1" fmla="*/ 15 w 7916"/>
                    <a:gd name="connsiteY1" fmla="*/ 4312 h 7918"/>
                    <a:gd name="connsiteX2" fmla="*/ 4221 w 7916"/>
                    <a:gd name="connsiteY2" fmla="*/ 7906 h 7918"/>
                    <a:gd name="connsiteX3" fmla="*/ 4283 w 7916"/>
                    <a:gd name="connsiteY3" fmla="*/ 7901 h 7918"/>
                    <a:gd name="connsiteX4" fmla="*/ 7904 w 7916"/>
                    <a:gd name="connsiteY4" fmla="*/ 3633 h 7918"/>
                    <a:gd name="connsiteX5" fmla="*/ 3604 w 7916"/>
                    <a:gd name="connsiteY5" fmla="*/ 12 h 7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16" h="7918">
                      <a:moveTo>
                        <a:pt x="3604" y="12"/>
                      </a:moveTo>
                      <a:cubicBezTo>
                        <a:pt x="1430" y="217"/>
                        <a:pt x="-172" y="2136"/>
                        <a:pt x="15" y="4312"/>
                      </a:cubicBezTo>
                      <a:cubicBezTo>
                        <a:pt x="184" y="6466"/>
                        <a:pt x="2067" y="8075"/>
                        <a:pt x="4221" y="7906"/>
                      </a:cubicBezTo>
                      <a:cubicBezTo>
                        <a:pt x="4242" y="7905"/>
                        <a:pt x="4262" y="7903"/>
                        <a:pt x="4283" y="7901"/>
                      </a:cubicBezTo>
                      <a:cubicBezTo>
                        <a:pt x="6456" y="7713"/>
                        <a:pt x="8072" y="5808"/>
                        <a:pt x="7904" y="3633"/>
                      </a:cubicBezTo>
                      <a:cubicBezTo>
                        <a:pt x="7699" y="1455"/>
                        <a:pt x="5785" y="-156"/>
                        <a:pt x="3604" y="12"/>
                      </a:cubicBezTo>
                      <a:close/>
                    </a:path>
                  </a:pathLst>
                </a:custGeom>
                <a:solidFill>
                  <a:srgbClr val="006F7E"/>
                </a:solidFill>
                <a:ln w="3233"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06B1166B-251F-4074-8052-9AD7B5B6A054}"/>
                    </a:ext>
                  </a:extLst>
                </p:cNvPr>
                <p:cNvSpPr/>
                <p:nvPr/>
              </p:nvSpPr>
              <p:spPr>
                <a:xfrm>
                  <a:off x="5451558" y="4880505"/>
                  <a:ext cx="21018" cy="21018"/>
                </a:xfrm>
                <a:custGeom>
                  <a:avLst/>
                  <a:gdLst>
                    <a:gd name="connsiteX0" fmla="*/ 11442 w 21018"/>
                    <a:gd name="connsiteY0" fmla="*/ 20976 h 21018"/>
                    <a:gd name="connsiteX1" fmla="*/ 20976 w 21018"/>
                    <a:gd name="connsiteY1" fmla="*/ 9576 h 21018"/>
                    <a:gd name="connsiteX2" fmla="*/ 9576 w 21018"/>
                    <a:gd name="connsiteY2" fmla="*/ 42 h 21018"/>
                    <a:gd name="connsiteX3" fmla="*/ 28 w 21018"/>
                    <a:gd name="connsiteY3" fmla="*/ 11276 h 21018"/>
                    <a:gd name="connsiteX4" fmla="*/ 11276 w 21018"/>
                    <a:gd name="connsiteY4" fmla="*/ 20990 h 21018"/>
                    <a:gd name="connsiteX5" fmla="*/ 11442 w 21018"/>
                    <a:gd name="connsiteY5" fmla="*/ 20976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8" h="21018">
                      <a:moveTo>
                        <a:pt x="11442" y="20976"/>
                      </a:moveTo>
                      <a:cubicBezTo>
                        <a:pt x="17223" y="20461"/>
                        <a:pt x="21491" y="15357"/>
                        <a:pt x="20976" y="9576"/>
                      </a:cubicBezTo>
                      <a:cubicBezTo>
                        <a:pt x="20460" y="3795"/>
                        <a:pt x="15356" y="-473"/>
                        <a:pt x="9576" y="42"/>
                      </a:cubicBezTo>
                      <a:cubicBezTo>
                        <a:pt x="3860" y="552"/>
                        <a:pt x="-390" y="5553"/>
                        <a:pt x="28" y="11276"/>
                      </a:cubicBezTo>
                      <a:cubicBezTo>
                        <a:pt x="452" y="17064"/>
                        <a:pt x="5488" y="21413"/>
                        <a:pt x="11276" y="20990"/>
                      </a:cubicBezTo>
                      <a:cubicBezTo>
                        <a:pt x="11331" y="20986"/>
                        <a:pt x="11387" y="20981"/>
                        <a:pt x="11442" y="20976"/>
                      </a:cubicBezTo>
                      <a:close/>
                    </a:path>
                  </a:pathLst>
                </a:custGeom>
                <a:solidFill>
                  <a:srgbClr val="006F7E"/>
                </a:solidFill>
                <a:ln w="3233"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7FF7264A-C097-48FA-9A2E-FF5CE39F9F93}"/>
                    </a:ext>
                  </a:extLst>
                </p:cNvPr>
                <p:cNvSpPr/>
                <p:nvPr/>
              </p:nvSpPr>
              <p:spPr>
                <a:xfrm>
                  <a:off x="5464462" y="4862497"/>
                  <a:ext cx="12402" cy="12367"/>
                </a:xfrm>
                <a:custGeom>
                  <a:avLst/>
                  <a:gdLst>
                    <a:gd name="connsiteX0" fmla="*/ 6752 w 12402"/>
                    <a:gd name="connsiteY0" fmla="*/ 12341 h 12367"/>
                    <a:gd name="connsiteX1" fmla="*/ 12378 w 12402"/>
                    <a:gd name="connsiteY1" fmla="*/ 5616 h 12367"/>
                    <a:gd name="connsiteX2" fmla="*/ 5620 w 12402"/>
                    <a:gd name="connsiteY2" fmla="*/ 22 h 12367"/>
                    <a:gd name="connsiteX3" fmla="*/ 26 w 12402"/>
                    <a:gd name="connsiteY3" fmla="*/ 6747 h 12367"/>
                    <a:gd name="connsiteX4" fmla="*/ 6752 w 12402"/>
                    <a:gd name="connsiteY4" fmla="*/ 12341 h 123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02" h="12367">
                      <a:moveTo>
                        <a:pt x="6752" y="12341"/>
                      </a:moveTo>
                      <a:cubicBezTo>
                        <a:pt x="10160" y="12033"/>
                        <a:pt x="12677" y="9025"/>
                        <a:pt x="12378" y="5616"/>
                      </a:cubicBezTo>
                      <a:cubicBezTo>
                        <a:pt x="12020" y="2224"/>
                        <a:pt x="9019" y="-261"/>
                        <a:pt x="5620" y="22"/>
                      </a:cubicBezTo>
                      <a:cubicBezTo>
                        <a:pt x="2218" y="334"/>
                        <a:pt x="-286" y="3346"/>
                        <a:pt x="26" y="6747"/>
                      </a:cubicBezTo>
                      <a:cubicBezTo>
                        <a:pt x="339" y="10149"/>
                        <a:pt x="3350" y="12653"/>
                        <a:pt x="6752" y="12341"/>
                      </a:cubicBezTo>
                      <a:close/>
                    </a:path>
                  </a:pathLst>
                </a:custGeom>
                <a:solidFill>
                  <a:srgbClr val="006F7E"/>
                </a:solidFill>
                <a:ln w="3233"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827556AA-0A89-438B-B9F6-BB7B81481206}"/>
                    </a:ext>
                  </a:extLst>
                </p:cNvPr>
                <p:cNvSpPr/>
                <p:nvPr/>
              </p:nvSpPr>
              <p:spPr>
                <a:xfrm>
                  <a:off x="5436278" y="4876211"/>
                  <a:ext cx="7889" cy="7918"/>
                </a:xfrm>
                <a:custGeom>
                  <a:avLst/>
                  <a:gdLst>
                    <a:gd name="connsiteX0" fmla="*/ 3636 w 7889"/>
                    <a:gd name="connsiteY0" fmla="*/ 17 h 7918"/>
                    <a:gd name="connsiteX1" fmla="*/ 12 w 7889"/>
                    <a:gd name="connsiteY1" fmla="*/ 4259 h 7918"/>
                    <a:gd name="connsiteX2" fmla="*/ 14 w 7889"/>
                    <a:gd name="connsiteY2" fmla="*/ 4285 h 7918"/>
                    <a:gd name="connsiteX3" fmla="*/ 4315 w 7889"/>
                    <a:gd name="connsiteY3" fmla="*/ 7907 h 7918"/>
                    <a:gd name="connsiteX4" fmla="*/ 7872 w 7889"/>
                    <a:gd name="connsiteY4" fmla="*/ 3609 h 7918"/>
                    <a:gd name="connsiteX5" fmla="*/ 7872 w 7889"/>
                    <a:gd name="connsiteY5" fmla="*/ 3606 h 7918"/>
                    <a:gd name="connsiteX6" fmla="*/ 3728 w 7889"/>
                    <a:gd name="connsiteY6" fmla="*/ 10 h 7918"/>
                    <a:gd name="connsiteX7" fmla="*/ 3636 w 7889"/>
                    <a:gd name="connsiteY7" fmla="*/ 17 h 7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89" h="7918">
                      <a:moveTo>
                        <a:pt x="3636" y="17"/>
                      </a:moveTo>
                      <a:cubicBezTo>
                        <a:pt x="1464" y="187"/>
                        <a:pt x="-158" y="2087"/>
                        <a:pt x="12" y="4259"/>
                      </a:cubicBezTo>
                      <a:cubicBezTo>
                        <a:pt x="13" y="4267"/>
                        <a:pt x="14" y="4277"/>
                        <a:pt x="14" y="4285"/>
                      </a:cubicBezTo>
                      <a:cubicBezTo>
                        <a:pt x="220" y="6464"/>
                        <a:pt x="2133" y="8075"/>
                        <a:pt x="4315" y="7907"/>
                      </a:cubicBezTo>
                      <a:cubicBezTo>
                        <a:pt x="6484" y="7702"/>
                        <a:pt x="8076" y="5778"/>
                        <a:pt x="7872" y="3609"/>
                      </a:cubicBezTo>
                      <a:cubicBezTo>
                        <a:pt x="7872" y="3608"/>
                        <a:pt x="7872" y="3607"/>
                        <a:pt x="7872" y="3606"/>
                      </a:cubicBezTo>
                      <a:cubicBezTo>
                        <a:pt x="7721" y="1469"/>
                        <a:pt x="5865" y="-141"/>
                        <a:pt x="3728" y="10"/>
                      </a:cubicBezTo>
                      <a:cubicBezTo>
                        <a:pt x="3697" y="12"/>
                        <a:pt x="3666" y="15"/>
                        <a:pt x="3636" y="17"/>
                      </a:cubicBezTo>
                      <a:close/>
                    </a:path>
                  </a:pathLst>
                </a:custGeom>
                <a:solidFill>
                  <a:srgbClr val="006F7E"/>
                </a:solidFill>
                <a:ln w="3233"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B7F3AA4E-C91B-4BC6-A444-20FB9B9AA739}"/>
                    </a:ext>
                  </a:extLst>
                </p:cNvPr>
                <p:cNvSpPr/>
                <p:nvPr/>
              </p:nvSpPr>
              <p:spPr>
                <a:xfrm>
                  <a:off x="5421805" y="4901413"/>
                  <a:ext cx="17528" cy="17528"/>
                </a:xfrm>
                <a:custGeom>
                  <a:avLst/>
                  <a:gdLst>
                    <a:gd name="connsiteX0" fmla="*/ 876 w 17528"/>
                    <a:gd name="connsiteY0" fmla="*/ 4950 h 17528"/>
                    <a:gd name="connsiteX1" fmla="*/ 4951 w 17528"/>
                    <a:gd name="connsiteY1" fmla="*/ 16653 h 17528"/>
                    <a:gd name="connsiteX2" fmla="*/ 16653 w 17528"/>
                    <a:gd name="connsiteY2" fmla="*/ 12578 h 17528"/>
                    <a:gd name="connsiteX3" fmla="*/ 12581 w 17528"/>
                    <a:gd name="connsiteY3" fmla="*/ 876 h 17528"/>
                    <a:gd name="connsiteX4" fmla="*/ 877 w 17528"/>
                    <a:gd name="connsiteY4" fmla="*/ 4949 h 17528"/>
                    <a:gd name="connsiteX5" fmla="*/ 876 w 17528"/>
                    <a:gd name="connsiteY5" fmla="*/ 4951 h 17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28" h="17528">
                      <a:moveTo>
                        <a:pt x="876" y="4950"/>
                      </a:moveTo>
                      <a:cubicBezTo>
                        <a:pt x="-1231" y="9307"/>
                        <a:pt x="594" y="14546"/>
                        <a:pt x="4951" y="16653"/>
                      </a:cubicBezTo>
                      <a:cubicBezTo>
                        <a:pt x="9307" y="18759"/>
                        <a:pt x="14547" y="16935"/>
                        <a:pt x="16653" y="12578"/>
                      </a:cubicBezTo>
                      <a:cubicBezTo>
                        <a:pt x="18759" y="8222"/>
                        <a:pt x="16936" y="2983"/>
                        <a:pt x="12581" y="876"/>
                      </a:cubicBezTo>
                      <a:cubicBezTo>
                        <a:pt x="8224" y="-1231"/>
                        <a:pt x="2984" y="592"/>
                        <a:pt x="877" y="4949"/>
                      </a:cubicBezTo>
                      <a:cubicBezTo>
                        <a:pt x="876" y="4949"/>
                        <a:pt x="876" y="4950"/>
                        <a:pt x="876" y="4951"/>
                      </a:cubicBezTo>
                      <a:close/>
                    </a:path>
                  </a:pathLst>
                </a:custGeom>
                <a:solidFill>
                  <a:srgbClr val="006F7E"/>
                </a:solidFill>
                <a:ln w="3233"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5244656A-372B-487B-86B3-AAD8C87DD9A7}"/>
                    </a:ext>
                  </a:extLst>
                </p:cNvPr>
                <p:cNvSpPr/>
                <p:nvPr/>
              </p:nvSpPr>
              <p:spPr>
                <a:xfrm>
                  <a:off x="5413104" y="4889312"/>
                  <a:ext cx="10284" cy="10252"/>
                </a:xfrm>
                <a:custGeom>
                  <a:avLst/>
                  <a:gdLst>
                    <a:gd name="connsiteX0" fmla="*/ 490 w 10284"/>
                    <a:gd name="connsiteY0" fmla="*/ 2921 h 10252"/>
                    <a:gd name="connsiteX1" fmla="*/ 2953 w 10284"/>
                    <a:gd name="connsiteY1" fmla="*/ 9762 h 10252"/>
                    <a:gd name="connsiteX2" fmla="*/ 9794 w 10284"/>
                    <a:gd name="connsiteY2" fmla="*/ 7299 h 10252"/>
                    <a:gd name="connsiteX3" fmla="*/ 7410 w 10284"/>
                    <a:gd name="connsiteY3" fmla="*/ 496 h 10252"/>
                    <a:gd name="connsiteX4" fmla="*/ 490 w 10284"/>
                    <a:gd name="connsiteY4" fmla="*/ 2921 h 102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84" h="10252">
                      <a:moveTo>
                        <a:pt x="490" y="2921"/>
                      </a:moveTo>
                      <a:cubicBezTo>
                        <a:pt x="-718" y="5490"/>
                        <a:pt x="384" y="8553"/>
                        <a:pt x="2953" y="9762"/>
                      </a:cubicBezTo>
                      <a:cubicBezTo>
                        <a:pt x="5523" y="10971"/>
                        <a:pt x="8585" y="9868"/>
                        <a:pt x="9794" y="7299"/>
                      </a:cubicBezTo>
                      <a:cubicBezTo>
                        <a:pt x="10989" y="4761"/>
                        <a:pt x="9928" y="1733"/>
                        <a:pt x="7410" y="496"/>
                      </a:cubicBezTo>
                      <a:cubicBezTo>
                        <a:pt x="4828" y="-714"/>
                        <a:pt x="1753" y="364"/>
                        <a:pt x="490" y="2921"/>
                      </a:cubicBezTo>
                      <a:close/>
                    </a:path>
                  </a:pathLst>
                </a:custGeom>
                <a:solidFill>
                  <a:srgbClr val="006F7E"/>
                </a:solidFill>
                <a:ln w="3233"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78F7608D-A200-4246-92BA-6BDEB0373B08}"/>
                    </a:ext>
                  </a:extLst>
                </p:cNvPr>
                <p:cNvSpPr/>
                <p:nvPr/>
              </p:nvSpPr>
              <p:spPr>
                <a:xfrm>
                  <a:off x="5410129" y="4917869"/>
                  <a:ext cx="6656" cy="6663"/>
                </a:xfrm>
                <a:custGeom>
                  <a:avLst/>
                  <a:gdLst>
                    <a:gd name="connsiteX0" fmla="*/ 4759 w 6656"/>
                    <a:gd name="connsiteY0" fmla="*/ 329 h 6663"/>
                    <a:gd name="connsiteX1" fmla="*/ 329 w 6656"/>
                    <a:gd name="connsiteY1" fmla="*/ 1881 h 6663"/>
                    <a:gd name="connsiteX2" fmla="*/ 1881 w 6656"/>
                    <a:gd name="connsiteY2" fmla="*/ 6310 h 6663"/>
                    <a:gd name="connsiteX3" fmla="*/ 6230 w 6656"/>
                    <a:gd name="connsiteY3" fmla="*/ 4897 h 6663"/>
                    <a:gd name="connsiteX4" fmla="*/ 6311 w 6656"/>
                    <a:gd name="connsiteY4" fmla="*/ 4726 h 6663"/>
                    <a:gd name="connsiteX5" fmla="*/ 4875 w 6656"/>
                    <a:gd name="connsiteY5" fmla="*/ 384 h 6663"/>
                    <a:gd name="connsiteX6" fmla="*/ 4759 w 6656"/>
                    <a:gd name="connsiteY6" fmla="*/ 329 h 6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56" h="6663">
                      <a:moveTo>
                        <a:pt x="4759" y="329"/>
                      </a:moveTo>
                      <a:cubicBezTo>
                        <a:pt x="3107" y="-466"/>
                        <a:pt x="1124" y="229"/>
                        <a:pt x="329" y="1881"/>
                      </a:cubicBezTo>
                      <a:cubicBezTo>
                        <a:pt x="-466" y="3533"/>
                        <a:pt x="229" y="5516"/>
                        <a:pt x="1881" y="6310"/>
                      </a:cubicBezTo>
                      <a:cubicBezTo>
                        <a:pt x="3472" y="7121"/>
                        <a:pt x="5419" y="6489"/>
                        <a:pt x="6230" y="4897"/>
                      </a:cubicBezTo>
                      <a:cubicBezTo>
                        <a:pt x="6258" y="4841"/>
                        <a:pt x="6285" y="4784"/>
                        <a:pt x="6311" y="4726"/>
                      </a:cubicBezTo>
                      <a:cubicBezTo>
                        <a:pt x="7113" y="3131"/>
                        <a:pt x="6470" y="1187"/>
                        <a:pt x="4875" y="384"/>
                      </a:cubicBezTo>
                      <a:cubicBezTo>
                        <a:pt x="4837" y="365"/>
                        <a:pt x="4798" y="347"/>
                        <a:pt x="4759" y="329"/>
                      </a:cubicBezTo>
                      <a:close/>
                    </a:path>
                  </a:pathLst>
                </a:custGeom>
                <a:solidFill>
                  <a:srgbClr val="006F7E"/>
                </a:solidFill>
                <a:ln w="3233"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0E13CC39-A76F-4D8F-9379-9CC2FD19C4CD}"/>
                    </a:ext>
                  </a:extLst>
                </p:cNvPr>
                <p:cNvSpPr/>
                <p:nvPr/>
              </p:nvSpPr>
              <p:spPr>
                <a:xfrm>
                  <a:off x="5207063" y="4727979"/>
                  <a:ext cx="28586" cy="28587"/>
                </a:xfrm>
                <a:custGeom>
                  <a:avLst/>
                  <a:gdLst>
                    <a:gd name="connsiteX0" fmla="*/ 21905 w 28586"/>
                    <a:gd name="connsiteY0" fmla="*/ 2198 h 28587"/>
                    <a:gd name="connsiteX1" fmla="*/ 2197 w 28586"/>
                    <a:gd name="connsiteY1" fmla="*/ 6682 h 28587"/>
                    <a:gd name="connsiteX2" fmla="*/ 6682 w 28586"/>
                    <a:gd name="connsiteY2" fmla="*/ 26390 h 28587"/>
                    <a:gd name="connsiteX3" fmla="*/ 26389 w 28586"/>
                    <a:gd name="connsiteY3" fmla="*/ 21905 h 28587"/>
                    <a:gd name="connsiteX4" fmla="*/ 26399 w 28586"/>
                    <a:gd name="connsiteY4" fmla="*/ 21889 h 28587"/>
                    <a:gd name="connsiteX5" fmla="*/ 21905 w 28586"/>
                    <a:gd name="connsiteY5" fmla="*/ 2198 h 28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586" h="28587">
                      <a:moveTo>
                        <a:pt x="21905" y="2198"/>
                      </a:moveTo>
                      <a:cubicBezTo>
                        <a:pt x="15225" y="-2006"/>
                        <a:pt x="6401" y="1"/>
                        <a:pt x="2197" y="6682"/>
                      </a:cubicBezTo>
                      <a:cubicBezTo>
                        <a:pt x="-2006" y="13362"/>
                        <a:pt x="1" y="22186"/>
                        <a:pt x="6682" y="26390"/>
                      </a:cubicBezTo>
                      <a:cubicBezTo>
                        <a:pt x="13362" y="30593"/>
                        <a:pt x="22185" y="28586"/>
                        <a:pt x="26389" y="21905"/>
                      </a:cubicBezTo>
                      <a:cubicBezTo>
                        <a:pt x="26393" y="21900"/>
                        <a:pt x="26396" y="21894"/>
                        <a:pt x="26399" y="21889"/>
                      </a:cubicBezTo>
                      <a:cubicBezTo>
                        <a:pt x="30590" y="15210"/>
                        <a:pt x="28579" y="6398"/>
                        <a:pt x="21905" y="2198"/>
                      </a:cubicBezTo>
                      <a:close/>
                    </a:path>
                  </a:pathLst>
                </a:custGeom>
                <a:solidFill>
                  <a:srgbClr val="006F7E"/>
                </a:solidFill>
                <a:ln w="3233"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FCE5EFE9-B765-4212-935E-6BD2AA0552B9}"/>
                    </a:ext>
                  </a:extLst>
                </p:cNvPr>
                <p:cNvSpPr/>
                <p:nvPr/>
              </p:nvSpPr>
              <p:spPr>
                <a:xfrm>
                  <a:off x="5240547" y="4716751"/>
                  <a:ext cx="16803" cy="16816"/>
                </a:xfrm>
                <a:custGeom>
                  <a:avLst/>
                  <a:gdLst>
                    <a:gd name="connsiteX0" fmla="*/ 12898 w 16803"/>
                    <a:gd name="connsiteY0" fmla="*/ 1301 h 16816"/>
                    <a:gd name="connsiteX1" fmla="*/ 1300 w 16803"/>
                    <a:gd name="connsiteY1" fmla="*/ 3918 h 16816"/>
                    <a:gd name="connsiteX2" fmla="*/ 3918 w 16803"/>
                    <a:gd name="connsiteY2" fmla="*/ 15516 h 16816"/>
                    <a:gd name="connsiteX3" fmla="*/ 15515 w 16803"/>
                    <a:gd name="connsiteY3" fmla="*/ 12898 h 16816"/>
                    <a:gd name="connsiteX4" fmla="*/ 15549 w 16803"/>
                    <a:gd name="connsiteY4" fmla="*/ 12844 h 16816"/>
                    <a:gd name="connsiteX5" fmla="*/ 12898 w 16803"/>
                    <a:gd name="connsiteY5" fmla="*/ 1301 h 16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03" h="16816">
                      <a:moveTo>
                        <a:pt x="12898" y="1301"/>
                      </a:moveTo>
                      <a:cubicBezTo>
                        <a:pt x="8972" y="-1179"/>
                        <a:pt x="3780" y="-7"/>
                        <a:pt x="1300" y="3918"/>
                      </a:cubicBezTo>
                      <a:cubicBezTo>
                        <a:pt x="-1179" y="7843"/>
                        <a:pt x="-7" y="13036"/>
                        <a:pt x="3918" y="15516"/>
                      </a:cubicBezTo>
                      <a:cubicBezTo>
                        <a:pt x="7843" y="17996"/>
                        <a:pt x="13036" y="16823"/>
                        <a:pt x="15515" y="12898"/>
                      </a:cubicBezTo>
                      <a:cubicBezTo>
                        <a:pt x="15527" y="12880"/>
                        <a:pt x="15538" y="12862"/>
                        <a:pt x="15549" y="12844"/>
                      </a:cubicBezTo>
                      <a:cubicBezTo>
                        <a:pt x="17967" y="8918"/>
                        <a:pt x="16787" y="3778"/>
                        <a:pt x="12898" y="1301"/>
                      </a:cubicBezTo>
                      <a:close/>
                    </a:path>
                  </a:pathLst>
                </a:custGeom>
                <a:solidFill>
                  <a:srgbClr val="006F7E"/>
                </a:solidFill>
                <a:ln w="3233"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63CD54D4-EE29-4DED-B979-D44332DBF219}"/>
                    </a:ext>
                  </a:extLst>
                </p:cNvPr>
                <p:cNvSpPr/>
                <p:nvPr/>
              </p:nvSpPr>
              <p:spPr>
                <a:xfrm>
                  <a:off x="5200928" y="4707084"/>
                  <a:ext cx="10735" cy="10736"/>
                </a:xfrm>
                <a:custGeom>
                  <a:avLst/>
                  <a:gdLst>
                    <a:gd name="connsiteX0" fmla="*/ 8544 w 10735"/>
                    <a:gd name="connsiteY0" fmla="*/ 1041 h 10736"/>
                    <a:gd name="connsiteX1" fmla="*/ 1041 w 10735"/>
                    <a:gd name="connsiteY1" fmla="*/ 2192 h 10736"/>
                    <a:gd name="connsiteX2" fmla="*/ 2192 w 10735"/>
                    <a:gd name="connsiteY2" fmla="*/ 9695 h 10736"/>
                    <a:gd name="connsiteX3" fmla="*/ 2885 w 10735"/>
                    <a:gd name="connsiteY3" fmla="*/ 10127 h 10736"/>
                    <a:gd name="connsiteX4" fmla="*/ 10127 w 10735"/>
                    <a:gd name="connsiteY4" fmla="*/ 7851 h 10736"/>
                    <a:gd name="connsiteX5" fmla="*/ 8544 w 10735"/>
                    <a:gd name="connsiteY5" fmla="*/ 1041 h 10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35" h="10736">
                      <a:moveTo>
                        <a:pt x="8544" y="1041"/>
                      </a:moveTo>
                      <a:cubicBezTo>
                        <a:pt x="6154" y="-713"/>
                        <a:pt x="2795" y="-198"/>
                        <a:pt x="1041" y="2192"/>
                      </a:cubicBezTo>
                      <a:cubicBezTo>
                        <a:pt x="-713" y="4582"/>
                        <a:pt x="-198" y="7941"/>
                        <a:pt x="2192" y="9695"/>
                      </a:cubicBezTo>
                      <a:cubicBezTo>
                        <a:pt x="2412" y="9856"/>
                        <a:pt x="2643" y="10000"/>
                        <a:pt x="2885" y="10127"/>
                      </a:cubicBezTo>
                      <a:cubicBezTo>
                        <a:pt x="5513" y="11498"/>
                        <a:pt x="8755" y="10479"/>
                        <a:pt x="10127" y="7851"/>
                      </a:cubicBezTo>
                      <a:cubicBezTo>
                        <a:pt x="11352" y="5501"/>
                        <a:pt x="10680" y="2609"/>
                        <a:pt x="8544" y="1041"/>
                      </a:cubicBezTo>
                      <a:close/>
                    </a:path>
                  </a:pathLst>
                </a:custGeom>
                <a:solidFill>
                  <a:srgbClr val="006F7E"/>
                </a:solidFill>
                <a:ln w="3233"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FAC7431B-CDBB-4CB9-9588-0ED6E9F35773}"/>
                    </a:ext>
                  </a:extLst>
                </p:cNvPr>
                <p:cNvSpPr/>
                <p:nvPr/>
              </p:nvSpPr>
              <p:spPr>
                <a:xfrm>
                  <a:off x="5159336" y="4783230"/>
                  <a:ext cx="28522" cy="28509"/>
                </a:xfrm>
                <a:custGeom>
                  <a:avLst/>
                  <a:gdLst>
                    <a:gd name="connsiteX0" fmla="*/ 2184 w 28522"/>
                    <a:gd name="connsiteY0" fmla="*/ 6667 h 28509"/>
                    <a:gd name="connsiteX1" fmla="*/ 6679 w 28522"/>
                    <a:gd name="connsiteY1" fmla="*/ 26325 h 28509"/>
                    <a:gd name="connsiteX2" fmla="*/ 26338 w 28522"/>
                    <a:gd name="connsiteY2" fmla="*/ 21830 h 28509"/>
                    <a:gd name="connsiteX3" fmla="*/ 21843 w 28522"/>
                    <a:gd name="connsiteY3" fmla="*/ 2173 h 28509"/>
                    <a:gd name="connsiteX4" fmla="*/ 2184 w 28522"/>
                    <a:gd name="connsiteY4" fmla="*/ 6667 h 285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22" h="28509">
                      <a:moveTo>
                        <a:pt x="2184" y="6667"/>
                      </a:moveTo>
                      <a:cubicBezTo>
                        <a:pt x="-2003" y="13336"/>
                        <a:pt x="10" y="22138"/>
                        <a:pt x="6679" y="26325"/>
                      </a:cubicBezTo>
                      <a:cubicBezTo>
                        <a:pt x="13349" y="30513"/>
                        <a:pt x="22150" y="28500"/>
                        <a:pt x="26338" y="21830"/>
                      </a:cubicBezTo>
                      <a:cubicBezTo>
                        <a:pt x="30525" y="15161"/>
                        <a:pt x="28513" y="6360"/>
                        <a:pt x="21843" y="2173"/>
                      </a:cubicBezTo>
                      <a:cubicBezTo>
                        <a:pt x="15171" y="-1996"/>
                        <a:pt x="6383" y="13"/>
                        <a:pt x="2184" y="6667"/>
                      </a:cubicBezTo>
                      <a:close/>
                    </a:path>
                  </a:pathLst>
                </a:custGeom>
                <a:solidFill>
                  <a:srgbClr val="006F7E"/>
                </a:solidFill>
                <a:ln w="3233"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E19FAAB1-6D80-4426-AF0B-E412CE3A2D82}"/>
                    </a:ext>
                  </a:extLst>
                </p:cNvPr>
                <p:cNvSpPr/>
                <p:nvPr/>
              </p:nvSpPr>
              <p:spPr>
                <a:xfrm>
                  <a:off x="5193032" y="4771577"/>
                  <a:ext cx="16815" cy="16814"/>
                </a:xfrm>
                <a:custGeom>
                  <a:avLst/>
                  <a:gdLst>
                    <a:gd name="connsiteX0" fmla="*/ 1080 w 16815"/>
                    <a:gd name="connsiteY0" fmla="*/ 4287 h 16814"/>
                    <a:gd name="connsiteX1" fmla="*/ 4288 w 16815"/>
                    <a:gd name="connsiteY1" fmla="*/ 15735 h 16814"/>
                    <a:gd name="connsiteX2" fmla="*/ 15307 w 16815"/>
                    <a:gd name="connsiteY2" fmla="*/ 13211 h 16814"/>
                    <a:gd name="connsiteX3" fmla="*/ 13213 w 16815"/>
                    <a:gd name="connsiteY3" fmla="*/ 1509 h 16814"/>
                    <a:gd name="connsiteX4" fmla="*/ 1510 w 16815"/>
                    <a:gd name="connsiteY4" fmla="*/ 3603 h 16814"/>
                    <a:gd name="connsiteX5" fmla="*/ 1080 w 16815"/>
                    <a:gd name="connsiteY5" fmla="*/ 4288 h 16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15" h="16814">
                      <a:moveTo>
                        <a:pt x="1080" y="4287"/>
                      </a:moveTo>
                      <a:cubicBezTo>
                        <a:pt x="-1195" y="8335"/>
                        <a:pt x="241" y="13460"/>
                        <a:pt x="4288" y="15735"/>
                      </a:cubicBezTo>
                      <a:cubicBezTo>
                        <a:pt x="8063" y="17857"/>
                        <a:pt x="12832" y="16765"/>
                        <a:pt x="15307" y="13211"/>
                      </a:cubicBezTo>
                      <a:cubicBezTo>
                        <a:pt x="17961" y="9401"/>
                        <a:pt x="17023" y="4162"/>
                        <a:pt x="13213" y="1509"/>
                      </a:cubicBezTo>
                      <a:cubicBezTo>
                        <a:pt x="9403" y="-1145"/>
                        <a:pt x="4163" y="-207"/>
                        <a:pt x="1510" y="3603"/>
                      </a:cubicBezTo>
                      <a:cubicBezTo>
                        <a:pt x="1356" y="3824"/>
                        <a:pt x="1212" y="4053"/>
                        <a:pt x="1080" y="4288"/>
                      </a:cubicBezTo>
                      <a:close/>
                    </a:path>
                  </a:pathLst>
                </a:custGeom>
                <a:solidFill>
                  <a:srgbClr val="006F7E"/>
                </a:solidFill>
                <a:ln w="3233"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508C5806-7F86-448A-ABE2-971306560C80}"/>
                    </a:ext>
                  </a:extLst>
                </p:cNvPr>
                <p:cNvSpPr/>
                <p:nvPr/>
              </p:nvSpPr>
              <p:spPr>
                <a:xfrm>
                  <a:off x="5153485" y="4762457"/>
                  <a:ext cx="10748" cy="10755"/>
                </a:xfrm>
                <a:custGeom>
                  <a:avLst/>
                  <a:gdLst>
                    <a:gd name="connsiteX0" fmla="*/ 8261 w 10748"/>
                    <a:gd name="connsiteY0" fmla="*/ 797 h 10755"/>
                    <a:gd name="connsiteX1" fmla="*/ 824 w 10748"/>
                    <a:gd name="connsiteY1" fmla="*/ 2511 h 10755"/>
                    <a:gd name="connsiteX2" fmla="*/ 2522 w 10748"/>
                    <a:gd name="connsiteY2" fmla="*/ 9931 h 10755"/>
                    <a:gd name="connsiteX3" fmla="*/ 9942 w 10748"/>
                    <a:gd name="connsiteY3" fmla="*/ 8234 h 10755"/>
                    <a:gd name="connsiteX4" fmla="*/ 8261 w 10748"/>
                    <a:gd name="connsiteY4" fmla="*/ 797 h 107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48" h="10755">
                      <a:moveTo>
                        <a:pt x="8261" y="797"/>
                      </a:moveTo>
                      <a:cubicBezTo>
                        <a:pt x="5728" y="-745"/>
                        <a:pt x="2428" y="16"/>
                        <a:pt x="824" y="2511"/>
                      </a:cubicBezTo>
                      <a:cubicBezTo>
                        <a:pt x="-756" y="5028"/>
                        <a:pt x="4" y="8351"/>
                        <a:pt x="2522" y="9931"/>
                      </a:cubicBezTo>
                      <a:cubicBezTo>
                        <a:pt x="5040" y="11512"/>
                        <a:pt x="8362" y="10751"/>
                        <a:pt x="9942" y="8234"/>
                      </a:cubicBezTo>
                      <a:cubicBezTo>
                        <a:pt x="11490" y="5709"/>
                        <a:pt x="10744" y="2411"/>
                        <a:pt x="8261" y="797"/>
                      </a:cubicBezTo>
                      <a:close/>
                    </a:path>
                  </a:pathLst>
                </a:custGeom>
                <a:solidFill>
                  <a:srgbClr val="006F7E"/>
                </a:solidFill>
                <a:ln w="3233"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02823FC9-8C46-4CD6-BFF6-269F464C70C2}"/>
                    </a:ext>
                  </a:extLst>
                </p:cNvPr>
                <p:cNvSpPr/>
                <p:nvPr/>
              </p:nvSpPr>
              <p:spPr>
                <a:xfrm>
                  <a:off x="5269054" y="4748077"/>
                  <a:ext cx="21018" cy="21018"/>
                </a:xfrm>
                <a:custGeom>
                  <a:avLst/>
                  <a:gdLst>
                    <a:gd name="connsiteX0" fmla="*/ 41 w 21018"/>
                    <a:gd name="connsiteY0" fmla="*/ 11426 h 21018"/>
                    <a:gd name="connsiteX1" fmla="*/ 11426 w 21018"/>
                    <a:gd name="connsiteY1" fmla="*/ 20978 h 21018"/>
                    <a:gd name="connsiteX2" fmla="*/ 20977 w 21018"/>
                    <a:gd name="connsiteY2" fmla="*/ 9592 h 21018"/>
                    <a:gd name="connsiteX3" fmla="*/ 9592 w 21018"/>
                    <a:gd name="connsiteY3" fmla="*/ 41 h 21018"/>
                    <a:gd name="connsiteX4" fmla="*/ 9547 w 21018"/>
                    <a:gd name="connsiteY4" fmla="*/ 45 h 21018"/>
                    <a:gd name="connsiteX5" fmla="*/ 41 w 21018"/>
                    <a:gd name="connsiteY5" fmla="*/ 11426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8" h="21018">
                      <a:moveTo>
                        <a:pt x="41" y="11426"/>
                      </a:moveTo>
                      <a:cubicBezTo>
                        <a:pt x="547" y="17208"/>
                        <a:pt x="5645" y="21484"/>
                        <a:pt x="11426" y="20978"/>
                      </a:cubicBezTo>
                      <a:cubicBezTo>
                        <a:pt x="17208" y="20471"/>
                        <a:pt x="21484" y="15374"/>
                        <a:pt x="20977" y="9592"/>
                      </a:cubicBezTo>
                      <a:cubicBezTo>
                        <a:pt x="20471" y="3810"/>
                        <a:pt x="15373" y="-466"/>
                        <a:pt x="9592" y="41"/>
                      </a:cubicBezTo>
                      <a:cubicBezTo>
                        <a:pt x="9577" y="42"/>
                        <a:pt x="9562" y="43"/>
                        <a:pt x="9547" y="45"/>
                      </a:cubicBezTo>
                      <a:cubicBezTo>
                        <a:pt x="3785" y="574"/>
                        <a:pt x="-464" y="5662"/>
                        <a:pt x="41" y="11426"/>
                      </a:cubicBezTo>
                      <a:close/>
                    </a:path>
                  </a:pathLst>
                </a:custGeom>
                <a:solidFill>
                  <a:srgbClr val="006F7E"/>
                </a:solidFill>
                <a:ln w="3233"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C9365704-6C8D-4F9E-9DF6-37D8709ACDFE}"/>
                    </a:ext>
                  </a:extLst>
                </p:cNvPr>
                <p:cNvSpPr/>
                <p:nvPr/>
              </p:nvSpPr>
              <p:spPr>
                <a:xfrm>
                  <a:off x="5281904" y="4729835"/>
                  <a:ext cx="12407" cy="12969"/>
                </a:xfrm>
                <a:custGeom>
                  <a:avLst/>
                  <a:gdLst>
                    <a:gd name="connsiteX0" fmla="*/ 60 w 12407"/>
                    <a:gd name="connsiteY0" fmla="*/ 7034 h 12969"/>
                    <a:gd name="connsiteX1" fmla="*/ 6472 w 12407"/>
                    <a:gd name="connsiteY1" fmla="*/ 12965 h 12969"/>
                    <a:gd name="connsiteX2" fmla="*/ 12402 w 12407"/>
                    <a:gd name="connsiteY2" fmla="*/ 6553 h 12969"/>
                    <a:gd name="connsiteX3" fmla="*/ 12347 w 12407"/>
                    <a:gd name="connsiteY3" fmla="*/ 5935 h 12969"/>
                    <a:gd name="connsiteX4" fmla="*/ 5935 w 12407"/>
                    <a:gd name="connsiteY4" fmla="*/ 5 h 12969"/>
                    <a:gd name="connsiteX5" fmla="*/ 5 w 12407"/>
                    <a:gd name="connsiteY5" fmla="*/ 6417 h 12969"/>
                    <a:gd name="connsiteX6" fmla="*/ 60 w 12407"/>
                    <a:gd name="connsiteY6" fmla="*/ 7034 h 12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07" h="12969">
                      <a:moveTo>
                        <a:pt x="60" y="7034"/>
                      </a:moveTo>
                      <a:cubicBezTo>
                        <a:pt x="193" y="10443"/>
                        <a:pt x="3064" y="13098"/>
                        <a:pt x="6472" y="12965"/>
                      </a:cubicBezTo>
                      <a:cubicBezTo>
                        <a:pt x="9880" y="12832"/>
                        <a:pt x="12535" y="9961"/>
                        <a:pt x="12402" y="6553"/>
                      </a:cubicBezTo>
                      <a:cubicBezTo>
                        <a:pt x="12394" y="6346"/>
                        <a:pt x="12376" y="6140"/>
                        <a:pt x="12347" y="5935"/>
                      </a:cubicBezTo>
                      <a:cubicBezTo>
                        <a:pt x="12214" y="2527"/>
                        <a:pt x="9343" y="-128"/>
                        <a:pt x="5935" y="5"/>
                      </a:cubicBezTo>
                      <a:cubicBezTo>
                        <a:pt x="2527" y="138"/>
                        <a:pt x="-128" y="3008"/>
                        <a:pt x="5" y="6417"/>
                      </a:cubicBezTo>
                      <a:cubicBezTo>
                        <a:pt x="13" y="6623"/>
                        <a:pt x="31" y="6830"/>
                        <a:pt x="60" y="7034"/>
                      </a:cubicBezTo>
                      <a:close/>
                    </a:path>
                  </a:pathLst>
                </a:custGeom>
                <a:solidFill>
                  <a:srgbClr val="006F7E"/>
                </a:solidFill>
                <a:ln w="3233"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871D755-A9AC-4F28-B540-642D465392D3}"/>
                    </a:ext>
                  </a:extLst>
                </p:cNvPr>
                <p:cNvSpPr/>
                <p:nvPr/>
              </p:nvSpPr>
              <p:spPr>
                <a:xfrm>
                  <a:off x="5253754" y="4743756"/>
                  <a:ext cx="7614" cy="7904"/>
                </a:xfrm>
                <a:custGeom>
                  <a:avLst/>
                  <a:gdLst>
                    <a:gd name="connsiteX0" fmla="*/ 3572 w 7614"/>
                    <a:gd name="connsiteY0" fmla="*/ 1 h 7904"/>
                    <a:gd name="connsiteX1" fmla="*/ 15 w 7614"/>
                    <a:gd name="connsiteY1" fmla="*/ 4268 h 7904"/>
                    <a:gd name="connsiteX2" fmla="*/ 4348 w 7614"/>
                    <a:gd name="connsiteY2" fmla="*/ 7890 h 7904"/>
                    <a:gd name="connsiteX3" fmla="*/ 7549 w 7614"/>
                    <a:gd name="connsiteY3" fmla="*/ 3265 h 7904"/>
                    <a:gd name="connsiteX4" fmla="*/ 3572 w 7614"/>
                    <a:gd name="connsiteY4" fmla="*/ 1 h 79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4" h="7904">
                      <a:moveTo>
                        <a:pt x="3572" y="1"/>
                      </a:moveTo>
                      <a:cubicBezTo>
                        <a:pt x="1415" y="205"/>
                        <a:pt x="-172" y="2111"/>
                        <a:pt x="15" y="4268"/>
                      </a:cubicBezTo>
                      <a:cubicBezTo>
                        <a:pt x="220" y="6460"/>
                        <a:pt x="2154" y="8077"/>
                        <a:pt x="4348" y="7890"/>
                      </a:cubicBezTo>
                      <a:cubicBezTo>
                        <a:pt x="6509" y="7497"/>
                        <a:pt x="7942" y="5426"/>
                        <a:pt x="7549" y="3265"/>
                      </a:cubicBezTo>
                      <a:cubicBezTo>
                        <a:pt x="7201" y="1350"/>
                        <a:pt x="5518" y="-31"/>
                        <a:pt x="3572" y="1"/>
                      </a:cubicBezTo>
                      <a:close/>
                    </a:path>
                  </a:pathLst>
                </a:custGeom>
                <a:solidFill>
                  <a:srgbClr val="006F7E"/>
                </a:solidFill>
                <a:ln w="3233"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0C391DC3-A1A3-4D2D-AEB2-13319E9A18AB}"/>
                    </a:ext>
                  </a:extLst>
                </p:cNvPr>
                <p:cNvSpPr/>
                <p:nvPr/>
              </p:nvSpPr>
              <p:spPr>
                <a:xfrm>
                  <a:off x="5237013" y="4822881"/>
                  <a:ext cx="21018" cy="21017"/>
                </a:xfrm>
                <a:custGeom>
                  <a:avLst/>
                  <a:gdLst>
                    <a:gd name="connsiteX0" fmla="*/ 39 w 21018"/>
                    <a:gd name="connsiteY0" fmla="*/ 11410 h 21017"/>
                    <a:gd name="connsiteX1" fmla="*/ 11410 w 21018"/>
                    <a:gd name="connsiteY1" fmla="*/ 20979 h 21017"/>
                    <a:gd name="connsiteX2" fmla="*/ 20979 w 21018"/>
                    <a:gd name="connsiteY2" fmla="*/ 9608 h 21017"/>
                    <a:gd name="connsiteX3" fmla="*/ 9739 w 21018"/>
                    <a:gd name="connsiteY3" fmla="*/ 29 h 21017"/>
                    <a:gd name="connsiteX4" fmla="*/ 29 w 21018"/>
                    <a:gd name="connsiteY4" fmla="*/ 11278 h 21017"/>
                    <a:gd name="connsiteX5" fmla="*/ 39 w 21018"/>
                    <a:gd name="connsiteY5" fmla="*/ 11410 h 21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8" h="21017">
                      <a:moveTo>
                        <a:pt x="39" y="11410"/>
                      </a:moveTo>
                      <a:cubicBezTo>
                        <a:pt x="537" y="17192"/>
                        <a:pt x="5628" y="21476"/>
                        <a:pt x="11410" y="20979"/>
                      </a:cubicBezTo>
                      <a:cubicBezTo>
                        <a:pt x="17193" y="20481"/>
                        <a:pt x="21476" y="15390"/>
                        <a:pt x="20979" y="9608"/>
                      </a:cubicBezTo>
                      <a:cubicBezTo>
                        <a:pt x="20485" y="3877"/>
                        <a:pt x="15476" y="-393"/>
                        <a:pt x="9739" y="29"/>
                      </a:cubicBezTo>
                      <a:cubicBezTo>
                        <a:pt x="3951" y="454"/>
                        <a:pt x="-396" y="5491"/>
                        <a:pt x="29" y="11278"/>
                      </a:cubicBezTo>
                      <a:cubicBezTo>
                        <a:pt x="32" y="11322"/>
                        <a:pt x="35" y="11366"/>
                        <a:pt x="39" y="11410"/>
                      </a:cubicBezTo>
                      <a:close/>
                    </a:path>
                  </a:pathLst>
                </a:custGeom>
                <a:solidFill>
                  <a:srgbClr val="006F7E"/>
                </a:solidFill>
                <a:ln w="3233"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CB48BE0-711D-4E05-957D-CAAD4A3C88C8}"/>
                    </a:ext>
                  </a:extLst>
                </p:cNvPr>
                <p:cNvSpPr/>
                <p:nvPr/>
              </p:nvSpPr>
              <p:spPr>
                <a:xfrm>
                  <a:off x="5249945" y="4804740"/>
                  <a:ext cx="12352" cy="12352"/>
                </a:xfrm>
                <a:custGeom>
                  <a:avLst/>
                  <a:gdLst>
                    <a:gd name="connsiteX0" fmla="*/ 5570 w 12352"/>
                    <a:gd name="connsiteY0" fmla="*/ 30 h 12352"/>
                    <a:gd name="connsiteX1" fmla="*/ 30 w 12352"/>
                    <a:gd name="connsiteY1" fmla="*/ 6783 h 12352"/>
                    <a:gd name="connsiteX2" fmla="*/ 6783 w 12352"/>
                    <a:gd name="connsiteY2" fmla="*/ 12322 h 12352"/>
                    <a:gd name="connsiteX3" fmla="*/ 12327 w 12352"/>
                    <a:gd name="connsiteY3" fmla="*/ 5624 h 12352"/>
                    <a:gd name="connsiteX4" fmla="*/ 5624 w 12352"/>
                    <a:gd name="connsiteY4" fmla="*/ 25 h 12352"/>
                    <a:gd name="connsiteX5" fmla="*/ 5569 w 12352"/>
                    <a:gd name="connsiteY5" fmla="*/ 30 h 1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2" h="12352">
                      <a:moveTo>
                        <a:pt x="5570" y="30"/>
                      </a:moveTo>
                      <a:cubicBezTo>
                        <a:pt x="2175" y="365"/>
                        <a:pt x="-305" y="3389"/>
                        <a:pt x="30" y="6783"/>
                      </a:cubicBezTo>
                      <a:cubicBezTo>
                        <a:pt x="365" y="10177"/>
                        <a:pt x="3389" y="12657"/>
                        <a:pt x="6783" y="12322"/>
                      </a:cubicBezTo>
                      <a:cubicBezTo>
                        <a:pt x="10156" y="11989"/>
                        <a:pt x="12630" y="9000"/>
                        <a:pt x="12327" y="5624"/>
                      </a:cubicBezTo>
                      <a:cubicBezTo>
                        <a:pt x="12022" y="2227"/>
                        <a:pt x="9021" y="-280"/>
                        <a:pt x="5624" y="25"/>
                      </a:cubicBezTo>
                      <a:cubicBezTo>
                        <a:pt x="5606" y="27"/>
                        <a:pt x="5587" y="28"/>
                        <a:pt x="5569" y="30"/>
                      </a:cubicBezTo>
                      <a:close/>
                    </a:path>
                  </a:pathLst>
                </a:custGeom>
                <a:solidFill>
                  <a:srgbClr val="006F7E"/>
                </a:solidFill>
                <a:ln w="3233"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A5F559C9-772D-4245-921F-9BFC02CE9BD0}"/>
                    </a:ext>
                  </a:extLst>
                </p:cNvPr>
                <p:cNvSpPr/>
                <p:nvPr/>
              </p:nvSpPr>
              <p:spPr>
                <a:xfrm>
                  <a:off x="5221766" y="4818562"/>
                  <a:ext cx="7863" cy="7870"/>
                </a:xfrm>
                <a:custGeom>
                  <a:avLst/>
                  <a:gdLst>
                    <a:gd name="connsiteX0" fmla="*/ 3581 w 7863"/>
                    <a:gd name="connsiteY0" fmla="*/ 15 h 7870"/>
                    <a:gd name="connsiteX1" fmla="*/ 9 w 7863"/>
                    <a:gd name="connsiteY1" fmla="*/ 4120 h 7870"/>
                    <a:gd name="connsiteX2" fmla="*/ 24 w 7863"/>
                    <a:gd name="connsiteY2" fmla="*/ 4283 h 7870"/>
                    <a:gd name="connsiteX3" fmla="*/ 4276 w 7863"/>
                    <a:gd name="connsiteY3" fmla="*/ 7855 h 7870"/>
                    <a:gd name="connsiteX4" fmla="*/ 7849 w 7863"/>
                    <a:gd name="connsiteY4" fmla="*/ 3604 h 7870"/>
                    <a:gd name="connsiteX5" fmla="*/ 3581 w 7863"/>
                    <a:gd name="connsiteY5" fmla="*/ 15 h 7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63" h="7870">
                      <a:moveTo>
                        <a:pt x="3581" y="15"/>
                      </a:moveTo>
                      <a:cubicBezTo>
                        <a:pt x="1461" y="162"/>
                        <a:pt x="-138" y="2000"/>
                        <a:pt x="9" y="4120"/>
                      </a:cubicBezTo>
                      <a:cubicBezTo>
                        <a:pt x="13" y="4174"/>
                        <a:pt x="18" y="4229"/>
                        <a:pt x="24" y="4283"/>
                      </a:cubicBezTo>
                      <a:cubicBezTo>
                        <a:pt x="212" y="6443"/>
                        <a:pt x="2115" y="8043"/>
                        <a:pt x="4276" y="7855"/>
                      </a:cubicBezTo>
                      <a:cubicBezTo>
                        <a:pt x="6437" y="7668"/>
                        <a:pt x="8036" y="5764"/>
                        <a:pt x="7849" y="3604"/>
                      </a:cubicBezTo>
                      <a:cubicBezTo>
                        <a:pt x="7661" y="1434"/>
                        <a:pt x="5750" y="-172"/>
                        <a:pt x="3581" y="15"/>
                      </a:cubicBezTo>
                      <a:close/>
                    </a:path>
                  </a:pathLst>
                </a:custGeom>
                <a:solidFill>
                  <a:srgbClr val="006F7E"/>
                </a:solidFill>
                <a:ln w="3233"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49EDF229-3C5C-463A-AC70-A3B11432404C}"/>
                    </a:ext>
                  </a:extLst>
                </p:cNvPr>
                <p:cNvSpPr/>
                <p:nvPr/>
              </p:nvSpPr>
              <p:spPr>
                <a:xfrm>
                  <a:off x="5296484" y="4812117"/>
                  <a:ext cx="21109" cy="21084"/>
                </a:xfrm>
                <a:custGeom>
                  <a:avLst/>
                  <a:gdLst>
                    <a:gd name="connsiteX0" fmla="*/ 1452 w 21109"/>
                    <a:gd name="connsiteY0" fmla="*/ 15838 h 21084"/>
                    <a:gd name="connsiteX1" fmla="*/ 15862 w 21109"/>
                    <a:gd name="connsiteY1" fmla="*/ 19657 h 21084"/>
                    <a:gd name="connsiteX2" fmla="*/ 19681 w 21109"/>
                    <a:gd name="connsiteY2" fmla="*/ 5247 h 21084"/>
                    <a:gd name="connsiteX3" fmla="*/ 5271 w 21109"/>
                    <a:gd name="connsiteY3" fmla="*/ 1428 h 21084"/>
                    <a:gd name="connsiteX4" fmla="*/ 5235 w 21109"/>
                    <a:gd name="connsiteY4" fmla="*/ 1449 h 21084"/>
                    <a:gd name="connsiteX5" fmla="*/ 1408 w 21109"/>
                    <a:gd name="connsiteY5" fmla="*/ 15762 h 21084"/>
                    <a:gd name="connsiteX6" fmla="*/ 1452 w 21109"/>
                    <a:gd name="connsiteY6" fmla="*/ 15838 h 21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109" h="21084">
                      <a:moveTo>
                        <a:pt x="1452" y="15838"/>
                      </a:moveTo>
                      <a:cubicBezTo>
                        <a:pt x="4377" y="20871"/>
                        <a:pt x="10828" y="22581"/>
                        <a:pt x="15862" y="19657"/>
                      </a:cubicBezTo>
                      <a:cubicBezTo>
                        <a:pt x="20895" y="16732"/>
                        <a:pt x="22605" y="10281"/>
                        <a:pt x="19681" y="5247"/>
                      </a:cubicBezTo>
                      <a:cubicBezTo>
                        <a:pt x="16756" y="214"/>
                        <a:pt x="10305" y="-1496"/>
                        <a:pt x="5271" y="1428"/>
                      </a:cubicBezTo>
                      <a:cubicBezTo>
                        <a:pt x="5259" y="1435"/>
                        <a:pt x="5247" y="1442"/>
                        <a:pt x="5235" y="1449"/>
                      </a:cubicBezTo>
                      <a:cubicBezTo>
                        <a:pt x="226" y="4345"/>
                        <a:pt x="-1487" y="10753"/>
                        <a:pt x="1408" y="15762"/>
                      </a:cubicBezTo>
                      <a:cubicBezTo>
                        <a:pt x="1422" y="15787"/>
                        <a:pt x="1437" y="15812"/>
                        <a:pt x="1452" y="15838"/>
                      </a:cubicBezTo>
                      <a:close/>
                    </a:path>
                  </a:pathLst>
                </a:custGeom>
                <a:solidFill>
                  <a:srgbClr val="006F7E"/>
                </a:solidFill>
                <a:ln w="3233"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71C724EA-84F7-464C-8090-A414AD59D2F1}"/>
                    </a:ext>
                  </a:extLst>
                </p:cNvPr>
                <p:cNvSpPr/>
                <p:nvPr/>
              </p:nvSpPr>
              <p:spPr>
                <a:xfrm>
                  <a:off x="5276946" y="4818270"/>
                  <a:ext cx="12353" cy="12341"/>
                </a:xfrm>
                <a:custGeom>
                  <a:avLst/>
                  <a:gdLst>
                    <a:gd name="connsiteX0" fmla="*/ 9318 w 12353"/>
                    <a:gd name="connsiteY0" fmla="*/ 11494 h 12341"/>
                    <a:gd name="connsiteX1" fmla="*/ 11494 w 12353"/>
                    <a:gd name="connsiteY1" fmla="*/ 3036 h 12341"/>
                    <a:gd name="connsiteX2" fmla="*/ 3036 w 12353"/>
                    <a:gd name="connsiteY2" fmla="*/ 859 h 12341"/>
                    <a:gd name="connsiteX3" fmla="*/ 846 w 12353"/>
                    <a:gd name="connsiteY3" fmla="*/ 9295 h 12341"/>
                    <a:gd name="connsiteX4" fmla="*/ 9318 w 12353"/>
                    <a:gd name="connsiteY4" fmla="*/ 11494 h 123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53" h="12341">
                      <a:moveTo>
                        <a:pt x="9318" y="11494"/>
                      </a:moveTo>
                      <a:cubicBezTo>
                        <a:pt x="12255" y="9759"/>
                        <a:pt x="13229" y="5973"/>
                        <a:pt x="11494" y="3036"/>
                      </a:cubicBezTo>
                      <a:cubicBezTo>
                        <a:pt x="9759" y="99"/>
                        <a:pt x="5972" y="-875"/>
                        <a:pt x="3036" y="859"/>
                      </a:cubicBezTo>
                      <a:cubicBezTo>
                        <a:pt x="108" y="2589"/>
                        <a:pt x="-871" y="6360"/>
                        <a:pt x="846" y="9295"/>
                      </a:cubicBezTo>
                      <a:cubicBezTo>
                        <a:pt x="2585" y="12233"/>
                        <a:pt x="6370" y="13215"/>
                        <a:pt x="9318" y="11494"/>
                      </a:cubicBezTo>
                      <a:close/>
                    </a:path>
                  </a:pathLst>
                </a:custGeom>
                <a:solidFill>
                  <a:srgbClr val="006F7E"/>
                </a:solidFill>
                <a:ln w="3233"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C372EA20-4A85-41C5-8852-88D5802C2D1E}"/>
                    </a:ext>
                  </a:extLst>
                </p:cNvPr>
                <p:cNvSpPr/>
                <p:nvPr/>
              </p:nvSpPr>
              <p:spPr>
                <a:xfrm>
                  <a:off x="5302700" y="4843076"/>
                  <a:ext cx="7915" cy="7890"/>
                </a:xfrm>
                <a:custGeom>
                  <a:avLst/>
                  <a:gdLst>
                    <a:gd name="connsiteX0" fmla="*/ 5939 w 7915"/>
                    <a:gd name="connsiteY0" fmla="*/ 7350 h 7890"/>
                    <a:gd name="connsiteX1" fmla="*/ 7416 w 7915"/>
                    <a:gd name="connsiteY1" fmla="*/ 2065 h 7890"/>
                    <a:gd name="connsiteX2" fmla="*/ 7329 w 7915"/>
                    <a:gd name="connsiteY2" fmla="*/ 1917 h 7890"/>
                    <a:gd name="connsiteX3" fmla="*/ 1917 w 7915"/>
                    <a:gd name="connsiteY3" fmla="*/ 562 h 7890"/>
                    <a:gd name="connsiteX4" fmla="*/ 562 w 7915"/>
                    <a:gd name="connsiteY4" fmla="*/ 5973 h 7890"/>
                    <a:gd name="connsiteX5" fmla="*/ 5939 w 7915"/>
                    <a:gd name="connsiteY5" fmla="*/ 7350 h 7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15" h="7890">
                      <a:moveTo>
                        <a:pt x="5939" y="7350"/>
                      </a:moveTo>
                      <a:cubicBezTo>
                        <a:pt x="7806" y="6298"/>
                        <a:pt x="8468" y="3932"/>
                        <a:pt x="7416" y="2065"/>
                      </a:cubicBezTo>
                      <a:cubicBezTo>
                        <a:pt x="7388" y="2015"/>
                        <a:pt x="7359" y="1966"/>
                        <a:pt x="7329" y="1917"/>
                      </a:cubicBezTo>
                      <a:cubicBezTo>
                        <a:pt x="6209" y="49"/>
                        <a:pt x="3786" y="-558"/>
                        <a:pt x="1917" y="562"/>
                      </a:cubicBezTo>
                      <a:cubicBezTo>
                        <a:pt x="49" y="1682"/>
                        <a:pt x="-558" y="4105"/>
                        <a:pt x="562" y="5973"/>
                      </a:cubicBezTo>
                      <a:cubicBezTo>
                        <a:pt x="1674" y="7828"/>
                        <a:pt x="4072" y="8442"/>
                        <a:pt x="5939" y="7350"/>
                      </a:cubicBezTo>
                      <a:close/>
                    </a:path>
                  </a:pathLst>
                </a:custGeom>
                <a:solidFill>
                  <a:srgbClr val="006F7E"/>
                </a:solidFill>
                <a:ln w="3233"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31A1AD80-0F25-4E5B-A87C-DB52436E066D}"/>
                    </a:ext>
                  </a:extLst>
                </p:cNvPr>
                <p:cNvSpPr/>
                <p:nvPr/>
              </p:nvSpPr>
              <p:spPr>
                <a:xfrm>
                  <a:off x="5337708" y="4744372"/>
                  <a:ext cx="21075" cy="21082"/>
                </a:xfrm>
                <a:custGeom>
                  <a:avLst/>
                  <a:gdLst>
                    <a:gd name="connsiteX0" fmla="*/ 32 w 21075"/>
                    <a:gd name="connsiteY0" fmla="*/ 11445 h 21082"/>
                    <a:gd name="connsiteX1" fmla="*/ 11437 w 21075"/>
                    <a:gd name="connsiteY1" fmla="*/ 21043 h 21082"/>
                    <a:gd name="connsiteX2" fmla="*/ 21036 w 21075"/>
                    <a:gd name="connsiteY2" fmla="*/ 9638 h 21082"/>
                    <a:gd name="connsiteX3" fmla="*/ 9732 w 21075"/>
                    <a:gd name="connsiteY3" fmla="*/ 31 h 21082"/>
                    <a:gd name="connsiteX4" fmla="*/ 32 w 21075"/>
                    <a:gd name="connsiteY4" fmla="*/ 11445 h 21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075" h="21082">
                      <a:moveTo>
                        <a:pt x="32" y="11445"/>
                      </a:moveTo>
                      <a:cubicBezTo>
                        <a:pt x="531" y="17245"/>
                        <a:pt x="5637" y="21543"/>
                        <a:pt x="11437" y="21043"/>
                      </a:cubicBezTo>
                      <a:cubicBezTo>
                        <a:pt x="17237" y="20544"/>
                        <a:pt x="21535" y="15438"/>
                        <a:pt x="21036" y="9638"/>
                      </a:cubicBezTo>
                      <a:cubicBezTo>
                        <a:pt x="20540" y="3877"/>
                        <a:pt x="15497" y="-409"/>
                        <a:pt x="9732" y="31"/>
                      </a:cubicBezTo>
                      <a:cubicBezTo>
                        <a:pt x="3914" y="529"/>
                        <a:pt x="-415" y="5623"/>
                        <a:pt x="32" y="11445"/>
                      </a:cubicBezTo>
                      <a:close/>
                    </a:path>
                  </a:pathLst>
                </a:custGeom>
                <a:solidFill>
                  <a:srgbClr val="006F7E"/>
                </a:solidFill>
                <a:ln w="3233"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1DD0FEEB-93C1-4FDB-B12D-EF761FE93FBF}"/>
                    </a:ext>
                  </a:extLst>
                </p:cNvPr>
                <p:cNvSpPr/>
                <p:nvPr/>
              </p:nvSpPr>
              <p:spPr>
                <a:xfrm>
                  <a:off x="5350960" y="4726365"/>
                  <a:ext cx="12352" cy="12351"/>
                </a:xfrm>
                <a:custGeom>
                  <a:avLst/>
                  <a:gdLst>
                    <a:gd name="connsiteX0" fmla="*/ 5307 w 12352"/>
                    <a:gd name="connsiteY0" fmla="*/ 61 h 12351"/>
                    <a:gd name="connsiteX1" fmla="*/ 62 w 12352"/>
                    <a:gd name="connsiteY1" fmla="*/ 7045 h 12351"/>
                    <a:gd name="connsiteX2" fmla="*/ 6374 w 12352"/>
                    <a:gd name="connsiteY2" fmla="*/ 12348 h 12351"/>
                    <a:gd name="connsiteX3" fmla="*/ 12349 w 12352"/>
                    <a:gd name="connsiteY3" fmla="*/ 5978 h 12351"/>
                    <a:gd name="connsiteX4" fmla="*/ 5979 w 12352"/>
                    <a:gd name="connsiteY4" fmla="*/ 3 h 12351"/>
                    <a:gd name="connsiteX5" fmla="*/ 5307 w 12352"/>
                    <a:gd name="connsiteY5" fmla="*/ 62 h 1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2" h="12351">
                      <a:moveTo>
                        <a:pt x="5307" y="61"/>
                      </a:moveTo>
                      <a:cubicBezTo>
                        <a:pt x="1930" y="542"/>
                        <a:pt x="-418" y="3668"/>
                        <a:pt x="62" y="7045"/>
                      </a:cubicBezTo>
                      <a:cubicBezTo>
                        <a:pt x="506" y="10164"/>
                        <a:pt x="3226" y="12449"/>
                        <a:pt x="6374" y="12348"/>
                      </a:cubicBezTo>
                      <a:cubicBezTo>
                        <a:pt x="9783" y="12239"/>
                        <a:pt x="12458" y="9387"/>
                        <a:pt x="12349" y="5978"/>
                      </a:cubicBezTo>
                      <a:cubicBezTo>
                        <a:pt x="12240" y="2569"/>
                        <a:pt x="9388" y="-106"/>
                        <a:pt x="5979" y="3"/>
                      </a:cubicBezTo>
                      <a:cubicBezTo>
                        <a:pt x="5754" y="10"/>
                        <a:pt x="5530" y="30"/>
                        <a:pt x="5307" y="62"/>
                      </a:cubicBezTo>
                      <a:close/>
                    </a:path>
                  </a:pathLst>
                </a:custGeom>
                <a:solidFill>
                  <a:srgbClr val="006F7E"/>
                </a:solidFill>
                <a:ln w="3233"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F5643B06-8C56-45DF-AF7C-855BC87DDE71}"/>
                    </a:ext>
                  </a:extLst>
                </p:cNvPr>
                <p:cNvSpPr/>
                <p:nvPr/>
              </p:nvSpPr>
              <p:spPr>
                <a:xfrm>
                  <a:off x="5322460" y="4740091"/>
                  <a:ext cx="7889" cy="7884"/>
                </a:xfrm>
                <a:custGeom>
                  <a:avLst/>
                  <a:gdLst>
                    <a:gd name="connsiteX0" fmla="*/ 3575 w 7889"/>
                    <a:gd name="connsiteY0" fmla="*/ 12 h 7884"/>
                    <a:gd name="connsiteX1" fmla="*/ 18 w 7889"/>
                    <a:gd name="connsiteY1" fmla="*/ 4310 h 7884"/>
                    <a:gd name="connsiteX2" fmla="*/ 4315 w 7889"/>
                    <a:gd name="connsiteY2" fmla="*/ 7867 h 7884"/>
                    <a:gd name="connsiteX3" fmla="*/ 7875 w 7889"/>
                    <a:gd name="connsiteY3" fmla="*/ 3601 h 7884"/>
                    <a:gd name="connsiteX4" fmla="*/ 3575 w 7889"/>
                    <a:gd name="connsiteY4" fmla="*/ 12 h 7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89" h="7884">
                      <a:moveTo>
                        <a:pt x="3575" y="12"/>
                      </a:moveTo>
                      <a:cubicBezTo>
                        <a:pt x="1406" y="217"/>
                        <a:pt x="-187" y="2141"/>
                        <a:pt x="18" y="4310"/>
                      </a:cubicBezTo>
                      <a:cubicBezTo>
                        <a:pt x="222" y="6479"/>
                        <a:pt x="2146" y="8071"/>
                        <a:pt x="4315" y="7867"/>
                      </a:cubicBezTo>
                      <a:cubicBezTo>
                        <a:pt x="6472" y="7664"/>
                        <a:pt x="8061" y="5760"/>
                        <a:pt x="7875" y="3601"/>
                      </a:cubicBezTo>
                      <a:cubicBezTo>
                        <a:pt x="7654" y="1436"/>
                        <a:pt x="5745" y="-157"/>
                        <a:pt x="3575" y="12"/>
                      </a:cubicBezTo>
                      <a:close/>
                    </a:path>
                  </a:pathLst>
                </a:custGeom>
                <a:solidFill>
                  <a:srgbClr val="006F7E"/>
                </a:solidFill>
                <a:ln w="3233"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AB4DA9D4-978C-4712-88BC-BF92ABC96687}"/>
                    </a:ext>
                  </a:extLst>
                </p:cNvPr>
                <p:cNvSpPr/>
                <p:nvPr/>
              </p:nvSpPr>
              <p:spPr>
                <a:xfrm>
                  <a:off x="5304255" y="4713933"/>
                  <a:ext cx="21017" cy="21015"/>
                </a:xfrm>
                <a:custGeom>
                  <a:avLst/>
                  <a:gdLst>
                    <a:gd name="connsiteX0" fmla="*/ 9978 w 21017"/>
                    <a:gd name="connsiteY0" fmla="*/ 12 h 21015"/>
                    <a:gd name="connsiteX1" fmla="*/ 14 w 21017"/>
                    <a:gd name="connsiteY1" fmla="*/ 11038 h 21015"/>
                    <a:gd name="connsiteX2" fmla="*/ 11040 w 21017"/>
                    <a:gd name="connsiteY2" fmla="*/ 21002 h 21015"/>
                    <a:gd name="connsiteX3" fmla="*/ 21004 w 21017"/>
                    <a:gd name="connsiteY3" fmla="*/ 9976 h 21015"/>
                    <a:gd name="connsiteX4" fmla="*/ 21004 w 21017"/>
                    <a:gd name="connsiteY4" fmla="*/ 9971 h 21015"/>
                    <a:gd name="connsiteX5" fmla="*/ 9978 w 21017"/>
                    <a:gd name="connsiteY5" fmla="*/ 12 h 2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7" h="21015">
                      <a:moveTo>
                        <a:pt x="9978" y="12"/>
                      </a:moveTo>
                      <a:cubicBezTo>
                        <a:pt x="4181" y="305"/>
                        <a:pt x="-280" y="5241"/>
                        <a:pt x="14" y="11038"/>
                      </a:cubicBezTo>
                      <a:cubicBezTo>
                        <a:pt x="307" y="16834"/>
                        <a:pt x="5243" y="21295"/>
                        <a:pt x="11040" y="21002"/>
                      </a:cubicBezTo>
                      <a:cubicBezTo>
                        <a:pt x="16836" y="20709"/>
                        <a:pt x="21297" y="15772"/>
                        <a:pt x="21004" y="9976"/>
                      </a:cubicBezTo>
                      <a:cubicBezTo>
                        <a:pt x="21004" y="9974"/>
                        <a:pt x="21004" y="9972"/>
                        <a:pt x="21004" y="9971"/>
                      </a:cubicBezTo>
                      <a:cubicBezTo>
                        <a:pt x="20690" y="4185"/>
                        <a:pt x="15766" y="-263"/>
                        <a:pt x="9978" y="12"/>
                      </a:cubicBezTo>
                      <a:close/>
                    </a:path>
                  </a:pathLst>
                </a:custGeom>
                <a:solidFill>
                  <a:srgbClr val="006F7E"/>
                </a:solidFill>
                <a:ln w="3233"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C63BE170-2B9C-421C-8256-EEAC153DCD2F}"/>
                    </a:ext>
                  </a:extLst>
                </p:cNvPr>
                <p:cNvSpPr/>
                <p:nvPr/>
              </p:nvSpPr>
              <p:spPr>
                <a:xfrm>
                  <a:off x="5286594" y="4708929"/>
                  <a:ext cx="12351" cy="12348"/>
                </a:xfrm>
                <a:custGeom>
                  <a:avLst/>
                  <a:gdLst>
                    <a:gd name="connsiteX0" fmla="*/ 5878 w 12351"/>
                    <a:gd name="connsiteY0" fmla="*/ 5 h 12348"/>
                    <a:gd name="connsiteX1" fmla="*/ 7 w 12351"/>
                    <a:gd name="connsiteY1" fmla="*/ 6471 h 12348"/>
                    <a:gd name="connsiteX2" fmla="*/ 6473 w 12351"/>
                    <a:gd name="connsiteY2" fmla="*/ 12342 h 12348"/>
                    <a:gd name="connsiteX3" fmla="*/ 12345 w 12351"/>
                    <a:gd name="connsiteY3" fmla="*/ 5889 h 12348"/>
                    <a:gd name="connsiteX4" fmla="*/ 5878 w 12351"/>
                    <a:gd name="connsiteY4" fmla="*/ 5 h 123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51" h="12348">
                      <a:moveTo>
                        <a:pt x="5878" y="5"/>
                      </a:moveTo>
                      <a:cubicBezTo>
                        <a:pt x="2471" y="169"/>
                        <a:pt x="-157" y="3064"/>
                        <a:pt x="7" y="6471"/>
                      </a:cubicBezTo>
                      <a:cubicBezTo>
                        <a:pt x="172" y="9877"/>
                        <a:pt x="3067" y="12506"/>
                        <a:pt x="6473" y="12342"/>
                      </a:cubicBezTo>
                      <a:cubicBezTo>
                        <a:pt x="9875" y="12178"/>
                        <a:pt x="12502" y="9291"/>
                        <a:pt x="12345" y="5889"/>
                      </a:cubicBezTo>
                      <a:cubicBezTo>
                        <a:pt x="12154" y="2493"/>
                        <a:pt x="9278" y="-125"/>
                        <a:pt x="5878" y="5"/>
                      </a:cubicBezTo>
                      <a:close/>
                    </a:path>
                  </a:pathLst>
                </a:custGeom>
                <a:solidFill>
                  <a:srgbClr val="006F7E"/>
                </a:solidFill>
                <a:ln w="3233"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0D761523-8DC1-4252-9BB9-821EDA65DAFA}"/>
                    </a:ext>
                  </a:extLst>
                </p:cNvPr>
                <p:cNvSpPr/>
                <p:nvPr/>
              </p:nvSpPr>
              <p:spPr>
                <a:xfrm>
                  <a:off x="5299257" y="4741914"/>
                  <a:ext cx="8172" cy="7957"/>
                </a:xfrm>
                <a:custGeom>
                  <a:avLst/>
                  <a:gdLst>
                    <a:gd name="connsiteX0" fmla="*/ 5 w 8172"/>
                    <a:gd name="connsiteY0" fmla="*/ 4203 h 7957"/>
                    <a:gd name="connsiteX1" fmla="*/ 4144 w 8172"/>
                    <a:gd name="connsiteY1" fmla="*/ 7954 h 7957"/>
                    <a:gd name="connsiteX2" fmla="*/ 8172 w 8172"/>
                    <a:gd name="connsiteY2" fmla="*/ 4028 h 7957"/>
                    <a:gd name="connsiteX3" fmla="*/ 4246 w 8172"/>
                    <a:gd name="connsiteY3" fmla="*/ 0 h 7957"/>
                    <a:gd name="connsiteX4" fmla="*/ 3691 w 8172"/>
                    <a:gd name="connsiteY4" fmla="*/ 32 h 7957"/>
                    <a:gd name="connsiteX5" fmla="*/ 5 w 8172"/>
                    <a:gd name="connsiteY5" fmla="*/ 4203 h 7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72" h="7957">
                      <a:moveTo>
                        <a:pt x="5" y="4203"/>
                      </a:moveTo>
                      <a:cubicBezTo>
                        <a:pt x="127" y="6374"/>
                        <a:pt x="1971" y="8045"/>
                        <a:pt x="4144" y="7954"/>
                      </a:cubicBezTo>
                      <a:cubicBezTo>
                        <a:pt x="6340" y="7982"/>
                        <a:pt x="8143" y="6224"/>
                        <a:pt x="8172" y="4028"/>
                      </a:cubicBezTo>
                      <a:cubicBezTo>
                        <a:pt x="8200" y="1832"/>
                        <a:pt x="6442" y="28"/>
                        <a:pt x="4246" y="0"/>
                      </a:cubicBezTo>
                      <a:cubicBezTo>
                        <a:pt x="4060" y="-2"/>
                        <a:pt x="3875" y="9"/>
                        <a:pt x="3691" y="32"/>
                      </a:cubicBezTo>
                      <a:cubicBezTo>
                        <a:pt x="1532" y="187"/>
                        <a:pt x="-106" y="2041"/>
                        <a:pt x="5" y="4203"/>
                      </a:cubicBezTo>
                      <a:close/>
                    </a:path>
                  </a:pathLst>
                </a:custGeom>
                <a:solidFill>
                  <a:srgbClr val="006F7E"/>
                </a:solidFill>
                <a:ln w="3233"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BE38D67A-AF3F-4306-87D4-E02A54C42CB8}"/>
                    </a:ext>
                  </a:extLst>
                </p:cNvPr>
                <p:cNvSpPr/>
                <p:nvPr/>
              </p:nvSpPr>
              <p:spPr>
                <a:xfrm>
                  <a:off x="5309578" y="4770612"/>
                  <a:ext cx="17604" cy="17593"/>
                </a:xfrm>
                <a:custGeom>
                  <a:avLst/>
                  <a:gdLst>
                    <a:gd name="connsiteX0" fmla="*/ 12641 w 17604"/>
                    <a:gd name="connsiteY0" fmla="*/ 887 h 17593"/>
                    <a:gd name="connsiteX1" fmla="*/ 887 w 17604"/>
                    <a:gd name="connsiteY1" fmla="*/ 4952 h 17593"/>
                    <a:gd name="connsiteX2" fmla="*/ 4952 w 17604"/>
                    <a:gd name="connsiteY2" fmla="*/ 16707 h 17593"/>
                    <a:gd name="connsiteX3" fmla="*/ 16707 w 17604"/>
                    <a:gd name="connsiteY3" fmla="*/ 12641 h 17593"/>
                    <a:gd name="connsiteX4" fmla="*/ 16715 w 17604"/>
                    <a:gd name="connsiteY4" fmla="*/ 12624 h 17593"/>
                    <a:gd name="connsiteX5" fmla="*/ 12682 w 17604"/>
                    <a:gd name="connsiteY5" fmla="*/ 906 h 17593"/>
                    <a:gd name="connsiteX6" fmla="*/ 12641 w 17604"/>
                    <a:gd name="connsiteY6" fmla="*/ 887 h 1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04" h="17593">
                      <a:moveTo>
                        <a:pt x="12641" y="887"/>
                      </a:moveTo>
                      <a:cubicBezTo>
                        <a:pt x="8273" y="-1236"/>
                        <a:pt x="3010" y="584"/>
                        <a:pt x="887" y="4952"/>
                      </a:cubicBezTo>
                      <a:cubicBezTo>
                        <a:pt x="-1237" y="9321"/>
                        <a:pt x="584" y="14584"/>
                        <a:pt x="4952" y="16707"/>
                      </a:cubicBezTo>
                      <a:cubicBezTo>
                        <a:pt x="9321" y="18830"/>
                        <a:pt x="14584" y="17010"/>
                        <a:pt x="16707" y="12641"/>
                      </a:cubicBezTo>
                      <a:cubicBezTo>
                        <a:pt x="16709" y="12635"/>
                        <a:pt x="16712" y="12630"/>
                        <a:pt x="16715" y="12624"/>
                      </a:cubicBezTo>
                      <a:cubicBezTo>
                        <a:pt x="18837" y="8275"/>
                        <a:pt x="17031" y="3028"/>
                        <a:pt x="12682" y="906"/>
                      </a:cubicBezTo>
                      <a:cubicBezTo>
                        <a:pt x="12668" y="900"/>
                        <a:pt x="12655" y="893"/>
                        <a:pt x="12641" y="887"/>
                      </a:cubicBezTo>
                      <a:close/>
                    </a:path>
                  </a:pathLst>
                </a:custGeom>
                <a:solidFill>
                  <a:srgbClr val="006F7E"/>
                </a:solidFill>
                <a:ln w="3233"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4354004B-239B-434D-9E92-37C24E0B21E6}"/>
                    </a:ext>
                  </a:extLst>
                </p:cNvPr>
                <p:cNvSpPr/>
                <p:nvPr/>
              </p:nvSpPr>
              <p:spPr>
                <a:xfrm>
                  <a:off x="5301142" y="4758674"/>
                  <a:ext cx="10348" cy="10349"/>
                </a:xfrm>
                <a:custGeom>
                  <a:avLst/>
                  <a:gdLst>
                    <a:gd name="connsiteX0" fmla="*/ 7109 w 10348"/>
                    <a:gd name="connsiteY0" fmla="*/ 377 h 10349"/>
                    <a:gd name="connsiteX1" fmla="*/ 376 w 10348"/>
                    <a:gd name="connsiteY1" fmla="*/ 3240 h 10349"/>
                    <a:gd name="connsiteX2" fmla="*/ 2647 w 10348"/>
                    <a:gd name="connsiteY2" fmla="*/ 9689 h 10349"/>
                    <a:gd name="connsiteX3" fmla="*/ 9688 w 10348"/>
                    <a:gd name="connsiteY3" fmla="*/ 7702 h 10349"/>
                    <a:gd name="connsiteX4" fmla="*/ 7701 w 10348"/>
                    <a:gd name="connsiteY4" fmla="*/ 661 h 10349"/>
                    <a:gd name="connsiteX5" fmla="*/ 7109 w 10348"/>
                    <a:gd name="connsiteY5" fmla="*/ 377 h 1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348" h="10349">
                      <a:moveTo>
                        <a:pt x="7109" y="377"/>
                      </a:moveTo>
                      <a:cubicBezTo>
                        <a:pt x="4459" y="-692"/>
                        <a:pt x="1445" y="590"/>
                        <a:pt x="376" y="3240"/>
                      </a:cubicBezTo>
                      <a:cubicBezTo>
                        <a:pt x="-598" y="5654"/>
                        <a:pt x="375" y="8417"/>
                        <a:pt x="2647" y="9689"/>
                      </a:cubicBezTo>
                      <a:cubicBezTo>
                        <a:pt x="5140" y="11085"/>
                        <a:pt x="8293" y="10195"/>
                        <a:pt x="9688" y="7702"/>
                      </a:cubicBezTo>
                      <a:cubicBezTo>
                        <a:pt x="11084" y="5208"/>
                        <a:pt x="10194" y="2056"/>
                        <a:pt x="7701" y="661"/>
                      </a:cubicBezTo>
                      <a:cubicBezTo>
                        <a:pt x="7510" y="554"/>
                        <a:pt x="7312" y="459"/>
                        <a:pt x="7109" y="377"/>
                      </a:cubicBezTo>
                      <a:close/>
                    </a:path>
                  </a:pathLst>
                </a:custGeom>
                <a:solidFill>
                  <a:srgbClr val="006F7E"/>
                </a:solidFill>
                <a:ln w="3233"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5160D0F4-5BFC-4593-B933-DBE6E6686CE4}"/>
                    </a:ext>
                  </a:extLst>
                </p:cNvPr>
                <p:cNvSpPr/>
                <p:nvPr/>
              </p:nvSpPr>
              <p:spPr>
                <a:xfrm>
                  <a:off x="5297947" y="4787116"/>
                  <a:ext cx="6618" cy="6618"/>
                </a:xfrm>
                <a:custGeom>
                  <a:avLst/>
                  <a:gdLst>
                    <a:gd name="connsiteX0" fmla="*/ 346 w 6618"/>
                    <a:gd name="connsiteY0" fmla="*/ 1875 h 6618"/>
                    <a:gd name="connsiteX1" fmla="*/ 1781 w 6618"/>
                    <a:gd name="connsiteY1" fmla="*/ 6217 h 6618"/>
                    <a:gd name="connsiteX2" fmla="*/ 1898 w 6618"/>
                    <a:gd name="connsiteY2" fmla="*/ 6273 h 6618"/>
                    <a:gd name="connsiteX3" fmla="*/ 6239 w 6618"/>
                    <a:gd name="connsiteY3" fmla="*/ 4838 h 6618"/>
                    <a:gd name="connsiteX4" fmla="*/ 6295 w 6618"/>
                    <a:gd name="connsiteY4" fmla="*/ 4721 h 6618"/>
                    <a:gd name="connsiteX5" fmla="*/ 4743 w 6618"/>
                    <a:gd name="connsiteY5" fmla="*/ 323 h 6618"/>
                    <a:gd name="connsiteX6" fmla="*/ 346 w 6618"/>
                    <a:gd name="connsiteY6" fmla="*/ 1875 h 6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18" h="6618">
                      <a:moveTo>
                        <a:pt x="346" y="1875"/>
                      </a:moveTo>
                      <a:cubicBezTo>
                        <a:pt x="-457" y="3471"/>
                        <a:pt x="186" y="5414"/>
                        <a:pt x="1781" y="6217"/>
                      </a:cubicBezTo>
                      <a:cubicBezTo>
                        <a:pt x="1819" y="6236"/>
                        <a:pt x="1858" y="6255"/>
                        <a:pt x="1898" y="6273"/>
                      </a:cubicBezTo>
                      <a:cubicBezTo>
                        <a:pt x="3493" y="7075"/>
                        <a:pt x="5437" y="6433"/>
                        <a:pt x="6239" y="4838"/>
                      </a:cubicBezTo>
                      <a:cubicBezTo>
                        <a:pt x="6258" y="4799"/>
                        <a:pt x="6277" y="4760"/>
                        <a:pt x="6295" y="4721"/>
                      </a:cubicBezTo>
                      <a:cubicBezTo>
                        <a:pt x="7081" y="3078"/>
                        <a:pt x="6386" y="1109"/>
                        <a:pt x="4743" y="323"/>
                      </a:cubicBezTo>
                      <a:cubicBezTo>
                        <a:pt x="3100" y="-462"/>
                        <a:pt x="1131" y="233"/>
                        <a:pt x="346" y="1875"/>
                      </a:cubicBezTo>
                      <a:close/>
                    </a:path>
                  </a:pathLst>
                </a:custGeom>
                <a:solidFill>
                  <a:srgbClr val="006F7E"/>
                </a:solidFill>
                <a:ln w="3233"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31BEAAC5-AEE4-4808-95DF-D5C8E9A2864D}"/>
                    </a:ext>
                  </a:extLst>
                </p:cNvPr>
                <p:cNvSpPr/>
                <p:nvPr/>
              </p:nvSpPr>
              <p:spPr>
                <a:xfrm>
                  <a:off x="5246991" y="4777711"/>
                  <a:ext cx="17518" cy="17528"/>
                </a:xfrm>
                <a:custGeom>
                  <a:avLst/>
                  <a:gdLst>
                    <a:gd name="connsiteX0" fmla="*/ 12566 w 17518"/>
                    <a:gd name="connsiteY0" fmla="*/ 869 h 17528"/>
                    <a:gd name="connsiteX1" fmla="*/ 869 w 17518"/>
                    <a:gd name="connsiteY1" fmla="*/ 4963 h 17528"/>
                    <a:gd name="connsiteX2" fmla="*/ 4963 w 17518"/>
                    <a:gd name="connsiteY2" fmla="*/ 16659 h 17528"/>
                    <a:gd name="connsiteX3" fmla="*/ 16640 w 17518"/>
                    <a:gd name="connsiteY3" fmla="*/ 12607 h 17528"/>
                    <a:gd name="connsiteX4" fmla="*/ 12566 w 17518"/>
                    <a:gd name="connsiteY4" fmla="*/ 869 h 175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18" h="17528">
                      <a:moveTo>
                        <a:pt x="12566" y="869"/>
                      </a:moveTo>
                      <a:cubicBezTo>
                        <a:pt x="8205" y="-1230"/>
                        <a:pt x="2969" y="603"/>
                        <a:pt x="869" y="4963"/>
                      </a:cubicBezTo>
                      <a:cubicBezTo>
                        <a:pt x="-1230" y="9324"/>
                        <a:pt x="603" y="14560"/>
                        <a:pt x="4963" y="16659"/>
                      </a:cubicBezTo>
                      <a:cubicBezTo>
                        <a:pt x="9308" y="18751"/>
                        <a:pt x="14525" y="16940"/>
                        <a:pt x="16640" y="12607"/>
                      </a:cubicBezTo>
                      <a:cubicBezTo>
                        <a:pt x="18750" y="8240"/>
                        <a:pt x="16927" y="2989"/>
                        <a:pt x="12566" y="869"/>
                      </a:cubicBezTo>
                      <a:close/>
                    </a:path>
                  </a:pathLst>
                </a:custGeom>
                <a:solidFill>
                  <a:srgbClr val="006F7E"/>
                </a:solidFill>
                <a:ln w="3233"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7B94AF87-47CA-4441-BA70-5CA9D58AA986}"/>
                    </a:ext>
                  </a:extLst>
                </p:cNvPr>
                <p:cNvSpPr/>
                <p:nvPr/>
              </p:nvSpPr>
              <p:spPr>
                <a:xfrm>
                  <a:off x="5238219" y="4765628"/>
                  <a:ext cx="10349" cy="10316"/>
                </a:xfrm>
                <a:custGeom>
                  <a:avLst/>
                  <a:gdLst>
                    <a:gd name="connsiteX0" fmla="*/ 514 w 10349"/>
                    <a:gd name="connsiteY0" fmla="*/ 2896 h 10316"/>
                    <a:gd name="connsiteX1" fmla="*/ 2929 w 10349"/>
                    <a:gd name="connsiteY1" fmla="*/ 9803 h 10316"/>
                    <a:gd name="connsiteX2" fmla="*/ 9835 w 10349"/>
                    <a:gd name="connsiteY2" fmla="*/ 7388 h 10316"/>
                    <a:gd name="connsiteX3" fmla="*/ 7466 w 10349"/>
                    <a:gd name="connsiteY3" fmla="*/ 504 h 10316"/>
                    <a:gd name="connsiteX4" fmla="*/ 514 w 10349"/>
                    <a:gd name="connsiteY4" fmla="*/ 2897 h 10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49" h="10316">
                      <a:moveTo>
                        <a:pt x="514" y="2896"/>
                      </a:moveTo>
                      <a:cubicBezTo>
                        <a:pt x="-726" y="5470"/>
                        <a:pt x="355" y="8562"/>
                        <a:pt x="2929" y="9803"/>
                      </a:cubicBezTo>
                      <a:cubicBezTo>
                        <a:pt x="5503" y="11043"/>
                        <a:pt x="8595" y="9962"/>
                        <a:pt x="9835" y="7388"/>
                      </a:cubicBezTo>
                      <a:cubicBezTo>
                        <a:pt x="11067" y="4832"/>
                        <a:pt x="10010" y="1760"/>
                        <a:pt x="7466" y="504"/>
                      </a:cubicBezTo>
                      <a:cubicBezTo>
                        <a:pt x="4883" y="-713"/>
                        <a:pt x="1801" y="348"/>
                        <a:pt x="514" y="2897"/>
                      </a:cubicBezTo>
                      <a:close/>
                    </a:path>
                  </a:pathLst>
                </a:custGeom>
                <a:solidFill>
                  <a:srgbClr val="006F7E"/>
                </a:solidFill>
                <a:ln w="3233"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64509FE0-6B45-4C5D-BB74-C7AAADD321F5}"/>
                    </a:ext>
                  </a:extLst>
                </p:cNvPr>
                <p:cNvSpPr/>
                <p:nvPr/>
              </p:nvSpPr>
              <p:spPr>
                <a:xfrm>
                  <a:off x="5235291" y="4794278"/>
                  <a:ext cx="6468" cy="6468"/>
                </a:xfrm>
                <a:custGeom>
                  <a:avLst/>
                  <a:gdLst>
                    <a:gd name="connsiteX0" fmla="*/ 339 w 6468"/>
                    <a:gd name="connsiteY0" fmla="*/ 1795 h 6468"/>
                    <a:gd name="connsiteX1" fmla="*/ 1795 w 6468"/>
                    <a:gd name="connsiteY1" fmla="*/ 6130 h 6468"/>
                    <a:gd name="connsiteX2" fmla="*/ 1858 w 6468"/>
                    <a:gd name="connsiteY2" fmla="*/ 6160 h 6468"/>
                    <a:gd name="connsiteX3" fmla="*/ 6160 w 6468"/>
                    <a:gd name="connsiteY3" fmla="*/ 4610 h 6468"/>
                    <a:gd name="connsiteX4" fmla="*/ 4610 w 6468"/>
                    <a:gd name="connsiteY4" fmla="*/ 308 h 6468"/>
                    <a:gd name="connsiteX5" fmla="*/ 338 w 6468"/>
                    <a:gd name="connsiteY5" fmla="*/ 1795 h 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68" h="6468">
                      <a:moveTo>
                        <a:pt x="339" y="1795"/>
                      </a:moveTo>
                      <a:cubicBezTo>
                        <a:pt x="-456" y="3395"/>
                        <a:pt x="196" y="5335"/>
                        <a:pt x="1795" y="6130"/>
                      </a:cubicBezTo>
                      <a:cubicBezTo>
                        <a:pt x="1816" y="6140"/>
                        <a:pt x="1837" y="6150"/>
                        <a:pt x="1858" y="6160"/>
                      </a:cubicBezTo>
                      <a:cubicBezTo>
                        <a:pt x="3474" y="6920"/>
                        <a:pt x="5400" y="6226"/>
                        <a:pt x="6160" y="4610"/>
                      </a:cubicBezTo>
                      <a:cubicBezTo>
                        <a:pt x="6920" y="2994"/>
                        <a:pt x="6226" y="1068"/>
                        <a:pt x="4610" y="308"/>
                      </a:cubicBezTo>
                      <a:cubicBezTo>
                        <a:pt x="3019" y="-440"/>
                        <a:pt x="1121" y="220"/>
                        <a:pt x="338" y="1795"/>
                      </a:cubicBezTo>
                      <a:close/>
                    </a:path>
                  </a:pathLst>
                </a:custGeom>
                <a:solidFill>
                  <a:srgbClr val="006F7E"/>
                </a:solidFill>
                <a:ln w="3233"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92879B5-D13F-4A64-8444-DC92B7349BD6}"/>
                    </a:ext>
                  </a:extLst>
                </p:cNvPr>
                <p:cNvSpPr/>
                <p:nvPr/>
              </p:nvSpPr>
              <p:spPr>
                <a:xfrm>
                  <a:off x="5198663" y="4863250"/>
                  <a:ext cx="21018" cy="21018"/>
                </a:xfrm>
                <a:custGeom>
                  <a:avLst/>
                  <a:gdLst>
                    <a:gd name="connsiteX0" fmla="*/ 41 w 21018"/>
                    <a:gd name="connsiteY0" fmla="*/ 11426 h 21018"/>
                    <a:gd name="connsiteX1" fmla="*/ 11426 w 21018"/>
                    <a:gd name="connsiteY1" fmla="*/ 20978 h 21018"/>
                    <a:gd name="connsiteX2" fmla="*/ 20977 w 21018"/>
                    <a:gd name="connsiteY2" fmla="*/ 9592 h 21018"/>
                    <a:gd name="connsiteX3" fmla="*/ 9592 w 21018"/>
                    <a:gd name="connsiteY3" fmla="*/ 41 h 21018"/>
                    <a:gd name="connsiteX4" fmla="*/ 9547 w 21018"/>
                    <a:gd name="connsiteY4" fmla="*/ 45 h 21018"/>
                    <a:gd name="connsiteX5" fmla="*/ 41 w 21018"/>
                    <a:gd name="connsiteY5" fmla="*/ 11426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8" h="21018">
                      <a:moveTo>
                        <a:pt x="41" y="11426"/>
                      </a:moveTo>
                      <a:cubicBezTo>
                        <a:pt x="547" y="17208"/>
                        <a:pt x="5645" y="21484"/>
                        <a:pt x="11426" y="20978"/>
                      </a:cubicBezTo>
                      <a:cubicBezTo>
                        <a:pt x="17208" y="20471"/>
                        <a:pt x="21484" y="15374"/>
                        <a:pt x="20977" y="9592"/>
                      </a:cubicBezTo>
                      <a:cubicBezTo>
                        <a:pt x="20471" y="3810"/>
                        <a:pt x="15373" y="-466"/>
                        <a:pt x="9592" y="41"/>
                      </a:cubicBezTo>
                      <a:cubicBezTo>
                        <a:pt x="9577" y="42"/>
                        <a:pt x="9562" y="43"/>
                        <a:pt x="9547" y="45"/>
                      </a:cubicBezTo>
                      <a:cubicBezTo>
                        <a:pt x="3785" y="574"/>
                        <a:pt x="-464" y="5662"/>
                        <a:pt x="41" y="11426"/>
                      </a:cubicBezTo>
                      <a:close/>
                    </a:path>
                  </a:pathLst>
                </a:custGeom>
                <a:solidFill>
                  <a:srgbClr val="006F7E"/>
                </a:solidFill>
                <a:ln w="3233"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2C69002A-8D81-4158-B184-B08608703BB4}"/>
                    </a:ext>
                  </a:extLst>
                </p:cNvPr>
                <p:cNvSpPr/>
                <p:nvPr/>
              </p:nvSpPr>
              <p:spPr>
                <a:xfrm>
                  <a:off x="5211608" y="4845259"/>
                  <a:ext cx="12355" cy="12352"/>
                </a:xfrm>
                <a:custGeom>
                  <a:avLst/>
                  <a:gdLst>
                    <a:gd name="connsiteX0" fmla="*/ 30 w 12355"/>
                    <a:gd name="connsiteY0" fmla="*/ 6751 h 12352"/>
                    <a:gd name="connsiteX1" fmla="*/ 6754 w 12355"/>
                    <a:gd name="connsiteY1" fmla="*/ 12325 h 12352"/>
                    <a:gd name="connsiteX2" fmla="*/ 12328 w 12355"/>
                    <a:gd name="connsiteY2" fmla="*/ 5601 h 12352"/>
                    <a:gd name="connsiteX3" fmla="*/ 5624 w 12355"/>
                    <a:gd name="connsiteY3" fmla="*/ 25 h 12352"/>
                    <a:gd name="connsiteX4" fmla="*/ 22 w 12355"/>
                    <a:gd name="connsiteY4" fmla="*/ 6667 h 12352"/>
                    <a:gd name="connsiteX5" fmla="*/ 30 w 12355"/>
                    <a:gd name="connsiteY5" fmla="*/ 6751 h 1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5" h="12352">
                      <a:moveTo>
                        <a:pt x="30" y="6751"/>
                      </a:moveTo>
                      <a:cubicBezTo>
                        <a:pt x="347" y="10147"/>
                        <a:pt x="3358" y="12642"/>
                        <a:pt x="6754" y="12325"/>
                      </a:cubicBezTo>
                      <a:cubicBezTo>
                        <a:pt x="10150" y="12008"/>
                        <a:pt x="12645" y="8997"/>
                        <a:pt x="12328" y="5601"/>
                      </a:cubicBezTo>
                      <a:cubicBezTo>
                        <a:pt x="12011" y="2213"/>
                        <a:pt x="9013" y="-281"/>
                        <a:pt x="5624" y="25"/>
                      </a:cubicBezTo>
                      <a:cubicBezTo>
                        <a:pt x="2243" y="312"/>
                        <a:pt x="-265" y="3286"/>
                        <a:pt x="22" y="6667"/>
                      </a:cubicBezTo>
                      <a:cubicBezTo>
                        <a:pt x="25" y="6695"/>
                        <a:pt x="27" y="6723"/>
                        <a:pt x="30" y="6751"/>
                      </a:cubicBezTo>
                      <a:close/>
                    </a:path>
                  </a:pathLst>
                </a:custGeom>
                <a:solidFill>
                  <a:srgbClr val="006F7E"/>
                </a:solidFill>
                <a:ln w="3233"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CA0FF001-4904-44EB-A1FE-7E89C022CE1B}"/>
                    </a:ext>
                  </a:extLst>
                </p:cNvPr>
                <p:cNvSpPr/>
                <p:nvPr/>
              </p:nvSpPr>
              <p:spPr>
                <a:xfrm>
                  <a:off x="5183427" y="4858947"/>
                  <a:ext cx="7916" cy="7924"/>
                </a:xfrm>
                <a:custGeom>
                  <a:avLst/>
                  <a:gdLst>
                    <a:gd name="connsiteX0" fmla="*/ 3572 w 7916"/>
                    <a:gd name="connsiteY0" fmla="*/ 15 h 7924"/>
                    <a:gd name="connsiteX1" fmla="*/ 15 w 7916"/>
                    <a:gd name="connsiteY1" fmla="*/ 4315 h 7924"/>
                    <a:gd name="connsiteX2" fmla="*/ 4219 w 7916"/>
                    <a:gd name="connsiteY2" fmla="*/ 7913 h 7924"/>
                    <a:gd name="connsiteX3" fmla="*/ 4316 w 7916"/>
                    <a:gd name="connsiteY3" fmla="*/ 7904 h 7924"/>
                    <a:gd name="connsiteX4" fmla="*/ 7905 w 7916"/>
                    <a:gd name="connsiteY4" fmla="*/ 3636 h 7924"/>
                    <a:gd name="connsiteX5" fmla="*/ 3572 w 7916"/>
                    <a:gd name="connsiteY5" fmla="*/ 15 h 7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16" h="7924">
                      <a:moveTo>
                        <a:pt x="3572" y="15"/>
                      </a:moveTo>
                      <a:cubicBezTo>
                        <a:pt x="1411" y="236"/>
                        <a:pt x="-173" y="2151"/>
                        <a:pt x="15" y="4315"/>
                      </a:cubicBezTo>
                      <a:cubicBezTo>
                        <a:pt x="183" y="6469"/>
                        <a:pt x="2064" y="8080"/>
                        <a:pt x="4219" y="7913"/>
                      </a:cubicBezTo>
                      <a:cubicBezTo>
                        <a:pt x="4251" y="7910"/>
                        <a:pt x="4283" y="7907"/>
                        <a:pt x="4316" y="7904"/>
                      </a:cubicBezTo>
                      <a:cubicBezTo>
                        <a:pt x="6476" y="7699"/>
                        <a:pt x="8073" y="5799"/>
                        <a:pt x="7905" y="3636"/>
                      </a:cubicBezTo>
                      <a:cubicBezTo>
                        <a:pt x="7700" y="1444"/>
                        <a:pt x="5765" y="-172"/>
                        <a:pt x="3572" y="15"/>
                      </a:cubicBezTo>
                      <a:close/>
                    </a:path>
                  </a:pathLst>
                </a:custGeom>
                <a:solidFill>
                  <a:srgbClr val="006F7E"/>
                </a:solidFill>
                <a:ln w="3233"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833393FE-7595-4DBE-99A3-2ED0CC9E742B}"/>
                    </a:ext>
                  </a:extLst>
                </p:cNvPr>
                <p:cNvSpPr/>
                <p:nvPr/>
              </p:nvSpPr>
              <p:spPr>
                <a:xfrm>
                  <a:off x="5327703" y="4872255"/>
                  <a:ext cx="21020" cy="21018"/>
                </a:xfrm>
                <a:custGeom>
                  <a:avLst/>
                  <a:gdLst>
                    <a:gd name="connsiteX0" fmla="*/ 45 w 21020"/>
                    <a:gd name="connsiteY0" fmla="*/ 11442 h 21018"/>
                    <a:gd name="connsiteX1" fmla="*/ 11445 w 21020"/>
                    <a:gd name="connsiteY1" fmla="*/ 20976 h 21018"/>
                    <a:gd name="connsiteX2" fmla="*/ 20979 w 21020"/>
                    <a:gd name="connsiteY2" fmla="*/ 9575 h 21018"/>
                    <a:gd name="connsiteX3" fmla="*/ 9745 w 21020"/>
                    <a:gd name="connsiteY3" fmla="*/ 28 h 21018"/>
                    <a:gd name="connsiteX4" fmla="*/ 26 w 21020"/>
                    <a:gd name="connsiteY4" fmla="*/ 11211 h 21018"/>
                    <a:gd name="connsiteX5" fmla="*/ 45 w 21020"/>
                    <a:gd name="connsiteY5" fmla="*/ 11442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20" h="21018">
                      <a:moveTo>
                        <a:pt x="45" y="11442"/>
                      </a:moveTo>
                      <a:cubicBezTo>
                        <a:pt x="560" y="17223"/>
                        <a:pt x="5664" y="21491"/>
                        <a:pt x="11445" y="20976"/>
                      </a:cubicBezTo>
                      <a:cubicBezTo>
                        <a:pt x="17226" y="20460"/>
                        <a:pt x="21494" y="15356"/>
                        <a:pt x="20979" y="9575"/>
                      </a:cubicBezTo>
                      <a:cubicBezTo>
                        <a:pt x="20469" y="3859"/>
                        <a:pt x="15468" y="-390"/>
                        <a:pt x="9745" y="28"/>
                      </a:cubicBezTo>
                      <a:cubicBezTo>
                        <a:pt x="3973" y="433"/>
                        <a:pt x="-378" y="5439"/>
                        <a:pt x="26" y="11211"/>
                      </a:cubicBezTo>
                      <a:cubicBezTo>
                        <a:pt x="31" y="11288"/>
                        <a:pt x="38" y="11365"/>
                        <a:pt x="45" y="11442"/>
                      </a:cubicBezTo>
                      <a:close/>
                    </a:path>
                  </a:pathLst>
                </a:custGeom>
                <a:solidFill>
                  <a:srgbClr val="006F7E"/>
                </a:solidFill>
                <a:ln w="3233"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CF39C293-C3DA-4211-9A64-5E4423EC1BFD}"/>
                    </a:ext>
                  </a:extLst>
                </p:cNvPr>
                <p:cNvSpPr/>
                <p:nvPr/>
              </p:nvSpPr>
              <p:spPr>
                <a:xfrm>
                  <a:off x="5340692" y="4854267"/>
                  <a:ext cx="12352" cy="12346"/>
                </a:xfrm>
                <a:custGeom>
                  <a:avLst/>
                  <a:gdLst>
                    <a:gd name="connsiteX0" fmla="*/ 6748 w 12352"/>
                    <a:gd name="connsiteY0" fmla="*/ 12325 h 12346"/>
                    <a:gd name="connsiteX1" fmla="*/ 12325 w 12352"/>
                    <a:gd name="connsiteY1" fmla="*/ 5604 h 12346"/>
                    <a:gd name="connsiteX2" fmla="*/ 5604 w 12352"/>
                    <a:gd name="connsiteY2" fmla="*/ 27 h 12346"/>
                    <a:gd name="connsiteX3" fmla="*/ 23 w 12352"/>
                    <a:gd name="connsiteY3" fmla="*/ 6699 h 12346"/>
                    <a:gd name="connsiteX4" fmla="*/ 6748 w 12352"/>
                    <a:gd name="connsiteY4" fmla="*/ 12325 h 123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52" h="12346">
                      <a:moveTo>
                        <a:pt x="6748" y="12325"/>
                      </a:moveTo>
                      <a:cubicBezTo>
                        <a:pt x="10144" y="12010"/>
                        <a:pt x="12641" y="9000"/>
                        <a:pt x="12325" y="5604"/>
                      </a:cubicBezTo>
                      <a:cubicBezTo>
                        <a:pt x="12010" y="2208"/>
                        <a:pt x="9000" y="-289"/>
                        <a:pt x="5604" y="27"/>
                      </a:cubicBezTo>
                      <a:cubicBezTo>
                        <a:pt x="2227" y="341"/>
                        <a:pt x="-265" y="3320"/>
                        <a:pt x="23" y="6699"/>
                      </a:cubicBezTo>
                      <a:cubicBezTo>
                        <a:pt x="347" y="10099"/>
                        <a:pt x="3344" y="12606"/>
                        <a:pt x="6748" y="12325"/>
                      </a:cubicBezTo>
                      <a:close/>
                    </a:path>
                  </a:pathLst>
                </a:custGeom>
                <a:solidFill>
                  <a:srgbClr val="006F7E"/>
                </a:solidFill>
                <a:ln w="3233"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663233E0-3148-4859-A795-07AD481A68E5}"/>
                    </a:ext>
                  </a:extLst>
                </p:cNvPr>
                <p:cNvSpPr/>
                <p:nvPr/>
              </p:nvSpPr>
              <p:spPr>
                <a:xfrm>
                  <a:off x="5312380" y="4868001"/>
                  <a:ext cx="7962" cy="7914"/>
                </a:xfrm>
                <a:custGeom>
                  <a:avLst/>
                  <a:gdLst>
                    <a:gd name="connsiteX0" fmla="*/ 4342 w 7962"/>
                    <a:gd name="connsiteY0" fmla="*/ 7904 h 7914"/>
                    <a:gd name="connsiteX1" fmla="*/ 7947 w 7962"/>
                    <a:gd name="connsiteY1" fmla="*/ 3620 h 7914"/>
                    <a:gd name="connsiteX2" fmla="*/ 3663 w 7962"/>
                    <a:gd name="connsiteY2" fmla="*/ 15 h 7914"/>
                    <a:gd name="connsiteX3" fmla="*/ 9 w 7962"/>
                    <a:gd name="connsiteY3" fmla="*/ 4283 h 7914"/>
                    <a:gd name="connsiteX4" fmla="*/ 4342 w 7962"/>
                    <a:gd name="connsiteY4" fmla="*/ 7904 h 79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62" h="7914">
                      <a:moveTo>
                        <a:pt x="4342" y="7904"/>
                      </a:moveTo>
                      <a:cubicBezTo>
                        <a:pt x="6521" y="7717"/>
                        <a:pt x="8135" y="5798"/>
                        <a:pt x="7947" y="3620"/>
                      </a:cubicBezTo>
                      <a:cubicBezTo>
                        <a:pt x="7760" y="1441"/>
                        <a:pt x="5842" y="-173"/>
                        <a:pt x="3663" y="15"/>
                      </a:cubicBezTo>
                      <a:cubicBezTo>
                        <a:pt x="1485" y="203"/>
                        <a:pt x="-140" y="2102"/>
                        <a:pt x="9" y="4283"/>
                      </a:cubicBezTo>
                      <a:cubicBezTo>
                        <a:pt x="247" y="6457"/>
                        <a:pt x="2160" y="8056"/>
                        <a:pt x="4342" y="7904"/>
                      </a:cubicBezTo>
                      <a:close/>
                    </a:path>
                  </a:pathLst>
                </a:custGeom>
                <a:solidFill>
                  <a:srgbClr val="006F7E"/>
                </a:solidFill>
                <a:ln w="3233"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0C3AECDB-9900-472C-9BFE-1FCAFCAD52A1}"/>
                    </a:ext>
                  </a:extLst>
                </p:cNvPr>
                <p:cNvSpPr/>
                <p:nvPr/>
              </p:nvSpPr>
              <p:spPr>
                <a:xfrm>
                  <a:off x="5267417" y="4859611"/>
                  <a:ext cx="21017" cy="21018"/>
                </a:xfrm>
                <a:custGeom>
                  <a:avLst/>
                  <a:gdLst>
                    <a:gd name="connsiteX0" fmla="*/ 11378 w 21017"/>
                    <a:gd name="connsiteY0" fmla="*/ 20982 h 21018"/>
                    <a:gd name="connsiteX1" fmla="*/ 20981 w 21017"/>
                    <a:gd name="connsiteY1" fmla="*/ 9640 h 21018"/>
                    <a:gd name="connsiteX2" fmla="*/ 9640 w 21017"/>
                    <a:gd name="connsiteY2" fmla="*/ 37 h 21018"/>
                    <a:gd name="connsiteX3" fmla="*/ 29 w 21017"/>
                    <a:gd name="connsiteY3" fmla="*/ 11282 h 21018"/>
                    <a:gd name="connsiteX4" fmla="*/ 11281 w 21017"/>
                    <a:gd name="connsiteY4" fmla="*/ 20989 h 21018"/>
                    <a:gd name="connsiteX5" fmla="*/ 11378 w 21017"/>
                    <a:gd name="connsiteY5" fmla="*/ 20982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7" h="21018">
                      <a:moveTo>
                        <a:pt x="11378" y="20982"/>
                      </a:moveTo>
                      <a:cubicBezTo>
                        <a:pt x="17162" y="20502"/>
                        <a:pt x="21461" y="15424"/>
                        <a:pt x="20981" y="9640"/>
                      </a:cubicBezTo>
                      <a:cubicBezTo>
                        <a:pt x="20501" y="3856"/>
                        <a:pt x="15424" y="-443"/>
                        <a:pt x="9640" y="37"/>
                      </a:cubicBezTo>
                      <a:cubicBezTo>
                        <a:pt x="3894" y="513"/>
                        <a:pt x="-395" y="5531"/>
                        <a:pt x="29" y="11282"/>
                      </a:cubicBezTo>
                      <a:cubicBezTo>
                        <a:pt x="455" y="17069"/>
                        <a:pt x="5493" y="21416"/>
                        <a:pt x="11281" y="20989"/>
                      </a:cubicBezTo>
                      <a:cubicBezTo>
                        <a:pt x="11314" y="20987"/>
                        <a:pt x="11346" y="20984"/>
                        <a:pt x="11378" y="20982"/>
                      </a:cubicBezTo>
                      <a:close/>
                    </a:path>
                  </a:pathLst>
                </a:custGeom>
                <a:solidFill>
                  <a:srgbClr val="006F7E"/>
                </a:solidFill>
                <a:ln w="3233"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E00A9AB5-EE5C-4693-97DB-62DF965281A2}"/>
                    </a:ext>
                  </a:extLst>
                </p:cNvPr>
                <p:cNvSpPr/>
                <p:nvPr/>
              </p:nvSpPr>
              <p:spPr>
                <a:xfrm>
                  <a:off x="5280604" y="4841596"/>
                  <a:ext cx="11739" cy="12357"/>
                </a:xfrm>
                <a:custGeom>
                  <a:avLst/>
                  <a:gdLst>
                    <a:gd name="connsiteX0" fmla="*/ 6403 w 11739"/>
                    <a:gd name="connsiteY0" fmla="*/ 12354 h 12357"/>
                    <a:gd name="connsiteX1" fmla="*/ 11677 w 11739"/>
                    <a:gd name="connsiteY1" fmla="*/ 5335 h 12357"/>
                    <a:gd name="connsiteX2" fmla="*/ 5336 w 11739"/>
                    <a:gd name="connsiteY2" fmla="*/ 3 h 12357"/>
                    <a:gd name="connsiteX3" fmla="*/ 62 w 11739"/>
                    <a:gd name="connsiteY3" fmla="*/ 7022 h 12357"/>
                    <a:gd name="connsiteX4" fmla="*/ 6403 w 11739"/>
                    <a:gd name="connsiteY4" fmla="*/ 12354 h 123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9" h="12357">
                      <a:moveTo>
                        <a:pt x="6403" y="12354"/>
                      </a:moveTo>
                      <a:cubicBezTo>
                        <a:pt x="9798" y="11873"/>
                        <a:pt x="12159" y="8730"/>
                        <a:pt x="11677" y="5335"/>
                      </a:cubicBezTo>
                      <a:cubicBezTo>
                        <a:pt x="11233" y="2201"/>
                        <a:pt x="8500" y="-96"/>
                        <a:pt x="5336" y="3"/>
                      </a:cubicBezTo>
                      <a:cubicBezTo>
                        <a:pt x="1942" y="485"/>
                        <a:pt x="-420" y="3628"/>
                        <a:pt x="62" y="7022"/>
                      </a:cubicBezTo>
                      <a:cubicBezTo>
                        <a:pt x="507" y="10156"/>
                        <a:pt x="3239" y="12454"/>
                        <a:pt x="6403" y="12354"/>
                      </a:cubicBezTo>
                      <a:close/>
                    </a:path>
                  </a:pathLst>
                </a:custGeom>
                <a:solidFill>
                  <a:srgbClr val="006F7E"/>
                </a:solidFill>
                <a:ln w="3233"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A682E0CB-AD9C-4336-8DB5-386653BEB73A}"/>
                    </a:ext>
                  </a:extLst>
                </p:cNvPr>
                <p:cNvSpPr/>
                <p:nvPr/>
              </p:nvSpPr>
              <p:spPr>
                <a:xfrm>
                  <a:off x="5252105" y="4855322"/>
                  <a:ext cx="7889" cy="7889"/>
                </a:xfrm>
                <a:custGeom>
                  <a:avLst/>
                  <a:gdLst>
                    <a:gd name="connsiteX0" fmla="*/ 4283 w 7889"/>
                    <a:gd name="connsiteY0" fmla="*/ 7875 h 7889"/>
                    <a:gd name="connsiteX1" fmla="*/ 7875 w 7889"/>
                    <a:gd name="connsiteY1" fmla="*/ 3607 h 7889"/>
                    <a:gd name="connsiteX2" fmla="*/ 3607 w 7889"/>
                    <a:gd name="connsiteY2" fmla="*/ 15 h 7889"/>
                    <a:gd name="connsiteX3" fmla="*/ 15 w 7889"/>
                    <a:gd name="connsiteY3" fmla="*/ 4283 h 7889"/>
                    <a:gd name="connsiteX4" fmla="*/ 15 w 7889"/>
                    <a:gd name="connsiteY4" fmla="*/ 4286 h 7889"/>
                    <a:gd name="connsiteX5" fmla="*/ 4283 w 7889"/>
                    <a:gd name="connsiteY5" fmla="*/ 7875 h 7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89" h="7889">
                      <a:moveTo>
                        <a:pt x="4283" y="7875"/>
                      </a:moveTo>
                      <a:cubicBezTo>
                        <a:pt x="6454" y="7688"/>
                        <a:pt x="8062" y="5777"/>
                        <a:pt x="7875" y="3607"/>
                      </a:cubicBezTo>
                      <a:cubicBezTo>
                        <a:pt x="7688" y="1436"/>
                        <a:pt x="5777" y="-172"/>
                        <a:pt x="3607" y="15"/>
                      </a:cubicBezTo>
                      <a:cubicBezTo>
                        <a:pt x="1436" y="201"/>
                        <a:pt x="-172" y="2113"/>
                        <a:pt x="15" y="4283"/>
                      </a:cubicBezTo>
                      <a:cubicBezTo>
                        <a:pt x="15" y="4284"/>
                        <a:pt x="15" y="4285"/>
                        <a:pt x="15" y="4286"/>
                      </a:cubicBezTo>
                      <a:cubicBezTo>
                        <a:pt x="203" y="6455"/>
                        <a:pt x="2114" y="8062"/>
                        <a:pt x="4283" y="7875"/>
                      </a:cubicBezTo>
                      <a:close/>
                    </a:path>
                  </a:pathLst>
                </a:custGeom>
                <a:solidFill>
                  <a:srgbClr val="006F7E"/>
                </a:solidFill>
                <a:ln w="3233"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66193D58-A169-4A79-8432-A94C9BE3562B}"/>
                    </a:ext>
                  </a:extLst>
                </p:cNvPr>
                <p:cNvSpPr/>
                <p:nvPr/>
              </p:nvSpPr>
              <p:spPr>
                <a:xfrm>
                  <a:off x="5237632" y="4880528"/>
                  <a:ext cx="17528" cy="17539"/>
                </a:xfrm>
                <a:custGeom>
                  <a:avLst/>
                  <a:gdLst>
                    <a:gd name="connsiteX0" fmla="*/ 16653 w 17528"/>
                    <a:gd name="connsiteY0" fmla="*/ 12578 h 17539"/>
                    <a:gd name="connsiteX1" fmla="*/ 12578 w 17528"/>
                    <a:gd name="connsiteY1" fmla="*/ 876 h 17539"/>
                    <a:gd name="connsiteX2" fmla="*/ 876 w 17528"/>
                    <a:gd name="connsiteY2" fmla="*/ 4950 h 17539"/>
                    <a:gd name="connsiteX3" fmla="*/ 4948 w 17528"/>
                    <a:gd name="connsiteY3" fmla="*/ 16652 h 17539"/>
                    <a:gd name="connsiteX4" fmla="*/ 16624 w 17528"/>
                    <a:gd name="connsiteY4" fmla="*/ 12638 h 17539"/>
                    <a:gd name="connsiteX5" fmla="*/ 16653 w 17528"/>
                    <a:gd name="connsiteY5" fmla="*/ 12578 h 1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28" h="17539">
                      <a:moveTo>
                        <a:pt x="16653" y="12578"/>
                      </a:moveTo>
                      <a:cubicBezTo>
                        <a:pt x="18760" y="8221"/>
                        <a:pt x="16935" y="2982"/>
                        <a:pt x="12578" y="876"/>
                      </a:cubicBezTo>
                      <a:cubicBezTo>
                        <a:pt x="8221" y="-1231"/>
                        <a:pt x="2982" y="594"/>
                        <a:pt x="876" y="4950"/>
                      </a:cubicBezTo>
                      <a:cubicBezTo>
                        <a:pt x="-1230" y="9307"/>
                        <a:pt x="593" y="14545"/>
                        <a:pt x="4948" y="16652"/>
                      </a:cubicBezTo>
                      <a:cubicBezTo>
                        <a:pt x="9281" y="18768"/>
                        <a:pt x="14508" y="16971"/>
                        <a:pt x="16624" y="12638"/>
                      </a:cubicBezTo>
                      <a:cubicBezTo>
                        <a:pt x="16634" y="12618"/>
                        <a:pt x="16644" y="12598"/>
                        <a:pt x="16653" y="12578"/>
                      </a:cubicBezTo>
                      <a:close/>
                    </a:path>
                  </a:pathLst>
                </a:custGeom>
                <a:solidFill>
                  <a:srgbClr val="006F7E"/>
                </a:solidFill>
                <a:ln w="3233"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66E8D756-5661-4AB8-B4CA-784B46361D22}"/>
                    </a:ext>
                  </a:extLst>
                </p:cNvPr>
                <p:cNvSpPr/>
                <p:nvPr/>
              </p:nvSpPr>
              <p:spPr>
                <a:xfrm>
                  <a:off x="5228984" y="4868418"/>
                  <a:ext cx="10228" cy="10180"/>
                </a:xfrm>
                <a:custGeom>
                  <a:avLst/>
                  <a:gdLst>
                    <a:gd name="connsiteX0" fmla="*/ 437 w 10228"/>
                    <a:gd name="connsiteY0" fmla="*/ 2928 h 10180"/>
                    <a:gd name="connsiteX1" fmla="*/ 3097 w 10228"/>
                    <a:gd name="connsiteY1" fmla="*/ 9743 h 10180"/>
                    <a:gd name="connsiteX2" fmla="*/ 9749 w 10228"/>
                    <a:gd name="connsiteY2" fmla="*/ 7422 h 10180"/>
                    <a:gd name="connsiteX3" fmla="*/ 7292 w 10228"/>
                    <a:gd name="connsiteY3" fmla="*/ 503 h 10180"/>
                    <a:gd name="connsiteX4" fmla="*/ 437 w 10228"/>
                    <a:gd name="connsiteY4" fmla="*/ 2927 h 10180"/>
                    <a:gd name="connsiteX5" fmla="*/ 437 w 10228"/>
                    <a:gd name="connsiteY5" fmla="*/ 2928 h 10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28" h="10180">
                      <a:moveTo>
                        <a:pt x="437" y="2928"/>
                      </a:moveTo>
                      <a:cubicBezTo>
                        <a:pt x="-711" y="5544"/>
                        <a:pt x="480" y="8596"/>
                        <a:pt x="3097" y="9743"/>
                      </a:cubicBezTo>
                      <a:cubicBezTo>
                        <a:pt x="5580" y="10832"/>
                        <a:pt x="8483" y="9820"/>
                        <a:pt x="9749" y="7422"/>
                      </a:cubicBezTo>
                      <a:cubicBezTo>
                        <a:pt x="10936" y="4831"/>
                        <a:pt x="9847" y="1765"/>
                        <a:pt x="7292" y="503"/>
                      </a:cubicBezTo>
                      <a:cubicBezTo>
                        <a:pt x="4730" y="-720"/>
                        <a:pt x="1661" y="365"/>
                        <a:pt x="437" y="2927"/>
                      </a:cubicBezTo>
                      <a:cubicBezTo>
                        <a:pt x="437" y="2927"/>
                        <a:pt x="437" y="2927"/>
                        <a:pt x="437" y="2928"/>
                      </a:cubicBezTo>
                      <a:close/>
                    </a:path>
                  </a:pathLst>
                </a:custGeom>
                <a:solidFill>
                  <a:srgbClr val="006F7E"/>
                </a:solidFill>
                <a:ln w="3233"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5E69BCE8-5F66-427E-918D-3C93903BE931}"/>
                    </a:ext>
                  </a:extLst>
                </p:cNvPr>
                <p:cNvSpPr/>
                <p:nvPr/>
              </p:nvSpPr>
              <p:spPr>
                <a:xfrm>
                  <a:off x="5225985" y="4897058"/>
                  <a:ext cx="6595" cy="6598"/>
                </a:xfrm>
                <a:custGeom>
                  <a:avLst/>
                  <a:gdLst>
                    <a:gd name="connsiteX0" fmla="*/ 6250 w 6595"/>
                    <a:gd name="connsiteY0" fmla="*/ 4714 h 6598"/>
                    <a:gd name="connsiteX1" fmla="*/ 4814 w 6595"/>
                    <a:gd name="connsiteY1" fmla="*/ 372 h 6598"/>
                    <a:gd name="connsiteX2" fmla="*/ 4698 w 6595"/>
                    <a:gd name="connsiteY2" fmla="*/ 316 h 6598"/>
                    <a:gd name="connsiteX3" fmla="*/ 317 w 6595"/>
                    <a:gd name="connsiteY3" fmla="*/ 1885 h 6598"/>
                    <a:gd name="connsiteX4" fmla="*/ 1885 w 6595"/>
                    <a:gd name="connsiteY4" fmla="*/ 6266 h 6598"/>
                    <a:gd name="connsiteX5" fmla="*/ 6213 w 6595"/>
                    <a:gd name="connsiteY5" fmla="*/ 4791 h 6598"/>
                    <a:gd name="connsiteX6" fmla="*/ 6250 w 6595"/>
                    <a:gd name="connsiteY6" fmla="*/ 4714 h 6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95" h="6598">
                      <a:moveTo>
                        <a:pt x="6250" y="4714"/>
                      </a:moveTo>
                      <a:cubicBezTo>
                        <a:pt x="7052" y="3118"/>
                        <a:pt x="6410" y="1175"/>
                        <a:pt x="4814" y="372"/>
                      </a:cubicBezTo>
                      <a:cubicBezTo>
                        <a:pt x="4776" y="353"/>
                        <a:pt x="4737" y="334"/>
                        <a:pt x="4698" y="316"/>
                      </a:cubicBezTo>
                      <a:cubicBezTo>
                        <a:pt x="3055" y="-460"/>
                        <a:pt x="1093" y="242"/>
                        <a:pt x="317" y="1885"/>
                      </a:cubicBezTo>
                      <a:cubicBezTo>
                        <a:pt x="-460" y="3527"/>
                        <a:pt x="242" y="5489"/>
                        <a:pt x="1885" y="6266"/>
                      </a:cubicBezTo>
                      <a:cubicBezTo>
                        <a:pt x="3487" y="7054"/>
                        <a:pt x="5425" y="6394"/>
                        <a:pt x="6213" y="4791"/>
                      </a:cubicBezTo>
                      <a:cubicBezTo>
                        <a:pt x="6226" y="4766"/>
                        <a:pt x="6238" y="4740"/>
                        <a:pt x="6250" y="4714"/>
                      </a:cubicBezTo>
                      <a:close/>
                    </a:path>
                  </a:pathLst>
                </a:custGeom>
                <a:solidFill>
                  <a:srgbClr val="006F7E"/>
                </a:solidFill>
                <a:ln w="3233"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51ABEEAA-5713-46AB-B36E-B23B72F37954}"/>
                    </a:ext>
                  </a:extLst>
                </p:cNvPr>
                <p:cNvSpPr/>
                <p:nvPr/>
              </p:nvSpPr>
              <p:spPr>
                <a:xfrm>
                  <a:off x="4987515" y="4939073"/>
                  <a:ext cx="28586" cy="28587"/>
                </a:xfrm>
                <a:custGeom>
                  <a:avLst/>
                  <a:gdLst>
                    <a:gd name="connsiteX0" fmla="*/ 2183 w 28586"/>
                    <a:gd name="connsiteY0" fmla="*/ 6705 h 28587"/>
                    <a:gd name="connsiteX1" fmla="*/ 6705 w 28586"/>
                    <a:gd name="connsiteY1" fmla="*/ 26404 h 28587"/>
                    <a:gd name="connsiteX2" fmla="*/ 26404 w 28586"/>
                    <a:gd name="connsiteY2" fmla="*/ 21882 h 28587"/>
                    <a:gd name="connsiteX3" fmla="*/ 21882 w 28586"/>
                    <a:gd name="connsiteY3" fmla="*/ 2183 h 28587"/>
                    <a:gd name="connsiteX4" fmla="*/ 21874 w 28586"/>
                    <a:gd name="connsiteY4" fmla="*/ 2178 h 28587"/>
                    <a:gd name="connsiteX5" fmla="*/ 2183 w 28586"/>
                    <a:gd name="connsiteY5" fmla="*/ 6705 h 28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586" h="28587">
                      <a:moveTo>
                        <a:pt x="2183" y="6705"/>
                      </a:moveTo>
                      <a:cubicBezTo>
                        <a:pt x="-2008" y="13394"/>
                        <a:pt x="16" y="22213"/>
                        <a:pt x="6705" y="26404"/>
                      </a:cubicBezTo>
                      <a:cubicBezTo>
                        <a:pt x="13393" y="30595"/>
                        <a:pt x="22213" y="28571"/>
                        <a:pt x="26404" y="21882"/>
                      </a:cubicBezTo>
                      <a:cubicBezTo>
                        <a:pt x="30595" y="15193"/>
                        <a:pt x="28570" y="6374"/>
                        <a:pt x="21882" y="2183"/>
                      </a:cubicBezTo>
                      <a:cubicBezTo>
                        <a:pt x="21879" y="2181"/>
                        <a:pt x="21877" y="2180"/>
                        <a:pt x="21874" y="2178"/>
                      </a:cubicBezTo>
                      <a:cubicBezTo>
                        <a:pt x="15186" y="-2007"/>
                        <a:pt x="6372" y="20"/>
                        <a:pt x="2183" y="6705"/>
                      </a:cubicBezTo>
                      <a:close/>
                    </a:path>
                  </a:pathLst>
                </a:custGeom>
                <a:solidFill>
                  <a:srgbClr val="006F7E"/>
                </a:solidFill>
                <a:ln w="3233"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CAACBB7F-BE52-4471-8412-8356F25A9BB5}"/>
                    </a:ext>
                  </a:extLst>
                </p:cNvPr>
                <p:cNvSpPr/>
                <p:nvPr/>
              </p:nvSpPr>
              <p:spPr>
                <a:xfrm>
                  <a:off x="5020967" y="4927805"/>
                  <a:ext cx="16815" cy="16791"/>
                </a:xfrm>
                <a:custGeom>
                  <a:avLst/>
                  <a:gdLst>
                    <a:gd name="connsiteX0" fmla="*/ 1291 w 16815"/>
                    <a:gd name="connsiteY0" fmla="*/ 3908 h 16791"/>
                    <a:gd name="connsiteX1" fmla="*/ 3933 w 16815"/>
                    <a:gd name="connsiteY1" fmla="*/ 15500 h 16791"/>
                    <a:gd name="connsiteX2" fmla="*/ 15524 w 16815"/>
                    <a:gd name="connsiteY2" fmla="*/ 12859 h 16791"/>
                    <a:gd name="connsiteX3" fmla="*/ 12883 w 16815"/>
                    <a:gd name="connsiteY3" fmla="*/ 1267 h 16791"/>
                    <a:gd name="connsiteX4" fmla="*/ 12867 w 16815"/>
                    <a:gd name="connsiteY4" fmla="*/ 1257 h 16791"/>
                    <a:gd name="connsiteX5" fmla="*/ 1291 w 16815"/>
                    <a:gd name="connsiteY5" fmla="*/ 3908 h 16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15" h="16791">
                      <a:moveTo>
                        <a:pt x="1291" y="3908"/>
                      </a:moveTo>
                      <a:cubicBezTo>
                        <a:pt x="-1180" y="7839"/>
                        <a:pt x="2" y="13029"/>
                        <a:pt x="3933" y="15500"/>
                      </a:cubicBezTo>
                      <a:cubicBezTo>
                        <a:pt x="7863" y="17972"/>
                        <a:pt x="13053" y="16789"/>
                        <a:pt x="15524" y="12859"/>
                      </a:cubicBezTo>
                      <a:cubicBezTo>
                        <a:pt x="17996" y="8929"/>
                        <a:pt x="16814" y="3739"/>
                        <a:pt x="12883" y="1267"/>
                      </a:cubicBezTo>
                      <a:cubicBezTo>
                        <a:pt x="12878" y="1264"/>
                        <a:pt x="12873" y="1261"/>
                        <a:pt x="12867" y="1257"/>
                      </a:cubicBezTo>
                      <a:cubicBezTo>
                        <a:pt x="8931" y="-1164"/>
                        <a:pt x="3781" y="15"/>
                        <a:pt x="1291" y="3908"/>
                      </a:cubicBezTo>
                      <a:close/>
                    </a:path>
                  </a:pathLst>
                </a:custGeom>
                <a:solidFill>
                  <a:srgbClr val="006F7E"/>
                </a:solidFill>
                <a:ln w="3233"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04050035-00A6-415C-83F4-66DC717AB2FA}"/>
                    </a:ext>
                  </a:extLst>
                </p:cNvPr>
                <p:cNvSpPr/>
                <p:nvPr/>
              </p:nvSpPr>
              <p:spPr>
                <a:xfrm>
                  <a:off x="4981699" y="4918347"/>
                  <a:ext cx="10695" cy="10694"/>
                </a:xfrm>
                <a:custGeom>
                  <a:avLst/>
                  <a:gdLst>
                    <a:gd name="connsiteX0" fmla="*/ 9874 w 10695"/>
                    <a:gd name="connsiteY0" fmla="*/ 8193 h 10694"/>
                    <a:gd name="connsiteX1" fmla="*/ 8193 w 10695"/>
                    <a:gd name="connsiteY1" fmla="*/ 821 h 10694"/>
                    <a:gd name="connsiteX2" fmla="*/ 821 w 10695"/>
                    <a:gd name="connsiteY2" fmla="*/ 2502 h 10694"/>
                    <a:gd name="connsiteX3" fmla="*/ 2502 w 10695"/>
                    <a:gd name="connsiteY3" fmla="*/ 9874 h 10694"/>
                    <a:gd name="connsiteX4" fmla="*/ 9874 w 10695"/>
                    <a:gd name="connsiteY4" fmla="*/ 8193 h 106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95" h="10694">
                      <a:moveTo>
                        <a:pt x="9874" y="8193"/>
                      </a:moveTo>
                      <a:cubicBezTo>
                        <a:pt x="11446" y="5693"/>
                        <a:pt x="10693" y="2392"/>
                        <a:pt x="8193" y="821"/>
                      </a:cubicBezTo>
                      <a:cubicBezTo>
                        <a:pt x="5693" y="-751"/>
                        <a:pt x="2392" y="2"/>
                        <a:pt x="821" y="2502"/>
                      </a:cubicBezTo>
                      <a:cubicBezTo>
                        <a:pt x="-751" y="5002"/>
                        <a:pt x="2" y="8303"/>
                        <a:pt x="2502" y="9874"/>
                      </a:cubicBezTo>
                      <a:cubicBezTo>
                        <a:pt x="5002" y="11446"/>
                        <a:pt x="8303" y="10693"/>
                        <a:pt x="9874" y="8193"/>
                      </a:cubicBezTo>
                      <a:close/>
                    </a:path>
                  </a:pathLst>
                </a:custGeom>
                <a:solidFill>
                  <a:srgbClr val="006F7E"/>
                </a:solidFill>
                <a:ln w="3233"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81CB6F09-778C-4855-9F69-88316666A418}"/>
                    </a:ext>
                  </a:extLst>
                </p:cNvPr>
                <p:cNvSpPr/>
                <p:nvPr/>
              </p:nvSpPr>
              <p:spPr>
                <a:xfrm>
                  <a:off x="4973886" y="4881032"/>
                  <a:ext cx="21148" cy="21148"/>
                </a:xfrm>
                <a:custGeom>
                  <a:avLst/>
                  <a:gdLst>
                    <a:gd name="connsiteX0" fmla="*/ 16265 w 21148"/>
                    <a:gd name="connsiteY0" fmla="*/ 1663 h 21148"/>
                    <a:gd name="connsiteX1" fmla="*/ 1663 w 21148"/>
                    <a:gd name="connsiteY1" fmla="*/ 4884 h 21148"/>
                    <a:gd name="connsiteX2" fmla="*/ 4884 w 21148"/>
                    <a:gd name="connsiteY2" fmla="*/ 19486 h 21148"/>
                    <a:gd name="connsiteX3" fmla="*/ 19486 w 21148"/>
                    <a:gd name="connsiteY3" fmla="*/ 16265 h 21148"/>
                    <a:gd name="connsiteX4" fmla="*/ 19498 w 21148"/>
                    <a:gd name="connsiteY4" fmla="*/ 16246 h 21148"/>
                    <a:gd name="connsiteX5" fmla="*/ 16265 w 21148"/>
                    <a:gd name="connsiteY5" fmla="*/ 1663 h 21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148" h="21148">
                      <a:moveTo>
                        <a:pt x="16265" y="1663"/>
                      </a:moveTo>
                      <a:cubicBezTo>
                        <a:pt x="11343" y="-1480"/>
                        <a:pt x="4806" y="-37"/>
                        <a:pt x="1663" y="4884"/>
                      </a:cubicBezTo>
                      <a:cubicBezTo>
                        <a:pt x="-1480" y="9806"/>
                        <a:pt x="-37" y="16343"/>
                        <a:pt x="4884" y="19486"/>
                      </a:cubicBezTo>
                      <a:cubicBezTo>
                        <a:pt x="9806" y="22628"/>
                        <a:pt x="16343" y="21186"/>
                        <a:pt x="19486" y="16265"/>
                      </a:cubicBezTo>
                      <a:cubicBezTo>
                        <a:pt x="19490" y="16258"/>
                        <a:pt x="19494" y="16252"/>
                        <a:pt x="19498" y="16246"/>
                      </a:cubicBezTo>
                      <a:cubicBezTo>
                        <a:pt x="22625" y="11325"/>
                        <a:pt x="21179" y="4801"/>
                        <a:pt x="16265" y="1663"/>
                      </a:cubicBezTo>
                      <a:close/>
                    </a:path>
                  </a:pathLst>
                </a:custGeom>
                <a:solidFill>
                  <a:srgbClr val="006F7E"/>
                </a:solidFill>
                <a:ln w="3233"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54FBF739-D829-4FEC-A926-613B82A9952A}"/>
                    </a:ext>
                  </a:extLst>
                </p:cNvPr>
                <p:cNvSpPr/>
                <p:nvPr/>
              </p:nvSpPr>
              <p:spPr>
                <a:xfrm>
                  <a:off x="4998754" y="4872878"/>
                  <a:ext cx="12417" cy="12418"/>
                </a:xfrm>
                <a:custGeom>
                  <a:avLst/>
                  <a:gdLst>
                    <a:gd name="connsiteX0" fmla="*/ 11477 w 12417"/>
                    <a:gd name="connsiteY0" fmla="*/ 9494 h 12418"/>
                    <a:gd name="connsiteX1" fmla="*/ 9494 w 12417"/>
                    <a:gd name="connsiteY1" fmla="*/ 941 h 12418"/>
                    <a:gd name="connsiteX2" fmla="*/ 941 w 12417"/>
                    <a:gd name="connsiteY2" fmla="*/ 2924 h 12418"/>
                    <a:gd name="connsiteX3" fmla="*/ 2908 w 12417"/>
                    <a:gd name="connsiteY3" fmla="*/ 11467 h 12418"/>
                    <a:gd name="connsiteX4" fmla="*/ 11467 w 12417"/>
                    <a:gd name="connsiteY4" fmla="*/ 9510 h 12418"/>
                    <a:gd name="connsiteX5" fmla="*/ 11476 w 12417"/>
                    <a:gd name="connsiteY5" fmla="*/ 9495 h 12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17" h="12418">
                      <a:moveTo>
                        <a:pt x="11477" y="9494"/>
                      </a:moveTo>
                      <a:cubicBezTo>
                        <a:pt x="13291" y="6585"/>
                        <a:pt x="12404" y="2756"/>
                        <a:pt x="9494" y="941"/>
                      </a:cubicBezTo>
                      <a:cubicBezTo>
                        <a:pt x="6585" y="-873"/>
                        <a:pt x="2756" y="14"/>
                        <a:pt x="941" y="2924"/>
                      </a:cubicBezTo>
                      <a:cubicBezTo>
                        <a:pt x="-869" y="5827"/>
                        <a:pt x="10" y="9647"/>
                        <a:pt x="2908" y="11467"/>
                      </a:cubicBezTo>
                      <a:cubicBezTo>
                        <a:pt x="5812" y="13290"/>
                        <a:pt x="9644" y="12414"/>
                        <a:pt x="11467" y="9510"/>
                      </a:cubicBezTo>
                      <a:cubicBezTo>
                        <a:pt x="11470" y="9505"/>
                        <a:pt x="11473" y="9500"/>
                        <a:pt x="11476" y="9495"/>
                      </a:cubicBezTo>
                      <a:close/>
                    </a:path>
                  </a:pathLst>
                </a:custGeom>
                <a:solidFill>
                  <a:srgbClr val="006F7E"/>
                </a:solidFill>
                <a:ln w="3233"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E6AFC78-5C26-4F8B-92E8-612D28C74203}"/>
                    </a:ext>
                  </a:extLst>
                </p:cNvPr>
                <p:cNvSpPr/>
                <p:nvPr/>
              </p:nvSpPr>
              <p:spPr>
                <a:xfrm>
                  <a:off x="4969524" y="4865570"/>
                  <a:ext cx="7695" cy="7814"/>
                </a:xfrm>
                <a:custGeom>
                  <a:avLst/>
                  <a:gdLst>
                    <a:gd name="connsiteX0" fmla="*/ 6077 w 7695"/>
                    <a:gd name="connsiteY0" fmla="*/ 635 h 7814"/>
                    <a:gd name="connsiteX1" fmla="*/ 621 w 7695"/>
                    <a:gd name="connsiteY1" fmla="*/ 1800 h 7814"/>
                    <a:gd name="connsiteX2" fmla="*/ 580 w 7695"/>
                    <a:gd name="connsiteY2" fmla="*/ 1864 h 7814"/>
                    <a:gd name="connsiteX3" fmla="*/ 1874 w 7695"/>
                    <a:gd name="connsiteY3" fmla="*/ 7361 h 7814"/>
                    <a:gd name="connsiteX4" fmla="*/ 7242 w 7695"/>
                    <a:gd name="connsiteY4" fmla="*/ 5681 h 7814"/>
                    <a:gd name="connsiteX5" fmla="*/ 6077 w 7695"/>
                    <a:gd name="connsiteY5" fmla="*/ 635 h 7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95" h="7814">
                      <a:moveTo>
                        <a:pt x="6077" y="635"/>
                      </a:moveTo>
                      <a:cubicBezTo>
                        <a:pt x="4249" y="-550"/>
                        <a:pt x="1806" y="-29"/>
                        <a:pt x="621" y="1800"/>
                      </a:cubicBezTo>
                      <a:cubicBezTo>
                        <a:pt x="607" y="1821"/>
                        <a:pt x="594" y="1843"/>
                        <a:pt x="580" y="1864"/>
                      </a:cubicBezTo>
                      <a:cubicBezTo>
                        <a:pt x="-552" y="3743"/>
                        <a:pt x="22" y="6184"/>
                        <a:pt x="1874" y="7361"/>
                      </a:cubicBezTo>
                      <a:cubicBezTo>
                        <a:pt x="3820" y="8379"/>
                        <a:pt x="6223" y="7627"/>
                        <a:pt x="7242" y="5681"/>
                      </a:cubicBezTo>
                      <a:cubicBezTo>
                        <a:pt x="8152" y="3942"/>
                        <a:pt x="7658" y="1799"/>
                        <a:pt x="6077" y="635"/>
                      </a:cubicBezTo>
                      <a:close/>
                    </a:path>
                  </a:pathLst>
                </a:custGeom>
                <a:solidFill>
                  <a:srgbClr val="006F7E"/>
                </a:solidFill>
                <a:ln w="3233"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837DBDAC-43A0-4338-BAD4-4718A3E31ED4}"/>
                    </a:ext>
                  </a:extLst>
                </p:cNvPr>
                <p:cNvSpPr/>
                <p:nvPr/>
              </p:nvSpPr>
              <p:spPr>
                <a:xfrm>
                  <a:off x="5065216" y="4978685"/>
                  <a:ext cx="21018" cy="21018"/>
                </a:xfrm>
                <a:custGeom>
                  <a:avLst/>
                  <a:gdLst>
                    <a:gd name="connsiteX0" fmla="*/ 47 w 21018"/>
                    <a:gd name="connsiteY0" fmla="*/ 11488 h 21018"/>
                    <a:gd name="connsiteX1" fmla="*/ 11488 w 21018"/>
                    <a:gd name="connsiteY1" fmla="*/ 20972 h 21018"/>
                    <a:gd name="connsiteX2" fmla="*/ 20972 w 21018"/>
                    <a:gd name="connsiteY2" fmla="*/ 9531 h 21018"/>
                    <a:gd name="connsiteX3" fmla="*/ 9585 w 21018"/>
                    <a:gd name="connsiteY3" fmla="*/ 41 h 21018"/>
                    <a:gd name="connsiteX4" fmla="*/ 41 w 21018"/>
                    <a:gd name="connsiteY4" fmla="*/ 11434 h 21018"/>
                    <a:gd name="connsiteX5" fmla="*/ 46 w 21018"/>
                    <a:gd name="connsiteY5" fmla="*/ 11488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8" h="21018">
                      <a:moveTo>
                        <a:pt x="47" y="11488"/>
                      </a:moveTo>
                      <a:cubicBezTo>
                        <a:pt x="587" y="17266"/>
                        <a:pt x="5709" y="21513"/>
                        <a:pt x="11488" y="20972"/>
                      </a:cubicBezTo>
                      <a:cubicBezTo>
                        <a:pt x="17266" y="20432"/>
                        <a:pt x="21512" y="15309"/>
                        <a:pt x="20972" y="9531"/>
                      </a:cubicBezTo>
                      <a:cubicBezTo>
                        <a:pt x="20434" y="3773"/>
                        <a:pt x="15345" y="-467"/>
                        <a:pt x="9585" y="41"/>
                      </a:cubicBezTo>
                      <a:cubicBezTo>
                        <a:pt x="3804" y="552"/>
                        <a:pt x="-469" y="5652"/>
                        <a:pt x="41" y="11434"/>
                      </a:cubicBezTo>
                      <a:cubicBezTo>
                        <a:pt x="43" y="11452"/>
                        <a:pt x="45" y="11470"/>
                        <a:pt x="46" y="11488"/>
                      </a:cubicBezTo>
                      <a:close/>
                    </a:path>
                  </a:pathLst>
                </a:custGeom>
                <a:solidFill>
                  <a:srgbClr val="006F7E"/>
                </a:solidFill>
                <a:ln w="3233"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0C6912E1-3D67-4D94-BC46-5B3A61A81CCC}"/>
                    </a:ext>
                  </a:extLst>
                </p:cNvPr>
                <p:cNvSpPr/>
                <p:nvPr/>
              </p:nvSpPr>
              <p:spPr>
                <a:xfrm>
                  <a:off x="5078093" y="4960835"/>
                  <a:ext cx="12352" cy="12352"/>
                </a:xfrm>
                <a:custGeom>
                  <a:avLst/>
                  <a:gdLst>
                    <a:gd name="connsiteX0" fmla="*/ 12325 w 12352"/>
                    <a:gd name="connsiteY0" fmla="*/ 5604 h 12352"/>
                    <a:gd name="connsiteX1" fmla="*/ 5604 w 12352"/>
                    <a:gd name="connsiteY1" fmla="*/ 27 h 12352"/>
                    <a:gd name="connsiteX2" fmla="*/ 27 w 12352"/>
                    <a:gd name="connsiteY2" fmla="*/ 6748 h 12352"/>
                    <a:gd name="connsiteX3" fmla="*/ 6699 w 12352"/>
                    <a:gd name="connsiteY3" fmla="*/ 12330 h 12352"/>
                    <a:gd name="connsiteX4" fmla="*/ 12330 w 12352"/>
                    <a:gd name="connsiteY4" fmla="*/ 5653 h 12352"/>
                    <a:gd name="connsiteX5" fmla="*/ 12325 w 12352"/>
                    <a:gd name="connsiteY5" fmla="*/ 5604 h 1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2" h="12352">
                      <a:moveTo>
                        <a:pt x="12325" y="5604"/>
                      </a:moveTo>
                      <a:cubicBezTo>
                        <a:pt x="12010" y="2208"/>
                        <a:pt x="9000" y="-289"/>
                        <a:pt x="5604" y="27"/>
                      </a:cubicBezTo>
                      <a:cubicBezTo>
                        <a:pt x="2208" y="343"/>
                        <a:pt x="-289" y="3352"/>
                        <a:pt x="27" y="6748"/>
                      </a:cubicBezTo>
                      <a:cubicBezTo>
                        <a:pt x="341" y="10125"/>
                        <a:pt x="3320" y="12617"/>
                        <a:pt x="6699" y="12330"/>
                      </a:cubicBezTo>
                      <a:cubicBezTo>
                        <a:pt x="10098" y="12041"/>
                        <a:pt x="12619" y="9051"/>
                        <a:pt x="12330" y="5653"/>
                      </a:cubicBezTo>
                      <a:cubicBezTo>
                        <a:pt x="12328" y="5637"/>
                        <a:pt x="12327" y="5621"/>
                        <a:pt x="12325" y="5604"/>
                      </a:cubicBezTo>
                      <a:close/>
                    </a:path>
                  </a:pathLst>
                </a:custGeom>
                <a:solidFill>
                  <a:srgbClr val="006F7E"/>
                </a:solidFill>
                <a:ln w="3233"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B2549BB5-0D47-4043-8931-BA41A207927B}"/>
                    </a:ext>
                  </a:extLst>
                </p:cNvPr>
                <p:cNvSpPr/>
                <p:nvPr/>
              </p:nvSpPr>
              <p:spPr>
                <a:xfrm>
                  <a:off x="5049926" y="4974405"/>
                  <a:ext cx="7885" cy="7938"/>
                </a:xfrm>
                <a:custGeom>
                  <a:avLst/>
                  <a:gdLst>
                    <a:gd name="connsiteX0" fmla="*/ 3599 w 7885"/>
                    <a:gd name="connsiteY0" fmla="*/ 21 h 7938"/>
                    <a:gd name="connsiteX1" fmla="*/ 10 w 7885"/>
                    <a:gd name="connsiteY1" fmla="*/ 4321 h 7938"/>
                    <a:gd name="connsiteX2" fmla="*/ 4269 w 7885"/>
                    <a:gd name="connsiteY2" fmla="*/ 7924 h 7938"/>
                    <a:gd name="connsiteX3" fmla="*/ 7872 w 7885"/>
                    <a:gd name="connsiteY3" fmla="*/ 3665 h 7938"/>
                    <a:gd name="connsiteX4" fmla="*/ 7867 w 7885"/>
                    <a:gd name="connsiteY4" fmla="*/ 3610 h 7938"/>
                    <a:gd name="connsiteX5" fmla="*/ 3726 w 7885"/>
                    <a:gd name="connsiteY5" fmla="*/ 10 h 7938"/>
                    <a:gd name="connsiteX6" fmla="*/ 3599 w 7885"/>
                    <a:gd name="connsiteY6" fmla="*/ 21 h 7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885" h="7938">
                      <a:moveTo>
                        <a:pt x="3599" y="21"/>
                      </a:moveTo>
                      <a:cubicBezTo>
                        <a:pt x="1442" y="258"/>
                        <a:pt x="-142" y="2157"/>
                        <a:pt x="10" y="4321"/>
                      </a:cubicBezTo>
                      <a:cubicBezTo>
                        <a:pt x="191" y="6492"/>
                        <a:pt x="2098" y="8105"/>
                        <a:pt x="4269" y="7924"/>
                      </a:cubicBezTo>
                      <a:cubicBezTo>
                        <a:pt x="6440" y="7743"/>
                        <a:pt x="8053" y="5836"/>
                        <a:pt x="7872" y="3665"/>
                      </a:cubicBezTo>
                      <a:cubicBezTo>
                        <a:pt x="7871" y="3647"/>
                        <a:pt x="7869" y="3628"/>
                        <a:pt x="7867" y="3610"/>
                      </a:cubicBezTo>
                      <a:cubicBezTo>
                        <a:pt x="7718" y="1472"/>
                        <a:pt x="5863" y="-140"/>
                        <a:pt x="3726" y="10"/>
                      </a:cubicBezTo>
                      <a:cubicBezTo>
                        <a:pt x="3683" y="12"/>
                        <a:pt x="3641" y="16"/>
                        <a:pt x="3599" y="21"/>
                      </a:cubicBezTo>
                      <a:close/>
                    </a:path>
                  </a:pathLst>
                </a:custGeom>
                <a:solidFill>
                  <a:srgbClr val="006F7E"/>
                </a:solidFill>
                <a:ln w="3233"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83FEA020-370D-40C3-9ED6-478654B9DF88}"/>
                    </a:ext>
                  </a:extLst>
                </p:cNvPr>
                <p:cNvSpPr/>
                <p:nvPr/>
              </p:nvSpPr>
              <p:spPr>
                <a:xfrm>
                  <a:off x="5124682" y="4968008"/>
                  <a:ext cx="21020" cy="21020"/>
                </a:xfrm>
                <a:custGeom>
                  <a:avLst/>
                  <a:gdLst>
                    <a:gd name="connsiteX0" fmla="*/ 19572 w 21020"/>
                    <a:gd name="connsiteY0" fmla="*/ 5189 h 21020"/>
                    <a:gd name="connsiteX1" fmla="*/ 5189 w 21020"/>
                    <a:gd name="connsiteY1" fmla="*/ 1448 h 21020"/>
                    <a:gd name="connsiteX2" fmla="*/ 1448 w 21020"/>
                    <a:gd name="connsiteY2" fmla="*/ 15831 h 21020"/>
                    <a:gd name="connsiteX3" fmla="*/ 15821 w 21020"/>
                    <a:gd name="connsiteY3" fmla="*/ 19578 h 21020"/>
                    <a:gd name="connsiteX4" fmla="*/ 19578 w 21020"/>
                    <a:gd name="connsiteY4" fmla="*/ 5199 h 21020"/>
                    <a:gd name="connsiteX5" fmla="*/ 19572 w 21020"/>
                    <a:gd name="connsiteY5" fmla="*/ 5189 h 21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20" h="21020">
                      <a:moveTo>
                        <a:pt x="19572" y="5189"/>
                      </a:moveTo>
                      <a:cubicBezTo>
                        <a:pt x="16633" y="184"/>
                        <a:pt x="10194" y="-1490"/>
                        <a:pt x="5189" y="1448"/>
                      </a:cubicBezTo>
                      <a:cubicBezTo>
                        <a:pt x="185" y="4387"/>
                        <a:pt x="-1490" y="10826"/>
                        <a:pt x="1448" y="15831"/>
                      </a:cubicBezTo>
                      <a:cubicBezTo>
                        <a:pt x="4385" y="20832"/>
                        <a:pt x="10817" y="22509"/>
                        <a:pt x="15821" y="19578"/>
                      </a:cubicBezTo>
                      <a:cubicBezTo>
                        <a:pt x="20829" y="16645"/>
                        <a:pt x="22511" y="10207"/>
                        <a:pt x="19578" y="5199"/>
                      </a:cubicBezTo>
                      <a:cubicBezTo>
                        <a:pt x="19576" y="5196"/>
                        <a:pt x="19574" y="5192"/>
                        <a:pt x="19572" y="5189"/>
                      </a:cubicBezTo>
                      <a:close/>
                    </a:path>
                  </a:pathLst>
                </a:custGeom>
                <a:solidFill>
                  <a:srgbClr val="006F7E"/>
                </a:solidFill>
                <a:ln w="3233"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1E384920-D6BB-4A5A-B521-F09A373F066B}"/>
                    </a:ext>
                  </a:extLst>
                </p:cNvPr>
                <p:cNvSpPr/>
                <p:nvPr/>
              </p:nvSpPr>
              <p:spPr>
                <a:xfrm>
                  <a:off x="5105123" y="4974109"/>
                  <a:ext cx="12418" cy="12418"/>
                </a:xfrm>
                <a:custGeom>
                  <a:avLst/>
                  <a:gdLst>
                    <a:gd name="connsiteX0" fmla="*/ 847 w 12418"/>
                    <a:gd name="connsiteY0" fmla="*/ 9339 h 12418"/>
                    <a:gd name="connsiteX1" fmla="*/ 9339 w 12418"/>
                    <a:gd name="connsiteY1" fmla="*/ 11571 h 12418"/>
                    <a:gd name="connsiteX2" fmla="*/ 11571 w 12418"/>
                    <a:gd name="connsiteY2" fmla="*/ 3080 h 12418"/>
                    <a:gd name="connsiteX3" fmla="*/ 3079 w 12418"/>
                    <a:gd name="connsiteY3" fmla="*/ 848 h 12418"/>
                    <a:gd name="connsiteX4" fmla="*/ 3046 w 12418"/>
                    <a:gd name="connsiteY4" fmla="*/ 867 h 12418"/>
                    <a:gd name="connsiteX5" fmla="*/ 847 w 12418"/>
                    <a:gd name="connsiteY5" fmla="*/ 9339 h 12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18" h="12418">
                      <a:moveTo>
                        <a:pt x="847" y="9339"/>
                      </a:moveTo>
                      <a:cubicBezTo>
                        <a:pt x="2576" y="12300"/>
                        <a:pt x="6377" y="13299"/>
                        <a:pt x="9339" y="11571"/>
                      </a:cubicBezTo>
                      <a:cubicBezTo>
                        <a:pt x="12300" y="9842"/>
                        <a:pt x="13299" y="6041"/>
                        <a:pt x="11571" y="3080"/>
                      </a:cubicBezTo>
                      <a:cubicBezTo>
                        <a:pt x="9842" y="118"/>
                        <a:pt x="6041" y="-881"/>
                        <a:pt x="3079" y="848"/>
                      </a:cubicBezTo>
                      <a:cubicBezTo>
                        <a:pt x="3068" y="854"/>
                        <a:pt x="3057" y="861"/>
                        <a:pt x="3046" y="867"/>
                      </a:cubicBezTo>
                      <a:cubicBezTo>
                        <a:pt x="109" y="2606"/>
                        <a:pt x="-873" y="6391"/>
                        <a:pt x="847" y="9339"/>
                      </a:cubicBezTo>
                      <a:close/>
                    </a:path>
                  </a:pathLst>
                </a:custGeom>
                <a:solidFill>
                  <a:srgbClr val="006F7E"/>
                </a:solidFill>
                <a:ln w="3233"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E659D71F-1698-4B85-AE98-5F7A79317F24}"/>
                    </a:ext>
                  </a:extLst>
                </p:cNvPr>
                <p:cNvSpPr/>
                <p:nvPr/>
              </p:nvSpPr>
              <p:spPr>
                <a:xfrm>
                  <a:off x="5130933" y="4999016"/>
                  <a:ext cx="7564" cy="7726"/>
                </a:xfrm>
                <a:custGeom>
                  <a:avLst/>
                  <a:gdLst>
                    <a:gd name="connsiteX0" fmla="*/ 1777 w 7564"/>
                    <a:gd name="connsiteY0" fmla="*/ 436 h 7726"/>
                    <a:gd name="connsiteX1" fmla="*/ 664 w 7564"/>
                    <a:gd name="connsiteY1" fmla="*/ 5949 h 7726"/>
                    <a:gd name="connsiteX2" fmla="*/ 5787 w 7564"/>
                    <a:gd name="connsiteY2" fmla="*/ 7291 h 7726"/>
                    <a:gd name="connsiteX3" fmla="*/ 6900 w 7564"/>
                    <a:gd name="connsiteY3" fmla="*/ 1777 h 7726"/>
                    <a:gd name="connsiteX4" fmla="*/ 1777 w 7564"/>
                    <a:gd name="connsiteY4" fmla="*/ 436 h 77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64" h="7726">
                      <a:moveTo>
                        <a:pt x="1777" y="436"/>
                      </a:moveTo>
                      <a:cubicBezTo>
                        <a:pt x="-52" y="1651"/>
                        <a:pt x="-551" y="4119"/>
                        <a:pt x="664" y="5949"/>
                      </a:cubicBezTo>
                      <a:cubicBezTo>
                        <a:pt x="1783" y="7633"/>
                        <a:pt x="3987" y="8210"/>
                        <a:pt x="5787" y="7291"/>
                      </a:cubicBezTo>
                      <a:cubicBezTo>
                        <a:pt x="7617" y="6076"/>
                        <a:pt x="8115" y="3607"/>
                        <a:pt x="6900" y="1777"/>
                      </a:cubicBezTo>
                      <a:cubicBezTo>
                        <a:pt x="5781" y="93"/>
                        <a:pt x="3578" y="-484"/>
                        <a:pt x="1777" y="436"/>
                      </a:cubicBezTo>
                      <a:close/>
                    </a:path>
                  </a:pathLst>
                </a:custGeom>
                <a:solidFill>
                  <a:srgbClr val="006F7E"/>
                </a:solidFill>
                <a:ln w="3233"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2584C716-12D5-4381-B5FF-61BDE5AF8EF7}"/>
                    </a:ext>
                  </a:extLst>
                </p:cNvPr>
                <p:cNvSpPr/>
                <p:nvPr/>
              </p:nvSpPr>
              <p:spPr>
                <a:xfrm>
                  <a:off x="5126086" y="4922288"/>
                  <a:ext cx="17528" cy="17528"/>
                </a:xfrm>
                <a:custGeom>
                  <a:avLst/>
                  <a:gdLst>
                    <a:gd name="connsiteX0" fmla="*/ 869 w 17528"/>
                    <a:gd name="connsiteY0" fmla="*/ 4963 h 17528"/>
                    <a:gd name="connsiteX1" fmla="*/ 4963 w 17528"/>
                    <a:gd name="connsiteY1" fmla="*/ 16659 h 17528"/>
                    <a:gd name="connsiteX2" fmla="*/ 16659 w 17528"/>
                    <a:gd name="connsiteY2" fmla="*/ 12566 h 17528"/>
                    <a:gd name="connsiteX3" fmla="*/ 12606 w 17528"/>
                    <a:gd name="connsiteY3" fmla="*/ 889 h 17528"/>
                    <a:gd name="connsiteX4" fmla="*/ 889 w 17528"/>
                    <a:gd name="connsiteY4" fmla="*/ 4922 h 17528"/>
                    <a:gd name="connsiteX5" fmla="*/ 869 w 17528"/>
                    <a:gd name="connsiteY5" fmla="*/ 4963 h 17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28" h="17528">
                      <a:moveTo>
                        <a:pt x="869" y="4963"/>
                      </a:moveTo>
                      <a:cubicBezTo>
                        <a:pt x="-1230" y="9324"/>
                        <a:pt x="603" y="14560"/>
                        <a:pt x="4963" y="16659"/>
                      </a:cubicBezTo>
                      <a:cubicBezTo>
                        <a:pt x="9324" y="18759"/>
                        <a:pt x="14560" y="16926"/>
                        <a:pt x="16659" y="12566"/>
                      </a:cubicBezTo>
                      <a:cubicBezTo>
                        <a:pt x="18751" y="8221"/>
                        <a:pt x="16940" y="3003"/>
                        <a:pt x="12606" y="889"/>
                      </a:cubicBezTo>
                      <a:cubicBezTo>
                        <a:pt x="8257" y="-1233"/>
                        <a:pt x="3011" y="573"/>
                        <a:pt x="889" y="4922"/>
                      </a:cubicBezTo>
                      <a:cubicBezTo>
                        <a:pt x="882" y="4936"/>
                        <a:pt x="876" y="4949"/>
                        <a:pt x="869" y="4963"/>
                      </a:cubicBezTo>
                      <a:close/>
                    </a:path>
                  </a:pathLst>
                </a:custGeom>
                <a:solidFill>
                  <a:srgbClr val="006F7E"/>
                </a:solidFill>
                <a:ln w="3233"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DE49CD80-C0BF-4D00-8B15-2C1DBED22C50}"/>
                    </a:ext>
                  </a:extLst>
                </p:cNvPr>
                <p:cNvSpPr/>
                <p:nvPr/>
              </p:nvSpPr>
              <p:spPr>
                <a:xfrm>
                  <a:off x="5117400" y="4910174"/>
                  <a:ext cx="10303" cy="10354"/>
                </a:xfrm>
                <a:custGeom>
                  <a:avLst/>
                  <a:gdLst>
                    <a:gd name="connsiteX0" fmla="*/ 470 w 10303"/>
                    <a:gd name="connsiteY0" fmla="*/ 2915 h 10354"/>
                    <a:gd name="connsiteX1" fmla="*/ 2927 w 10303"/>
                    <a:gd name="connsiteY1" fmla="*/ 9834 h 10354"/>
                    <a:gd name="connsiteX2" fmla="*/ 9760 w 10303"/>
                    <a:gd name="connsiteY2" fmla="*/ 7487 h 10354"/>
                    <a:gd name="connsiteX3" fmla="*/ 9782 w 10303"/>
                    <a:gd name="connsiteY3" fmla="*/ 7442 h 10354"/>
                    <a:gd name="connsiteX4" fmla="*/ 7389 w 10303"/>
                    <a:gd name="connsiteY4" fmla="*/ 522 h 10354"/>
                    <a:gd name="connsiteX5" fmla="*/ 470 w 10303"/>
                    <a:gd name="connsiteY5" fmla="*/ 2915 h 10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303" h="10354">
                      <a:moveTo>
                        <a:pt x="470" y="2915"/>
                      </a:moveTo>
                      <a:cubicBezTo>
                        <a:pt x="-699" y="5507"/>
                        <a:pt x="385" y="8560"/>
                        <a:pt x="2927" y="9834"/>
                      </a:cubicBezTo>
                      <a:cubicBezTo>
                        <a:pt x="5462" y="11073"/>
                        <a:pt x="8521" y="10022"/>
                        <a:pt x="9760" y="7487"/>
                      </a:cubicBezTo>
                      <a:cubicBezTo>
                        <a:pt x="9767" y="7472"/>
                        <a:pt x="9774" y="7457"/>
                        <a:pt x="9782" y="7442"/>
                      </a:cubicBezTo>
                      <a:cubicBezTo>
                        <a:pt x="11032" y="4870"/>
                        <a:pt x="9960" y="1772"/>
                        <a:pt x="7389" y="522"/>
                      </a:cubicBezTo>
                      <a:cubicBezTo>
                        <a:pt x="4818" y="-728"/>
                        <a:pt x="1720" y="343"/>
                        <a:pt x="470" y="2915"/>
                      </a:cubicBezTo>
                      <a:close/>
                    </a:path>
                  </a:pathLst>
                </a:custGeom>
                <a:solidFill>
                  <a:srgbClr val="006F7E"/>
                </a:solidFill>
                <a:ln w="3233"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F45173C0-DA77-4496-9A57-952FA88E29D1}"/>
                    </a:ext>
                  </a:extLst>
                </p:cNvPr>
                <p:cNvSpPr/>
                <p:nvPr/>
              </p:nvSpPr>
              <p:spPr>
                <a:xfrm>
                  <a:off x="5114400" y="4938753"/>
                  <a:ext cx="6666" cy="6673"/>
                </a:xfrm>
                <a:custGeom>
                  <a:avLst/>
                  <a:gdLst>
                    <a:gd name="connsiteX0" fmla="*/ 4795 w 6666"/>
                    <a:gd name="connsiteY0" fmla="*/ 365 h 6673"/>
                    <a:gd name="connsiteX1" fmla="*/ 435 w 6666"/>
                    <a:gd name="connsiteY1" fmla="*/ 1743 h 6673"/>
                    <a:gd name="connsiteX2" fmla="*/ 365 w 6666"/>
                    <a:gd name="connsiteY2" fmla="*/ 1885 h 6673"/>
                    <a:gd name="connsiteX3" fmla="*/ 1743 w 6666"/>
                    <a:gd name="connsiteY3" fmla="*/ 6245 h 6673"/>
                    <a:gd name="connsiteX4" fmla="*/ 1885 w 6666"/>
                    <a:gd name="connsiteY4" fmla="*/ 6314 h 6673"/>
                    <a:gd name="connsiteX5" fmla="*/ 6239 w 6666"/>
                    <a:gd name="connsiteY5" fmla="*/ 4919 h 6673"/>
                    <a:gd name="connsiteX6" fmla="*/ 6315 w 6666"/>
                    <a:gd name="connsiteY6" fmla="*/ 4763 h 6673"/>
                    <a:gd name="connsiteX7" fmla="*/ 4897 w 6666"/>
                    <a:gd name="connsiteY7" fmla="*/ 415 h 6673"/>
                    <a:gd name="connsiteX8" fmla="*/ 4795 w 6666"/>
                    <a:gd name="connsiteY8" fmla="*/ 365 h 6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66" h="6673">
                      <a:moveTo>
                        <a:pt x="4795" y="365"/>
                      </a:moveTo>
                      <a:cubicBezTo>
                        <a:pt x="3210" y="-459"/>
                        <a:pt x="1258" y="158"/>
                        <a:pt x="435" y="1743"/>
                      </a:cubicBezTo>
                      <a:cubicBezTo>
                        <a:pt x="410" y="1790"/>
                        <a:pt x="387" y="1837"/>
                        <a:pt x="365" y="1885"/>
                      </a:cubicBezTo>
                      <a:cubicBezTo>
                        <a:pt x="-458" y="3469"/>
                        <a:pt x="158" y="5421"/>
                        <a:pt x="1743" y="6245"/>
                      </a:cubicBezTo>
                      <a:cubicBezTo>
                        <a:pt x="1790" y="6269"/>
                        <a:pt x="1837" y="6292"/>
                        <a:pt x="1885" y="6314"/>
                      </a:cubicBezTo>
                      <a:cubicBezTo>
                        <a:pt x="3473" y="7131"/>
                        <a:pt x="5422" y="6507"/>
                        <a:pt x="6239" y="4919"/>
                      </a:cubicBezTo>
                      <a:cubicBezTo>
                        <a:pt x="6266" y="4867"/>
                        <a:pt x="6291" y="4815"/>
                        <a:pt x="6315" y="4763"/>
                      </a:cubicBezTo>
                      <a:cubicBezTo>
                        <a:pt x="7124" y="3171"/>
                        <a:pt x="6489" y="1224"/>
                        <a:pt x="4897" y="415"/>
                      </a:cubicBezTo>
                      <a:cubicBezTo>
                        <a:pt x="4863" y="398"/>
                        <a:pt x="4829" y="381"/>
                        <a:pt x="4795" y="365"/>
                      </a:cubicBezTo>
                      <a:close/>
                    </a:path>
                  </a:pathLst>
                </a:custGeom>
                <a:solidFill>
                  <a:srgbClr val="006F7E"/>
                </a:solidFill>
                <a:ln w="3233"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A9B888FF-4FA6-41F4-8903-96DAF70F85F3}"/>
                    </a:ext>
                  </a:extLst>
                </p:cNvPr>
                <p:cNvSpPr/>
                <p:nvPr/>
              </p:nvSpPr>
              <p:spPr>
                <a:xfrm>
                  <a:off x="5031874" y="4878786"/>
                  <a:ext cx="17539" cy="17528"/>
                </a:xfrm>
                <a:custGeom>
                  <a:avLst/>
                  <a:gdLst>
                    <a:gd name="connsiteX0" fmla="*/ 12566 w 17539"/>
                    <a:gd name="connsiteY0" fmla="*/ 869 h 17528"/>
                    <a:gd name="connsiteX1" fmla="*/ 869 w 17539"/>
                    <a:gd name="connsiteY1" fmla="*/ 4963 h 17528"/>
                    <a:gd name="connsiteX2" fmla="*/ 4963 w 17539"/>
                    <a:gd name="connsiteY2" fmla="*/ 16659 h 17528"/>
                    <a:gd name="connsiteX3" fmla="*/ 16640 w 17539"/>
                    <a:gd name="connsiteY3" fmla="*/ 12607 h 17528"/>
                    <a:gd name="connsiteX4" fmla="*/ 12665 w 17539"/>
                    <a:gd name="connsiteY4" fmla="*/ 918 h 17528"/>
                    <a:gd name="connsiteX5" fmla="*/ 12566 w 17539"/>
                    <a:gd name="connsiteY5" fmla="*/ 869 h 17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39" h="17528">
                      <a:moveTo>
                        <a:pt x="12566" y="869"/>
                      </a:moveTo>
                      <a:cubicBezTo>
                        <a:pt x="8205" y="-1230"/>
                        <a:pt x="2969" y="603"/>
                        <a:pt x="869" y="4963"/>
                      </a:cubicBezTo>
                      <a:cubicBezTo>
                        <a:pt x="-1230" y="9324"/>
                        <a:pt x="603" y="14560"/>
                        <a:pt x="4963" y="16659"/>
                      </a:cubicBezTo>
                      <a:cubicBezTo>
                        <a:pt x="9308" y="18751"/>
                        <a:pt x="14525" y="16940"/>
                        <a:pt x="16640" y="12607"/>
                      </a:cubicBezTo>
                      <a:cubicBezTo>
                        <a:pt x="18770" y="8281"/>
                        <a:pt x="16990" y="3048"/>
                        <a:pt x="12665" y="918"/>
                      </a:cubicBezTo>
                      <a:cubicBezTo>
                        <a:pt x="12632" y="901"/>
                        <a:pt x="12599" y="885"/>
                        <a:pt x="12566" y="869"/>
                      </a:cubicBezTo>
                      <a:close/>
                    </a:path>
                  </a:pathLst>
                </a:custGeom>
                <a:solidFill>
                  <a:srgbClr val="006F7E"/>
                </a:solidFill>
                <a:ln w="3233"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F5F787A3-B468-4F42-915E-1D830C14482E}"/>
                    </a:ext>
                  </a:extLst>
                </p:cNvPr>
                <p:cNvSpPr/>
                <p:nvPr/>
              </p:nvSpPr>
              <p:spPr>
                <a:xfrm>
                  <a:off x="5023190" y="4866688"/>
                  <a:ext cx="10346" cy="10323"/>
                </a:xfrm>
                <a:custGeom>
                  <a:avLst/>
                  <a:gdLst>
                    <a:gd name="connsiteX0" fmla="*/ 7378 w 10346"/>
                    <a:gd name="connsiteY0" fmla="*/ 520 h 10323"/>
                    <a:gd name="connsiteX1" fmla="*/ 545 w 10346"/>
                    <a:gd name="connsiteY1" fmla="*/ 2867 h 10323"/>
                    <a:gd name="connsiteX2" fmla="*/ 523 w 10346"/>
                    <a:gd name="connsiteY2" fmla="*/ 2912 h 10323"/>
                    <a:gd name="connsiteX3" fmla="*/ 2910 w 10346"/>
                    <a:gd name="connsiteY3" fmla="*/ 9829 h 10323"/>
                    <a:gd name="connsiteX4" fmla="*/ 2916 w 10346"/>
                    <a:gd name="connsiteY4" fmla="*/ 9832 h 10323"/>
                    <a:gd name="connsiteX5" fmla="*/ 9836 w 10346"/>
                    <a:gd name="connsiteY5" fmla="*/ 7439 h 10323"/>
                    <a:gd name="connsiteX6" fmla="*/ 7412 w 10346"/>
                    <a:gd name="connsiteY6" fmla="*/ 536 h 10323"/>
                    <a:gd name="connsiteX7" fmla="*/ 7378 w 10346"/>
                    <a:gd name="connsiteY7" fmla="*/ 520 h 10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46" h="10323">
                      <a:moveTo>
                        <a:pt x="7378" y="520"/>
                      </a:moveTo>
                      <a:cubicBezTo>
                        <a:pt x="4843" y="-719"/>
                        <a:pt x="1784" y="332"/>
                        <a:pt x="545" y="2867"/>
                      </a:cubicBezTo>
                      <a:cubicBezTo>
                        <a:pt x="538" y="2882"/>
                        <a:pt x="531" y="2897"/>
                        <a:pt x="523" y="2912"/>
                      </a:cubicBezTo>
                      <a:cubicBezTo>
                        <a:pt x="-728" y="5481"/>
                        <a:pt x="341" y="8578"/>
                        <a:pt x="2910" y="9829"/>
                      </a:cubicBezTo>
                      <a:cubicBezTo>
                        <a:pt x="2912" y="9830"/>
                        <a:pt x="2914" y="9831"/>
                        <a:pt x="2916" y="9832"/>
                      </a:cubicBezTo>
                      <a:cubicBezTo>
                        <a:pt x="5490" y="11028"/>
                        <a:pt x="8550" y="9970"/>
                        <a:pt x="9836" y="7439"/>
                      </a:cubicBezTo>
                      <a:cubicBezTo>
                        <a:pt x="11073" y="4864"/>
                        <a:pt x="9988" y="1773"/>
                        <a:pt x="7412" y="536"/>
                      </a:cubicBezTo>
                      <a:cubicBezTo>
                        <a:pt x="7401" y="530"/>
                        <a:pt x="7389" y="525"/>
                        <a:pt x="7378" y="520"/>
                      </a:cubicBezTo>
                      <a:close/>
                    </a:path>
                  </a:pathLst>
                </a:custGeom>
                <a:solidFill>
                  <a:srgbClr val="006F7E"/>
                </a:solidFill>
                <a:ln w="3233"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282E9DF2-C6B5-4C93-93A5-7EFE5BAA3204}"/>
                    </a:ext>
                  </a:extLst>
                </p:cNvPr>
                <p:cNvSpPr/>
                <p:nvPr/>
              </p:nvSpPr>
              <p:spPr>
                <a:xfrm>
                  <a:off x="5020198" y="4895249"/>
                  <a:ext cx="6602" cy="6655"/>
                </a:xfrm>
                <a:custGeom>
                  <a:avLst/>
                  <a:gdLst>
                    <a:gd name="connsiteX0" fmla="*/ 1899 w 6602"/>
                    <a:gd name="connsiteY0" fmla="*/ 6297 h 6655"/>
                    <a:gd name="connsiteX1" fmla="*/ 6254 w 6602"/>
                    <a:gd name="connsiteY1" fmla="*/ 4901 h 6655"/>
                    <a:gd name="connsiteX2" fmla="*/ 6329 w 6602"/>
                    <a:gd name="connsiteY2" fmla="*/ 4745 h 6655"/>
                    <a:gd name="connsiteX3" fmla="*/ 4712 w 6602"/>
                    <a:gd name="connsiteY3" fmla="*/ 315 h 6655"/>
                    <a:gd name="connsiteX4" fmla="*/ 315 w 6602"/>
                    <a:gd name="connsiteY4" fmla="*/ 1899 h 6655"/>
                    <a:gd name="connsiteX5" fmla="*/ 1899 w 6602"/>
                    <a:gd name="connsiteY5" fmla="*/ 6297 h 6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02" h="6655">
                      <a:moveTo>
                        <a:pt x="1899" y="6297"/>
                      </a:moveTo>
                      <a:cubicBezTo>
                        <a:pt x="3487" y="7114"/>
                        <a:pt x="5437" y="6489"/>
                        <a:pt x="6254" y="4901"/>
                      </a:cubicBezTo>
                      <a:cubicBezTo>
                        <a:pt x="6280" y="4850"/>
                        <a:pt x="6305" y="4798"/>
                        <a:pt x="6329" y="4745"/>
                      </a:cubicBezTo>
                      <a:cubicBezTo>
                        <a:pt x="7036" y="3073"/>
                        <a:pt x="6330" y="1139"/>
                        <a:pt x="4712" y="315"/>
                      </a:cubicBezTo>
                      <a:cubicBezTo>
                        <a:pt x="3061" y="-462"/>
                        <a:pt x="1092" y="247"/>
                        <a:pt x="315" y="1899"/>
                      </a:cubicBezTo>
                      <a:cubicBezTo>
                        <a:pt x="-462" y="3551"/>
                        <a:pt x="247" y="5520"/>
                        <a:pt x="1899" y="6297"/>
                      </a:cubicBezTo>
                      <a:close/>
                    </a:path>
                  </a:pathLst>
                </a:custGeom>
                <a:solidFill>
                  <a:srgbClr val="006F7E"/>
                </a:solidFill>
                <a:ln w="3233"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D0B45C19-B920-4BF7-89A0-C40D1BDB43F3}"/>
                    </a:ext>
                  </a:extLst>
                </p:cNvPr>
                <p:cNvSpPr/>
                <p:nvPr/>
              </p:nvSpPr>
              <p:spPr>
                <a:xfrm>
                  <a:off x="5139624" y="4875248"/>
                  <a:ext cx="17423" cy="17426"/>
                </a:xfrm>
                <a:custGeom>
                  <a:avLst/>
                  <a:gdLst>
                    <a:gd name="connsiteX0" fmla="*/ 13813 w 17423"/>
                    <a:gd name="connsiteY0" fmla="*/ 15854 h 17426"/>
                    <a:gd name="connsiteX1" fmla="*/ 15753 w 17423"/>
                    <a:gd name="connsiteY1" fmla="*/ 3567 h 17426"/>
                    <a:gd name="connsiteX2" fmla="*/ 3433 w 17423"/>
                    <a:gd name="connsiteY2" fmla="*/ 1659 h 17426"/>
                    <a:gd name="connsiteX3" fmla="*/ 1824 w 17423"/>
                    <a:gd name="connsiteY3" fmla="*/ 13993 h 17426"/>
                    <a:gd name="connsiteX4" fmla="*/ 13813 w 17423"/>
                    <a:gd name="connsiteY4" fmla="*/ 15854 h 17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423" h="17426">
                      <a:moveTo>
                        <a:pt x="13813" y="15854"/>
                      </a:moveTo>
                      <a:cubicBezTo>
                        <a:pt x="17725" y="12987"/>
                        <a:pt x="18592" y="7500"/>
                        <a:pt x="15753" y="3567"/>
                      </a:cubicBezTo>
                      <a:cubicBezTo>
                        <a:pt x="12844" y="-307"/>
                        <a:pt x="7377" y="-1154"/>
                        <a:pt x="3433" y="1659"/>
                      </a:cubicBezTo>
                      <a:cubicBezTo>
                        <a:pt x="-417" y="4621"/>
                        <a:pt x="-1137" y="10142"/>
                        <a:pt x="1824" y="13993"/>
                      </a:cubicBezTo>
                      <a:cubicBezTo>
                        <a:pt x="4684" y="17712"/>
                        <a:pt x="9960" y="18531"/>
                        <a:pt x="13813" y="15854"/>
                      </a:cubicBezTo>
                      <a:close/>
                    </a:path>
                  </a:pathLst>
                </a:custGeom>
                <a:solidFill>
                  <a:srgbClr val="006F7E"/>
                </a:solidFill>
                <a:ln w="3233"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23224703-9E39-49FA-A0A1-B6920E725676}"/>
                    </a:ext>
                  </a:extLst>
                </p:cNvPr>
                <p:cNvSpPr/>
                <p:nvPr/>
              </p:nvSpPr>
              <p:spPr>
                <a:xfrm>
                  <a:off x="5123335" y="4882395"/>
                  <a:ext cx="10282" cy="10283"/>
                </a:xfrm>
                <a:custGeom>
                  <a:avLst/>
                  <a:gdLst>
                    <a:gd name="connsiteX0" fmla="*/ 1002 w 10282"/>
                    <a:gd name="connsiteY0" fmla="*/ 8190 h 10283"/>
                    <a:gd name="connsiteX1" fmla="*/ 8180 w 10282"/>
                    <a:gd name="connsiteY1" fmla="*/ 9289 h 10283"/>
                    <a:gd name="connsiteX2" fmla="*/ 9289 w 10282"/>
                    <a:gd name="connsiteY2" fmla="*/ 2103 h 10283"/>
                    <a:gd name="connsiteX3" fmla="*/ 2103 w 10282"/>
                    <a:gd name="connsiteY3" fmla="*/ 994 h 10283"/>
                    <a:gd name="connsiteX4" fmla="*/ 994 w 10282"/>
                    <a:gd name="connsiteY4" fmla="*/ 8179 h 10283"/>
                    <a:gd name="connsiteX5" fmla="*/ 1001 w 10282"/>
                    <a:gd name="connsiteY5" fmla="*/ 8189 h 10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82" h="10283">
                      <a:moveTo>
                        <a:pt x="1002" y="8190"/>
                      </a:moveTo>
                      <a:cubicBezTo>
                        <a:pt x="2682" y="10472"/>
                        <a:pt x="5893" y="10964"/>
                        <a:pt x="8180" y="9289"/>
                      </a:cubicBezTo>
                      <a:cubicBezTo>
                        <a:pt x="10470" y="7611"/>
                        <a:pt x="10967" y="4394"/>
                        <a:pt x="9289" y="2103"/>
                      </a:cubicBezTo>
                      <a:cubicBezTo>
                        <a:pt x="7611" y="-187"/>
                        <a:pt x="4394" y="-684"/>
                        <a:pt x="2103" y="994"/>
                      </a:cubicBezTo>
                      <a:cubicBezTo>
                        <a:pt x="-187" y="2672"/>
                        <a:pt x="-684" y="5889"/>
                        <a:pt x="994" y="8179"/>
                      </a:cubicBezTo>
                      <a:cubicBezTo>
                        <a:pt x="996" y="8183"/>
                        <a:pt x="999" y="8186"/>
                        <a:pt x="1001" y="8189"/>
                      </a:cubicBezTo>
                      <a:close/>
                    </a:path>
                  </a:pathLst>
                </a:custGeom>
                <a:solidFill>
                  <a:srgbClr val="006F7E"/>
                </a:solidFill>
                <a:ln w="3233"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CEEBEE35-B622-4DEF-9CED-52337DE28471}"/>
                    </a:ext>
                  </a:extLst>
                </p:cNvPr>
                <p:cNvSpPr/>
                <p:nvPr/>
              </p:nvSpPr>
              <p:spPr>
                <a:xfrm>
                  <a:off x="5146653" y="4901003"/>
                  <a:ext cx="6605" cy="6615"/>
                </a:xfrm>
                <a:custGeom>
                  <a:avLst/>
                  <a:gdLst>
                    <a:gd name="connsiteX0" fmla="*/ 5264 w 6605"/>
                    <a:gd name="connsiteY0" fmla="*/ 5975 h 6615"/>
                    <a:gd name="connsiteX1" fmla="*/ 5994 w 6605"/>
                    <a:gd name="connsiteY1" fmla="*/ 1461 h 6615"/>
                    <a:gd name="connsiteX2" fmla="*/ 5911 w 6605"/>
                    <a:gd name="connsiteY2" fmla="*/ 1351 h 6615"/>
                    <a:gd name="connsiteX3" fmla="*/ 1400 w 6605"/>
                    <a:gd name="connsiteY3" fmla="*/ 605 h 6615"/>
                    <a:gd name="connsiteX4" fmla="*/ 1352 w 6605"/>
                    <a:gd name="connsiteY4" fmla="*/ 640 h 6615"/>
                    <a:gd name="connsiteX5" fmla="*/ 641 w 6605"/>
                    <a:gd name="connsiteY5" fmla="*/ 5264 h 6615"/>
                    <a:gd name="connsiteX6" fmla="*/ 5264 w 6605"/>
                    <a:gd name="connsiteY6" fmla="*/ 5975 h 6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5" h="6615">
                      <a:moveTo>
                        <a:pt x="5264" y="5975"/>
                      </a:moveTo>
                      <a:cubicBezTo>
                        <a:pt x="6712" y="4930"/>
                        <a:pt x="7039" y="2909"/>
                        <a:pt x="5994" y="1461"/>
                      </a:cubicBezTo>
                      <a:cubicBezTo>
                        <a:pt x="5967" y="1424"/>
                        <a:pt x="5940" y="1387"/>
                        <a:pt x="5911" y="1351"/>
                      </a:cubicBezTo>
                      <a:cubicBezTo>
                        <a:pt x="4871" y="-101"/>
                        <a:pt x="2852" y="-435"/>
                        <a:pt x="1400" y="605"/>
                      </a:cubicBezTo>
                      <a:cubicBezTo>
                        <a:pt x="1384" y="616"/>
                        <a:pt x="1368" y="628"/>
                        <a:pt x="1352" y="640"/>
                      </a:cubicBezTo>
                      <a:cubicBezTo>
                        <a:pt x="-121" y="1720"/>
                        <a:pt x="-440" y="3790"/>
                        <a:pt x="641" y="5264"/>
                      </a:cubicBezTo>
                      <a:cubicBezTo>
                        <a:pt x="1721" y="6737"/>
                        <a:pt x="3791" y="7055"/>
                        <a:pt x="5264" y="5975"/>
                      </a:cubicBezTo>
                      <a:close/>
                    </a:path>
                  </a:pathLst>
                </a:custGeom>
                <a:solidFill>
                  <a:srgbClr val="006F7E"/>
                </a:solidFill>
                <a:ln w="3233"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B153A2B6-6CC5-4806-A34F-27177226275A}"/>
                    </a:ext>
                  </a:extLst>
                </p:cNvPr>
                <p:cNvSpPr/>
                <p:nvPr/>
              </p:nvSpPr>
              <p:spPr>
                <a:xfrm>
                  <a:off x="5075142" y="4933588"/>
                  <a:ext cx="17507" cy="17529"/>
                </a:xfrm>
                <a:custGeom>
                  <a:avLst/>
                  <a:gdLst>
                    <a:gd name="connsiteX0" fmla="*/ 4994 w 17507"/>
                    <a:gd name="connsiteY0" fmla="*/ 16685 h 17529"/>
                    <a:gd name="connsiteX1" fmla="*/ 16663 w 17507"/>
                    <a:gd name="connsiteY1" fmla="*/ 12513 h 17529"/>
                    <a:gd name="connsiteX2" fmla="*/ 12491 w 17507"/>
                    <a:gd name="connsiteY2" fmla="*/ 844 h 17529"/>
                    <a:gd name="connsiteX3" fmla="*/ 855 w 17507"/>
                    <a:gd name="connsiteY3" fmla="*/ 4947 h 17529"/>
                    <a:gd name="connsiteX4" fmla="*/ 4994 w 17507"/>
                    <a:gd name="connsiteY4" fmla="*/ 16684 h 175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07" h="17529">
                      <a:moveTo>
                        <a:pt x="4994" y="16685"/>
                      </a:moveTo>
                      <a:cubicBezTo>
                        <a:pt x="9368" y="18755"/>
                        <a:pt x="14593" y="16888"/>
                        <a:pt x="16663" y="12513"/>
                      </a:cubicBezTo>
                      <a:cubicBezTo>
                        <a:pt x="18733" y="8139"/>
                        <a:pt x="16865" y="2915"/>
                        <a:pt x="12491" y="844"/>
                      </a:cubicBezTo>
                      <a:cubicBezTo>
                        <a:pt x="8144" y="-1213"/>
                        <a:pt x="2950" y="618"/>
                        <a:pt x="855" y="4947"/>
                      </a:cubicBezTo>
                      <a:cubicBezTo>
                        <a:pt x="-1227" y="9332"/>
                        <a:pt x="622" y="14576"/>
                        <a:pt x="4994" y="16684"/>
                      </a:cubicBezTo>
                      <a:close/>
                    </a:path>
                  </a:pathLst>
                </a:custGeom>
                <a:solidFill>
                  <a:srgbClr val="006F7E"/>
                </a:solidFill>
                <a:ln w="3233"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24F25B13-2C04-4F78-AE1B-67F1EC6297F8}"/>
                    </a:ext>
                  </a:extLst>
                </p:cNvPr>
                <p:cNvSpPr/>
                <p:nvPr/>
              </p:nvSpPr>
              <p:spPr>
                <a:xfrm>
                  <a:off x="5066492" y="4921496"/>
                  <a:ext cx="10313" cy="10320"/>
                </a:xfrm>
                <a:custGeom>
                  <a:avLst/>
                  <a:gdLst>
                    <a:gd name="connsiteX0" fmla="*/ 2877 w 10313"/>
                    <a:gd name="connsiteY0" fmla="*/ 9797 h 10320"/>
                    <a:gd name="connsiteX1" fmla="*/ 9794 w 10313"/>
                    <a:gd name="connsiteY1" fmla="*/ 7410 h 10320"/>
                    <a:gd name="connsiteX2" fmla="*/ 9797 w 10313"/>
                    <a:gd name="connsiteY2" fmla="*/ 7404 h 10320"/>
                    <a:gd name="connsiteX3" fmla="*/ 7404 w 10313"/>
                    <a:gd name="connsiteY3" fmla="*/ 517 h 10320"/>
                    <a:gd name="connsiteX4" fmla="*/ 517 w 10313"/>
                    <a:gd name="connsiteY4" fmla="*/ 2909 h 10320"/>
                    <a:gd name="connsiteX5" fmla="*/ 2877 w 10313"/>
                    <a:gd name="connsiteY5" fmla="*/ 9796 h 10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313" h="10320">
                      <a:moveTo>
                        <a:pt x="2877" y="9797"/>
                      </a:moveTo>
                      <a:cubicBezTo>
                        <a:pt x="5446" y="11048"/>
                        <a:pt x="8543" y="9980"/>
                        <a:pt x="9794" y="7410"/>
                      </a:cubicBezTo>
                      <a:cubicBezTo>
                        <a:pt x="9794" y="7408"/>
                        <a:pt x="9796" y="7406"/>
                        <a:pt x="9797" y="7404"/>
                      </a:cubicBezTo>
                      <a:cubicBezTo>
                        <a:pt x="11038" y="4841"/>
                        <a:pt x="9967" y="1758"/>
                        <a:pt x="7404" y="517"/>
                      </a:cubicBezTo>
                      <a:cubicBezTo>
                        <a:pt x="4841" y="-724"/>
                        <a:pt x="1758" y="347"/>
                        <a:pt x="517" y="2909"/>
                      </a:cubicBezTo>
                      <a:cubicBezTo>
                        <a:pt x="-718" y="5464"/>
                        <a:pt x="335" y="8537"/>
                        <a:pt x="2877" y="9796"/>
                      </a:cubicBezTo>
                      <a:close/>
                    </a:path>
                  </a:pathLst>
                </a:custGeom>
                <a:solidFill>
                  <a:srgbClr val="006F7E"/>
                </a:solidFill>
                <a:ln w="3233"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D601F98E-22DA-4D14-A159-0C0A034F8BAE}"/>
                    </a:ext>
                  </a:extLst>
                </p:cNvPr>
                <p:cNvSpPr/>
                <p:nvPr/>
              </p:nvSpPr>
              <p:spPr>
                <a:xfrm>
                  <a:off x="5063488" y="4950153"/>
                  <a:ext cx="6468" cy="6468"/>
                </a:xfrm>
                <a:custGeom>
                  <a:avLst/>
                  <a:gdLst>
                    <a:gd name="connsiteX0" fmla="*/ 1871 w 6468"/>
                    <a:gd name="connsiteY0" fmla="*/ 6166 h 6468"/>
                    <a:gd name="connsiteX1" fmla="*/ 6166 w 6468"/>
                    <a:gd name="connsiteY1" fmla="*/ 4596 h 6468"/>
                    <a:gd name="connsiteX2" fmla="*/ 4597 w 6468"/>
                    <a:gd name="connsiteY2" fmla="*/ 302 h 6468"/>
                    <a:gd name="connsiteX3" fmla="*/ 352 w 6468"/>
                    <a:gd name="connsiteY3" fmla="*/ 1769 h 6468"/>
                    <a:gd name="connsiteX4" fmla="*/ 1769 w 6468"/>
                    <a:gd name="connsiteY4" fmla="*/ 6116 h 6468"/>
                    <a:gd name="connsiteX5" fmla="*/ 1871 w 6468"/>
                    <a:gd name="connsiteY5" fmla="*/ 6166 h 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68" h="6468">
                      <a:moveTo>
                        <a:pt x="1871" y="6166"/>
                      </a:moveTo>
                      <a:cubicBezTo>
                        <a:pt x="3491" y="6919"/>
                        <a:pt x="5413" y="6216"/>
                        <a:pt x="6166" y="4596"/>
                      </a:cubicBezTo>
                      <a:cubicBezTo>
                        <a:pt x="6919" y="2977"/>
                        <a:pt x="6216" y="1054"/>
                        <a:pt x="4597" y="302"/>
                      </a:cubicBezTo>
                      <a:cubicBezTo>
                        <a:pt x="3017" y="-432"/>
                        <a:pt x="1141" y="216"/>
                        <a:pt x="352" y="1769"/>
                      </a:cubicBezTo>
                      <a:cubicBezTo>
                        <a:pt x="-457" y="3361"/>
                        <a:pt x="177" y="5307"/>
                        <a:pt x="1769" y="6116"/>
                      </a:cubicBezTo>
                      <a:cubicBezTo>
                        <a:pt x="1803" y="6134"/>
                        <a:pt x="1837" y="6150"/>
                        <a:pt x="1871" y="6166"/>
                      </a:cubicBezTo>
                      <a:close/>
                    </a:path>
                  </a:pathLst>
                </a:custGeom>
                <a:solidFill>
                  <a:srgbClr val="006F7E"/>
                </a:solidFill>
                <a:ln w="3233"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06B2EA3-78BA-4829-90D6-FD0705ED960A}"/>
                    </a:ext>
                  </a:extLst>
                </p:cNvPr>
                <p:cNvSpPr/>
                <p:nvPr/>
              </p:nvSpPr>
              <p:spPr>
                <a:xfrm>
                  <a:off x="4944599" y="4892573"/>
                  <a:ext cx="17528" cy="17528"/>
                </a:xfrm>
                <a:custGeom>
                  <a:avLst/>
                  <a:gdLst>
                    <a:gd name="connsiteX0" fmla="*/ 12539 w 17528"/>
                    <a:gd name="connsiteY0" fmla="*/ 857 h 17528"/>
                    <a:gd name="connsiteX1" fmla="*/ 857 w 17528"/>
                    <a:gd name="connsiteY1" fmla="*/ 4989 h 17528"/>
                    <a:gd name="connsiteX2" fmla="*/ 4990 w 17528"/>
                    <a:gd name="connsiteY2" fmla="*/ 16672 h 17528"/>
                    <a:gd name="connsiteX3" fmla="*/ 16646 w 17528"/>
                    <a:gd name="connsiteY3" fmla="*/ 12594 h 17528"/>
                    <a:gd name="connsiteX4" fmla="*/ 12594 w 17528"/>
                    <a:gd name="connsiteY4" fmla="*/ 883 h 17528"/>
                    <a:gd name="connsiteX5" fmla="*/ 12539 w 17528"/>
                    <a:gd name="connsiteY5" fmla="*/ 857 h 17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28" h="17528">
                      <a:moveTo>
                        <a:pt x="12539" y="857"/>
                      </a:moveTo>
                      <a:cubicBezTo>
                        <a:pt x="8172" y="-1228"/>
                        <a:pt x="2942" y="622"/>
                        <a:pt x="857" y="4989"/>
                      </a:cubicBezTo>
                      <a:cubicBezTo>
                        <a:pt x="-1228" y="9357"/>
                        <a:pt x="622" y="14587"/>
                        <a:pt x="4990" y="16672"/>
                      </a:cubicBezTo>
                      <a:cubicBezTo>
                        <a:pt x="9335" y="18747"/>
                        <a:pt x="14541" y="16925"/>
                        <a:pt x="16646" y="12594"/>
                      </a:cubicBezTo>
                      <a:cubicBezTo>
                        <a:pt x="18761" y="8241"/>
                        <a:pt x="16947" y="2998"/>
                        <a:pt x="12594" y="883"/>
                      </a:cubicBezTo>
                      <a:cubicBezTo>
                        <a:pt x="12576" y="875"/>
                        <a:pt x="12558" y="866"/>
                        <a:pt x="12539" y="857"/>
                      </a:cubicBezTo>
                      <a:close/>
                    </a:path>
                  </a:pathLst>
                </a:custGeom>
                <a:solidFill>
                  <a:srgbClr val="006F7E"/>
                </a:solidFill>
                <a:ln w="3233"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F018BBD4-B733-4964-8B23-E9FF556ACBDD}"/>
                    </a:ext>
                  </a:extLst>
                </p:cNvPr>
                <p:cNvSpPr/>
                <p:nvPr/>
              </p:nvSpPr>
              <p:spPr>
                <a:xfrm>
                  <a:off x="4935808" y="4880448"/>
                  <a:ext cx="10360" cy="10349"/>
                </a:xfrm>
                <a:custGeom>
                  <a:avLst/>
                  <a:gdLst>
                    <a:gd name="connsiteX0" fmla="*/ 7459 w 10360"/>
                    <a:gd name="connsiteY0" fmla="*/ 533 h 10349"/>
                    <a:gd name="connsiteX1" fmla="*/ 533 w 10360"/>
                    <a:gd name="connsiteY1" fmla="*/ 2890 h 10349"/>
                    <a:gd name="connsiteX2" fmla="*/ 2890 w 10360"/>
                    <a:gd name="connsiteY2" fmla="*/ 9816 h 10349"/>
                    <a:gd name="connsiteX3" fmla="*/ 9816 w 10360"/>
                    <a:gd name="connsiteY3" fmla="*/ 7459 h 10349"/>
                    <a:gd name="connsiteX4" fmla="*/ 9819 w 10360"/>
                    <a:gd name="connsiteY4" fmla="*/ 7452 h 10349"/>
                    <a:gd name="connsiteX5" fmla="*/ 7510 w 10360"/>
                    <a:gd name="connsiteY5" fmla="*/ 558 h 10349"/>
                    <a:gd name="connsiteX6" fmla="*/ 7459 w 10360"/>
                    <a:gd name="connsiteY6" fmla="*/ 533 h 1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60" h="10349">
                      <a:moveTo>
                        <a:pt x="7459" y="533"/>
                      </a:moveTo>
                      <a:cubicBezTo>
                        <a:pt x="4895" y="-729"/>
                        <a:pt x="1795" y="327"/>
                        <a:pt x="533" y="2890"/>
                      </a:cubicBezTo>
                      <a:cubicBezTo>
                        <a:pt x="-729" y="5454"/>
                        <a:pt x="326" y="8554"/>
                        <a:pt x="2890" y="9816"/>
                      </a:cubicBezTo>
                      <a:cubicBezTo>
                        <a:pt x="5453" y="11078"/>
                        <a:pt x="8554" y="10023"/>
                        <a:pt x="9816" y="7459"/>
                      </a:cubicBezTo>
                      <a:cubicBezTo>
                        <a:pt x="9817" y="7457"/>
                        <a:pt x="9818" y="7455"/>
                        <a:pt x="9819" y="7452"/>
                      </a:cubicBezTo>
                      <a:cubicBezTo>
                        <a:pt x="11086" y="4911"/>
                        <a:pt x="10052" y="1824"/>
                        <a:pt x="7510" y="558"/>
                      </a:cubicBezTo>
                      <a:cubicBezTo>
                        <a:pt x="7493" y="550"/>
                        <a:pt x="7476" y="541"/>
                        <a:pt x="7459" y="533"/>
                      </a:cubicBezTo>
                      <a:close/>
                    </a:path>
                  </a:pathLst>
                </a:custGeom>
                <a:solidFill>
                  <a:srgbClr val="006F7E"/>
                </a:solidFill>
                <a:ln w="3233"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38C0117C-E6FC-4BF0-8DC1-1E4290434260}"/>
                    </a:ext>
                  </a:extLst>
                </p:cNvPr>
                <p:cNvSpPr/>
                <p:nvPr/>
              </p:nvSpPr>
              <p:spPr>
                <a:xfrm>
                  <a:off x="4932889" y="4909011"/>
                  <a:ext cx="6649" cy="6646"/>
                </a:xfrm>
                <a:custGeom>
                  <a:avLst/>
                  <a:gdLst>
                    <a:gd name="connsiteX0" fmla="*/ 6304 w 6649"/>
                    <a:gd name="connsiteY0" fmla="*/ 4756 h 6646"/>
                    <a:gd name="connsiteX1" fmla="*/ 4868 w 6649"/>
                    <a:gd name="connsiteY1" fmla="*/ 415 h 6646"/>
                    <a:gd name="connsiteX2" fmla="*/ 4752 w 6649"/>
                    <a:gd name="connsiteY2" fmla="*/ 359 h 6646"/>
                    <a:gd name="connsiteX3" fmla="*/ 397 w 6649"/>
                    <a:gd name="connsiteY3" fmla="*/ 1755 h 6646"/>
                    <a:gd name="connsiteX4" fmla="*/ 322 w 6649"/>
                    <a:gd name="connsiteY4" fmla="*/ 1911 h 6646"/>
                    <a:gd name="connsiteX5" fmla="*/ 1890 w 6649"/>
                    <a:gd name="connsiteY5" fmla="*/ 6324 h 6646"/>
                    <a:gd name="connsiteX6" fmla="*/ 6304 w 6649"/>
                    <a:gd name="connsiteY6" fmla="*/ 4756 h 6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49" h="6646">
                      <a:moveTo>
                        <a:pt x="6304" y="4756"/>
                      </a:moveTo>
                      <a:cubicBezTo>
                        <a:pt x="7106" y="3161"/>
                        <a:pt x="6463" y="1217"/>
                        <a:pt x="4868" y="415"/>
                      </a:cubicBezTo>
                      <a:cubicBezTo>
                        <a:pt x="4830" y="395"/>
                        <a:pt x="4791" y="377"/>
                        <a:pt x="4752" y="359"/>
                      </a:cubicBezTo>
                      <a:cubicBezTo>
                        <a:pt x="3164" y="-458"/>
                        <a:pt x="1214" y="167"/>
                        <a:pt x="397" y="1755"/>
                      </a:cubicBezTo>
                      <a:cubicBezTo>
                        <a:pt x="371" y="1806"/>
                        <a:pt x="346" y="1858"/>
                        <a:pt x="322" y="1911"/>
                      </a:cubicBezTo>
                      <a:cubicBezTo>
                        <a:pt x="-464" y="3563"/>
                        <a:pt x="238" y="5539"/>
                        <a:pt x="1890" y="6324"/>
                      </a:cubicBezTo>
                      <a:cubicBezTo>
                        <a:pt x="3542" y="7110"/>
                        <a:pt x="5518" y="6408"/>
                        <a:pt x="6304" y="4756"/>
                      </a:cubicBezTo>
                      <a:close/>
                    </a:path>
                  </a:pathLst>
                </a:custGeom>
                <a:solidFill>
                  <a:srgbClr val="006F7E"/>
                </a:solidFill>
                <a:ln w="3233"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0EE213A5-0063-46BA-AE92-48BEF0514214}"/>
                    </a:ext>
                  </a:extLst>
                </p:cNvPr>
                <p:cNvSpPr/>
                <p:nvPr/>
              </p:nvSpPr>
              <p:spPr>
                <a:xfrm>
                  <a:off x="4969048" y="4988401"/>
                  <a:ext cx="28522" cy="28534"/>
                </a:xfrm>
                <a:custGeom>
                  <a:avLst/>
                  <a:gdLst>
                    <a:gd name="connsiteX0" fmla="*/ 2188 w 28522"/>
                    <a:gd name="connsiteY0" fmla="*/ 6686 h 28534"/>
                    <a:gd name="connsiteX1" fmla="*/ 6674 w 28522"/>
                    <a:gd name="connsiteY1" fmla="*/ 26346 h 28534"/>
                    <a:gd name="connsiteX2" fmla="*/ 26334 w 28522"/>
                    <a:gd name="connsiteY2" fmla="*/ 21861 h 28534"/>
                    <a:gd name="connsiteX3" fmla="*/ 21849 w 28522"/>
                    <a:gd name="connsiteY3" fmla="*/ 2201 h 28534"/>
                    <a:gd name="connsiteX4" fmla="*/ 21782 w 28522"/>
                    <a:gd name="connsiteY4" fmla="*/ 2159 h 28534"/>
                    <a:gd name="connsiteX5" fmla="*/ 2188 w 28522"/>
                    <a:gd name="connsiteY5" fmla="*/ 6686 h 28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522" h="28534">
                      <a:moveTo>
                        <a:pt x="2188" y="6686"/>
                      </a:moveTo>
                      <a:cubicBezTo>
                        <a:pt x="-2002" y="13354"/>
                        <a:pt x="6" y="22156"/>
                        <a:pt x="6674" y="26346"/>
                      </a:cubicBezTo>
                      <a:cubicBezTo>
                        <a:pt x="13341" y="30537"/>
                        <a:pt x="22143" y="28529"/>
                        <a:pt x="26334" y="21861"/>
                      </a:cubicBezTo>
                      <a:cubicBezTo>
                        <a:pt x="30524" y="15193"/>
                        <a:pt x="28516" y="6391"/>
                        <a:pt x="21849" y="2201"/>
                      </a:cubicBezTo>
                      <a:cubicBezTo>
                        <a:pt x="21827" y="2187"/>
                        <a:pt x="21805" y="2173"/>
                        <a:pt x="21782" y="2159"/>
                      </a:cubicBezTo>
                      <a:cubicBezTo>
                        <a:pt x="15121" y="-1998"/>
                        <a:pt x="6351" y="28"/>
                        <a:pt x="2188" y="6686"/>
                      </a:cubicBezTo>
                      <a:close/>
                    </a:path>
                  </a:pathLst>
                </a:custGeom>
                <a:solidFill>
                  <a:srgbClr val="006F7E"/>
                </a:solidFill>
                <a:ln w="3233"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63D3DDFC-B911-488A-A29F-3825A3A20B55}"/>
                    </a:ext>
                  </a:extLst>
                </p:cNvPr>
                <p:cNvSpPr/>
                <p:nvPr/>
              </p:nvSpPr>
              <p:spPr>
                <a:xfrm>
                  <a:off x="5002456" y="4977079"/>
                  <a:ext cx="16828" cy="16815"/>
                </a:xfrm>
                <a:custGeom>
                  <a:avLst/>
                  <a:gdLst>
                    <a:gd name="connsiteX0" fmla="*/ 12883 w 16828"/>
                    <a:gd name="connsiteY0" fmla="*/ 1291 h 16815"/>
                    <a:gd name="connsiteX1" fmla="*/ 1291 w 16828"/>
                    <a:gd name="connsiteY1" fmla="*/ 3932 h 16815"/>
                    <a:gd name="connsiteX2" fmla="*/ 3933 w 16828"/>
                    <a:gd name="connsiteY2" fmla="*/ 15524 h 16815"/>
                    <a:gd name="connsiteX3" fmla="*/ 15524 w 16828"/>
                    <a:gd name="connsiteY3" fmla="*/ 12883 h 16815"/>
                    <a:gd name="connsiteX4" fmla="*/ 15535 w 16828"/>
                    <a:gd name="connsiteY4" fmla="*/ 12867 h 16815"/>
                    <a:gd name="connsiteX5" fmla="*/ 12922 w 16828"/>
                    <a:gd name="connsiteY5" fmla="*/ 1315 h 16815"/>
                    <a:gd name="connsiteX6" fmla="*/ 12883 w 16828"/>
                    <a:gd name="connsiteY6" fmla="*/ 1291 h 16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828" h="16815">
                      <a:moveTo>
                        <a:pt x="12883" y="1291"/>
                      </a:moveTo>
                      <a:cubicBezTo>
                        <a:pt x="8953" y="-1180"/>
                        <a:pt x="3763" y="2"/>
                        <a:pt x="1291" y="3932"/>
                      </a:cubicBezTo>
                      <a:cubicBezTo>
                        <a:pt x="-1180" y="7863"/>
                        <a:pt x="2" y="13053"/>
                        <a:pt x="3933" y="15524"/>
                      </a:cubicBezTo>
                      <a:cubicBezTo>
                        <a:pt x="7863" y="17996"/>
                        <a:pt x="13053" y="16813"/>
                        <a:pt x="15524" y="12883"/>
                      </a:cubicBezTo>
                      <a:cubicBezTo>
                        <a:pt x="15528" y="12878"/>
                        <a:pt x="15531" y="12872"/>
                        <a:pt x="15535" y="12867"/>
                      </a:cubicBezTo>
                      <a:cubicBezTo>
                        <a:pt x="18003" y="8955"/>
                        <a:pt x="16833" y="3783"/>
                        <a:pt x="12922" y="1315"/>
                      </a:cubicBezTo>
                      <a:cubicBezTo>
                        <a:pt x="12909" y="1307"/>
                        <a:pt x="12896" y="1299"/>
                        <a:pt x="12883" y="1291"/>
                      </a:cubicBezTo>
                      <a:close/>
                    </a:path>
                  </a:pathLst>
                </a:custGeom>
                <a:solidFill>
                  <a:srgbClr val="006F7E"/>
                </a:solidFill>
                <a:ln w="3233"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F8879DAC-37A2-4DE2-8448-DA4C9AA332F1}"/>
                    </a:ext>
                  </a:extLst>
                </p:cNvPr>
                <p:cNvSpPr/>
                <p:nvPr/>
              </p:nvSpPr>
              <p:spPr>
                <a:xfrm>
                  <a:off x="4963383" y="4967623"/>
                  <a:ext cx="10510" cy="10418"/>
                </a:xfrm>
                <a:custGeom>
                  <a:avLst/>
                  <a:gdLst>
                    <a:gd name="connsiteX0" fmla="*/ 610 w 10510"/>
                    <a:gd name="connsiteY0" fmla="*/ 2568 h 10418"/>
                    <a:gd name="connsiteX1" fmla="*/ 2886 w 10510"/>
                    <a:gd name="connsiteY1" fmla="*/ 9809 h 10418"/>
                    <a:gd name="connsiteX2" fmla="*/ 9696 w 10510"/>
                    <a:gd name="connsiteY2" fmla="*/ 8226 h 10418"/>
                    <a:gd name="connsiteX3" fmla="*/ 8014 w 10510"/>
                    <a:gd name="connsiteY3" fmla="*/ 822 h 10418"/>
                    <a:gd name="connsiteX4" fmla="*/ 656 w 10510"/>
                    <a:gd name="connsiteY4" fmla="*/ 2492 h 10418"/>
                    <a:gd name="connsiteX5" fmla="*/ 610 w 10510"/>
                    <a:gd name="connsiteY5" fmla="*/ 2568 h 10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510" h="10418">
                      <a:moveTo>
                        <a:pt x="610" y="2568"/>
                      </a:moveTo>
                      <a:cubicBezTo>
                        <a:pt x="-761" y="5196"/>
                        <a:pt x="258" y="8438"/>
                        <a:pt x="2886" y="9809"/>
                      </a:cubicBezTo>
                      <a:cubicBezTo>
                        <a:pt x="5235" y="11035"/>
                        <a:pt x="8128" y="10362"/>
                        <a:pt x="9696" y="8226"/>
                      </a:cubicBezTo>
                      <a:cubicBezTo>
                        <a:pt x="11258" y="5714"/>
                        <a:pt x="10508" y="2413"/>
                        <a:pt x="8014" y="822"/>
                      </a:cubicBezTo>
                      <a:cubicBezTo>
                        <a:pt x="5521" y="-749"/>
                        <a:pt x="2227" y="-1"/>
                        <a:pt x="656" y="2492"/>
                      </a:cubicBezTo>
                      <a:cubicBezTo>
                        <a:pt x="641" y="2517"/>
                        <a:pt x="625" y="2542"/>
                        <a:pt x="610" y="2568"/>
                      </a:cubicBezTo>
                      <a:close/>
                    </a:path>
                  </a:pathLst>
                </a:custGeom>
                <a:solidFill>
                  <a:srgbClr val="006F7E"/>
                </a:solidFill>
                <a:ln w="3233"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2C1F6185-256B-4CD7-BADA-7CE5B7E1E1A4}"/>
                    </a:ext>
                  </a:extLst>
                </p:cNvPr>
                <p:cNvSpPr/>
                <p:nvPr/>
              </p:nvSpPr>
              <p:spPr>
                <a:xfrm>
                  <a:off x="4927488" y="4958115"/>
                  <a:ext cx="27360" cy="28625"/>
                </a:xfrm>
                <a:custGeom>
                  <a:avLst/>
                  <a:gdLst>
                    <a:gd name="connsiteX0" fmla="*/ 26999 w 27360"/>
                    <a:gd name="connsiteY0" fmla="*/ 10911 h 28625"/>
                    <a:gd name="connsiteX1" fmla="*/ 9700 w 27360"/>
                    <a:gd name="connsiteY1" fmla="*/ 403 h 28625"/>
                    <a:gd name="connsiteX2" fmla="*/ 0 w 27360"/>
                    <a:gd name="connsiteY2" fmla="*/ 8648 h 28625"/>
                    <a:gd name="connsiteX3" fmla="*/ 0 w 27360"/>
                    <a:gd name="connsiteY3" fmla="*/ 19997 h 28625"/>
                    <a:gd name="connsiteX4" fmla="*/ 18733 w 27360"/>
                    <a:gd name="connsiteY4" fmla="*/ 27462 h 28625"/>
                    <a:gd name="connsiteX5" fmla="*/ 26934 w 27360"/>
                    <a:gd name="connsiteY5" fmla="*/ 10911 h 2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360" h="28625">
                      <a:moveTo>
                        <a:pt x="26999" y="10911"/>
                      </a:moveTo>
                      <a:cubicBezTo>
                        <a:pt x="25103" y="3248"/>
                        <a:pt x="17375" y="-1447"/>
                        <a:pt x="9700" y="403"/>
                      </a:cubicBezTo>
                      <a:cubicBezTo>
                        <a:pt x="5344" y="1461"/>
                        <a:pt x="1746" y="4519"/>
                        <a:pt x="0" y="8648"/>
                      </a:cubicBezTo>
                      <a:lnTo>
                        <a:pt x="0" y="19997"/>
                      </a:lnTo>
                      <a:cubicBezTo>
                        <a:pt x="3112" y="27231"/>
                        <a:pt x="11499" y="30573"/>
                        <a:pt x="18733" y="27462"/>
                      </a:cubicBezTo>
                      <a:cubicBezTo>
                        <a:pt x="25153" y="24700"/>
                        <a:pt x="28626" y="17692"/>
                        <a:pt x="26934" y="10911"/>
                      </a:cubicBezTo>
                      <a:close/>
                    </a:path>
                  </a:pathLst>
                </a:custGeom>
                <a:solidFill>
                  <a:srgbClr val="006F7E"/>
                </a:solidFill>
                <a:ln w="3233"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3A31527-7B47-48B7-8DEF-398991E74715}"/>
                    </a:ext>
                  </a:extLst>
                </p:cNvPr>
                <p:cNvSpPr/>
                <p:nvPr/>
              </p:nvSpPr>
              <p:spPr>
                <a:xfrm>
                  <a:off x="4939104" y="4932235"/>
                  <a:ext cx="16824" cy="16817"/>
                </a:xfrm>
                <a:custGeom>
                  <a:avLst/>
                  <a:gdLst>
                    <a:gd name="connsiteX0" fmla="*/ 16580 w 16824"/>
                    <a:gd name="connsiteY0" fmla="*/ 6430 h 16817"/>
                    <a:gd name="connsiteX1" fmla="*/ 6430 w 16824"/>
                    <a:gd name="connsiteY1" fmla="*/ 238 h 16817"/>
                    <a:gd name="connsiteX2" fmla="*/ 238 w 16824"/>
                    <a:gd name="connsiteY2" fmla="*/ 10387 h 16817"/>
                    <a:gd name="connsiteX3" fmla="*/ 10371 w 16824"/>
                    <a:gd name="connsiteY3" fmla="*/ 16583 h 16817"/>
                    <a:gd name="connsiteX4" fmla="*/ 16598 w 16824"/>
                    <a:gd name="connsiteY4" fmla="*/ 6509 h 16817"/>
                    <a:gd name="connsiteX5" fmla="*/ 16580 w 16824"/>
                    <a:gd name="connsiteY5" fmla="*/ 6430 h 16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24" h="16817">
                      <a:moveTo>
                        <a:pt x="16580" y="6430"/>
                      </a:moveTo>
                      <a:cubicBezTo>
                        <a:pt x="15487" y="1918"/>
                        <a:pt x="10943" y="-855"/>
                        <a:pt x="6430" y="238"/>
                      </a:cubicBezTo>
                      <a:cubicBezTo>
                        <a:pt x="1918" y="1331"/>
                        <a:pt x="-855" y="5874"/>
                        <a:pt x="238" y="10387"/>
                      </a:cubicBezTo>
                      <a:cubicBezTo>
                        <a:pt x="1329" y="14893"/>
                        <a:pt x="5863" y="17666"/>
                        <a:pt x="10371" y="16583"/>
                      </a:cubicBezTo>
                      <a:cubicBezTo>
                        <a:pt x="14873" y="15521"/>
                        <a:pt x="17661" y="11010"/>
                        <a:pt x="16598" y="6509"/>
                      </a:cubicBezTo>
                      <a:cubicBezTo>
                        <a:pt x="16592" y="6483"/>
                        <a:pt x="16586" y="6456"/>
                        <a:pt x="16580" y="6430"/>
                      </a:cubicBezTo>
                      <a:close/>
                    </a:path>
                  </a:pathLst>
                </a:custGeom>
                <a:solidFill>
                  <a:srgbClr val="006F7E"/>
                </a:solidFill>
                <a:ln w="3233"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E6DD0A50-E7C5-4909-882E-C54449221471}"/>
                    </a:ext>
                  </a:extLst>
                </p:cNvPr>
                <p:cNvSpPr/>
                <p:nvPr/>
              </p:nvSpPr>
              <p:spPr>
                <a:xfrm>
                  <a:off x="4927553" y="5023768"/>
                  <a:ext cx="23356" cy="28536"/>
                </a:xfrm>
                <a:custGeom>
                  <a:avLst/>
                  <a:gdLst>
                    <a:gd name="connsiteX0" fmla="*/ 21146 w 23356"/>
                    <a:gd name="connsiteY0" fmla="*/ 6693 h 28536"/>
                    <a:gd name="connsiteX1" fmla="*/ 1455 w 23356"/>
                    <a:gd name="connsiteY1" fmla="*/ 2166 h 28536"/>
                    <a:gd name="connsiteX2" fmla="*/ 0 w 23356"/>
                    <a:gd name="connsiteY2" fmla="*/ 3330 h 28536"/>
                    <a:gd name="connsiteX3" fmla="*/ 0 w 23356"/>
                    <a:gd name="connsiteY3" fmla="*/ 25220 h 28536"/>
                    <a:gd name="connsiteX4" fmla="*/ 20041 w 23356"/>
                    <a:gd name="connsiteY4" fmla="*/ 23439 h 28536"/>
                    <a:gd name="connsiteX5" fmla="*/ 21146 w 23356"/>
                    <a:gd name="connsiteY5" fmla="*/ 6693 h 28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56" h="28536">
                      <a:moveTo>
                        <a:pt x="21146" y="6693"/>
                      </a:moveTo>
                      <a:cubicBezTo>
                        <a:pt x="16946" y="23"/>
                        <a:pt x="8146" y="-2000"/>
                        <a:pt x="1455" y="2166"/>
                      </a:cubicBezTo>
                      <a:cubicBezTo>
                        <a:pt x="905" y="2554"/>
                        <a:pt x="453" y="2942"/>
                        <a:pt x="0" y="3330"/>
                      </a:cubicBezTo>
                      <a:lnTo>
                        <a:pt x="0" y="25220"/>
                      </a:lnTo>
                      <a:cubicBezTo>
                        <a:pt x="6026" y="30262"/>
                        <a:pt x="14999" y="29465"/>
                        <a:pt x="20041" y="23439"/>
                      </a:cubicBezTo>
                      <a:cubicBezTo>
                        <a:pt x="24013" y="18692"/>
                        <a:pt x="24460" y="11921"/>
                        <a:pt x="21146" y="6693"/>
                      </a:cubicBezTo>
                      <a:close/>
                    </a:path>
                  </a:pathLst>
                </a:custGeom>
                <a:solidFill>
                  <a:srgbClr val="006F7E"/>
                </a:solidFill>
                <a:ln w="3233"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53949B06-B8FE-429D-876D-92CFA0E078D2}"/>
                    </a:ext>
                  </a:extLst>
                </p:cNvPr>
                <p:cNvSpPr/>
                <p:nvPr/>
              </p:nvSpPr>
              <p:spPr>
                <a:xfrm>
                  <a:off x="4960544" y="5026242"/>
                  <a:ext cx="16769" cy="15502"/>
                </a:xfrm>
                <a:custGeom>
                  <a:avLst/>
                  <a:gdLst>
                    <a:gd name="connsiteX0" fmla="*/ 1250 w 16769"/>
                    <a:gd name="connsiteY0" fmla="*/ 12884 h 15502"/>
                    <a:gd name="connsiteX1" fmla="*/ 2802 w 16769"/>
                    <a:gd name="connsiteY1" fmla="*/ 14597 h 15502"/>
                    <a:gd name="connsiteX2" fmla="*/ 3449 w 16769"/>
                    <a:gd name="connsiteY2" fmla="*/ 10588 h 15502"/>
                    <a:gd name="connsiteX3" fmla="*/ 10728 w 16769"/>
                    <a:gd name="connsiteY3" fmla="*/ 8782 h 15502"/>
                    <a:gd name="connsiteX4" fmla="*/ 12826 w 16769"/>
                    <a:gd name="connsiteY4" fmla="*/ 15502 h 15502"/>
                    <a:gd name="connsiteX5" fmla="*/ 12826 w 16769"/>
                    <a:gd name="connsiteY5" fmla="*/ 15503 h 15502"/>
                    <a:gd name="connsiteX6" fmla="*/ 15493 w 16769"/>
                    <a:gd name="connsiteY6" fmla="*/ 3944 h 15502"/>
                    <a:gd name="connsiteX7" fmla="*/ 3934 w 16769"/>
                    <a:gd name="connsiteY7" fmla="*/ 1276 h 15502"/>
                    <a:gd name="connsiteX8" fmla="*/ 1250 w 16769"/>
                    <a:gd name="connsiteY8" fmla="*/ 12884 h 15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69" h="15502">
                      <a:moveTo>
                        <a:pt x="1250" y="12884"/>
                      </a:moveTo>
                      <a:cubicBezTo>
                        <a:pt x="1689" y="13521"/>
                        <a:pt x="2211" y="14098"/>
                        <a:pt x="2802" y="14597"/>
                      </a:cubicBezTo>
                      <a:cubicBezTo>
                        <a:pt x="2451" y="13229"/>
                        <a:pt x="2685" y="11776"/>
                        <a:pt x="3449" y="10588"/>
                      </a:cubicBezTo>
                      <a:cubicBezTo>
                        <a:pt x="4960" y="8079"/>
                        <a:pt x="8219" y="7271"/>
                        <a:pt x="10728" y="8782"/>
                      </a:cubicBezTo>
                      <a:cubicBezTo>
                        <a:pt x="13028" y="10168"/>
                        <a:pt x="13929" y="13054"/>
                        <a:pt x="12826" y="15502"/>
                      </a:cubicBezTo>
                      <a:lnTo>
                        <a:pt x="12826" y="15503"/>
                      </a:lnTo>
                      <a:cubicBezTo>
                        <a:pt x="16755" y="13047"/>
                        <a:pt x="17949" y="7872"/>
                        <a:pt x="15493" y="3944"/>
                      </a:cubicBezTo>
                      <a:cubicBezTo>
                        <a:pt x="13038" y="15"/>
                        <a:pt x="7863" y="-1179"/>
                        <a:pt x="3934" y="1276"/>
                      </a:cubicBezTo>
                      <a:cubicBezTo>
                        <a:pt x="26" y="3768"/>
                        <a:pt x="-1168" y="8930"/>
                        <a:pt x="1250" y="12884"/>
                      </a:cubicBezTo>
                      <a:close/>
                    </a:path>
                  </a:pathLst>
                </a:custGeom>
                <a:solidFill>
                  <a:srgbClr val="006F7E"/>
                </a:solidFill>
                <a:ln w="3233"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BD4C27C4-04B3-4228-828C-9076B968CA83}"/>
                    </a:ext>
                  </a:extLst>
                </p:cNvPr>
                <p:cNvSpPr/>
                <p:nvPr/>
              </p:nvSpPr>
              <p:spPr>
                <a:xfrm>
                  <a:off x="4930889" y="4999553"/>
                  <a:ext cx="10736" cy="10748"/>
                </a:xfrm>
                <a:custGeom>
                  <a:avLst/>
                  <a:gdLst>
                    <a:gd name="connsiteX0" fmla="*/ 8207 w 10736"/>
                    <a:gd name="connsiteY0" fmla="*/ 9923 h 10748"/>
                    <a:gd name="connsiteX1" fmla="*/ 9923 w 10736"/>
                    <a:gd name="connsiteY1" fmla="*/ 2529 h 10748"/>
                    <a:gd name="connsiteX2" fmla="*/ 2529 w 10736"/>
                    <a:gd name="connsiteY2" fmla="*/ 813 h 10748"/>
                    <a:gd name="connsiteX3" fmla="*/ 813 w 10736"/>
                    <a:gd name="connsiteY3" fmla="*/ 8207 h 10748"/>
                    <a:gd name="connsiteX4" fmla="*/ 835 w 10736"/>
                    <a:gd name="connsiteY4" fmla="*/ 8242 h 10748"/>
                    <a:gd name="connsiteX5" fmla="*/ 8187 w 10736"/>
                    <a:gd name="connsiteY5" fmla="*/ 9936 h 10748"/>
                    <a:gd name="connsiteX6" fmla="*/ 8207 w 10736"/>
                    <a:gd name="connsiteY6" fmla="*/ 9924 h 10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36" h="10748">
                      <a:moveTo>
                        <a:pt x="8207" y="9923"/>
                      </a:moveTo>
                      <a:cubicBezTo>
                        <a:pt x="10723" y="8355"/>
                        <a:pt x="11491" y="5045"/>
                        <a:pt x="9923" y="2529"/>
                      </a:cubicBezTo>
                      <a:cubicBezTo>
                        <a:pt x="8355" y="13"/>
                        <a:pt x="5045" y="-755"/>
                        <a:pt x="2529" y="813"/>
                      </a:cubicBezTo>
                      <a:cubicBezTo>
                        <a:pt x="13" y="2381"/>
                        <a:pt x="-755" y="5692"/>
                        <a:pt x="813" y="8207"/>
                      </a:cubicBezTo>
                      <a:cubicBezTo>
                        <a:pt x="820" y="8219"/>
                        <a:pt x="827" y="8230"/>
                        <a:pt x="835" y="8242"/>
                      </a:cubicBezTo>
                      <a:cubicBezTo>
                        <a:pt x="2397" y="10740"/>
                        <a:pt x="5689" y="11498"/>
                        <a:pt x="8187" y="9936"/>
                      </a:cubicBezTo>
                      <a:cubicBezTo>
                        <a:pt x="8194" y="9932"/>
                        <a:pt x="8200" y="9928"/>
                        <a:pt x="8207" y="9924"/>
                      </a:cubicBezTo>
                      <a:close/>
                    </a:path>
                  </a:pathLst>
                </a:custGeom>
                <a:solidFill>
                  <a:srgbClr val="006F7E"/>
                </a:solidFill>
                <a:ln w="3233"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B14F6529-1A9E-43F4-BDC3-F14CCA4C0940}"/>
                    </a:ext>
                  </a:extLst>
                </p:cNvPr>
                <p:cNvSpPr/>
                <p:nvPr/>
              </p:nvSpPr>
              <p:spPr>
                <a:xfrm>
                  <a:off x="5027219" y="5019094"/>
                  <a:ext cx="21018" cy="21017"/>
                </a:xfrm>
                <a:custGeom>
                  <a:avLst/>
                  <a:gdLst>
                    <a:gd name="connsiteX0" fmla="*/ 11077 w 21018"/>
                    <a:gd name="connsiteY0" fmla="*/ 21002 h 21017"/>
                    <a:gd name="connsiteX1" fmla="*/ 21003 w 21018"/>
                    <a:gd name="connsiteY1" fmla="*/ 9941 h 21017"/>
                    <a:gd name="connsiteX2" fmla="*/ 9942 w 21018"/>
                    <a:gd name="connsiteY2" fmla="*/ 16 h 21017"/>
                    <a:gd name="connsiteX3" fmla="*/ 9202 w 21018"/>
                    <a:gd name="connsiteY3" fmla="*/ 82 h 21017"/>
                    <a:gd name="connsiteX4" fmla="*/ 83 w 21018"/>
                    <a:gd name="connsiteY4" fmla="*/ 11816 h 21017"/>
                    <a:gd name="connsiteX5" fmla="*/ 11078 w 21018"/>
                    <a:gd name="connsiteY5" fmla="*/ 21002 h 21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8" h="21017">
                      <a:moveTo>
                        <a:pt x="11077" y="21002"/>
                      </a:moveTo>
                      <a:cubicBezTo>
                        <a:pt x="16873" y="20688"/>
                        <a:pt x="21316" y="15736"/>
                        <a:pt x="21003" y="9941"/>
                      </a:cubicBezTo>
                      <a:cubicBezTo>
                        <a:pt x="20689" y="4145"/>
                        <a:pt x="15737" y="-298"/>
                        <a:pt x="9942" y="16"/>
                      </a:cubicBezTo>
                      <a:cubicBezTo>
                        <a:pt x="9694" y="29"/>
                        <a:pt x="9448" y="51"/>
                        <a:pt x="9202" y="82"/>
                      </a:cubicBezTo>
                      <a:cubicBezTo>
                        <a:pt x="3444" y="804"/>
                        <a:pt x="-639" y="6058"/>
                        <a:pt x="83" y="11816"/>
                      </a:cubicBezTo>
                      <a:cubicBezTo>
                        <a:pt x="769" y="17289"/>
                        <a:pt x="5570" y="21300"/>
                        <a:pt x="11078" y="21002"/>
                      </a:cubicBezTo>
                      <a:close/>
                    </a:path>
                  </a:pathLst>
                </a:custGeom>
                <a:solidFill>
                  <a:srgbClr val="006F7E"/>
                </a:solidFill>
                <a:ln w="3233"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56C0433F-2721-464E-8B68-669E930DE603}"/>
                    </a:ext>
                  </a:extLst>
                </p:cNvPr>
                <p:cNvSpPr/>
                <p:nvPr/>
              </p:nvSpPr>
              <p:spPr>
                <a:xfrm>
                  <a:off x="5039732" y="5001109"/>
                  <a:ext cx="12479" cy="12481"/>
                </a:xfrm>
                <a:custGeom>
                  <a:avLst/>
                  <a:gdLst>
                    <a:gd name="connsiteX0" fmla="*/ 19 w 12479"/>
                    <a:gd name="connsiteY0" fmla="*/ 6751 h 12481"/>
                    <a:gd name="connsiteX1" fmla="*/ 6749 w 12479"/>
                    <a:gd name="connsiteY1" fmla="*/ 12460 h 12481"/>
                    <a:gd name="connsiteX2" fmla="*/ 12458 w 12479"/>
                    <a:gd name="connsiteY2" fmla="*/ 5731 h 12481"/>
                    <a:gd name="connsiteX3" fmla="*/ 5728 w 12479"/>
                    <a:gd name="connsiteY3" fmla="*/ 21 h 12481"/>
                    <a:gd name="connsiteX4" fmla="*/ 5677 w 12479"/>
                    <a:gd name="connsiteY4" fmla="*/ 26 h 12481"/>
                    <a:gd name="connsiteX5" fmla="*/ 19 w 12479"/>
                    <a:gd name="connsiteY5" fmla="*/ 6751 h 12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79" h="12481">
                      <a:moveTo>
                        <a:pt x="19" y="6751"/>
                      </a:moveTo>
                      <a:cubicBezTo>
                        <a:pt x="301" y="10186"/>
                        <a:pt x="3314" y="12742"/>
                        <a:pt x="6749" y="12460"/>
                      </a:cubicBezTo>
                      <a:cubicBezTo>
                        <a:pt x="10183" y="12178"/>
                        <a:pt x="12740" y="9165"/>
                        <a:pt x="12458" y="5731"/>
                      </a:cubicBezTo>
                      <a:cubicBezTo>
                        <a:pt x="12176" y="2295"/>
                        <a:pt x="9163" y="-261"/>
                        <a:pt x="5728" y="21"/>
                      </a:cubicBezTo>
                      <a:cubicBezTo>
                        <a:pt x="5711" y="23"/>
                        <a:pt x="5694" y="24"/>
                        <a:pt x="5677" y="26"/>
                      </a:cubicBezTo>
                      <a:cubicBezTo>
                        <a:pt x="2273" y="350"/>
                        <a:pt x="-244" y="3342"/>
                        <a:pt x="19" y="6751"/>
                      </a:cubicBezTo>
                      <a:close/>
                    </a:path>
                  </a:pathLst>
                </a:custGeom>
                <a:solidFill>
                  <a:srgbClr val="006F7E"/>
                </a:solidFill>
                <a:ln w="3233"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2B354AC8-CCFE-42FA-B91F-0A836F221724}"/>
                    </a:ext>
                  </a:extLst>
                </p:cNvPr>
                <p:cNvSpPr/>
                <p:nvPr/>
              </p:nvSpPr>
              <p:spPr>
                <a:xfrm>
                  <a:off x="5011579" y="5014826"/>
                  <a:ext cx="7913" cy="7905"/>
                </a:xfrm>
                <a:custGeom>
                  <a:avLst/>
                  <a:gdLst>
                    <a:gd name="connsiteX0" fmla="*/ 10 w 7913"/>
                    <a:gd name="connsiteY0" fmla="*/ 4286 h 7905"/>
                    <a:gd name="connsiteX1" fmla="*/ 4294 w 7913"/>
                    <a:gd name="connsiteY1" fmla="*/ 7891 h 7905"/>
                    <a:gd name="connsiteX2" fmla="*/ 7899 w 7913"/>
                    <a:gd name="connsiteY2" fmla="*/ 3607 h 7905"/>
                    <a:gd name="connsiteX3" fmla="*/ 3693 w 7913"/>
                    <a:gd name="connsiteY3" fmla="*/ 12 h 7905"/>
                    <a:gd name="connsiteX4" fmla="*/ 3631 w 7913"/>
                    <a:gd name="connsiteY4" fmla="*/ 17 h 7905"/>
                    <a:gd name="connsiteX5" fmla="*/ 10 w 7913"/>
                    <a:gd name="connsiteY5" fmla="*/ 4285 h 7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13" h="7905">
                      <a:moveTo>
                        <a:pt x="10" y="4286"/>
                      </a:moveTo>
                      <a:cubicBezTo>
                        <a:pt x="197" y="6464"/>
                        <a:pt x="2115" y="8078"/>
                        <a:pt x="4294" y="7891"/>
                      </a:cubicBezTo>
                      <a:cubicBezTo>
                        <a:pt x="6473" y="7703"/>
                        <a:pt x="8087" y="5785"/>
                        <a:pt x="7899" y="3607"/>
                      </a:cubicBezTo>
                      <a:cubicBezTo>
                        <a:pt x="7730" y="1452"/>
                        <a:pt x="5847" y="-157"/>
                        <a:pt x="3693" y="12"/>
                      </a:cubicBezTo>
                      <a:cubicBezTo>
                        <a:pt x="3672" y="14"/>
                        <a:pt x="3652" y="16"/>
                        <a:pt x="3631" y="17"/>
                      </a:cubicBezTo>
                      <a:cubicBezTo>
                        <a:pt x="1466" y="223"/>
                        <a:pt x="-140" y="2116"/>
                        <a:pt x="10" y="4285"/>
                      </a:cubicBezTo>
                      <a:close/>
                    </a:path>
                  </a:pathLst>
                </a:custGeom>
                <a:solidFill>
                  <a:srgbClr val="006F7E"/>
                </a:solidFill>
                <a:ln w="3233"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87661564-3BD8-458D-A901-6FBF5D77D758}"/>
                    </a:ext>
                  </a:extLst>
                </p:cNvPr>
                <p:cNvSpPr/>
                <p:nvPr/>
              </p:nvSpPr>
              <p:spPr>
                <a:xfrm>
                  <a:off x="5155930" y="5028135"/>
                  <a:ext cx="21017" cy="21015"/>
                </a:xfrm>
                <a:custGeom>
                  <a:avLst/>
                  <a:gdLst>
                    <a:gd name="connsiteX0" fmla="*/ 11378 w 21017"/>
                    <a:gd name="connsiteY0" fmla="*/ 20982 h 21015"/>
                    <a:gd name="connsiteX1" fmla="*/ 20981 w 21017"/>
                    <a:gd name="connsiteY1" fmla="*/ 9640 h 21015"/>
                    <a:gd name="connsiteX2" fmla="*/ 9640 w 21017"/>
                    <a:gd name="connsiteY2" fmla="*/ 37 h 21015"/>
                    <a:gd name="connsiteX3" fmla="*/ 29 w 21017"/>
                    <a:gd name="connsiteY3" fmla="*/ 11282 h 21015"/>
                    <a:gd name="connsiteX4" fmla="*/ 11346 w 21017"/>
                    <a:gd name="connsiteY4" fmla="*/ 20984 h 21015"/>
                    <a:gd name="connsiteX5" fmla="*/ 11378 w 21017"/>
                    <a:gd name="connsiteY5" fmla="*/ 20982 h 2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7" h="21015">
                      <a:moveTo>
                        <a:pt x="11378" y="20982"/>
                      </a:moveTo>
                      <a:cubicBezTo>
                        <a:pt x="17162" y="20502"/>
                        <a:pt x="21461" y="15424"/>
                        <a:pt x="20981" y="9640"/>
                      </a:cubicBezTo>
                      <a:cubicBezTo>
                        <a:pt x="20501" y="3856"/>
                        <a:pt x="15424" y="-443"/>
                        <a:pt x="9640" y="37"/>
                      </a:cubicBezTo>
                      <a:cubicBezTo>
                        <a:pt x="3894" y="513"/>
                        <a:pt x="-395" y="5531"/>
                        <a:pt x="29" y="11282"/>
                      </a:cubicBezTo>
                      <a:cubicBezTo>
                        <a:pt x="475" y="17086"/>
                        <a:pt x="5541" y="21430"/>
                        <a:pt x="11346" y="20984"/>
                      </a:cubicBezTo>
                      <a:cubicBezTo>
                        <a:pt x="11357" y="20983"/>
                        <a:pt x="11367" y="20982"/>
                        <a:pt x="11378" y="20982"/>
                      </a:cubicBezTo>
                      <a:close/>
                    </a:path>
                  </a:pathLst>
                </a:custGeom>
                <a:solidFill>
                  <a:srgbClr val="006F7E"/>
                </a:solidFill>
                <a:ln w="3233"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9263039A-BFEE-4456-A008-32705A9BFF94}"/>
                    </a:ext>
                  </a:extLst>
                </p:cNvPr>
                <p:cNvSpPr/>
                <p:nvPr/>
              </p:nvSpPr>
              <p:spPr>
                <a:xfrm>
                  <a:off x="5168769" y="5010135"/>
                  <a:ext cx="12355" cy="12352"/>
                </a:xfrm>
                <a:custGeom>
                  <a:avLst/>
                  <a:gdLst>
                    <a:gd name="connsiteX0" fmla="*/ 27 w 12355"/>
                    <a:gd name="connsiteY0" fmla="*/ 6713 h 12352"/>
                    <a:gd name="connsiteX1" fmla="*/ 6716 w 12355"/>
                    <a:gd name="connsiteY1" fmla="*/ 12328 h 12352"/>
                    <a:gd name="connsiteX2" fmla="*/ 12331 w 12355"/>
                    <a:gd name="connsiteY2" fmla="*/ 5639 h 12352"/>
                    <a:gd name="connsiteX3" fmla="*/ 5685 w 12355"/>
                    <a:gd name="connsiteY3" fmla="*/ 20 h 12352"/>
                    <a:gd name="connsiteX4" fmla="*/ 17 w 12355"/>
                    <a:gd name="connsiteY4" fmla="*/ 6605 h 12352"/>
                    <a:gd name="connsiteX5" fmla="*/ 27 w 12355"/>
                    <a:gd name="connsiteY5" fmla="*/ 6713 h 1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5" h="12352">
                      <a:moveTo>
                        <a:pt x="27" y="6713"/>
                      </a:moveTo>
                      <a:cubicBezTo>
                        <a:pt x="323" y="10111"/>
                        <a:pt x="3318" y="12625"/>
                        <a:pt x="6716" y="12328"/>
                      </a:cubicBezTo>
                      <a:cubicBezTo>
                        <a:pt x="10114" y="12032"/>
                        <a:pt x="12628" y="9037"/>
                        <a:pt x="12331" y="5639"/>
                      </a:cubicBezTo>
                      <a:cubicBezTo>
                        <a:pt x="12036" y="2258"/>
                        <a:pt x="9068" y="-251"/>
                        <a:pt x="5685" y="20"/>
                      </a:cubicBezTo>
                      <a:cubicBezTo>
                        <a:pt x="2302" y="273"/>
                        <a:pt x="-236" y="3222"/>
                        <a:pt x="17" y="6605"/>
                      </a:cubicBezTo>
                      <a:cubicBezTo>
                        <a:pt x="20" y="6641"/>
                        <a:pt x="23" y="6677"/>
                        <a:pt x="27" y="6713"/>
                      </a:cubicBezTo>
                      <a:close/>
                    </a:path>
                  </a:pathLst>
                </a:custGeom>
                <a:solidFill>
                  <a:srgbClr val="006F7E"/>
                </a:solidFill>
                <a:ln w="3233"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7E38AEE5-9ADF-4AFC-934D-5AD600E50FB2}"/>
                    </a:ext>
                  </a:extLst>
                </p:cNvPr>
                <p:cNvSpPr/>
                <p:nvPr/>
              </p:nvSpPr>
              <p:spPr>
                <a:xfrm>
                  <a:off x="5140620" y="5023817"/>
                  <a:ext cx="7914" cy="7924"/>
                </a:xfrm>
                <a:custGeom>
                  <a:avLst/>
                  <a:gdLst>
                    <a:gd name="connsiteX0" fmla="*/ 7902 w 7914"/>
                    <a:gd name="connsiteY0" fmla="*/ 3636 h 7924"/>
                    <a:gd name="connsiteX1" fmla="*/ 3569 w 7914"/>
                    <a:gd name="connsiteY1" fmla="*/ 15 h 7924"/>
                    <a:gd name="connsiteX2" fmla="*/ 12 w 7914"/>
                    <a:gd name="connsiteY2" fmla="*/ 4283 h 7924"/>
                    <a:gd name="connsiteX3" fmla="*/ 4186 w 7914"/>
                    <a:gd name="connsiteY3" fmla="*/ 7915 h 7924"/>
                    <a:gd name="connsiteX4" fmla="*/ 4313 w 7914"/>
                    <a:gd name="connsiteY4" fmla="*/ 7904 h 7924"/>
                    <a:gd name="connsiteX5" fmla="*/ 7902 w 7914"/>
                    <a:gd name="connsiteY5" fmla="*/ 3636 h 7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14" h="7924">
                      <a:moveTo>
                        <a:pt x="7902" y="3636"/>
                      </a:moveTo>
                      <a:cubicBezTo>
                        <a:pt x="7697" y="1444"/>
                        <a:pt x="5763" y="-172"/>
                        <a:pt x="3569" y="15"/>
                      </a:cubicBezTo>
                      <a:cubicBezTo>
                        <a:pt x="1422" y="236"/>
                        <a:pt x="-157" y="2131"/>
                        <a:pt x="12" y="4283"/>
                      </a:cubicBezTo>
                      <a:cubicBezTo>
                        <a:pt x="162" y="6438"/>
                        <a:pt x="2031" y="8064"/>
                        <a:pt x="4186" y="7915"/>
                      </a:cubicBezTo>
                      <a:cubicBezTo>
                        <a:pt x="4228" y="7912"/>
                        <a:pt x="4271" y="7908"/>
                        <a:pt x="4313" y="7904"/>
                      </a:cubicBezTo>
                      <a:cubicBezTo>
                        <a:pt x="6473" y="7699"/>
                        <a:pt x="8070" y="5800"/>
                        <a:pt x="7902" y="3636"/>
                      </a:cubicBezTo>
                      <a:close/>
                    </a:path>
                  </a:pathLst>
                </a:custGeom>
                <a:solidFill>
                  <a:srgbClr val="006F7E"/>
                </a:solidFill>
                <a:ln w="3233"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2655E85B-6F8A-4042-8088-ACEB755F3A40}"/>
                    </a:ext>
                  </a:extLst>
                </p:cNvPr>
                <p:cNvSpPr/>
                <p:nvPr/>
              </p:nvSpPr>
              <p:spPr>
                <a:xfrm>
                  <a:off x="5103290" y="5091020"/>
                  <a:ext cx="21082" cy="21082"/>
                </a:xfrm>
                <a:custGeom>
                  <a:avLst/>
                  <a:gdLst>
                    <a:gd name="connsiteX0" fmla="*/ 21046 w 21082"/>
                    <a:gd name="connsiteY0" fmla="*/ 9670 h 21082"/>
                    <a:gd name="connsiteX1" fmla="*/ 9670 w 21082"/>
                    <a:gd name="connsiteY1" fmla="*/ 37 h 21082"/>
                    <a:gd name="connsiteX2" fmla="*/ 37 w 21082"/>
                    <a:gd name="connsiteY2" fmla="*/ 11413 h 21082"/>
                    <a:gd name="connsiteX3" fmla="*/ 11346 w 21082"/>
                    <a:gd name="connsiteY3" fmla="*/ 21051 h 21082"/>
                    <a:gd name="connsiteX4" fmla="*/ 21051 w 21082"/>
                    <a:gd name="connsiteY4" fmla="*/ 9736 h 21082"/>
                    <a:gd name="connsiteX5" fmla="*/ 21046 w 21082"/>
                    <a:gd name="connsiteY5" fmla="*/ 9670 h 21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82" h="21082">
                      <a:moveTo>
                        <a:pt x="21046" y="9670"/>
                      </a:moveTo>
                      <a:cubicBezTo>
                        <a:pt x="20565" y="3868"/>
                        <a:pt x="15472" y="-445"/>
                        <a:pt x="9670" y="37"/>
                      </a:cubicBezTo>
                      <a:cubicBezTo>
                        <a:pt x="3868" y="518"/>
                        <a:pt x="-445" y="5611"/>
                        <a:pt x="37" y="11413"/>
                      </a:cubicBezTo>
                      <a:cubicBezTo>
                        <a:pt x="516" y="17188"/>
                        <a:pt x="5568" y="21494"/>
                        <a:pt x="11346" y="21051"/>
                      </a:cubicBezTo>
                      <a:cubicBezTo>
                        <a:pt x="17150" y="20607"/>
                        <a:pt x="21496" y="15541"/>
                        <a:pt x="21051" y="9736"/>
                      </a:cubicBezTo>
                      <a:cubicBezTo>
                        <a:pt x="21050" y="9714"/>
                        <a:pt x="21048" y="9692"/>
                        <a:pt x="21046" y="9670"/>
                      </a:cubicBezTo>
                      <a:close/>
                    </a:path>
                  </a:pathLst>
                </a:custGeom>
                <a:solidFill>
                  <a:srgbClr val="006F7E"/>
                </a:solidFill>
                <a:ln w="3233"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A8B22AEC-D2E7-4591-9E8E-248DC08FBA04}"/>
                    </a:ext>
                  </a:extLst>
                </p:cNvPr>
                <p:cNvSpPr/>
                <p:nvPr/>
              </p:nvSpPr>
              <p:spPr>
                <a:xfrm>
                  <a:off x="5116328" y="5073106"/>
                  <a:ext cx="12352" cy="12349"/>
                </a:xfrm>
                <a:custGeom>
                  <a:avLst/>
                  <a:gdLst>
                    <a:gd name="connsiteX0" fmla="*/ 6780 w 12352"/>
                    <a:gd name="connsiteY0" fmla="*/ 12323 h 12349"/>
                    <a:gd name="connsiteX1" fmla="*/ 12322 w 12352"/>
                    <a:gd name="connsiteY1" fmla="*/ 5572 h 12349"/>
                    <a:gd name="connsiteX2" fmla="*/ 5572 w 12352"/>
                    <a:gd name="connsiteY2" fmla="*/ 30 h 12349"/>
                    <a:gd name="connsiteX3" fmla="*/ 22 w 12352"/>
                    <a:gd name="connsiteY3" fmla="*/ 6696 h 12349"/>
                    <a:gd name="connsiteX4" fmla="*/ 6761 w 12352"/>
                    <a:gd name="connsiteY4" fmla="*/ 12324 h 12349"/>
                    <a:gd name="connsiteX5" fmla="*/ 6780 w 12352"/>
                    <a:gd name="connsiteY5" fmla="*/ 12323 h 12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2" h="12349">
                      <a:moveTo>
                        <a:pt x="6780" y="12323"/>
                      </a:moveTo>
                      <a:cubicBezTo>
                        <a:pt x="10175" y="11989"/>
                        <a:pt x="12656" y="8967"/>
                        <a:pt x="12322" y="5572"/>
                      </a:cubicBezTo>
                      <a:cubicBezTo>
                        <a:pt x="11989" y="2178"/>
                        <a:pt x="8967" y="-303"/>
                        <a:pt x="5572" y="30"/>
                      </a:cubicBezTo>
                      <a:cubicBezTo>
                        <a:pt x="2210" y="360"/>
                        <a:pt x="-262" y="3331"/>
                        <a:pt x="22" y="6696"/>
                      </a:cubicBezTo>
                      <a:cubicBezTo>
                        <a:pt x="329" y="10111"/>
                        <a:pt x="3346" y="12631"/>
                        <a:pt x="6761" y="12324"/>
                      </a:cubicBezTo>
                      <a:cubicBezTo>
                        <a:pt x="6767" y="12324"/>
                        <a:pt x="6774" y="12323"/>
                        <a:pt x="6780" y="12323"/>
                      </a:cubicBezTo>
                      <a:close/>
                    </a:path>
                  </a:pathLst>
                </a:custGeom>
                <a:solidFill>
                  <a:srgbClr val="006F7E"/>
                </a:solidFill>
                <a:ln w="3233"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64C3F20C-D598-4874-85AB-3E9F094E870D}"/>
                    </a:ext>
                  </a:extLst>
                </p:cNvPr>
                <p:cNvSpPr/>
                <p:nvPr/>
              </p:nvSpPr>
              <p:spPr>
                <a:xfrm>
                  <a:off x="5088175" y="5086800"/>
                  <a:ext cx="7889" cy="7887"/>
                </a:xfrm>
                <a:custGeom>
                  <a:avLst/>
                  <a:gdLst>
                    <a:gd name="connsiteX0" fmla="*/ 4280 w 7889"/>
                    <a:gd name="connsiteY0" fmla="*/ 7875 h 7887"/>
                    <a:gd name="connsiteX1" fmla="*/ 7875 w 7889"/>
                    <a:gd name="connsiteY1" fmla="*/ 3609 h 7887"/>
                    <a:gd name="connsiteX2" fmla="*/ 3609 w 7889"/>
                    <a:gd name="connsiteY2" fmla="*/ 15 h 7887"/>
                    <a:gd name="connsiteX3" fmla="*/ 12 w 7889"/>
                    <a:gd name="connsiteY3" fmla="*/ 4254 h 7887"/>
                    <a:gd name="connsiteX4" fmla="*/ 4280 w 7889"/>
                    <a:gd name="connsiteY4" fmla="*/ 7875 h 78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89" h="7887">
                      <a:moveTo>
                        <a:pt x="4280" y="7875"/>
                      </a:moveTo>
                      <a:cubicBezTo>
                        <a:pt x="6451" y="7690"/>
                        <a:pt x="8061" y="5780"/>
                        <a:pt x="7875" y="3609"/>
                      </a:cubicBezTo>
                      <a:cubicBezTo>
                        <a:pt x="7690" y="1439"/>
                        <a:pt x="5780" y="-171"/>
                        <a:pt x="3609" y="15"/>
                      </a:cubicBezTo>
                      <a:cubicBezTo>
                        <a:pt x="1449" y="199"/>
                        <a:pt x="-158" y="2092"/>
                        <a:pt x="12" y="4254"/>
                      </a:cubicBezTo>
                      <a:cubicBezTo>
                        <a:pt x="201" y="6428"/>
                        <a:pt x="2105" y="8043"/>
                        <a:pt x="4280" y="7875"/>
                      </a:cubicBezTo>
                      <a:close/>
                    </a:path>
                  </a:pathLst>
                </a:custGeom>
                <a:solidFill>
                  <a:srgbClr val="006F7E"/>
                </a:solidFill>
                <a:ln w="3233"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5ACA8649-384F-46FE-BF35-9AB0E6B7BAA6}"/>
                    </a:ext>
                  </a:extLst>
                </p:cNvPr>
                <p:cNvSpPr/>
                <p:nvPr/>
              </p:nvSpPr>
              <p:spPr>
                <a:xfrm>
                  <a:off x="5095571" y="5015485"/>
                  <a:ext cx="21018" cy="21018"/>
                </a:xfrm>
                <a:custGeom>
                  <a:avLst/>
                  <a:gdLst>
                    <a:gd name="connsiteX0" fmla="*/ 20973 w 21018"/>
                    <a:gd name="connsiteY0" fmla="*/ 9544 h 21018"/>
                    <a:gd name="connsiteX1" fmla="*/ 9544 w 21018"/>
                    <a:gd name="connsiteY1" fmla="*/ 45 h 21018"/>
                    <a:gd name="connsiteX2" fmla="*/ 45 w 21018"/>
                    <a:gd name="connsiteY2" fmla="*/ 11475 h 21018"/>
                    <a:gd name="connsiteX3" fmla="*/ 11273 w 21018"/>
                    <a:gd name="connsiteY3" fmla="*/ 20990 h 21018"/>
                    <a:gd name="connsiteX4" fmla="*/ 20990 w 21018"/>
                    <a:gd name="connsiteY4" fmla="*/ 9745 h 21018"/>
                    <a:gd name="connsiteX5" fmla="*/ 20973 w 21018"/>
                    <a:gd name="connsiteY5" fmla="*/ 9544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8" h="21018">
                      <a:moveTo>
                        <a:pt x="20973" y="9544"/>
                      </a:moveTo>
                      <a:cubicBezTo>
                        <a:pt x="20440" y="3764"/>
                        <a:pt x="15323" y="-488"/>
                        <a:pt x="9544" y="45"/>
                      </a:cubicBezTo>
                      <a:cubicBezTo>
                        <a:pt x="3765" y="578"/>
                        <a:pt x="-488" y="5696"/>
                        <a:pt x="45" y="11475"/>
                      </a:cubicBezTo>
                      <a:cubicBezTo>
                        <a:pt x="571" y="17175"/>
                        <a:pt x="5563" y="21406"/>
                        <a:pt x="11273" y="20990"/>
                      </a:cubicBezTo>
                      <a:cubicBezTo>
                        <a:pt x="17061" y="20568"/>
                        <a:pt x="21412" y="15534"/>
                        <a:pt x="20990" y="9745"/>
                      </a:cubicBezTo>
                      <a:cubicBezTo>
                        <a:pt x="20985" y="9678"/>
                        <a:pt x="20979" y="9611"/>
                        <a:pt x="20973" y="9544"/>
                      </a:cubicBezTo>
                      <a:close/>
                    </a:path>
                  </a:pathLst>
                </a:custGeom>
                <a:solidFill>
                  <a:srgbClr val="006F7E"/>
                </a:solidFill>
                <a:ln w="3233"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584BA0B4-5B1D-404C-BF46-773C40C2D0EA}"/>
                    </a:ext>
                  </a:extLst>
                </p:cNvPr>
                <p:cNvSpPr/>
                <p:nvPr/>
              </p:nvSpPr>
              <p:spPr>
                <a:xfrm>
                  <a:off x="5108437" y="4997489"/>
                  <a:ext cx="12366" cy="12365"/>
                </a:xfrm>
                <a:custGeom>
                  <a:avLst/>
                  <a:gdLst>
                    <a:gd name="connsiteX0" fmla="*/ 5649 w 12366"/>
                    <a:gd name="connsiteY0" fmla="*/ 23 h 12365"/>
                    <a:gd name="connsiteX1" fmla="*/ 23 w 12366"/>
                    <a:gd name="connsiteY1" fmla="*/ 6716 h 12365"/>
                    <a:gd name="connsiteX2" fmla="*/ 6717 w 12366"/>
                    <a:gd name="connsiteY2" fmla="*/ 12342 h 12365"/>
                    <a:gd name="connsiteX3" fmla="*/ 12343 w 12366"/>
                    <a:gd name="connsiteY3" fmla="*/ 5649 h 12365"/>
                    <a:gd name="connsiteX4" fmla="*/ 5649 w 12366"/>
                    <a:gd name="connsiteY4" fmla="*/ 23 h 12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66" h="12365">
                      <a:moveTo>
                        <a:pt x="5649" y="23"/>
                      </a:moveTo>
                      <a:cubicBezTo>
                        <a:pt x="2248" y="318"/>
                        <a:pt x="-271" y="3315"/>
                        <a:pt x="23" y="6716"/>
                      </a:cubicBezTo>
                      <a:cubicBezTo>
                        <a:pt x="318" y="10118"/>
                        <a:pt x="3315" y="12637"/>
                        <a:pt x="6717" y="12342"/>
                      </a:cubicBezTo>
                      <a:cubicBezTo>
                        <a:pt x="10118" y="12048"/>
                        <a:pt x="12637" y="9051"/>
                        <a:pt x="12343" y="5649"/>
                      </a:cubicBezTo>
                      <a:cubicBezTo>
                        <a:pt x="12048" y="2248"/>
                        <a:pt x="9051" y="-271"/>
                        <a:pt x="5649" y="23"/>
                      </a:cubicBezTo>
                      <a:close/>
                    </a:path>
                  </a:pathLst>
                </a:custGeom>
                <a:solidFill>
                  <a:srgbClr val="006F7E"/>
                </a:solidFill>
                <a:ln w="3233"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C793D89D-084C-4CB3-A9B2-6A96164D4FF7}"/>
                    </a:ext>
                  </a:extLst>
                </p:cNvPr>
                <p:cNvSpPr/>
                <p:nvPr/>
              </p:nvSpPr>
              <p:spPr>
                <a:xfrm>
                  <a:off x="5080247" y="5011304"/>
                  <a:ext cx="7952" cy="7954"/>
                </a:xfrm>
                <a:custGeom>
                  <a:avLst/>
                  <a:gdLst>
                    <a:gd name="connsiteX0" fmla="*/ 7940 w 7952"/>
                    <a:gd name="connsiteY0" fmla="*/ 3636 h 7954"/>
                    <a:gd name="connsiteX1" fmla="*/ 3636 w 7952"/>
                    <a:gd name="connsiteY1" fmla="*/ 15 h 7954"/>
                    <a:gd name="connsiteX2" fmla="*/ 15 w 7952"/>
                    <a:gd name="connsiteY2" fmla="*/ 4318 h 7954"/>
                    <a:gd name="connsiteX3" fmla="*/ 4318 w 7952"/>
                    <a:gd name="connsiteY3" fmla="*/ 7940 h 7954"/>
                    <a:gd name="connsiteX4" fmla="*/ 4351 w 7952"/>
                    <a:gd name="connsiteY4" fmla="*/ 7937 h 7954"/>
                    <a:gd name="connsiteX5" fmla="*/ 7940 w 7952"/>
                    <a:gd name="connsiteY5" fmla="*/ 3637 h 7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2" h="7954">
                      <a:moveTo>
                        <a:pt x="7940" y="3636"/>
                      </a:moveTo>
                      <a:cubicBezTo>
                        <a:pt x="7752" y="1448"/>
                        <a:pt x="5825" y="-173"/>
                        <a:pt x="3636" y="15"/>
                      </a:cubicBezTo>
                      <a:cubicBezTo>
                        <a:pt x="1448" y="203"/>
                        <a:pt x="-173" y="2130"/>
                        <a:pt x="15" y="4318"/>
                      </a:cubicBezTo>
                      <a:cubicBezTo>
                        <a:pt x="203" y="6506"/>
                        <a:pt x="2130" y="8128"/>
                        <a:pt x="4318" y="7940"/>
                      </a:cubicBezTo>
                      <a:cubicBezTo>
                        <a:pt x="4329" y="7939"/>
                        <a:pt x="4340" y="7938"/>
                        <a:pt x="4351" y="7937"/>
                      </a:cubicBezTo>
                      <a:cubicBezTo>
                        <a:pt x="6516" y="7715"/>
                        <a:pt x="8109" y="5807"/>
                        <a:pt x="7940" y="3637"/>
                      </a:cubicBezTo>
                      <a:close/>
                    </a:path>
                  </a:pathLst>
                </a:custGeom>
                <a:solidFill>
                  <a:srgbClr val="006F7E"/>
                </a:solidFill>
                <a:ln w="3233"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EA16AE7A-FC7B-48A7-9237-BF5674A87953}"/>
                    </a:ext>
                  </a:extLst>
                </p:cNvPr>
                <p:cNvSpPr/>
                <p:nvPr/>
              </p:nvSpPr>
              <p:spPr>
                <a:xfrm>
                  <a:off x="5065780" y="5036343"/>
                  <a:ext cx="17593" cy="17593"/>
                </a:xfrm>
                <a:custGeom>
                  <a:avLst/>
                  <a:gdLst>
                    <a:gd name="connsiteX0" fmla="*/ 4979 w 17593"/>
                    <a:gd name="connsiteY0" fmla="*/ 16719 h 17593"/>
                    <a:gd name="connsiteX1" fmla="*/ 16720 w 17593"/>
                    <a:gd name="connsiteY1" fmla="*/ 12615 h 17593"/>
                    <a:gd name="connsiteX2" fmla="*/ 12615 w 17593"/>
                    <a:gd name="connsiteY2" fmla="*/ 874 h 17593"/>
                    <a:gd name="connsiteX3" fmla="*/ 874 w 17593"/>
                    <a:gd name="connsiteY3" fmla="*/ 4979 h 17593"/>
                    <a:gd name="connsiteX4" fmla="*/ 872 w 17593"/>
                    <a:gd name="connsiteY4" fmla="*/ 4982 h 17593"/>
                    <a:gd name="connsiteX5" fmla="*/ 4979 w 17593"/>
                    <a:gd name="connsiteY5" fmla="*/ 16719 h 1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93" h="17593">
                      <a:moveTo>
                        <a:pt x="4979" y="16719"/>
                      </a:moveTo>
                      <a:cubicBezTo>
                        <a:pt x="9354" y="18828"/>
                        <a:pt x="14611" y="16991"/>
                        <a:pt x="16720" y="12615"/>
                      </a:cubicBezTo>
                      <a:cubicBezTo>
                        <a:pt x="18828" y="8239"/>
                        <a:pt x="16991" y="2983"/>
                        <a:pt x="12615" y="874"/>
                      </a:cubicBezTo>
                      <a:cubicBezTo>
                        <a:pt x="8239" y="-1235"/>
                        <a:pt x="2983" y="603"/>
                        <a:pt x="874" y="4979"/>
                      </a:cubicBezTo>
                      <a:cubicBezTo>
                        <a:pt x="873" y="4980"/>
                        <a:pt x="873" y="4981"/>
                        <a:pt x="872" y="4982"/>
                      </a:cubicBezTo>
                      <a:cubicBezTo>
                        <a:pt x="-1234" y="9357"/>
                        <a:pt x="604" y="14611"/>
                        <a:pt x="4979" y="16719"/>
                      </a:cubicBezTo>
                      <a:close/>
                    </a:path>
                  </a:pathLst>
                </a:custGeom>
                <a:solidFill>
                  <a:srgbClr val="006F7E"/>
                </a:solidFill>
                <a:ln w="3233"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536B2919-A559-4894-9F02-3A151F588247}"/>
                    </a:ext>
                  </a:extLst>
                </p:cNvPr>
                <p:cNvSpPr/>
                <p:nvPr/>
              </p:nvSpPr>
              <p:spPr>
                <a:xfrm>
                  <a:off x="5057067" y="5024282"/>
                  <a:ext cx="10349" cy="10370"/>
                </a:xfrm>
                <a:custGeom>
                  <a:avLst/>
                  <a:gdLst>
                    <a:gd name="connsiteX0" fmla="*/ 532 w 10349"/>
                    <a:gd name="connsiteY0" fmla="*/ 2912 h 10370"/>
                    <a:gd name="connsiteX1" fmla="*/ 2891 w 10349"/>
                    <a:gd name="connsiteY1" fmla="*/ 9838 h 10370"/>
                    <a:gd name="connsiteX2" fmla="*/ 9817 w 10349"/>
                    <a:gd name="connsiteY2" fmla="*/ 7480 h 10370"/>
                    <a:gd name="connsiteX3" fmla="*/ 7458 w 10349"/>
                    <a:gd name="connsiteY3" fmla="*/ 554 h 10370"/>
                    <a:gd name="connsiteX4" fmla="*/ 7387 w 10349"/>
                    <a:gd name="connsiteY4" fmla="*/ 520 h 10370"/>
                    <a:gd name="connsiteX5" fmla="*/ 554 w 10349"/>
                    <a:gd name="connsiteY5" fmla="*/ 2867 h 10370"/>
                    <a:gd name="connsiteX6" fmla="*/ 532 w 10349"/>
                    <a:gd name="connsiteY6" fmla="*/ 2912 h 10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49" h="10370">
                      <a:moveTo>
                        <a:pt x="532" y="2912"/>
                      </a:moveTo>
                      <a:cubicBezTo>
                        <a:pt x="-729" y="5476"/>
                        <a:pt x="327" y="8577"/>
                        <a:pt x="2891" y="9838"/>
                      </a:cubicBezTo>
                      <a:cubicBezTo>
                        <a:pt x="5455" y="11099"/>
                        <a:pt x="8556" y="10043"/>
                        <a:pt x="9817" y="7480"/>
                      </a:cubicBezTo>
                      <a:cubicBezTo>
                        <a:pt x="11078" y="4916"/>
                        <a:pt x="10022" y="1816"/>
                        <a:pt x="7458" y="554"/>
                      </a:cubicBezTo>
                      <a:cubicBezTo>
                        <a:pt x="7435" y="543"/>
                        <a:pt x="7411" y="531"/>
                        <a:pt x="7387" y="520"/>
                      </a:cubicBezTo>
                      <a:cubicBezTo>
                        <a:pt x="4852" y="-719"/>
                        <a:pt x="1793" y="332"/>
                        <a:pt x="554" y="2867"/>
                      </a:cubicBezTo>
                      <a:cubicBezTo>
                        <a:pt x="547" y="2882"/>
                        <a:pt x="540" y="2897"/>
                        <a:pt x="532" y="2912"/>
                      </a:cubicBezTo>
                      <a:close/>
                    </a:path>
                  </a:pathLst>
                </a:custGeom>
                <a:solidFill>
                  <a:srgbClr val="006F7E"/>
                </a:solidFill>
                <a:ln w="3233"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7C161A25-6936-40B9-9483-8DC917694C8C}"/>
                    </a:ext>
                  </a:extLst>
                </p:cNvPr>
                <p:cNvSpPr/>
                <p:nvPr/>
              </p:nvSpPr>
              <p:spPr>
                <a:xfrm>
                  <a:off x="5054134" y="5052830"/>
                  <a:ext cx="6639" cy="6639"/>
                </a:xfrm>
                <a:custGeom>
                  <a:avLst/>
                  <a:gdLst>
                    <a:gd name="connsiteX0" fmla="*/ 6311 w 6639"/>
                    <a:gd name="connsiteY0" fmla="*/ 4759 h 6639"/>
                    <a:gd name="connsiteX1" fmla="*/ 4759 w 6639"/>
                    <a:gd name="connsiteY1" fmla="*/ 329 h 6639"/>
                    <a:gd name="connsiteX2" fmla="*/ 329 w 6639"/>
                    <a:gd name="connsiteY2" fmla="*/ 1881 h 6639"/>
                    <a:gd name="connsiteX3" fmla="*/ 1881 w 6639"/>
                    <a:gd name="connsiteY3" fmla="*/ 6310 h 6639"/>
                    <a:gd name="connsiteX4" fmla="*/ 6311 w 6639"/>
                    <a:gd name="connsiteY4" fmla="*/ 4759 h 66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39" h="6639">
                      <a:moveTo>
                        <a:pt x="6311" y="4759"/>
                      </a:moveTo>
                      <a:cubicBezTo>
                        <a:pt x="7105" y="3107"/>
                        <a:pt x="6410" y="1123"/>
                        <a:pt x="4759" y="329"/>
                      </a:cubicBezTo>
                      <a:cubicBezTo>
                        <a:pt x="3107" y="-466"/>
                        <a:pt x="1124" y="229"/>
                        <a:pt x="329" y="1881"/>
                      </a:cubicBezTo>
                      <a:cubicBezTo>
                        <a:pt x="-466" y="3533"/>
                        <a:pt x="229" y="5516"/>
                        <a:pt x="1881" y="6310"/>
                      </a:cubicBezTo>
                      <a:cubicBezTo>
                        <a:pt x="3533" y="7105"/>
                        <a:pt x="5516" y="6410"/>
                        <a:pt x="6311" y="4759"/>
                      </a:cubicBezTo>
                      <a:close/>
                    </a:path>
                  </a:pathLst>
                </a:custGeom>
                <a:solidFill>
                  <a:srgbClr val="006F7E"/>
                </a:solidFill>
                <a:ln w="3233"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C6F7B510-4A6F-4F9B-B78E-603A7E5C4865}"/>
                    </a:ext>
                  </a:extLst>
                </p:cNvPr>
                <p:cNvSpPr/>
                <p:nvPr/>
              </p:nvSpPr>
              <p:spPr>
                <a:xfrm>
                  <a:off x="4968932" y="5055096"/>
                  <a:ext cx="28534" cy="28521"/>
                </a:xfrm>
                <a:custGeom>
                  <a:avLst/>
                  <a:gdLst>
                    <a:gd name="connsiteX0" fmla="*/ 6669 w 28534"/>
                    <a:gd name="connsiteY0" fmla="*/ 26323 h 28521"/>
                    <a:gd name="connsiteX1" fmla="*/ 26335 w 28534"/>
                    <a:gd name="connsiteY1" fmla="*/ 21866 h 28521"/>
                    <a:gd name="connsiteX2" fmla="*/ 21878 w 28534"/>
                    <a:gd name="connsiteY2" fmla="*/ 2199 h 28521"/>
                    <a:gd name="connsiteX3" fmla="*/ 2211 w 28534"/>
                    <a:gd name="connsiteY3" fmla="*/ 6656 h 28521"/>
                    <a:gd name="connsiteX4" fmla="*/ 2206 w 28534"/>
                    <a:gd name="connsiteY4" fmla="*/ 6664 h 28521"/>
                    <a:gd name="connsiteX5" fmla="*/ 6622 w 28534"/>
                    <a:gd name="connsiteY5" fmla="*/ 26293 h 28521"/>
                    <a:gd name="connsiteX6" fmla="*/ 6669 w 28534"/>
                    <a:gd name="connsiteY6" fmla="*/ 26323 h 28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534" h="28521">
                      <a:moveTo>
                        <a:pt x="6669" y="26323"/>
                      </a:moveTo>
                      <a:cubicBezTo>
                        <a:pt x="13330" y="30523"/>
                        <a:pt x="22135" y="28527"/>
                        <a:pt x="26335" y="21866"/>
                      </a:cubicBezTo>
                      <a:cubicBezTo>
                        <a:pt x="30535" y="15204"/>
                        <a:pt x="28540" y="6399"/>
                        <a:pt x="21878" y="2199"/>
                      </a:cubicBezTo>
                      <a:cubicBezTo>
                        <a:pt x="15217" y="-2001"/>
                        <a:pt x="6412" y="-5"/>
                        <a:pt x="2211" y="6656"/>
                      </a:cubicBezTo>
                      <a:cubicBezTo>
                        <a:pt x="2210" y="6659"/>
                        <a:pt x="2208" y="6661"/>
                        <a:pt x="2206" y="6664"/>
                      </a:cubicBezTo>
                      <a:cubicBezTo>
                        <a:pt x="-1995" y="13304"/>
                        <a:pt x="-18" y="22092"/>
                        <a:pt x="6622" y="26293"/>
                      </a:cubicBezTo>
                      <a:cubicBezTo>
                        <a:pt x="6637" y="26303"/>
                        <a:pt x="6653" y="26313"/>
                        <a:pt x="6669" y="26323"/>
                      </a:cubicBezTo>
                      <a:close/>
                    </a:path>
                  </a:pathLst>
                </a:custGeom>
                <a:solidFill>
                  <a:srgbClr val="006F7E"/>
                </a:solidFill>
                <a:ln w="3233"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ABA44A05-6951-44F5-B271-E6D498D45EE2}"/>
                    </a:ext>
                  </a:extLst>
                </p:cNvPr>
                <p:cNvSpPr/>
                <p:nvPr/>
              </p:nvSpPr>
              <p:spPr>
                <a:xfrm>
                  <a:off x="5002471" y="5043769"/>
                  <a:ext cx="16865" cy="16815"/>
                </a:xfrm>
                <a:custGeom>
                  <a:avLst/>
                  <a:gdLst>
                    <a:gd name="connsiteX0" fmla="*/ 3944 w 16865"/>
                    <a:gd name="connsiteY0" fmla="*/ 15501 h 16815"/>
                    <a:gd name="connsiteX1" fmla="*/ 15550 w 16865"/>
                    <a:gd name="connsiteY1" fmla="*/ 12921 h 16815"/>
                    <a:gd name="connsiteX2" fmla="*/ 12970 w 16865"/>
                    <a:gd name="connsiteY2" fmla="*/ 1315 h 16815"/>
                    <a:gd name="connsiteX3" fmla="*/ 1365 w 16865"/>
                    <a:gd name="connsiteY3" fmla="*/ 3895 h 16815"/>
                    <a:gd name="connsiteX4" fmla="*/ 1325 w 16865"/>
                    <a:gd name="connsiteY4" fmla="*/ 3958 h 16815"/>
                    <a:gd name="connsiteX5" fmla="*/ 3787 w 16865"/>
                    <a:gd name="connsiteY5" fmla="*/ 15402 h 16815"/>
                    <a:gd name="connsiteX6" fmla="*/ 3944 w 16865"/>
                    <a:gd name="connsiteY6" fmla="*/ 15501 h 16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865" h="16815">
                      <a:moveTo>
                        <a:pt x="3944" y="15501"/>
                      </a:moveTo>
                      <a:cubicBezTo>
                        <a:pt x="7861" y="17993"/>
                        <a:pt x="13058" y="16838"/>
                        <a:pt x="15550" y="12921"/>
                      </a:cubicBezTo>
                      <a:cubicBezTo>
                        <a:pt x="18043" y="9004"/>
                        <a:pt x="16888" y="3808"/>
                        <a:pt x="12970" y="1315"/>
                      </a:cubicBezTo>
                      <a:cubicBezTo>
                        <a:pt x="9053" y="-1177"/>
                        <a:pt x="3857" y="-22"/>
                        <a:pt x="1365" y="3895"/>
                      </a:cubicBezTo>
                      <a:cubicBezTo>
                        <a:pt x="1352" y="3916"/>
                        <a:pt x="1338" y="3937"/>
                        <a:pt x="1325" y="3958"/>
                      </a:cubicBezTo>
                      <a:cubicBezTo>
                        <a:pt x="-1155" y="7798"/>
                        <a:pt x="-53" y="12922"/>
                        <a:pt x="3787" y="15402"/>
                      </a:cubicBezTo>
                      <a:cubicBezTo>
                        <a:pt x="3839" y="15436"/>
                        <a:pt x="3892" y="15469"/>
                        <a:pt x="3944" y="15501"/>
                      </a:cubicBezTo>
                      <a:close/>
                    </a:path>
                  </a:pathLst>
                </a:custGeom>
                <a:solidFill>
                  <a:srgbClr val="006F7E"/>
                </a:solidFill>
                <a:ln w="3233"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22F074D9-3FE3-4FE9-92E3-090DD9C1D3DF}"/>
                    </a:ext>
                  </a:extLst>
                </p:cNvPr>
                <p:cNvSpPr/>
                <p:nvPr/>
              </p:nvSpPr>
              <p:spPr>
                <a:xfrm>
                  <a:off x="4963210" y="5034298"/>
                  <a:ext cx="10623" cy="10752"/>
                </a:xfrm>
                <a:custGeom>
                  <a:avLst/>
                  <a:gdLst>
                    <a:gd name="connsiteX0" fmla="*/ 8187 w 10623"/>
                    <a:gd name="connsiteY0" fmla="*/ 818 h 10752"/>
                    <a:gd name="connsiteX1" fmla="*/ 790 w 10623"/>
                    <a:gd name="connsiteY1" fmla="*/ 2521 h 10752"/>
                    <a:gd name="connsiteX2" fmla="*/ 783 w 10623"/>
                    <a:gd name="connsiteY2" fmla="*/ 2532 h 10752"/>
                    <a:gd name="connsiteX3" fmla="*/ 2496 w 10623"/>
                    <a:gd name="connsiteY3" fmla="*/ 9937 h 10752"/>
                    <a:gd name="connsiteX4" fmla="*/ 9851 w 10623"/>
                    <a:gd name="connsiteY4" fmla="*/ 8252 h 10752"/>
                    <a:gd name="connsiteX5" fmla="*/ 9868 w 10623"/>
                    <a:gd name="connsiteY5" fmla="*/ 8223 h 10752"/>
                    <a:gd name="connsiteX6" fmla="*/ 10159 w 10623"/>
                    <a:gd name="connsiteY6" fmla="*/ 7447 h 10752"/>
                    <a:gd name="connsiteX7" fmla="*/ 8187 w 10623"/>
                    <a:gd name="connsiteY7" fmla="*/ 819 h 10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23" h="10752">
                      <a:moveTo>
                        <a:pt x="8187" y="818"/>
                      </a:moveTo>
                      <a:cubicBezTo>
                        <a:pt x="5674" y="-754"/>
                        <a:pt x="2362" y="8"/>
                        <a:pt x="790" y="2521"/>
                      </a:cubicBezTo>
                      <a:cubicBezTo>
                        <a:pt x="787" y="2524"/>
                        <a:pt x="785" y="2528"/>
                        <a:pt x="783" y="2532"/>
                      </a:cubicBezTo>
                      <a:cubicBezTo>
                        <a:pt x="-737" y="5058"/>
                        <a:pt x="21" y="8335"/>
                        <a:pt x="2496" y="9937"/>
                      </a:cubicBezTo>
                      <a:cubicBezTo>
                        <a:pt x="4993" y="11502"/>
                        <a:pt x="8285" y="10748"/>
                        <a:pt x="9851" y="8252"/>
                      </a:cubicBezTo>
                      <a:cubicBezTo>
                        <a:pt x="9857" y="8242"/>
                        <a:pt x="9862" y="8233"/>
                        <a:pt x="9868" y="8223"/>
                      </a:cubicBezTo>
                      <a:cubicBezTo>
                        <a:pt x="10012" y="7985"/>
                        <a:pt x="10111" y="7721"/>
                        <a:pt x="10159" y="7447"/>
                      </a:cubicBezTo>
                      <a:cubicBezTo>
                        <a:pt x="11232" y="5054"/>
                        <a:pt x="10393" y="2237"/>
                        <a:pt x="8187" y="819"/>
                      </a:cubicBezTo>
                      <a:close/>
                    </a:path>
                  </a:pathLst>
                </a:custGeom>
                <a:solidFill>
                  <a:srgbClr val="006F7E"/>
                </a:solidFill>
                <a:ln w="3233"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9AD611D7-F3C6-4F44-B2FB-42F9DCCAD3CD}"/>
                    </a:ext>
                  </a:extLst>
                </p:cNvPr>
                <p:cNvSpPr/>
                <p:nvPr/>
              </p:nvSpPr>
              <p:spPr>
                <a:xfrm>
                  <a:off x="4927553" y="5090685"/>
                  <a:ext cx="22902" cy="28281"/>
                </a:xfrm>
                <a:custGeom>
                  <a:avLst/>
                  <a:gdLst>
                    <a:gd name="connsiteX0" fmla="*/ 16652 w 22902"/>
                    <a:gd name="connsiteY0" fmla="*/ 26107 h 28281"/>
                    <a:gd name="connsiteX1" fmla="*/ 20423 w 22902"/>
                    <a:gd name="connsiteY1" fmla="*/ 6251 h 28281"/>
                    <a:gd name="connsiteX2" fmla="*/ 1455 w 22902"/>
                    <a:gd name="connsiteY2" fmla="*/ 1921 h 28281"/>
                    <a:gd name="connsiteX3" fmla="*/ 0 w 22902"/>
                    <a:gd name="connsiteY3" fmla="*/ 3085 h 28281"/>
                    <a:gd name="connsiteX4" fmla="*/ 0 w 22902"/>
                    <a:gd name="connsiteY4" fmla="*/ 24943 h 28281"/>
                    <a:gd name="connsiteX5" fmla="*/ 16652 w 22902"/>
                    <a:gd name="connsiteY5" fmla="*/ 26107 h 28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902" h="28281">
                      <a:moveTo>
                        <a:pt x="16652" y="26107"/>
                      </a:moveTo>
                      <a:cubicBezTo>
                        <a:pt x="23177" y="21665"/>
                        <a:pt x="24865" y="12775"/>
                        <a:pt x="20423" y="6251"/>
                      </a:cubicBezTo>
                      <a:cubicBezTo>
                        <a:pt x="16211" y="62"/>
                        <a:pt x="7936" y="-1827"/>
                        <a:pt x="1455" y="1921"/>
                      </a:cubicBezTo>
                      <a:cubicBezTo>
                        <a:pt x="944" y="2275"/>
                        <a:pt x="458" y="2664"/>
                        <a:pt x="0" y="3085"/>
                      </a:cubicBezTo>
                      <a:lnTo>
                        <a:pt x="0" y="24943"/>
                      </a:lnTo>
                      <a:cubicBezTo>
                        <a:pt x="4704" y="28918"/>
                        <a:pt x="11441" y="29390"/>
                        <a:pt x="16652" y="26107"/>
                      </a:cubicBezTo>
                      <a:close/>
                    </a:path>
                  </a:pathLst>
                </a:custGeom>
                <a:solidFill>
                  <a:srgbClr val="006F7E"/>
                </a:solidFill>
                <a:ln w="3233"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B802F981-E2A3-4A6A-BABA-02B3F901238B}"/>
                    </a:ext>
                  </a:extLst>
                </p:cNvPr>
                <p:cNvSpPr/>
                <p:nvPr/>
              </p:nvSpPr>
              <p:spPr>
                <a:xfrm>
                  <a:off x="4960525" y="5092960"/>
                  <a:ext cx="16751" cy="16738"/>
                </a:xfrm>
                <a:custGeom>
                  <a:avLst/>
                  <a:gdLst>
                    <a:gd name="connsiteX0" fmla="*/ 12845 w 16751"/>
                    <a:gd name="connsiteY0" fmla="*/ 15458 h 16738"/>
                    <a:gd name="connsiteX1" fmla="*/ 15458 w 16751"/>
                    <a:gd name="connsiteY1" fmla="*/ 3906 h 16738"/>
                    <a:gd name="connsiteX2" fmla="*/ 3906 w 16751"/>
                    <a:gd name="connsiteY2" fmla="*/ 1293 h 16738"/>
                    <a:gd name="connsiteX3" fmla="*/ 1269 w 16751"/>
                    <a:gd name="connsiteY3" fmla="*/ 12806 h 16738"/>
                    <a:gd name="connsiteX4" fmla="*/ 12845 w 16751"/>
                    <a:gd name="connsiteY4" fmla="*/ 15458 h 167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51" h="16738">
                      <a:moveTo>
                        <a:pt x="12845" y="15458"/>
                      </a:moveTo>
                      <a:cubicBezTo>
                        <a:pt x="16756" y="12989"/>
                        <a:pt x="17926" y="7817"/>
                        <a:pt x="15458" y="3906"/>
                      </a:cubicBezTo>
                      <a:cubicBezTo>
                        <a:pt x="12990" y="-5"/>
                        <a:pt x="7818" y="-1175"/>
                        <a:pt x="3906" y="1293"/>
                      </a:cubicBezTo>
                      <a:cubicBezTo>
                        <a:pt x="10" y="3752"/>
                        <a:pt x="-1169" y="8897"/>
                        <a:pt x="1269" y="12806"/>
                      </a:cubicBezTo>
                      <a:cubicBezTo>
                        <a:pt x="3737" y="16731"/>
                        <a:pt x="8915" y="17917"/>
                        <a:pt x="12845" y="15458"/>
                      </a:cubicBezTo>
                      <a:close/>
                    </a:path>
                  </a:pathLst>
                </a:custGeom>
                <a:solidFill>
                  <a:srgbClr val="006F7E"/>
                </a:solidFill>
                <a:ln w="3233"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C78CCB6A-1ADE-42DD-91E9-60CCA28AB4DF}"/>
                    </a:ext>
                  </a:extLst>
                </p:cNvPr>
                <p:cNvSpPr/>
                <p:nvPr/>
              </p:nvSpPr>
              <p:spPr>
                <a:xfrm>
                  <a:off x="4931038" y="5066237"/>
                  <a:ext cx="10736" cy="10748"/>
                </a:xfrm>
                <a:custGeom>
                  <a:avLst/>
                  <a:gdLst>
                    <a:gd name="connsiteX0" fmla="*/ 2529 w 10736"/>
                    <a:gd name="connsiteY0" fmla="*/ 825 h 10748"/>
                    <a:gd name="connsiteX1" fmla="*/ 813 w 10736"/>
                    <a:gd name="connsiteY1" fmla="*/ 8219 h 10748"/>
                    <a:gd name="connsiteX2" fmla="*/ 8207 w 10736"/>
                    <a:gd name="connsiteY2" fmla="*/ 9935 h 10748"/>
                    <a:gd name="connsiteX3" fmla="*/ 9923 w 10736"/>
                    <a:gd name="connsiteY3" fmla="*/ 2542 h 10748"/>
                    <a:gd name="connsiteX4" fmla="*/ 9901 w 10736"/>
                    <a:gd name="connsiteY4" fmla="*/ 2506 h 10748"/>
                    <a:gd name="connsiteX5" fmla="*/ 2549 w 10736"/>
                    <a:gd name="connsiteY5" fmla="*/ 813 h 10748"/>
                    <a:gd name="connsiteX6" fmla="*/ 2529 w 10736"/>
                    <a:gd name="connsiteY6" fmla="*/ 825 h 10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36" h="10748">
                      <a:moveTo>
                        <a:pt x="2529" y="825"/>
                      </a:moveTo>
                      <a:cubicBezTo>
                        <a:pt x="13" y="2393"/>
                        <a:pt x="-755" y="5704"/>
                        <a:pt x="813" y="8219"/>
                      </a:cubicBezTo>
                      <a:cubicBezTo>
                        <a:pt x="2381" y="10735"/>
                        <a:pt x="5691" y="11504"/>
                        <a:pt x="8207" y="9935"/>
                      </a:cubicBezTo>
                      <a:cubicBezTo>
                        <a:pt x="10723" y="8368"/>
                        <a:pt x="11491" y="5057"/>
                        <a:pt x="9923" y="2542"/>
                      </a:cubicBezTo>
                      <a:cubicBezTo>
                        <a:pt x="9916" y="2530"/>
                        <a:pt x="9909" y="2518"/>
                        <a:pt x="9901" y="2506"/>
                      </a:cubicBezTo>
                      <a:cubicBezTo>
                        <a:pt x="8339" y="8"/>
                        <a:pt x="5047" y="-750"/>
                        <a:pt x="2549" y="813"/>
                      </a:cubicBezTo>
                      <a:cubicBezTo>
                        <a:pt x="2543" y="817"/>
                        <a:pt x="2536" y="821"/>
                        <a:pt x="2529" y="825"/>
                      </a:cubicBezTo>
                      <a:close/>
                    </a:path>
                  </a:pathLst>
                </a:custGeom>
                <a:solidFill>
                  <a:srgbClr val="006F7E"/>
                </a:solidFill>
                <a:ln w="3233"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06B752FC-520F-482A-8CFA-71AB108FDADF}"/>
                    </a:ext>
                  </a:extLst>
                </p:cNvPr>
                <p:cNvSpPr/>
                <p:nvPr/>
              </p:nvSpPr>
              <p:spPr>
                <a:xfrm>
                  <a:off x="5026926" y="5085811"/>
                  <a:ext cx="21012" cy="21018"/>
                </a:xfrm>
                <a:custGeom>
                  <a:avLst/>
                  <a:gdLst>
                    <a:gd name="connsiteX0" fmla="*/ 20973 w 21012"/>
                    <a:gd name="connsiteY0" fmla="*/ 9544 h 21018"/>
                    <a:gd name="connsiteX1" fmla="*/ 9544 w 21012"/>
                    <a:gd name="connsiteY1" fmla="*/ 45 h 21018"/>
                    <a:gd name="connsiteX2" fmla="*/ 45 w 21012"/>
                    <a:gd name="connsiteY2" fmla="*/ 11475 h 21018"/>
                    <a:gd name="connsiteX3" fmla="*/ 11273 w 21012"/>
                    <a:gd name="connsiteY3" fmla="*/ 20990 h 21018"/>
                    <a:gd name="connsiteX4" fmla="*/ 20979 w 21012"/>
                    <a:gd name="connsiteY4" fmla="*/ 9615 h 21018"/>
                    <a:gd name="connsiteX5" fmla="*/ 20973 w 21012"/>
                    <a:gd name="connsiteY5" fmla="*/ 9544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2" h="21018">
                      <a:moveTo>
                        <a:pt x="20973" y="9544"/>
                      </a:moveTo>
                      <a:cubicBezTo>
                        <a:pt x="20440" y="3764"/>
                        <a:pt x="15323" y="-488"/>
                        <a:pt x="9544" y="45"/>
                      </a:cubicBezTo>
                      <a:cubicBezTo>
                        <a:pt x="3765" y="578"/>
                        <a:pt x="-488" y="5696"/>
                        <a:pt x="45" y="11475"/>
                      </a:cubicBezTo>
                      <a:cubicBezTo>
                        <a:pt x="571" y="17175"/>
                        <a:pt x="5563" y="21406"/>
                        <a:pt x="11273" y="20990"/>
                      </a:cubicBezTo>
                      <a:cubicBezTo>
                        <a:pt x="17094" y="20529"/>
                        <a:pt x="21440" y="15437"/>
                        <a:pt x="20979" y="9615"/>
                      </a:cubicBezTo>
                      <a:cubicBezTo>
                        <a:pt x="20977" y="9591"/>
                        <a:pt x="20975" y="9568"/>
                        <a:pt x="20973" y="9544"/>
                      </a:cubicBezTo>
                      <a:close/>
                    </a:path>
                  </a:pathLst>
                </a:custGeom>
                <a:solidFill>
                  <a:srgbClr val="006F7E"/>
                </a:solidFill>
                <a:ln w="3233"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EFF980FD-B558-4365-86E6-5B38E88E5A13}"/>
                    </a:ext>
                  </a:extLst>
                </p:cNvPr>
                <p:cNvSpPr/>
                <p:nvPr/>
              </p:nvSpPr>
              <p:spPr>
                <a:xfrm>
                  <a:off x="5039729" y="5067806"/>
                  <a:ext cx="12352" cy="12330"/>
                </a:xfrm>
                <a:custGeom>
                  <a:avLst/>
                  <a:gdLst>
                    <a:gd name="connsiteX0" fmla="*/ 6812 w 12352"/>
                    <a:gd name="connsiteY0" fmla="*/ 12319 h 12330"/>
                    <a:gd name="connsiteX1" fmla="*/ 12319 w 12352"/>
                    <a:gd name="connsiteY1" fmla="*/ 5540 h 12330"/>
                    <a:gd name="connsiteX2" fmla="*/ 5540 w 12352"/>
                    <a:gd name="connsiteY2" fmla="*/ 33 h 12330"/>
                    <a:gd name="connsiteX3" fmla="*/ 22 w 12352"/>
                    <a:gd name="connsiteY3" fmla="*/ 6693 h 12330"/>
                    <a:gd name="connsiteX4" fmla="*/ 6812 w 12352"/>
                    <a:gd name="connsiteY4" fmla="*/ 12319 h 123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52" h="12330">
                      <a:moveTo>
                        <a:pt x="6812" y="12319"/>
                      </a:moveTo>
                      <a:cubicBezTo>
                        <a:pt x="10205" y="11968"/>
                        <a:pt x="12670" y="8933"/>
                        <a:pt x="12319" y="5540"/>
                      </a:cubicBezTo>
                      <a:cubicBezTo>
                        <a:pt x="11968" y="2148"/>
                        <a:pt x="8933" y="-318"/>
                        <a:pt x="5540" y="33"/>
                      </a:cubicBezTo>
                      <a:cubicBezTo>
                        <a:pt x="2194" y="380"/>
                        <a:pt x="-260" y="3341"/>
                        <a:pt x="22" y="6693"/>
                      </a:cubicBezTo>
                      <a:cubicBezTo>
                        <a:pt x="458" y="10060"/>
                        <a:pt x="3423" y="12517"/>
                        <a:pt x="6812" y="12319"/>
                      </a:cubicBezTo>
                      <a:close/>
                    </a:path>
                  </a:pathLst>
                </a:custGeom>
                <a:solidFill>
                  <a:srgbClr val="006F7E"/>
                </a:solidFill>
                <a:ln w="3233"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1A5A98A8-FDB2-4810-BB29-F1C8605E3F9C}"/>
                    </a:ext>
                  </a:extLst>
                </p:cNvPr>
                <p:cNvSpPr/>
                <p:nvPr/>
              </p:nvSpPr>
              <p:spPr>
                <a:xfrm>
                  <a:off x="5011604" y="5081401"/>
                  <a:ext cx="7888" cy="7922"/>
                </a:xfrm>
                <a:custGeom>
                  <a:avLst/>
                  <a:gdLst>
                    <a:gd name="connsiteX0" fmla="*/ 4317 w 7888"/>
                    <a:gd name="connsiteY0" fmla="*/ 7907 h 7922"/>
                    <a:gd name="connsiteX1" fmla="*/ 7873 w 7888"/>
                    <a:gd name="connsiteY1" fmla="*/ 3607 h 7922"/>
                    <a:gd name="connsiteX2" fmla="*/ 3667 w 7888"/>
                    <a:gd name="connsiteY2" fmla="*/ 12 h 7922"/>
                    <a:gd name="connsiteX3" fmla="*/ 3605 w 7888"/>
                    <a:gd name="connsiteY3" fmla="*/ 17 h 7922"/>
                    <a:gd name="connsiteX4" fmla="*/ 16 w 7888"/>
                    <a:gd name="connsiteY4" fmla="*/ 4318 h 7922"/>
                    <a:gd name="connsiteX5" fmla="*/ 4317 w 7888"/>
                    <a:gd name="connsiteY5" fmla="*/ 7907 h 7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88" h="7922">
                      <a:moveTo>
                        <a:pt x="4317" y="7907"/>
                      </a:moveTo>
                      <a:cubicBezTo>
                        <a:pt x="6478" y="7686"/>
                        <a:pt x="8061" y="5771"/>
                        <a:pt x="7873" y="3607"/>
                      </a:cubicBezTo>
                      <a:cubicBezTo>
                        <a:pt x="7704" y="1452"/>
                        <a:pt x="5821" y="-157"/>
                        <a:pt x="3667" y="12"/>
                      </a:cubicBezTo>
                      <a:cubicBezTo>
                        <a:pt x="3646" y="14"/>
                        <a:pt x="3626" y="16"/>
                        <a:pt x="3605" y="17"/>
                      </a:cubicBezTo>
                      <a:cubicBezTo>
                        <a:pt x="1427" y="214"/>
                        <a:pt x="-180" y="2139"/>
                        <a:pt x="16" y="4318"/>
                      </a:cubicBezTo>
                      <a:cubicBezTo>
                        <a:pt x="213" y="6496"/>
                        <a:pt x="2138" y="8103"/>
                        <a:pt x="4317" y="7907"/>
                      </a:cubicBezTo>
                      <a:close/>
                    </a:path>
                  </a:pathLst>
                </a:custGeom>
                <a:solidFill>
                  <a:srgbClr val="006F7E"/>
                </a:solidFill>
                <a:ln w="3233"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ADA40734-CB05-42A9-A225-F67E1AE1222D}"/>
                    </a:ext>
                  </a:extLst>
                </p:cNvPr>
                <p:cNvSpPr/>
                <p:nvPr/>
              </p:nvSpPr>
              <p:spPr>
                <a:xfrm>
                  <a:off x="5259528" y="5102183"/>
                  <a:ext cx="21017" cy="21015"/>
                </a:xfrm>
                <a:custGeom>
                  <a:avLst/>
                  <a:gdLst>
                    <a:gd name="connsiteX0" fmla="*/ 11410 w 21017"/>
                    <a:gd name="connsiteY0" fmla="*/ 20979 h 21015"/>
                    <a:gd name="connsiteX1" fmla="*/ 20979 w 21017"/>
                    <a:gd name="connsiteY1" fmla="*/ 9608 h 21015"/>
                    <a:gd name="connsiteX2" fmla="*/ 9608 w 21017"/>
                    <a:gd name="connsiteY2" fmla="*/ 39 h 21015"/>
                    <a:gd name="connsiteX3" fmla="*/ 29 w 21017"/>
                    <a:gd name="connsiteY3" fmla="*/ 11279 h 21015"/>
                    <a:gd name="connsiteX4" fmla="*/ 11343 w 21017"/>
                    <a:gd name="connsiteY4" fmla="*/ 20984 h 21015"/>
                    <a:gd name="connsiteX5" fmla="*/ 11410 w 21017"/>
                    <a:gd name="connsiteY5" fmla="*/ 20979 h 2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7" h="21015">
                      <a:moveTo>
                        <a:pt x="11410" y="20979"/>
                      </a:moveTo>
                      <a:cubicBezTo>
                        <a:pt x="17192" y="20481"/>
                        <a:pt x="21476" y="15390"/>
                        <a:pt x="20979" y="9608"/>
                      </a:cubicBezTo>
                      <a:cubicBezTo>
                        <a:pt x="20481" y="3826"/>
                        <a:pt x="15390" y="-458"/>
                        <a:pt x="9608" y="39"/>
                      </a:cubicBezTo>
                      <a:cubicBezTo>
                        <a:pt x="3877" y="533"/>
                        <a:pt x="-393" y="5542"/>
                        <a:pt x="29" y="11279"/>
                      </a:cubicBezTo>
                      <a:cubicBezTo>
                        <a:pt x="473" y="17083"/>
                        <a:pt x="5539" y="21428"/>
                        <a:pt x="11343" y="20984"/>
                      </a:cubicBezTo>
                      <a:cubicBezTo>
                        <a:pt x="11366" y="20983"/>
                        <a:pt x="11388" y="20981"/>
                        <a:pt x="11410" y="20979"/>
                      </a:cubicBezTo>
                      <a:close/>
                    </a:path>
                  </a:pathLst>
                </a:custGeom>
                <a:solidFill>
                  <a:srgbClr val="006F7E"/>
                </a:solidFill>
                <a:ln w="3233"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1FB54247-32A7-4D9A-84CB-EC460AB484E4}"/>
                    </a:ext>
                  </a:extLst>
                </p:cNvPr>
                <p:cNvSpPr/>
                <p:nvPr/>
              </p:nvSpPr>
              <p:spPr>
                <a:xfrm>
                  <a:off x="5272450" y="5084175"/>
                  <a:ext cx="12352" cy="12349"/>
                </a:xfrm>
                <a:custGeom>
                  <a:avLst/>
                  <a:gdLst>
                    <a:gd name="connsiteX0" fmla="*/ 5602 w 12352"/>
                    <a:gd name="connsiteY0" fmla="*/ 24 h 12349"/>
                    <a:gd name="connsiteX1" fmla="*/ 27 w 12352"/>
                    <a:gd name="connsiteY1" fmla="*/ 6748 h 12349"/>
                    <a:gd name="connsiteX2" fmla="*/ 6751 w 12352"/>
                    <a:gd name="connsiteY2" fmla="*/ 12322 h 12349"/>
                    <a:gd name="connsiteX3" fmla="*/ 12327 w 12352"/>
                    <a:gd name="connsiteY3" fmla="*/ 5618 h 12349"/>
                    <a:gd name="connsiteX4" fmla="*/ 5602 w 12352"/>
                    <a:gd name="connsiteY4" fmla="*/ 24 h 123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52" h="12349">
                      <a:moveTo>
                        <a:pt x="5602" y="24"/>
                      </a:moveTo>
                      <a:cubicBezTo>
                        <a:pt x="2206" y="341"/>
                        <a:pt x="-290" y="3352"/>
                        <a:pt x="27" y="6748"/>
                      </a:cubicBezTo>
                      <a:cubicBezTo>
                        <a:pt x="345" y="10144"/>
                        <a:pt x="3355" y="12639"/>
                        <a:pt x="6751" y="12322"/>
                      </a:cubicBezTo>
                      <a:cubicBezTo>
                        <a:pt x="10139" y="12006"/>
                        <a:pt x="12633" y="9007"/>
                        <a:pt x="12327" y="5618"/>
                      </a:cubicBezTo>
                      <a:cubicBezTo>
                        <a:pt x="12003" y="2222"/>
                        <a:pt x="9000" y="-276"/>
                        <a:pt x="5602" y="24"/>
                      </a:cubicBezTo>
                      <a:close/>
                    </a:path>
                  </a:pathLst>
                </a:custGeom>
                <a:solidFill>
                  <a:srgbClr val="006F7E"/>
                </a:solidFill>
                <a:ln w="3233"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0B4D56AE-8C82-4BC9-8129-F3C899FB906C}"/>
                    </a:ext>
                  </a:extLst>
                </p:cNvPr>
                <p:cNvSpPr/>
                <p:nvPr/>
              </p:nvSpPr>
              <p:spPr>
                <a:xfrm>
                  <a:off x="5244255" y="5098066"/>
                  <a:ext cx="7881" cy="7779"/>
                </a:xfrm>
                <a:custGeom>
                  <a:avLst/>
                  <a:gdLst>
                    <a:gd name="connsiteX0" fmla="*/ 7 w 7881"/>
                    <a:gd name="connsiteY0" fmla="*/ 4175 h 7779"/>
                    <a:gd name="connsiteX1" fmla="*/ 4307 w 7881"/>
                    <a:gd name="connsiteY1" fmla="*/ 7764 h 7779"/>
                    <a:gd name="connsiteX2" fmla="*/ 7867 w 7881"/>
                    <a:gd name="connsiteY2" fmla="*/ 3529 h 7779"/>
                    <a:gd name="connsiteX3" fmla="*/ 7864 w 7881"/>
                    <a:gd name="connsiteY3" fmla="*/ 3496 h 7779"/>
                    <a:gd name="connsiteX4" fmla="*/ 3496 w 7881"/>
                    <a:gd name="connsiteY4" fmla="*/ 26 h 7779"/>
                    <a:gd name="connsiteX5" fmla="*/ 7 w 7881"/>
                    <a:gd name="connsiteY5" fmla="*/ 4175 h 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81" h="7779">
                      <a:moveTo>
                        <a:pt x="7" y="4175"/>
                      </a:moveTo>
                      <a:cubicBezTo>
                        <a:pt x="212" y="6349"/>
                        <a:pt x="2132" y="7952"/>
                        <a:pt x="4307" y="7764"/>
                      </a:cubicBezTo>
                      <a:cubicBezTo>
                        <a:pt x="6460" y="7578"/>
                        <a:pt x="8054" y="5681"/>
                        <a:pt x="7867" y="3529"/>
                      </a:cubicBezTo>
                      <a:cubicBezTo>
                        <a:pt x="7866" y="3518"/>
                        <a:pt x="7865" y="3507"/>
                        <a:pt x="7864" y="3496"/>
                      </a:cubicBezTo>
                      <a:cubicBezTo>
                        <a:pt x="7616" y="1332"/>
                        <a:pt x="5661" y="-222"/>
                        <a:pt x="3496" y="26"/>
                      </a:cubicBezTo>
                      <a:cubicBezTo>
                        <a:pt x="1416" y="264"/>
                        <a:pt x="-115" y="2086"/>
                        <a:pt x="7" y="4175"/>
                      </a:cubicBezTo>
                      <a:close/>
                    </a:path>
                  </a:pathLst>
                </a:custGeom>
                <a:solidFill>
                  <a:srgbClr val="006F7E"/>
                </a:solidFill>
                <a:ln w="3233"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62649E2C-DD76-47E1-9D8E-FE278632B477}"/>
                    </a:ext>
                  </a:extLst>
                </p:cNvPr>
                <p:cNvSpPr/>
                <p:nvPr/>
              </p:nvSpPr>
              <p:spPr>
                <a:xfrm>
                  <a:off x="5065777" y="5103013"/>
                  <a:ext cx="17593" cy="17604"/>
                </a:xfrm>
                <a:custGeom>
                  <a:avLst/>
                  <a:gdLst>
                    <a:gd name="connsiteX0" fmla="*/ 16720 w 17593"/>
                    <a:gd name="connsiteY0" fmla="*/ 12615 h 17604"/>
                    <a:gd name="connsiteX1" fmla="*/ 12615 w 17593"/>
                    <a:gd name="connsiteY1" fmla="*/ 874 h 17604"/>
                    <a:gd name="connsiteX2" fmla="*/ 874 w 17593"/>
                    <a:gd name="connsiteY2" fmla="*/ 4979 h 17604"/>
                    <a:gd name="connsiteX3" fmla="*/ 4979 w 17593"/>
                    <a:gd name="connsiteY3" fmla="*/ 16719 h 17604"/>
                    <a:gd name="connsiteX4" fmla="*/ 4982 w 17593"/>
                    <a:gd name="connsiteY4" fmla="*/ 16721 h 17604"/>
                    <a:gd name="connsiteX5" fmla="*/ 16693 w 17593"/>
                    <a:gd name="connsiteY5" fmla="*/ 12670 h 17604"/>
                    <a:gd name="connsiteX6" fmla="*/ 16720 w 17593"/>
                    <a:gd name="connsiteY6" fmla="*/ 12615 h 17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593" h="17604">
                      <a:moveTo>
                        <a:pt x="16720" y="12615"/>
                      </a:moveTo>
                      <a:cubicBezTo>
                        <a:pt x="18828" y="8239"/>
                        <a:pt x="16991" y="2983"/>
                        <a:pt x="12615" y="874"/>
                      </a:cubicBezTo>
                      <a:cubicBezTo>
                        <a:pt x="8239" y="-1235"/>
                        <a:pt x="2983" y="603"/>
                        <a:pt x="874" y="4979"/>
                      </a:cubicBezTo>
                      <a:cubicBezTo>
                        <a:pt x="-1235" y="9354"/>
                        <a:pt x="603" y="14611"/>
                        <a:pt x="4979" y="16719"/>
                      </a:cubicBezTo>
                      <a:cubicBezTo>
                        <a:pt x="4980" y="16720"/>
                        <a:pt x="4981" y="16721"/>
                        <a:pt x="4982" y="16721"/>
                      </a:cubicBezTo>
                      <a:cubicBezTo>
                        <a:pt x="9335" y="18836"/>
                        <a:pt x="14578" y="17022"/>
                        <a:pt x="16693" y="12670"/>
                      </a:cubicBezTo>
                      <a:cubicBezTo>
                        <a:pt x="16702" y="12652"/>
                        <a:pt x="16711" y="12633"/>
                        <a:pt x="16720" y="12615"/>
                      </a:cubicBezTo>
                      <a:close/>
                    </a:path>
                  </a:pathLst>
                </a:custGeom>
                <a:solidFill>
                  <a:srgbClr val="006F7E"/>
                </a:solidFill>
                <a:ln w="3233"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6315D21F-E728-47E4-8167-F98CFB731541}"/>
                    </a:ext>
                  </a:extLst>
                </p:cNvPr>
                <p:cNvSpPr/>
                <p:nvPr/>
              </p:nvSpPr>
              <p:spPr>
                <a:xfrm>
                  <a:off x="5057073" y="5090965"/>
                  <a:ext cx="10330" cy="10327"/>
                </a:xfrm>
                <a:custGeom>
                  <a:avLst/>
                  <a:gdLst>
                    <a:gd name="connsiteX0" fmla="*/ 9806 w 10330"/>
                    <a:gd name="connsiteY0" fmla="*/ 7364 h 10327"/>
                    <a:gd name="connsiteX1" fmla="*/ 7499 w 10330"/>
                    <a:gd name="connsiteY1" fmla="*/ 566 h 10327"/>
                    <a:gd name="connsiteX2" fmla="*/ 7381 w 10330"/>
                    <a:gd name="connsiteY2" fmla="*/ 510 h 10327"/>
                    <a:gd name="connsiteX3" fmla="*/ 510 w 10330"/>
                    <a:gd name="connsiteY3" fmla="*/ 2919 h 10327"/>
                    <a:gd name="connsiteX4" fmla="*/ 2919 w 10330"/>
                    <a:gd name="connsiteY4" fmla="*/ 9789 h 10327"/>
                    <a:gd name="connsiteX5" fmla="*/ 9730 w 10330"/>
                    <a:gd name="connsiteY5" fmla="*/ 7522 h 10327"/>
                    <a:gd name="connsiteX6" fmla="*/ 9806 w 10330"/>
                    <a:gd name="connsiteY6" fmla="*/ 7364 h 10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30" h="10327">
                      <a:moveTo>
                        <a:pt x="9806" y="7364"/>
                      </a:moveTo>
                      <a:cubicBezTo>
                        <a:pt x="11046" y="4850"/>
                        <a:pt x="10013" y="1806"/>
                        <a:pt x="7499" y="566"/>
                      </a:cubicBezTo>
                      <a:cubicBezTo>
                        <a:pt x="7460" y="547"/>
                        <a:pt x="7420" y="528"/>
                        <a:pt x="7381" y="510"/>
                      </a:cubicBezTo>
                      <a:cubicBezTo>
                        <a:pt x="4818" y="-723"/>
                        <a:pt x="1742" y="356"/>
                        <a:pt x="510" y="2919"/>
                      </a:cubicBezTo>
                      <a:cubicBezTo>
                        <a:pt x="-723" y="5481"/>
                        <a:pt x="356" y="8557"/>
                        <a:pt x="2919" y="9789"/>
                      </a:cubicBezTo>
                      <a:cubicBezTo>
                        <a:pt x="5426" y="11044"/>
                        <a:pt x="8475" y="10029"/>
                        <a:pt x="9730" y="7522"/>
                      </a:cubicBezTo>
                      <a:cubicBezTo>
                        <a:pt x="9756" y="7470"/>
                        <a:pt x="9781" y="7417"/>
                        <a:pt x="9806" y="7364"/>
                      </a:cubicBezTo>
                      <a:close/>
                    </a:path>
                  </a:pathLst>
                </a:custGeom>
                <a:solidFill>
                  <a:srgbClr val="006F7E"/>
                </a:solidFill>
                <a:ln w="3233"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A0A899D0-200D-4CDC-B56F-4790D212CBB1}"/>
                    </a:ext>
                  </a:extLst>
                </p:cNvPr>
                <p:cNvSpPr/>
                <p:nvPr/>
              </p:nvSpPr>
              <p:spPr>
                <a:xfrm>
                  <a:off x="5054272" y="5119678"/>
                  <a:ext cx="6468" cy="6468"/>
                </a:xfrm>
                <a:custGeom>
                  <a:avLst/>
                  <a:gdLst>
                    <a:gd name="connsiteX0" fmla="*/ 1743 w 6468"/>
                    <a:gd name="connsiteY0" fmla="*/ 6103 h 6468"/>
                    <a:gd name="connsiteX1" fmla="*/ 6103 w 6468"/>
                    <a:gd name="connsiteY1" fmla="*/ 4725 h 6468"/>
                    <a:gd name="connsiteX2" fmla="*/ 6172 w 6468"/>
                    <a:gd name="connsiteY2" fmla="*/ 4583 h 6468"/>
                    <a:gd name="connsiteX3" fmla="*/ 4583 w 6468"/>
                    <a:gd name="connsiteY3" fmla="*/ 296 h 6468"/>
                    <a:gd name="connsiteX4" fmla="*/ 296 w 6468"/>
                    <a:gd name="connsiteY4" fmla="*/ 1885 h 6468"/>
                    <a:gd name="connsiteX5" fmla="*/ 1743 w 6468"/>
                    <a:gd name="connsiteY5" fmla="*/ 6103 h 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68" h="6468">
                      <a:moveTo>
                        <a:pt x="1743" y="6103"/>
                      </a:moveTo>
                      <a:cubicBezTo>
                        <a:pt x="3327" y="6927"/>
                        <a:pt x="5279" y="6310"/>
                        <a:pt x="6103" y="4725"/>
                      </a:cubicBezTo>
                      <a:cubicBezTo>
                        <a:pt x="6127" y="4678"/>
                        <a:pt x="6151" y="4631"/>
                        <a:pt x="6172" y="4583"/>
                      </a:cubicBezTo>
                      <a:cubicBezTo>
                        <a:pt x="6918" y="2960"/>
                        <a:pt x="6206" y="1041"/>
                        <a:pt x="4583" y="296"/>
                      </a:cubicBezTo>
                      <a:cubicBezTo>
                        <a:pt x="2960" y="-449"/>
                        <a:pt x="1041" y="262"/>
                        <a:pt x="296" y="1885"/>
                      </a:cubicBezTo>
                      <a:cubicBezTo>
                        <a:pt x="-424" y="3452"/>
                        <a:pt x="213" y="5308"/>
                        <a:pt x="1743" y="6103"/>
                      </a:cubicBezTo>
                      <a:close/>
                    </a:path>
                  </a:pathLst>
                </a:custGeom>
                <a:solidFill>
                  <a:srgbClr val="006F7E"/>
                </a:solidFill>
                <a:ln w="3233"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934E4652-2585-4499-BE66-BF6E1CCCB706}"/>
                    </a:ext>
                  </a:extLst>
                </p:cNvPr>
                <p:cNvSpPr/>
                <p:nvPr/>
              </p:nvSpPr>
              <p:spPr>
                <a:xfrm>
                  <a:off x="5391257" y="4932681"/>
                  <a:ext cx="28611" cy="28586"/>
                </a:xfrm>
                <a:custGeom>
                  <a:avLst/>
                  <a:gdLst>
                    <a:gd name="connsiteX0" fmla="*/ 6753 w 28611"/>
                    <a:gd name="connsiteY0" fmla="*/ 26418 h 28586"/>
                    <a:gd name="connsiteX1" fmla="*/ 26443 w 28611"/>
                    <a:gd name="connsiteY1" fmla="*/ 21859 h 28586"/>
                    <a:gd name="connsiteX2" fmla="*/ 21883 w 28611"/>
                    <a:gd name="connsiteY2" fmla="*/ 2168 h 28586"/>
                    <a:gd name="connsiteX3" fmla="*/ 2194 w 28611"/>
                    <a:gd name="connsiteY3" fmla="*/ 6727 h 28586"/>
                    <a:gd name="connsiteX4" fmla="*/ 6642 w 28611"/>
                    <a:gd name="connsiteY4" fmla="*/ 26349 h 28586"/>
                    <a:gd name="connsiteX5" fmla="*/ 6753 w 28611"/>
                    <a:gd name="connsiteY5" fmla="*/ 26419 h 28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611" h="28586">
                      <a:moveTo>
                        <a:pt x="6753" y="26418"/>
                      </a:moveTo>
                      <a:cubicBezTo>
                        <a:pt x="13449" y="30597"/>
                        <a:pt x="22265" y="28555"/>
                        <a:pt x="26443" y="21859"/>
                      </a:cubicBezTo>
                      <a:cubicBezTo>
                        <a:pt x="30621" y="15162"/>
                        <a:pt x="28580" y="6347"/>
                        <a:pt x="21883" y="2168"/>
                      </a:cubicBezTo>
                      <a:cubicBezTo>
                        <a:pt x="15187" y="-2009"/>
                        <a:pt x="6372" y="32"/>
                        <a:pt x="2194" y="6727"/>
                      </a:cubicBezTo>
                      <a:cubicBezTo>
                        <a:pt x="-1996" y="13374"/>
                        <a:pt x="-5" y="22159"/>
                        <a:pt x="6642" y="26349"/>
                      </a:cubicBezTo>
                      <a:cubicBezTo>
                        <a:pt x="6679" y="26373"/>
                        <a:pt x="6716" y="26396"/>
                        <a:pt x="6753" y="26419"/>
                      </a:cubicBezTo>
                      <a:close/>
                    </a:path>
                  </a:pathLst>
                </a:custGeom>
                <a:solidFill>
                  <a:srgbClr val="006F7E"/>
                </a:solidFill>
                <a:ln w="3233"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79AB04D4-E75D-4D56-BD1C-ADEB7502B61C}"/>
                    </a:ext>
                  </a:extLst>
                </p:cNvPr>
                <p:cNvSpPr/>
                <p:nvPr/>
              </p:nvSpPr>
              <p:spPr>
                <a:xfrm>
                  <a:off x="5424735" y="4921340"/>
                  <a:ext cx="16880" cy="16892"/>
                </a:xfrm>
                <a:custGeom>
                  <a:avLst/>
                  <a:gdLst>
                    <a:gd name="connsiteX0" fmla="*/ 15567 w 16880"/>
                    <a:gd name="connsiteY0" fmla="*/ 12960 h 16892"/>
                    <a:gd name="connsiteX1" fmla="*/ 12960 w 16880"/>
                    <a:gd name="connsiteY1" fmla="*/ 1313 h 16892"/>
                    <a:gd name="connsiteX2" fmla="*/ 1314 w 16880"/>
                    <a:gd name="connsiteY2" fmla="*/ 3920 h 16892"/>
                    <a:gd name="connsiteX3" fmla="*/ 3920 w 16880"/>
                    <a:gd name="connsiteY3" fmla="*/ 15567 h 16892"/>
                    <a:gd name="connsiteX4" fmla="*/ 3991 w 16880"/>
                    <a:gd name="connsiteY4" fmla="*/ 15611 h 16892"/>
                    <a:gd name="connsiteX5" fmla="*/ 15567 w 16880"/>
                    <a:gd name="connsiteY5" fmla="*/ 12960 h 16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80" h="16892">
                      <a:moveTo>
                        <a:pt x="15567" y="12960"/>
                      </a:moveTo>
                      <a:cubicBezTo>
                        <a:pt x="18063" y="9024"/>
                        <a:pt x="16896" y="3809"/>
                        <a:pt x="12960" y="1313"/>
                      </a:cubicBezTo>
                      <a:cubicBezTo>
                        <a:pt x="9024" y="-1183"/>
                        <a:pt x="3810" y="-16"/>
                        <a:pt x="1314" y="3920"/>
                      </a:cubicBezTo>
                      <a:cubicBezTo>
                        <a:pt x="-1183" y="7856"/>
                        <a:pt x="-16" y="13071"/>
                        <a:pt x="3920" y="15567"/>
                      </a:cubicBezTo>
                      <a:cubicBezTo>
                        <a:pt x="3944" y="15582"/>
                        <a:pt x="3968" y="15597"/>
                        <a:pt x="3991" y="15611"/>
                      </a:cubicBezTo>
                      <a:cubicBezTo>
                        <a:pt x="7921" y="18070"/>
                        <a:pt x="13099" y="16884"/>
                        <a:pt x="15567" y="12960"/>
                      </a:cubicBezTo>
                      <a:close/>
                    </a:path>
                  </a:pathLst>
                </a:custGeom>
                <a:solidFill>
                  <a:srgbClr val="006F7E"/>
                </a:solidFill>
                <a:ln w="3233"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2E932BD5-DCA0-49A1-A707-AE1C8261F088}"/>
                    </a:ext>
                  </a:extLst>
                </p:cNvPr>
                <p:cNvSpPr/>
                <p:nvPr/>
              </p:nvSpPr>
              <p:spPr>
                <a:xfrm>
                  <a:off x="5385460" y="4911982"/>
                  <a:ext cx="10736" cy="10735"/>
                </a:xfrm>
                <a:custGeom>
                  <a:avLst/>
                  <a:gdLst>
                    <a:gd name="connsiteX0" fmla="*/ 2494 w 10736"/>
                    <a:gd name="connsiteY0" fmla="*/ 9901 h 10735"/>
                    <a:gd name="connsiteX1" fmla="*/ 9901 w 10736"/>
                    <a:gd name="connsiteY1" fmla="*/ 8242 h 10735"/>
                    <a:gd name="connsiteX2" fmla="*/ 8242 w 10736"/>
                    <a:gd name="connsiteY2" fmla="*/ 835 h 10735"/>
                    <a:gd name="connsiteX3" fmla="*/ 835 w 10736"/>
                    <a:gd name="connsiteY3" fmla="*/ 2494 h 10735"/>
                    <a:gd name="connsiteX4" fmla="*/ 813 w 10736"/>
                    <a:gd name="connsiteY4" fmla="*/ 2529 h 10735"/>
                    <a:gd name="connsiteX5" fmla="*/ 2494 w 10736"/>
                    <a:gd name="connsiteY5" fmla="*/ 9901 h 10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36" h="10735">
                      <a:moveTo>
                        <a:pt x="2494" y="9901"/>
                      </a:moveTo>
                      <a:cubicBezTo>
                        <a:pt x="4998" y="11488"/>
                        <a:pt x="8314" y="10745"/>
                        <a:pt x="9901" y="8242"/>
                      </a:cubicBezTo>
                      <a:cubicBezTo>
                        <a:pt x="11488" y="5738"/>
                        <a:pt x="10745" y="2422"/>
                        <a:pt x="8242" y="835"/>
                      </a:cubicBezTo>
                      <a:cubicBezTo>
                        <a:pt x="5738" y="-752"/>
                        <a:pt x="2422" y="-9"/>
                        <a:pt x="835" y="2494"/>
                      </a:cubicBezTo>
                      <a:cubicBezTo>
                        <a:pt x="827" y="2506"/>
                        <a:pt x="820" y="2517"/>
                        <a:pt x="813" y="2529"/>
                      </a:cubicBezTo>
                      <a:cubicBezTo>
                        <a:pt x="-746" y="5031"/>
                        <a:pt x="4" y="8323"/>
                        <a:pt x="2494" y="9901"/>
                      </a:cubicBezTo>
                      <a:close/>
                    </a:path>
                  </a:pathLst>
                </a:custGeom>
                <a:solidFill>
                  <a:srgbClr val="006F7E"/>
                </a:solidFill>
                <a:ln w="3233"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44D747EC-6627-4D54-A57E-8A7F6E0957B2}"/>
                    </a:ext>
                  </a:extLst>
                </p:cNvPr>
                <p:cNvSpPr/>
                <p:nvPr/>
              </p:nvSpPr>
              <p:spPr>
                <a:xfrm>
                  <a:off x="5343670" y="4987853"/>
                  <a:ext cx="28586" cy="28574"/>
                </a:xfrm>
                <a:custGeom>
                  <a:avLst/>
                  <a:gdLst>
                    <a:gd name="connsiteX0" fmla="*/ 26404 w 28586"/>
                    <a:gd name="connsiteY0" fmla="*/ 21882 h 28574"/>
                    <a:gd name="connsiteX1" fmla="*/ 21882 w 28586"/>
                    <a:gd name="connsiteY1" fmla="*/ 2183 h 28574"/>
                    <a:gd name="connsiteX2" fmla="*/ 2183 w 28586"/>
                    <a:gd name="connsiteY2" fmla="*/ 6705 h 28574"/>
                    <a:gd name="connsiteX3" fmla="*/ 6705 w 28586"/>
                    <a:gd name="connsiteY3" fmla="*/ 26404 h 28574"/>
                    <a:gd name="connsiteX4" fmla="*/ 6713 w 28586"/>
                    <a:gd name="connsiteY4" fmla="*/ 26409 h 28574"/>
                    <a:gd name="connsiteX5" fmla="*/ 26404 w 28586"/>
                    <a:gd name="connsiteY5" fmla="*/ 21882 h 28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586" h="28574">
                      <a:moveTo>
                        <a:pt x="26404" y="21882"/>
                      </a:moveTo>
                      <a:cubicBezTo>
                        <a:pt x="30595" y="15193"/>
                        <a:pt x="28570" y="6374"/>
                        <a:pt x="21882" y="2183"/>
                      </a:cubicBezTo>
                      <a:cubicBezTo>
                        <a:pt x="15193" y="-2008"/>
                        <a:pt x="6374" y="16"/>
                        <a:pt x="2183" y="6705"/>
                      </a:cubicBezTo>
                      <a:cubicBezTo>
                        <a:pt x="-2008" y="13394"/>
                        <a:pt x="16" y="22213"/>
                        <a:pt x="6705" y="26404"/>
                      </a:cubicBezTo>
                      <a:cubicBezTo>
                        <a:pt x="6707" y="26406"/>
                        <a:pt x="6710" y="26407"/>
                        <a:pt x="6713" y="26409"/>
                      </a:cubicBezTo>
                      <a:cubicBezTo>
                        <a:pt x="13404" y="30575"/>
                        <a:pt x="22204" y="28552"/>
                        <a:pt x="26404" y="21882"/>
                      </a:cubicBezTo>
                      <a:close/>
                    </a:path>
                  </a:pathLst>
                </a:custGeom>
                <a:solidFill>
                  <a:srgbClr val="006F7E"/>
                </a:solidFill>
                <a:ln w="3233"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780D1A31-5043-42D3-ADDF-797F3EFD6AD6}"/>
                    </a:ext>
                  </a:extLst>
                </p:cNvPr>
                <p:cNvSpPr/>
                <p:nvPr/>
              </p:nvSpPr>
              <p:spPr>
                <a:xfrm>
                  <a:off x="5376994" y="4976768"/>
                  <a:ext cx="16803" cy="16815"/>
                </a:xfrm>
                <a:custGeom>
                  <a:avLst/>
                  <a:gdLst>
                    <a:gd name="connsiteX0" fmla="*/ 3944 w 16803"/>
                    <a:gd name="connsiteY0" fmla="*/ 15539 h 16815"/>
                    <a:gd name="connsiteX1" fmla="*/ 15527 w 16803"/>
                    <a:gd name="connsiteY1" fmla="*/ 12860 h 16815"/>
                    <a:gd name="connsiteX2" fmla="*/ 12848 w 16803"/>
                    <a:gd name="connsiteY2" fmla="*/ 1277 h 16815"/>
                    <a:gd name="connsiteX3" fmla="*/ 1265 w 16803"/>
                    <a:gd name="connsiteY3" fmla="*/ 3956 h 16815"/>
                    <a:gd name="connsiteX4" fmla="*/ 1260 w 16803"/>
                    <a:gd name="connsiteY4" fmla="*/ 3964 h 16815"/>
                    <a:gd name="connsiteX5" fmla="*/ 3944 w 16803"/>
                    <a:gd name="connsiteY5" fmla="*/ 15539 h 16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03" h="16815">
                      <a:moveTo>
                        <a:pt x="3944" y="15539"/>
                      </a:moveTo>
                      <a:cubicBezTo>
                        <a:pt x="7882" y="17998"/>
                        <a:pt x="13068" y="16798"/>
                        <a:pt x="15527" y="12860"/>
                      </a:cubicBezTo>
                      <a:cubicBezTo>
                        <a:pt x="17986" y="8922"/>
                        <a:pt x="16786" y="3736"/>
                        <a:pt x="12848" y="1277"/>
                      </a:cubicBezTo>
                      <a:cubicBezTo>
                        <a:pt x="8910" y="-1182"/>
                        <a:pt x="3724" y="17"/>
                        <a:pt x="1265" y="3956"/>
                      </a:cubicBezTo>
                      <a:cubicBezTo>
                        <a:pt x="1263" y="3958"/>
                        <a:pt x="1262" y="3961"/>
                        <a:pt x="1260" y="3964"/>
                      </a:cubicBezTo>
                      <a:cubicBezTo>
                        <a:pt x="-1174" y="7905"/>
                        <a:pt x="24" y="13071"/>
                        <a:pt x="3944" y="15539"/>
                      </a:cubicBezTo>
                      <a:close/>
                    </a:path>
                  </a:pathLst>
                </a:custGeom>
                <a:solidFill>
                  <a:srgbClr val="006F7E"/>
                </a:solidFill>
                <a:ln w="3233"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48DEBF8B-EE7B-4FB3-9D29-DB845EFCBEF1}"/>
                    </a:ext>
                  </a:extLst>
                </p:cNvPr>
                <p:cNvSpPr/>
                <p:nvPr/>
              </p:nvSpPr>
              <p:spPr>
                <a:xfrm>
                  <a:off x="5337847" y="4966814"/>
                  <a:ext cx="10800" cy="10800"/>
                </a:xfrm>
                <a:custGeom>
                  <a:avLst/>
                  <a:gdLst>
                    <a:gd name="connsiteX0" fmla="*/ 636 w 10800"/>
                    <a:gd name="connsiteY0" fmla="*/ 2859 h 10800"/>
                    <a:gd name="connsiteX1" fmla="*/ 2860 w 10800"/>
                    <a:gd name="connsiteY1" fmla="*/ 10164 h 10800"/>
                    <a:gd name="connsiteX2" fmla="*/ 9787 w 10800"/>
                    <a:gd name="connsiteY2" fmla="*/ 8550 h 10800"/>
                    <a:gd name="connsiteX3" fmla="*/ 8550 w 10800"/>
                    <a:gd name="connsiteY3" fmla="*/ 1014 h 10800"/>
                    <a:gd name="connsiteX4" fmla="*/ 1015 w 10800"/>
                    <a:gd name="connsiteY4" fmla="*/ 2251 h 10800"/>
                    <a:gd name="connsiteX5" fmla="*/ 637 w 10800"/>
                    <a:gd name="connsiteY5" fmla="*/ 2859 h 10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00" h="10800">
                      <a:moveTo>
                        <a:pt x="636" y="2859"/>
                      </a:moveTo>
                      <a:cubicBezTo>
                        <a:pt x="-767" y="5490"/>
                        <a:pt x="228" y="8761"/>
                        <a:pt x="2860" y="10164"/>
                      </a:cubicBezTo>
                      <a:cubicBezTo>
                        <a:pt x="5247" y="11438"/>
                        <a:pt x="8209" y="10747"/>
                        <a:pt x="9787" y="8550"/>
                      </a:cubicBezTo>
                      <a:cubicBezTo>
                        <a:pt x="11526" y="6127"/>
                        <a:pt x="10973" y="2754"/>
                        <a:pt x="8550" y="1014"/>
                      </a:cubicBezTo>
                      <a:cubicBezTo>
                        <a:pt x="6128" y="-725"/>
                        <a:pt x="2754" y="-172"/>
                        <a:pt x="1015" y="2251"/>
                      </a:cubicBezTo>
                      <a:cubicBezTo>
                        <a:pt x="875" y="2445"/>
                        <a:pt x="749" y="2648"/>
                        <a:pt x="637" y="2859"/>
                      </a:cubicBezTo>
                      <a:close/>
                    </a:path>
                  </a:pathLst>
                </a:custGeom>
                <a:solidFill>
                  <a:srgbClr val="006F7E"/>
                </a:solidFill>
                <a:ln w="3233"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F97F1A49-FC3C-4F33-82C1-084FE2C6F97A}"/>
                    </a:ext>
                  </a:extLst>
                </p:cNvPr>
                <p:cNvSpPr/>
                <p:nvPr/>
              </p:nvSpPr>
              <p:spPr>
                <a:xfrm>
                  <a:off x="5453261" y="4952734"/>
                  <a:ext cx="21015" cy="21018"/>
                </a:xfrm>
                <a:custGeom>
                  <a:avLst/>
                  <a:gdLst>
                    <a:gd name="connsiteX0" fmla="*/ 39 w 21015"/>
                    <a:gd name="connsiteY0" fmla="*/ 11442 h 21018"/>
                    <a:gd name="connsiteX1" fmla="*/ 11440 w 21015"/>
                    <a:gd name="connsiteY1" fmla="*/ 20976 h 21018"/>
                    <a:gd name="connsiteX2" fmla="*/ 20973 w 21015"/>
                    <a:gd name="connsiteY2" fmla="*/ 9575 h 21018"/>
                    <a:gd name="connsiteX3" fmla="*/ 9739 w 21015"/>
                    <a:gd name="connsiteY3" fmla="*/ 28 h 21018"/>
                    <a:gd name="connsiteX4" fmla="*/ 31 w 21015"/>
                    <a:gd name="connsiteY4" fmla="*/ 11341 h 21018"/>
                    <a:gd name="connsiteX5" fmla="*/ 39 w 21015"/>
                    <a:gd name="connsiteY5" fmla="*/ 11442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5" h="21018">
                      <a:moveTo>
                        <a:pt x="39" y="11442"/>
                      </a:moveTo>
                      <a:cubicBezTo>
                        <a:pt x="555" y="17223"/>
                        <a:pt x="5659" y="21491"/>
                        <a:pt x="11440" y="20976"/>
                      </a:cubicBezTo>
                      <a:cubicBezTo>
                        <a:pt x="17220" y="20460"/>
                        <a:pt x="21489" y="15356"/>
                        <a:pt x="20973" y="9575"/>
                      </a:cubicBezTo>
                      <a:cubicBezTo>
                        <a:pt x="20463" y="3859"/>
                        <a:pt x="15463" y="-390"/>
                        <a:pt x="9739" y="28"/>
                      </a:cubicBezTo>
                      <a:cubicBezTo>
                        <a:pt x="3935" y="471"/>
                        <a:pt x="-412" y="5536"/>
                        <a:pt x="31" y="11341"/>
                      </a:cubicBezTo>
                      <a:cubicBezTo>
                        <a:pt x="34" y="11374"/>
                        <a:pt x="36" y="11408"/>
                        <a:pt x="39" y="11442"/>
                      </a:cubicBezTo>
                      <a:close/>
                    </a:path>
                  </a:pathLst>
                </a:custGeom>
                <a:solidFill>
                  <a:srgbClr val="006F7E"/>
                </a:solidFill>
                <a:ln w="3233"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B469CCDD-CDE7-430B-A6F0-4AEE6C303AE0}"/>
                    </a:ext>
                  </a:extLst>
                </p:cNvPr>
                <p:cNvSpPr/>
                <p:nvPr/>
              </p:nvSpPr>
              <p:spPr>
                <a:xfrm>
                  <a:off x="5466163" y="4934739"/>
                  <a:ext cx="12344" cy="12352"/>
                </a:xfrm>
                <a:custGeom>
                  <a:avLst/>
                  <a:gdLst>
                    <a:gd name="connsiteX0" fmla="*/ 12326 w 12344"/>
                    <a:gd name="connsiteY0" fmla="*/ 5607 h 12352"/>
                    <a:gd name="connsiteX1" fmla="*/ 5607 w 12344"/>
                    <a:gd name="connsiteY1" fmla="*/ 27 h 12352"/>
                    <a:gd name="connsiteX2" fmla="*/ 27 w 12344"/>
                    <a:gd name="connsiteY2" fmla="*/ 6745 h 12352"/>
                    <a:gd name="connsiteX3" fmla="*/ 6667 w 12344"/>
                    <a:gd name="connsiteY3" fmla="*/ 12332 h 12352"/>
                    <a:gd name="connsiteX4" fmla="*/ 12326 w 12344"/>
                    <a:gd name="connsiteY4" fmla="*/ 5607 h 123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44" h="12352">
                      <a:moveTo>
                        <a:pt x="12326" y="5607"/>
                      </a:moveTo>
                      <a:cubicBezTo>
                        <a:pt x="12011" y="2211"/>
                        <a:pt x="9003" y="-288"/>
                        <a:pt x="5607" y="27"/>
                      </a:cubicBezTo>
                      <a:cubicBezTo>
                        <a:pt x="2211" y="341"/>
                        <a:pt x="-288" y="3349"/>
                        <a:pt x="27" y="6745"/>
                      </a:cubicBezTo>
                      <a:cubicBezTo>
                        <a:pt x="338" y="10111"/>
                        <a:pt x="3298" y="12601"/>
                        <a:pt x="6667" y="12332"/>
                      </a:cubicBezTo>
                      <a:cubicBezTo>
                        <a:pt x="10071" y="12007"/>
                        <a:pt x="12588" y="9016"/>
                        <a:pt x="12326" y="5607"/>
                      </a:cubicBezTo>
                      <a:close/>
                    </a:path>
                  </a:pathLst>
                </a:custGeom>
                <a:solidFill>
                  <a:srgbClr val="006F7E"/>
                </a:solidFill>
                <a:ln w="3233"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297D8445-50B5-4D7E-86B2-2240D8328DCE}"/>
                    </a:ext>
                  </a:extLst>
                </p:cNvPr>
                <p:cNvSpPr/>
                <p:nvPr/>
              </p:nvSpPr>
              <p:spPr>
                <a:xfrm>
                  <a:off x="5437959" y="4948415"/>
                  <a:ext cx="7902" cy="7921"/>
                </a:xfrm>
                <a:custGeom>
                  <a:avLst/>
                  <a:gdLst>
                    <a:gd name="connsiteX0" fmla="*/ 4283 w 7902"/>
                    <a:gd name="connsiteY0" fmla="*/ 7904 h 7921"/>
                    <a:gd name="connsiteX1" fmla="*/ 7888 w 7902"/>
                    <a:gd name="connsiteY1" fmla="*/ 3620 h 7921"/>
                    <a:gd name="connsiteX2" fmla="*/ 3604 w 7902"/>
                    <a:gd name="connsiteY2" fmla="*/ 15 h 7921"/>
                    <a:gd name="connsiteX3" fmla="*/ 15 w 7902"/>
                    <a:gd name="connsiteY3" fmla="*/ 4315 h 7921"/>
                    <a:gd name="connsiteX4" fmla="*/ 4221 w 7902"/>
                    <a:gd name="connsiteY4" fmla="*/ 7910 h 7921"/>
                    <a:gd name="connsiteX5" fmla="*/ 4283 w 7902"/>
                    <a:gd name="connsiteY5" fmla="*/ 7904 h 7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2" h="7921">
                      <a:moveTo>
                        <a:pt x="4283" y="7904"/>
                      </a:moveTo>
                      <a:cubicBezTo>
                        <a:pt x="6462" y="7717"/>
                        <a:pt x="8076" y="5798"/>
                        <a:pt x="7888" y="3620"/>
                      </a:cubicBezTo>
                      <a:cubicBezTo>
                        <a:pt x="7701" y="1441"/>
                        <a:pt x="5783" y="-173"/>
                        <a:pt x="3604" y="15"/>
                      </a:cubicBezTo>
                      <a:cubicBezTo>
                        <a:pt x="1430" y="220"/>
                        <a:pt x="-172" y="2139"/>
                        <a:pt x="15" y="4315"/>
                      </a:cubicBezTo>
                      <a:cubicBezTo>
                        <a:pt x="184" y="6469"/>
                        <a:pt x="2067" y="8079"/>
                        <a:pt x="4221" y="7910"/>
                      </a:cubicBezTo>
                      <a:cubicBezTo>
                        <a:pt x="4242" y="7908"/>
                        <a:pt x="4262" y="7906"/>
                        <a:pt x="4283" y="7904"/>
                      </a:cubicBezTo>
                      <a:close/>
                    </a:path>
                  </a:pathLst>
                </a:custGeom>
                <a:solidFill>
                  <a:srgbClr val="006F7E"/>
                </a:solidFill>
                <a:ln w="3233"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6B036AE-23DD-400E-823F-73A847DF847A}"/>
                    </a:ext>
                  </a:extLst>
                </p:cNvPr>
                <p:cNvSpPr/>
                <p:nvPr/>
              </p:nvSpPr>
              <p:spPr>
                <a:xfrm>
                  <a:off x="5415512" y="5023940"/>
                  <a:ext cx="21018" cy="21018"/>
                </a:xfrm>
                <a:custGeom>
                  <a:avLst/>
                  <a:gdLst>
                    <a:gd name="connsiteX0" fmla="*/ 20975 w 21018"/>
                    <a:gd name="connsiteY0" fmla="*/ 9560 h 21018"/>
                    <a:gd name="connsiteX1" fmla="*/ 9560 w 21018"/>
                    <a:gd name="connsiteY1" fmla="*/ 44 h 21018"/>
                    <a:gd name="connsiteX2" fmla="*/ 44 w 21018"/>
                    <a:gd name="connsiteY2" fmla="*/ 11458 h 21018"/>
                    <a:gd name="connsiteX3" fmla="*/ 11458 w 21018"/>
                    <a:gd name="connsiteY3" fmla="*/ 20975 h 21018"/>
                    <a:gd name="connsiteX4" fmla="*/ 11468 w 21018"/>
                    <a:gd name="connsiteY4" fmla="*/ 20974 h 21018"/>
                    <a:gd name="connsiteX5" fmla="*/ 20975 w 21018"/>
                    <a:gd name="connsiteY5" fmla="*/ 9560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8" h="21018">
                      <a:moveTo>
                        <a:pt x="20975" y="9560"/>
                      </a:moveTo>
                      <a:cubicBezTo>
                        <a:pt x="20450" y="3780"/>
                        <a:pt x="15340" y="-481"/>
                        <a:pt x="9560" y="44"/>
                      </a:cubicBezTo>
                      <a:cubicBezTo>
                        <a:pt x="3780" y="568"/>
                        <a:pt x="-481" y="5678"/>
                        <a:pt x="44" y="11458"/>
                      </a:cubicBezTo>
                      <a:cubicBezTo>
                        <a:pt x="568" y="17238"/>
                        <a:pt x="5678" y="21499"/>
                        <a:pt x="11458" y="20975"/>
                      </a:cubicBezTo>
                      <a:cubicBezTo>
                        <a:pt x="11462" y="20974"/>
                        <a:pt x="11465" y="20974"/>
                        <a:pt x="11468" y="20974"/>
                      </a:cubicBezTo>
                      <a:cubicBezTo>
                        <a:pt x="17244" y="20444"/>
                        <a:pt x="21499" y="15336"/>
                        <a:pt x="20975" y="9560"/>
                      </a:cubicBezTo>
                      <a:close/>
                    </a:path>
                  </a:pathLst>
                </a:custGeom>
                <a:solidFill>
                  <a:srgbClr val="006F7E"/>
                </a:solidFill>
                <a:ln w="3233"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C0F49D7A-F6D6-45CB-B4CD-25B3C57715E7}"/>
                    </a:ext>
                  </a:extLst>
                </p:cNvPr>
                <p:cNvSpPr/>
                <p:nvPr/>
              </p:nvSpPr>
              <p:spPr>
                <a:xfrm>
                  <a:off x="5428433" y="5006137"/>
                  <a:ext cx="12349" cy="12352"/>
                </a:xfrm>
                <a:custGeom>
                  <a:avLst/>
                  <a:gdLst>
                    <a:gd name="connsiteX0" fmla="*/ 12322 w 12349"/>
                    <a:gd name="connsiteY0" fmla="*/ 5570 h 12352"/>
                    <a:gd name="connsiteX1" fmla="*/ 5570 w 12349"/>
                    <a:gd name="connsiteY1" fmla="*/ 30 h 12352"/>
                    <a:gd name="connsiteX2" fmla="*/ 30 w 12349"/>
                    <a:gd name="connsiteY2" fmla="*/ 6783 h 12352"/>
                    <a:gd name="connsiteX3" fmla="*/ 6728 w 12349"/>
                    <a:gd name="connsiteY3" fmla="*/ 12327 h 12352"/>
                    <a:gd name="connsiteX4" fmla="*/ 12322 w 12349"/>
                    <a:gd name="connsiteY4" fmla="*/ 5570 h 123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49" h="12352">
                      <a:moveTo>
                        <a:pt x="12322" y="5570"/>
                      </a:moveTo>
                      <a:cubicBezTo>
                        <a:pt x="11987" y="2175"/>
                        <a:pt x="8964" y="-305"/>
                        <a:pt x="5570" y="30"/>
                      </a:cubicBezTo>
                      <a:cubicBezTo>
                        <a:pt x="2175" y="365"/>
                        <a:pt x="-305" y="3389"/>
                        <a:pt x="30" y="6783"/>
                      </a:cubicBezTo>
                      <a:cubicBezTo>
                        <a:pt x="363" y="10156"/>
                        <a:pt x="3353" y="12630"/>
                        <a:pt x="6728" y="12327"/>
                      </a:cubicBezTo>
                      <a:cubicBezTo>
                        <a:pt x="10138" y="12003"/>
                        <a:pt x="12641" y="8979"/>
                        <a:pt x="12322" y="5570"/>
                      </a:cubicBezTo>
                      <a:close/>
                    </a:path>
                  </a:pathLst>
                </a:custGeom>
                <a:solidFill>
                  <a:srgbClr val="006F7E"/>
                </a:solidFill>
                <a:ln w="3233"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9B45CA7D-1B64-48DF-8EE8-408ADF67CD7F}"/>
                    </a:ext>
                  </a:extLst>
                </p:cNvPr>
                <p:cNvSpPr/>
                <p:nvPr/>
              </p:nvSpPr>
              <p:spPr>
                <a:xfrm>
                  <a:off x="5400258" y="5019630"/>
                  <a:ext cx="7919" cy="7918"/>
                </a:xfrm>
                <a:custGeom>
                  <a:avLst/>
                  <a:gdLst>
                    <a:gd name="connsiteX0" fmla="*/ 15 w 7919"/>
                    <a:gd name="connsiteY0" fmla="*/ 4299 h 7918"/>
                    <a:gd name="connsiteX1" fmla="*/ 4299 w 7919"/>
                    <a:gd name="connsiteY1" fmla="*/ 7904 h 7918"/>
                    <a:gd name="connsiteX2" fmla="*/ 7904 w 7919"/>
                    <a:gd name="connsiteY2" fmla="*/ 3620 h 7918"/>
                    <a:gd name="connsiteX3" fmla="*/ 3620 w 7919"/>
                    <a:gd name="connsiteY3" fmla="*/ 15 h 7918"/>
                    <a:gd name="connsiteX4" fmla="*/ 15 w 7919"/>
                    <a:gd name="connsiteY4" fmla="*/ 4299 h 79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19" h="7918">
                      <a:moveTo>
                        <a:pt x="15" y="4299"/>
                      </a:moveTo>
                      <a:cubicBezTo>
                        <a:pt x="202" y="6478"/>
                        <a:pt x="2120" y="8092"/>
                        <a:pt x="4299" y="7904"/>
                      </a:cubicBezTo>
                      <a:cubicBezTo>
                        <a:pt x="6478" y="7717"/>
                        <a:pt x="8092" y="5798"/>
                        <a:pt x="7904" y="3620"/>
                      </a:cubicBezTo>
                      <a:cubicBezTo>
                        <a:pt x="7717" y="1441"/>
                        <a:pt x="5799" y="-173"/>
                        <a:pt x="3620" y="15"/>
                      </a:cubicBezTo>
                      <a:cubicBezTo>
                        <a:pt x="1441" y="202"/>
                        <a:pt x="-173" y="2121"/>
                        <a:pt x="15" y="4299"/>
                      </a:cubicBezTo>
                      <a:close/>
                    </a:path>
                  </a:pathLst>
                </a:custGeom>
                <a:solidFill>
                  <a:srgbClr val="006F7E"/>
                </a:solidFill>
                <a:ln w="3233"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6F991302-8F86-46F4-8413-97099EB8A6A5}"/>
                    </a:ext>
                  </a:extLst>
                </p:cNvPr>
                <p:cNvSpPr/>
                <p:nvPr/>
              </p:nvSpPr>
              <p:spPr>
                <a:xfrm>
                  <a:off x="5480647" y="5016845"/>
                  <a:ext cx="20345" cy="21085"/>
                </a:xfrm>
                <a:custGeom>
                  <a:avLst/>
                  <a:gdLst>
                    <a:gd name="connsiteX0" fmla="*/ 20346 w 20345"/>
                    <a:gd name="connsiteY0" fmla="*/ 14263 h 21085"/>
                    <a:gd name="connsiteX1" fmla="*/ 20346 w 20345"/>
                    <a:gd name="connsiteY1" fmla="*/ 6793 h 21085"/>
                    <a:gd name="connsiteX2" fmla="*/ 19634 w 20345"/>
                    <a:gd name="connsiteY2" fmla="*/ 5209 h 21085"/>
                    <a:gd name="connsiteX3" fmla="*/ 5209 w 20345"/>
                    <a:gd name="connsiteY3" fmla="*/ 1451 h 21085"/>
                    <a:gd name="connsiteX4" fmla="*/ 1451 w 20345"/>
                    <a:gd name="connsiteY4" fmla="*/ 15876 h 21085"/>
                    <a:gd name="connsiteX5" fmla="*/ 15876 w 20345"/>
                    <a:gd name="connsiteY5" fmla="*/ 19634 h 21085"/>
                    <a:gd name="connsiteX6" fmla="*/ 15884 w 20345"/>
                    <a:gd name="connsiteY6" fmla="*/ 19630 h 21085"/>
                    <a:gd name="connsiteX7" fmla="*/ 20346 w 20345"/>
                    <a:gd name="connsiteY7" fmla="*/ 14263 h 21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345" h="21085">
                      <a:moveTo>
                        <a:pt x="20346" y="14263"/>
                      </a:moveTo>
                      <a:lnTo>
                        <a:pt x="20346" y="6793"/>
                      </a:lnTo>
                      <a:cubicBezTo>
                        <a:pt x="20119" y="6276"/>
                        <a:pt x="19893" y="5726"/>
                        <a:pt x="19634" y="5209"/>
                      </a:cubicBezTo>
                      <a:cubicBezTo>
                        <a:pt x="16689" y="188"/>
                        <a:pt x="10230" y="-1495"/>
                        <a:pt x="5209" y="1451"/>
                      </a:cubicBezTo>
                      <a:cubicBezTo>
                        <a:pt x="188" y="4396"/>
                        <a:pt x="-1495" y="10855"/>
                        <a:pt x="1451" y="15876"/>
                      </a:cubicBezTo>
                      <a:cubicBezTo>
                        <a:pt x="4396" y="20898"/>
                        <a:pt x="10855" y="22580"/>
                        <a:pt x="15876" y="19634"/>
                      </a:cubicBezTo>
                      <a:cubicBezTo>
                        <a:pt x="15879" y="19633"/>
                        <a:pt x="15881" y="19631"/>
                        <a:pt x="15884" y="19630"/>
                      </a:cubicBezTo>
                      <a:cubicBezTo>
                        <a:pt x="17928" y="18388"/>
                        <a:pt x="19498" y="16499"/>
                        <a:pt x="20346" y="14263"/>
                      </a:cubicBezTo>
                      <a:close/>
                    </a:path>
                  </a:pathLst>
                </a:custGeom>
                <a:solidFill>
                  <a:srgbClr val="006F7E"/>
                </a:solidFill>
                <a:ln w="3233"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AFB60911-F376-452C-965D-B34FE738BD2E}"/>
                    </a:ext>
                  </a:extLst>
                </p:cNvPr>
                <p:cNvSpPr/>
                <p:nvPr/>
              </p:nvSpPr>
              <p:spPr>
                <a:xfrm>
                  <a:off x="5461168" y="5022940"/>
                  <a:ext cx="12360" cy="12375"/>
                </a:xfrm>
                <a:custGeom>
                  <a:avLst/>
                  <a:gdLst>
                    <a:gd name="connsiteX0" fmla="*/ 3061 w 12360"/>
                    <a:gd name="connsiteY0" fmla="*/ 859 h 12375"/>
                    <a:gd name="connsiteX1" fmla="*/ 846 w 12360"/>
                    <a:gd name="connsiteY1" fmla="*/ 9315 h 12375"/>
                    <a:gd name="connsiteX2" fmla="*/ 9302 w 12360"/>
                    <a:gd name="connsiteY2" fmla="*/ 11530 h 12375"/>
                    <a:gd name="connsiteX3" fmla="*/ 11533 w 12360"/>
                    <a:gd name="connsiteY3" fmla="*/ 3058 h 12375"/>
                    <a:gd name="connsiteX4" fmla="*/ 3084 w 12360"/>
                    <a:gd name="connsiteY4" fmla="*/ 846 h 12375"/>
                    <a:gd name="connsiteX5" fmla="*/ 3061 w 12360"/>
                    <a:gd name="connsiteY5" fmla="*/ 859 h 1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60" h="12375">
                      <a:moveTo>
                        <a:pt x="3061" y="859"/>
                      </a:moveTo>
                      <a:cubicBezTo>
                        <a:pt x="115" y="2583"/>
                        <a:pt x="-877" y="6368"/>
                        <a:pt x="846" y="9315"/>
                      </a:cubicBezTo>
                      <a:cubicBezTo>
                        <a:pt x="2570" y="12261"/>
                        <a:pt x="6355" y="13253"/>
                        <a:pt x="9302" y="11530"/>
                      </a:cubicBezTo>
                      <a:cubicBezTo>
                        <a:pt x="12235" y="9790"/>
                        <a:pt x="13229" y="6017"/>
                        <a:pt x="11533" y="3058"/>
                      </a:cubicBezTo>
                      <a:cubicBezTo>
                        <a:pt x="9810" y="114"/>
                        <a:pt x="6027" y="-876"/>
                        <a:pt x="3084" y="846"/>
                      </a:cubicBezTo>
                      <a:cubicBezTo>
                        <a:pt x="3076" y="851"/>
                        <a:pt x="3069" y="855"/>
                        <a:pt x="3061" y="859"/>
                      </a:cubicBezTo>
                      <a:close/>
                    </a:path>
                  </a:pathLst>
                </a:custGeom>
                <a:solidFill>
                  <a:srgbClr val="006F7E"/>
                </a:solidFill>
                <a:ln w="3233"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E5A0A5C6-99DB-4E7D-BC43-7F8AF98DF00D}"/>
                    </a:ext>
                  </a:extLst>
                </p:cNvPr>
                <p:cNvSpPr/>
                <p:nvPr/>
              </p:nvSpPr>
              <p:spPr>
                <a:xfrm>
                  <a:off x="5487044" y="5047897"/>
                  <a:ext cx="7366" cy="7613"/>
                </a:xfrm>
                <a:custGeom>
                  <a:avLst/>
                  <a:gdLst>
                    <a:gd name="connsiteX0" fmla="*/ 5672 w 7366"/>
                    <a:gd name="connsiteY0" fmla="*/ 7234 h 7613"/>
                    <a:gd name="connsiteX1" fmla="*/ 6645 w 7366"/>
                    <a:gd name="connsiteY1" fmla="*/ 1695 h 7613"/>
                    <a:gd name="connsiteX2" fmla="*/ 1695 w 7366"/>
                    <a:gd name="connsiteY2" fmla="*/ 379 h 7613"/>
                    <a:gd name="connsiteX3" fmla="*/ 721 w 7366"/>
                    <a:gd name="connsiteY3" fmla="*/ 5919 h 7613"/>
                    <a:gd name="connsiteX4" fmla="*/ 5672 w 7366"/>
                    <a:gd name="connsiteY4" fmla="*/ 7234 h 76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66" h="7613">
                      <a:moveTo>
                        <a:pt x="5672" y="7234"/>
                      </a:moveTo>
                      <a:cubicBezTo>
                        <a:pt x="7470" y="5974"/>
                        <a:pt x="7906" y="3493"/>
                        <a:pt x="6645" y="1695"/>
                      </a:cubicBezTo>
                      <a:cubicBezTo>
                        <a:pt x="5535" y="110"/>
                        <a:pt x="3445" y="-445"/>
                        <a:pt x="1695" y="379"/>
                      </a:cubicBezTo>
                      <a:cubicBezTo>
                        <a:pt x="-104" y="1640"/>
                        <a:pt x="-540" y="4120"/>
                        <a:pt x="721" y="5919"/>
                      </a:cubicBezTo>
                      <a:cubicBezTo>
                        <a:pt x="1832" y="7503"/>
                        <a:pt x="3921" y="8059"/>
                        <a:pt x="5672" y="7234"/>
                      </a:cubicBezTo>
                      <a:close/>
                    </a:path>
                  </a:pathLst>
                </a:custGeom>
                <a:solidFill>
                  <a:srgbClr val="006F7E"/>
                </a:solidFill>
                <a:ln w="3233"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1A5D812-B572-4600-AEC6-7C258F1C16AA}"/>
                    </a:ext>
                  </a:extLst>
                </p:cNvPr>
                <p:cNvSpPr/>
                <p:nvPr/>
              </p:nvSpPr>
              <p:spPr>
                <a:xfrm>
                  <a:off x="5488634" y="4918635"/>
                  <a:ext cx="12358" cy="21009"/>
                </a:xfrm>
                <a:custGeom>
                  <a:avLst/>
                  <a:gdLst>
                    <a:gd name="connsiteX0" fmla="*/ 9804 w 12358"/>
                    <a:gd name="connsiteY0" fmla="*/ 16 h 21009"/>
                    <a:gd name="connsiteX1" fmla="*/ 24 w 12358"/>
                    <a:gd name="connsiteY1" fmla="*/ 11205 h 21009"/>
                    <a:gd name="connsiteX2" fmla="*/ 10936 w 12358"/>
                    <a:gd name="connsiteY2" fmla="*/ 21001 h 21009"/>
                    <a:gd name="connsiteX3" fmla="*/ 12359 w 12358"/>
                    <a:gd name="connsiteY3" fmla="*/ 20774 h 21009"/>
                    <a:gd name="connsiteX4" fmla="*/ 12358 w 12358"/>
                    <a:gd name="connsiteY4" fmla="*/ 210 h 21009"/>
                    <a:gd name="connsiteX5" fmla="*/ 9804 w 12358"/>
                    <a:gd name="connsiteY5" fmla="*/ 16 h 21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8" h="21009">
                      <a:moveTo>
                        <a:pt x="9804" y="16"/>
                      </a:moveTo>
                      <a:cubicBezTo>
                        <a:pt x="4013" y="405"/>
                        <a:pt x="-365" y="5415"/>
                        <a:pt x="24" y="11205"/>
                      </a:cubicBezTo>
                      <a:cubicBezTo>
                        <a:pt x="406" y="16888"/>
                        <a:pt x="5245" y="21232"/>
                        <a:pt x="10936" y="21001"/>
                      </a:cubicBezTo>
                      <a:cubicBezTo>
                        <a:pt x="11418" y="20989"/>
                        <a:pt x="11897" y="20912"/>
                        <a:pt x="12359" y="20774"/>
                      </a:cubicBezTo>
                      <a:lnTo>
                        <a:pt x="12358" y="210"/>
                      </a:lnTo>
                      <a:cubicBezTo>
                        <a:pt x="11519" y="32"/>
                        <a:pt x="10660" y="-33"/>
                        <a:pt x="9804" y="16"/>
                      </a:cubicBezTo>
                      <a:close/>
                    </a:path>
                  </a:pathLst>
                </a:custGeom>
                <a:solidFill>
                  <a:srgbClr val="006F7E"/>
                </a:solidFill>
                <a:ln w="3233"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23DA0E7-4C96-4984-940F-C66918AAF88E}"/>
                    </a:ext>
                  </a:extLst>
                </p:cNvPr>
                <p:cNvSpPr/>
                <p:nvPr/>
              </p:nvSpPr>
              <p:spPr>
                <a:xfrm>
                  <a:off x="5470826" y="4913299"/>
                  <a:ext cx="12416" cy="12416"/>
                </a:xfrm>
                <a:custGeom>
                  <a:avLst/>
                  <a:gdLst>
                    <a:gd name="connsiteX0" fmla="*/ 12416 w 12416"/>
                    <a:gd name="connsiteY0" fmla="*/ 6160 h 12416"/>
                    <a:gd name="connsiteX1" fmla="*/ 6160 w 12416"/>
                    <a:gd name="connsiteY1" fmla="*/ 0 h 12416"/>
                    <a:gd name="connsiteX2" fmla="*/ 0 w 12416"/>
                    <a:gd name="connsiteY2" fmla="*/ 6256 h 12416"/>
                    <a:gd name="connsiteX3" fmla="*/ 32 w 12416"/>
                    <a:gd name="connsiteY3" fmla="*/ 6839 h 12416"/>
                    <a:gd name="connsiteX4" fmla="*/ 6839 w 12416"/>
                    <a:gd name="connsiteY4" fmla="*/ 12384 h 12416"/>
                    <a:gd name="connsiteX5" fmla="*/ 12416 w 12416"/>
                    <a:gd name="connsiteY5" fmla="*/ 6160 h 12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16" h="12416">
                      <a:moveTo>
                        <a:pt x="12416" y="6160"/>
                      </a:moveTo>
                      <a:cubicBezTo>
                        <a:pt x="12390" y="2732"/>
                        <a:pt x="9589" y="-27"/>
                        <a:pt x="6160" y="0"/>
                      </a:cubicBezTo>
                      <a:cubicBezTo>
                        <a:pt x="2732" y="27"/>
                        <a:pt x="-26" y="2827"/>
                        <a:pt x="0" y="6256"/>
                      </a:cubicBezTo>
                      <a:cubicBezTo>
                        <a:pt x="2" y="6451"/>
                        <a:pt x="12" y="6645"/>
                        <a:pt x="32" y="6839"/>
                      </a:cubicBezTo>
                      <a:cubicBezTo>
                        <a:pt x="381" y="10250"/>
                        <a:pt x="3428" y="12732"/>
                        <a:pt x="6839" y="12384"/>
                      </a:cubicBezTo>
                      <a:cubicBezTo>
                        <a:pt x="10025" y="12059"/>
                        <a:pt x="12441" y="9363"/>
                        <a:pt x="12416" y="6160"/>
                      </a:cubicBezTo>
                      <a:close/>
                    </a:path>
                  </a:pathLst>
                </a:custGeom>
                <a:solidFill>
                  <a:srgbClr val="006F7E"/>
                </a:solidFill>
                <a:ln w="3233"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0BD0B688-2A86-49E5-8F48-B2D4E9754C5E}"/>
                    </a:ext>
                  </a:extLst>
                </p:cNvPr>
                <p:cNvSpPr/>
                <p:nvPr/>
              </p:nvSpPr>
              <p:spPr>
                <a:xfrm>
                  <a:off x="5483431" y="4946646"/>
                  <a:ext cx="7899" cy="7899"/>
                </a:xfrm>
                <a:custGeom>
                  <a:avLst/>
                  <a:gdLst>
                    <a:gd name="connsiteX0" fmla="*/ 5 w 7899"/>
                    <a:gd name="connsiteY0" fmla="*/ 4144 h 7899"/>
                    <a:gd name="connsiteX1" fmla="*/ 4144 w 7899"/>
                    <a:gd name="connsiteY1" fmla="*/ 7894 h 7899"/>
                    <a:gd name="connsiteX2" fmla="*/ 7894 w 7899"/>
                    <a:gd name="connsiteY2" fmla="*/ 3756 h 7899"/>
                    <a:gd name="connsiteX3" fmla="*/ 3755 w 7899"/>
                    <a:gd name="connsiteY3" fmla="*/ 5 h 7899"/>
                    <a:gd name="connsiteX4" fmla="*/ 5 w 7899"/>
                    <a:gd name="connsiteY4" fmla="*/ 4144 h 78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99" h="7899">
                      <a:moveTo>
                        <a:pt x="5" y="4144"/>
                      </a:moveTo>
                      <a:cubicBezTo>
                        <a:pt x="112" y="6322"/>
                        <a:pt x="1965" y="8001"/>
                        <a:pt x="4144" y="7894"/>
                      </a:cubicBezTo>
                      <a:cubicBezTo>
                        <a:pt x="6322" y="7788"/>
                        <a:pt x="8001" y="5934"/>
                        <a:pt x="7894" y="3756"/>
                      </a:cubicBezTo>
                      <a:cubicBezTo>
                        <a:pt x="7787" y="1577"/>
                        <a:pt x="5934" y="-102"/>
                        <a:pt x="3755" y="5"/>
                      </a:cubicBezTo>
                      <a:cubicBezTo>
                        <a:pt x="1577" y="112"/>
                        <a:pt x="-102" y="1965"/>
                        <a:pt x="5" y="4144"/>
                      </a:cubicBezTo>
                      <a:close/>
                    </a:path>
                  </a:pathLst>
                </a:custGeom>
                <a:solidFill>
                  <a:srgbClr val="006F7E"/>
                </a:solidFill>
                <a:ln w="3233"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B367EA35-4598-4B9C-A213-93551ECD2B7E}"/>
                    </a:ext>
                  </a:extLst>
                </p:cNvPr>
                <p:cNvSpPr/>
                <p:nvPr/>
              </p:nvSpPr>
              <p:spPr>
                <a:xfrm>
                  <a:off x="5431136" y="4982357"/>
                  <a:ext cx="17604" cy="17593"/>
                </a:xfrm>
                <a:custGeom>
                  <a:avLst/>
                  <a:gdLst>
                    <a:gd name="connsiteX0" fmla="*/ 4963 w 17604"/>
                    <a:gd name="connsiteY0" fmla="*/ 16707 h 17593"/>
                    <a:gd name="connsiteX1" fmla="*/ 16717 w 17604"/>
                    <a:gd name="connsiteY1" fmla="*/ 12641 h 17593"/>
                    <a:gd name="connsiteX2" fmla="*/ 12652 w 17604"/>
                    <a:gd name="connsiteY2" fmla="*/ 887 h 17593"/>
                    <a:gd name="connsiteX3" fmla="*/ 898 w 17604"/>
                    <a:gd name="connsiteY3" fmla="*/ 4952 h 17593"/>
                    <a:gd name="connsiteX4" fmla="*/ 889 w 17604"/>
                    <a:gd name="connsiteY4" fmla="*/ 4970 h 17593"/>
                    <a:gd name="connsiteX5" fmla="*/ 4922 w 17604"/>
                    <a:gd name="connsiteY5" fmla="*/ 16687 h 17593"/>
                    <a:gd name="connsiteX6" fmla="*/ 4963 w 17604"/>
                    <a:gd name="connsiteY6" fmla="*/ 16707 h 1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04" h="17593">
                      <a:moveTo>
                        <a:pt x="4963" y="16707"/>
                      </a:moveTo>
                      <a:cubicBezTo>
                        <a:pt x="9332" y="18830"/>
                        <a:pt x="14594" y="17010"/>
                        <a:pt x="16717" y="12641"/>
                      </a:cubicBezTo>
                      <a:cubicBezTo>
                        <a:pt x="18841" y="8273"/>
                        <a:pt x="17020" y="3010"/>
                        <a:pt x="12652" y="887"/>
                      </a:cubicBezTo>
                      <a:cubicBezTo>
                        <a:pt x="8283" y="-1236"/>
                        <a:pt x="3021" y="584"/>
                        <a:pt x="898" y="4952"/>
                      </a:cubicBezTo>
                      <a:cubicBezTo>
                        <a:pt x="895" y="4958"/>
                        <a:pt x="892" y="4964"/>
                        <a:pt x="889" y="4970"/>
                      </a:cubicBezTo>
                      <a:cubicBezTo>
                        <a:pt x="-1233" y="9319"/>
                        <a:pt x="573" y="14565"/>
                        <a:pt x="4922" y="16687"/>
                      </a:cubicBezTo>
                      <a:cubicBezTo>
                        <a:pt x="4936" y="16694"/>
                        <a:pt x="4950" y="16701"/>
                        <a:pt x="4963" y="16707"/>
                      </a:cubicBezTo>
                      <a:close/>
                    </a:path>
                  </a:pathLst>
                </a:custGeom>
                <a:solidFill>
                  <a:srgbClr val="006F7E"/>
                </a:solidFill>
                <a:ln w="3233"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54195208-E3CC-4677-8D19-937BBBAD2239}"/>
                    </a:ext>
                  </a:extLst>
                </p:cNvPr>
                <p:cNvSpPr/>
                <p:nvPr/>
              </p:nvSpPr>
              <p:spPr>
                <a:xfrm>
                  <a:off x="5422469" y="4970335"/>
                  <a:ext cx="10284" cy="10284"/>
                </a:xfrm>
                <a:custGeom>
                  <a:avLst/>
                  <a:gdLst>
                    <a:gd name="connsiteX0" fmla="*/ 9782 w 10284"/>
                    <a:gd name="connsiteY0" fmla="*/ 7356 h 10284"/>
                    <a:gd name="connsiteX1" fmla="*/ 7357 w 10284"/>
                    <a:gd name="connsiteY1" fmla="*/ 502 h 10284"/>
                    <a:gd name="connsiteX2" fmla="*/ 502 w 10284"/>
                    <a:gd name="connsiteY2" fmla="*/ 2928 h 10284"/>
                    <a:gd name="connsiteX3" fmla="*/ 2927 w 10284"/>
                    <a:gd name="connsiteY3" fmla="*/ 9782 h 10284"/>
                    <a:gd name="connsiteX4" fmla="*/ 9782 w 10284"/>
                    <a:gd name="connsiteY4" fmla="*/ 7358 h 10284"/>
                    <a:gd name="connsiteX5" fmla="*/ 9782 w 10284"/>
                    <a:gd name="connsiteY5" fmla="*/ 7357 h 10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84" h="10284">
                      <a:moveTo>
                        <a:pt x="9782" y="7356"/>
                      </a:moveTo>
                      <a:cubicBezTo>
                        <a:pt x="11005" y="4794"/>
                        <a:pt x="9919" y="1725"/>
                        <a:pt x="7357" y="502"/>
                      </a:cubicBezTo>
                      <a:cubicBezTo>
                        <a:pt x="4794" y="-720"/>
                        <a:pt x="1725" y="365"/>
                        <a:pt x="502" y="2928"/>
                      </a:cubicBezTo>
                      <a:cubicBezTo>
                        <a:pt x="-720" y="5490"/>
                        <a:pt x="365" y="8559"/>
                        <a:pt x="2927" y="9782"/>
                      </a:cubicBezTo>
                      <a:cubicBezTo>
                        <a:pt x="5489" y="11005"/>
                        <a:pt x="8558" y="9920"/>
                        <a:pt x="9782" y="7358"/>
                      </a:cubicBezTo>
                      <a:cubicBezTo>
                        <a:pt x="9782" y="7357"/>
                        <a:pt x="9782" y="7357"/>
                        <a:pt x="9782" y="7357"/>
                      </a:cubicBezTo>
                      <a:close/>
                    </a:path>
                  </a:pathLst>
                </a:custGeom>
                <a:solidFill>
                  <a:srgbClr val="006F7E"/>
                </a:solidFill>
                <a:ln w="3233"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219D2936-F3BE-488E-8DB3-06199DE70E04}"/>
                    </a:ext>
                  </a:extLst>
                </p:cNvPr>
                <p:cNvSpPr/>
                <p:nvPr/>
              </p:nvSpPr>
              <p:spPr>
                <a:xfrm>
                  <a:off x="5419551" y="4998835"/>
                  <a:ext cx="6468" cy="6468"/>
                </a:xfrm>
                <a:custGeom>
                  <a:avLst/>
                  <a:gdLst>
                    <a:gd name="connsiteX0" fmla="*/ 4714 w 6468"/>
                    <a:gd name="connsiteY0" fmla="*/ 359 h 6468"/>
                    <a:gd name="connsiteX1" fmla="*/ 359 w 6468"/>
                    <a:gd name="connsiteY1" fmla="*/ 1755 h 6468"/>
                    <a:gd name="connsiteX2" fmla="*/ 284 w 6468"/>
                    <a:gd name="connsiteY2" fmla="*/ 1911 h 6468"/>
                    <a:gd name="connsiteX3" fmla="*/ 1911 w 6468"/>
                    <a:gd name="connsiteY3" fmla="*/ 6184 h 6468"/>
                    <a:gd name="connsiteX4" fmla="*/ 6185 w 6468"/>
                    <a:gd name="connsiteY4" fmla="*/ 4557 h 6468"/>
                    <a:gd name="connsiteX5" fmla="*/ 4714 w 6468"/>
                    <a:gd name="connsiteY5" fmla="*/ 359 h 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68" h="6468">
                      <a:moveTo>
                        <a:pt x="4714" y="359"/>
                      </a:moveTo>
                      <a:cubicBezTo>
                        <a:pt x="3126" y="-458"/>
                        <a:pt x="1176" y="167"/>
                        <a:pt x="359" y="1755"/>
                      </a:cubicBezTo>
                      <a:cubicBezTo>
                        <a:pt x="333" y="1806"/>
                        <a:pt x="308" y="1858"/>
                        <a:pt x="284" y="1911"/>
                      </a:cubicBezTo>
                      <a:cubicBezTo>
                        <a:pt x="-447" y="3540"/>
                        <a:pt x="282" y="5454"/>
                        <a:pt x="1911" y="6184"/>
                      </a:cubicBezTo>
                      <a:cubicBezTo>
                        <a:pt x="3541" y="6915"/>
                        <a:pt x="5454" y="6186"/>
                        <a:pt x="6185" y="4557"/>
                      </a:cubicBezTo>
                      <a:cubicBezTo>
                        <a:pt x="6888" y="2989"/>
                        <a:pt x="6242" y="1145"/>
                        <a:pt x="4714" y="359"/>
                      </a:cubicBezTo>
                      <a:close/>
                    </a:path>
                  </a:pathLst>
                </a:custGeom>
                <a:solidFill>
                  <a:srgbClr val="006F7E"/>
                </a:solidFill>
                <a:ln w="3233"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82B80297-83AA-4B25-B733-91069B846302}"/>
                    </a:ext>
                  </a:extLst>
                </p:cNvPr>
                <p:cNvSpPr/>
                <p:nvPr/>
              </p:nvSpPr>
              <p:spPr>
                <a:xfrm>
                  <a:off x="5362623" y="5062914"/>
                  <a:ext cx="21021" cy="21018"/>
                </a:xfrm>
                <a:custGeom>
                  <a:avLst/>
                  <a:gdLst>
                    <a:gd name="connsiteX0" fmla="*/ 46 w 21021"/>
                    <a:gd name="connsiteY0" fmla="*/ 11456 h 21018"/>
                    <a:gd name="connsiteX1" fmla="*/ 11458 w 21021"/>
                    <a:gd name="connsiteY1" fmla="*/ 20975 h 21018"/>
                    <a:gd name="connsiteX2" fmla="*/ 20978 w 21021"/>
                    <a:gd name="connsiteY2" fmla="*/ 9563 h 21018"/>
                    <a:gd name="connsiteX3" fmla="*/ 9585 w 21021"/>
                    <a:gd name="connsiteY3" fmla="*/ 42 h 21018"/>
                    <a:gd name="connsiteX4" fmla="*/ 39 w 21021"/>
                    <a:gd name="connsiteY4" fmla="*/ 11372 h 21018"/>
                    <a:gd name="connsiteX5" fmla="*/ 46 w 21021"/>
                    <a:gd name="connsiteY5" fmla="*/ 11456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21" h="21018">
                      <a:moveTo>
                        <a:pt x="46" y="11456"/>
                      </a:moveTo>
                      <a:cubicBezTo>
                        <a:pt x="569" y="17235"/>
                        <a:pt x="5678" y="21497"/>
                        <a:pt x="11458" y="20975"/>
                      </a:cubicBezTo>
                      <a:cubicBezTo>
                        <a:pt x="17238" y="20452"/>
                        <a:pt x="21500" y="15343"/>
                        <a:pt x="20978" y="9563"/>
                      </a:cubicBezTo>
                      <a:cubicBezTo>
                        <a:pt x="20456" y="3790"/>
                        <a:pt x="15358" y="-470"/>
                        <a:pt x="9585" y="42"/>
                      </a:cubicBezTo>
                      <a:cubicBezTo>
                        <a:pt x="3820" y="534"/>
                        <a:pt x="-454" y="5607"/>
                        <a:pt x="39" y="11372"/>
                      </a:cubicBezTo>
                      <a:cubicBezTo>
                        <a:pt x="41" y="11400"/>
                        <a:pt x="44" y="11427"/>
                        <a:pt x="46" y="11456"/>
                      </a:cubicBezTo>
                      <a:close/>
                    </a:path>
                  </a:pathLst>
                </a:custGeom>
                <a:solidFill>
                  <a:srgbClr val="006F7E"/>
                </a:solidFill>
                <a:ln w="3233"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9666B5C-76AF-4B4D-8EA7-F5E89104DCFA}"/>
                    </a:ext>
                  </a:extLst>
                </p:cNvPr>
                <p:cNvSpPr/>
                <p:nvPr/>
              </p:nvSpPr>
              <p:spPr>
                <a:xfrm>
                  <a:off x="5375478" y="5044569"/>
                  <a:ext cx="12416" cy="12417"/>
                </a:xfrm>
                <a:custGeom>
                  <a:avLst/>
                  <a:gdLst>
                    <a:gd name="connsiteX0" fmla="*/ 60 w 12416"/>
                    <a:gd name="connsiteY0" fmla="*/ 7070 h 12417"/>
                    <a:gd name="connsiteX1" fmla="*/ 7070 w 12416"/>
                    <a:gd name="connsiteY1" fmla="*/ 12356 h 12417"/>
                    <a:gd name="connsiteX2" fmla="*/ 12412 w 12416"/>
                    <a:gd name="connsiteY2" fmla="*/ 5971 h 12417"/>
                    <a:gd name="connsiteX3" fmla="*/ 5971 w 12416"/>
                    <a:gd name="connsiteY3" fmla="*/ 5 h 12417"/>
                    <a:gd name="connsiteX4" fmla="*/ 5 w 12416"/>
                    <a:gd name="connsiteY4" fmla="*/ 6446 h 12417"/>
                    <a:gd name="connsiteX5" fmla="*/ 60 w 12416"/>
                    <a:gd name="connsiteY5" fmla="*/ 7070 h 1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16" h="12417">
                      <a:moveTo>
                        <a:pt x="60" y="7070"/>
                      </a:moveTo>
                      <a:cubicBezTo>
                        <a:pt x="536" y="10466"/>
                        <a:pt x="3675" y="12832"/>
                        <a:pt x="7070" y="12356"/>
                      </a:cubicBezTo>
                      <a:cubicBezTo>
                        <a:pt x="10225" y="11914"/>
                        <a:pt x="12533" y="9155"/>
                        <a:pt x="12412" y="5971"/>
                      </a:cubicBezTo>
                      <a:cubicBezTo>
                        <a:pt x="12281" y="2545"/>
                        <a:pt x="9397" y="-126"/>
                        <a:pt x="5971" y="5"/>
                      </a:cubicBezTo>
                      <a:cubicBezTo>
                        <a:pt x="2545" y="136"/>
                        <a:pt x="-127" y="3019"/>
                        <a:pt x="5" y="6446"/>
                      </a:cubicBezTo>
                      <a:cubicBezTo>
                        <a:pt x="13" y="6655"/>
                        <a:pt x="31" y="6863"/>
                        <a:pt x="60" y="7070"/>
                      </a:cubicBezTo>
                      <a:close/>
                    </a:path>
                  </a:pathLst>
                </a:custGeom>
                <a:solidFill>
                  <a:srgbClr val="006F7E"/>
                </a:solidFill>
                <a:ln w="3233"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C3E73A42-9B10-4C0E-BE14-1CF52F4C06D8}"/>
                    </a:ext>
                  </a:extLst>
                </p:cNvPr>
                <p:cNvSpPr/>
                <p:nvPr/>
              </p:nvSpPr>
              <p:spPr>
                <a:xfrm>
                  <a:off x="5347328" y="5058603"/>
                  <a:ext cx="7922" cy="7922"/>
                </a:xfrm>
                <a:custGeom>
                  <a:avLst/>
                  <a:gdLst>
                    <a:gd name="connsiteX0" fmla="*/ 7904 w 7922"/>
                    <a:gd name="connsiteY0" fmla="*/ 3610 h 7922"/>
                    <a:gd name="connsiteX1" fmla="*/ 3701 w 7922"/>
                    <a:gd name="connsiteY1" fmla="*/ 12 h 7922"/>
                    <a:gd name="connsiteX2" fmla="*/ 3604 w 7922"/>
                    <a:gd name="connsiteY2" fmla="*/ 21 h 7922"/>
                    <a:gd name="connsiteX3" fmla="*/ 15 w 7922"/>
                    <a:gd name="connsiteY3" fmla="*/ 4321 h 7922"/>
                    <a:gd name="connsiteX4" fmla="*/ 4348 w 7922"/>
                    <a:gd name="connsiteY4" fmla="*/ 7910 h 7922"/>
                    <a:gd name="connsiteX5" fmla="*/ 7905 w 7922"/>
                    <a:gd name="connsiteY5" fmla="*/ 3612 h 7922"/>
                    <a:gd name="connsiteX6" fmla="*/ 7905 w 7922"/>
                    <a:gd name="connsiteY6" fmla="*/ 3610 h 7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22" h="7922">
                      <a:moveTo>
                        <a:pt x="7904" y="3610"/>
                      </a:moveTo>
                      <a:cubicBezTo>
                        <a:pt x="7737" y="1455"/>
                        <a:pt x="5855" y="-155"/>
                        <a:pt x="3701" y="12"/>
                      </a:cubicBezTo>
                      <a:cubicBezTo>
                        <a:pt x="3668" y="14"/>
                        <a:pt x="3636" y="17"/>
                        <a:pt x="3604" y="21"/>
                      </a:cubicBezTo>
                      <a:cubicBezTo>
                        <a:pt x="1430" y="225"/>
                        <a:pt x="-172" y="2145"/>
                        <a:pt x="15" y="4321"/>
                      </a:cubicBezTo>
                      <a:cubicBezTo>
                        <a:pt x="253" y="6491"/>
                        <a:pt x="2171" y="8080"/>
                        <a:pt x="4348" y="7910"/>
                      </a:cubicBezTo>
                      <a:cubicBezTo>
                        <a:pt x="6517" y="7705"/>
                        <a:pt x="8109" y="5781"/>
                        <a:pt x="7905" y="3612"/>
                      </a:cubicBezTo>
                      <a:cubicBezTo>
                        <a:pt x="7905" y="3612"/>
                        <a:pt x="7905" y="3610"/>
                        <a:pt x="7905" y="3610"/>
                      </a:cubicBezTo>
                      <a:close/>
                    </a:path>
                  </a:pathLst>
                </a:custGeom>
                <a:solidFill>
                  <a:srgbClr val="006F7E"/>
                </a:solidFill>
                <a:ln w="3233"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57A7E3CE-1169-44BA-B411-CC3443690A71}"/>
                    </a:ext>
                  </a:extLst>
                </p:cNvPr>
                <p:cNvSpPr/>
                <p:nvPr/>
              </p:nvSpPr>
              <p:spPr>
                <a:xfrm>
                  <a:off x="5461120" y="5072453"/>
                  <a:ext cx="21018" cy="21018"/>
                </a:xfrm>
                <a:custGeom>
                  <a:avLst/>
                  <a:gdLst>
                    <a:gd name="connsiteX0" fmla="*/ 9576 w 21018"/>
                    <a:gd name="connsiteY0" fmla="*/ 42 h 21018"/>
                    <a:gd name="connsiteX1" fmla="*/ 42 w 21018"/>
                    <a:gd name="connsiteY1" fmla="*/ 11442 h 21018"/>
                    <a:gd name="connsiteX2" fmla="*/ 11442 w 21018"/>
                    <a:gd name="connsiteY2" fmla="*/ 20976 h 21018"/>
                    <a:gd name="connsiteX3" fmla="*/ 20990 w 21018"/>
                    <a:gd name="connsiteY3" fmla="*/ 9742 h 21018"/>
                    <a:gd name="connsiteX4" fmla="*/ 9742 w 21018"/>
                    <a:gd name="connsiteY4" fmla="*/ 28 h 21018"/>
                    <a:gd name="connsiteX5" fmla="*/ 9576 w 21018"/>
                    <a:gd name="connsiteY5" fmla="*/ 42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8" h="21018">
                      <a:moveTo>
                        <a:pt x="9576" y="42"/>
                      </a:moveTo>
                      <a:cubicBezTo>
                        <a:pt x="3795" y="557"/>
                        <a:pt x="-473" y="5662"/>
                        <a:pt x="42" y="11442"/>
                      </a:cubicBezTo>
                      <a:cubicBezTo>
                        <a:pt x="558" y="17223"/>
                        <a:pt x="5662" y="21491"/>
                        <a:pt x="11442" y="20976"/>
                      </a:cubicBezTo>
                      <a:cubicBezTo>
                        <a:pt x="17158" y="20466"/>
                        <a:pt x="21408" y="15466"/>
                        <a:pt x="20990" y="9742"/>
                      </a:cubicBezTo>
                      <a:cubicBezTo>
                        <a:pt x="20566" y="3954"/>
                        <a:pt x="15531" y="-395"/>
                        <a:pt x="9742" y="28"/>
                      </a:cubicBezTo>
                      <a:cubicBezTo>
                        <a:pt x="9687" y="32"/>
                        <a:pt x="9631" y="37"/>
                        <a:pt x="9576" y="42"/>
                      </a:cubicBezTo>
                      <a:close/>
                    </a:path>
                  </a:pathLst>
                </a:custGeom>
                <a:solidFill>
                  <a:srgbClr val="006F7E"/>
                </a:solidFill>
                <a:ln w="3233"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EBFCAA32-2645-4CDB-ADBE-88A004C7DC8B}"/>
                    </a:ext>
                  </a:extLst>
                </p:cNvPr>
                <p:cNvSpPr/>
                <p:nvPr/>
              </p:nvSpPr>
              <p:spPr>
                <a:xfrm>
                  <a:off x="5474119" y="5054861"/>
                  <a:ext cx="12360" cy="11793"/>
                </a:xfrm>
                <a:custGeom>
                  <a:avLst/>
                  <a:gdLst>
                    <a:gd name="connsiteX0" fmla="*/ 12356 w 12360"/>
                    <a:gd name="connsiteY0" fmla="*/ 5347 h 11793"/>
                    <a:gd name="connsiteX1" fmla="*/ 5346 w 12360"/>
                    <a:gd name="connsiteY1" fmla="*/ 61 h 11793"/>
                    <a:gd name="connsiteX2" fmla="*/ 5 w 12360"/>
                    <a:gd name="connsiteY2" fmla="*/ 6446 h 11793"/>
                    <a:gd name="connsiteX3" fmla="*/ 7014 w 12360"/>
                    <a:gd name="connsiteY3" fmla="*/ 11733 h 11793"/>
                    <a:gd name="connsiteX4" fmla="*/ 12356 w 12360"/>
                    <a:gd name="connsiteY4" fmla="*/ 5347 h 117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60" h="11793">
                      <a:moveTo>
                        <a:pt x="12356" y="5347"/>
                      </a:moveTo>
                      <a:cubicBezTo>
                        <a:pt x="11880" y="1951"/>
                        <a:pt x="8742" y="-415"/>
                        <a:pt x="5346" y="61"/>
                      </a:cubicBezTo>
                      <a:cubicBezTo>
                        <a:pt x="2191" y="503"/>
                        <a:pt x="-117" y="3262"/>
                        <a:pt x="5" y="6446"/>
                      </a:cubicBezTo>
                      <a:cubicBezTo>
                        <a:pt x="481" y="9842"/>
                        <a:pt x="3619" y="12209"/>
                        <a:pt x="7014" y="11733"/>
                      </a:cubicBezTo>
                      <a:cubicBezTo>
                        <a:pt x="10170" y="11290"/>
                        <a:pt x="12478" y="8531"/>
                        <a:pt x="12356" y="5347"/>
                      </a:cubicBezTo>
                      <a:close/>
                    </a:path>
                  </a:pathLst>
                </a:custGeom>
                <a:solidFill>
                  <a:srgbClr val="006F7E"/>
                </a:solidFill>
                <a:ln w="3233"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8254D1FE-FBE9-4C88-AC9D-226F3AC018C5}"/>
                    </a:ext>
                  </a:extLst>
                </p:cNvPr>
                <p:cNvSpPr/>
                <p:nvPr/>
              </p:nvSpPr>
              <p:spPr>
                <a:xfrm>
                  <a:off x="5445849" y="5068170"/>
                  <a:ext cx="7920" cy="7897"/>
                </a:xfrm>
                <a:custGeom>
                  <a:avLst/>
                  <a:gdLst>
                    <a:gd name="connsiteX0" fmla="*/ 15 w 7920"/>
                    <a:gd name="connsiteY0" fmla="*/ 4292 h 7897"/>
                    <a:gd name="connsiteX1" fmla="*/ 4315 w 7920"/>
                    <a:gd name="connsiteY1" fmla="*/ 7881 h 7897"/>
                    <a:gd name="connsiteX2" fmla="*/ 7904 w 7920"/>
                    <a:gd name="connsiteY2" fmla="*/ 3581 h 7897"/>
                    <a:gd name="connsiteX3" fmla="*/ 3736 w 7920"/>
                    <a:gd name="connsiteY3" fmla="*/ 12 h 7897"/>
                    <a:gd name="connsiteX4" fmla="*/ 3604 w 7920"/>
                    <a:gd name="connsiteY4" fmla="*/ 24 h 7897"/>
                    <a:gd name="connsiteX5" fmla="*/ 15 w 7920"/>
                    <a:gd name="connsiteY5" fmla="*/ 4292 h 7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20" h="7897">
                      <a:moveTo>
                        <a:pt x="15" y="4292"/>
                      </a:moveTo>
                      <a:cubicBezTo>
                        <a:pt x="211" y="6471"/>
                        <a:pt x="2136" y="8078"/>
                        <a:pt x="4315" y="7881"/>
                      </a:cubicBezTo>
                      <a:cubicBezTo>
                        <a:pt x="6494" y="7685"/>
                        <a:pt x="8101" y="5759"/>
                        <a:pt x="7904" y="3581"/>
                      </a:cubicBezTo>
                      <a:cubicBezTo>
                        <a:pt x="7739" y="1445"/>
                        <a:pt x="5873" y="-154"/>
                        <a:pt x="3736" y="12"/>
                      </a:cubicBezTo>
                      <a:cubicBezTo>
                        <a:pt x="3692" y="15"/>
                        <a:pt x="3648" y="19"/>
                        <a:pt x="3604" y="24"/>
                      </a:cubicBezTo>
                      <a:cubicBezTo>
                        <a:pt x="1434" y="213"/>
                        <a:pt x="-172" y="2123"/>
                        <a:pt x="15" y="4292"/>
                      </a:cubicBezTo>
                      <a:close/>
                    </a:path>
                  </a:pathLst>
                </a:custGeom>
                <a:solidFill>
                  <a:srgbClr val="006F7E"/>
                </a:solidFill>
                <a:ln w="3233"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CF763B6E-D362-487E-9E24-DF4002C35DD5}"/>
                    </a:ext>
                  </a:extLst>
                </p:cNvPr>
                <p:cNvSpPr/>
                <p:nvPr/>
              </p:nvSpPr>
              <p:spPr>
                <a:xfrm>
                  <a:off x="5416569" y="5079702"/>
                  <a:ext cx="17550" cy="17528"/>
                </a:xfrm>
                <a:custGeom>
                  <a:avLst/>
                  <a:gdLst>
                    <a:gd name="connsiteX0" fmla="*/ 12578 w 17550"/>
                    <a:gd name="connsiteY0" fmla="*/ 876 h 17528"/>
                    <a:gd name="connsiteX1" fmla="*/ 876 w 17550"/>
                    <a:gd name="connsiteY1" fmla="*/ 4950 h 17528"/>
                    <a:gd name="connsiteX2" fmla="*/ 4951 w 17550"/>
                    <a:gd name="connsiteY2" fmla="*/ 16653 h 17528"/>
                    <a:gd name="connsiteX3" fmla="*/ 16652 w 17550"/>
                    <a:gd name="connsiteY3" fmla="*/ 12580 h 17528"/>
                    <a:gd name="connsiteX4" fmla="*/ 12697 w 17550"/>
                    <a:gd name="connsiteY4" fmla="*/ 933 h 17528"/>
                    <a:gd name="connsiteX5" fmla="*/ 12578 w 17550"/>
                    <a:gd name="connsiteY5" fmla="*/ 876 h 17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50" h="17528">
                      <a:moveTo>
                        <a:pt x="12578" y="876"/>
                      </a:moveTo>
                      <a:cubicBezTo>
                        <a:pt x="8221" y="-1231"/>
                        <a:pt x="2982" y="594"/>
                        <a:pt x="876" y="4950"/>
                      </a:cubicBezTo>
                      <a:cubicBezTo>
                        <a:pt x="-1231" y="9308"/>
                        <a:pt x="594" y="14547"/>
                        <a:pt x="4951" y="16653"/>
                      </a:cubicBezTo>
                      <a:cubicBezTo>
                        <a:pt x="9307" y="18759"/>
                        <a:pt x="14545" y="16936"/>
                        <a:pt x="16652" y="12580"/>
                      </a:cubicBezTo>
                      <a:cubicBezTo>
                        <a:pt x="18777" y="8272"/>
                        <a:pt x="17006" y="3057"/>
                        <a:pt x="12697" y="933"/>
                      </a:cubicBezTo>
                      <a:cubicBezTo>
                        <a:pt x="12658" y="914"/>
                        <a:pt x="12618" y="895"/>
                        <a:pt x="12578" y="876"/>
                      </a:cubicBezTo>
                      <a:close/>
                    </a:path>
                  </a:pathLst>
                </a:custGeom>
                <a:solidFill>
                  <a:srgbClr val="006F7E"/>
                </a:solidFill>
                <a:ln w="3233"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16B1A7DC-0366-4FB4-B78F-D7AE11EDA832}"/>
                    </a:ext>
                  </a:extLst>
                </p:cNvPr>
                <p:cNvSpPr/>
                <p:nvPr/>
              </p:nvSpPr>
              <p:spPr>
                <a:xfrm>
                  <a:off x="5407837" y="5067589"/>
                  <a:ext cx="10317" cy="10349"/>
                </a:xfrm>
                <a:custGeom>
                  <a:avLst/>
                  <a:gdLst>
                    <a:gd name="connsiteX0" fmla="*/ 9832 w 10317"/>
                    <a:gd name="connsiteY0" fmla="*/ 7427 h 10349"/>
                    <a:gd name="connsiteX1" fmla="*/ 7407 w 10317"/>
                    <a:gd name="connsiteY1" fmla="*/ 508 h 10349"/>
                    <a:gd name="connsiteX2" fmla="*/ 508 w 10317"/>
                    <a:gd name="connsiteY2" fmla="*/ 2943 h 10349"/>
                    <a:gd name="connsiteX3" fmla="*/ 2942 w 10317"/>
                    <a:gd name="connsiteY3" fmla="*/ 9842 h 10349"/>
                    <a:gd name="connsiteX4" fmla="*/ 9832 w 10317"/>
                    <a:gd name="connsiteY4" fmla="*/ 7427 h 103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17" h="10349">
                      <a:moveTo>
                        <a:pt x="9832" y="7427"/>
                      </a:moveTo>
                      <a:cubicBezTo>
                        <a:pt x="11023" y="4844"/>
                        <a:pt x="9950" y="1782"/>
                        <a:pt x="7407" y="508"/>
                      </a:cubicBezTo>
                      <a:cubicBezTo>
                        <a:pt x="4829" y="-725"/>
                        <a:pt x="1740" y="365"/>
                        <a:pt x="508" y="2943"/>
                      </a:cubicBezTo>
                      <a:cubicBezTo>
                        <a:pt x="-725" y="5520"/>
                        <a:pt x="365" y="8609"/>
                        <a:pt x="2942" y="9842"/>
                      </a:cubicBezTo>
                      <a:cubicBezTo>
                        <a:pt x="5512" y="11071"/>
                        <a:pt x="8592" y="9992"/>
                        <a:pt x="9832" y="7427"/>
                      </a:cubicBezTo>
                      <a:close/>
                    </a:path>
                  </a:pathLst>
                </a:custGeom>
                <a:solidFill>
                  <a:srgbClr val="006F7E"/>
                </a:solidFill>
                <a:ln w="3233"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FD971A8D-926B-4FD3-86F7-E417439F3C79}"/>
                    </a:ext>
                  </a:extLst>
                </p:cNvPr>
                <p:cNvSpPr/>
                <p:nvPr/>
              </p:nvSpPr>
              <p:spPr>
                <a:xfrm>
                  <a:off x="5404907" y="5096154"/>
                  <a:ext cx="6582" cy="6601"/>
                </a:xfrm>
                <a:custGeom>
                  <a:avLst/>
                  <a:gdLst>
                    <a:gd name="connsiteX0" fmla="*/ 4711 w 6582"/>
                    <a:gd name="connsiteY0" fmla="*/ 332 h 6601"/>
                    <a:gd name="connsiteX1" fmla="*/ 382 w 6582"/>
                    <a:gd name="connsiteY1" fmla="*/ 1807 h 6601"/>
                    <a:gd name="connsiteX2" fmla="*/ 346 w 6582"/>
                    <a:gd name="connsiteY2" fmla="*/ 1884 h 6601"/>
                    <a:gd name="connsiteX3" fmla="*/ 1781 w 6582"/>
                    <a:gd name="connsiteY3" fmla="*/ 6226 h 6601"/>
                    <a:gd name="connsiteX4" fmla="*/ 1898 w 6582"/>
                    <a:gd name="connsiteY4" fmla="*/ 6282 h 6601"/>
                    <a:gd name="connsiteX5" fmla="*/ 6212 w 6582"/>
                    <a:gd name="connsiteY5" fmla="*/ 4768 h 6601"/>
                    <a:gd name="connsiteX6" fmla="*/ 6230 w 6582"/>
                    <a:gd name="connsiteY6" fmla="*/ 4730 h 6601"/>
                    <a:gd name="connsiteX7" fmla="*/ 4813 w 6582"/>
                    <a:gd name="connsiteY7" fmla="*/ 382 h 6601"/>
                    <a:gd name="connsiteX8" fmla="*/ 4711 w 6582"/>
                    <a:gd name="connsiteY8" fmla="*/ 332 h 6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82" h="6601">
                      <a:moveTo>
                        <a:pt x="4711" y="332"/>
                      </a:moveTo>
                      <a:cubicBezTo>
                        <a:pt x="3108" y="-455"/>
                        <a:pt x="1170" y="205"/>
                        <a:pt x="382" y="1807"/>
                      </a:cubicBezTo>
                      <a:cubicBezTo>
                        <a:pt x="370" y="1833"/>
                        <a:pt x="357" y="1858"/>
                        <a:pt x="346" y="1884"/>
                      </a:cubicBezTo>
                      <a:cubicBezTo>
                        <a:pt x="-457" y="3480"/>
                        <a:pt x="186" y="5423"/>
                        <a:pt x="1781" y="6226"/>
                      </a:cubicBezTo>
                      <a:cubicBezTo>
                        <a:pt x="1819" y="6245"/>
                        <a:pt x="1858" y="6264"/>
                        <a:pt x="1898" y="6282"/>
                      </a:cubicBezTo>
                      <a:cubicBezTo>
                        <a:pt x="3507" y="7055"/>
                        <a:pt x="5439" y="6377"/>
                        <a:pt x="6212" y="4768"/>
                      </a:cubicBezTo>
                      <a:cubicBezTo>
                        <a:pt x="6219" y="4755"/>
                        <a:pt x="6224" y="4742"/>
                        <a:pt x="6230" y="4730"/>
                      </a:cubicBezTo>
                      <a:cubicBezTo>
                        <a:pt x="7040" y="3138"/>
                        <a:pt x="6405" y="1191"/>
                        <a:pt x="4813" y="382"/>
                      </a:cubicBezTo>
                      <a:cubicBezTo>
                        <a:pt x="4779" y="365"/>
                        <a:pt x="4745" y="348"/>
                        <a:pt x="4711" y="332"/>
                      </a:cubicBezTo>
                      <a:close/>
                    </a:path>
                  </a:pathLst>
                </a:custGeom>
                <a:solidFill>
                  <a:srgbClr val="006F7E"/>
                </a:solidFill>
                <a:ln w="3233"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0DFD1148-D601-416B-A353-BF4D52A9370B}"/>
                    </a:ext>
                  </a:extLst>
                </p:cNvPr>
                <p:cNvSpPr/>
                <p:nvPr/>
              </p:nvSpPr>
              <p:spPr>
                <a:xfrm>
                  <a:off x="5371312" y="5118876"/>
                  <a:ext cx="21019" cy="21019"/>
                </a:xfrm>
                <a:custGeom>
                  <a:avLst/>
                  <a:gdLst>
                    <a:gd name="connsiteX0" fmla="*/ 20910 w 21019"/>
                    <a:gd name="connsiteY0" fmla="*/ 9006 h 21019"/>
                    <a:gd name="connsiteX1" fmla="*/ 9006 w 21019"/>
                    <a:gd name="connsiteY1" fmla="*/ 109 h 21019"/>
                    <a:gd name="connsiteX2" fmla="*/ 110 w 21019"/>
                    <a:gd name="connsiteY2" fmla="*/ 12014 h 21019"/>
                    <a:gd name="connsiteX3" fmla="*/ 12014 w 21019"/>
                    <a:gd name="connsiteY3" fmla="*/ 20910 h 21019"/>
                    <a:gd name="connsiteX4" fmla="*/ 12051 w 21019"/>
                    <a:gd name="connsiteY4" fmla="*/ 20905 h 21019"/>
                    <a:gd name="connsiteX5" fmla="*/ 20910 w 21019"/>
                    <a:gd name="connsiteY5" fmla="*/ 9006 h 21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9" h="21019">
                      <a:moveTo>
                        <a:pt x="20910" y="9006"/>
                      </a:moveTo>
                      <a:cubicBezTo>
                        <a:pt x="20080" y="3262"/>
                        <a:pt x="14750" y="-721"/>
                        <a:pt x="9006" y="109"/>
                      </a:cubicBezTo>
                      <a:cubicBezTo>
                        <a:pt x="3262" y="940"/>
                        <a:pt x="-721" y="6270"/>
                        <a:pt x="110" y="12014"/>
                      </a:cubicBezTo>
                      <a:cubicBezTo>
                        <a:pt x="940" y="17758"/>
                        <a:pt x="6270" y="21741"/>
                        <a:pt x="12014" y="20910"/>
                      </a:cubicBezTo>
                      <a:cubicBezTo>
                        <a:pt x="12026" y="20908"/>
                        <a:pt x="12039" y="20907"/>
                        <a:pt x="12051" y="20905"/>
                      </a:cubicBezTo>
                      <a:cubicBezTo>
                        <a:pt x="17777" y="20056"/>
                        <a:pt x="21739" y="14735"/>
                        <a:pt x="20910" y="9006"/>
                      </a:cubicBezTo>
                      <a:close/>
                    </a:path>
                  </a:pathLst>
                </a:custGeom>
                <a:solidFill>
                  <a:srgbClr val="006F7E"/>
                </a:solidFill>
                <a:ln w="3233"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212B14B6-210C-430E-9662-1601B8FBB9A8}"/>
                    </a:ext>
                  </a:extLst>
                </p:cNvPr>
                <p:cNvSpPr/>
                <p:nvPr/>
              </p:nvSpPr>
              <p:spPr>
                <a:xfrm>
                  <a:off x="5398620" y="5130494"/>
                  <a:ext cx="12352" cy="12361"/>
                </a:xfrm>
                <a:custGeom>
                  <a:avLst/>
                  <a:gdLst>
                    <a:gd name="connsiteX0" fmla="*/ 7020 w 12352"/>
                    <a:gd name="connsiteY0" fmla="*/ 12294 h 12361"/>
                    <a:gd name="connsiteX1" fmla="*/ 12294 w 12352"/>
                    <a:gd name="connsiteY1" fmla="*/ 5333 h 12361"/>
                    <a:gd name="connsiteX2" fmla="*/ 5333 w 12352"/>
                    <a:gd name="connsiteY2" fmla="*/ 59 h 12361"/>
                    <a:gd name="connsiteX3" fmla="*/ 59 w 12352"/>
                    <a:gd name="connsiteY3" fmla="*/ 7020 h 12361"/>
                    <a:gd name="connsiteX4" fmla="*/ 69 w 12352"/>
                    <a:gd name="connsiteY4" fmla="*/ 7089 h 12361"/>
                    <a:gd name="connsiteX5" fmla="*/ 6961 w 12352"/>
                    <a:gd name="connsiteY5" fmla="*/ 12303 h 12361"/>
                    <a:gd name="connsiteX6" fmla="*/ 7020 w 12352"/>
                    <a:gd name="connsiteY6" fmla="*/ 12294 h 12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52" h="12361">
                      <a:moveTo>
                        <a:pt x="7020" y="12294"/>
                      </a:moveTo>
                      <a:cubicBezTo>
                        <a:pt x="10399" y="11828"/>
                        <a:pt x="12760" y="8712"/>
                        <a:pt x="12294" y="5333"/>
                      </a:cubicBezTo>
                      <a:cubicBezTo>
                        <a:pt x="11828" y="1954"/>
                        <a:pt x="8711" y="-407"/>
                        <a:pt x="5333" y="59"/>
                      </a:cubicBezTo>
                      <a:cubicBezTo>
                        <a:pt x="1954" y="525"/>
                        <a:pt x="-407" y="3641"/>
                        <a:pt x="59" y="7020"/>
                      </a:cubicBezTo>
                      <a:cubicBezTo>
                        <a:pt x="62" y="7043"/>
                        <a:pt x="65" y="7066"/>
                        <a:pt x="69" y="7089"/>
                      </a:cubicBezTo>
                      <a:cubicBezTo>
                        <a:pt x="532" y="10432"/>
                        <a:pt x="3618" y="12766"/>
                        <a:pt x="6961" y="12303"/>
                      </a:cubicBezTo>
                      <a:cubicBezTo>
                        <a:pt x="6981" y="12300"/>
                        <a:pt x="7000" y="12298"/>
                        <a:pt x="7020" y="12294"/>
                      </a:cubicBezTo>
                      <a:close/>
                    </a:path>
                  </a:pathLst>
                </a:custGeom>
                <a:solidFill>
                  <a:srgbClr val="006F7E"/>
                </a:solidFill>
                <a:ln w="3233"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52D2B398-4AED-4EF2-82FF-C1AB6A9B7471}"/>
                    </a:ext>
                  </a:extLst>
                </p:cNvPr>
                <p:cNvSpPr/>
                <p:nvPr/>
              </p:nvSpPr>
              <p:spPr>
                <a:xfrm>
                  <a:off x="5387588" y="5103137"/>
                  <a:ext cx="7781" cy="7817"/>
                </a:xfrm>
                <a:custGeom>
                  <a:avLst/>
                  <a:gdLst>
                    <a:gd name="connsiteX0" fmla="*/ 7738 w 7781"/>
                    <a:gd name="connsiteY0" fmla="*/ 3276 h 7817"/>
                    <a:gd name="connsiteX1" fmla="*/ 3276 w 7781"/>
                    <a:gd name="connsiteY1" fmla="*/ 43 h 7817"/>
                    <a:gd name="connsiteX2" fmla="*/ 43 w 7781"/>
                    <a:gd name="connsiteY2" fmla="*/ 4537 h 7817"/>
                    <a:gd name="connsiteX3" fmla="*/ 4505 w 7781"/>
                    <a:gd name="connsiteY3" fmla="*/ 7770 h 7817"/>
                    <a:gd name="connsiteX4" fmla="*/ 7738 w 7781"/>
                    <a:gd name="connsiteY4" fmla="*/ 3276 h 78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81" h="7817">
                      <a:moveTo>
                        <a:pt x="7738" y="3276"/>
                      </a:moveTo>
                      <a:cubicBezTo>
                        <a:pt x="7375" y="1166"/>
                        <a:pt x="5395" y="-269"/>
                        <a:pt x="3276" y="43"/>
                      </a:cubicBezTo>
                      <a:cubicBezTo>
                        <a:pt x="1162" y="421"/>
                        <a:pt x="-270" y="2412"/>
                        <a:pt x="43" y="4537"/>
                      </a:cubicBezTo>
                      <a:cubicBezTo>
                        <a:pt x="390" y="6657"/>
                        <a:pt x="2382" y="8100"/>
                        <a:pt x="4505" y="7770"/>
                      </a:cubicBezTo>
                      <a:cubicBezTo>
                        <a:pt x="6620" y="7391"/>
                        <a:pt x="8052" y="5401"/>
                        <a:pt x="7738" y="3276"/>
                      </a:cubicBezTo>
                      <a:close/>
                    </a:path>
                  </a:pathLst>
                </a:custGeom>
                <a:solidFill>
                  <a:srgbClr val="006F7E"/>
                </a:solidFill>
                <a:ln w="3233"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23D04B3F-5339-4F2C-AFD4-D2C6D7BFE4CE}"/>
                    </a:ext>
                  </a:extLst>
                </p:cNvPr>
                <p:cNvSpPr/>
                <p:nvPr/>
              </p:nvSpPr>
              <p:spPr>
                <a:xfrm>
                  <a:off x="5307893" y="5080120"/>
                  <a:ext cx="21019" cy="21019"/>
                </a:xfrm>
                <a:custGeom>
                  <a:avLst/>
                  <a:gdLst>
                    <a:gd name="connsiteX0" fmla="*/ 12127 w 21019"/>
                    <a:gd name="connsiteY0" fmla="*/ 20893 h 21019"/>
                    <a:gd name="connsiteX1" fmla="*/ 20893 w 21019"/>
                    <a:gd name="connsiteY1" fmla="*/ 8892 h 21019"/>
                    <a:gd name="connsiteX2" fmla="*/ 9055 w 21019"/>
                    <a:gd name="connsiteY2" fmla="*/ 102 h 21019"/>
                    <a:gd name="connsiteX3" fmla="*/ 102 w 21019"/>
                    <a:gd name="connsiteY3" fmla="*/ 11964 h 21019"/>
                    <a:gd name="connsiteX4" fmla="*/ 11964 w 21019"/>
                    <a:gd name="connsiteY4" fmla="*/ 20917 h 21019"/>
                    <a:gd name="connsiteX5" fmla="*/ 12127 w 21019"/>
                    <a:gd name="connsiteY5" fmla="*/ 20893 h 21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9" h="21019">
                      <a:moveTo>
                        <a:pt x="12127" y="20893"/>
                      </a:moveTo>
                      <a:cubicBezTo>
                        <a:pt x="17862" y="20000"/>
                        <a:pt x="21786" y="14627"/>
                        <a:pt x="20893" y="8892"/>
                      </a:cubicBezTo>
                      <a:cubicBezTo>
                        <a:pt x="20010" y="3221"/>
                        <a:pt x="14740" y="-692"/>
                        <a:pt x="9055" y="102"/>
                      </a:cubicBezTo>
                      <a:cubicBezTo>
                        <a:pt x="3308" y="906"/>
                        <a:pt x="-701" y="6216"/>
                        <a:pt x="102" y="11964"/>
                      </a:cubicBezTo>
                      <a:cubicBezTo>
                        <a:pt x="906" y="17712"/>
                        <a:pt x="6216" y="21720"/>
                        <a:pt x="11964" y="20917"/>
                      </a:cubicBezTo>
                      <a:cubicBezTo>
                        <a:pt x="12019" y="20909"/>
                        <a:pt x="12073" y="20901"/>
                        <a:pt x="12127" y="20893"/>
                      </a:cubicBezTo>
                      <a:close/>
                    </a:path>
                  </a:pathLst>
                </a:custGeom>
                <a:solidFill>
                  <a:srgbClr val="006F7E"/>
                </a:solidFill>
                <a:ln w="3233"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DC7F86EC-52C8-41E3-B283-0ACE6E8D2C26}"/>
                    </a:ext>
                  </a:extLst>
                </p:cNvPr>
                <p:cNvSpPr/>
                <p:nvPr/>
              </p:nvSpPr>
              <p:spPr>
                <a:xfrm>
                  <a:off x="5335086" y="5091739"/>
                  <a:ext cx="12353" cy="12353"/>
                </a:xfrm>
                <a:custGeom>
                  <a:avLst/>
                  <a:gdLst>
                    <a:gd name="connsiteX0" fmla="*/ 7115 w 12353"/>
                    <a:gd name="connsiteY0" fmla="*/ 12281 h 12353"/>
                    <a:gd name="connsiteX1" fmla="*/ 12280 w 12353"/>
                    <a:gd name="connsiteY1" fmla="*/ 5238 h 12353"/>
                    <a:gd name="connsiteX2" fmla="*/ 5238 w 12353"/>
                    <a:gd name="connsiteY2" fmla="*/ 73 h 12353"/>
                    <a:gd name="connsiteX3" fmla="*/ 66 w 12353"/>
                    <a:gd name="connsiteY3" fmla="*/ 7075 h 12353"/>
                    <a:gd name="connsiteX4" fmla="*/ 7075 w 12353"/>
                    <a:gd name="connsiteY4" fmla="*/ 12287 h 12353"/>
                    <a:gd name="connsiteX5" fmla="*/ 7115 w 12353"/>
                    <a:gd name="connsiteY5" fmla="*/ 12281 h 12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3" h="12353">
                      <a:moveTo>
                        <a:pt x="7115" y="12281"/>
                      </a:moveTo>
                      <a:cubicBezTo>
                        <a:pt x="10486" y="11762"/>
                        <a:pt x="12799" y="8609"/>
                        <a:pt x="12280" y="5238"/>
                      </a:cubicBezTo>
                      <a:cubicBezTo>
                        <a:pt x="11762" y="1867"/>
                        <a:pt x="8609" y="-446"/>
                        <a:pt x="5238" y="73"/>
                      </a:cubicBezTo>
                      <a:cubicBezTo>
                        <a:pt x="1882" y="588"/>
                        <a:pt x="-427" y="3716"/>
                        <a:pt x="66" y="7075"/>
                      </a:cubicBezTo>
                      <a:cubicBezTo>
                        <a:pt x="563" y="10450"/>
                        <a:pt x="3700" y="12783"/>
                        <a:pt x="7075" y="12287"/>
                      </a:cubicBezTo>
                      <a:cubicBezTo>
                        <a:pt x="7088" y="12285"/>
                        <a:pt x="7102" y="12283"/>
                        <a:pt x="7115" y="12281"/>
                      </a:cubicBezTo>
                      <a:close/>
                    </a:path>
                  </a:pathLst>
                </a:custGeom>
                <a:solidFill>
                  <a:srgbClr val="006F7E"/>
                </a:solidFill>
                <a:ln w="3233"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608D5506-A99F-402C-ABF7-19B09EE93634}"/>
                    </a:ext>
                  </a:extLst>
                </p:cNvPr>
                <p:cNvSpPr/>
                <p:nvPr/>
              </p:nvSpPr>
              <p:spPr>
                <a:xfrm>
                  <a:off x="5324146" y="5064507"/>
                  <a:ext cx="7841" cy="7544"/>
                </a:xfrm>
                <a:custGeom>
                  <a:avLst/>
                  <a:gdLst>
                    <a:gd name="connsiteX0" fmla="*/ 7806 w 7841"/>
                    <a:gd name="connsiteY0" fmla="*/ 3137 h 7544"/>
                    <a:gd name="connsiteX1" fmla="*/ 3136 w 7841"/>
                    <a:gd name="connsiteY1" fmla="*/ 84 h 7544"/>
                    <a:gd name="connsiteX2" fmla="*/ 13 w 7841"/>
                    <a:gd name="connsiteY2" fmla="*/ 4269 h 7544"/>
                    <a:gd name="connsiteX3" fmla="*/ 4475 w 7841"/>
                    <a:gd name="connsiteY3" fmla="*/ 7502 h 7544"/>
                    <a:gd name="connsiteX4" fmla="*/ 7807 w 7841"/>
                    <a:gd name="connsiteY4" fmla="*/ 3141 h 7544"/>
                    <a:gd name="connsiteX5" fmla="*/ 7806 w 7841"/>
                    <a:gd name="connsiteY5" fmla="*/ 3137 h 7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41" h="7544">
                      <a:moveTo>
                        <a:pt x="7806" y="3137"/>
                      </a:moveTo>
                      <a:cubicBezTo>
                        <a:pt x="7359" y="1005"/>
                        <a:pt x="5269" y="-362"/>
                        <a:pt x="3136" y="84"/>
                      </a:cubicBezTo>
                      <a:cubicBezTo>
                        <a:pt x="1189" y="492"/>
                        <a:pt x="-150" y="2286"/>
                        <a:pt x="13" y="4269"/>
                      </a:cubicBezTo>
                      <a:cubicBezTo>
                        <a:pt x="377" y="6379"/>
                        <a:pt x="2357" y="7814"/>
                        <a:pt x="4475" y="7502"/>
                      </a:cubicBezTo>
                      <a:cubicBezTo>
                        <a:pt x="6599" y="7218"/>
                        <a:pt x="8091" y="5265"/>
                        <a:pt x="7807" y="3141"/>
                      </a:cubicBezTo>
                      <a:cubicBezTo>
                        <a:pt x="7806" y="3140"/>
                        <a:pt x="7806" y="3138"/>
                        <a:pt x="7806" y="3137"/>
                      </a:cubicBezTo>
                      <a:close/>
                    </a:path>
                  </a:pathLst>
                </a:custGeom>
                <a:solidFill>
                  <a:srgbClr val="006F7E"/>
                </a:solidFill>
                <a:ln w="3233"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A0E2C5F0-731E-4BC6-9ADA-28CEBDD59A24}"/>
                    </a:ext>
                  </a:extLst>
                </p:cNvPr>
                <p:cNvSpPr/>
                <p:nvPr/>
              </p:nvSpPr>
              <p:spPr>
                <a:xfrm>
                  <a:off x="5317131" y="5122637"/>
                  <a:ext cx="17584" cy="17594"/>
                </a:xfrm>
                <a:custGeom>
                  <a:avLst/>
                  <a:gdLst>
                    <a:gd name="connsiteX0" fmla="*/ 5412 w 17584"/>
                    <a:gd name="connsiteY0" fmla="*/ 16918 h 17594"/>
                    <a:gd name="connsiteX1" fmla="*/ 16908 w 17584"/>
                    <a:gd name="connsiteY1" fmla="*/ 12173 h 17594"/>
                    <a:gd name="connsiteX2" fmla="*/ 12163 w 17584"/>
                    <a:gd name="connsiteY2" fmla="*/ 676 h 17594"/>
                    <a:gd name="connsiteX3" fmla="*/ 666 w 17584"/>
                    <a:gd name="connsiteY3" fmla="*/ 5421 h 17594"/>
                    <a:gd name="connsiteX4" fmla="*/ 659 w 17584"/>
                    <a:gd name="connsiteY4" fmla="*/ 5440 h 17594"/>
                    <a:gd name="connsiteX5" fmla="*/ 5411 w 17584"/>
                    <a:gd name="connsiteY5" fmla="*/ 16918 h 17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84" h="17594">
                      <a:moveTo>
                        <a:pt x="5412" y="16918"/>
                      </a:moveTo>
                      <a:cubicBezTo>
                        <a:pt x="9897" y="18782"/>
                        <a:pt x="15044" y="16658"/>
                        <a:pt x="16908" y="12173"/>
                      </a:cubicBezTo>
                      <a:cubicBezTo>
                        <a:pt x="18773" y="7687"/>
                        <a:pt x="16648" y="2540"/>
                        <a:pt x="12163" y="676"/>
                      </a:cubicBezTo>
                      <a:cubicBezTo>
                        <a:pt x="7678" y="-1188"/>
                        <a:pt x="2531" y="936"/>
                        <a:pt x="666" y="5421"/>
                      </a:cubicBezTo>
                      <a:cubicBezTo>
                        <a:pt x="664" y="5427"/>
                        <a:pt x="661" y="5434"/>
                        <a:pt x="659" y="5440"/>
                      </a:cubicBezTo>
                      <a:cubicBezTo>
                        <a:pt x="-1174" y="9922"/>
                        <a:pt x="947" y="15043"/>
                        <a:pt x="5411" y="16918"/>
                      </a:cubicBezTo>
                      <a:close/>
                    </a:path>
                  </a:pathLst>
                </a:custGeom>
                <a:solidFill>
                  <a:srgbClr val="006F7E"/>
                </a:solidFill>
                <a:ln w="3233"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2746709F-F868-4FEE-910B-ED1A76249BCF}"/>
                    </a:ext>
                  </a:extLst>
                </p:cNvPr>
                <p:cNvSpPr/>
                <p:nvPr/>
              </p:nvSpPr>
              <p:spPr>
                <a:xfrm>
                  <a:off x="5335649" y="5113068"/>
                  <a:ext cx="10430" cy="10366"/>
                </a:xfrm>
                <a:custGeom>
                  <a:avLst/>
                  <a:gdLst>
                    <a:gd name="connsiteX0" fmla="*/ 3255 w 10430"/>
                    <a:gd name="connsiteY0" fmla="*/ 9964 h 10366"/>
                    <a:gd name="connsiteX1" fmla="*/ 9986 w 10430"/>
                    <a:gd name="connsiteY1" fmla="*/ 7216 h 10366"/>
                    <a:gd name="connsiteX2" fmla="*/ 10012 w 10430"/>
                    <a:gd name="connsiteY2" fmla="*/ 7151 h 10366"/>
                    <a:gd name="connsiteX3" fmla="*/ 7340 w 10430"/>
                    <a:gd name="connsiteY3" fmla="*/ 439 h 10366"/>
                    <a:gd name="connsiteX4" fmla="*/ 7232 w 10430"/>
                    <a:gd name="connsiteY4" fmla="*/ 393 h 10366"/>
                    <a:gd name="connsiteX5" fmla="*/ 393 w 10430"/>
                    <a:gd name="connsiteY5" fmla="*/ 3255 h 10366"/>
                    <a:gd name="connsiteX6" fmla="*/ 3255 w 10430"/>
                    <a:gd name="connsiteY6" fmla="*/ 10093 h 10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30" h="10366">
                      <a:moveTo>
                        <a:pt x="3255" y="9964"/>
                      </a:moveTo>
                      <a:cubicBezTo>
                        <a:pt x="5872" y="11064"/>
                        <a:pt x="8886" y="9834"/>
                        <a:pt x="9986" y="7216"/>
                      </a:cubicBezTo>
                      <a:cubicBezTo>
                        <a:pt x="9995" y="7195"/>
                        <a:pt x="10004" y="7173"/>
                        <a:pt x="10012" y="7151"/>
                      </a:cubicBezTo>
                      <a:cubicBezTo>
                        <a:pt x="11128" y="4560"/>
                        <a:pt x="9932" y="1554"/>
                        <a:pt x="7340" y="439"/>
                      </a:cubicBezTo>
                      <a:cubicBezTo>
                        <a:pt x="7304" y="423"/>
                        <a:pt x="7268" y="408"/>
                        <a:pt x="7232" y="393"/>
                      </a:cubicBezTo>
                      <a:cubicBezTo>
                        <a:pt x="4553" y="-705"/>
                        <a:pt x="1491" y="576"/>
                        <a:pt x="393" y="3255"/>
                      </a:cubicBezTo>
                      <a:cubicBezTo>
                        <a:pt x="-705" y="5933"/>
                        <a:pt x="576" y="8995"/>
                        <a:pt x="3255" y="10093"/>
                      </a:cubicBezTo>
                      <a:close/>
                    </a:path>
                  </a:pathLst>
                </a:custGeom>
                <a:solidFill>
                  <a:srgbClr val="006F7E"/>
                </a:solidFill>
                <a:ln w="3233"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3DE1B7A0-F455-4F32-A540-9252DCD46E67}"/>
                    </a:ext>
                  </a:extLst>
                </p:cNvPr>
                <p:cNvSpPr/>
                <p:nvPr/>
              </p:nvSpPr>
              <p:spPr>
                <a:xfrm>
                  <a:off x="5310660" y="5111718"/>
                  <a:ext cx="6506" cy="6536"/>
                </a:xfrm>
                <a:custGeom>
                  <a:avLst/>
                  <a:gdLst>
                    <a:gd name="connsiteX0" fmla="*/ 275 w 6506"/>
                    <a:gd name="connsiteY0" fmla="*/ 2003 h 6536"/>
                    <a:gd name="connsiteX1" fmla="*/ 1931 w 6506"/>
                    <a:gd name="connsiteY1" fmla="*/ 6265 h 6536"/>
                    <a:gd name="connsiteX2" fmla="*/ 2021 w 6506"/>
                    <a:gd name="connsiteY2" fmla="*/ 6303 h 6536"/>
                    <a:gd name="connsiteX3" fmla="*/ 6273 w 6506"/>
                    <a:gd name="connsiteY3" fmla="*/ 4476 h 6536"/>
                    <a:gd name="connsiteX4" fmla="*/ 4446 w 6506"/>
                    <a:gd name="connsiteY4" fmla="*/ 224 h 6536"/>
                    <a:gd name="connsiteX5" fmla="*/ 275 w 6506"/>
                    <a:gd name="connsiteY5" fmla="*/ 2003 h 6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06" h="6536">
                      <a:moveTo>
                        <a:pt x="275" y="2003"/>
                      </a:moveTo>
                      <a:cubicBezTo>
                        <a:pt x="-445" y="3637"/>
                        <a:pt x="297" y="5545"/>
                        <a:pt x="1931" y="6265"/>
                      </a:cubicBezTo>
                      <a:cubicBezTo>
                        <a:pt x="1961" y="6278"/>
                        <a:pt x="1991" y="6291"/>
                        <a:pt x="2021" y="6303"/>
                      </a:cubicBezTo>
                      <a:cubicBezTo>
                        <a:pt x="3700" y="6973"/>
                        <a:pt x="5603" y="6154"/>
                        <a:pt x="6273" y="4476"/>
                      </a:cubicBezTo>
                      <a:cubicBezTo>
                        <a:pt x="6943" y="2797"/>
                        <a:pt x="6125" y="894"/>
                        <a:pt x="4446" y="224"/>
                      </a:cubicBezTo>
                      <a:cubicBezTo>
                        <a:pt x="2803" y="-421"/>
                        <a:pt x="947" y="371"/>
                        <a:pt x="275" y="2003"/>
                      </a:cubicBezTo>
                      <a:close/>
                    </a:path>
                  </a:pathLst>
                </a:custGeom>
                <a:solidFill>
                  <a:srgbClr val="006F7E"/>
                </a:solidFill>
                <a:ln w="3233"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9CA102F0-9BC2-4514-A9D9-2F785FE69BF2}"/>
                    </a:ext>
                  </a:extLst>
                </p:cNvPr>
                <p:cNvSpPr/>
                <p:nvPr/>
              </p:nvSpPr>
              <p:spPr>
                <a:xfrm>
                  <a:off x="5159409" y="4967042"/>
                  <a:ext cx="28522" cy="28522"/>
                </a:xfrm>
                <a:custGeom>
                  <a:avLst/>
                  <a:gdLst>
                    <a:gd name="connsiteX0" fmla="*/ 26361 w 28522"/>
                    <a:gd name="connsiteY0" fmla="*/ 21805 h 28522"/>
                    <a:gd name="connsiteX1" fmla="*/ 21805 w 28522"/>
                    <a:gd name="connsiteY1" fmla="*/ 2161 h 28522"/>
                    <a:gd name="connsiteX2" fmla="*/ 2161 w 28522"/>
                    <a:gd name="connsiteY2" fmla="*/ 6717 h 28522"/>
                    <a:gd name="connsiteX3" fmla="*/ 6670 w 28522"/>
                    <a:gd name="connsiteY3" fmla="*/ 26332 h 28522"/>
                    <a:gd name="connsiteX4" fmla="*/ 26332 w 28522"/>
                    <a:gd name="connsiteY4" fmla="*/ 21853 h 28522"/>
                    <a:gd name="connsiteX5" fmla="*/ 26361 w 28522"/>
                    <a:gd name="connsiteY5" fmla="*/ 21805 h 28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522" h="28522">
                      <a:moveTo>
                        <a:pt x="26361" y="21805"/>
                      </a:moveTo>
                      <a:cubicBezTo>
                        <a:pt x="30528" y="15123"/>
                        <a:pt x="28488" y="6327"/>
                        <a:pt x="21805" y="2161"/>
                      </a:cubicBezTo>
                      <a:cubicBezTo>
                        <a:pt x="15122" y="-2005"/>
                        <a:pt x="6327" y="34"/>
                        <a:pt x="2161" y="6717"/>
                      </a:cubicBezTo>
                      <a:cubicBezTo>
                        <a:pt x="-1994" y="13382"/>
                        <a:pt x="22" y="22151"/>
                        <a:pt x="6670" y="26332"/>
                      </a:cubicBezTo>
                      <a:cubicBezTo>
                        <a:pt x="13336" y="30525"/>
                        <a:pt x="22139" y="28519"/>
                        <a:pt x="26332" y="21853"/>
                      </a:cubicBezTo>
                      <a:cubicBezTo>
                        <a:pt x="26342" y="21837"/>
                        <a:pt x="26351" y="21821"/>
                        <a:pt x="26361" y="21805"/>
                      </a:cubicBezTo>
                      <a:close/>
                    </a:path>
                  </a:pathLst>
                </a:custGeom>
                <a:solidFill>
                  <a:srgbClr val="006F7E"/>
                </a:solidFill>
                <a:ln w="3233"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3E355D85-5685-47AC-ADA4-29EB22BFEB66}"/>
                    </a:ext>
                  </a:extLst>
                </p:cNvPr>
                <p:cNvSpPr/>
                <p:nvPr/>
              </p:nvSpPr>
              <p:spPr>
                <a:xfrm>
                  <a:off x="5192819" y="4955743"/>
                  <a:ext cx="16751" cy="16750"/>
                </a:xfrm>
                <a:custGeom>
                  <a:avLst/>
                  <a:gdLst>
                    <a:gd name="connsiteX0" fmla="*/ 3945 w 16751"/>
                    <a:gd name="connsiteY0" fmla="*/ 15482 h 16750"/>
                    <a:gd name="connsiteX1" fmla="*/ 15482 w 16751"/>
                    <a:gd name="connsiteY1" fmla="*/ 12806 h 16750"/>
                    <a:gd name="connsiteX2" fmla="*/ 12806 w 16751"/>
                    <a:gd name="connsiteY2" fmla="*/ 1269 h 16750"/>
                    <a:gd name="connsiteX3" fmla="*/ 1293 w 16751"/>
                    <a:gd name="connsiteY3" fmla="*/ 3906 h 16750"/>
                    <a:gd name="connsiteX4" fmla="*/ 3906 w 16751"/>
                    <a:gd name="connsiteY4" fmla="*/ 15458 h 16750"/>
                    <a:gd name="connsiteX5" fmla="*/ 3945 w 16751"/>
                    <a:gd name="connsiteY5" fmla="*/ 15482 h 16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51" h="16750">
                      <a:moveTo>
                        <a:pt x="3945" y="15482"/>
                      </a:moveTo>
                      <a:cubicBezTo>
                        <a:pt x="7869" y="17929"/>
                        <a:pt x="13035" y="16731"/>
                        <a:pt x="15482" y="12806"/>
                      </a:cubicBezTo>
                      <a:cubicBezTo>
                        <a:pt x="17929" y="8882"/>
                        <a:pt x="16731" y="3716"/>
                        <a:pt x="12806" y="1269"/>
                      </a:cubicBezTo>
                      <a:cubicBezTo>
                        <a:pt x="8897" y="-1168"/>
                        <a:pt x="3752" y="10"/>
                        <a:pt x="1293" y="3906"/>
                      </a:cubicBezTo>
                      <a:cubicBezTo>
                        <a:pt x="-1175" y="7818"/>
                        <a:pt x="-5" y="12989"/>
                        <a:pt x="3906" y="15458"/>
                      </a:cubicBezTo>
                      <a:cubicBezTo>
                        <a:pt x="3919" y="15465"/>
                        <a:pt x="3932" y="15474"/>
                        <a:pt x="3945" y="15482"/>
                      </a:cubicBezTo>
                      <a:close/>
                    </a:path>
                  </a:pathLst>
                </a:custGeom>
                <a:solidFill>
                  <a:srgbClr val="006F7E"/>
                </a:solidFill>
                <a:ln w="3233"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0EEC5B27-16AF-4F33-AE31-041115B190F1}"/>
                    </a:ext>
                  </a:extLst>
                </p:cNvPr>
                <p:cNvSpPr/>
                <p:nvPr/>
              </p:nvSpPr>
              <p:spPr>
                <a:xfrm>
                  <a:off x="5153503" y="4946256"/>
                  <a:ext cx="10740" cy="10738"/>
                </a:xfrm>
                <a:custGeom>
                  <a:avLst/>
                  <a:gdLst>
                    <a:gd name="connsiteX0" fmla="*/ 2553 w 10740"/>
                    <a:gd name="connsiteY0" fmla="*/ 9901 h 10738"/>
                    <a:gd name="connsiteX1" fmla="*/ 9878 w 10740"/>
                    <a:gd name="connsiteY1" fmla="*/ 8295 h 10738"/>
                    <a:gd name="connsiteX2" fmla="*/ 9925 w 10740"/>
                    <a:gd name="connsiteY2" fmla="*/ 8220 h 10738"/>
                    <a:gd name="connsiteX3" fmla="*/ 8211 w 10740"/>
                    <a:gd name="connsiteY3" fmla="*/ 816 h 10738"/>
                    <a:gd name="connsiteX4" fmla="*/ 807 w 10740"/>
                    <a:gd name="connsiteY4" fmla="*/ 2530 h 10738"/>
                    <a:gd name="connsiteX5" fmla="*/ 2515 w 10740"/>
                    <a:gd name="connsiteY5" fmla="*/ 9878 h 10738"/>
                    <a:gd name="connsiteX6" fmla="*/ 2553 w 10740"/>
                    <a:gd name="connsiteY6" fmla="*/ 9902 h 10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40" h="10738">
                      <a:moveTo>
                        <a:pt x="2553" y="9901"/>
                      </a:moveTo>
                      <a:cubicBezTo>
                        <a:pt x="5020" y="11481"/>
                        <a:pt x="8299" y="10761"/>
                        <a:pt x="9878" y="8295"/>
                      </a:cubicBezTo>
                      <a:cubicBezTo>
                        <a:pt x="9894" y="8270"/>
                        <a:pt x="9910" y="8245"/>
                        <a:pt x="9925" y="8220"/>
                      </a:cubicBezTo>
                      <a:cubicBezTo>
                        <a:pt x="11497" y="5703"/>
                        <a:pt x="10729" y="2387"/>
                        <a:pt x="8211" y="816"/>
                      </a:cubicBezTo>
                      <a:cubicBezTo>
                        <a:pt x="5693" y="-756"/>
                        <a:pt x="2378" y="11"/>
                        <a:pt x="807" y="2530"/>
                      </a:cubicBezTo>
                      <a:cubicBezTo>
                        <a:pt x="-750" y="5031"/>
                        <a:pt x="14" y="8321"/>
                        <a:pt x="2515" y="9878"/>
                      </a:cubicBezTo>
                      <a:cubicBezTo>
                        <a:pt x="2528" y="9886"/>
                        <a:pt x="2541" y="9894"/>
                        <a:pt x="2553" y="9902"/>
                      </a:cubicBezTo>
                      <a:close/>
                    </a:path>
                  </a:pathLst>
                </a:custGeom>
                <a:solidFill>
                  <a:srgbClr val="006F7E"/>
                </a:solidFill>
                <a:ln w="3233"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1496F44A-98DC-4201-8FF8-998959CCFB61}"/>
                    </a:ext>
                  </a:extLst>
                </p:cNvPr>
                <p:cNvSpPr/>
                <p:nvPr/>
              </p:nvSpPr>
              <p:spPr>
                <a:xfrm>
                  <a:off x="5183664" y="4914143"/>
                  <a:ext cx="28585" cy="28598"/>
                </a:xfrm>
                <a:custGeom>
                  <a:avLst/>
                  <a:gdLst>
                    <a:gd name="connsiteX0" fmla="*/ 22477 w 28585"/>
                    <a:gd name="connsiteY0" fmla="*/ 26009 h 28598"/>
                    <a:gd name="connsiteX1" fmla="*/ 26009 w 28585"/>
                    <a:gd name="connsiteY1" fmla="*/ 6109 h 28598"/>
                    <a:gd name="connsiteX2" fmla="*/ 6109 w 28585"/>
                    <a:gd name="connsiteY2" fmla="*/ 2577 h 28598"/>
                    <a:gd name="connsiteX3" fmla="*/ 2559 w 28585"/>
                    <a:gd name="connsiteY3" fmla="*/ 22452 h 28598"/>
                    <a:gd name="connsiteX4" fmla="*/ 22399 w 28585"/>
                    <a:gd name="connsiteY4" fmla="*/ 26063 h 28598"/>
                    <a:gd name="connsiteX5" fmla="*/ 22477 w 28585"/>
                    <a:gd name="connsiteY5" fmla="*/ 26009 h 28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585" h="28598">
                      <a:moveTo>
                        <a:pt x="22477" y="26009"/>
                      </a:moveTo>
                      <a:cubicBezTo>
                        <a:pt x="28948" y="21489"/>
                        <a:pt x="30529" y="12579"/>
                        <a:pt x="26009" y="6109"/>
                      </a:cubicBezTo>
                      <a:cubicBezTo>
                        <a:pt x="21489" y="-362"/>
                        <a:pt x="12579" y="-1943"/>
                        <a:pt x="6109" y="2577"/>
                      </a:cubicBezTo>
                      <a:cubicBezTo>
                        <a:pt x="-352" y="7090"/>
                        <a:pt x="-1940" y="15982"/>
                        <a:pt x="2559" y="22452"/>
                      </a:cubicBezTo>
                      <a:cubicBezTo>
                        <a:pt x="7041" y="28928"/>
                        <a:pt x="15923" y="30545"/>
                        <a:pt x="22399" y="26063"/>
                      </a:cubicBezTo>
                      <a:cubicBezTo>
                        <a:pt x="22425" y="26045"/>
                        <a:pt x="22451" y="26027"/>
                        <a:pt x="22477" y="26009"/>
                      </a:cubicBezTo>
                      <a:close/>
                    </a:path>
                  </a:pathLst>
                </a:custGeom>
                <a:solidFill>
                  <a:srgbClr val="006F7E"/>
                </a:solidFill>
                <a:ln w="3233"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689FC961-6B7E-4906-A7F4-8DE3787B1547}"/>
                    </a:ext>
                  </a:extLst>
                </p:cNvPr>
                <p:cNvSpPr/>
                <p:nvPr/>
              </p:nvSpPr>
              <p:spPr>
                <a:xfrm>
                  <a:off x="5221655" y="4915119"/>
                  <a:ext cx="16892" cy="16879"/>
                </a:xfrm>
                <a:custGeom>
                  <a:avLst/>
                  <a:gdLst>
                    <a:gd name="connsiteX0" fmla="*/ 1461 w 16892"/>
                    <a:gd name="connsiteY0" fmla="*/ 13166 h 16879"/>
                    <a:gd name="connsiteX1" fmla="*/ 13179 w 16892"/>
                    <a:gd name="connsiteY1" fmla="*/ 15431 h 16879"/>
                    <a:gd name="connsiteX2" fmla="*/ 15444 w 16892"/>
                    <a:gd name="connsiteY2" fmla="*/ 3714 h 16879"/>
                    <a:gd name="connsiteX3" fmla="*/ 3726 w 16892"/>
                    <a:gd name="connsiteY3" fmla="*/ 1448 h 16879"/>
                    <a:gd name="connsiteX4" fmla="*/ 3660 w 16892"/>
                    <a:gd name="connsiteY4" fmla="*/ 1494 h 16879"/>
                    <a:gd name="connsiteX5" fmla="*/ 1461 w 16892"/>
                    <a:gd name="connsiteY5" fmla="*/ 13166 h 16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92" h="16879">
                      <a:moveTo>
                        <a:pt x="1461" y="13166"/>
                      </a:moveTo>
                      <a:cubicBezTo>
                        <a:pt x="4071" y="17028"/>
                        <a:pt x="9317" y="18042"/>
                        <a:pt x="13179" y="15431"/>
                      </a:cubicBezTo>
                      <a:cubicBezTo>
                        <a:pt x="17040" y="12821"/>
                        <a:pt x="18054" y="7575"/>
                        <a:pt x="15444" y="3714"/>
                      </a:cubicBezTo>
                      <a:cubicBezTo>
                        <a:pt x="12833" y="-148"/>
                        <a:pt x="7587" y="-1162"/>
                        <a:pt x="3726" y="1448"/>
                      </a:cubicBezTo>
                      <a:cubicBezTo>
                        <a:pt x="3704" y="1463"/>
                        <a:pt x="3682" y="1478"/>
                        <a:pt x="3660" y="1494"/>
                      </a:cubicBezTo>
                      <a:cubicBezTo>
                        <a:pt x="-167" y="4113"/>
                        <a:pt x="-1151" y="9335"/>
                        <a:pt x="1461" y="13166"/>
                      </a:cubicBezTo>
                      <a:close/>
                    </a:path>
                  </a:pathLst>
                </a:custGeom>
                <a:solidFill>
                  <a:srgbClr val="006F7E"/>
                </a:solidFill>
                <a:ln w="3233"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541C903A-175F-4C3B-92CC-63918C24B77D}"/>
                    </a:ext>
                  </a:extLst>
                </p:cNvPr>
                <p:cNvSpPr/>
                <p:nvPr/>
              </p:nvSpPr>
              <p:spPr>
                <a:xfrm>
                  <a:off x="5190677" y="4890100"/>
                  <a:ext cx="10748" cy="10735"/>
                </a:xfrm>
                <a:custGeom>
                  <a:avLst/>
                  <a:gdLst>
                    <a:gd name="connsiteX0" fmla="*/ 978 w 10748"/>
                    <a:gd name="connsiteY0" fmla="*/ 8439 h 10735"/>
                    <a:gd name="connsiteX1" fmla="*/ 8451 w 10748"/>
                    <a:gd name="connsiteY1" fmla="*/ 9770 h 10735"/>
                    <a:gd name="connsiteX2" fmla="*/ 9783 w 10748"/>
                    <a:gd name="connsiteY2" fmla="*/ 2297 h 10735"/>
                    <a:gd name="connsiteX3" fmla="*/ 2310 w 10748"/>
                    <a:gd name="connsiteY3" fmla="*/ 966 h 10735"/>
                    <a:gd name="connsiteX4" fmla="*/ 2304 w 10748"/>
                    <a:gd name="connsiteY4" fmla="*/ 970 h 10735"/>
                    <a:gd name="connsiteX5" fmla="*/ 945 w 10748"/>
                    <a:gd name="connsiteY5" fmla="*/ 8391 h 10735"/>
                    <a:gd name="connsiteX6" fmla="*/ 978 w 10748"/>
                    <a:gd name="connsiteY6" fmla="*/ 8439 h 10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48" h="10735">
                      <a:moveTo>
                        <a:pt x="978" y="8439"/>
                      </a:moveTo>
                      <a:cubicBezTo>
                        <a:pt x="2674" y="10870"/>
                        <a:pt x="6020" y="11466"/>
                        <a:pt x="8451" y="9770"/>
                      </a:cubicBezTo>
                      <a:cubicBezTo>
                        <a:pt x="10883" y="8074"/>
                        <a:pt x="11479" y="4728"/>
                        <a:pt x="9783" y="2297"/>
                      </a:cubicBezTo>
                      <a:cubicBezTo>
                        <a:pt x="8087" y="-134"/>
                        <a:pt x="4741" y="-730"/>
                        <a:pt x="2310" y="966"/>
                      </a:cubicBezTo>
                      <a:cubicBezTo>
                        <a:pt x="2308" y="967"/>
                        <a:pt x="2306" y="969"/>
                        <a:pt x="2304" y="970"/>
                      </a:cubicBezTo>
                      <a:cubicBezTo>
                        <a:pt x="-120" y="2644"/>
                        <a:pt x="-729" y="5967"/>
                        <a:pt x="945" y="8391"/>
                      </a:cubicBezTo>
                      <a:cubicBezTo>
                        <a:pt x="956" y="8407"/>
                        <a:pt x="967" y="8423"/>
                        <a:pt x="978" y="8439"/>
                      </a:cubicBezTo>
                      <a:close/>
                    </a:path>
                  </a:pathLst>
                </a:custGeom>
                <a:solidFill>
                  <a:srgbClr val="006F7E"/>
                </a:solidFill>
                <a:ln w="3233"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F386D216-0EFE-4D81-B3B0-A9175281FC28}"/>
                    </a:ext>
                  </a:extLst>
                </p:cNvPr>
                <p:cNvSpPr/>
                <p:nvPr/>
              </p:nvSpPr>
              <p:spPr>
                <a:xfrm>
                  <a:off x="5269041" y="4931837"/>
                  <a:ext cx="21018" cy="21018"/>
                </a:xfrm>
                <a:custGeom>
                  <a:avLst/>
                  <a:gdLst>
                    <a:gd name="connsiteX0" fmla="*/ 20973 w 21018"/>
                    <a:gd name="connsiteY0" fmla="*/ 9544 h 21018"/>
                    <a:gd name="connsiteX1" fmla="*/ 9544 w 21018"/>
                    <a:gd name="connsiteY1" fmla="*/ 45 h 21018"/>
                    <a:gd name="connsiteX2" fmla="*/ 45 w 21018"/>
                    <a:gd name="connsiteY2" fmla="*/ 11475 h 21018"/>
                    <a:gd name="connsiteX3" fmla="*/ 11273 w 21018"/>
                    <a:gd name="connsiteY3" fmla="*/ 20990 h 21018"/>
                    <a:gd name="connsiteX4" fmla="*/ 20990 w 21018"/>
                    <a:gd name="connsiteY4" fmla="*/ 9745 h 21018"/>
                    <a:gd name="connsiteX5" fmla="*/ 20973 w 21018"/>
                    <a:gd name="connsiteY5" fmla="*/ 9544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8" h="21018">
                      <a:moveTo>
                        <a:pt x="20973" y="9544"/>
                      </a:moveTo>
                      <a:cubicBezTo>
                        <a:pt x="20440" y="3764"/>
                        <a:pt x="15323" y="-488"/>
                        <a:pt x="9544" y="45"/>
                      </a:cubicBezTo>
                      <a:cubicBezTo>
                        <a:pt x="3765" y="578"/>
                        <a:pt x="-488" y="5696"/>
                        <a:pt x="45" y="11475"/>
                      </a:cubicBezTo>
                      <a:cubicBezTo>
                        <a:pt x="571" y="17175"/>
                        <a:pt x="5563" y="21406"/>
                        <a:pt x="11273" y="20990"/>
                      </a:cubicBezTo>
                      <a:cubicBezTo>
                        <a:pt x="17061" y="20568"/>
                        <a:pt x="21412" y="15534"/>
                        <a:pt x="20990" y="9745"/>
                      </a:cubicBezTo>
                      <a:cubicBezTo>
                        <a:pt x="20985" y="9678"/>
                        <a:pt x="20979" y="9611"/>
                        <a:pt x="20973" y="9544"/>
                      </a:cubicBezTo>
                      <a:close/>
                    </a:path>
                  </a:pathLst>
                </a:custGeom>
                <a:solidFill>
                  <a:srgbClr val="006F7E"/>
                </a:solidFill>
                <a:ln w="3233"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A350F6D5-0C25-4C97-B33F-327534A285E4}"/>
                    </a:ext>
                  </a:extLst>
                </p:cNvPr>
                <p:cNvSpPr/>
                <p:nvPr/>
              </p:nvSpPr>
              <p:spPr>
                <a:xfrm>
                  <a:off x="5281922" y="4913825"/>
                  <a:ext cx="12358" cy="12352"/>
                </a:xfrm>
                <a:custGeom>
                  <a:avLst/>
                  <a:gdLst>
                    <a:gd name="connsiteX0" fmla="*/ 12328 w 12358"/>
                    <a:gd name="connsiteY0" fmla="*/ 5633 h 12352"/>
                    <a:gd name="connsiteX1" fmla="*/ 5634 w 12358"/>
                    <a:gd name="connsiteY1" fmla="*/ 24 h 12352"/>
                    <a:gd name="connsiteX2" fmla="*/ 24 w 12358"/>
                    <a:gd name="connsiteY2" fmla="*/ 6719 h 12352"/>
                    <a:gd name="connsiteX3" fmla="*/ 6719 w 12358"/>
                    <a:gd name="connsiteY3" fmla="*/ 12328 h 12352"/>
                    <a:gd name="connsiteX4" fmla="*/ 6734 w 12358"/>
                    <a:gd name="connsiteY4" fmla="*/ 12326 h 12352"/>
                    <a:gd name="connsiteX5" fmla="*/ 12338 w 12358"/>
                    <a:gd name="connsiteY5" fmla="*/ 5747 h 12352"/>
                    <a:gd name="connsiteX6" fmla="*/ 12328 w 12358"/>
                    <a:gd name="connsiteY6" fmla="*/ 5633 h 1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58" h="12352">
                      <a:moveTo>
                        <a:pt x="12328" y="5633"/>
                      </a:moveTo>
                      <a:cubicBezTo>
                        <a:pt x="12028" y="2236"/>
                        <a:pt x="9031" y="-276"/>
                        <a:pt x="5634" y="24"/>
                      </a:cubicBezTo>
                      <a:cubicBezTo>
                        <a:pt x="2236" y="324"/>
                        <a:pt x="-275" y="3321"/>
                        <a:pt x="24" y="6719"/>
                      </a:cubicBezTo>
                      <a:cubicBezTo>
                        <a:pt x="324" y="10116"/>
                        <a:pt x="3321" y="12628"/>
                        <a:pt x="6719" y="12328"/>
                      </a:cubicBezTo>
                      <a:cubicBezTo>
                        <a:pt x="6724" y="12327"/>
                        <a:pt x="6729" y="12327"/>
                        <a:pt x="6734" y="12326"/>
                      </a:cubicBezTo>
                      <a:cubicBezTo>
                        <a:pt x="10099" y="12057"/>
                        <a:pt x="12608" y="9111"/>
                        <a:pt x="12338" y="5747"/>
                      </a:cubicBezTo>
                      <a:cubicBezTo>
                        <a:pt x="12335" y="5709"/>
                        <a:pt x="12332" y="5671"/>
                        <a:pt x="12328" y="5633"/>
                      </a:cubicBezTo>
                      <a:close/>
                    </a:path>
                  </a:pathLst>
                </a:custGeom>
                <a:solidFill>
                  <a:srgbClr val="006F7E"/>
                </a:solidFill>
                <a:ln w="3233"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8B93D09-3BBE-47BD-83C8-64E53EEE2B8B}"/>
                    </a:ext>
                  </a:extLst>
                </p:cNvPr>
                <p:cNvSpPr/>
                <p:nvPr/>
              </p:nvSpPr>
              <p:spPr>
                <a:xfrm>
                  <a:off x="5253751" y="4927495"/>
                  <a:ext cx="7954" cy="7954"/>
                </a:xfrm>
                <a:custGeom>
                  <a:avLst/>
                  <a:gdLst>
                    <a:gd name="connsiteX0" fmla="*/ 4350 w 7954"/>
                    <a:gd name="connsiteY0" fmla="*/ 7937 h 7954"/>
                    <a:gd name="connsiteX1" fmla="*/ 7937 w 7954"/>
                    <a:gd name="connsiteY1" fmla="*/ 3604 h 7954"/>
                    <a:gd name="connsiteX2" fmla="*/ 3604 w 7954"/>
                    <a:gd name="connsiteY2" fmla="*/ 18 h 7954"/>
                    <a:gd name="connsiteX3" fmla="*/ 18 w 7954"/>
                    <a:gd name="connsiteY3" fmla="*/ 4348 h 7954"/>
                    <a:gd name="connsiteX4" fmla="*/ 4348 w 7954"/>
                    <a:gd name="connsiteY4" fmla="*/ 7937 h 7954"/>
                    <a:gd name="connsiteX5" fmla="*/ 4350 w 7954"/>
                    <a:gd name="connsiteY5" fmla="*/ 7937 h 7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4" h="7954">
                      <a:moveTo>
                        <a:pt x="4350" y="7937"/>
                      </a:moveTo>
                      <a:cubicBezTo>
                        <a:pt x="6537" y="7731"/>
                        <a:pt x="8143" y="5791"/>
                        <a:pt x="7937" y="3604"/>
                      </a:cubicBezTo>
                      <a:cubicBezTo>
                        <a:pt x="7731" y="1418"/>
                        <a:pt x="5791" y="-188"/>
                        <a:pt x="3604" y="18"/>
                      </a:cubicBezTo>
                      <a:cubicBezTo>
                        <a:pt x="1419" y="224"/>
                        <a:pt x="-187" y="2162"/>
                        <a:pt x="18" y="4348"/>
                      </a:cubicBezTo>
                      <a:cubicBezTo>
                        <a:pt x="222" y="6535"/>
                        <a:pt x="2161" y="8142"/>
                        <a:pt x="4348" y="7937"/>
                      </a:cubicBezTo>
                      <a:cubicBezTo>
                        <a:pt x="4349" y="7937"/>
                        <a:pt x="4349" y="7937"/>
                        <a:pt x="4350" y="7937"/>
                      </a:cubicBezTo>
                      <a:close/>
                    </a:path>
                  </a:pathLst>
                </a:custGeom>
                <a:solidFill>
                  <a:srgbClr val="006F7E"/>
                </a:solidFill>
                <a:ln w="3233"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38CCFB55-3DC5-422C-ADEA-43A845F2B200}"/>
                    </a:ext>
                  </a:extLst>
                </p:cNvPr>
                <p:cNvSpPr/>
                <p:nvPr/>
              </p:nvSpPr>
              <p:spPr>
                <a:xfrm>
                  <a:off x="5237023" y="5006639"/>
                  <a:ext cx="21018" cy="21018"/>
                </a:xfrm>
                <a:custGeom>
                  <a:avLst/>
                  <a:gdLst>
                    <a:gd name="connsiteX0" fmla="*/ 11442 w 21018"/>
                    <a:gd name="connsiteY0" fmla="*/ 20976 h 21018"/>
                    <a:gd name="connsiteX1" fmla="*/ 20976 w 21018"/>
                    <a:gd name="connsiteY1" fmla="*/ 9576 h 21018"/>
                    <a:gd name="connsiteX2" fmla="*/ 9576 w 21018"/>
                    <a:gd name="connsiteY2" fmla="*/ 42 h 21018"/>
                    <a:gd name="connsiteX3" fmla="*/ 28 w 21018"/>
                    <a:gd name="connsiteY3" fmla="*/ 11276 h 21018"/>
                    <a:gd name="connsiteX4" fmla="*/ 11276 w 21018"/>
                    <a:gd name="connsiteY4" fmla="*/ 20990 h 21018"/>
                    <a:gd name="connsiteX5" fmla="*/ 11442 w 21018"/>
                    <a:gd name="connsiteY5" fmla="*/ 20976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8" h="21018">
                      <a:moveTo>
                        <a:pt x="11442" y="20976"/>
                      </a:moveTo>
                      <a:cubicBezTo>
                        <a:pt x="17223" y="20461"/>
                        <a:pt x="21491" y="15357"/>
                        <a:pt x="20976" y="9576"/>
                      </a:cubicBezTo>
                      <a:cubicBezTo>
                        <a:pt x="20460" y="3795"/>
                        <a:pt x="15356" y="-473"/>
                        <a:pt x="9576" y="42"/>
                      </a:cubicBezTo>
                      <a:cubicBezTo>
                        <a:pt x="3860" y="552"/>
                        <a:pt x="-390" y="5553"/>
                        <a:pt x="28" y="11276"/>
                      </a:cubicBezTo>
                      <a:cubicBezTo>
                        <a:pt x="452" y="17064"/>
                        <a:pt x="5488" y="21413"/>
                        <a:pt x="11276" y="20990"/>
                      </a:cubicBezTo>
                      <a:cubicBezTo>
                        <a:pt x="11331" y="20986"/>
                        <a:pt x="11387" y="20981"/>
                        <a:pt x="11442" y="20976"/>
                      </a:cubicBezTo>
                      <a:close/>
                    </a:path>
                  </a:pathLst>
                </a:custGeom>
                <a:solidFill>
                  <a:srgbClr val="006F7E"/>
                </a:solidFill>
                <a:ln w="3233"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5E7D3D47-4DC7-481B-B440-B79FF8EDCD9B}"/>
                    </a:ext>
                  </a:extLst>
                </p:cNvPr>
                <p:cNvSpPr/>
                <p:nvPr/>
              </p:nvSpPr>
              <p:spPr>
                <a:xfrm>
                  <a:off x="5249944" y="4988643"/>
                  <a:ext cx="12352" cy="12352"/>
                </a:xfrm>
                <a:custGeom>
                  <a:avLst/>
                  <a:gdLst>
                    <a:gd name="connsiteX0" fmla="*/ 12328 w 12352"/>
                    <a:gd name="connsiteY0" fmla="*/ 5636 h 12352"/>
                    <a:gd name="connsiteX1" fmla="*/ 5636 w 12352"/>
                    <a:gd name="connsiteY1" fmla="*/ 24 h 12352"/>
                    <a:gd name="connsiteX2" fmla="*/ 24 w 12352"/>
                    <a:gd name="connsiteY2" fmla="*/ 6716 h 12352"/>
                    <a:gd name="connsiteX3" fmla="*/ 6702 w 12352"/>
                    <a:gd name="connsiteY3" fmla="*/ 12329 h 12352"/>
                    <a:gd name="connsiteX4" fmla="*/ 12329 w 12352"/>
                    <a:gd name="connsiteY4" fmla="*/ 5650 h 12352"/>
                    <a:gd name="connsiteX5" fmla="*/ 12328 w 12352"/>
                    <a:gd name="connsiteY5" fmla="*/ 5636 h 1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2" h="12352">
                      <a:moveTo>
                        <a:pt x="12328" y="5636"/>
                      </a:moveTo>
                      <a:cubicBezTo>
                        <a:pt x="12030" y="2239"/>
                        <a:pt x="9034" y="-274"/>
                        <a:pt x="5636" y="24"/>
                      </a:cubicBezTo>
                      <a:cubicBezTo>
                        <a:pt x="2239" y="322"/>
                        <a:pt x="-274" y="3318"/>
                        <a:pt x="24" y="6716"/>
                      </a:cubicBezTo>
                      <a:cubicBezTo>
                        <a:pt x="322" y="10108"/>
                        <a:pt x="3309" y="12619"/>
                        <a:pt x="6702" y="12329"/>
                      </a:cubicBezTo>
                      <a:cubicBezTo>
                        <a:pt x="10100" y="12039"/>
                        <a:pt x="12620" y="9048"/>
                        <a:pt x="12329" y="5650"/>
                      </a:cubicBezTo>
                      <a:cubicBezTo>
                        <a:pt x="12329" y="5645"/>
                        <a:pt x="12329" y="5641"/>
                        <a:pt x="12328" y="5636"/>
                      </a:cubicBezTo>
                      <a:close/>
                    </a:path>
                  </a:pathLst>
                </a:custGeom>
                <a:solidFill>
                  <a:srgbClr val="006F7E"/>
                </a:solidFill>
                <a:ln w="3233"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0C796525-73A9-47D3-967C-A6ACFBF2D512}"/>
                    </a:ext>
                  </a:extLst>
                </p:cNvPr>
                <p:cNvSpPr/>
                <p:nvPr/>
              </p:nvSpPr>
              <p:spPr>
                <a:xfrm>
                  <a:off x="5221766" y="5002347"/>
                  <a:ext cx="7913" cy="8226"/>
                </a:xfrm>
                <a:custGeom>
                  <a:avLst/>
                  <a:gdLst>
                    <a:gd name="connsiteX0" fmla="*/ 7849 w 7913"/>
                    <a:gd name="connsiteY0" fmla="*/ 3572 h 8226"/>
                    <a:gd name="connsiteX1" fmla="*/ 3581 w 7913"/>
                    <a:gd name="connsiteY1" fmla="*/ 15 h 8226"/>
                    <a:gd name="connsiteX2" fmla="*/ 12 w 7913"/>
                    <a:gd name="connsiteY2" fmla="*/ 4183 h 8226"/>
                    <a:gd name="connsiteX3" fmla="*/ 24 w 7913"/>
                    <a:gd name="connsiteY3" fmla="*/ 4315 h 8226"/>
                    <a:gd name="connsiteX4" fmla="*/ 4002 w 7913"/>
                    <a:gd name="connsiteY4" fmla="*/ 8227 h 8226"/>
                    <a:gd name="connsiteX5" fmla="*/ 7913 w 7913"/>
                    <a:gd name="connsiteY5" fmla="*/ 4249 h 8226"/>
                    <a:gd name="connsiteX6" fmla="*/ 7849 w 7913"/>
                    <a:gd name="connsiteY6" fmla="*/ 3572 h 8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13" h="8226">
                      <a:moveTo>
                        <a:pt x="7849" y="3572"/>
                      </a:moveTo>
                      <a:cubicBezTo>
                        <a:pt x="7644" y="1415"/>
                        <a:pt x="5739" y="-172"/>
                        <a:pt x="3581" y="15"/>
                      </a:cubicBezTo>
                      <a:cubicBezTo>
                        <a:pt x="1444" y="180"/>
                        <a:pt x="-153" y="2046"/>
                        <a:pt x="12" y="4183"/>
                      </a:cubicBezTo>
                      <a:cubicBezTo>
                        <a:pt x="15" y="4227"/>
                        <a:pt x="19" y="4271"/>
                        <a:pt x="24" y="4315"/>
                      </a:cubicBezTo>
                      <a:cubicBezTo>
                        <a:pt x="43" y="6494"/>
                        <a:pt x="1824" y="8245"/>
                        <a:pt x="4002" y="8227"/>
                      </a:cubicBezTo>
                      <a:cubicBezTo>
                        <a:pt x="6180" y="8209"/>
                        <a:pt x="7932" y="6428"/>
                        <a:pt x="7913" y="4249"/>
                      </a:cubicBezTo>
                      <a:cubicBezTo>
                        <a:pt x="7911" y="4022"/>
                        <a:pt x="7890" y="3795"/>
                        <a:pt x="7849" y="3572"/>
                      </a:cubicBezTo>
                      <a:close/>
                    </a:path>
                  </a:pathLst>
                </a:custGeom>
                <a:solidFill>
                  <a:srgbClr val="006F7E"/>
                </a:solidFill>
                <a:ln w="3233"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AC5DF8CB-3E6D-4ADA-826E-0616CF1CE224}"/>
                    </a:ext>
                  </a:extLst>
                </p:cNvPr>
                <p:cNvSpPr/>
                <p:nvPr/>
              </p:nvSpPr>
              <p:spPr>
                <a:xfrm>
                  <a:off x="5296498" y="4995893"/>
                  <a:ext cx="21108" cy="21085"/>
                </a:xfrm>
                <a:custGeom>
                  <a:avLst/>
                  <a:gdLst>
                    <a:gd name="connsiteX0" fmla="*/ 1438 w 21108"/>
                    <a:gd name="connsiteY0" fmla="*/ 15814 h 21085"/>
                    <a:gd name="connsiteX1" fmla="*/ 15838 w 21108"/>
                    <a:gd name="connsiteY1" fmla="*/ 19671 h 21085"/>
                    <a:gd name="connsiteX2" fmla="*/ 19695 w 21108"/>
                    <a:gd name="connsiteY2" fmla="*/ 5271 h 21085"/>
                    <a:gd name="connsiteX3" fmla="*/ 5295 w 21108"/>
                    <a:gd name="connsiteY3" fmla="*/ 1414 h 21085"/>
                    <a:gd name="connsiteX4" fmla="*/ 5221 w 21108"/>
                    <a:gd name="connsiteY4" fmla="*/ 1457 h 21085"/>
                    <a:gd name="connsiteX5" fmla="*/ 1416 w 21108"/>
                    <a:gd name="connsiteY5" fmla="*/ 15776 h 21085"/>
                    <a:gd name="connsiteX6" fmla="*/ 1438 w 21108"/>
                    <a:gd name="connsiteY6" fmla="*/ 15814 h 21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108" h="21085">
                      <a:moveTo>
                        <a:pt x="1438" y="15814"/>
                      </a:moveTo>
                      <a:cubicBezTo>
                        <a:pt x="4349" y="20855"/>
                        <a:pt x="10796" y="22582"/>
                        <a:pt x="15838" y="19671"/>
                      </a:cubicBezTo>
                      <a:cubicBezTo>
                        <a:pt x="20879" y="16760"/>
                        <a:pt x="22606" y="10313"/>
                        <a:pt x="19695" y="5271"/>
                      </a:cubicBezTo>
                      <a:cubicBezTo>
                        <a:pt x="16783" y="230"/>
                        <a:pt x="10337" y="-1497"/>
                        <a:pt x="5295" y="1414"/>
                      </a:cubicBezTo>
                      <a:cubicBezTo>
                        <a:pt x="5270" y="1429"/>
                        <a:pt x="5246" y="1443"/>
                        <a:pt x="5221" y="1457"/>
                      </a:cubicBezTo>
                      <a:cubicBezTo>
                        <a:pt x="216" y="4361"/>
                        <a:pt x="-1487" y="10771"/>
                        <a:pt x="1416" y="15776"/>
                      </a:cubicBezTo>
                      <a:cubicBezTo>
                        <a:pt x="1423" y="15789"/>
                        <a:pt x="1431" y="15801"/>
                        <a:pt x="1438" y="15814"/>
                      </a:cubicBezTo>
                      <a:close/>
                    </a:path>
                  </a:pathLst>
                </a:custGeom>
                <a:solidFill>
                  <a:srgbClr val="006F7E"/>
                </a:solidFill>
                <a:ln w="3233"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5CC8760C-28C6-43D0-9C95-CFFBCBE7E8E7}"/>
                    </a:ext>
                  </a:extLst>
                </p:cNvPr>
                <p:cNvSpPr/>
                <p:nvPr/>
              </p:nvSpPr>
              <p:spPr>
                <a:xfrm>
                  <a:off x="5276965" y="5002033"/>
                  <a:ext cx="12360" cy="12375"/>
                </a:xfrm>
                <a:custGeom>
                  <a:avLst/>
                  <a:gdLst>
                    <a:gd name="connsiteX0" fmla="*/ 9299 w 12360"/>
                    <a:gd name="connsiteY0" fmla="*/ 11517 h 12375"/>
                    <a:gd name="connsiteX1" fmla="*/ 11514 w 12360"/>
                    <a:gd name="connsiteY1" fmla="*/ 3061 h 12375"/>
                    <a:gd name="connsiteX2" fmla="*/ 3059 w 12360"/>
                    <a:gd name="connsiteY2" fmla="*/ 846 h 12375"/>
                    <a:gd name="connsiteX3" fmla="*/ 828 w 12360"/>
                    <a:gd name="connsiteY3" fmla="*/ 9318 h 12375"/>
                    <a:gd name="connsiteX4" fmla="*/ 9277 w 12360"/>
                    <a:gd name="connsiteY4" fmla="*/ 11530 h 12375"/>
                    <a:gd name="connsiteX5" fmla="*/ 9299 w 12360"/>
                    <a:gd name="connsiteY5" fmla="*/ 11517 h 1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60" h="12375">
                      <a:moveTo>
                        <a:pt x="9299" y="11517"/>
                      </a:moveTo>
                      <a:cubicBezTo>
                        <a:pt x="12245" y="9793"/>
                        <a:pt x="13237" y="6008"/>
                        <a:pt x="11514" y="3061"/>
                      </a:cubicBezTo>
                      <a:cubicBezTo>
                        <a:pt x="9791" y="115"/>
                        <a:pt x="6005" y="-877"/>
                        <a:pt x="3059" y="846"/>
                      </a:cubicBezTo>
                      <a:cubicBezTo>
                        <a:pt x="125" y="2586"/>
                        <a:pt x="-869" y="6359"/>
                        <a:pt x="828" y="9318"/>
                      </a:cubicBezTo>
                      <a:cubicBezTo>
                        <a:pt x="2550" y="12262"/>
                        <a:pt x="6333" y="13252"/>
                        <a:pt x="9277" y="11530"/>
                      </a:cubicBezTo>
                      <a:cubicBezTo>
                        <a:pt x="9284" y="11525"/>
                        <a:pt x="9291" y="11521"/>
                        <a:pt x="9299" y="11517"/>
                      </a:cubicBezTo>
                      <a:close/>
                    </a:path>
                  </a:pathLst>
                </a:custGeom>
                <a:solidFill>
                  <a:srgbClr val="006F7E"/>
                </a:solidFill>
                <a:ln w="3233"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D8A3F12D-8B4C-4BD7-994E-4A1770EBC328}"/>
                    </a:ext>
                  </a:extLst>
                </p:cNvPr>
                <p:cNvSpPr/>
                <p:nvPr/>
              </p:nvSpPr>
              <p:spPr>
                <a:xfrm>
                  <a:off x="5302562" y="5027144"/>
                  <a:ext cx="7789" cy="7760"/>
                </a:xfrm>
                <a:custGeom>
                  <a:avLst/>
                  <a:gdLst>
                    <a:gd name="connsiteX0" fmla="*/ 1971 w 7789"/>
                    <a:gd name="connsiteY0" fmla="*/ 277 h 7760"/>
                    <a:gd name="connsiteX1" fmla="*/ 564 w 7789"/>
                    <a:gd name="connsiteY1" fmla="*/ 5790 h 7760"/>
                    <a:gd name="connsiteX2" fmla="*/ 6077 w 7789"/>
                    <a:gd name="connsiteY2" fmla="*/ 7197 h 7760"/>
                    <a:gd name="connsiteX3" fmla="*/ 7096 w 7789"/>
                    <a:gd name="connsiteY3" fmla="*/ 1712 h 7760"/>
                    <a:gd name="connsiteX4" fmla="*/ 2100 w 7789"/>
                    <a:gd name="connsiteY4" fmla="*/ 407 h 77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89" h="7760">
                      <a:moveTo>
                        <a:pt x="1971" y="277"/>
                      </a:moveTo>
                      <a:cubicBezTo>
                        <a:pt x="60" y="1411"/>
                        <a:pt x="-570" y="3879"/>
                        <a:pt x="564" y="5790"/>
                      </a:cubicBezTo>
                      <a:cubicBezTo>
                        <a:pt x="1698" y="7701"/>
                        <a:pt x="4166" y="8330"/>
                        <a:pt x="6077" y="7197"/>
                      </a:cubicBezTo>
                      <a:cubicBezTo>
                        <a:pt x="7873" y="5964"/>
                        <a:pt x="8329" y="3508"/>
                        <a:pt x="7096" y="1712"/>
                      </a:cubicBezTo>
                      <a:cubicBezTo>
                        <a:pt x="5986" y="96"/>
                        <a:pt x="3858" y="-460"/>
                        <a:pt x="2100" y="407"/>
                      </a:cubicBezTo>
                      <a:close/>
                    </a:path>
                  </a:pathLst>
                </a:custGeom>
                <a:solidFill>
                  <a:srgbClr val="006F7E"/>
                </a:solidFill>
                <a:ln w="3233"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2209EAB5-2912-4295-8159-5E63FB5F804B}"/>
                    </a:ext>
                  </a:extLst>
                </p:cNvPr>
                <p:cNvSpPr/>
                <p:nvPr/>
              </p:nvSpPr>
              <p:spPr>
                <a:xfrm>
                  <a:off x="5337703" y="4928190"/>
                  <a:ext cx="21080" cy="21082"/>
                </a:xfrm>
                <a:custGeom>
                  <a:avLst/>
                  <a:gdLst>
                    <a:gd name="connsiteX0" fmla="*/ 36 w 21080"/>
                    <a:gd name="connsiteY0" fmla="*/ 11445 h 21082"/>
                    <a:gd name="connsiteX1" fmla="*/ 11442 w 21080"/>
                    <a:gd name="connsiteY1" fmla="*/ 21043 h 21082"/>
                    <a:gd name="connsiteX2" fmla="*/ 21041 w 21080"/>
                    <a:gd name="connsiteY2" fmla="*/ 9638 h 21082"/>
                    <a:gd name="connsiteX3" fmla="*/ 9737 w 21080"/>
                    <a:gd name="connsiteY3" fmla="*/ 31 h 21082"/>
                    <a:gd name="connsiteX4" fmla="*/ 34 w 21080"/>
                    <a:gd name="connsiteY4" fmla="*/ 11408 h 21082"/>
                    <a:gd name="connsiteX5" fmla="*/ 37 w 21080"/>
                    <a:gd name="connsiteY5" fmla="*/ 11445 h 21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80" h="21082">
                      <a:moveTo>
                        <a:pt x="36" y="11445"/>
                      </a:moveTo>
                      <a:cubicBezTo>
                        <a:pt x="536" y="17245"/>
                        <a:pt x="5642" y="21543"/>
                        <a:pt x="11442" y="21043"/>
                      </a:cubicBezTo>
                      <a:cubicBezTo>
                        <a:pt x="17242" y="20544"/>
                        <a:pt x="21540" y="15438"/>
                        <a:pt x="21041" y="9638"/>
                      </a:cubicBezTo>
                      <a:cubicBezTo>
                        <a:pt x="20545" y="3877"/>
                        <a:pt x="15502" y="-409"/>
                        <a:pt x="9737" y="31"/>
                      </a:cubicBezTo>
                      <a:cubicBezTo>
                        <a:pt x="3916" y="493"/>
                        <a:pt x="-428" y="5587"/>
                        <a:pt x="34" y="11408"/>
                      </a:cubicBezTo>
                      <a:cubicBezTo>
                        <a:pt x="35" y="11420"/>
                        <a:pt x="36" y="11433"/>
                        <a:pt x="37" y="11445"/>
                      </a:cubicBezTo>
                      <a:close/>
                    </a:path>
                  </a:pathLst>
                </a:custGeom>
                <a:solidFill>
                  <a:srgbClr val="006F7E"/>
                </a:solidFill>
                <a:ln w="3233"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4B79438B-EC4D-447D-9EB9-7EC3F09F356F}"/>
                    </a:ext>
                  </a:extLst>
                </p:cNvPr>
                <p:cNvSpPr/>
                <p:nvPr/>
              </p:nvSpPr>
              <p:spPr>
                <a:xfrm>
                  <a:off x="5350636" y="4910184"/>
                  <a:ext cx="12342" cy="12370"/>
                </a:xfrm>
                <a:custGeom>
                  <a:avLst/>
                  <a:gdLst>
                    <a:gd name="connsiteX0" fmla="*/ 6697 w 12342"/>
                    <a:gd name="connsiteY0" fmla="*/ 12346 h 12370"/>
                    <a:gd name="connsiteX1" fmla="*/ 12323 w 12342"/>
                    <a:gd name="connsiteY1" fmla="*/ 5621 h 12370"/>
                    <a:gd name="connsiteX2" fmla="*/ 5679 w 12342"/>
                    <a:gd name="connsiteY2" fmla="*/ 23 h 12370"/>
                    <a:gd name="connsiteX3" fmla="*/ 5630 w 12342"/>
                    <a:gd name="connsiteY3" fmla="*/ 27 h 12370"/>
                    <a:gd name="connsiteX4" fmla="*/ 15 w 12342"/>
                    <a:gd name="connsiteY4" fmla="*/ 6476 h 12370"/>
                    <a:gd name="connsiteX5" fmla="*/ 37 w 12342"/>
                    <a:gd name="connsiteY5" fmla="*/ 6720 h 12370"/>
                    <a:gd name="connsiteX6" fmla="*/ 6654 w 12342"/>
                    <a:gd name="connsiteY6" fmla="*/ 12350 h 12370"/>
                    <a:gd name="connsiteX7" fmla="*/ 6697 w 12342"/>
                    <a:gd name="connsiteY7" fmla="*/ 12346 h 12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42" h="12370">
                      <a:moveTo>
                        <a:pt x="6697" y="12346"/>
                      </a:moveTo>
                      <a:cubicBezTo>
                        <a:pt x="10088" y="12005"/>
                        <a:pt x="12586" y="9019"/>
                        <a:pt x="12323" y="5621"/>
                      </a:cubicBezTo>
                      <a:cubicBezTo>
                        <a:pt x="12034" y="2240"/>
                        <a:pt x="9060" y="-266"/>
                        <a:pt x="5679" y="23"/>
                      </a:cubicBezTo>
                      <a:cubicBezTo>
                        <a:pt x="5663" y="24"/>
                        <a:pt x="5646" y="25"/>
                        <a:pt x="5630" y="27"/>
                      </a:cubicBezTo>
                      <a:cubicBezTo>
                        <a:pt x="2299" y="257"/>
                        <a:pt x="-216" y="3144"/>
                        <a:pt x="15" y="6476"/>
                      </a:cubicBezTo>
                      <a:cubicBezTo>
                        <a:pt x="20" y="6557"/>
                        <a:pt x="28" y="6639"/>
                        <a:pt x="37" y="6720"/>
                      </a:cubicBezTo>
                      <a:cubicBezTo>
                        <a:pt x="309" y="10102"/>
                        <a:pt x="3272" y="12623"/>
                        <a:pt x="6654" y="12350"/>
                      </a:cubicBezTo>
                      <a:cubicBezTo>
                        <a:pt x="6668" y="12349"/>
                        <a:pt x="6683" y="12348"/>
                        <a:pt x="6697" y="12346"/>
                      </a:cubicBezTo>
                      <a:close/>
                    </a:path>
                  </a:pathLst>
                </a:custGeom>
                <a:solidFill>
                  <a:srgbClr val="006F7E"/>
                </a:solidFill>
                <a:ln w="3233"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8E539AD9-8557-4EFF-8042-7D42ED935DFD}"/>
                    </a:ext>
                  </a:extLst>
                </p:cNvPr>
                <p:cNvSpPr/>
                <p:nvPr/>
              </p:nvSpPr>
              <p:spPr>
                <a:xfrm>
                  <a:off x="5322429" y="4924034"/>
                  <a:ext cx="7921" cy="7921"/>
                </a:xfrm>
                <a:custGeom>
                  <a:avLst/>
                  <a:gdLst>
                    <a:gd name="connsiteX0" fmla="*/ 7906 w 7921"/>
                    <a:gd name="connsiteY0" fmla="*/ 3605 h 7921"/>
                    <a:gd name="connsiteX1" fmla="*/ 3605 w 7921"/>
                    <a:gd name="connsiteY1" fmla="*/ 16 h 7921"/>
                    <a:gd name="connsiteX2" fmla="*/ 16 w 7921"/>
                    <a:gd name="connsiteY2" fmla="*/ 4317 h 7921"/>
                    <a:gd name="connsiteX3" fmla="*/ 4317 w 7921"/>
                    <a:gd name="connsiteY3" fmla="*/ 7906 h 7921"/>
                    <a:gd name="connsiteX4" fmla="*/ 7906 w 7921"/>
                    <a:gd name="connsiteY4" fmla="*/ 3605 h 79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21" h="7921">
                      <a:moveTo>
                        <a:pt x="7906" y="3605"/>
                      </a:moveTo>
                      <a:cubicBezTo>
                        <a:pt x="7709" y="1427"/>
                        <a:pt x="5784" y="-180"/>
                        <a:pt x="3605" y="16"/>
                      </a:cubicBezTo>
                      <a:cubicBezTo>
                        <a:pt x="1427" y="213"/>
                        <a:pt x="-180" y="2138"/>
                        <a:pt x="16" y="4317"/>
                      </a:cubicBezTo>
                      <a:cubicBezTo>
                        <a:pt x="213" y="6495"/>
                        <a:pt x="2138" y="8102"/>
                        <a:pt x="4317" y="7906"/>
                      </a:cubicBezTo>
                      <a:cubicBezTo>
                        <a:pt x="6495" y="7709"/>
                        <a:pt x="8102" y="5784"/>
                        <a:pt x="7906" y="3605"/>
                      </a:cubicBezTo>
                      <a:close/>
                    </a:path>
                  </a:pathLst>
                </a:custGeom>
                <a:solidFill>
                  <a:srgbClr val="006F7E"/>
                </a:solidFill>
                <a:ln w="3233"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2E4AEB5C-AFD2-4965-8AB5-1976B820509A}"/>
                    </a:ext>
                  </a:extLst>
                </p:cNvPr>
                <p:cNvSpPr/>
                <p:nvPr/>
              </p:nvSpPr>
              <p:spPr>
                <a:xfrm>
                  <a:off x="5309634" y="4954456"/>
                  <a:ext cx="17528" cy="17528"/>
                </a:xfrm>
                <a:custGeom>
                  <a:avLst/>
                  <a:gdLst>
                    <a:gd name="connsiteX0" fmla="*/ 16659 w 17528"/>
                    <a:gd name="connsiteY0" fmla="*/ 12566 h 17528"/>
                    <a:gd name="connsiteX1" fmla="*/ 12565 w 17528"/>
                    <a:gd name="connsiteY1" fmla="*/ 869 h 17528"/>
                    <a:gd name="connsiteX2" fmla="*/ 869 w 17528"/>
                    <a:gd name="connsiteY2" fmla="*/ 4963 h 17528"/>
                    <a:gd name="connsiteX3" fmla="*/ 4922 w 17528"/>
                    <a:gd name="connsiteY3" fmla="*/ 16640 h 17528"/>
                    <a:gd name="connsiteX4" fmla="*/ 16640 w 17528"/>
                    <a:gd name="connsiteY4" fmla="*/ 12607 h 17528"/>
                    <a:gd name="connsiteX5" fmla="*/ 16659 w 17528"/>
                    <a:gd name="connsiteY5" fmla="*/ 12566 h 17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28" h="17528">
                      <a:moveTo>
                        <a:pt x="16659" y="12566"/>
                      </a:moveTo>
                      <a:cubicBezTo>
                        <a:pt x="18759" y="8205"/>
                        <a:pt x="16926" y="2969"/>
                        <a:pt x="12565" y="869"/>
                      </a:cubicBezTo>
                      <a:cubicBezTo>
                        <a:pt x="8205" y="-1230"/>
                        <a:pt x="2969" y="603"/>
                        <a:pt x="869" y="4963"/>
                      </a:cubicBezTo>
                      <a:cubicBezTo>
                        <a:pt x="-1222" y="9308"/>
                        <a:pt x="589" y="14526"/>
                        <a:pt x="4922" y="16640"/>
                      </a:cubicBezTo>
                      <a:cubicBezTo>
                        <a:pt x="9272" y="18762"/>
                        <a:pt x="14518" y="16956"/>
                        <a:pt x="16640" y="12607"/>
                      </a:cubicBezTo>
                      <a:cubicBezTo>
                        <a:pt x="16646" y="12593"/>
                        <a:pt x="16653" y="12579"/>
                        <a:pt x="16659" y="12566"/>
                      </a:cubicBezTo>
                      <a:close/>
                    </a:path>
                  </a:pathLst>
                </a:custGeom>
                <a:solidFill>
                  <a:srgbClr val="006F7E"/>
                </a:solidFill>
                <a:ln w="3233"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DD8F56CB-4686-4366-8CD4-D77D9DE606BB}"/>
                    </a:ext>
                  </a:extLst>
                </p:cNvPr>
                <p:cNvSpPr/>
                <p:nvPr/>
              </p:nvSpPr>
              <p:spPr>
                <a:xfrm>
                  <a:off x="5301142" y="4942459"/>
                  <a:ext cx="10088" cy="10201"/>
                </a:xfrm>
                <a:custGeom>
                  <a:avLst/>
                  <a:gdLst>
                    <a:gd name="connsiteX0" fmla="*/ 9567 w 10088"/>
                    <a:gd name="connsiteY0" fmla="*/ 7296 h 10201"/>
                    <a:gd name="connsiteX1" fmla="*/ 7202 w 10088"/>
                    <a:gd name="connsiteY1" fmla="*/ 421 h 10201"/>
                    <a:gd name="connsiteX2" fmla="*/ 7109 w 10088"/>
                    <a:gd name="connsiteY2" fmla="*/ 377 h 10201"/>
                    <a:gd name="connsiteX3" fmla="*/ 376 w 10088"/>
                    <a:gd name="connsiteY3" fmla="*/ 3240 h 10201"/>
                    <a:gd name="connsiteX4" fmla="*/ 2647 w 10088"/>
                    <a:gd name="connsiteY4" fmla="*/ 9689 h 10201"/>
                    <a:gd name="connsiteX5" fmla="*/ 9567 w 10088"/>
                    <a:gd name="connsiteY5" fmla="*/ 7296 h 10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88" h="10201">
                      <a:moveTo>
                        <a:pt x="9567" y="7296"/>
                      </a:moveTo>
                      <a:cubicBezTo>
                        <a:pt x="10812" y="4745"/>
                        <a:pt x="9754" y="1667"/>
                        <a:pt x="7202" y="421"/>
                      </a:cubicBezTo>
                      <a:cubicBezTo>
                        <a:pt x="7171" y="406"/>
                        <a:pt x="7140" y="392"/>
                        <a:pt x="7109" y="377"/>
                      </a:cubicBezTo>
                      <a:cubicBezTo>
                        <a:pt x="4459" y="-692"/>
                        <a:pt x="1445" y="590"/>
                        <a:pt x="376" y="3240"/>
                      </a:cubicBezTo>
                      <a:cubicBezTo>
                        <a:pt x="-598" y="5654"/>
                        <a:pt x="375" y="8417"/>
                        <a:pt x="2647" y="9689"/>
                      </a:cubicBezTo>
                      <a:cubicBezTo>
                        <a:pt x="5220" y="10922"/>
                        <a:pt x="8305" y="9855"/>
                        <a:pt x="9567" y="7296"/>
                      </a:cubicBezTo>
                      <a:close/>
                    </a:path>
                  </a:pathLst>
                </a:custGeom>
                <a:solidFill>
                  <a:srgbClr val="006F7E"/>
                </a:solidFill>
                <a:ln w="3233"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759396CC-02F3-4999-9604-FF70C2322244}"/>
                    </a:ext>
                  </a:extLst>
                </p:cNvPr>
                <p:cNvSpPr/>
                <p:nvPr/>
              </p:nvSpPr>
              <p:spPr>
                <a:xfrm>
                  <a:off x="5298138" y="4970929"/>
                  <a:ext cx="6468" cy="6468"/>
                </a:xfrm>
                <a:custGeom>
                  <a:avLst/>
                  <a:gdLst>
                    <a:gd name="connsiteX0" fmla="*/ 4583 w 6468"/>
                    <a:gd name="connsiteY0" fmla="*/ 296 h 6468"/>
                    <a:gd name="connsiteX1" fmla="*/ 296 w 6468"/>
                    <a:gd name="connsiteY1" fmla="*/ 1885 h 6468"/>
                    <a:gd name="connsiteX2" fmla="*/ 1885 w 6468"/>
                    <a:gd name="connsiteY2" fmla="*/ 6172 h 6468"/>
                    <a:gd name="connsiteX3" fmla="*/ 6103 w 6468"/>
                    <a:gd name="connsiteY3" fmla="*/ 4725 h 6468"/>
                    <a:gd name="connsiteX4" fmla="*/ 4725 w 6468"/>
                    <a:gd name="connsiteY4" fmla="*/ 365 h 6468"/>
                    <a:gd name="connsiteX5" fmla="*/ 4583 w 6468"/>
                    <a:gd name="connsiteY5" fmla="*/ 296 h 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68" h="6468">
                      <a:moveTo>
                        <a:pt x="4583" y="296"/>
                      </a:moveTo>
                      <a:cubicBezTo>
                        <a:pt x="2961" y="-449"/>
                        <a:pt x="1041" y="262"/>
                        <a:pt x="296" y="1885"/>
                      </a:cubicBezTo>
                      <a:cubicBezTo>
                        <a:pt x="-449" y="3508"/>
                        <a:pt x="262" y="5427"/>
                        <a:pt x="1885" y="6172"/>
                      </a:cubicBezTo>
                      <a:cubicBezTo>
                        <a:pt x="3452" y="6892"/>
                        <a:pt x="5308" y="6255"/>
                        <a:pt x="6103" y="4725"/>
                      </a:cubicBezTo>
                      <a:cubicBezTo>
                        <a:pt x="6927" y="3141"/>
                        <a:pt x="6310" y="1189"/>
                        <a:pt x="4725" y="365"/>
                      </a:cubicBezTo>
                      <a:cubicBezTo>
                        <a:pt x="4679" y="341"/>
                        <a:pt x="4631" y="318"/>
                        <a:pt x="4583" y="296"/>
                      </a:cubicBezTo>
                      <a:close/>
                    </a:path>
                  </a:pathLst>
                </a:custGeom>
                <a:solidFill>
                  <a:srgbClr val="006F7E"/>
                </a:solidFill>
                <a:ln w="3233"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E55AB363-36B5-4308-9B05-9CB3659CB471}"/>
                    </a:ext>
                  </a:extLst>
                </p:cNvPr>
                <p:cNvSpPr/>
                <p:nvPr/>
              </p:nvSpPr>
              <p:spPr>
                <a:xfrm>
                  <a:off x="5246961" y="4961491"/>
                  <a:ext cx="17560" cy="17560"/>
                </a:xfrm>
                <a:custGeom>
                  <a:avLst/>
                  <a:gdLst>
                    <a:gd name="connsiteX0" fmla="*/ 12596 w 17560"/>
                    <a:gd name="connsiteY0" fmla="*/ 875 h 17560"/>
                    <a:gd name="connsiteX1" fmla="*/ 875 w 17560"/>
                    <a:gd name="connsiteY1" fmla="*/ 4965 h 17560"/>
                    <a:gd name="connsiteX2" fmla="*/ 4965 w 17560"/>
                    <a:gd name="connsiteY2" fmla="*/ 16686 h 17560"/>
                    <a:gd name="connsiteX3" fmla="*/ 16686 w 17560"/>
                    <a:gd name="connsiteY3" fmla="*/ 12596 h 17560"/>
                    <a:gd name="connsiteX4" fmla="*/ 12596 w 17560"/>
                    <a:gd name="connsiteY4" fmla="*/ 875 h 17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60" h="17560">
                      <a:moveTo>
                        <a:pt x="12596" y="875"/>
                      </a:moveTo>
                      <a:cubicBezTo>
                        <a:pt x="8229" y="-1233"/>
                        <a:pt x="2982" y="599"/>
                        <a:pt x="875" y="4965"/>
                      </a:cubicBezTo>
                      <a:cubicBezTo>
                        <a:pt x="-1233" y="9331"/>
                        <a:pt x="599" y="14579"/>
                        <a:pt x="4965" y="16686"/>
                      </a:cubicBezTo>
                      <a:cubicBezTo>
                        <a:pt x="9331" y="18793"/>
                        <a:pt x="14579" y="16962"/>
                        <a:pt x="16686" y="12596"/>
                      </a:cubicBezTo>
                      <a:cubicBezTo>
                        <a:pt x="18793" y="8229"/>
                        <a:pt x="16962" y="2982"/>
                        <a:pt x="12596" y="875"/>
                      </a:cubicBezTo>
                      <a:close/>
                    </a:path>
                  </a:pathLst>
                </a:custGeom>
                <a:solidFill>
                  <a:srgbClr val="006F7E"/>
                </a:solidFill>
                <a:ln w="3233"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979F2E2D-A4E8-4E81-B6F2-E6904B57ABDC}"/>
                    </a:ext>
                  </a:extLst>
                </p:cNvPr>
                <p:cNvSpPr/>
                <p:nvPr/>
              </p:nvSpPr>
              <p:spPr>
                <a:xfrm>
                  <a:off x="5238232" y="4949409"/>
                  <a:ext cx="10349" cy="10327"/>
                </a:xfrm>
                <a:custGeom>
                  <a:avLst/>
                  <a:gdLst>
                    <a:gd name="connsiteX0" fmla="*/ 7453 w 10349"/>
                    <a:gd name="connsiteY0" fmla="*/ 508 h 10327"/>
                    <a:gd name="connsiteX1" fmla="*/ 501 w 10349"/>
                    <a:gd name="connsiteY1" fmla="*/ 2933 h 10327"/>
                    <a:gd name="connsiteX2" fmla="*/ 2955 w 10349"/>
                    <a:gd name="connsiteY2" fmla="*/ 9826 h 10327"/>
                    <a:gd name="connsiteX3" fmla="*/ 9848 w 10349"/>
                    <a:gd name="connsiteY3" fmla="*/ 7373 h 10327"/>
                    <a:gd name="connsiteX4" fmla="*/ 7453 w 10349"/>
                    <a:gd name="connsiteY4" fmla="*/ 508 h 10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49" h="10327">
                      <a:moveTo>
                        <a:pt x="7453" y="508"/>
                      </a:moveTo>
                      <a:cubicBezTo>
                        <a:pt x="4863" y="-723"/>
                        <a:pt x="1764" y="358"/>
                        <a:pt x="501" y="2933"/>
                      </a:cubicBezTo>
                      <a:cubicBezTo>
                        <a:pt x="-724" y="5514"/>
                        <a:pt x="374" y="8600"/>
                        <a:pt x="2955" y="9826"/>
                      </a:cubicBezTo>
                      <a:cubicBezTo>
                        <a:pt x="5536" y="11052"/>
                        <a:pt x="8622" y="9953"/>
                        <a:pt x="9848" y="7373"/>
                      </a:cubicBezTo>
                      <a:cubicBezTo>
                        <a:pt x="11063" y="4815"/>
                        <a:pt x="9995" y="1756"/>
                        <a:pt x="7453" y="508"/>
                      </a:cubicBezTo>
                      <a:close/>
                    </a:path>
                  </a:pathLst>
                </a:custGeom>
                <a:solidFill>
                  <a:srgbClr val="006F7E"/>
                </a:solidFill>
                <a:ln w="3233"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F13F783D-C671-46AE-ADB2-967CAAC8D1FA}"/>
                    </a:ext>
                  </a:extLst>
                </p:cNvPr>
                <p:cNvSpPr/>
                <p:nvPr/>
              </p:nvSpPr>
              <p:spPr>
                <a:xfrm>
                  <a:off x="5235278" y="4978089"/>
                  <a:ext cx="6468" cy="6468"/>
                </a:xfrm>
                <a:custGeom>
                  <a:avLst/>
                  <a:gdLst>
                    <a:gd name="connsiteX0" fmla="*/ 1871 w 6468"/>
                    <a:gd name="connsiteY0" fmla="*/ 6166 h 6468"/>
                    <a:gd name="connsiteX1" fmla="*/ 6166 w 6468"/>
                    <a:gd name="connsiteY1" fmla="*/ 4596 h 6468"/>
                    <a:gd name="connsiteX2" fmla="*/ 4597 w 6468"/>
                    <a:gd name="connsiteY2" fmla="*/ 302 h 6468"/>
                    <a:gd name="connsiteX3" fmla="*/ 352 w 6468"/>
                    <a:gd name="connsiteY3" fmla="*/ 1769 h 6468"/>
                    <a:gd name="connsiteX4" fmla="*/ 1769 w 6468"/>
                    <a:gd name="connsiteY4" fmla="*/ 6116 h 6468"/>
                    <a:gd name="connsiteX5" fmla="*/ 1871 w 6468"/>
                    <a:gd name="connsiteY5" fmla="*/ 6166 h 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68" h="6468">
                      <a:moveTo>
                        <a:pt x="1871" y="6166"/>
                      </a:moveTo>
                      <a:cubicBezTo>
                        <a:pt x="3491" y="6919"/>
                        <a:pt x="5413" y="6216"/>
                        <a:pt x="6166" y="4596"/>
                      </a:cubicBezTo>
                      <a:cubicBezTo>
                        <a:pt x="6919" y="2977"/>
                        <a:pt x="6216" y="1054"/>
                        <a:pt x="4597" y="302"/>
                      </a:cubicBezTo>
                      <a:cubicBezTo>
                        <a:pt x="3017" y="-432"/>
                        <a:pt x="1141" y="216"/>
                        <a:pt x="352" y="1769"/>
                      </a:cubicBezTo>
                      <a:cubicBezTo>
                        <a:pt x="-457" y="3361"/>
                        <a:pt x="177" y="5307"/>
                        <a:pt x="1769" y="6116"/>
                      </a:cubicBezTo>
                      <a:cubicBezTo>
                        <a:pt x="1803" y="6134"/>
                        <a:pt x="1837" y="6150"/>
                        <a:pt x="1871" y="6166"/>
                      </a:cubicBezTo>
                      <a:close/>
                    </a:path>
                  </a:pathLst>
                </a:custGeom>
                <a:solidFill>
                  <a:srgbClr val="006F7E"/>
                </a:solidFill>
                <a:ln w="3233"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F349F5D6-7898-4599-B78C-3B64108E2325}"/>
                    </a:ext>
                  </a:extLst>
                </p:cNvPr>
                <p:cNvSpPr/>
                <p:nvPr/>
              </p:nvSpPr>
              <p:spPr>
                <a:xfrm>
                  <a:off x="5198724" y="5047023"/>
                  <a:ext cx="21018" cy="21020"/>
                </a:xfrm>
                <a:custGeom>
                  <a:avLst/>
                  <a:gdLst>
                    <a:gd name="connsiteX0" fmla="*/ 11426 w 21018"/>
                    <a:gd name="connsiteY0" fmla="*/ 20978 h 21020"/>
                    <a:gd name="connsiteX1" fmla="*/ 20977 w 21018"/>
                    <a:gd name="connsiteY1" fmla="*/ 9592 h 21020"/>
                    <a:gd name="connsiteX2" fmla="*/ 9592 w 21018"/>
                    <a:gd name="connsiteY2" fmla="*/ 41 h 21020"/>
                    <a:gd name="connsiteX3" fmla="*/ 41 w 21018"/>
                    <a:gd name="connsiteY3" fmla="*/ 11426 h 21020"/>
                    <a:gd name="connsiteX4" fmla="*/ 45 w 21018"/>
                    <a:gd name="connsiteY4" fmla="*/ 11471 h 21020"/>
                    <a:gd name="connsiteX5" fmla="*/ 11407 w 21018"/>
                    <a:gd name="connsiteY5" fmla="*/ 20979 h 21020"/>
                    <a:gd name="connsiteX6" fmla="*/ 11426 w 21018"/>
                    <a:gd name="connsiteY6" fmla="*/ 20978 h 21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18" h="21020">
                      <a:moveTo>
                        <a:pt x="11426" y="20978"/>
                      </a:moveTo>
                      <a:cubicBezTo>
                        <a:pt x="17208" y="20471"/>
                        <a:pt x="21484" y="15374"/>
                        <a:pt x="20977" y="9592"/>
                      </a:cubicBezTo>
                      <a:cubicBezTo>
                        <a:pt x="20471" y="3810"/>
                        <a:pt x="15373" y="-466"/>
                        <a:pt x="9592" y="41"/>
                      </a:cubicBezTo>
                      <a:cubicBezTo>
                        <a:pt x="3810" y="547"/>
                        <a:pt x="-466" y="5645"/>
                        <a:pt x="41" y="11426"/>
                      </a:cubicBezTo>
                      <a:cubicBezTo>
                        <a:pt x="42" y="11441"/>
                        <a:pt x="43" y="11456"/>
                        <a:pt x="45" y="11471"/>
                      </a:cubicBezTo>
                      <a:cubicBezTo>
                        <a:pt x="557" y="17234"/>
                        <a:pt x="5644" y="21491"/>
                        <a:pt x="11407" y="20979"/>
                      </a:cubicBezTo>
                      <a:cubicBezTo>
                        <a:pt x="11414" y="20979"/>
                        <a:pt x="11420" y="20978"/>
                        <a:pt x="11426" y="20978"/>
                      </a:cubicBezTo>
                      <a:close/>
                    </a:path>
                  </a:pathLst>
                </a:custGeom>
                <a:solidFill>
                  <a:srgbClr val="006F7E"/>
                </a:solidFill>
                <a:ln w="3233"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7A5BB85B-1ED3-44E6-9402-5AC4D6D0AEE9}"/>
                    </a:ext>
                  </a:extLst>
                </p:cNvPr>
                <p:cNvSpPr/>
                <p:nvPr/>
              </p:nvSpPr>
              <p:spPr>
                <a:xfrm>
                  <a:off x="5211596" y="5029063"/>
                  <a:ext cx="12355" cy="12352"/>
                </a:xfrm>
                <a:custGeom>
                  <a:avLst/>
                  <a:gdLst>
                    <a:gd name="connsiteX0" fmla="*/ 12328 w 12355"/>
                    <a:gd name="connsiteY0" fmla="*/ 5633 h 12352"/>
                    <a:gd name="connsiteX1" fmla="*/ 5634 w 12355"/>
                    <a:gd name="connsiteY1" fmla="*/ 24 h 12352"/>
                    <a:gd name="connsiteX2" fmla="*/ 24 w 12355"/>
                    <a:gd name="connsiteY2" fmla="*/ 6719 h 12352"/>
                    <a:gd name="connsiteX3" fmla="*/ 6719 w 12355"/>
                    <a:gd name="connsiteY3" fmla="*/ 12328 h 12352"/>
                    <a:gd name="connsiteX4" fmla="*/ 6734 w 12355"/>
                    <a:gd name="connsiteY4" fmla="*/ 12326 h 12352"/>
                    <a:gd name="connsiteX5" fmla="*/ 12333 w 12355"/>
                    <a:gd name="connsiteY5" fmla="*/ 5682 h 12352"/>
                    <a:gd name="connsiteX6" fmla="*/ 12328 w 12355"/>
                    <a:gd name="connsiteY6" fmla="*/ 5633 h 1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55" h="12352">
                      <a:moveTo>
                        <a:pt x="12328" y="5633"/>
                      </a:moveTo>
                      <a:cubicBezTo>
                        <a:pt x="12028" y="2236"/>
                        <a:pt x="9031" y="-276"/>
                        <a:pt x="5634" y="24"/>
                      </a:cubicBezTo>
                      <a:cubicBezTo>
                        <a:pt x="2236" y="324"/>
                        <a:pt x="-275" y="3321"/>
                        <a:pt x="24" y="6719"/>
                      </a:cubicBezTo>
                      <a:cubicBezTo>
                        <a:pt x="324" y="10116"/>
                        <a:pt x="3321" y="12628"/>
                        <a:pt x="6719" y="12328"/>
                      </a:cubicBezTo>
                      <a:cubicBezTo>
                        <a:pt x="6724" y="12327"/>
                        <a:pt x="6729" y="12327"/>
                        <a:pt x="6734" y="12326"/>
                      </a:cubicBezTo>
                      <a:cubicBezTo>
                        <a:pt x="10115" y="12037"/>
                        <a:pt x="12621" y="9063"/>
                        <a:pt x="12333" y="5682"/>
                      </a:cubicBezTo>
                      <a:cubicBezTo>
                        <a:pt x="12331" y="5666"/>
                        <a:pt x="12330" y="5650"/>
                        <a:pt x="12328" y="5633"/>
                      </a:cubicBezTo>
                      <a:close/>
                    </a:path>
                  </a:pathLst>
                </a:custGeom>
                <a:solidFill>
                  <a:srgbClr val="006F7E"/>
                </a:solidFill>
                <a:ln w="3233"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37B4FE0C-4D91-476E-A736-EE4DD65C0723}"/>
                    </a:ext>
                  </a:extLst>
                </p:cNvPr>
                <p:cNvSpPr/>
                <p:nvPr/>
              </p:nvSpPr>
              <p:spPr>
                <a:xfrm>
                  <a:off x="5183460" y="5042762"/>
                  <a:ext cx="7887" cy="7889"/>
                </a:xfrm>
                <a:custGeom>
                  <a:avLst/>
                  <a:gdLst>
                    <a:gd name="connsiteX0" fmla="*/ 7872 w 7887"/>
                    <a:gd name="connsiteY0" fmla="*/ 3575 h 7889"/>
                    <a:gd name="connsiteX1" fmla="*/ 3575 w 7887"/>
                    <a:gd name="connsiteY1" fmla="*/ 18 h 7889"/>
                    <a:gd name="connsiteX2" fmla="*/ 18 w 7887"/>
                    <a:gd name="connsiteY2" fmla="*/ 4315 h 7889"/>
                    <a:gd name="connsiteX3" fmla="*/ 4283 w 7887"/>
                    <a:gd name="connsiteY3" fmla="*/ 7875 h 7889"/>
                    <a:gd name="connsiteX4" fmla="*/ 7872 w 7887"/>
                    <a:gd name="connsiteY4" fmla="*/ 3575 h 78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87" h="7889">
                      <a:moveTo>
                        <a:pt x="7872" y="3575"/>
                      </a:moveTo>
                      <a:cubicBezTo>
                        <a:pt x="7668" y="1406"/>
                        <a:pt x="5744" y="-187"/>
                        <a:pt x="3575" y="18"/>
                      </a:cubicBezTo>
                      <a:cubicBezTo>
                        <a:pt x="1406" y="222"/>
                        <a:pt x="-187" y="2146"/>
                        <a:pt x="18" y="4315"/>
                      </a:cubicBezTo>
                      <a:cubicBezTo>
                        <a:pt x="221" y="6472"/>
                        <a:pt x="2125" y="8061"/>
                        <a:pt x="4283" y="7875"/>
                      </a:cubicBezTo>
                      <a:cubicBezTo>
                        <a:pt x="6457" y="7670"/>
                        <a:pt x="8059" y="5750"/>
                        <a:pt x="7872" y="3575"/>
                      </a:cubicBezTo>
                      <a:close/>
                    </a:path>
                  </a:pathLst>
                </a:custGeom>
                <a:solidFill>
                  <a:srgbClr val="006F7E"/>
                </a:solidFill>
                <a:ln w="3233"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19780905-D2CD-4F50-BA78-4E27632829F9}"/>
                    </a:ext>
                  </a:extLst>
                </p:cNvPr>
                <p:cNvSpPr/>
                <p:nvPr/>
              </p:nvSpPr>
              <p:spPr>
                <a:xfrm>
                  <a:off x="5163761" y="5093199"/>
                  <a:ext cx="21020" cy="21018"/>
                </a:xfrm>
                <a:custGeom>
                  <a:avLst/>
                  <a:gdLst>
                    <a:gd name="connsiteX0" fmla="*/ 20975 w 21020"/>
                    <a:gd name="connsiteY0" fmla="*/ 9560 h 21018"/>
                    <a:gd name="connsiteX1" fmla="*/ 9560 w 21020"/>
                    <a:gd name="connsiteY1" fmla="*/ 44 h 21018"/>
                    <a:gd name="connsiteX2" fmla="*/ 44 w 21020"/>
                    <a:gd name="connsiteY2" fmla="*/ 11458 h 21018"/>
                    <a:gd name="connsiteX3" fmla="*/ 11458 w 21020"/>
                    <a:gd name="connsiteY3" fmla="*/ 20975 h 21018"/>
                    <a:gd name="connsiteX4" fmla="*/ 11468 w 21020"/>
                    <a:gd name="connsiteY4" fmla="*/ 20974 h 21018"/>
                    <a:gd name="connsiteX5" fmla="*/ 20980 w 21020"/>
                    <a:gd name="connsiteY5" fmla="*/ 9614 h 21018"/>
                    <a:gd name="connsiteX6" fmla="*/ 20975 w 21020"/>
                    <a:gd name="connsiteY6" fmla="*/ 9560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 h="21018">
                      <a:moveTo>
                        <a:pt x="20975" y="9560"/>
                      </a:moveTo>
                      <a:cubicBezTo>
                        <a:pt x="20450" y="3780"/>
                        <a:pt x="15340" y="-481"/>
                        <a:pt x="9560" y="44"/>
                      </a:cubicBezTo>
                      <a:cubicBezTo>
                        <a:pt x="3780" y="568"/>
                        <a:pt x="-481" y="5678"/>
                        <a:pt x="44" y="11458"/>
                      </a:cubicBezTo>
                      <a:cubicBezTo>
                        <a:pt x="568" y="17238"/>
                        <a:pt x="5678" y="21499"/>
                        <a:pt x="11458" y="20975"/>
                      </a:cubicBezTo>
                      <a:cubicBezTo>
                        <a:pt x="11462" y="20974"/>
                        <a:pt x="11465" y="20974"/>
                        <a:pt x="11468" y="20974"/>
                      </a:cubicBezTo>
                      <a:cubicBezTo>
                        <a:pt x="17232" y="20463"/>
                        <a:pt x="21490" y="15377"/>
                        <a:pt x="20980" y="9614"/>
                      </a:cubicBezTo>
                      <a:cubicBezTo>
                        <a:pt x="20978" y="9596"/>
                        <a:pt x="20976" y="9578"/>
                        <a:pt x="20975" y="9560"/>
                      </a:cubicBezTo>
                      <a:close/>
                    </a:path>
                  </a:pathLst>
                </a:custGeom>
                <a:solidFill>
                  <a:srgbClr val="006F7E"/>
                </a:solidFill>
                <a:ln w="3233"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2345B3B2-A708-45D6-8F2E-02CE1E7A733F}"/>
                    </a:ext>
                  </a:extLst>
                </p:cNvPr>
                <p:cNvSpPr/>
                <p:nvPr/>
              </p:nvSpPr>
              <p:spPr>
                <a:xfrm>
                  <a:off x="5176712" y="5075486"/>
                  <a:ext cx="12328" cy="12064"/>
                </a:xfrm>
                <a:custGeom>
                  <a:avLst/>
                  <a:gdLst>
                    <a:gd name="connsiteX0" fmla="*/ 12292 w 12328"/>
                    <a:gd name="connsiteY0" fmla="*/ 5318 h 12064"/>
                    <a:gd name="connsiteX1" fmla="*/ 5317 w 12328"/>
                    <a:gd name="connsiteY1" fmla="*/ 61 h 12064"/>
                    <a:gd name="connsiteX2" fmla="*/ 5 w 12328"/>
                    <a:gd name="connsiteY2" fmla="*/ 6417 h 12064"/>
                    <a:gd name="connsiteX3" fmla="*/ 6730 w 12328"/>
                    <a:gd name="connsiteY3" fmla="*/ 12043 h 12064"/>
                    <a:gd name="connsiteX4" fmla="*/ 12309 w 12328"/>
                    <a:gd name="connsiteY4" fmla="*/ 5503 h 12064"/>
                    <a:gd name="connsiteX5" fmla="*/ 12292 w 12328"/>
                    <a:gd name="connsiteY5" fmla="*/ 5318 h 12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28" h="12064">
                      <a:moveTo>
                        <a:pt x="12292" y="5318"/>
                      </a:moveTo>
                      <a:cubicBezTo>
                        <a:pt x="11817" y="1940"/>
                        <a:pt x="8695" y="-413"/>
                        <a:pt x="5317" y="61"/>
                      </a:cubicBezTo>
                      <a:cubicBezTo>
                        <a:pt x="2177" y="502"/>
                        <a:pt x="-119" y="3249"/>
                        <a:pt x="5" y="6417"/>
                      </a:cubicBezTo>
                      <a:cubicBezTo>
                        <a:pt x="329" y="9817"/>
                        <a:pt x="3327" y="12324"/>
                        <a:pt x="6730" y="12043"/>
                      </a:cubicBezTo>
                      <a:cubicBezTo>
                        <a:pt x="10077" y="11778"/>
                        <a:pt x="12575" y="8849"/>
                        <a:pt x="12309" y="5503"/>
                      </a:cubicBezTo>
                      <a:cubicBezTo>
                        <a:pt x="12304" y="5441"/>
                        <a:pt x="12298" y="5379"/>
                        <a:pt x="12292" y="5318"/>
                      </a:cubicBezTo>
                      <a:close/>
                    </a:path>
                  </a:pathLst>
                </a:custGeom>
                <a:solidFill>
                  <a:srgbClr val="006F7E"/>
                </a:solidFill>
                <a:ln w="3233"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9B046D06-AAAB-4622-9CFD-3C1C928AFDBE}"/>
                    </a:ext>
                  </a:extLst>
                </p:cNvPr>
                <p:cNvSpPr/>
                <p:nvPr/>
              </p:nvSpPr>
              <p:spPr>
                <a:xfrm>
                  <a:off x="5148523" y="5088873"/>
                  <a:ext cx="7919" cy="7918"/>
                </a:xfrm>
                <a:custGeom>
                  <a:avLst/>
                  <a:gdLst>
                    <a:gd name="connsiteX0" fmla="*/ 4299 w 7919"/>
                    <a:gd name="connsiteY0" fmla="*/ 7904 h 7918"/>
                    <a:gd name="connsiteX1" fmla="*/ 7904 w 7919"/>
                    <a:gd name="connsiteY1" fmla="*/ 3620 h 7918"/>
                    <a:gd name="connsiteX2" fmla="*/ 3620 w 7919"/>
                    <a:gd name="connsiteY2" fmla="*/ 15 h 7918"/>
                    <a:gd name="connsiteX3" fmla="*/ 15 w 7919"/>
                    <a:gd name="connsiteY3" fmla="*/ 4299 h 7918"/>
                    <a:gd name="connsiteX4" fmla="*/ 4299 w 7919"/>
                    <a:gd name="connsiteY4" fmla="*/ 7904 h 79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19" h="7918">
                      <a:moveTo>
                        <a:pt x="4299" y="7904"/>
                      </a:moveTo>
                      <a:cubicBezTo>
                        <a:pt x="6478" y="7717"/>
                        <a:pt x="8092" y="5798"/>
                        <a:pt x="7904" y="3620"/>
                      </a:cubicBezTo>
                      <a:cubicBezTo>
                        <a:pt x="7717" y="1441"/>
                        <a:pt x="5799" y="-173"/>
                        <a:pt x="3620" y="15"/>
                      </a:cubicBezTo>
                      <a:cubicBezTo>
                        <a:pt x="1441" y="202"/>
                        <a:pt x="-173" y="2121"/>
                        <a:pt x="15" y="4299"/>
                      </a:cubicBezTo>
                      <a:cubicBezTo>
                        <a:pt x="202" y="6478"/>
                        <a:pt x="2120" y="8092"/>
                        <a:pt x="4299" y="7904"/>
                      </a:cubicBezTo>
                      <a:close/>
                    </a:path>
                  </a:pathLst>
                </a:custGeom>
                <a:solidFill>
                  <a:srgbClr val="006F7E"/>
                </a:solidFill>
                <a:ln w="3233"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34DB349E-E511-420F-980C-5AC1206431CF}"/>
                    </a:ext>
                  </a:extLst>
                </p:cNvPr>
                <p:cNvSpPr/>
                <p:nvPr/>
              </p:nvSpPr>
              <p:spPr>
                <a:xfrm>
                  <a:off x="5330145" y="5034252"/>
                  <a:ext cx="21018" cy="21021"/>
                </a:xfrm>
                <a:custGeom>
                  <a:avLst/>
                  <a:gdLst>
                    <a:gd name="connsiteX0" fmla="*/ 11442 w 21018"/>
                    <a:gd name="connsiteY0" fmla="*/ 20976 h 21021"/>
                    <a:gd name="connsiteX1" fmla="*/ 20976 w 21018"/>
                    <a:gd name="connsiteY1" fmla="*/ 9576 h 21021"/>
                    <a:gd name="connsiteX2" fmla="*/ 9576 w 21018"/>
                    <a:gd name="connsiteY2" fmla="*/ 42 h 21021"/>
                    <a:gd name="connsiteX3" fmla="*/ 28 w 21018"/>
                    <a:gd name="connsiteY3" fmla="*/ 11276 h 21021"/>
                    <a:gd name="connsiteX4" fmla="*/ 11211 w 21018"/>
                    <a:gd name="connsiteY4" fmla="*/ 20995 h 21021"/>
                    <a:gd name="connsiteX5" fmla="*/ 11442 w 21018"/>
                    <a:gd name="connsiteY5" fmla="*/ 20976 h 21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8" h="21021">
                      <a:moveTo>
                        <a:pt x="11442" y="20976"/>
                      </a:moveTo>
                      <a:cubicBezTo>
                        <a:pt x="17223" y="20461"/>
                        <a:pt x="21491" y="15357"/>
                        <a:pt x="20976" y="9576"/>
                      </a:cubicBezTo>
                      <a:cubicBezTo>
                        <a:pt x="20460" y="3795"/>
                        <a:pt x="15356" y="-473"/>
                        <a:pt x="9576" y="42"/>
                      </a:cubicBezTo>
                      <a:cubicBezTo>
                        <a:pt x="3860" y="552"/>
                        <a:pt x="-390" y="5553"/>
                        <a:pt x="28" y="11276"/>
                      </a:cubicBezTo>
                      <a:cubicBezTo>
                        <a:pt x="432" y="17048"/>
                        <a:pt x="5439" y="21399"/>
                        <a:pt x="11211" y="20995"/>
                      </a:cubicBezTo>
                      <a:cubicBezTo>
                        <a:pt x="11288" y="20990"/>
                        <a:pt x="11365" y="20983"/>
                        <a:pt x="11442" y="20976"/>
                      </a:cubicBezTo>
                      <a:close/>
                    </a:path>
                  </a:pathLst>
                </a:custGeom>
                <a:solidFill>
                  <a:srgbClr val="006F7E"/>
                </a:solidFill>
                <a:ln w="3233"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ECC38ECD-CD34-4258-95F7-7A540A18CE3D}"/>
                    </a:ext>
                  </a:extLst>
                </p:cNvPr>
                <p:cNvSpPr/>
                <p:nvPr/>
              </p:nvSpPr>
              <p:spPr>
                <a:xfrm>
                  <a:off x="5343018" y="5016244"/>
                  <a:ext cx="12349" cy="12352"/>
                </a:xfrm>
                <a:custGeom>
                  <a:avLst/>
                  <a:gdLst>
                    <a:gd name="connsiteX0" fmla="*/ 5650 w 12349"/>
                    <a:gd name="connsiteY0" fmla="*/ 23 h 12352"/>
                    <a:gd name="connsiteX1" fmla="*/ 24 w 12349"/>
                    <a:gd name="connsiteY1" fmla="*/ 6748 h 12352"/>
                    <a:gd name="connsiteX2" fmla="*/ 6745 w 12349"/>
                    <a:gd name="connsiteY2" fmla="*/ 12325 h 12352"/>
                    <a:gd name="connsiteX3" fmla="*/ 12323 w 12349"/>
                    <a:gd name="connsiteY3" fmla="*/ 5604 h 12352"/>
                    <a:gd name="connsiteX4" fmla="*/ 5650 w 12349"/>
                    <a:gd name="connsiteY4" fmla="*/ 23 h 123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49" h="12352">
                      <a:moveTo>
                        <a:pt x="5650" y="23"/>
                      </a:moveTo>
                      <a:cubicBezTo>
                        <a:pt x="2242" y="330"/>
                        <a:pt x="-275" y="3339"/>
                        <a:pt x="24" y="6748"/>
                      </a:cubicBezTo>
                      <a:cubicBezTo>
                        <a:pt x="340" y="10144"/>
                        <a:pt x="3349" y="12641"/>
                        <a:pt x="6745" y="12325"/>
                      </a:cubicBezTo>
                      <a:cubicBezTo>
                        <a:pt x="10141" y="12010"/>
                        <a:pt x="12639" y="9000"/>
                        <a:pt x="12323" y="5604"/>
                      </a:cubicBezTo>
                      <a:cubicBezTo>
                        <a:pt x="12009" y="2227"/>
                        <a:pt x="9030" y="-265"/>
                        <a:pt x="5650" y="23"/>
                      </a:cubicBezTo>
                      <a:close/>
                    </a:path>
                  </a:pathLst>
                </a:custGeom>
                <a:solidFill>
                  <a:srgbClr val="006F7E"/>
                </a:solidFill>
                <a:ln w="3233"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E9108F45-B79D-448A-8720-D62CA89C2BD4}"/>
                    </a:ext>
                  </a:extLst>
                </p:cNvPr>
                <p:cNvSpPr/>
                <p:nvPr/>
              </p:nvSpPr>
              <p:spPr>
                <a:xfrm>
                  <a:off x="5314831" y="5030024"/>
                  <a:ext cx="7918" cy="7923"/>
                </a:xfrm>
                <a:custGeom>
                  <a:avLst/>
                  <a:gdLst>
                    <a:gd name="connsiteX0" fmla="*/ 16 w 7918"/>
                    <a:gd name="connsiteY0" fmla="*/ 4317 h 7923"/>
                    <a:gd name="connsiteX1" fmla="*/ 4285 w 7918"/>
                    <a:gd name="connsiteY1" fmla="*/ 7908 h 7923"/>
                    <a:gd name="connsiteX2" fmla="*/ 4317 w 7918"/>
                    <a:gd name="connsiteY2" fmla="*/ 7906 h 7923"/>
                    <a:gd name="connsiteX3" fmla="*/ 7906 w 7918"/>
                    <a:gd name="connsiteY3" fmla="*/ 3605 h 7923"/>
                    <a:gd name="connsiteX4" fmla="*/ 3605 w 7918"/>
                    <a:gd name="connsiteY4" fmla="*/ 16 h 7923"/>
                    <a:gd name="connsiteX5" fmla="*/ 16 w 7918"/>
                    <a:gd name="connsiteY5" fmla="*/ 4317 h 7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18" h="7923">
                      <a:moveTo>
                        <a:pt x="16" y="4317"/>
                      </a:moveTo>
                      <a:cubicBezTo>
                        <a:pt x="203" y="6487"/>
                        <a:pt x="2114" y="8095"/>
                        <a:pt x="4285" y="7908"/>
                      </a:cubicBezTo>
                      <a:cubicBezTo>
                        <a:pt x="4295" y="7907"/>
                        <a:pt x="4306" y="7906"/>
                        <a:pt x="4317" y="7906"/>
                      </a:cubicBezTo>
                      <a:cubicBezTo>
                        <a:pt x="6482" y="7684"/>
                        <a:pt x="8075" y="5775"/>
                        <a:pt x="7906" y="3605"/>
                      </a:cubicBezTo>
                      <a:cubicBezTo>
                        <a:pt x="7709" y="1427"/>
                        <a:pt x="5784" y="-180"/>
                        <a:pt x="3605" y="16"/>
                      </a:cubicBezTo>
                      <a:cubicBezTo>
                        <a:pt x="1427" y="213"/>
                        <a:pt x="-180" y="2138"/>
                        <a:pt x="16" y="4317"/>
                      </a:cubicBezTo>
                      <a:close/>
                    </a:path>
                  </a:pathLst>
                </a:custGeom>
                <a:solidFill>
                  <a:srgbClr val="006F7E"/>
                </a:solidFill>
                <a:ln w="3233"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B6C9ABFC-EF20-4D0D-B780-BC2036A695BD}"/>
                    </a:ext>
                  </a:extLst>
                </p:cNvPr>
                <p:cNvSpPr/>
                <p:nvPr/>
              </p:nvSpPr>
              <p:spPr>
                <a:xfrm>
                  <a:off x="5267397" y="5043418"/>
                  <a:ext cx="20994" cy="21030"/>
                </a:xfrm>
                <a:custGeom>
                  <a:avLst/>
                  <a:gdLst>
                    <a:gd name="connsiteX0" fmla="*/ 11398 w 20994"/>
                    <a:gd name="connsiteY0" fmla="*/ 20993 h 21030"/>
                    <a:gd name="connsiteX1" fmla="*/ 20953 w 20994"/>
                    <a:gd name="connsiteY1" fmla="*/ 9596 h 21030"/>
                    <a:gd name="connsiteX2" fmla="*/ 9555 w 20994"/>
                    <a:gd name="connsiteY2" fmla="*/ 41 h 21030"/>
                    <a:gd name="connsiteX3" fmla="*/ 36 w 20994"/>
                    <a:gd name="connsiteY3" fmla="*/ 11274 h 21030"/>
                    <a:gd name="connsiteX4" fmla="*/ 49 w 20994"/>
                    <a:gd name="connsiteY4" fmla="*/ 11423 h 21030"/>
                    <a:gd name="connsiteX5" fmla="*/ 11398 w 20994"/>
                    <a:gd name="connsiteY5" fmla="*/ 20993 h 21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94" h="21030">
                      <a:moveTo>
                        <a:pt x="11398" y="20993"/>
                      </a:moveTo>
                      <a:cubicBezTo>
                        <a:pt x="17184" y="20485"/>
                        <a:pt x="21462" y="15382"/>
                        <a:pt x="20953" y="9596"/>
                      </a:cubicBezTo>
                      <a:cubicBezTo>
                        <a:pt x="20444" y="3810"/>
                        <a:pt x="15341" y="-468"/>
                        <a:pt x="9555" y="41"/>
                      </a:cubicBezTo>
                      <a:cubicBezTo>
                        <a:pt x="3825" y="514"/>
                        <a:pt x="-437" y="5543"/>
                        <a:pt x="36" y="11274"/>
                      </a:cubicBezTo>
                      <a:cubicBezTo>
                        <a:pt x="40" y="11324"/>
                        <a:pt x="44" y="11373"/>
                        <a:pt x="49" y="11423"/>
                      </a:cubicBezTo>
                      <a:cubicBezTo>
                        <a:pt x="546" y="17197"/>
                        <a:pt x="5623" y="21478"/>
                        <a:pt x="11398" y="20993"/>
                      </a:cubicBezTo>
                      <a:close/>
                    </a:path>
                  </a:pathLst>
                </a:custGeom>
                <a:solidFill>
                  <a:srgbClr val="006F7E"/>
                </a:solidFill>
                <a:ln w="3233"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1165EAB9-05DB-4494-B98C-3CC4B46DFEA1}"/>
                    </a:ext>
                  </a:extLst>
                </p:cNvPr>
                <p:cNvSpPr/>
                <p:nvPr/>
              </p:nvSpPr>
              <p:spPr>
                <a:xfrm>
                  <a:off x="5280291" y="5025393"/>
                  <a:ext cx="12366" cy="12365"/>
                </a:xfrm>
                <a:custGeom>
                  <a:avLst/>
                  <a:gdLst>
                    <a:gd name="connsiteX0" fmla="*/ 6717 w 12366"/>
                    <a:gd name="connsiteY0" fmla="*/ 12342 h 12365"/>
                    <a:gd name="connsiteX1" fmla="*/ 12343 w 12366"/>
                    <a:gd name="connsiteY1" fmla="*/ 5649 h 12365"/>
                    <a:gd name="connsiteX2" fmla="*/ 5649 w 12366"/>
                    <a:gd name="connsiteY2" fmla="*/ 23 h 12365"/>
                    <a:gd name="connsiteX3" fmla="*/ 23 w 12366"/>
                    <a:gd name="connsiteY3" fmla="*/ 6716 h 12365"/>
                    <a:gd name="connsiteX4" fmla="*/ 6717 w 12366"/>
                    <a:gd name="connsiteY4" fmla="*/ 12342 h 12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66" h="12365">
                      <a:moveTo>
                        <a:pt x="6717" y="12342"/>
                      </a:moveTo>
                      <a:cubicBezTo>
                        <a:pt x="10118" y="12048"/>
                        <a:pt x="12637" y="9051"/>
                        <a:pt x="12343" y="5649"/>
                      </a:cubicBezTo>
                      <a:cubicBezTo>
                        <a:pt x="12048" y="2248"/>
                        <a:pt x="9051" y="-271"/>
                        <a:pt x="5649" y="23"/>
                      </a:cubicBezTo>
                      <a:cubicBezTo>
                        <a:pt x="2248" y="318"/>
                        <a:pt x="-271" y="3315"/>
                        <a:pt x="23" y="6716"/>
                      </a:cubicBezTo>
                      <a:cubicBezTo>
                        <a:pt x="318" y="10118"/>
                        <a:pt x="3315" y="12637"/>
                        <a:pt x="6717" y="12342"/>
                      </a:cubicBezTo>
                      <a:close/>
                    </a:path>
                  </a:pathLst>
                </a:custGeom>
                <a:solidFill>
                  <a:srgbClr val="006F7E"/>
                </a:solidFill>
                <a:ln w="3233"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2514E18D-3E88-4B26-AAA3-2824140512C2}"/>
                    </a:ext>
                  </a:extLst>
                </p:cNvPr>
                <p:cNvSpPr/>
                <p:nvPr/>
              </p:nvSpPr>
              <p:spPr>
                <a:xfrm>
                  <a:off x="5252263" y="5039108"/>
                  <a:ext cx="7890" cy="7887"/>
                </a:xfrm>
                <a:custGeom>
                  <a:avLst/>
                  <a:gdLst>
                    <a:gd name="connsiteX0" fmla="*/ 7876 w 7890"/>
                    <a:gd name="connsiteY0" fmla="*/ 3607 h 7887"/>
                    <a:gd name="connsiteX1" fmla="*/ 3545 w 7890"/>
                    <a:gd name="connsiteY1" fmla="*/ 18 h 7887"/>
                    <a:gd name="connsiteX2" fmla="*/ 3543 w 7890"/>
                    <a:gd name="connsiteY2" fmla="*/ 18 h 7887"/>
                    <a:gd name="connsiteX3" fmla="*/ 21 w 7890"/>
                    <a:gd name="connsiteY3" fmla="*/ 4344 h 7887"/>
                    <a:gd name="connsiteX4" fmla="*/ 4347 w 7890"/>
                    <a:gd name="connsiteY4" fmla="*/ 7866 h 7887"/>
                    <a:gd name="connsiteX5" fmla="*/ 7876 w 7890"/>
                    <a:gd name="connsiteY5" fmla="*/ 3607 h 7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90" h="7887">
                      <a:moveTo>
                        <a:pt x="7876" y="3607"/>
                      </a:moveTo>
                      <a:cubicBezTo>
                        <a:pt x="7671" y="1420"/>
                        <a:pt x="5732" y="-187"/>
                        <a:pt x="3545" y="18"/>
                      </a:cubicBezTo>
                      <a:cubicBezTo>
                        <a:pt x="3545" y="18"/>
                        <a:pt x="3544" y="18"/>
                        <a:pt x="3543" y="18"/>
                      </a:cubicBezTo>
                      <a:cubicBezTo>
                        <a:pt x="1375" y="240"/>
                        <a:pt x="-201" y="2177"/>
                        <a:pt x="21" y="4344"/>
                      </a:cubicBezTo>
                      <a:cubicBezTo>
                        <a:pt x="243" y="6512"/>
                        <a:pt x="2180" y="8088"/>
                        <a:pt x="4347" y="7866"/>
                      </a:cubicBezTo>
                      <a:cubicBezTo>
                        <a:pt x="6488" y="7647"/>
                        <a:pt x="8058" y="5751"/>
                        <a:pt x="7876" y="3607"/>
                      </a:cubicBezTo>
                      <a:close/>
                    </a:path>
                  </a:pathLst>
                </a:custGeom>
                <a:solidFill>
                  <a:srgbClr val="006F7E"/>
                </a:solidFill>
                <a:ln w="3233"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FE8026AC-F231-4892-8C5D-B7559561130F}"/>
                    </a:ext>
                  </a:extLst>
                </p:cNvPr>
                <p:cNvSpPr/>
                <p:nvPr/>
              </p:nvSpPr>
              <p:spPr>
                <a:xfrm>
                  <a:off x="5237632" y="5064314"/>
                  <a:ext cx="17528" cy="17550"/>
                </a:xfrm>
                <a:custGeom>
                  <a:avLst/>
                  <a:gdLst>
                    <a:gd name="connsiteX0" fmla="*/ 16653 w 17528"/>
                    <a:gd name="connsiteY0" fmla="*/ 12578 h 17550"/>
                    <a:gd name="connsiteX1" fmla="*/ 12578 w 17528"/>
                    <a:gd name="connsiteY1" fmla="*/ 876 h 17550"/>
                    <a:gd name="connsiteX2" fmla="*/ 876 w 17528"/>
                    <a:gd name="connsiteY2" fmla="*/ 4950 h 17550"/>
                    <a:gd name="connsiteX3" fmla="*/ 4948 w 17528"/>
                    <a:gd name="connsiteY3" fmla="*/ 16652 h 17550"/>
                    <a:gd name="connsiteX4" fmla="*/ 16596 w 17528"/>
                    <a:gd name="connsiteY4" fmla="*/ 12697 h 17550"/>
                    <a:gd name="connsiteX5" fmla="*/ 16653 w 17528"/>
                    <a:gd name="connsiteY5" fmla="*/ 12578 h 17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28" h="17550">
                      <a:moveTo>
                        <a:pt x="16653" y="12578"/>
                      </a:moveTo>
                      <a:cubicBezTo>
                        <a:pt x="18760" y="8221"/>
                        <a:pt x="16935" y="2982"/>
                        <a:pt x="12578" y="876"/>
                      </a:cubicBezTo>
                      <a:cubicBezTo>
                        <a:pt x="8221" y="-1231"/>
                        <a:pt x="2982" y="594"/>
                        <a:pt x="876" y="4950"/>
                      </a:cubicBezTo>
                      <a:cubicBezTo>
                        <a:pt x="-1230" y="9307"/>
                        <a:pt x="593" y="14545"/>
                        <a:pt x="4948" y="16652"/>
                      </a:cubicBezTo>
                      <a:cubicBezTo>
                        <a:pt x="9257" y="18776"/>
                        <a:pt x="14472" y="17005"/>
                        <a:pt x="16596" y="12697"/>
                      </a:cubicBezTo>
                      <a:cubicBezTo>
                        <a:pt x="16615" y="12657"/>
                        <a:pt x="16635" y="12618"/>
                        <a:pt x="16653" y="12578"/>
                      </a:cubicBezTo>
                      <a:close/>
                    </a:path>
                  </a:pathLst>
                </a:custGeom>
                <a:solidFill>
                  <a:srgbClr val="006F7E"/>
                </a:solidFill>
                <a:ln w="3233"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C6E4A5C6-4AAC-461F-9CDE-4FCB617C747D}"/>
                    </a:ext>
                  </a:extLst>
                </p:cNvPr>
                <p:cNvSpPr/>
                <p:nvPr/>
              </p:nvSpPr>
              <p:spPr>
                <a:xfrm>
                  <a:off x="5228971" y="5052228"/>
                  <a:ext cx="10241" cy="10284"/>
                </a:xfrm>
                <a:custGeom>
                  <a:avLst/>
                  <a:gdLst>
                    <a:gd name="connsiteX0" fmla="*/ 9762 w 10241"/>
                    <a:gd name="connsiteY0" fmla="*/ 7398 h 10284"/>
                    <a:gd name="connsiteX1" fmla="*/ 7305 w 10241"/>
                    <a:gd name="connsiteY1" fmla="*/ 478 h 10284"/>
                    <a:gd name="connsiteX2" fmla="*/ 478 w 10241"/>
                    <a:gd name="connsiteY2" fmla="*/ 2980 h 10284"/>
                    <a:gd name="connsiteX3" fmla="*/ 2980 w 10241"/>
                    <a:gd name="connsiteY3" fmla="*/ 9807 h 10284"/>
                    <a:gd name="connsiteX4" fmla="*/ 9762 w 10241"/>
                    <a:gd name="connsiteY4" fmla="*/ 7398 h 102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41" h="10284">
                      <a:moveTo>
                        <a:pt x="9762" y="7398"/>
                      </a:moveTo>
                      <a:cubicBezTo>
                        <a:pt x="10949" y="4806"/>
                        <a:pt x="9860" y="1741"/>
                        <a:pt x="7305" y="478"/>
                      </a:cubicBezTo>
                      <a:cubicBezTo>
                        <a:pt x="4729" y="-716"/>
                        <a:pt x="1673" y="404"/>
                        <a:pt x="478" y="2980"/>
                      </a:cubicBezTo>
                      <a:cubicBezTo>
                        <a:pt x="-716" y="5556"/>
                        <a:pt x="404" y="8612"/>
                        <a:pt x="2980" y="9807"/>
                      </a:cubicBezTo>
                      <a:cubicBezTo>
                        <a:pt x="5519" y="10984"/>
                        <a:pt x="8534" y="9914"/>
                        <a:pt x="9762" y="7398"/>
                      </a:cubicBezTo>
                      <a:close/>
                    </a:path>
                  </a:pathLst>
                </a:custGeom>
                <a:solidFill>
                  <a:srgbClr val="006F7E"/>
                </a:solidFill>
                <a:ln w="3233"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2DA49B8D-2CA9-407E-BDEA-5AEA6BB709E9}"/>
                    </a:ext>
                  </a:extLst>
                </p:cNvPr>
                <p:cNvSpPr/>
                <p:nvPr/>
              </p:nvSpPr>
              <p:spPr>
                <a:xfrm>
                  <a:off x="5225997" y="5080909"/>
                  <a:ext cx="6468" cy="6467"/>
                </a:xfrm>
                <a:custGeom>
                  <a:avLst/>
                  <a:gdLst>
                    <a:gd name="connsiteX0" fmla="*/ 1807 w 6468"/>
                    <a:gd name="connsiteY0" fmla="*/ 6135 h 6467"/>
                    <a:gd name="connsiteX1" fmla="*/ 6136 w 6468"/>
                    <a:gd name="connsiteY1" fmla="*/ 4661 h 6467"/>
                    <a:gd name="connsiteX2" fmla="*/ 6172 w 6468"/>
                    <a:gd name="connsiteY2" fmla="*/ 4583 h 6467"/>
                    <a:gd name="connsiteX3" fmla="*/ 4584 w 6468"/>
                    <a:gd name="connsiteY3" fmla="*/ 296 h 6467"/>
                    <a:gd name="connsiteX4" fmla="*/ 296 w 6468"/>
                    <a:gd name="connsiteY4" fmla="*/ 1884 h 6467"/>
                    <a:gd name="connsiteX5" fmla="*/ 1807 w 6468"/>
                    <a:gd name="connsiteY5" fmla="*/ 6135 h 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68" h="6467">
                      <a:moveTo>
                        <a:pt x="1807" y="6135"/>
                      </a:moveTo>
                      <a:cubicBezTo>
                        <a:pt x="3410" y="6923"/>
                        <a:pt x="5348" y="6263"/>
                        <a:pt x="6136" y="4661"/>
                      </a:cubicBezTo>
                      <a:cubicBezTo>
                        <a:pt x="6148" y="4635"/>
                        <a:pt x="6160" y="4609"/>
                        <a:pt x="6172" y="4583"/>
                      </a:cubicBezTo>
                      <a:cubicBezTo>
                        <a:pt x="6918" y="2961"/>
                        <a:pt x="6206" y="1041"/>
                        <a:pt x="4584" y="296"/>
                      </a:cubicBezTo>
                      <a:cubicBezTo>
                        <a:pt x="2961" y="-449"/>
                        <a:pt x="1041" y="262"/>
                        <a:pt x="296" y="1884"/>
                      </a:cubicBezTo>
                      <a:cubicBezTo>
                        <a:pt x="-436" y="3477"/>
                        <a:pt x="235" y="5362"/>
                        <a:pt x="1807" y="6135"/>
                      </a:cubicBezTo>
                      <a:close/>
                    </a:path>
                  </a:pathLst>
                </a:custGeom>
                <a:solidFill>
                  <a:srgbClr val="006F7E"/>
                </a:solidFill>
                <a:ln w="3233"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FF15CFCF-BD01-4EE8-B9AF-FE9136D1B219}"/>
                    </a:ext>
                  </a:extLst>
                </p:cNvPr>
                <p:cNvSpPr/>
                <p:nvPr/>
              </p:nvSpPr>
              <p:spPr>
                <a:xfrm>
                  <a:off x="4973785" y="5123644"/>
                  <a:ext cx="17593" cy="17593"/>
                </a:xfrm>
                <a:custGeom>
                  <a:avLst/>
                  <a:gdLst>
                    <a:gd name="connsiteX0" fmla="*/ 16721 w 17593"/>
                    <a:gd name="connsiteY0" fmla="*/ 4982 h 17593"/>
                    <a:gd name="connsiteX1" fmla="*/ 4982 w 17593"/>
                    <a:gd name="connsiteY1" fmla="*/ 872 h 17593"/>
                    <a:gd name="connsiteX2" fmla="*/ 872 w 17593"/>
                    <a:gd name="connsiteY2" fmla="*/ 12612 h 17593"/>
                    <a:gd name="connsiteX3" fmla="*/ 12611 w 17593"/>
                    <a:gd name="connsiteY3" fmla="*/ 16722 h 17593"/>
                    <a:gd name="connsiteX4" fmla="*/ 12615 w 17593"/>
                    <a:gd name="connsiteY4" fmla="*/ 16720 h 17593"/>
                    <a:gd name="connsiteX5" fmla="*/ 16721 w 17593"/>
                    <a:gd name="connsiteY5" fmla="*/ 4982 h 1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93" h="17593">
                      <a:moveTo>
                        <a:pt x="16721" y="4982"/>
                      </a:moveTo>
                      <a:cubicBezTo>
                        <a:pt x="14615" y="606"/>
                        <a:pt x="9359" y="-1235"/>
                        <a:pt x="4982" y="872"/>
                      </a:cubicBezTo>
                      <a:cubicBezTo>
                        <a:pt x="606" y="2979"/>
                        <a:pt x="-1234" y="8235"/>
                        <a:pt x="872" y="12612"/>
                      </a:cubicBezTo>
                      <a:cubicBezTo>
                        <a:pt x="2979" y="16988"/>
                        <a:pt x="8235" y="18828"/>
                        <a:pt x="12611" y="16722"/>
                      </a:cubicBezTo>
                      <a:cubicBezTo>
                        <a:pt x="12612" y="16721"/>
                        <a:pt x="12614" y="16720"/>
                        <a:pt x="12615" y="16720"/>
                      </a:cubicBezTo>
                      <a:cubicBezTo>
                        <a:pt x="16989" y="14611"/>
                        <a:pt x="18827" y="9358"/>
                        <a:pt x="16721" y="4982"/>
                      </a:cubicBezTo>
                      <a:close/>
                    </a:path>
                  </a:pathLst>
                </a:custGeom>
                <a:solidFill>
                  <a:srgbClr val="006F7E"/>
                </a:solidFill>
                <a:ln w="3233"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DB6A694F-C645-477E-9DC7-93AAC4AD8C76}"/>
                    </a:ext>
                  </a:extLst>
                </p:cNvPr>
                <p:cNvSpPr/>
                <p:nvPr/>
              </p:nvSpPr>
              <p:spPr>
                <a:xfrm>
                  <a:off x="4989752" y="5111647"/>
                  <a:ext cx="10284" cy="10262"/>
                </a:xfrm>
                <a:custGeom>
                  <a:avLst/>
                  <a:gdLst>
                    <a:gd name="connsiteX0" fmla="*/ 7448 w 10284"/>
                    <a:gd name="connsiteY0" fmla="*/ 9737 h 10262"/>
                    <a:gd name="connsiteX1" fmla="*/ 9737 w 10284"/>
                    <a:gd name="connsiteY1" fmla="*/ 2836 h 10262"/>
                    <a:gd name="connsiteX2" fmla="*/ 2836 w 10284"/>
                    <a:gd name="connsiteY2" fmla="*/ 547 h 10262"/>
                    <a:gd name="connsiteX3" fmla="*/ 497 w 10284"/>
                    <a:gd name="connsiteY3" fmla="*/ 7344 h 10262"/>
                    <a:gd name="connsiteX4" fmla="*/ 7448 w 10284"/>
                    <a:gd name="connsiteY4" fmla="*/ 9737 h 102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84" h="10262">
                      <a:moveTo>
                        <a:pt x="7448" y="9737"/>
                      </a:moveTo>
                      <a:cubicBezTo>
                        <a:pt x="9986" y="8463"/>
                        <a:pt x="11011" y="5373"/>
                        <a:pt x="9737" y="2836"/>
                      </a:cubicBezTo>
                      <a:cubicBezTo>
                        <a:pt x="8463" y="298"/>
                        <a:pt x="5374" y="-726"/>
                        <a:pt x="2836" y="547"/>
                      </a:cubicBezTo>
                      <a:cubicBezTo>
                        <a:pt x="339" y="1801"/>
                        <a:pt x="-700" y="4819"/>
                        <a:pt x="497" y="7344"/>
                      </a:cubicBezTo>
                      <a:cubicBezTo>
                        <a:pt x="1758" y="9922"/>
                        <a:pt x="4868" y="10992"/>
                        <a:pt x="7448" y="9737"/>
                      </a:cubicBezTo>
                      <a:close/>
                    </a:path>
                  </a:pathLst>
                </a:custGeom>
                <a:solidFill>
                  <a:srgbClr val="006F7E"/>
                </a:solidFill>
                <a:ln w="3233" cap="flat">
                  <a:noFill/>
                  <a:prstDash val="solid"/>
                  <a:miter/>
                </a:ln>
              </p:spPr>
              <p:txBody>
                <a:bodyPr rtlCol="0" anchor="ctr"/>
                <a:lstStyle/>
                <a:p>
                  <a:endParaRPr lang="en-US"/>
                </a:p>
              </p:txBody>
            </p:sp>
            <p:sp>
              <p:nvSpPr>
                <p:cNvPr id="361" name="Freeform: Shape 360">
                  <a:extLst>
                    <a:ext uri="{FF2B5EF4-FFF2-40B4-BE49-F238E27FC236}">
                      <a16:creationId xmlns:a16="http://schemas.microsoft.com/office/drawing/2014/main" id="{C0A5F2FA-4114-4315-9F1A-DB774EA9107C}"/>
                    </a:ext>
                  </a:extLst>
                </p:cNvPr>
                <p:cNvSpPr/>
                <p:nvPr/>
              </p:nvSpPr>
              <p:spPr>
                <a:xfrm>
                  <a:off x="4996445" y="5140293"/>
                  <a:ext cx="6468" cy="6468"/>
                </a:xfrm>
                <a:custGeom>
                  <a:avLst/>
                  <a:gdLst>
                    <a:gd name="connsiteX0" fmla="*/ 4699 w 6468"/>
                    <a:gd name="connsiteY0" fmla="*/ 6117 h 6468"/>
                    <a:gd name="connsiteX1" fmla="*/ 6116 w 6468"/>
                    <a:gd name="connsiteY1" fmla="*/ 1769 h 6468"/>
                    <a:gd name="connsiteX2" fmla="*/ 1769 w 6468"/>
                    <a:gd name="connsiteY2" fmla="*/ 352 h 6468"/>
                    <a:gd name="connsiteX3" fmla="*/ 302 w 6468"/>
                    <a:gd name="connsiteY3" fmla="*/ 4597 h 6468"/>
                    <a:gd name="connsiteX4" fmla="*/ 4597 w 6468"/>
                    <a:gd name="connsiteY4" fmla="*/ 6166 h 6468"/>
                    <a:gd name="connsiteX5" fmla="*/ 4699 w 6468"/>
                    <a:gd name="connsiteY5" fmla="*/ 6117 h 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68" h="6468">
                      <a:moveTo>
                        <a:pt x="4699" y="6117"/>
                      </a:moveTo>
                      <a:cubicBezTo>
                        <a:pt x="6291" y="5307"/>
                        <a:pt x="6926" y="3361"/>
                        <a:pt x="6116" y="1769"/>
                      </a:cubicBezTo>
                      <a:cubicBezTo>
                        <a:pt x="5307" y="177"/>
                        <a:pt x="3361" y="-458"/>
                        <a:pt x="1769" y="352"/>
                      </a:cubicBezTo>
                      <a:cubicBezTo>
                        <a:pt x="216" y="1141"/>
                        <a:pt x="-432" y="3017"/>
                        <a:pt x="302" y="4597"/>
                      </a:cubicBezTo>
                      <a:cubicBezTo>
                        <a:pt x="1054" y="6216"/>
                        <a:pt x="2977" y="6919"/>
                        <a:pt x="4597" y="6166"/>
                      </a:cubicBezTo>
                      <a:cubicBezTo>
                        <a:pt x="4631" y="6150"/>
                        <a:pt x="4665" y="6134"/>
                        <a:pt x="4699" y="6117"/>
                      </a:cubicBezTo>
                      <a:close/>
                    </a:path>
                  </a:pathLst>
                </a:custGeom>
                <a:solidFill>
                  <a:srgbClr val="006F7E"/>
                </a:solidFill>
                <a:ln w="3233" cap="flat">
                  <a:noFill/>
                  <a:prstDash val="solid"/>
                  <a:miter/>
                </a:ln>
              </p:spPr>
              <p:txBody>
                <a:bodyPr rtlCol="0" anchor="ctr"/>
                <a:lstStyle/>
                <a:p>
                  <a:endParaRPr lang="en-US"/>
                </a:p>
              </p:txBody>
            </p:sp>
            <p:sp>
              <p:nvSpPr>
                <p:cNvPr id="362" name="Freeform: Shape 361">
                  <a:extLst>
                    <a:ext uri="{FF2B5EF4-FFF2-40B4-BE49-F238E27FC236}">
                      <a16:creationId xmlns:a16="http://schemas.microsoft.com/office/drawing/2014/main" id="{A9342CCF-4446-4DB9-9DC5-6F6A168F0AE7}"/>
                    </a:ext>
                  </a:extLst>
                </p:cNvPr>
                <p:cNvSpPr/>
                <p:nvPr/>
              </p:nvSpPr>
              <p:spPr>
                <a:xfrm>
                  <a:off x="5397084" y="5161346"/>
                  <a:ext cx="28586" cy="28562"/>
                </a:xfrm>
                <a:custGeom>
                  <a:avLst/>
                  <a:gdLst>
                    <a:gd name="connsiteX0" fmla="*/ 21910 w 28586"/>
                    <a:gd name="connsiteY0" fmla="*/ 26386 h 28562"/>
                    <a:gd name="connsiteX1" fmla="*/ 26386 w 28586"/>
                    <a:gd name="connsiteY1" fmla="*/ 6677 h 28562"/>
                    <a:gd name="connsiteX2" fmla="*/ 6677 w 28586"/>
                    <a:gd name="connsiteY2" fmla="*/ 2201 h 28562"/>
                    <a:gd name="connsiteX3" fmla="*/ 2089 w 28586"/>
                    <a:gd name="connsiteY3" fmla="*/ 21730 h 28562"/>
                    <a:gd name="connsiteX4" fmla="*/ 21841 w 28586"/>
                    <a:gd name="connsiteY4" fmla="*/ 26429 h 28562"/>
                    <a:gd name="connsiteX5" fmla="*/ 21910 w 28586"/>
                    <a:gd name="connsiteY5" fmla="*/ 26387 h 28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586" h="28562">
                      <a:moveTo>
                        <a:pt x="21910" y="26386"/>
                      </a:moveTo>
                      <a:cubicBezTo>
                        <a:pt x="28589" y="22180"/>
                        <a:pt x="30593" y="13356"/>
                        <a:pt x="26386" y="6677"/>
                      </a:cubicBezTo>
                      <a:cubicBezTo>
                        <a:pt x="22180" y="-2"/>
                        <a:pt x="13356" y="-2006"/>
                        <a:pt x="6677" y="2201"/>
                      </a:cubicBezTo>
                      <a:cubicBezTo>
                        <a:pt x="68" y="6363"/>
                        <a:pt x="-1975" y="15060"/>
                        <a:pt x="2089" y="21730"/>
                      </a:cubicBezTo>
                      <a:cubicBezTo>
                        <a:pt x="6246" y="28482"/>
                        <a:pt x="15089" y="30586"/>
                        <a:pt x="21841" y="26429"/>
                      </a:cubicBezTo>
                      <a:cubicBezTo>
                        <a:pt x="21864" y="26415"/>
                        <a:pt x="21887" y="26401"/>
                        <a:pt x="21910" y="26387"/>
                      </a:cubicBezTo>
                      <a:close/>
                    </a:path>
                  </a:pathLst>
                </a:custGeom>
                <a:solidFill>
                  <a:srgbClr val="006F7E"/>
                </a:solidFill>
                <a:ln w="3233" cap="flat">
                  <a:noFill/>
                  <a:prstDash val="solid"/>
                  <a:miter/>
                </a:ln>
              </p:spPr>
              <p:txBody>
                <a:bodyPr rtlCol="0" anchor="ctr"/>
                <a:lstStyle/>
                <a:p>
                  <a:endParaRPr lang="en-US"/>
                </a:p>
              </p:txBody>
            </p:sp>
            <p:sp>
              <p:nvSpPr>
                <p:cNvPr id="363" name="Freeform: Shape 362">
                  <a:extLst>
                    <a:ext uri="{FF2B5EF4-FFF2-40B4-BE49-F238E27FC236}">
                      <a16:creationId xmlns:a16="http://schemas.microsoft.com/office/drawing/2014/main" id="{8BD26040-6BBA-42E2-B6AE-F5364DF2DAE3}"/>
                    </a:ext>
                  </a:extLst>
                </p:cNvPr>
                <p:cNvSpPr/>
                <p:nvPr/>
              </p:nvSpPr>
              <p:spPr>
                <a:xfrm>
                  <a:off x="5375367" y="5150035"/>
                  <a:ext cx="16853" cy="16816"/>
                </a:xfrm>
                <a:custGeom>
                  <a:avLst/>
                  <a:gdLst>
                    <a:gd name="connsiteX0" fmla="*/ 15529 w 16853"/>
                    <a:gd name="connsiteY0" fmla="*/ 3940 h 16816"/>
                    <a:gd name="connsiteX1" fmla="*/ 3940 w 16853"/>
                    <a:gd name="connsiteY1" fmla="*/ 1287 h 16816"/>
                    <a:gd name="connsiteX2" fmla="*/ 1287 w 16853"/>
                    <a:gd name="connsiteY2" fmla="*/ 12876 h 16816"/>
                    <a:gd name="connsiteX3" fmla="*/ 12846 w 16853"/>
                    <a:gd name="connsiteY3" fmla="*/ 15548 h 16816"/>
                    <a:gd name="connsiteX4" fmla="*/ 15652 w 16853"/>
                    <a:gd name="connsiteY4" fmla="*/ 4136 h 16816"/>
                    <a:gd name="connsiteX5" fmla="*/ 15529 w 16853"/>
                    <a:gd name="connsiteY5" fmla="*/ 3941 h 16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53" h="16816">
                      <a:moveTo>
                        <a:pt x="15529" y="3940"/>
                      </a:moveTo>
                      <a:cubicBezTo>
                        <a:pt x="13062" y="7"/>
                        <a:pt x="7873" y="-1181"/>
                        <a:pt x="3940" y="1287"/>
                      </a:cubicBezTo>
                      <a:cubicBezTo>
                        <a:pt x="7" y="3754"/>
                        <a:pt x="-1181" y="8943"/>
                        <a:pt x="1287" y="12876"/>
                      </a:cubicBezTo>
                      <a:cubicBezTo>
                        <a:pt x="3747" y="16797"/>
                        <a:pt x="8914" y="17992"/>
                        <a:pt x="12846" y="15548"/>
                      </a:cubicBezTo>
                      <a:cubicBezTo>
                        <a:pt x="16772" y="13172"/>
                        <a:pt x="18028" y="8063"/>
                        <a:pt x="15652" y="4136"/>
                      </a:cubicBezTo>
                      <a:cubicBezTo>
                        <a:pt x="15612" y="4071"/>
                        <a:pt x="15571" y="4005"/>
                        <a:pt x="15529" y="3941"/>
                      </a:cubicBezTo>
                      <a:close/>
                    </a:path>
                  </a:pathLst>
                </a:custGeom>
                <a:solidFill>
                  <a:srgbClr val="006F7E"/>
                </a:solidFill>
                <a:ln w="3233" cap="flat">
                  <a:noFill/>
                  <a:prstDash val="solid"/>
                  <a:miter/>
                </a:ln>
              </p:spPr>
              <p:txBody>
                <a:bodyPr rtlCol="0" anchor="ctr"/>
                <a:lstStyle/>
                <a:p>
                  <a:endParaRPr lang="en-US"/>
                </a:p>
              </p:txBody>
            </p:sp>
            <p:sp>
              <p:nvSpPr>
                <p:cNvPr id="364" name="Freeform: Shape 363">
                  <a:extLst>
                    <a:ext uri="{FF2B5EF4-FFF2-40B4-BE49-F238E27FC236}">
                      <a16:creationId xmlns:a16="http://schemas.microsoft.com/office/drawing/2014/main" id="{CAAEC71F-303B-492F-8DCE-EB9918E69614}"/>
                    </a:ext>
                  </a:extLst>
                </p:cNvPr>
                <p:cNvSpPr/>
                <p:nvPr/>
              </p:nvSpPr>
              <p:spPr>
                <a:xfrm>
                  <a:off x="5420637" y="5140662"/>
                  <a:ext cx="10736" cy="10736"/>
                </a:xfrm>
                <a:custGeom>
                  <a:avLst/>
                  <a:gdLst>
                    <a:gd name="connsiteX0" fmla="*/ 2658 w 10736"/>
                    <a:gd name="connsiteY0" fmla="*/ 735 h 10736"/>
                    <a:gd name="connsiteX1" fmla="*/ 735 w 10736"/>
                    <a:gd name="connsiteY1" fmla="*/ 8078 h 10736"/>
                    <a:gd name="connsiteX2" fmla="*/ 8079 w 10736"/>
                    <a:gd name="connsiteY2" fmla="*/ 10001 h 10736"/>
                    <a:gd name="connsiteX3" fmla="*/ 8317 w 10736"/>
                    <a:gd name="connsiteY3" fmla="*/ 9853 h 10736"/>
                    <a:gd name="connsiteX4" fmla="*/ 9854 w 10736"/>
                    <a:gd name="connsiteY4" fmla="*/ 2420 h 10736"/>
                    <a:gd name="connsiteX5" fmla="*/ 2658 w 10736"/>
                    <a:gd name="connsiteY5" fmla="*/ 735 h 10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36" h="10736">
                      <a:moveTo>
                        <a:pt x="2658" y="735"/>
                      </a:moveTo>
                      <a:cubicBezTo>
                        <a:pt x="99" y="2232"/>
                        <a:pt x="-761" y="5520"/>
                        <a:pt x="735" y="8078"/>
                      </a:cubicBezTo>
                      <a:cubicBezTo>
                        <a:pt x="2232" y="10637"/>
                        <a:pt x="5520" y="11498"/>
                        <a:pt x="8079" y="10001"/>
                      </a:cubicBezTo>
                      <a:cubicBezTo>
                        <a:pt x="8159" y="9954"/>
                        <a:pt x="8238" y="9905"/>
                        <a:pt x="8317" y="9853"/>
                      </a:cubicBezTo>
                      <a:cubicBezTo>
                        <a:pt x="10794" y="8225"/>
                        <a:pt x="11482" y="4897"/>
                        <a:pt x="9854" y="2420"/>
                      </a:cubicBezTo>
                      <a:cubicBezTo>
                        <a:pt x="8285" y="34"/>
                        <a:pt x="5123" y="-707"/>
                        <a:pt x="2658" y="735"/>
                      </a:cubicBezTo>
                      <a:close/>
                    </a:path>
                  </a:pathLst>
                </a:custGeom>
                <a:solidFill>
                  <a:srgbClr val="006F7E"/>
                </a:solidFill>
                <a:ln w="3233" cap="flat">
                  <a:noFill/>
                  <a:prstDash val="solid"/>
                  <a:miter/>
                </a:ln>
              </p:spPr>
              <p:txBody>
                <a:bodyPr rtlCol="0" anchor="ctr"/>
                <a:lstStyle/>
                <a:p>
                  <a:endParaRPr lang="en-US"/>
                </a:p>
              </p:txBody>
            </p:sp>
            <p:sp>
              <p:nvSpPr>
                <p:cNvPr id="365" name="Freeform: Shape 364">
                  <a:extLst>
                    <a:ext uri="{FF2B5EF4-FFF2-40B4-BE49-F238E27FC236}">
                      <a16:creationId xmlns:a16="http://schemas.microsoft.com/office/drawing/2014/main" id="{CB997E27-5F69-4737-A772-168600060ADC}"/>
                    </a:ext>
                  </a:extLst>
                </p:cNvPr>
                <p:cNvSpPr/>
                <p:nvPr/>
              </p:nvSpPr>
              <p:spPr>
                <a:xfrm>
                  <a:off x="5326941" y="5200823"/>
                  <a:ext cx="21082" cy="21080"/>
                </a:xfrm>
                <a:custGeom>
                  <a:avLst/>
                  <a:gdLst>
                    <a:gd name="connsiteX0" fmla="*/ 31 w 21082"/>
                    <a:gd name="connsiteY0" fmla="*/ 9737 h 21080"/>
                    <a:gd name="connsiteX1" fmla="*/ 9739 w 21082"/>
                    <a:gd name="connsiteY1" fmla="*/ 21049 h 21080"/>
                    <a:gd name="connsiteX2" fmla="*/ 21052 w 21082"/>
                    <a:gd name="connsiteY2" fmla="*/ 11341 h 21080"/>
                    <a:gd name="connsiteX3" fmla="*/ 11445 w 21082"/>
                    <a:gd name="connsiteY3" fmla="*/ 37 h 21080"/>
                    <a:gd name="connsiteX4" fmla="*/ 34 w 21082"/>
                    <a:gd name="connsiteY4" fmla="*/ 9700 h 21080"/>
                    <a:gd name="connsiteX5" fmla="*/ 31 w 21082"/>
                    <a:gd name="connsiteY5" fmla="*/ 9737 h 2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82" h="21080">
                      <a:moveTo>
                        <a:pt x="31" y="9737"/>
                      </a:moveTo>
                      <a:cubicBezTo>
                        <a:pt x="-412" y="15542"/>
                        <a:pt x="3935" y="20606"/>
                        <a:pt x="9739" y="21049"/>
                      </a:cubicBezTo>
                      <a:cubicBezTo>
                        <a:pt x="15544" y="21492"/>
                        <a:pt x="20609" y="17145"/>
                        <a:pt x="21052" y="11341"/>
                      </a:cubicBezTo>
                      <a:cubicBezTo>
                        <a:pt x="21491" y="5576"/>
                        <a:pt x="17205" y="532"/>
                        <a:pt x="11445" y="37"/>
                      </a:cubicBezTo>
                      <a:cubicBezTo>
                        <a:pt x="5625" y="-446"/>
                        <a:pt x="517" y="3880"/>
                        <a:pt x="34" y="9700"/>
                      </a:cubicBezTo>
                      <a:cubicBezTo>
                        <a:pt x="33" y="9712"/>
                        <a:pt x="32" y="9725"/>
                        <a:pt x="31" y="9737"/>
                      </a:cubicBezTo>
                      <a:close/>
                    </a:path>
                  </a:pathLst>
                </a:custGeom>
                <a:solidFill>
                  <a:srgbClr val="006F7E"/>
                </a:solidFill>
                <a:ln w="3233" cap="flat">
                  <a:noFill/>
                  <a:prstDash val="solid"/>
                  <a:miter/>
                </a:ln>
              </p:spPr>
              <p:txBody>
                <a:bodyPr rtlCol="0" anchor="ctr"/>
                <a:lstStyle/>
                <a:p>
                  <a:endParaRPr lang="en-US"/>
                </a:p>
              </p:txBody>
            </p:sp>
            <p:sp>
              <p:nvSpPr>
                <p:cNvPr id="366" name="Freeform: Shape 365">
                  <a:extLst>
                    <a:ext uri="{FF2B5EF4-FFF2-40B4-BE49-F238E27FC236}">
                      <a16:creationId xmlns:a16="http://schemas.microsoft.com/office/drawing/2014/main" id="{3F5776D7-D060-4F7F-8701-A6E008A9BB3F}"/>
                    </a:ext>
                  </a:extLst>
                </p:cNvPr>
                <p:cNvSpPr/>
                <p:nvPr/>
              </p:nvSpPr>
              <p:spPr>
                <a:xfrm>
                  <a:off x="5322710" y="5183001"/>
                  <a:ext cx="12352" cy="12352"/>
                </a:xfrm>
                <a:custGeom>
                  <a:avLst/>
                  <a:gdLst>
                    <a:gd name="connsiteX0" fmla="*/ 5653 w 12352"/>
                    <a:gd name="connsiteY0" fmla="*/ 12330 h 12352"/>
                    <a:gd name="connsiteX1" fmla="*/ 12330 w 12352"/>
                    <a:gd name="connsiteY1" fmla="*/ 6699 h 12352"/>
                    <a:gd name="connsiteX2" fmla="*/ 6699 w 12352"/>
                    <a:gd name="connsiteY2" fmla="*/ 23 h 12352"/>
                    <a:gd name="connsiteX3" fmla="*/ 27 w 12352"/>
                    <a:gd name="connsiteY3" fmla="*/ 5604 h 12352"/>
                    <a:gd name="connsiteX4" fmla="*/ 5604 w 12352"/>
                    <a:gd name="connsiteY4" fmla="*/ 12325 h 12352"/>
                    <a:gd name="connsiteX5" fmla="*/ 5653 w 12352"/>
                    <a:gd name="connsiteY5" fmla="*/ 12330 h 1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2" h="12352">
                      <a:moveTo>
                        <a:pt x="5653" y="12330"/>
                      </a:moveTo>
                      <a:cubicBezTo>
                        <a:pt x="9052" y="12619"/>
                        <a:pt x="12041" y="10098"/>
                        <a:pt x="12330" y="6699"/>
                      </a:cubicBezTo>
                      <a:cubicBezTo>
                        <a:pt x="12619" y="3301"/>
                        <a:pt x="10098" y="311"/>
                        <a:pt x="6699" y="23"/>
                      </a:cubicBezTo>
                      <a:cubicBezTo>
                        <a:pt x="3320" y="-265"/>
                        <a:pt x="341" y="2227"/>
                        <a:pt x="27" y="5604"/>
                      </a:cubicBezTo>
                      <a:cubicBezTo>
                        <a:pt x="-289" y="9000"/>
                        <a:pt x="2208" y="12010"/>
                        <a:pt x="5604" y="12325"/>
                      </a:cubicBezTo>
                      <a:cubicBezTo>
                        <a:pt x="5620" y="12327"/>
                        <a:pt x="5637" y="12328"/>
                        <a:pt x="5653" y="12330"/>
                      </a:cubicBezTo>
                      <a:close/>
                    </a:path>
                  </a:pathLst>
                </a:custGeom>
                <a:solidFill>
                  <a:srgbClr val="006F7E"/>
                </a:solidFill>
                <a:ln w="3233" cap="flat">
                  <a:noFill/>
                  <a:prstDash val="solid"/>
                  <a:miter/>
                </a:ln>
              </p:spPr>
              <p:txBody>
                <a:bodyPr rtlCol="0" anchor="ctr"/>
                <a:lstStyle/>
                <a:p>
                  <a:endParaRPr lang="en-US"/>
                </a:p>
              </p:txBody>
            </p:sp>
            <p:sp>
              <p:nvSpPr>
                <p:cNvPr id="367" name="Freeform: Shape 366">
                  <a:extLst>
                    <a:ext uri="{FF2B5EF4-FFF2-40B4-BE49-F238E27FC236}">
                      <a16:creationId xmlns:a16="http://schemas.microsoft.com/office/drawing/2014/main" id="{251F1B51-12DB-4F96-AD78-1537C3053747}"/>
                    </a:ext>
                  </a:extLst>
                </p:cNvPr>
                <p:cNvSpPr/>
                <p:nvPr/>
              </p:nvSpPr>
              <p:spPr>
                <a:xfrm>
                  <a:off x="5355317" y="5196679"/>
                  <a:ext cx="7964" cy="7914"/>
                </a:xfrm>
                <a:custGeom>
                  <a:avLst/>
                  <a:gdLst>
                    <a:gd name="connsiteX0" fmla="*/ 3666 w 7964"/>
                    <a:gd name="connsiteY0" fmla="*/ 7899 h 7914"/>
                    <a:gd name="connsiteX1" fmla="*/ 7950 w 7964"/>
                    <a:gd name="connsiteY1" fmla="*/ 4294 h 7914"/>
                    <a:gd name="connsiteX2" fmla="*/ 4345 w 7964"/>
                    <a:gd name="connsiteY2" fmla="*/ 10 h 7914"/>
                    <a:gd name="connsiteX3" fmla="*/ 12 w 7964"/>
                    <a:gd name="connsiteY3" fmla="*/ 3599 h 7914"/>
                    <a:gd name="connsiteX4" fmla="*/ 3666 w 7964"/>
                    <a:gd name="connsiteY4" fmla="*/ 7899 h 79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64" h="7914">
                      <a:moveTo>
                        <a:pt x="3666" y="7899"/>
                      </a:moveTo>
                      <a:cubicBezTo>
                        <a:pt x="5844" y="8087"/>
                        <a:pt x="7762" y="6473"/>
                        <a:pt x="7950" y="4294"/>
                      </a:cubicBezTo>
                      <a:cubicBezTo>
                        <a:pt x="8137" y="2116"/>
                        <a:pt x="6523" y="198"/>
                        <a:pt x="4345" y="10"/>
                      </a:cubicBezTo>
                      <a:cubicBezTo>
                        <a:pt x="2174" y="-143"/>
                        <a:pt x="266" y="1438"/>
                        <a:pt x="12" y="3599"/>
                      </a:cubicBezTo>
                      <a:cubicBezTo>
                        <a:pt x="-156" y="5792"/>
                        <a:pt x="1474" y="7711"/>
                        <a:pt x="3666" y="7899"/>
                      </a:cubicBezTo>
                      <a:close/>
                    </a:path>
                  </a:pathLst>
                </a:custGeom>
                <a:solidFill>
                  <a:srgbClr val="006F7E"/>
                </a:solidFill>
                <a:ln w="3233" cap="flat">
                  <a:noFill/>
                  <a:prstDash val="solid"/>
                  <a:miter/>
                </a:ln>
              </p:spPr>
              <p:txBody>
                <a:bodyPr rtlCol="0" anchor="ctr"/>
                <a:lstStyle/>
                <a:p>
                  <a:endParaRPr lang="en-US"/>
                </a:p>
              </p:txBody>
            </p:sp>
            <p:sp>
              <p:nvSpPr>
                <p:cNvPr id="368" name="Freeform: Shape 367">
                  <a:extLst>
                    <a:ext uri="{FF2B5EF4-FFF2-40B4-BE49-F238E27FC236}">
                      <a16:creationId xmlns:a16="http://schemas.microsoft.com/office/drawing/2014/main" id="{7411EC7B-6B5F-40BC-829F-25DD7BA6A7D6}"/>
                    </a:ext>
                  </a:extLst>
                </p:cNvPr>
                <p:cNvSpPr/>
                <p:nvPr/>
              </p:nvSpPr>
              <p:spPr>
                <a:xfrm>
                  <a:off x="5267451" y="5190200"/>
                  <a:ext cx="21085" cy="21084"/>
                </a:xfrm>
                <a:custGeom>
                  <a:avLst/>
                  <a:gdLst>
                    <a:gd name="connsiteX0" fmla="*/ 19622 w 21085"/>
                    <a:gd name="connsiteY0" fmla="*/ 15897 h 21084"/>
                    <a:gd name="connsiteX1" fmla="*/ 15898 w 21085"/>
                    <a:gd name="connsiteY1" fmla="*/ 1463 h 21084"/>
                    <a:gd name="connsiteX2" fmla="*/ 1463 w 21085"/>
                    <a:gd name="connsiteY2" fmla="*/ 5187 h 21084"/>
                    <a:gd name="connsiteX3" fmla="*/ 5187 w 21085"/>
                    <a:gd name="connsiteY3" fmla="*/ 19621 h 21084"/>
                    <a:gd name="connsiteX4" fmla="*/ 5233 w 21085"/>
                    <a:gd name="connsiteY4" fmla="*/ 19648 h 21084"/>
                    <a:gd name="connsiteX5" fmla="*/ 19622 w 21085"/>
                    <a:gd name="connsiteY5" fmla="*/ 15897 h 21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85" h="21084">
                      <a:moveTo>
                        <a:pt x="19622" y="15897"/>
                      </a:moveTo>
                      <a:cubicBezTo>
                        <a:pt x="22579" y="10883"/>
                        <a:pt x="20912" y="4421"/>
                        <a:pt x="15898" y="1463"/>
                      </a:cubicBezTo>
                      <a:cubicBezTo>
                        <a:pt x="10884" y="-1494"/>
                        <a:pt x="4421" y="173"/>
                        <a:pt x="1463" y="5187"/>
                      </a:cubicBezTo>
                      <a:cubicBezTo>
                        <a:pt x="-1494" y="10202"/>
                        <a:pt x="173" y="16664"/>
                        <a:pt x="5187" y="19621"/>
                      </a:cubicBezTo>
                      <a:cubicBezTo>
                        <a:pt x="5202" y="19631"/>
                        <a:pt x="5218" y="19639"/>
                        <a:pt x="5233" y="19648"/>
                      </a:cubicBezTo>
                      <a:cubicBezTo>
                        <a:pt x="10244" y="22570"/>
                        <a:pt x="16674" y="20894"/>
                        <a:pt x="19622" y="15897"/>
                      </a:cubicBezTo>
                      <a:close/>
                    </a:path>
                  </a:pathLst>
                </a:custGeom>
                <a:solidFill>
                  <a:srgbClr val="006F7E"/>
                </a:solidFill>
                <a:ln w="3233" cap="flat">
                  <a:noFill/>
                  <a:prstDash val="solid"/>
                  <a:miter/>
                </a:ln>
              </p:spPr>
              <p:txBody>
                <a:bodyPr rtlCol="0" anchor="ctr"/>
                <a:lstStyle/>
                <a:p>
                  <a:endParaRPr lang="en-US"/>
                </a:p>
              </p:txBody>
            </p:sp>
            <p:sp>
              <p:nvSpPr>
                <p:cNvPr id="369" name="Freeform: Shape 368">
                  <a:extLst>
                    <a:ext uri="{FF2B5EF4-FFF2-40B4-BE49-F238E27FC236}">
                      <a16:creationId xmlns:a16="http://schemas.microsoft.com/office/drawing/2014/main" id="{14306FC7-1423-4A55-858A-CDF16F11EE90}"/>
                    </a:ext>
                  </a:extLst>
                </p:cNvPr>
                <p:cNvSpPr/>
                <p:nvPr/>
              </p:nvSpPr>
              <p:spPr>
                <a:xfrm>
                  <a:off x="5295668" y="5196391"/>
                  <a:ext cx="12353" cy="12341"/>
                </a:xfrm>
                <a:custGeom>
                  <a:avLst/>
                  <a:gdLst>
                    <a:gd name="connsiteX0" fmla="*/ 846 w 12353"/>
                    <a:gd name="connsiteY0" fmla="*/ 3046 h 12341"/>
                    <a:gd name="connsiteX1" fmla="*/ 3058 w 12353"/>
                    <a:gd name="connsiteY1" fmla="*/ 11495 h 12341"/>
                    <a:gd name="connsiteX2" fmla="*/ 11507 w 12353"/>
                    <a:gd name="connsiteY2" fmla="*/ 9283 h 12341"/>
                    <a:gd name="connsiteX3" fmla="*/ 9318 w 12353"/>
                    <a:gd name="connsiteY3" fmla="*/ 847 h 12341"/>
                    <a:gd name="connsiteX4" fmla="*/ 847 w 12353"/>
                    <a:gd name="connsiteY4" fmla="*/ 3046 h 123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53" h="12341">
                      <a:moveTo>
                        <a:pt x="846" y="3046"/>
                      </a:moveTo>
                      <a:cubicBezTo>
                        <a:pt x="-876" y="5990"/>
                        <a:pt x="114" y="9773"/>
                        <a:pt x="3058" y="11495"/>
                      </a:cubicBezTo>
                      <a:cubicBezTo>
                        <a:pt x="6002" y="13218"/>
                        <a:pt x="9785" y="12227"/>
                        <a:pt x="11507" y="9283"/>
                      </a:cubicBezTo>
                      <a:cubicBezTo>
                        <a:pt x="13225" y="6348"/>
                        <a:pt x="12246" y="2577"/>
                        <a:pt x="9318" y="847"/>
                      </a:cubicBezTo>
                      <a:cubicBezTo>
                        <a:pt x="6370" y="-873"/>
                        <a:pt x="2586" y="109"/>
                        <a:pt x="847" y="3046"/>
                      </a:cubicBezTo>
                      <a:close/>
                    </a:path>
                  </a:pathLst>
                </a:custGeom>
                <a:solidFill>
                  <a:srgbClr val="006F7E"/>
                </a:solidFill>
                <a:ln w="3233" cap="flat">
                  <a:noFill/>
                  <a:prstDash val="solid"/>
                  <a:miter/>
                </a:ln>
              </p:spPr>
              <p:txBody>
                <a:bodyPr rtlCol="0" anchor="ctr"/>
                <a:lstStyle/>
                <a:p>
                  <a:endParaRPr lang="en-US"/>
                </a:p>
              </p:txBody>
            </p:sp>
            <p:sp>
              <p:nvSpPr>
                <p:cNvPr id="370" name="Freeform: Shape 369">
                  <a:extLst>
                    <a:ext uri="{FF2B5EF4-FFF2-40B4-BE49-F238E27FC236}">
                      <a16:creationId xmlns:a16="http://schemas.microsoft.com/office/drawing/2014/main" id="{81B1D876-C299-4890-AA5C-A68CA6CE25C7}"/>
                    </a:ext>
                  </a:extLst>
                </p:cNvPr>
                <p:cNvSpPr/>
                <p:nvPr/>
              </p:nvSpPr>
              <p:spPr>
                <a:xfrm>
                  <a:off x="5274526" y="5221305"/>
                  <a:ext cx="7859" cy="7794"/>
                </a:xfrm>
                <a:custGeom>
                  <a:avLst/>
                  <a:gdLst>
                    <a:gd name="connsiteX0" fmla="*/ 583 w 7859"/>
                    <a:gd name="connsiteY0" fmla="*/ 1832 h 7794"/>
                    <a:gd name="connsiteX1" fmla="*/ 1860 w 7859"/>
                    <a:gd name="connsiteY1" fmla="*/ 7216 h 7794"/>
                    <a:gd name="connsiteX2" fmla="*/ 1941 w 7859"/>
                    <a:gd name="connsiteY2" fmla="*/ 7265 h 7794"/>
                    <a:gd name="connsiteX3" fmla="*/ 7373 w 7859"/>
                    <a:gd name="connsiteY3" fmla="*/ 5842 h 7794"/>
                    <a:gd name="connsiteX4" fmla="*/ 5811 w 7859"/>
                    <a:gd name="connsiteY4" fmla="*/ 487 h 7794"/>
                    <a:gd name="connsiteX5" fmla="*/ 583 w 7859"/>
                    <a:gd name="connsiteY5" fmla="*/ 1833 h 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59" h="7794">
                      <a:moveTo>
                        <a:pt x="583" y="1832"/>
                      </a:moveTo>
                      <a:cubicBezTo>
                        <a:pt x="-551" y="3672"/>
                        <a:pt x="20" y="6082"/>
                        <a:pt x="1860" y="7216"/>
                      </a:cubicBezTo>
                      <a:cubicBezTo>
                        <a:pt x="1887" y="7233"/>
                        <a:pt x="1913" y="7249"/>
                        <a:pt x="1941" y="7265"/>
                      </a:cubicBezTo>
                      <a:cubicBezTo>
                        <a:pt x="3837" y="8349"/>
                        <a:pt x="6252" y="7717"/>
                        <a:pt x="7373" y="5842"/>
                      </a:cubicBezTo>
                      <a:cubicBezTo>
                        <a:pt x="8420" y="3932"/>
                        <a:pt x="7721" y="1534"/>
                        <a:pt x="5811" y="487"/>
                      </a:cubicBezTo>
                      <a:cubicBezTo>
                        <a:pt x="3986" y="-514"/>
                        <a:pt x="1697" y="75"/>
                        <a:pt x="583" y="1833"/>
                      </a:cubicBezTo>
                      <a:close/>
                    </a:path>
                  </a:pathLst>
                </a:custGeom>
                <a:solidFill>
                  <a:srgbClr val="006F7E"/>
                </a:solidFill>
                <a:ln w="3233" cap="flat">
                  <a:noFill/>
                  <a:prstDash val="solid"/>
                  <a:miter/>
                </a:ln>
              </p:spPr>
              <p:txBody>
                <a:bodyPr rtlCol="0" anchor="ctr"/>
                <a:lstStyle/>
                <a:p>
                  <a:endParaRPr lang="en-US"/>
                </a:p>
              </p:txBody>
            </p:sp>
            <p:sp>
              <p:nvSpPr>
                <p:cNvPr id="371" name="Freeform: Shape 370">
                  <a:extLst>
                    <a:ext uri="{FF2B5EF4-FFF2-40B4-BE49-F238E27FC236}">
                      <a16:creationId xmlns:a16="http://schemas.microsoft.com/office/drawing/2014/main" id="{C587BD7E-A8AB-42D4-B7E3-E935139C41F9}"/>
                    </a:ext>
                  </a:extLst>
                </p:cNvPr>
                <p:cNvSpPr/>
                <p:nvPr/>
              </p:nvSpPr>
              <p:spPr>
                <a:xfrm>
                  <a:off x="5269519" y="5144554"/>
                  <a:ext cx="17592" cy="17592"/>
                </a:xfrm>
                <a:custGeom>
                  <a:avLst/>
                  <a:gdLst>
                    <a:gd name="connsiteX0" fmla="*/ 4943 w 17592"/>
                    <a:gd name="connsiteY0" fmla="*/ 853 h 17592"/>
                    <a:gd name="connsiteX1" fmla="*/ 869 w 17592"/>
                    <a:gd name="connsiteY1" fmla="*/ 12622 h 17592"/>
                    <a:gd name="connsiteX2" fmla="*/ 12623 w 17592"/>
                    <a:gd name="connsiteY2" fmla="*/ 16713 h 17592"/>
                    <a:gd name="connsiteX3" fmla="*/ 16713 w 17592"/>
                    <a:gd name="connsiteY3" fmla="*/ 4959 h 17592"/>
                    <a:gd name="connsiteX4" fmla="*/ 4943 w 17592"/>
                    <a:gd name="connsiteY4" fmla="*/ 853 h 17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92" h="17592">
                      <a:moveTo>
                        <a:pt x="4943" y="853"/>
                      </a:moveTo>
                      <a:cubicBezTo>
                        <a:pt x="592" y="2998"/>
                        <a:pt x="-1224" y="8245"/>
                        <a:pt x="869" y="12622"/>
                      </a:cubicBezTo>
                      <a:cubicBezTo>
                        <a:pt x="2986" y="16998"/>
                        <a:pt x="8248" y="18829"/>
                        <a:pt x="12623" y="16713"/>
                      </a:cubicBezTo>
                      <a:cubicBezTo>
                        <a:pt x="16998" y="14597"/>
                        <a:pt x="18829" y="9334"/>
                        <a:pt x="16713" y="4959"/>
                      </a:cubicBezTo>
                      <a:cubicBezTo>
                        <a:pt x="14567" y="609"/>
                        <a:pt x="9330" y="-1218"/>
                        <a:pt x="4943" y="853"/>
                      </a:cubicBezTo>
                      <a:close/>
                    </a:path>
                  </a:pathLst>
                </a:custGeom>
                <a:solidFill>
                  <a:srgbClr val="006F7E"/>
                </a:solidFill>
                <a:ln w="3233" cap="flat">
                  <a:noFill/>
                  <a:prstDash val="solid"/>
                  <a:miter/>
                </a:ln>
              </p:spPr>
              <p:txBody>
                <a:bodyPr rtlCol="0" anchor="ctr"/>
                <a:lstStyle/>
                <a:p>
                  <a:endParaRPr lang="en-US"/>
                </a:p>
              </p:txBody>
            </p:sp>
            <p:sp>
              <p:nvSpPr>
                <p:cNvPr id="372" name="Freeform: Shape 371">
                  <a:extLst>
                    <a:ext uri="{FF2B5EF4-FFF2-40B4-BE49-F238E27FC236}">
                      <a16:creationId xmlns:a16="http://schemas.microsoft.com/office/drawing/2014/main" id="{D2B04A0D-F72D-4968-ADD9-46381CBF60BF}"/>
                    </a:ext>
                  </a:extLst>
                </p:cNvPr>
                <p:cNvSpPr/>
                <p:nvPr/>
              </p:nvSpPr>
              <p:spPr>
                <a:xfrm>
                  <a:off x="5285768" y="5132257"/>
                  <a:ext cx="10413" cy="10413"/>
                </a:xfrm>
                <a:custGeom>
                  <a:avLst/>
                  <a:gdLst>
                    <a:gd name="connsiteX0" fmla="*/ 7125 w 10413"/>
                    <a:gd name="connsiteY0" fmla="*/ 10047 h 10413"/>
                    <a:gd name="connsiteX1" fmla="*/ 10046 w 10413"/>
                    <a:gd name="connsiteY1" fmla="*/ 3289 h 10413"/>
                    <a:gd name="connsiteX2" fmla="*/ 3289 w 10413"/>
                    <a:gd name="connsiteY2" fmla="*/ 368 h 10413"/>
                    <a:gd name="connsiteX3" fmla="*/ 2598 w 10413"/>
                    <a:gd name="connsiteY3" fmla="*/ 702 h 10413"/>
                    <a:gd name="connsiteX4" fmla="*/ 702 w 10413"/>
                    <a:gd name="connsiteY4" fmla="*/ 7816 h 10413"/>
                    <a:gd name="connsiteX5" fmla="*/ 7125 w 10413"/>
                    <a:gd name="connsiteY5" fmla="*/ 10047 h 10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13" h="10413">
                      <a:moveTo>
                        <a:pt x="7125" y="10047"/>
                      </a:moveTo>
                      <a:cubicBezTo>
                        <a:pt x="9798" y="8987"/>
                        <a:pt x="11106" y="5962"/>
                        <a:pt x="10046" y="3289"/>
                      </a:cubicBezTo>
                      <a:cubicBezTo>
                        <a:pt x="8987" y="616"/>
                        <a:pt x="5961" y="-692"/>
                        <a:pt x="3289" y="368"/>
                      </a:cubicBezTo>
                      <a:cubicBezTo>
                        <a:pt x="3051" y="462"/>
                        <a:pt x="2820" y="574"/>
                        <a:pt x="2598" y="702"/>
                      </a:cubicBezTo>
                      <a:cubicBezTo>
                        <a:pt x="110" y="2143"/>
                        <a:pt x="-739" y="5327"/>
                        <a:pt x="702" y="7816"/>
                      </a:cubicBezTo>
                      <a:cubicBezTo>
                        <a:pt x="1994" y="10048"/>
                        <a:pt x="4727" y="10997"/>
                        <a:pt x="7125" y="10047"/>
                      </a:cubicBezTo>
                      <a:close/>
                    </a:path>
                  </a:pathLst>
                </a:custGeom>
                <a:solidFill>
                  <a:srgbClr val="006F7E"/>
                </a:solidFill>
                <a:ln w="3233" cap="flat">
                  <a:noFill/>
                  <a:prstDash val="solid"/>
                  <a:miter/>
                </a:ln>
              </p:spPr>
              <p:txBody>
                <a:bodyPr rtlCol="0" anchor="ctr"/>
                <a:lstStyle/>
                <a:p>
                  <a:endParaRPr lang="en-US"/>
                </a:p>
              </p:txBody>
            </p:sp>
            <p:sp>
              <p:nvSpPr>
                <p:cNvPr id="373" name="Freeform: Shape 372">
                  <a:extLst>
                    <a:ext uri="{FF2B5EF4-FFF2-40B4-BE49-F238E27FC236}">
                      <a16:creationId xmlns:a16="http://schemas.microsoft.com/office/drawing/2014/main" id="{30B48A6A-29C3-414D-9982-DFC5DF8827C0}"/>
                    </a:ext>
                  </a:extLst>
                </p:cNvPr>
                <p:cNvSpPr/>
                <p:nvPr/>
              </p:nvSpPr>
              <p:spPr>
                <a:xfrm>
                  <a:off x="5292286" y="5161125"/>
                  <a:ext cx="6468" cy="6468"/>
                </a:xfrm>
                <a:custGeom>
                  <a:avLst/>
                  <a:gdLst>
                    <a:gd name="connsiteX0" fmla="*/ 4584 w 6468"/>
                    <a:gd name="connsiteY0" fmla="*/ 6172 h 6468"/>
                    <a:gd name="connsiteX1" fmla="*/ 6172 w 6468"/>
                    <a:gd name="connsiteY1" fmla="*/ 1885 h 6468"/>
                    <a:gd name="connsiteX2" fmla="*/ 6136 w 6468"/>
                    <a:gd name="connsiteY2" fmla="*/ 1807 h 6468"/>
                    <a:gd name="connsiteX3" fmla="*/ 1807 w 6468"/>
                    <a:gd name="connsiteY3" fmla="*/ 333 h 6468"/>
                    <a:gd name="connsiteX4" fmla="*/ 333 w 6468"/>
                    <a:gd name="connsiteY4" fmla="*/ 4661 h 6468"/>
                    <a:gd name="connsiteX5" fmla="*/ 4584 w 6468"/>
                    <a:gd name="connsiteY5" fmla="*/ 6172 h 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68" h="6468">
                      <a:moveTo>
                        <a:pt x="4584" y="6172"/>
                      </a:moveTo>
                      <a:cubicBezTo>
                        <a:pt x="6206" y="5427"/>
                        <a:pt x="6918" y="3507"/>
                        <a:pt x="6172" y="1885"/>
                      </a:cubicBezTo>
                      <a:cubicBezTo>
                        <a:pt x="6160" y="1859"/>
                        <a:pt x="6148" y="1833"/>
                        <a:pt x="6136" y="1807"/>
                      </a:cubicBezTo>
                      <a:cubicBezTo>
                        <a:pt x="5348" y="205"/>
                        <a:pt x="3410" y="-456"/>
                        <a:pt x="1807" y="333"/>
                      </a:cubicBezTo>
                      <a:cubicBezTo>
                        <a:pt x="205" y="1120"/>
                        <a:pt x="-455" y="3058"/>
                        <a:pt x="333" y="4661"/>
                      </a:cubicBezTo>
                      <a:cubicBezTo>
                        <a:pt x="1106" y="6233"/>
                        <a:pt x="2991" y="6904"/>
                        <a:pt x="4584" y="6172"/>
                      </a:cubicBezTo>
                      <a:close/>
                    </a:path>
                  </a:pathLst>
                </a:custGeom>
                <a:solidFill>
                  <a:srgbClr val="006F7E"/>
                </a:solidFill>
                <a:ln w="3233" cap="flat">
                  <a:noFill/>
                  <a:prstDash val="solid"/>
                  <a:miter/>
                </a:ln>
              </p:spPr>
              <p:txBody>
                <a:bodyPr rtlCol="0" anchor="ctr"/>
                <a:lstStyle/>
                <a:p>
                  <a:endParaRPr lang="en-US"/>
                </a:p>
              </p:txBody>
            </p:sp>
            <p:sp>
              <p:nvSpPr>
                <p:cNvPr id="374" name="Freeform: Shape 373">
                  <a:extLst>
                    <a:ext uri="{FF2B5EF4-FFF2-40B4-BE49-F238E27FC236}">
                      <a16:creationId xmlns:a16="http://schemas.microsoft.com/office/drawing/2014/main" id="{6DC187A4-1311-44A7-9884-DEC663A8F881}"/>
                    </a:ext>
                  </a:extLst>
                </p:cNvPr>
                <p:cNvSpPr/>
                <p:nvPr/>
              </p:nvSpPr>
              <p:spPr>
                <a:xfrm>
                  <a:off x="5320094" y="5155990"/>
                  <a:ext cx="17593" cy="17593"/>
                </a:xfrm>
                <a:custGeom>
                  <a:avLst/>
                  <a:gdLst>
                    <a:gd name="connsiteX0" fmla="*/ 12957 w 17593"/>
                    <a:gd name="connsiteY0" fmla="*/ 16545 h 17593"/>
                    <a:gd name="connsiteX1" fmla="*/ 16546 w 17593"/>
                    <a:gd name="connsiteY1" fmla="*/ 4637 h 17593"/>
                    <a:gd name="connsiteX2" fmla="*/ 5358 w 17593"/>
                    <a:gd name="connsiteY2" fmla="*/ 702 h 17593"/>
                    <a:gd name="connsiteX3" fmla="*/ 702 w 17593"/>
                    <a:gd name="connsiteY3" fmla="*/ 12235 h 17593"/>
                    <a:gd name="connsiteX4" fmla="*/ 12236 w 17593"/>
                    <a:gd name="connsiteY4" fmla="*/ 16891 h 17593"/>
                    <a:gd name="connsiteX5" fmla="*/ 12957 w 17593"/>
                    <a:gd name="connsiteY5" fmla="*/ 16545 h 1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93" h="17593">
                      <a:moveTo>
                        <a:pt x="12957" y="16545"/>
                      </a:moveTo>
                      <a:cubicBezTo>
                        <a:pt x="17236" y="14248"/>
                        <a:pt x="18843" y="8916"/>
                        <a:pt x="16546" y="4637"/>
                      </a:cubicBezTo>
                      <a:cubicBezTo>
                        <a:pt x="14395" y="630"/>
                        <a:pt x="9544" y="-1077"/>
                        <a:pt x="5358" y="702"/>
                      </a:cubicBezTo>
                      <a:cubicBezTo>
                        <a:pt x="888" y="2601"/>
                        <a:pt x="-1197" y="7765"/>
                        <a:pt x="702" y="12235"/>
                      </a:cubicBezTo>
                      <a:cubicBezTo>
                        <a:pt x="2602" y="16705"/>
                        <a:pt x="7765" y="18790"/>
                        <a:pt x="12236" y="16891"/>
                      </a:cubicBezTo>
                      <a:cubicBezTo>
                        <a:pt x="12481" y="16787"/>
                        <a:pt x="12722" y="16672"/>
                        <a:pt x="12957" y="16545"/>
                      </a:cubicBezTo>
                      <a:close/>
                    </a:path>
                  </a:pathLst>
                </a:custGeom>
                <a:solidFill>
                  <a:srgbClr val="006F7E"/>
                </a:solidFill>
                <a:ln w="3233" cap="flat">
                  <a:noFill/>
                  <a:prstDash val="solid"/>
                  <a:miter/>
                </a:ln>
              </p:spPr>
              <p:txBody>
                <a:bodyPr rtlCol="0" anchor="ctr"/>
                <a:lstStyle/>
                <a:p>
                  <a:endParaRPr lang="en-US"/>
                </a:p>
              </p:txBody>
            </p:sp>
            <p:sp>
              <p:nvSpPr>
                <p:cNvPr id="375" name="Freeform: Shape 374">
                  <a:extLst>
                    <a:ext uri="{FF2B5EF4-FFF2-40B4-BE49-F238E27FC236}">
                      <a16:creationId xmlns:a16="http://schemas.microsoft.com/office/drawing/2014/main" id="{502801B0-FB1D-432D-9D53-19722838027D}"/>
                    </a:ext>
                  </a:extLst>
                </p:cNvPr>
                <p:cNvSpPr/>
                <p:nvPr/>
              </p:nvSpPr>
              <p:spPr>
                <a:xfrm>
                  <a:off x="5336470" y="5143752"/>
                  <a:ext cx="10285" cy="10353"/>
                </a:xfrm>
                <a:custGeom>
                  <a:avLst/>
                  <a:gdLst>
                    <a:gd name="connsiteX0" fmla="*/ 7348 w 10285"/>
                    <a:gd name="connsiteY0" fmla="*/ 9835 h 10353"/>
                    <a:gd name="connsiteX1" fmla="*/ 9806 w 10285"/>
                    <a:gd name="connsiteY1" fmla="*/ 2916 h 10353"/>
                    <a:gd name="connsiteX2" fmla="*/ 2893 w 10285"/>
                    <a:gd name="connsiteY2" fmla="*/ 520 h 10353"/>
                    <a:gd name="connsiteX3" fmla="*/ 2886 w 10285"/>
                    <a:gd name="connsiteY3" fmla="*/ 523 h 10353"/>
                    <a:gd name="connsiteX4" fmla="*/ 510 w 10285"/>
                    <a:gd name="connsiteY4" fmla="*/ 7347 h 10353"/>
                    <a:gd name="connsiteX5" fmla="*/ 526 w 10285"/>
                    <a:gd name="connsiteY5" fmla="*/ 7378 h 10353"/>
                    <a:gd name="connsiteX6" fmla="*/ 7196 w 10285"/>
                    <a:gd name="connsiteY6" fmla="*/ 9907 h 10353"/>
                    <a:gd name="connsiteX7" fmla="*/ 7348 w 10285"/>
                    <a:gd name="connsiteY7" fmla="*/ 9835 h 10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85" h="10353">
                      <a:moveTo>
                        <a:pt x="7348" y="9835"/>
                      </a:moveTo>
                      <a:cubicBezTo>
                        <a:pt x="9904" y="8573"/>
                        <a:pt x="10992" y="5508"/>
                        <a:pt x="9806" y="2916"/>
                      </a:cubicBezTo>
                      <a:cubicBezTo>
                        <a:pt x="8559" y="345"/>
                        <a:pt x="5463" y="-727"/>
                        <a:pt x="2893" y="520"/>
                      </a:cubicBezTo>
                      <a:cubicBezTo>
                        <a:pt x="2891" y="521"/>
                        <a:pt x="2888" y="522"/>
                        <a:pt x="2886" y="523"/>
                      </a:cubicBezTo>
                      <a:cubicBezTo>
                        <a:pt x="346" y="1751"/>
                        <a:pt x="-718" y="4806"/>
                        <a:pt x="510" y="7347"/>
                      </a:cubicBezTo>
                      <a:cubicBezTo>
                        <a:pt x="516" y="7357"/>
                        <a:pt x="521" y="7368"/>
                        <a:pt x="526" y="7378"/>
                      </a:cubicBezTo>
                      <a:cubicBezTo>
                        <a:pt x="1669" y="9918"/>
                        <a:pt x="4656" y="11051"/>
                        <a:pt x="7196" y="9907"/>
                      </a:cubicBezTo>
                      <a:cubicBezTo>
                        <a:pt x="7247" y="9884"/>
                        <a:pt x="7298" y="9860"/>
                        <a:pt x="7348" y="9835"/>
                      </a:cubicBezTo>
                      <a:close/>
                    </a:path>
                  </a:pathLst>
                </a:custGeom>
                <a:solidFill>
                  <a:srgbClr val="006F7E"/>
                </a:solidFill>
                <a:ln w="3233" cap="flat">
                  <a:noFill/>
                  <a:prstDash val="solid"/>
                  <a:miter/>
                </a:ln>
              </p:spPr>
              <p:txBody>
                <a:bodyPr rtlCol="0" anchor="ctr"/>
                <a:lstStyle/>
                <a:p>
                  <a:endParaRPr lang="en-US"/>
                </a:p>
              </p:txBody>
            </p:sp>
            <p:sp>
              <p:nvSpPr>
                <p:cNvPr id="376" name="Freeform: Shape 375">
                  <a:extLst>
                    <a:ext uri="{FF2B5EF4-FFF2-40B4-BE49-F238E27FC236}">
                      <a16:creationId xmlns:a16="http://schemas.microsoft.com/office/drawing/2014/main" id="{F440FC15-C9E7-4C0F-A66D-134F21C57906}"/>
                    </a:ext>
                  </a:extLst>
                </p:cNvPr>
                <p:cNvSpPr/>
                <p:nvPr/>
              </p:nvSpPr>
              <p:spPr>
                <a:xfrm>
                  <a:off x="5343100" y="5172318"/>
                  <a:ext cx="6619" cy="6602"/>
                </a:xfrm>
                <a:custGeom>
                  <a:avLst/>
                  <a:gdLst>
                    <a:gd name="connsiteX0" fmla="*/ 6280 w 6619"/>
                    <a:gd name="connsiteY0" fmla="*/ 1866 h 6602"/>
                    <a:gd name="connsiteX1" fmla="*/ 1866 w 6619"/>
                    <a:gd name="connsiteY1" fmla="*/ 331 h 6602"/>
                    <a:gd name="connsiteX2" fmla="*/ 331 w 6619"/>
                    <a:gd name="connsiteY2" fmla="*/ 4744 h 6602"/>
                    <a:gd name="connsiteX3" fmla="*/ 4632 w 6619"/>
                    <a:gd name="connsiteY3" fmla="*/ 6294 h 6602"/>
                    <a:gd name="connsiteX4" fmla="*/ 4695 w 6619"/>
                    <a:gd name="connsiteY4" fmla="*/ 6264 h 6602"/>
                    <a:gd name="connsiteX5" fmla="*/ 6342 w 6619"/>
                    <a:gd name="connsiteY5" fmla="*/ 1998 h 6602"/>
                    <a:gd name="connsiteX6" fmla="*/ 6280 w 6619"/>
                    <a:gd name="connsiteY6" fmla="*/ 1866 h 6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19" h="6602">
                      <a:moveTo>
                        <a:pt x="6280" y="1866"/>
                      </a:moveTo>
                      <a:cubicBezTo>
                        <a:pt x="5485" y="224"/>
                        <a:pt x="3509" y="-464"/>
                        <a:pt x="1866" y="331"/>
                      </a:cubicBezTo>
                      <a:cubicBezTo>
                        <a:pt x="223" y="1125"/>
                        <a:pt x="-464" y="3101"/>
                        <a:pt x="331" y="4744"/>
                      </a:cubicBezTo>
                      <a:cubicBezTo>
                        <a:pt x="1090" y="6360"/>
                        <a:pt x="3016" y="7054"/>
                        <a:pt x="4632" y="6294"/>
                      </a:cubicBezTo>
                      <a:cubicBezTo>
                        <a:pt x="4653" y="6285"/>
                        <a:pt x="4675" y="6274"/>
                        <a:pt x="4695" y="6264"/>
                      </a:cubicBezTo>
                      <a:cubicBezTo>
                        <a:pt x="6328" y="5541"/>
                        <a:pt x="7065" y="3631"/>
                        <a:pt x="6342" y="1998"/>
                      </a:cubicBezTo>
                      <a:cubicBezTo>
                        <a:pt x="6322" y="1954"/>
                        <a:pt x="6301" y="1910"/>
                        <a:pt x="6280" y="1866"/>
                      </a:cubicBezTo>
                      <a:close/>
                    </a:path>
                  </a:pathLst>
                </a:custGeom>
                <a:solidFill>
                  <a:srgbClr val="006F7E"/>
                </a:solidFill>
                <a:ln w="3233" cap="flat">
                  <a:noFill/>
                  <a:prstDash val="solid"/>
                  <a:miter/>
                </a:ln>
              </p:spPr>
              <p:txBody>
                <a:bodyPr rtlCol="0" anchor="ctr"/>
                <a:lstStyle/>
                <a:p>
                  <a:endParaRPr lang="en-US"/>
                </a:p>
              </p:txBody>
            </p:sp>
            <p:sp>
              <p:nvSpPr>
                <p:cNvPr id="377" name="Freeform: Shape 376">
                  <a:extLst>
                    <a:ext uri="{FF2B5EF4-FFF2-40B4-BE49-F238E27FC236}">
                      <a16:creationId xmlns:a16="http://schemas.microsoft.com/office/drawing/2014/main" id="{4EC769B5-1067-4FB5-B8A1-F7B0E156A6FD}"/>
                    </a:ext>
                  </a:extLst>
                </p:cNvPr>
                <p:cNvSpPr/>
                <p:nvPr/>
              </p:nvSpPr>
              <p:spPr>
                <a:xfrm>
                  <a:off x="5451230" y="5114815"/>
                  <a:ext cx="17593" cy="17604"/>
                </a:xfrm>
                <a:custGeom>
                  <a:avLst/>
                  <a:gdLst>
                    <a:gd name="connsiteX0" fmla="*/ 12611 w 17593"/>
                    <a:gd name="connsiteY0" fmla="*/ 16722 h 17604"/>
                    <a:gd name="connsiteX1" fmla="*/ 16721 w 17593"/>
                    <a:gd name="connsiteY1" fmla="*/ 4982 h 17604"/>
                    <a:gd name="connsiteX2" fmla="*/ 4982 w 17593"/>
                    <a:gd name="connsiteY2" fmla="*/ 872 h 17604"/>
                    <a:gd name="connsiteX3" fmla="*/ 872 w 17593"/>
                    <a:gd name="connsiteY3" fmla="*/ 12612 h 17604"/>
                    <a:gd name="connsiteX4" fmla="*/ 874 w 17593"/>
                    <a:gd name="connsiteY4" fmla="*/ 12615 h 17604"/>
                    <a:gd name="connsiteX5" fmla="*/ 12556 w 17593"/>
                    <a:gd name="connsiteY5" fmla="*/ 16748 h 17604"/>
                    <a:gd name="connsiteX6" fmla="*/ 12611 w 17593"/>
                    <a:gd name="connsiteY6" fmla="*/ 16721 h 17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593" h="17604">
                      <a:moveTo>
                        <a:pt x="12611" y="16722"/>
                      </a:moveTo>
                      <a:cubicBezTo>
                        <a:pt x="16988" y="14615"/>
                        <a:pt x="18828" y="9359"/>
                        <a:pt x="16721" y="4982"/>
                      </a:cubicBezTo>
                      <a:cubicBezTo>
                        <a:pt x="14615" y="606"/>
                        <a:pt x="9359" y="-1235"/>
                        <a:pt x="4982" y="872"/>
                      </a:cubicBezTo>
                      <a:cubicBezTo>
                        <a:pt x="606" y="2979"/>
                        <a:pt x="-1234" y="8235"/>
                        <a:pt x="872" y="12612"/>
                      </a:cubicBezTo>
                      <a:cubicBezTo>
                        <a:pt x="873" y="12613"/>
                        <a:pt x="873" y="12614"/>
                        <a:pt x="874" y="12615"/>
                      </a:cubicBezTo>
                      <a:cubicBezTo>
                        <a:pt x="2959" y="16982"/>
                        <a:pt x="8189" y="18833"/>
                        <a:pt x="12556" y="16748"/>
                      </a:cubicBezTo>
                      <a:cubicBezTo>
                        <a:pt x="12575" y="16739"/>
                        <a:pt x="12593" y="16730"/>
                        <a:pt x="12611" y="16721"/>
                      </a:cubicBezTo>
                      <a:close/>
                    </a:path>
                  </a:pathLst>
                </a:custGeom>
                <a:solidFill>
                  <a:srgbClr val="006F7E"/>
                </a:solidFill>
                <a:ln w="3233" cap="flat">
                  <a:noFill/>
                  <a:prstDash val="solid"/>
                  <a:miter/>
                </a:ln>
              </p:spPr>
              <p:txBody>
                <a:bodyPr rtlCol="0" anchor="ctr"/>
                <a:lstStyle/>
                <a:p>
                  <a:endParaRPr lang="en-US"/>
                </a:p>
              </p:txBody>
            </p:sp>
            <p:sp>
              <p:nvSpPr>
                <p:cNvPr id="378" name="Freeform: Shape 377">
                  <a:extLst>
                    <a:ext uri="{FF2B5EF4-FFF2-40B4-BE49-F238E27FC236}">
                      <a16:creationId xmlns:a16="http://schemas.microsoft.com/office/drawing/2014/main" id="{4705A51D-6BCC-4B12-BE94-16D09D1752AF}"/>
                    </a:ext>
                  </a:extLst>
                </p:cNvPr>
                <p:cNvSpPr/>
                <p:nvPr/>
              </p:nvSpPr>
              <p:spPr>
                <a:xfrm>
                  <a:off x="5466937" y="5102734"/>
                  <a:ext cx="10349" cy="10349"/>
                </a:xfrm>
                <a:custGeom>
                  <a:avLst/>
                  <a:gdLst>
                    <a:gd name="connsiteX0" fmla="*/ 9838 w 10349"/>
                    <a:gd name="connsiteY0" fmla="*/ 2935 h 10349"/>
                    <a:gd name="connsiteX1" fmla="*/ 2935 w 10349"/>
                    <a:gd name="connsiteY1" fmla="*/ 511 h 10349"/>
                    <a:gd name="connsiteX2" fmla="*/ 511 w 10349"/>
                    <a:gd name="connsiteY2" fmla="*/ 7414 h 10349"/>
                    <a:gd name="connsiteX3" fmla="*/ 7381 w 10349"/>
                    <a:gd name="connsiteY3" fmla="*/ 9854 h 10349"/>
                    <a:gd name="connsiteX4" fmla="*/ 9854 w 10349"/>
                    <a:gd name="connsiteY4" fmla="*/ 2969 h 10349"/>
                    <a:gd name="connsiteX5" fmla="*/ 9838 w 10349"/>
                    <a:gd name="connsiteY5" fmla="*/ 2935 h 1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349" h="10349">
                      <a:moveTo>
                        <a:pt x="9838" y="2935"/>
                      </a:moveTo>
                      <a:cubicBezTo>
                        <a:pt x="8601" y="359"/>
                        <a:pt x="5510" y="-726"/>
                        <a:pt x="2935" y="511"/>
                      </a:cubicBezTo>
                      <a:cubicBezTo>
                        <a:pt x="359" y="1748"/>
                        <a:pt x="-726" y="4839"/>
                        <a:pt x="511" y="7414"/>
                      </a:cubicBezTo>
                      <a:cubicBezTo>
                        <a:pt x="1742" y="9977"/>
                        <a:pt x="4809" y="11066"/>
                        <a:pt x="7381" y="9854"/>
                      </a:cubicBezTo>
                      <a:cubicBezTo>
                        <a:pt x="9965" y="8636"/>
                        <a:pt x="11072" y="5553"/>
                        <a:pt x="9854" y="2969"/>
                      </a:cubicBezTo>
                      <a:cubicBezTo>
                        <a:pt x="9849" y="2957"/>
                        <a:pt x="9843" y="2946"/>
                        <a:pt x="9838" y="2935"/>
                      </a:cubicBezTo>
                      <a:close/>
                    </a:path>
                  </a:pathLst>
                </a:custGeom>
                <a:solidFill>
                  <a:srgbClr val="006F7E"/>
                </a:solidFill>
                <a:ln w="3233" cap="flat">
                  <a:noFill/>
                  <a:prstDash val="solid"/>
                  <a:miter/>
                </a:ln>
              </p:spPr>
              <p:txBody>
                <a:bodyPr rtlCol="0" anchor="ctr"/>
                <a:lstStyle/>
                <a:p>
                  <a:endParaRPr lang="en-US"/>
                </a:p>
              </p:txBody>
            </p:sp>
            <p:sp>
              <p:nvSpPr>
                <p:cNvPr id="379" name="Freeform: Shape 378">
                  <a:extLst>
                    <a:ext uri="{FF2B5EF4-FFF2-40B4-BE49-F238E27FC236}">
                      <a16:creationId xmlns:a16="http://schemas.microsoft.com/office/drawing/2014/main" id="{684C6533-85F2-403E-BDDC-2CEBC33A0377}"/>
                    </a:ext>
                  </a:extLst>
                </p:cNvPr>
                <p:cNvSpPr/>
                <p:nvPr/>
              </p:nvSpPr>
              <p:spPr>
                <a:xfrm>
                  <a:off x="5473710" y="5131506"/>
                  <a:ext cx="6468" cy="6468"/>
                </a:xfrm>
                <a:custGeom>
                  <a:avLst/>
                  <a:gdLst>
                    <a:gd name="connsiteX0" fmla="*/ 4713 w 6468"/>
                    <a:gd name="connsiteY0" fmla="*/ 6109 h 6468"/>
                    <a:gd name="connsiteX1" fmla="*/ 6109 w 6468"/>
                    <a:gd name="connsiteY1" fmla="*/ 1755 h 6468"/>
                    <a:gd name="connsiteX2" fmla="*/ 1755 w 6468"/>
                    <a:gd name="connsiteY2" fmla="*/ 359 h 6468"/>
                    <a:gd name="connsiteX3" fmla="*/ 284 w 6468"/>
                    <a:gd name="connsiteY3" fmla="*/ 4557 h 6468"/>
                    <a:gd name="connsiteX4" fmla="*/ 4557 w 6468"/>
                    <a:gd name="connsiteY4" fmla="*/ 6184 h 6468"/>
                    <a:gd name="connsiteX5" fmla="*/ 4713 w 6468"/>
                    <a:gd name="connsiteY5" fmla="*/ 6109 h 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68" h="6468">
                      <a:moveTo>
                        <a:pt x="4713" y="6109"/>
                      </a:moveTo>
                      <a:cubicBezTo>
                        <a:pt x="6301" y="5292"/>
                        <a:pt x="6926" y="3342"/>
                        <a:pt x="6109" y="1755"/>
                      </a:cubicBezTo>
                      <a:cubicBezTo>
                        <a:pt x="5292" y="167"/>
                        <a:pt x="3342" y="-458"/>
                        <a:pt x="1755" y="359"/>
                      </a:cubicBezTo>
                      <a:cubicBezTo>
                        <a:pt x="227" y="1145"/>
                        <a:pt x="-419" y="2989"/>
                        <a:pt x="284" y="4557"/>
                      </a:cubicBezTo>
                      <a:cubicBezTo>
                        <a:pt x="1014" y="6186"/>
                        <a:pt x="2928" y="6915"/>
                        <a:pt x="4557" y="6184"/>
                      </a:cubicBezTo>
                      <a:cubicBezTo>
                        <a:pt x="4610" y="6161"/>
                        <a:pt x="4662" y="6135"/>
                        <a:pt x="4713" y="6109"/>
                      </a:cubicBezTo>
                      <a:close/>
                    </a:path>
                  </a:pathLst>
                </a:custGeom>
                <a:solidFill>
                  <a:srgbClr val="006F7E"/>
                </a:solidFill>
                <a:ln w="3233" cap="flat">
                  <a:noFill/>
                  <a:prstDash val="solid"/>
                  <a:miter/>
                </a:ln>
              </p:spPr>
              <p:txBody>
                <a:bodyPr rtlCol="0" anchor="ctr"/>
                <a:lstStyle/>
                <a:p>
                  <a:endParaRPr lang="en-US"/>
                </a:p>
              </p:txBody>
            </p:sp>
            <p:sp>
              <p:nvSpPr>
                <p:cNvPr id="380" name="Freeform: Shape 379">
                  <a:extLst>
                    <a:ext uri="{FF2B5EF4-FFF2-40B4-BE49-F238E27FC236}">
                      <a16:creationId xmlns:a16="http://schemas.microsoft.com/office/drawing/2014/main" id="{1571A4B5-8F8D-4C91-9503-0543B01F0BE2}"/>
                    </a:ext>
                  </a:extLst>
                </p:cNvPr>
                <p:cNvSpPr/>
                <p:nvPr/>
              </p:nvSpPr>
              <p:spPr>
                <a:xfrm>
                  <a:off x="5415583" y="5210632"/>
                  <a:ext cx="28586" cy="28586"/>
                </a:xfrm>
                <a:custGeom>
                  <a:avLst/>
                  <a:gdLst>
                    <a:gd name="connsiteX0" fmla="*/ 21874 w 28586"/>
                    <a:gd name="connsiteY0" fmla="*/ 26409 h 28586"/>
                    <a:gd name="connsiteX1" fmla="*/ 26409 w 28586"/>
                    <a:gd name="connsiteY1" fmla="*/ 6713 h 28586"/>
                    <a:gd name="connsiteX2" fmla="*/ 6713 w 28586"/>
                    <a:gd name="connsiteY2" fmla="*/ 2178 h 28586"/>
                    <a:gd name="connsiteX3" fmla="*/ 2178 w 28586"/>
                    <a:gd name="connsiteY3" fmla="*/ 21874 h 28586"/>
                    <a:gd name="connsiteX4" fmla="*/ 2183 w 28586"/>
                    <a:gd name="connsiteY4" fmla="*/ 21882 h 28586"/>
                    <a:gd name="connsiteX5" fmla="*/ 21874 w 28586"/>
                    <a:gd name="connsiteY5" fmla="*/ 26409 h 28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586" h="28586">
                      <a:moveTo>
                        <a:pt x="21874" y="26409"/>
                      </a:moveTo>
                      <a:cubicBezTo>
                        <a:pt x="28566" y="22222"/>
                        <a:pt x="30595" y="13404"/>
                        <a:pt x="26409" y="6713"/>
                      </a:cubicBezTo>
                      <a:cubicBezTo>
                        <a:pt x="22222" y="22"/>
                        <a:pt x="13404" y="-2009"/>
                        <a:pt x="6713" y="2178"/>
                      </a:cubicBezTo>
                      <a:cubicBezTo>
                        <a:pt x="21" y="6365"/>
                        <a:pt x="-2009" y="15183"/>
                        <a:pt x="2178" y="21874"/>
                      </a:cubicBezTo>
                      <a:cubicBezTo>
                        <a:pt x="2180" y="21877"/>
                        <a:pt x="2181" y="21879"/>
                        <a:pt x="2183" y="21882"/>
                      </a:cubicBezTo>
                      <a:cubicBezTo>
                        <a:pt x="6372" y="28567"/>
                        <a:pt x="15186" y="30594"/>
                        <a:pt x="21874" y="26409"/>
                      </a:cubicBezTo>
                      <a:close/>
                    </a:path>
                  </a:pathLst>
                </a:custGeom>
                <a:solidFill>
                  <a:srgbClr val="006F7E"/>
                </a:solidFill>
                <a:ln w="3233" cap="flat">
                  <a:noFill/>
                  <a:prstDash val="solid"/>
                  <a:miter/>
                </a:ln>
              </p:spPr>
              <p:txBody>
                <a:bodyPr rtlCol="0" anchor="ctr"/>
                <a:lstStyle/>
                <a:p>
                  <a:endParaRPr lang="en-US"/>
                </a:p>
              </p:txBody>
            </p:sp>
            <p:sp>
              <p:nvSpPr>
                <p:cNvPr id="381" name="Freeform: Shape 380">
                  <a:extLst>
                    <a:ext uri="{FF2B5EF4-FFF2-40B4-BE49-F238E27FC236}">
                      <a16:creationId xmlns:a16="http://schemas.microsoft.com/office/drawing/2014/main" id="{05D2AB86-1AE4-40DB-AD72-57C2CCE7E628}"/>
                    </a:ext>
                  </a:extLst>
                </p:cNvPr>
                <p:cNvSpPr/>
                <p:nvPr/>
              </p:nvSpPr>
              <p:spPr>
                <a:xfrm>
                  <a:off x="5393906" y="5199342"/>
                  <a:ext cx="16840" cy="16841"/>
                </a:xfrm>
                <a:custGeom>
                  <a:avLst/>
                  <a:gdLst>
                    <a:gd name="connsiteX0" fmla="*/ 12899 w 16840"/>
                    <a:gd name="connsiteY0" fmla="*/ 15550 h 16841"/>
                    <a:gd name="connsiteX1" fmla="*/ 15550 w 16840"/>
                    <a:gd name="connsiteY1" fmla="*/ 3942 h 16841"/>
                    <a:gd name="connsiteX2" fmla="*/ 3942 w 16840"/>
                    <a:gd name="connsiteY2" fmla="*/ 1291 h 16841"/>
                    <a:gd name="connsiteX3" fmla="*/ 1291 w 16840"/>
                    <a:gd name="connsiteY3" fmla="*/ 12899 h 16841"/>
                    <a:gd name="connsiteX4" fmla="*/ 12899 w 16840"/>
                    <a:gd name="connsiteY4" fmla="*/ 15550 h 16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40" h="16841">
                      <a:moveTo>
                        <a:pt x="12899" y="15550"/>
                      </a:moveTo>
                      <a:cubicBezTo>
                        <a:pt x="16836" y="13077"/>
                        <a:pt x="18023" y="7880"/>
                        <a:pt x="15550" y="3942"/>
                      </a:cubicBezTo>
                      <a:cubicBezTo>
                        <a:pt x="13077" y="5"/>
                        <a:pt x="7880" y="-1183"/>
                        <a:pt x="3942" y="1291"/>
                      </a:cubicBezTo>
                      <a:cubicBezTo>
                        <a:pt x="5" y="3764"/>
                        <a:pt x="-1182" y="8961"/>
                        <a:pt x="1291" y="12899"/>
                      </a:cubicBezTo>
                      <a:cubicBezTo>
                        <a:pt x="3764" y="16836"/>
                        <a:pt x="8961" y="18024"/>
                        <a:pt x="12899" y="15550"/>
                      </a:cubicBezTo>
                      <a:close/>
                    </a:path>
                  </a:pathLst>
                </a:custGeom>
                <a:solidFill>
                  <a:srgbClr val="006F7E"/>
                </a:solidFill>
                <a:ln w="3233" cap="flat">
                  <a:noFill/>
                  <a:prstDash val="solid"/>
                  <a:miter/>
                </a:ln>
              </p:spPr>
              <p:txBody>
                <a:bodyPr rtlCol="0" anchor="ctr"/>
                <a:lstStyle/>
                <a:p>
                  <a:endParaRPr lang="en-US"/>
                </a:p>
              </p:txBody>
            </p:sp>
            <p:sp>
              <p:nvSpPr>
                <p:cNvPr id="382" name="Freeform: Shape 381">
                  <a:extLst>
                    <a:ext uri="{FF2B5EF4-FFF2-40B4-BE49-F238E27FC236}">
                      <a16:creationId xmlns:a16="http://schemas.microsoft.com/office/drawing/2014/main" id="{B17906AA-81C0-4464-AFA5-04CD170B2353}"/>
                    </a:ext>
                  </a:extLst>
                </p:cNvPr>
                <p:cNvSpPr/>
                <p:nvPr/>
              </p:nvSpPr>
              <p:spPr>
                <a:xfrm>
                  <a:off x="5439436" y="5189922"/>
                  <a:ext cx="10736" cy="10711"/>
                </a:xfrm>
                <a:custGeom>
                  <a:avLst/>
                  <a:gdLst>
                    <a:gd name="connsiteX0" fmla="*/ 8239 w 10736"/>
                    <a:gd name="connsiteY0" fmla="*/ 9903 h 10711"/>
                    <a:gd name="connsiteX1" fmla="*/ 9903 w 10736"/>
                    <a:gd name="connsiteY1" fmla="*/ 2497 h 10711"/>
                    <a:gd name="connsiteX2" fmla="*/ 2497 w 10736"/>
                    <a:gd name="connsiteY2" fmla="*/ 833 h 10711"/>
                    <a:gd name="connsiteX3" fmla="*/ 802 w 10736"/>
                    <a:gd name="connsiteY3" fmla="*/ 8190 h 10711"/>
                    <a:gd name="connsiteX4" fmla="*/ 8239 w 10736"/>
                    <a:gd name="connsiteY4" fmla="*/ 9904 h 10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36" h="10711">
                      <a:moveTo>
                        <a:pt x="8239" y="9903"/>
                      </a:moveTo>
                      <a:cubicBezTo>
                        <a:pt x="10744" y="8318"/>
                        <a:pt x="11489" y="5002"/>
                        <a:pt x="9903" y="2497"/>
                      </a:cubicBezTo>
                      <a:cubicBezTo>
                        <a:pt x="8318" y="-7"/>
                        <a:pt x="5002" y="-753"/>
                        <a:pt x="2497" y="833"/>
                      </a:cubicBezTo>
                      <a:cubicBezTo>
                        <a:pt x="12" y="2406"/>
                        <a:pt x="-744" y="5687"/>
                        <a:pt x="802" y="8190"/>
                      </a:cubicBezTo>
                      <a:cubicBezTo>
                        <a:pt x="2395" y="10699"/>
                        <a:pt x="5709" y="11463"/>
                        <a:pt x="8239" y="9904"/>
                      </a:cubicBezTo>
                      <a:close/>
                    </a:path>
                  </a:pathLst>
                </a:custGeom>
                <a:solidFill>
                  <a:srgbClr val="006F7E"/>
                </a:solidFill>
                <a:ln w="3233" cap="flat">
                  <a:noFill/>
                  <a:prstDash val="solid"/>
                  <a:miter/>
                </a:ln>
              </p:spPr>
              <p:txBody>
                <a:bodyPr rtlCol="0" anchor="ctr"/>
                <a:lstStyle/>
                <a:p>
                  <a:endParaRPr lang="en-US"/>
                </a:p>
              </p:txBody>
            </p:sp>
            <p:sp>
              <p:nvSpPr>
                <p:cNvPr id="383" name="Freeform: Shape 382">
                  <a:extLst>
                    <a:ext uri="{FF2B5EF4-FFF2-40B4-BE49-F238E27FC236}">
                      <a16:creationId xmlns:a16="http://schemas.microsoft.com/office/drawing/2014/main" id="{137CACEA-15DC-457E-A9BB-5B330FC085B2}"/>
                    </a:ext>
                  </a:extLst>
                </p:cNvPr>
                <p:cNvSpPr/>
                <p:nvPr/>
              </p:nvSpPr>
              <p:spPr>
                <a:xfrm>
                  <a:off x="5458310" y="5180430"/>
                  <a:ext cx="28531" cy="28524"/>
                </a:xfrm>
                <a:custGeom>
                  <a:avLst/>
                  <a:gdLst>
                    <a:gd name="connsiteX0" fmla="*/ 10931 w 28531"/>
                    <a:gd name="connsiteY0" fmla="*/ 28125 h 28524"/>
                    <a:gd name="connsiteX1" fmla="*/ 28132 w 28531"/>
                    <a:gd name="connsiteY1" fmla="*/ 17601 h 28524"/>
                    <a:gd name="connsiteX2" fmla="*/ 17608 w 28531"/>
                    <a:gd name="connsiteY2" fmla="*/ 400 h 28524"/>
                    <a:gd name="connsiteX3" fmla="*/ 422 w 28531"/>
                    <a:gd name="connsiteY3" fmla="*/ 10859 h 28524"/>
                    <a:gd name="connsiteX4" fmla="*/ 10803 w 28531"/>
                    <a:gd name="connsiteY4" fmla="*/ 28094 h 28524"/>
                    <a:gd name="connsiteX5" fmla="*/ 10931 w 28531"/>
                    <a:gd name="connsiteY5" fmla="*/ 28125 h 28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531" h="28524">
                      <a:moveTo>
                        <a:pt x="10931" y="28125"/>
                      </a:moveTo>
                      <a:cubicBezTo>
                        <a:pt x="18587" y="29969"/>
                        <a:pt x="26288" y="25257"/>
                        <a:pt x="28132" y="17601"/>
                      </a:cubicBezTo>
                      <a:cubicBezTo>
                        <a:pt x="29976" y="9945"/>
                        <a:pt x="25264" y="2243"/>
                        <a:pt x="17608" y="400"/>
                      </a:cubicBezTo>
                      <a:cubicBezTo>
                        <a:pt x="9977" y="-1438"/>
                        <a:pt x="2296" y="3237"/>
                        <a:pt x="422" y="10859"/>
                      </a:cubicBezTo>
                      <a:cubicBezTo>
                        <a:pt x="-1470" y="18485"/>
                        <a:pt x="3177" y="26201"/>
                        <a:pt x="10803" y="28094"/>
                      </a:cubicBezTo>
                      <a:cubicBezTo>
                        <a:pt x="10846" y="28105"/>
                        <a:pt x="10888" y="28115"/>
                        <a:pt x="10931" y="28125"/>
                      </a:cubicBezTo>
                      <a:close/>
                    </a:path>
                  </a:pathLst>
                </a:custGeom>
                <a:solidFill>
                  <a:srgbClr val="006F7E"/>
                </a:solidFill>
                <a:ln w="3233" cap="flat">
                  <a:noFill/>
                  <a:prstDash val="solid"/>
                  <a:miter/>
                </a:ln>
              </p:spPr>
              <p:txBody>
                <a:bodyPr rtlCol="0" anchor="ctr"/>
                <a:lstStyle/>
                <a:p>
                  <a:endParaRPr lang="en-US"/>
                </a:p>
              </p:txBody>
            </p:sp>
            <p:sp>
              <p:nvSpPr>
                <p:cNvPr id="384" name="Freeform: Shape 383">
                  <a:extLst>
                    <a:ext uri="{FF2B5EF4-FFF2-40B4-BE49-F238E27FC236}">
                      <a16:creationId xmlns:a16="http://schemas.microsoft.com/office/drawing/2014/main" id="{76343447-A40E-435D-A3DF-DAF31BD04B16}"/>
                    </a:ext>
                  </a:extLst>
                </p:cNvPr>
                <p:cNvSpPr/>
                <p:nvPr/>
              </p:nvSpPr>
              <p:spPr>
                <a:xfrm>
                  <a:off x="5457426" y="5154563"/>
                  <a:ext cx="16752" cy="16752"/>
                </a:xfrm>
                <a:custGeom>
                  <a:avLst/>
                  <a:gdLst>
                    <a:gd name="connsiteX0" fmla="*/ 6415 w 16752"/>
                    <a:gd name="connsiteY0" fmla="*/ 16518 h 16752"/>
                    <a:gd name="connsiteX1" fmla="*/ 16518 w 16752"/>
                    <a:gd name="connsiteY1" fmla="*/ 10338 h 16752"/>
                    <a:gd name="connsiteX2" fmla="*/ 10338 w 16752"/>
                    <a:gd name="connsiteY2" fmla="*/ 235 h 16752"/>
                    <a:gd name="connsiteX3" fmla="*/ 239 w 16752"/>
                    <a:gd name="connsiteY3" fmla="*/ 6397 h 16752"/>
                    <a:gd name="connsiteX4" fmla="*/ 6397 w 16752"/>
                    <a:gd name="connsiteY4" fmla="*/ 16513 h 16752"/>
                    <a:gd name="connsiteX5" fmla="*/ 6415 w 16752"/>
                    <a:gd name="connsiteY5" fmla="*/ 16518 h 16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52" h="16752">
                      <a:moveTo>
                        <a:pt x="6415" y="16518"/>
                      </a:moveTo>
                      <a:cubicBezTo>
                        <a:pt x="10911" y="17601"/>
                        <a:pt x="15435" y="14834"/>
                        <a:pt x="16518" y="10338"/>
                      </a:cubicBezTo>
                      <a:cubicBezTo>
                        <a:pt x="17601" y="5842"/>
                        <a:pt x="14834" y="1318"/>
                        <a:pt x="10338" y="235"/>
                      </a:cubicBezTo>
                      <a:cubicBezTo>
                        <a:pt x="5848" y="-847"/>
                        <a:pt x="1330" y="1910"/>
                        <a:pt x="239" y="6397"/>
                      </a:cubicBezTo>
                      <a:cubicBezTo>
                        <a:pt x="-854" y="10891"/>
                        <a:pt x="1903" y="15420"/>
                        <a:pt x="6397" y="16513"/>
                      </a:cubicBezTo>
                      <a:cubicBezTo>
                        <a:pt x="6403" y="16515"/>
                        <a:pt x="6409" y="16516"/>
                        <a:pt x="6415" y="16518"/>
                      </a:cubicBezTo>
                      <a:close/>
                    </a:path>
                  </a:pathLst>
                </a:custGeom>
                <a:solidFill>
                  <a:srgbClr val="006F7E"/>
                </a:solidFill>
                <a:ln w="3233" cap="flat">
                  <a:noFill/>
                  <a:prstDash val="solid"/>
                  <a:miter/>
                </a:ln>
              </p:spPr>
              <p:txBody>
                <a:bodyPr rtlCol="0" anchor="ctr"/>
                <a:lstStyle/>
                <a:p>
                  <a:endParaRPr lang="en-US"/>
                </a:p>
              </p:txBody>
            </p:sp>
            <p:sp>
              <p:nvSpPr>
                <p:cNvPr id="385" name="Freeform: Shape 384">
                  <a:extLst>
                    <a:ext uri="{FF2B5EF4-FFF2-40B4-BE49-F238E27FC236}">
                      <a16:creationId xmlns:a16="http://schemas.microsoft.com/office/drawing/2014/main" id="{D02634A5-09C1-4D41-99AD-13CB97BAB2E9}"/>
                    </a:ext>
                  </a:extLst>
                </p:cNvPr>
                <p:cNvSpPr/>
                <p:nvPr/>
              </p:nvSpPr>
              <p:spPr>
                <a:xfrm>
                  <a:off x="5498788" y="5180328"/>
                  <a:ext cx="2204" cy="8600"/>
                </a:xfrm>
                <a:custGeom>
                  <a:avLst/>
                  <a:gdLst>
                    <a:gd name="connsiteX0" fmla="*/ 2205 w 2204"/>
                    <a:gd name="connsiteY0" fmla="*/ 0 h 8600"/>
                    <a:gd name="connsiteX1" fmla="*/ 168 w 2204"/>
                    <a:gd name="connsiteY1" fmla="*/ 2975 h 8600"/>
                    <a:gd name="connsiteX2" fmla="*/ 2205 w 2204"/>
                    <a:gd name="connsiteY2" fmla="*/ 8601 h 8600"/>
                  </a:gdLst>
                  <a:ahLst/>
                  <a:cxnLst>
                    <a:cxn ang="0">
                      <a:pos x="connsiteX0" y="connsiteY0"/>
                    </a:cxn>
                    <a:cxn ang="0">
                      <a:pos x="connsiteX1" y="connsiteY1"/>
                    </a:cxn>
                    <a:cxn ang="0">
                      <a:pos x="connsiteX2" y="connsiteY2"/>
                    </a:cxn>
                  </a:cxnLst>
                  <a:rect l="l" t="t" r="r" b="b"/>
                  <a:pathLst>
                    <a:path w="2204" h="8600">
                      <a:moveTo>
                        <a:pt x="2205" y="0"/>
                      </a:moveTo>
                      <a:cubicBezTo>
                        <a:pt x="1189" y="713"/>
                        <a:pt x="465" y="1770"/>
                        <a:pt x="168" y="2975"/>
                      </a:cubicBezTo>
                      <a:cubicBezTo>
                        <a:pt x="-377" y="5091"/>
                        <a:pt x="432" y="7324"/>
                        <a:pt x="2205" y="8601"/>
                      </a:cubicBezTo>
                      <a:close/>
                    </a:path>
                  </a:pathLst>
                </a:custGeom>
                <a:solidFill>
                  <a:srgbClr val="006F7E"/>
                </a:solidFill>
                <a:ln w="3233" cap="flat">
                  <a:noFill/>
                  <a:prstDash val="solid"/>
                  <a:miter/>
                </a:ln>
              </p:spPr>
              <p:txBody>
                <a:bodyPr rtlCol="0" anchor="ctr"/>
                <a:lstStyle/>
                <a:p>
                  <a:endParaRPr lang="en-US"/>
                </a:p>
              </p:txBody>
            </p:sp>
            <p:sp>
              <p:nvSpPr>
                <p:cNvPr id="386" name="Freeform: Shape 385">
                  <a:extLst>
                    <a:ext uri="{FF2B5EF4-FFF2-40B4-BE49-F238E27FC236}">
                      <a16:creationId xmlns:a16="http://schemas.microsoft.com/office/drawing/2014/main" id="{0797733C-496A-4F1D-A9F9-7DC250CB5151}"/>
                    </a:ext>
                  </a:extLst>
                </p:cNvPr>
                <p:cNvSpPr/>
                <p:nvPr/>
              </p:nvSpPr>
              <p:spPr>
                <a:xfrm>
                  <a:off x="5462271" y="5246024"/>
                  <a:ext cx="28534" cy="28522"/>
                </a:xfrm>
                <a:custGeom>
                  <a:avLst/>
                  <a:gdLst>
                    <a:gd name="connsiteX0" fmla="*/ 6776 w 28534"/>
                    <a:gd name="connsiteY0" fmla="*/ 26390 h 28522"/>
                    <a:gd name="connsiteX1" fmla="*/ 26403 w 28534"/>
                    <a:gd name="connsiteY1" fmla="*/ 21758 h 28522"/>
                    <a:gd name="connsiteX2" fmla="*/ 21771 w 28534"/>
                    <a:gd name="connsiteY2" fmla="*/ 2132 h 28522"/>
                    <a:gd name="connsiteX3" fmla="*/ 2185 w 28534"/>
                    <a:gd name="connsiteY3" fmla="*/ 6699 h 28522"/>
                    <a:gd name="connsiteX4" fmla="*/ 6656 w 28534"/>
                    <a:gd name="connsiteY4" fmla="*/ 26316 h 28522"/>
                    <a:gd name="connsiteX5" fmla="*/ 6776 w 28534"/>
                    <a:gd name="connsiteY5" fmla="*/ 26390 h 28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534" h="28522">
                      <a:moveTo>
                        <a:pt x="6776" y="26390"/>
                      </a:moveTo>
                      <a:cubicBezTo>
                        <a:pt x="13475" y="30531"/>
                        <a:pt x="22262" y="28457"/>
                        <a:pt x="26403" y="21758"/>
                      </a:cubicBezTo>
                      <a:cubicBezTo>
                        <a:pt x="30543" y="15060"/>
                        <a:pt x="28470" y="6273"/>
                        <a:pt x="21771" y="2132"/>
                      </a:cubicBezTo>
                      <a:cubicBezTo>
                        <a:pt x="15097" y="-1993"/>
                        <a:pt x="6345" y="48"/>
                        <a:pt x="2185" y="6699"/>
                      </a:cubicBezTo>
                      <a:cubicBezTo>
                        <a:pt x="-1998" y="13351"/>
                        <a:pt x="4" y="22133"/>
                        <a:pt x="6656" y="26316"/>
                      </a:cubicBezTo>
                      <a:cubicBezTo>
                        <a:pt x="6696" y="26341"/>
                        <a:pt x="6736" y="26366"/>
                        <a:pt x="6776" y="26390"/>
                      </a:cubicBezTo>
                      <a:close/>
                    </a:path>
                  </a:pathLst>
                </a:custGeom>
                <a:solidFill>
                  <a:srgbClr val="006F7E"/>
                </a:solidFill>
                <a:ln w="3233" cap="flat">
                  <a:noFill/>
                  <a:prstDash val="solid"/>
                  <a:miter/>
                </a:ln>
              </p:spPr>
              <p:txBody>
                <a:bodyPr rtlCol="0" anchor="ctr"/>
                <a:lstStyle/>
                <a:p>
                  <a:endParaRPr lang="en-US"/>
                </a:p>
              </p:txBody>
            </p:sp>
            <p:sp>
              <p:nvSpPr>
                <p:cNvPr id="387" name="Freeform: Shape 386">
                  <a:extLst>
                    <a:ext uri="{FF2B5EF4-FFF2-40B4-BE49-F238E27FC236}">
                      <a16:creationId xmlns:a16="http://schemas.microsoft.com/office/drawing/2014/main" id="{25F6EF46-345D-49C8-8AA7-9D6E15EF3F18}"/>
                    </a:ext>
                  </a:extLst>
                </p:cNvPr>
                <p:cNvSpPr/>
                <p:nvPr/>
              </p:nvSpPr>
              <p:spPr>
                <a:xfrm>
                  <a:off x="5435835" y="5248369"/>
                  <a:ext cx="16843" cy="16813"/>
                </a:xfrm>
                <a:custGeom>
                  <a:avLst/>
                  <a:gdLst>
                    <a:gd name="connsiteX0" fmla="*/ 3950 w 16843"/>
                    <a:gd name="connsiteY0" fmla="*/ 15541 h 16813"/>
                    <a:gd name="connsiteX1" fmla="*/ 15525 w 16843"/>
                    <a:gd name="connsiteY1" fmla="*/ 12858 h 16813"/>
                    <a:gd name="connsiteX2" fmla="*/ 13023 w 16843"/>
                    <a:gd name="connsiteY2" fmla="*/ 1376 h 16813"/>
                    <a:gd name="connsiteX3" fmla="*/ 12874 w 16843"/>
                    <a:gd name="connsiteY3" fmla="*/ 1282 h 16813"/>
                    <a:gd name="connsiteX4" fmla="*/ 1282 w 16843"/>
                    <a:gd name="connsiteY4" fmla="*/ 3950 h 16813"/>
                    <a:gd name="connsiteX5" fmla="*/ 3950 w 16843"/>
                    <a:gd name="connsiteY5" fmla="*/ 15541 h 16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43" h="16813">
                      <a:moveTo>
                        <a:pt x="3950" y="15541"/>
                      </a:moveTo>
                      <a:cubicBezTo>
                        <a:pt x="7888" y="17994"/>
                        <a:pt x="13068" y="16793"/>
                        <a:pt x="15525" y="12858"/>
                      </a:cubicBezTo>
                      <a:cubicBezTo>
                        <a:pt x="18005" y="8996"/>
                        <a:pt x="16884" y="3855"/>
                        <a:pt x="13023" y="1376"/>
                      </a:cubicBezTo>
                      <a:cubicBezTo>
                        <a:pt x="12973" y="1344"/>
                        <a:pt x="12924" y="1313"/>
                        <a:pt x="12874" y="1282"/>
                      </a:cubicBezTo>
                      <a:cubicBezTo>
                        <a:pt x="8936" y="-1182"/>
                        <a:pt x="3747" y="12"/>
                        <a:pt x="1282" y="3950"/>
                      </a:cubicBezTo>
                      <a:cubicBezTo>
                        <a:pt x="-1182" y="7887"/>
                        <a:pt x="12" y="13077"/>
                        <a:pt x="3950" y="15541"/>
                      </a:cubicBezTo>
                      <a:close/>
                    </a:path>
                  </a:pathLst>
                </a:custGeom>
                <a:solidFill>
                  <a:srgbClr val="006F7E"/>
                </a:solidFill>
                <a:ln w="3233" cap="flat">
                  <a:noFill/>
                  <a:prstDash val="solid"/>
                  <a:miter/>
                </a:ln>
              </p:spPr>
              <p:txBody>
                <a:bodyPr rtlCol="0" anchor="ctr"/>
                <a:lstStyle/>
                <a:p>
                  <a:endParaRPr lang="en-US"/>
                </a:p>
              </p:txBody>
            </p:sp>
            <p:sp>
              <p:nvSpPr>
                <p:cNvPr id="388" name="Freeform: Shape 387">
                  <a:extLst>
                    <a:ext uri="{FF2B5EF4-FFF2-40B4-BE49-F238E27FC236}">
                      <a16:creationId xmlns:a16="http://schemas.microsoft.com/office/drawing/2014/main" id="{2C374608-A3F6-45BD-AED1-2D45E96FC017}"/>
                    </a:ext>
                  </a:extLst>
                </p:cNvPr>
                <p:cNvSpPr/>
                <p:nvPr/>
              </p:nvSpPr>
              <p:spPr>
                <a:xfrm>
                  <a:off x="5471543" y="5221823"/>
                  <a:ext cx="11016" cy="10917"/>
                </a:xfrm>
                <a:custGeom>
                  <a:avLst/>
                  <a:gdLst>
                    <a:gd name="connsiteX0" fmla="*/ 8239 w 11016"/>
                    <a:gd name="connsiteY0" fmla="*/ 797 h 10917"/>
                    <a:gd name="connsiteX1" fmla="*/ 834 w 11016"/>
                    <a:gd name="connsiteY1" fmla="*/ 2543 h 10917"/>
                    <a:gd name="connsiteX2" fmla="*/ 2472 w 11016"/>
                    <a:gd name="connsiteY2" fmla="*/ 9908 h 10917"/>
                    <a:gd name="connsiteX3" fmla="*/ 2483 w 11016"/>
                    <a:gd name="connsiteY3" fmla="*/ 9915 h 10917"/>
                    <a:gd name="connsiteX4" fmla="*/ 10014 w 11016"/>
                    <a:gd name="connsiteY4" fmla="*/ 8650 h 10917"/>
                    <a:gd name="connsiteX5" fmla="*/ 8749 w 11016"/>
                    <a:gd name="connsiteY5" fmla="*/ 1119 h 10917"/>
                    <a:gd name="connsiteX6" fmla="*/ 8239 w 11016"/>
                    <a:gd name="connsiteY6" fmla="*/ 797 h 10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016" h="10917">
                      <a:moveTo>
                        <a:pt x="8239" y="797"/>
                      </a:moveTo>
                      <a:cubicBezTo>
                        <a:pt x="5710" y="-753"/>
                        <a:pt x="2404" y="26"/>
                        <a:pt x="834" y="2543"/>
                      </a:cubicBezTo>
                      <a:cubicBezTo>
                        <a:pt x="-747" y="5029"/>
                        <a:pt x="-14" y="8327"/>
                        <a:pt x="2472" y="9908"/>
                      </a:cubicBezTo>
                      <a:cubicBezTo>
                        <a:pt x="2476" y="9911"/>
                        <a:pt x="2480" y="9913"/>
                        <a:pt x="2483" y="9915"/>
                      </a:cubicBezTo>
                      <a:cubicBezTo>
                        <a:pt x="4912" y="11645"/>
                        <a:pt x="8284" y="11079"/>
                        <a:pt x="10014" y="8650"/>
                      </a:cubicBezTo>
                      <a:cubicBezTo>
                        <a:pt x="11744" y="6221"/>
                        <a:pt x="11178" y="2850"/>
                        <a:pt x="8749" y="1119"/>
                      </a:cubicBezTo>
                      <a:cubicBezTo>
                        <a:pt x="8585" y="1002"/>
                        <a:pt x="8415" y="895"/>
                        <a:pt x="8239" y="797"/>
                      </a:cubicBezTo>
                      <a:close/>
                    </a:path>
                  </a:pathLst>
                </a:custGeom>
                <a:solidFill>
                  <a:srgbClr val="006F7E"/>
                </a:solidFill>
                <a:ln w="3233" cap="flat">
                  <a:noFill/>
                  <a:prstDash val="solid"/>
                  <a:miter/>
                </a:ln>
              </p:spPr>
              <p:txBody>
                <a:bodyPr rtlCol="0" anchor="ctr"/>
                <a:lstStyle/>
                <a:p>
                  <a:endParaRPr lang="en-US"/>
                </a:p>
              </p:txBody>
            </p:sp>
            <p:sp>
              <p:nvSpPr>
                <p:cNvPr id="389" name="Freeform: Shape 388">
                  <a:extLst>
                    <a:ext uri="{FF2B5EF4-FFF2-40B4-BE49-F238E27FC236}">
                      <a16:creationId xmlns:a16="http://schemas.microsoft.com/office/drawing/2014/main" id="{DC385BE1-CF73-4D22-975F-E1400EB98C05}"/>
                    </a:ext>
                  </a:extLst>
                </p:cNvPr>
                <p:cNvSpPr/>
                <p:nvPr/>
              </p:nvSpPr>
              <p:spPr>
                <a:xfrm>
                  <a:off x="5365314" y="5241417"/>
                  <a:ext cx="21012" cy="21018"/>
                </a:xfrm>
                <a:custGeom>
                  <a:avLst/>
                  <a:gdLst>
                    <a:gd name="connsiteX0" fmla="*/ 9544 w 21012"/>
                    <a:gd name="connsiteY0" fmla="*/ 20973 h 21018"/>
                    <a:gd name="connsiteX1" fmla="*/ 20968 w 21012"/>
                    <a:gd name="connsiteY1" fmla="*/ 11468 h 21018"/>
                    <a:gd name="connsiteX2" fmla="*/ 11463 w 21012"/>
                    <a:gd name="connsiteY2" fmla="*/ 45 h 21018"/>
                    <a:gd name="connsiteX3" fmla="*/ 39 w 21012"/>
                    <a:gd name="connsiteY3" fmla="*/ 9550 h 21018"/>
                    <a:gd name="connsiteX4" fmla="*/ 38 w 21012"/>
                    <a:gd name="connsiteY4" fmla="*/ 9560 h 21018"/>
                    <a:gd name="connsiteX5" fmla="*/ 9544 w 21012"/>
                    <a:gd name="connsiteY5" fmla="*/ 20974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2" h="21018">
                      <a:moveTo>
                        <a:pt x="9544" y="20973"/>
                      </a:moveTo>
                      <a:cubicBezTo>
                        <a:pt x="15324" y="21503"/>
                        <a:pt x="20438" y="17248"/>
                        <a:pt x="20968" y="11468"/>
                      </a:cubicBezTo>
                      <a:cubicBezTo>
                        <a:pt x="21498" y="5689"/>
                        <a:pt x="17243" y="574"/>
                        <a:pt x="11463" y="45"/>
                      </a:cubicBezTo>
                      <a:cubicBezTo>
                        <a:pt x="5684" y="-485"/>
                        <a:pt x="569" y="3770"/>
                        <a:pt x="39" y="9550"/>
                      </a:cubicBezTo>
                      <a:cubicBezTo>
                        <a:pt x="39" y="9553"/>
                        <a:pt x="39" y="9556"/>
                        <a:pt x="38" y="9560"/>
                      </a:cubicBezTo>
                      <a:cubicBezTo>
                        <a:pt x="-449" y="15325"/>
                        <a:pt x="3787" y="20411"/>
                        <a:pt x="9544" y="20974"/>
                      </a:cubicBezTo>
                      <a:close/>
                    </a:path>
                  </a:pathLst>
                </a:custGeom>
                <a:solidFill>
                  <a:srgbClr val="006F7E"/>
                </a:solidFill>
                <a:ln w="3233" cap="flat">
                  <a:noFill/>
                  <a:prstDash val="solid"/>
                  <a:miter/>
                </a:ln>
              </p:spPr>
              <p:txBody>
                <a:bodyPr rtlCol="0" anchor="ctr"/>
                <a:lstStyle/>
                <a:p>
                  <a:endParaRPr lang="en-US"/>
                </a:p>
              </p:txBody>
            </p:sp>
            <p:sp>
              <p:nvSpPr>
                <p:cNvPr id="390" name="Freeform: Shape 389">
                  <a:extLst>
                    <a:ext uri="{FF2B5EF4-FFF2-40B4-BE49-F238E27FC236}">
                      <a16:creationId xmlns:a16="http://schemas.microsoft.com/office/drawing/2014/main" id="{EF7481E3-1216-4D7C-8153-29AA4CFB3519}"/>
                    </a:ext>
                  </a:extLst>
                </p:cNvPr>
                <p:cNvSpPr/>
                <p:nvPr/>
              </p:nvSpPr>
              <p:spPr>
                <a:xfrm>
                  <a:off x="5361219" y="5223359"/>
                  <a:ext cx="12419" cy="12417"/>
                </a:xfrm>
                <a:custGeom>
                  <a:avLst/>
                  <a:gdLst>
                    <a:gd name="connsiteX0" fmla="*/ 5621 w 12419"/>
                    <a:gd name="connsiteY0" fmla="*/ 12389 h 12417"/>
                    <a:gd name="connsiteX1" fmla="*/ 12391 w 12419"/>
                    <a:gd name="connsiteY1" fmla="*/ 6799 h 12417"/>
                    <a:gd name="connsiteX2" fmla="*/ 6802 w 12419"/>
                    <a:gd name="connsiteY2" fmla="*/ 29 h 12417"/>
                    <a:gd name="connsiteX3" fmla="*/ 31 w 12419"/>
                    <a:gd name="connsiteY3" fmla="*/ 5618 h 12417"/>
                    <a:gd name="connsiteX4" fmla="*/ 27 w 12419"/>
                    <a:gd name="connsiteY4" fmla="*/ 5663 h 12417"/>
                    <a:gd name="connsiteX5" fmla="*/ 5602 w 12419"/>
                    <a:gd name="connsiteY5" fmla="*/ 12387 h 12417"/>
                    <a:gd name="connsiteX6" fmla="*/ 5621 w 12419"/>
                    <a:gd name="connsiteY6" fmla="*/ 12389 h 1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9" h="12417">
                      <a:moveTo>
                        <a:pt x="5621" y="12389"/>
                      </a:moveTo>
                      <a:cubicBezTo>
                        <a:pt x="9034" y="12715"/>
                        <a:pt x="12065" y="10212"/>
                        <a:pt x="12391" y="6799"/>
                      </a:cubicBezTo>
                      <a:cubicBezTo>
                        <a:pt x="12717" y="3386"/>
                        <a:pt x="10215" y="355"/>
                        <a:pt x="6802" y="29"/>
                      </a:cubicBezTo>
                      <a:cubicBezTo>
                        <a:pt x="3388" y="-297"/>
                        <a:pt x="357" y="2205"/>
                        <a:pt x="31" y="5618"/>
                      </a:cubicBezTo>
                      <a:cubicBezTo>
                        <a:pt x="30" y="5633"/>
                        <a:pt x="29" y="5648"/>
                        <a:pt x="27" y="5663"/>
                      </a:cubicBezTo>
                      <a:cubicBezTo>
                        <a:pt x="-290" y="9059"/>
                        <a:pt x="2206" y="12070"/>
                        <a:pt x="5602" y="12387"/>
                      </a:cubicBezTo>
                      <a:cubicBezTo>
                        <a:pt x="5608" y="12388"/>
                        <a:pt x="5615" y="12388"/>
                        <a:pt x="5621" y="12389"/>
                      </a:cubicBezTo>
                      <a:close/>
                    </a:path>
                  </a:pathLst>
                </a:custGeom>
                <a:solidFill>
                  <a:srgbClr val="006F7E"/>
                </a:solidFill>
                <a:ln w="3233" cap="flat">
                  <a:noFill/>
                  <a:prstDash val="solid"/>
                  <a:miter/>
                </a:ln>
              </p:spPr>
              <p:txBody>
                <a:bodyPr rtlCol="0" anchor="ctr"/>
                <a:lstStyle/>
                <a:p>
                  <a:endParaRPr lang="en-US"/>
                </a:p>
              </p:txBody>
            </p:sp>
            <p:sp>
              <p:nvSpPr>
                <p:cNvPr id="391" name="Freeform: Shape 390">
                  <a:extLst>
                    <a:ext uri="{FF2B5EF4-FFF2-40B4-BE49-F238E27FC236}">
                      <a16:creationId xmlns:a16="http://schemas.microsoft.com/office/drawing/2014/main" id="{952BB54D-2C45-4FFD-B124-592D57EBD9F4}"/>
                    </a:ext>
                  </a:extLst>
                </p:cNvPr>
                <p:cNvSpPr/>
                <p:nvPr/>
              </p:nvSpPr>
              <p:spPr>
                <a:xfrm>
                  <a:off x="5393651" y="5237088"/>
                  <a:ext cx="7955" cy="8037"/>
                </a:xfrm>
                <a:custGeom>
                  <a:avLst/>
                  <a:gdLst>
                    <a:gd name="connsiteX0" fmla="*/ 26 w 7955"/>
                    <a:gd name="connsiteY0" fmla="*/ 3607 h 8037"/>
                    <a:gd name="connsiteX1" fmla="*/ 3524 w 7955"/>
                    <a:gd name="connsiteY1" fmla="*/ 8011 h 8037"/>
                    <a:gd name="connsiteX2" fmla="*/ 7928 w 7955"/>
                    <a:gd name="connsiteY2" fmla="*/ 4513 h 8037"/>
                    <a:gd name="connsiteX3" fmla="*/ 7948 w 7955"/>
                    <a:gd name="connsiteY3" fmla="*/ 4286 h 8037"/>
                    <a:gd name="connsiteX4" fmla="*/ 4359 w 7955"/>
                    <a:gd name="connsiteY4" fmla="*/ 18 h 8037"/>
                    <a:gd name="connsiteX5" fmla="*/ 26 w 7955"/>
                    <a:gd name="connsiteY5" fmla="*/ 3604 h 8037"/>
                    <a:gd name="connsiteX6" fmla="*/ 26 w 7955"/>
                    <a:gd name="connsiteY6" fmla="*/ 360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55" h="8037">
                      <a:moveTo>
                        <a:pt x="26" y="3607"/>
                      </a:moveTo>
                      <a:cubicBezTo>
                        <a:pt x="-224" y="5789"/>
                        <a:pt x="1342" y="7761"/>
                        <a:pt x="3524" y="8011"/>
                      </a:cubicBezTo>
                      <a:cubicBezTo>
                        <a:pt x="5706" y="8261"/>
                        <a:pt x="7678" y="6696"/>
                        <a:pt x="7928" y="4513"/>
                      </a:cubicBezTo>
                      <a:cubicBezTo>
                        <a:pt x="7937" y="4438"/>
                        <a:pt x="7944" y="4362"/>
                        <a:pt x="7948" y="4286"/>
                      </a:cubicBezTo>
                      <a:cubicBezTo>
                        <a:pt x="8082" y="2133"/>
                        <a:pt x="6502" y="255"/>
                        <a:pt x="4359" y="18"/>
                      </a:cubicBezTo>
                      <a:cubicBezTo>
                        <a:pt x="2172" y="-188"/>
                        <a:pt x="232" y="1417"/>
                        <a:pt x="26" y="3604"/>
                      </a:cubicBezTo>
                      <a:cubicBezTo>
                        <a:pt x="26" y="3605"/>
                        <a:pt x="26" y="3606"/>
                        <a:pt x="26" y="3607"/>
                      </a:cubicBezTo>
                      <a:close/>
                    </a:path>
                  </a:pathLst>
                </a:custGeom>
                <a:solidFill>
                  <a:srgbClr val="006F7E"/>
                </a:solidFill>
                <a:ln w="3233" cap="flat">
                  <a:noFill/>
                  <a:prstDash val="solid"/>
                  <a:miter/>
                </a:ln>
              </p:spPr>
              <p:txBody>
                <a:bodyPr rtlCol="0" anchor="ctr"/>
                <a:lstStyle/>
                <a:p>
                  <a:endParaRPr lang="en-US"/>
                </a:p>
              </p:txBody>
            </p:sp>
            <p:sp>
              <p:nvSpPr>
                <p:cNvPr id="392" name="Freeform: Shape 391">
                  <a:extLst>
                    <a:ext uri="{FF2B5EF4-FFF2-40B4-BE49-F238E27FC236}">
                      <a16:creationId xmlns:a16="http://schemas.microsoft.com/office/drawing/2014/main" id="{CAD99CE5-2B2E-4729-91F6-577F89821A48}"/>
                    </a:ext>
                  </a:extLst>
                </p:cNvPr>
                <p:cNvSpPr/>
                <p:nvPr/>
              </p:nvSpPr>
              <p:spPr>
                <a:xfrm>
                  <a:off x="5236172" y="5250390"/>
                  <a:ext cx="21015" cy="21017"/>
                </a:xfrm>
                <a:custGeom>
                  <a:avLst/>
                  <a:gdLst>
                    <a:gd name="connsiteX0" fmla="*/ 9739 w 21015"/>
                    <a:gd name="connsiteY0" fmla="*/ 20989 h 21017"/>
                    <a:gd name="connsiteX1" fmla="*/ 20987 w 21015"/>
                    <a:gd name="connsiteY1" fmla="*/ 11276 h 21017"/>
                    <a:gd name="connsiteX2" fmla="*/ 11273 w 21015"/>
                    <a:gd name="connsiteY2" fmla="*/ 28 h 21017"/>
                    <a:gd name="connsiteX3" fmla="*/ 39 w 21015"/>
                    <a:gd name="connsiteY3" fmla="*/ 9575 h 21017"/>
                    <a:gd name="connsiteX4" fmla="*/ 9638 w 21015"/>
                    <a:gd name="connsiteY4" fmla="*/ 20981 h 21017"/>
                    <a:gd name="connsiteX5" fmla="*/ 9740 w 21015"/>
                    <a:gd name="connsiteY5" fmla="*/ 20989 h 21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5" h="21017">
                      <a:moveTo>
                        <a:pt x="9739" y="20989"/>
                      </a:moveTo>
                      <a:cubicBezTo>
                        <a:pt x="15528" y="21413"/>
                        <a:pt x="20563" y="17064"/>
                        <a:pt x="20987" y="11276"/>
                      </a:cubicBezTo>
                      <a:cubicBezTo>
                        <a:pt x="21410" y="5488"/>
                        <a:pt x="17061" y="452"/>
                        <a:pt x="11273" y="28"/>
                      </a:cubicBezTo>
                      <a:cubicBezTo>
                        <a:pt x="5550" y="-390"/>
                        <a:pt x="549" y="3860"/>
                        <a:pt x="39" y="9575"/>
                      </a:cubicBezTo>
                      <a:cubicBezTo>
                        <a:pt x="-460" y="15376"/>
                        <a:pt x="3838" y="20482"/>
                        <a:pt x="9638" y="20981"/>
                      </a:cubicBezTo>
                      <a:cubicBezTo>
                        <a:pt x="9672" y="20984"/>
                        <a:pt x="9706" y="20987"/>
                        <a:pt x="9740" y="20989"/>
                      </a:cubicBezTo>
                      <a:close/>
                    </a:path>
                  </a:pathLst>
                </a:custGeom>
                <a:solidFill>
                  <a:srgbClr val="006F7E"/>
                </a:solidFill>
                <a:ln w="3233" cap="flat">
                  <a:noFill/>
                  <a:prstDash val="solid"/>
                  <a:miter/>
                </a:ln>
              </p:spPr>
              <p:txBody>
                <a:bodyPr rtlCol="0" anchor="ctr"/>
                <a:lstStyle/>
                <a:p>
                  <a:endParaRPr lang="en-US"/>
                </a:p>
              </p:txBody>
            </p:sp>
            <p:sp>
              <p:nvSpPr>
                <p:cNvPr id="393" name="Freeform: Shape 392">
                  <a:extLst>
                    <a:ext uri="{FF2B5EF4-FFF2-40B4-BE49-F238E27FC236}">
                      <a16:creationId xmlns:a16="http://schemas.microsoft.com/office/drawing/2014/main" id="{566ED790-6308-4A1A-91F6-50473CF8A098}"/>
                    </a:ext>
                  </a:extLst>
                </p:cNvPr>
                <p:cNvSpPr/>
                <p:nvPr/>
              </p:nvSpPr>
              <p:spPr>
                <a:xfrm>
                  <a:off x="5231933" y="5232414"/>
                  <a:ext cx="12352" cy="12343"/>
                </a:xfrm>
                <a:custGeom>
                  <a:avLst/>
                  <a:gdLst>
                    <a:gd name="connsiteX0" fmla="*/ 5572 w 12352"/>
                    <a:gd name="connsiteY0" fmla="*/ 12322 h 12343"/>
                    <a:gd name="connsiteX1" fmla="*/ 12330 w 12352"/>
                    <a:gd name="connsiteY1" fmla="*/ 6696 h 12343"/>
                    <a:gd name="connsiteX2" fmla="*/ 6696 w 12352"/>
                    <a:gd name="connsiteY2" fmla="*/ 22 h 12343"/>
                    <a:gd name="connsiteX3" fmla="*/ 22 w 12352"/>
                    <a:gd name="connsiteY3" fmla="*/ 5656 h 12343"/>
                    <a:gd name="connsiteX4" fmla="*/ 5572 w 12352"/>
                    <a:gd name="connsiteY4" fmla="*/ 12322 h 12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52" h="12343">
                      <a:moveTo>
                        <a:pt x="5572" y="12322"/>
                      </a:moveTo>
                      <a:cubicBezTo>
                        <a:pt x="8982" y="12604"/>
                        <a:pt x="11989" y="10101"/>
                        <a:pt x="12330" y="6696"/>
                      </a:cubicBezTo>
                      <a:cubicBezTo>
                        <a:pt x="12617" y="3298"/>
                        <a:pt x="10095" y="310"/>
                        <a:pt x="6696" y="22"/>
                      </a:cubicBezTo>
                      <a:cubicBezTo>
                        <a:pt x="3298" y="-265"/>
                        <a:pt x="310" y="2257"/>
                        <a:pt x="22" y="5656"/>
                      </a:cubicBezTo>
                      <a:cubicBezTo>
                        <a:pt x="-262" y="9022"/>
                        <a:pt x="2210" y="11992"/>
                        <a:pt x="5572" y="12322"/>
                      </a:cubicBezTo>
                      <a:close/>
                    </a:path>
                  </a:pathLst>
                </a:custGeom>
                <a:solidFill>
                  <a:srgbClr val="006F7E"/>
                </a:solidFill>
                <a:ln w="3233" cap="flat">
                  <a:noFill/>
                  <a:prstDash val="solid"/>
                  <a:miter/>
                </a:ln>
              </p:spPr>
              <p:txBody>
                <a:bodyPr rtlCol="0" anchor="ctr"/>
                <a:lstStyle/>
                <a:p>
                  <a:endParaRPr lang="en-US"/>
                </a:p>
              </p:txBody>
            </p:sp>
            <p:sp>
              <p:nvSpPr>
                <p:cNvPr id="394" name="Freeform: Shape 393">
                  <a:extLst>
                    <a:ext uri="{FF2B5EF4-FFF2-40B4-BE49-F238E27FC236}">
                      <a16:creationId xmlns:a16="http://schemas.microsoft.com/office/drawing/2014/main" id="{CBDF139A-607C-492A-A674-7CB84AF009D6}"/>
                    </a:ext>
                  </a:extLst>
                </p:cNvPr>
                <p:cNvSpPr/>
                <p:nvPr/>
              </p:nvSpPr>
              <p:spPr>
                <a:xfrm>
                  <a:off x="5264742" y="5246177"/>
                  <a:ext cx="7825" cy="7825"/>
                </a:xfrm>
                <a:custGeom>
                  <a:avLst/>
                  <a:gdLst>
                    <a:gd name="connsiteX0" fmla="*/ 3545 w 7825"/>
                    <a:gd name="connsiteY0" fmla="*/ 7807 h 7825"/>
                    <a:gd name="connsiteX1" fmla="*/ 7808 w 7825"/>
                    <a:gd name="connsiteY1" fmla="*/ 4280 h 7825"/>
                    <a:gd name="connsiteX2" fmla="*/ 7813 w 7825"/>
                    <a:gd name="connsiteY2" fmla="*/ 4218 h 7825"/>
                    <a:gd name="connsiteX3" fmla="*/ 4219 w 7825"/>
                    <a:gd name="connsiteY3" fmla="*/ 12 h 7825"/>
                    <a:gd name="connsiteX4" fmla="*/ 12 w 7825"/>
                    <a:gd name="connsiteY4" fmla="*/ 3607 h 7825"/>
                    <a:gd name="connsiteX5" fmla="*/ 3545 w 7825"/>
                    <a:gd name="connsiteY5" fmla="*/ 7808 h 7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25" h="7825">
                      <a:moveTo>
                        <a:pt x="3545" y="7807"/>
                      </a:moveTo>
                      <a:cubicBezTo>
                        <a:pt x="5696" y="8010"/>
                        <a:pt x="7605" y="6431"/>
                        <a:pt x="7808" y="4280"/>
                      </a:cubicBezTo>
                      <a:cubicBezTo>
                        <a:pt x="7810" y="4260"/>
                        <a:pt x="7811" y="4239"/>
                        <a:pt x="7813" y="4218"/>
                      </a:cubicBezTo>
                      <a:cubicBezTo>
                        <a:pt x="7982" y="2064"/>
                        <a:pt x="6373" y="181"/>
                        <a:pt x="4219" y="12"/>
                      </a:cubicBezTo>
                      <a:cubicBezTo>
                        <a:pt x="2065" y="-157"/>
                        <a:pt x="181" y="1452"/>
                        <a:pt x="12" y="3607"/>
                      </a:cubicBezTo>
                      <a:cubicBezTo>
                        <a:pt x="-155" y="5737"/>
                        <a:pt x="1418" y="7607"/>
                        <a:pt x="3545" y="7808"/>
                      </a:cubicBezTo>
                      <a:close/>
                    </a:path>
                  </a:pathLst>
                </a:custGeom>
                <a:solidFill>
                  <a:srgbClr val="006F7E"/>
                </a:solidFill>
                <a:ln w="3233" cap="flat">
                  <a:noFill/>
                  <a:prstDash val="solid"/>
                  <a:miter/>
                </a:ln>
              </p:spPr>
              <p:txBody>
                <a:bodyPr rtlCol="0" anchor="ctr"/>
                <a:lstStyle/>
                <a:p>
                  <a:endParaRPr lang="en-US"/>
                </a:p>
              </p:txBody>
            </p:sp>
            <p:sp>
              <p:nvSpPr>
                <p:cNvPr id="395" name="Freeform: Shape 394">
                  <a:extLst>
                    <a:ext uri="{FF2B5EF4-FFF2-40B4-BE49-F238E27FC236}">
                      <a16:creationId xmlns:a16="http://schemas.microsoft.com/office/drawing/2014/main" id="{B1A88BBE-EA44-44DF-9DFB-E47B7EFF276B}"/>
                    </a:ext>
                  </a:extLst>
                </p:cNvPr>
                <p:cNvSpPr/>
                <p:nvPr/>
              </p:nvSpPr>
              <p:spPr>
                <a:xfrm>
                  <a:off x="5296442" y="5237748"/>
                  <a:ext cx="21018" cy="21017"/>
                </a:xfrm>
                <a:custGeom>
                  <a:avLst/>
                  <a:gdLst>
                    <a:gd name="connsiteX0" fmla="*/ 9739 w 21018"/>
                    <a:gd name="connsiteY0" fmla="*/ 20989 h 21017"/>
                    <a:gd name="connsiteX1" fmla="*/ 20989 w 21018"/>
                    <a:gd name="connsiteY1" fmla="*/ 11278 h 21017"/>
                    <a:gd name="connsiteX2" fmla="*/ 11279 w 21018"/>
                    <a:gd name="connsiteY2" fmla="*/ 29 h 21017"/>
                    <a:gd name="connsiteX3" fmla="*/ 39 w 21018"/>
                    <a:gd name="connsiteY3" fmla="*/ 9608 h 21017"/>
                    <a:gd name="connsiteX4" fmla="*/ 9608 w 21018"/>
                    <a:gd name="connsiteY4" fmla="*/ 20979 h 21017"/>
                    <a:gd name="connsiteX5" fmla="*/ 9739 w 21018"/>
                    <a:gd name="connsiteY5" fmla="*/ 20989 h 21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8" h="21017">
                      <a:moveTo>
                        <a:pt x="9739" y="20989"/>
                      </a:moveTo>
                      <a:cubicBezTo>
                        <a:pt x="15528" y="21414"/>
                        <a:pt x="20564" y="17067"/>
                        <a:pt x="20989" y="11278"/>
                      </a:cubicBezTo>
                      <a:cubicBezTo>
                        <a:pt x="21414" y="5490"/>
                        <a:pt x="17067" y="453"/>
                        <a:pt x="11279" y="29"/>
                      </a:cubicBezTo>
                      <a:cubicBezTo>
                        <a:pt x="5542" y="-392"/>
                        <a:pt x="533" y="3877"/>
                        <a:pt x="39" y="9608"/>
                      </a:cubicBezTo>
                      <a:cubicBezTo>
                        <a:pt x="-458" y="15390"/>
                        <a:pt x="3825" y="20481"/>
                        <a:pt x="9608" y="20979"/>
                      </a:cubicBezTo>
                      <a:cubicBezTo>
                        <a:pt x="9652" y="20982"/>
                        <a:pt x="9695" y="20986"/>
                        <a:pt x="9739" y="20989"/>
                      </a:cubicBezTo>
                      <a:close/>
                    </a:path>
                  </a:pathLst>
                </a:custGeom>
                <a:solidFill>
                  <a:srgbClr val="006F7E"/>
                </a:solidFill>
                <a:ln w="3233" cap="flat">
                  <a:noFill/>
                  <a:prstDash val="solid"/>
                  <a:miter/>
                </a:ln>
              </p:spPr>
              <p:txBody>
                <a:bodyPr rtlCol="0" anchor="ctr"/>
                <a:lstStyle/>
                <a:p>
                  <a:endParaRPr lang="en-US"/>
                </a:p>
              </p:txBody>
            </p:sp>
            <p:sp>
              <p:nvSpPr>
                <p:cNvPr id="396" name="Freeform: Shape 395">
                  <a:extLst>
                    <a:ext uri="{FF2B5EF4-FFF2-40B4-BE49-F238E27FC236}">
                      <a16:creationId xmlns:a16="http://schemas.microsoft.com/office/drawing/2014/main" id="{5782CFCA-3059-4ED0-B6A5-1EA1A1C89CC1}"/>
                    </a:ext>
                  </a:extLst>
                </p:cNvPr>
                <p:cNvSpPr/>
                <p:nvPr/>
              </p:nvSpPr>
              <p:spPr>
                <a:xfrm>
                  <a:off x="5292383" y="5219706"/>
                  <a:ext cx="12416" cy="12417"/>
                </a:xfrm>
                <a:custGeom>
                  <a:avLst/>
                  <a:gdLst>
                    <a:gd name="connsiteX0" fmla="*/ 5618 w 12416"/>
                    <a:gd name="connsiteY0" fmla="*/ 12389 h 12417"/>
                    <a:gd name="connsiteX1" fmla="*/ 12388 w 12416"/>
                    <a:gd name="connsiteY1" fmla="*/ 6799 h 12417"/>
                    <a:gd name="connsiteX2" fmla="*/ 6799 w 12416"/>
                    <a:gd name="connsiteY2" fmla="*/ 29 h 12417"/>
                    <a:gd name="connsiteX3" fmla="*/ 29 w 12416"/>
                    <a:gd name="connsiteY3" fmla="*/ 5618 h 12417"/>
                    <a:gd name="connsiteX4" fmla="*/ 24 w 12416"/>
                    <a:gd name="connsiteY4" fmla="*/ 5663 h 12417"/>
                    <a:gd name="connsiteX5" fmla="*/ 5618 w 12416"/>
                    <a:gd name="connsiteY5" fmla="*/ 12389 h 1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16" h="12417">
                      <a:moveTo>
                        <a:pt x="5618" y="12389"/>
                      </a:moveTo>
                      <a:cubicBezTo>
                        <a:pt x="9031" y="12715"/>
                        <a:pt x="12062" y="10212"/>
                        <a:pt x="12388" y="6799"/>
                      </a:cubicBezTo>
                      <a:cubicBezTo>
                        <a:pt x="12714" y="3386"/>
                        <a:pt x="10212" y="355"/>
                        <a:pt x="6799" y="29"/>
                      </a:cubicBezTo>
                      <a:cubicBezTo>
                        <a:pt x="3386" y="-297"/>
                        <a:pt x="355" y="2205"/>
                        <a:pt x="29" y="5618"/>
                      </a:cubicBezTo>
                      <a:cubicBezTo>
                        <a:pt x="27" y="5633"/>
                        <a:pt x="26" y="5648"/>
                        <a:pt x="24" y="5663"/>
                      </a:cubicBezTo>
                      <a:cubicBezTo>
                        <a:pt x="-275" y="9061"/>
                        <a:pt x="2222" y="12065"/>
                        <a:pt x="5618" y="12389"/>
                      </a:cubicBezTo>
                      <a:close/>
                    </a:path>
                  </a:pathLst>
                </a:custGeom>
                <a:solidFill>
                  <a:srgbClr val="006F7E"/>
                </a:solidFill>
                <a:ln w="3233" cap="flat">
                  <a:noFill/>
                  <a:prstDash val="solid"/>
                  <a:miter/>
                </a:ln>
              </p:spPr>
              <p:txBody>
                <a:bodyPr rtlCol="0" anchor="ctr"/>
                <a:lstStyle/>
                <a:p>
                  <a:endParaRPr lang="en-US"/>
                </a:p>
              </p:txBody>
            </p:sp>
            <p:sp>
              <p:nvSpPr>
                <p:cNvPr id="397" name="Freeform: Shape 396">
                  <a:extLst>
                    <a:ext uri="{FF2B5EF4-FFF2-40B4-BE49-F238E27FC236}">
                      <a16:creationId xmlns:a16="http://schemas.microsoft.com/office/drawing/2014/main" id="{2DFBAB82-7F15-49DD-B858-FB3F001B34CE}"/>
                    </a:ext>
                  </a:extLst>
                </p:cNvPr>
                <p:cNvSpPr/>
                <p:nvPr/>
              </p:nvSpPr>
              <p:spPr>
                <a:xfrm>
                  <a:off x="5324906" y="5233394"/>
                  <a:ext cx="7890" cy="7890"/>
                </a:xfrm>
                <a:custGeom>
                  <a:avLst/>
                  <a:gdLst>
                    <a:gd name="connsiteX0" fmla="*/ 3715 w 7890"/>
                    <a:gd name="connsiteY0" fmla="*/ 7883 h 7890"/>
                    <a:gd name="connsiteX1" fmla="*/ 7883 w 7890"/>
                    <a:gd name="connsiteY1" fmla="*/ 4175 h 7890"/>
                    <a:gd name="connsiteX2" fmla="*/ 4394 w 7890"/>
                    <a:gd name="connsiteY2" fmla="*/ 26 h 7890"/>
                    <a:gd name="connsiteX3" fmla="*/ 26 w 7890"/>
                    <a:gd name="connsiteY3" fmla="*/ 3496 h 7890"/>
                    <a:gd name="connsiteX4" fmla="*/ 3496 w 7890"/>
                    <a:gd name="connsiteY4" fmla="*/ 7864 h 7890"/>
                    <a:gd name="connsiteX5" fmla="*/ 3715 w 7890"/>
                    <a:gd name="connsiteY5" fmla="*/ 7883 h 7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90" h="7890">
                      <a:moveTo>
                        <a:pt x="3715" y="7883"/>
                      </a:moveTo>
                      <a:cubicBezTo>
                        <a:pt x="5890" y="8010"/>
                        <a:pt x="7756" y="6350"/>
                        <a:pt x="7883" y="4175"/>
                      </a:cubicBezTo>
                      <a:cubicBezTo>
                        <a:pt x="8005" y="2086"/>
                        <a:pt x="6474" y="264"/>
                        <a:pt x="4394" y="26"/>
                      </a:cubicBezTo>
                      <a:cubicBezTo>
                        <a:pt x="2229" y="-222"/>
                        <a:pt x="274" y="1332"/>
                        <a:pt x="26" y="3496"/>
                      </a:cubicBezTo>
                      <a:cubicBezTo>
                        <a:pt x="-222" y="5661"/>
                        <a:pt x="1332" y="7616"/>
                        <a:pt x="3496" y="7864"/>
                      </a:cubicBezTo>
                      <a:cubicBezTo>
                        <a:pt x="3569" y="7872"/>
                        <a:pt x="3642" y="7879"/>
                        <a:pt x="3715" y="7883"/>
                      </a:cubicBezTo>
                      <a:close/>
                    </a:path>
                  </a:pathLst>
                </a:custGeom>
                <a:solidFill>
                  <a:srgbClr val="006F7E"/>
                </a:solidFill>
                <a:ln w="3233" cap="flat">
                  <a:noFill/>
                  <a:prstDash val="solid"/>
                  <a:miter/>
                </a:ln>
              </p:spPr>
              <p:txBody>
                <a:bodyPr rtlCol="0" anchor="ctr"/>
                <a:lstStyle/>
                <a:p>
                  <a:endParaRPr lang="en-US"/>
                </a:p>
              </p:txBody>
            </p:sp>
            <p:sp>
              <p:nvSpPr>
                <p:cNvPr id="398" name="Freeform: Shape 397">
                  <a:extLst>
                    <a:ext uri="{FF2B5EF4-FFF2-40B4-BE49-F238E27FC236}">
                      <a16:creationId xmlns:a16="http://schemas.microsoft.com/office/drawing/2014/main" id="{44DFD974-9B0B-42D0-87B1-FFD16BB8775E}"/>
                    </a:ext>
                  </a:extLst>
                </p:cNvPr>
                <p:cNvSpPr/>
                <p:nvPr/>
              </p:nvSpPr>
              <p:spPr>
                <a:xfrm>
                  <a:off x="5329856" y="5258584"/>
                  <a:ext cx="17593" cy="17593"/>
                </a:xfrm>
                <a:custGeom>
                  <a:avLst/>
                  <a:gdLst>
                    <a:gd name="connsiteX0" fmla="*/ 12572 w 17593"/>
                    <a:gd name="connsiteY0" fmla="*/ 16740 h 17593"/>
                    <a:gd name="connsiteX1" fmla="*/ 16740 w 17593"/>
                    <a:gd name="connsiteY1" fmla="*/ 5022 h 17593"/>
                    <a:gd name="connsiteX2" fmla="*/ 5022 w 17593"/>
                    <a:gd name="connsiteY2" fmla="*/ 853 h 17593"/>
                    <a:gd name="connsiteX3" fmla="*/ 853 w 17593"/>
                    <a:gd name="connsiteY3" fmla="*/ 12572 h 17593"/>
                    <a:gd name="connsiteX4" fmla="*/ 899 w 17593"/>
                    <a:gd name="connsiteY4" fmla="*/ 12666 h 17593"/>
                    <a:gd name="connsiteX5" fmla="*/ 12572 w 17593"/>
                    <a:gd name="connsiteY5" fmla="*/ 16740 h 1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93" h="17593">
                      <a:moveTo>
                        <a:pt x="12572" y="16740"/>
                      </a:moveTo>
                      <a:cubicBezTo>
                        <a:pt x="16959" y="14656"/>
                        <a:pt x="18825" y="9409"/>
                        <a:pt x="16740" y="5022"/>
                      </a:cubicBezTo>
                      <a:cubicBezTo>
                        <a:pt x="14656" y="635"/>
                        <a:pt x="9409" y="-1231"/>
                        <a:pt x="5022" y="853"/>
                      </a:cubicBezTo>
                      <a:cubicBezTo>
                        <a:pt x="635" y="2938"/>
                        <a:pt x="-1231" y="8184"/>
                        <a:pt x="853" y="12572"/>
                      </a:cubicBezTo>
                      <a:cubicBezTo>
                        <a:pt x="868" y="12603"/>
                        <a:pt x="884" y="12635"/>
                        <a:pt x="899" y="12666"/>
                      </a:cubicBezTo>
                      <a:cubicBezTo>
                        <a:pt x="3018" y="16991"/>
                        <a:pt x="8222" y="18807"/>
                        <a:pt x="12572" y="16740"/>
                      </a:cubicBezTo>
                      <a:close/>
                    </a:path>
                  </a:pathLst>
                </a:custGeom>
                <a:solidFill>
                  <a:srgbClr val="006F7E"/>
                </a:solidFill>
                <a:ln w="3233" cap="flat">
                  <a:noFill/>
                  <a:prstDash val="solid"/>
                  <a:miter/>
                </a:ln>
              </p:spPr>
              <p:txBody>
                <a:bodyPr rtlCol="0" anchor="ctr"/>
                <a:lstStyle/>
                <a:p>
                  <a:endParaRPr lang="en-US"/>
                </a:p>
              </p:txBody>
            </p:sp>
            <p:sp>
              <p:nvSpPr>
                <p:cNvPr id="399" name="Freeform: Shape 398">
                  <a:extLst>
                    <a:ext uri="{FF2B5EF4-FFF2-40B4-BE49-F238E27FC236}">
                      <a16:creationId xmlns:a16="http://schemas.microsoft.com/office/drawing/2014/main" id="{963EDC1D-5DD7-4DBF-AB28-E4AD5B061EFF}"/>
                    </a:ext>
                  </a:extLst>
                </p:cNvPr>
                <p:cNvSpPr/>
                <p:nvPr/>
              </p:nvSpPr>
              <p:spPr>
                <a:xfrm>
                  <a:off x="5345760" y="5246543"/>
                  <a:ext cx="10382" cy="10332"/>
                </a:xfrm>
                <a:custGeom>
                  <a:avLst/>
                  <a:gdLst>
                    <a:gd name="connsiteX0" fmla="*/ 7467 w 10382"/>
                    <a:gd name="connsiteY0" fmla="*/ 9834 h 10332"/>
                    <a:gd name="connsiteX1" fmla="*/ 9860 w 10382"/>
                    <a:gd name="connsiteY1" fmla="*/ 2915 h 10332"/>
                    <a:gd name="connsiteX2" fmla="*/ 2941 w 10382"/>
                    <a:gd name="connsiteY2" fmla="*/ 522 h 10332"/>
                    <a:gd name="connsiteX3" fmla="*/ 497 w 10382"/>
                    <a:gd name="connsiteY3" fmla="*/ 7370 h 10332"/>
                    <a:gd name="connsiteX4" fmla="*/ 516 w 10382"/>
                    <a:gd name="connsiteY4" fmla="*/ 7409 h 10332"/>
                    <a:gd name="connsiteX5" fmla="*/ 7467 w 10382"/>
                    <a:gd name="connsiteY5" fmla="*/ 9834 h 10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382" h="10332">
                      <a:moveTo>
                        <a:pt x="7467" y="9834"/>
                      </a:moveTo>
                      <a:cubicBezTo>
                        <a:pt x="10039" y="8584"/>
                        <a:pt x="11110" y="5486"/>
                        <a:pt x="9860" y="2915"/>
                      </a:cubicBezTo>
                      <a:cubicBezTo>
                        <a:pt x="8610" y="343"/>
                        <a:pt x="5512" y="-728"/>
                        <a:pt x="2941" y="522"/>
                      </a:cubicBezTo>
                      <a:cubicBezTo>
                        <a:pt x="375" y="1738"/>
                        <a:pt x="-720" y="4804"/>
                        <a:pt x="497" y="7370"/>
                      </a:cubicBezTo>
                      <a:cubicBezTo>
                        <a:pt x="503" y="7383"/>
                        <a:pt x="509" y="7396"/>
                        <a:pt x="516" y="7409"/>
                      </a:cubicBezTo>
                      <a:cubicBezTo>
                        <a:pt x="1790" y="9970"/>
                        <a:pt x="4876" y="11047"/>
                        <a:pt x="7467" y="9834"/>
                      </a:cubicBezTo>
                      <a:close/>
                    </a:path>
                  </a:pathLst>
                </a:custGeom>
                <a:solidFill>
                  <a:srgbClr val="006F7E"/>
                </a:solidFill>
                <a:ln w="3233" cap="flat">
                  <a:noFill/>
                  <a:prstDash val="solid"/>
                  <a:miter/>
                </a:ln>
              </p:spPr>
              <p:txBody>
                <a:bodyPr rtlCol="0" anchor="ctr"/>
                <a:lstStyle/>
                <a:p>
                  <a:endParaRPr lang="en-US"/>
                </a:p>
              </p:txBody>
            </p:sp>
            <p:sp>
              <p:nvSpPr>
                <p:cNvPr id="400" name="Freeform: Shape 399">
                  <a:extLst>
                    <a:ext uri="{FF2B5EF4-FFF2-40B4-BE49-F238E27FC236}">
                      <a16:creationId xmlns:a16="http://schemas.microsoft.com/office/drawing/2014/main" id="{86C30DC5-135A-4D0D-B9A3-B663C53DD9F2}"/>
                    </a:ext>
                  </a:extLst>
                </p:cNvPr>
                <p:cNvSpPr/>
                <p:nvPr/>
              </p:nvSpPr>
              <p:spPr>
                <a:xfrm>
                  <a:off x="5352399" y="5274659"/>
                  <a:ext cx="6648" cy="4092"/>
                </a:xfrm>
                <a:custGeom>
                  <a:avLst/>
                  <a:gdLst>
                    <a:gd name="connsiteX0" fmla="*/ 6292 w 6648"/>
                    <a:gd name="connsiteY0" fmla="*/ 2185 h 4092"/>
                    <a:gd name="connsiteX1" fmla="*/ 2185 w 6648"/>
                    <a:gd name="connsiteY1" fmla="*/ 176 h 4092"/>
                    <a:gd name="connsiteX2" fmla="*/ 117 w 6648"/>
                    <a:gd name="connsiteY2" fmla="*/ 4093 h 4092"/>
                    <a:gd name="connsiteX3" fmla="*/ 6584 w 6648"/>
                    <a:gd name="connsiteY3" fmla="*/ 4093 h 4092"/>
                    <a:gd name="connsiteX4" fmla="*/ 6292 w 6648"/>
                    <a:gd name="connsiteY4" fmla="*/ 2185 h 40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48" h="4092">
                      <a:moveTo>
                        <a:pt x="6292" y="2185"/>
                      </a:moveTo>
                      <a:cubicBezTo>
                        <a:pt x="5713" y="496"/>
                        <a:pt x="3874" y="-404"/>
                        <a:pt x="2185" y="176"/>
                      </a:cubicBezTo>
                      <a:cubicBezTo>
                        <a:pt x="569" y="730"/>
                        <a:pt x="-337" y="2446"/>
                        <a:pt x="117" y="4093"/>
                      </a:cubicBezTo>
                      <a:lnTo>
                        <a:pt x="6584" y="4093"/>
                      </a:lnTo>
                      <a:cubicBezTo>
                        <a:pt x="6730" y="3443"/>
                        <a:pt x="6626" y="2762"/>
                        <a:pt x="6292" y="2185"/>
                      </a:cubicBezTo>
                      <a:close/>
                    </a:path>
                  </a:pathLst>
                </a:custGeom>
                <a:solidFill>
                  <a:srgbClr val="006F7E"/>
                </a:solidFill>
                <a:ln w="3233" cap="flat">
                  <a:noFill/>
                  <a:prstDash val="solid"/>
                  <a:miter/>
                </a:ln>
              </p:spPr>
              <p:txBody>
                <a:bodyPr rtlCol="0" anchor="ctr"/>
                <a:lstStyle/>
                <a:p>
                  <a:endParaRPr lang="en-US"/>
                </a:p>
              </p:txBody>
            </p:sp>
            <p:sp>
              <p:nvSpPr>
                <p:cNvPr id="401" name="Freeform: Shape 400">
                  <a:extLst>
                    <a:ext uri="{FF2B5EF4-FFF2-40B4-BE49-F238E27FC236}">
                      <a16:creationId xmlns:a16="http://schemas.microsoft.com/office/drawing/2014/main" id="{BF4DAF40-05FC-4EFE-98DA-207FE8967215}"/>
                    </a:ext>
                  </a:extLst>
                </p:cNvPr>
                <p:cNvSpPr/>
                <p:nvPr/>
              </p:nvSpPr>
              <p:spPr>
                <a:xfrm>
                  <a:off x="4993286" y="5154944"/>
                  <a:ext cx="28586" cy="28587"/>
                </a:xfrm>
                <a:custGeom>
                  <a:avLst/>
                  <a:gdLst>
                    <a:gd name="connsiteX0" fmla="*/ 26418 w 28586"/>
                    <a:gd name="connsiteY0" fmla="*/ 6727 h 28587"/>
                    <a:gd name="connsiteX1" fmla="*/ 6727 w 28586"/>
                    <a:gd name="connsiteY1" fmla="*/ 2169 h 28587"/>
                    <a:gd name="connsiteX2" fmla="*/ 2169 w 28586"/>
                    <a:gd name="connsiteY2" fmla="*/ 21860 h 28587"/>
                    <a:gd name="connsiteX3" fmla="*/ 21859 w 28586"/>
                    <a:gd name="connsiteY3" fmla="*/ 26419 h 28587"/>
                    <a:gd name="connsiteX4" fmla="*/ 26418 w 28586"/>
                    <a:gd name="connsiteY4" fmla="*/ 6728 h 28587"/>
                    <a:gd name="connsiteX5" fmla="*/ 26418 w 28586"/>
                    <a:gd name="connsiteY5" fmla="*/ 6727 h 28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586" h="28587">
                      <a:moveTo>
                        <a:pt x="26418" y="6727"/>
                      </a:moveTo>
                      <a:cubicBezTo>
                        <a:pt x="22239" y="31"/>
                        <a:pt x="13423" y="-2010"/>
                        <a:pt x="6727" y="2169"/>
                      </a:cubicBezTo>
                      <a:cubicBezTo>
                        <a:pt x="31" y="6348"/>
                        <a:pt x="-2010" y="15164"/>
                        <a:pt x="2169" y="21860"/>
                      </a:cubicBezTo>
                      <a:cubicBezTo>
                        <a:pt x="6348" y="28556"/>
                        <a:pt x="15163" y="30597"/>
                        <a:pt x="21859" y="26419"/>
                      </a:cubicBezTo>
                      <a:cubicBezTo>
                        <a:pt x="28555" y="22240"/>
                        <a:pt x="30597" y="13425"/>
                        <a:pt x="26418" y="6728"/>
                      </a:cubicBezTo>
                      <a:cubicBezTo>
                        <a:pt x="26418" y="6728"/>
                        <a:pt x="26418" y="6727"/>
                        <a:pt x="26418" y="6727"/>
                      </a:cubicBezTo>
                      <a:close/>
                    </a:path>
                  </a:pathLst>
                </a:custGeom>
                <a:solidFill>
                  <a:srgbClr val="006F7E"/>
                </a:solidFill>
                <a:ln w="3233" cap="flat">
                  <a:noFill/>
                  <a:prstDash val="solid"/>
                  <a:miter/>
                </a:ln>
              </p:spPr>
              <p:txBody>
                <a:bodyPr rtlCol="0" anchor="ctr"/>
                <a:lstStyle/>
                <a:p>
                  <a:endParaRPr lang="en-US"/>
                </a:p>
              </p:txBody>
            </p:sp>
            <p:sp>
              <p:nvSpPr>
                <p:cNvPr id="402" name="Freeform: Shape 401">
                  <a:extLst>
                    <a:ext uri="{FF2B5EF4-FFF2-40B4-BE49-F238E27FC236}">
                      <a16:creationId xmlns:a16="http://schemas.microsoft.com/office/drawing/2014/main" id="{C9035401-DBC1-4042-A099-D3782E9C1FD8}"/>
                    </a:ext>
                  </a:extLst>
                </p:cNvPr>
                <p:cNvSpPr/>
                <p:nvPr/>
              </p:nvSpPr>
              <p:spPr>
                <a:xfrm>
                  <a:off x="4971626" y="5143679"/>
                  <a:ext cx="16815" cy="16815"/>
                </a:xfrm>
                <a:custGeom>
                  <a:avLst/>
                  <a:gdLst>
                    <a:gd name="connsiteX0" fmla="*/ 12867 w 16815"/>
                    <a:gd name="connsiteY0" fmla="*/ 15534 h 16815"/>
                    <a:gd name="connsiteX1" fmla="*/ 15535 w 16815"/>
                    <a:gd name="connsiteY1" fmla="*/ 3949 h 16815"/>
                    <a:gd name="connsiteX2" fmla="*/ 3949 w 16815"/>
                    <a:gd name="connsiteY2" fmla="*/ 1281 h 16815"/>
                    <a:gd name="connsiteX3" fmla="*/ 1281 w 16815"/>
                    <a:gd name="connsiteY3" fmla="*/ 12867 h 16815"/>
                    <a:gd name="connsiteX4" fmla="*/ 1291 w 16815"/>
                    <a:gd name="connsiteY4" fmla="*/ 12883 h 16815"/>
                    <a:gd name="connsiteX5" fmla="*/ 12867 w 16815"/>
                    <a:gd name="connsiteY5" fmla="*/ 15534 h 16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15" h="16815">
                      <a:moveTo>
                        <a:pt x="12867" y="15534"/>
                      </a:moveTo>
                      <a:cubicBezTo>
                        <a:pt x="16803" y="13072"/>
                        <a:pt x="17997" y="7885"/>
                        <a:pt x="15535" y="3949"/>
                      </a:cubicBezTo>
                      <a:cubicBezTo>
                        <a:pt x="13072" y="13"/>
                        <a:pt x="7885" y="-1181"/>
                        <a:pt x="3949" y="1281"/>
                      </a:cubicBezTo>
                      <a:cubicBezTo>
                        <a:pt x="13" y="3744"/>
                        <a:pt x="-1182" y="8931"/>
                        <a:pt x="1281" y="12867"/>
                      </a:cubicBezTo>
                      <a:cubicBezTo>
                        <a:pt x="1284" y="12872"/>
                        <a:pt x="1288" y="12878"/>
                        <a:pt x="1291" y="12883"/>
                      </a:cubicBezTo>
                      <a:cubicBezTo>
                        <a:pt x="3759" y="16807"/>
                        <a:pt x="8937" y="17993"/>
                        <a:pt x="12867" y="15534"/>
                      </a:cubicBezTo>
                      <a:close/>
                    </a:path>
                  </a:pathLst>
                </a:custGeom>
                <a:solidFill>
                  <a:srgbClr val="006F7E"/>
                </a:solidFill>
                <a:ln w="3233" cap="flat">
                  <a:noFill/>
                  <a:prstDash val="solid"/>
                  <a:miter/>
                </a:ln>
              </p:spPr>
              <p:txBody>
                <a:bodyPr rtlCol="0" anchor="ctr"/>
                <a:lstStyle/>
                <a:p>
                  <a:endParaRPr lang="en-US"/>
                </a:p>
              </p:txBody>
            </p:sp>
            <p:sp>
              <p:nvSpPr>
                <p:cNvPr id="403" name="Freeform: Shape 402">
                  <a:extLst>
                    <a:ext uri="{FF2B5EF4-FFF2-40B4-BE49-F238E27FC236}">
                      <a16:creationId xmlns:a16="http://schemas.microsoft.com/office/drawing/2014/main" id="{EF99D981-4B2A-4261-9D16-9878BD5346A5}"/>
                    </a:ext>
                  </a:extLst>
                </p:cNvPr>
                <p:cNvSpPr/>
                <p:nvPr/>
              </p:nvSpPr>
              <p:spPr>
                <a:xfrm>
                  <a:off x="5016858" y="5134256"/>
                  <a:ext cx="10789" cy="10801"/>
                </a:xfrm>
                <a:custGeom>
                  <a:avLst/>
                  <a:gdLst>
                    <a:gd name="connsiteX0" fmla="*/ 776 w 10789"/>
                    <a:gd name="connsiteY0" fmla="*/ 8209 h 10801"/>
                    <a:gd name="connsiteX1" fmla="*/ 8197 w 10789"/>
                    <a:gd name="connsiteY1" fmla="*/ 10013 h 10801"/>
                    <a:gd name="connsiteX2" fmla="*/ 10001 w 10789"/>
                    <a:gd name="connsiteY2" fmla="*/ 2593 h 10801"/>
                    <a:gd name="connsiteX3" fmla="*/ 2581 w 10789"/>
                    <a:gd name="connsiteY3" fmla="*/ 788 h 10801"/>
                    <a:gd name="connsiteX4" fmla="*/ 2555 w 10789"/>
                    <a:gd name="connsiteY4" fmla="*/ 804 h 10801"/>
                    <a:gd name="connsiteX5" fmla="*/ 776 w 10789"/>
                    <a:gd name="connsiteY5" fmla="*/ 8209 h 108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89" h="10801">
                      <a:moveTo>
                        <a:pt x="776" y="8209"/>
                      </a:moveTo>
                      <a:cubicBezTo>
                        <a:pt x="2327" y="10756"/>
                        <a:pt x="5649" y="11564"/>
                        <a:pt x="8197" y="10013"/>
                      </a:cubicBezTo>
                      <a:cubicBezTo>
                        <a:pt x="10744" y="8462"/>
                        <a:pt x="11552" y="5140"/>
                        <a:pt x="10001" y="2593"/>
                      </a:cubicBezTo>
                      <a:cubicBezTo>
                        <a:pt x="8450" y="45"/>
                        <a:pt x="5128" y="-762"/>
                        <a:pt x="2581" y="788"/>
                      </a:cubicBezTo>
                      <a:cubicBezTo>
                        <a:pt x="2572" y="793"/>
                        <a:pt x="2563" y="799"/>
                        <a:pt x="2555" y="804"/>
                      </a:cubicBezTo>
                      <a:cubicBezTo>
                        <a:pt x="42" y="2374"/>
                        <a:pt x="-750" y="5668"/>
                        <a:pt x="776" y="8209"/>
                      </a:cubicBezTo>
                      <a:close/>
                    </a:path>
                  </a:pathLst>
                </a:custGeom>
                <a:solidFill>
                  <a:srgbClr val="006F7E"/>
                </a:solidFill>
                <a:ln w="3233" cap="flat">
                  <a:noFill/>
                  <a:prstDash val="solid"/>
                  <a:miter/>
                </a:ln>
              </p:spPr>
              <p:txBody>
                <a:bodyPr rtlCol="0" anchor="ctr"/>
                <a:lstStyle/>
                <a:p>
                  <a:endParaRPr lang="en-US"/>
                </a:p>
              </p:txBody>
            </p:sp>
            <p:sp>
              <p:nvSpPr>
                <p:cNvPr id="404" name="Freeform: Shape 403">
                  <a:extLst>
                    <a:ext uri="{FF2B5EF4-FFF2-40B4-BE49-F238E27FC236}">
                      <a16:creationId xmlns:a16="http://schemas.microsoft.com/office/drawing/2014/main" id="{AD1F913A-CA2E-452D-AF83-8C23CBCE9671}"/>
                    </a:ext>
                  </a:extLst>
                </p:cNvPr>
                <p:cNvSpPr/>
                <p:nvPr/>
              </p:nvSpPr>
              <p:spPr>
                <a:xfrm>
                  <a:off x="5041028" y="5210115"/>
                  <a:ext cx="28586" cy="28611"/>
                </a:xfrm>
                <a:custGeom>
                  <a:avLst/>
                  <a:gdLst>
                    <a:gd name="connsiteX0" fmla="*/ 21874 w 28586"/>
                    <a:gd name="connsiteY0" fmla="*/ 26409 h 28611"/>
                    <a:gd name="connsiteX1" fmla="*/ 26409 w 28586"/>
                    <a:gd name="connsiteY1" fmla="*/ 6713 h 28611"/>
                    <a:gd name="connsiteX2" fmla="*/ 6713 w 28586"/>
                    <a:gd name="connsiteY2" fmla="*/ 2178 h 28611"/>
                    <a:gd name="connsiteX3" fmla="*/ 2178 w 28586"/>
                    <a:gd name="connsiteY3" fmla="*/ 21874 h 28611"/>
                    <a:gd name="connsiteX4" fmla="*/ 2183 w 28586"/>
                    <a:gd name="connsiteY4" fmla="*/ 21882 h 28611"/>
                    <a:gd name="connsiteX5" fmla="*/ 21772 w 28586"/>
                    <a:gd name="connsiteY5" fmla="*/ 26472 h 28611"/>
                    <a:gd name="connsiteX6" fmla="*/ 21874 w 28586"/>
                    <a:gd name="connsiteY6" fmla="*/ 26409 h 28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586" h="28611">
                      <a:moveTo>
                        <a:pt x="21874" y="26409"/>
                      </a:moveTo>
                      <a:cubicBezTo>
                        <a:pt x="28566" y="22222"/>
                        <a:pt x="30595" y="13404"/>
                        <a:pt x="26409" y="6713"/>
                      </a:cubicBezTo>
                      <a:cubicBezTo>
                        <a:pt x="22222" y="22"/>
                        <a:pt x="13404" y="-2009"/>
                        <a:pt x="6713" y="2178"/>
                      </a:cubicBezTo>
                      <a:cubicBezTo>
                        <a:pt x="21" y="6365"/>
                        <a:pt x="-2009" y="15183"/>
                        <a:pt x="2178" y="21874"/>
                      </a:cubicBezTo>
                      <a:cubicBezTo>
                        <a:pt x="2180" y="21877"/>
                        <a:pt x="2181" y="21879"/>
                        <a:pt x="2183" y="21882"/>
                      </a:cubicBezTo>
                      <a:cubicBezTo>
                        <a:pt x="6325" y="28559"/>
                        <a:pt x="15095" y="30614"/>
                        <a:pt x="21772" y="26472"/>
                      </a:cubicBezTo>
                      <a:cubicBezTo>
                        <a:pt x="21806" y="26451"/>
                        <a:pt x="21840" y="26430"/>
                        <a:pt x="21874" y="26409"/>
                      </a:cubicBezTo>
                      <a:close/>
                    </a:path>
                  </a:pathLst>
                </a:custGeom>
                <a:solidFill>
                  <a:srgbClr val="006F7E"/>
                </a:solidFill>
                <a:ln w="3233" cap="flat">
                  <a:noFill/>
                  <a:prstDash val="solid"/>
                  <a:miter/>
                </a:ln>
              </p:spPr>
              <p:txBody>
                <a:bodyPr rtlCol="0" anchor="ctr"/>
                <a:lstStyle/>
                <a:p>
                  <a:endParaRPr lang="en-US"/>
                </a:p>
              </p:txBody>
            </p:sp>
            <p:sp>
              <p:nvSpPr>
                <p:cNvPr id="405" name="Freeform: Shape 404">
                  <a:extLst>
                    <a:ext uri="{FF2B5EF4-FFF2-40B4-BE49-F238E27FC236}">
                      <a16:creationId xmlns:a16="http://schemas.microsoft.com/office/drawing/2014/main" id="{4DBA7639-3934-4446-9A60-63FD282FB996}"/>
                    </a:ext>
                  </a:extLst>
                </p:cNvPr>
                <p:cNvSpPr/>
                <p:nvPr/>
              </p:nvSpPr>
              <p:spPr>
                <a:xfrm>
                  <a:off x="5019376" y="5198866"/>
                  <a:ext cx="16823" cy="16823"/>
                </a:xfrm>
                <a:custGeom>
                  <a:avLst/>
                  <a:gdLst>
                    <a:gd name="connsiteX0" fmla="*/ 12874 w 16823"/>
                    <a:gd name="connsiteY0" fmla="*/ 15541 h 16823"/>
                    <a:gd name="connsiteX1" fmla="*/ 15542 w 16823"/>
                    <a:gd name="connsiteY1" fmla="*/ 3950 h 16823"/>
                    <a:gd name="connsiteX2" fmla="*/ 3950 w 16823"/>
                    <a:gd name="connsiteY2" fmla="*/ 1282 h 16823"/>
                    <a:gd name="connsiteX3" fmla="*/ 1282 w 16823"/>
                    <a:gd name="connsiteY3" fmla="*/ 12874 h 16823"/>
                    <a:gd name="connsiteX4" fmla="*/ 12874 w 16823"/>
                    <a:gd name="connsiteY4" fmla="*/ 15541 h 168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23" h="16823">
                      <a:moveTo>
                        <a:pt x="12874" y="15541"/>
                      </a:moveTo>
                      <a:cubicBezTo>
                        <a:pt x="16812" y="13077"/>
                        <a:pt x="18006" y="7887"/>
                        <a:pt x="15542" y="3950"/>
                      </a:cubicBezTo>
                      <a:cubicBezTo>
                        <a:pt x="13077" y="12"/>
                        <a:pt x="7888" y="-1182"/>
                        <a:pt x="3950" y="1282"/>
                      </a:cubicBezTo>
                      <a:cubicBezTo>
                        <a:pt x="12" y="3747"/>
                        <a:pt x="-1182" y="8936"/>
                        <a:pt x="1282" y="12874"/>
                      </a:cubicBezTo>
                      <a:cubicBezTo>
                        <a:pt x="3747" y="16811"/>
                        <a:pt x="8936" y="18006"/>
                        <a:pt x="12874" y="15541"/>
                      </a:cubicBezTo>
                      <a:close/>
                    </a:path>
                  </a:pathLst>
                </a:custGeom>
                <a:solidFill>
                  <a:srgbClr val="006F7E"/>
                </a:solidFill>
                <a:ln w="3233" cap="flat">
                  <a:noFill/>
                  <a:prstDash val="solid"/>
                  <a:miter/>
                </a:ln>
              </p:spPr>
              <p:txBody>
                <a:bodyPr rtlCol="0" anchor="ctr"/>
                <a:lstStyle/>
                <a:p>
                  <a:endParaRPr lang="en-US"/>
                </a:p>
              </p:txBody>
            </p:sp>
            <p:sp>
              <p:nvSpPr>
                <p:cNvPr id="406" name="Freeform: Shape 405">
                  <a:extLst>
                    <a:ext uri="{FF2B5EF4-FFF2-40B4-BE49-F238E27FC236}">
                      <a16:creationId xmlns:a16="http://schemas.microsoft.com/office/drawing/2014/main" id="{21ADBEAF-4051-4287-9B32-3D4A7AD8C091}"/>
                    </a:ext>
                  </a:extLst>
                </p:cNvPr>
                <p:cNvSpPr/>
                <p:nvPr/>
              </p:nvSpPr>
              <p:spPr>
                <a:xfrm>
                  <a:off x="5064754" y="5189415"/>
                  <a:ext cx="10748" cy="10736"/>
                </a:xfrm>
                <a:custGeom>
                  <a:avLst/>
                  <a:gdLst>
                    <a:gd name="connsiteX0" fmla="*/ 9918 w 10748"/>
                    <a:gd name="connsiteY0" fmla="*/ 2521 h 10736"/>
                    <a:gd name="connsiteX1" fmla="*/ 2521 w 10748"/>
                    <a:gd name="connsiteY1" fmla="*/ 818 h 10736"/>
                    <a:gd name="connsiteX2" fmla="*/ 818 w 10748"/>
                    <a:gd name="connsiteY2" fmla="*/ 8216 h 10736"/>
                    <a:gd name="connsiteX3" fmla="*/ 8204 w 10748"/>
                    <a:gd name="connsiteY3" fmla="*/ 9925 h 10736"/>
                    <a:gd name="connsiteX4" fmla="*/ 9960 w 10748"/>
                    <a:gd name="connsiteY4" fmla="*/ 2587 h 10736"/>
                    <a:gd name="connsiteX5" fmla="*/ 9918 w 10748"/>
                    <a:gd name="connsiteY5" fmla="*/ 2521 h 10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48" h="10736">
                      <a:moveTo>
                        <a:pt x="9918" y="2521"/>
                      </a:moveTo>
                      <a:cubicBezTo>
                        <a:pt x="8345" y="8"/>
                        <a:pt x="5033" y="-754"/>
                        <a:pt x="2521" y="818"/>
                      </a:cubicBezTo>
                      <a:cubicBezTo>
                        <a:pt x="8" y="2391"/>
                        <a:pt x="-754" y="5703"/>
                        <a:pt x="818" y="8216"/>
                      </a:cubicBezTo>
                      <a:cubicBezTo>
                        <a:pt x="2388" y="10724"/>
                        <a:pt x="5692" y="11489"/>
                        <a:pt x="8204" y="9925"/>
                      </a:cubicBezTo>
                      <a:cubicBezTo>
                        <a:pt x="10715" y="8383"/>
                        <a:pt x="11501" y="5098"/>
                        <a:pt x="9960" y="2587"/>
                      </a:cubicBezTo>
                      <a:cubicBezTo>
                        <a:pt x="9946" y="2565"/>
                        <a:pt x="9932" y="2543"/>
                        <a:pt x="9918" y="2521"/>
                      </a:cubicBezTo>
                      <a:close/>
                    </a:path>
                  </a:pathLst>
                </a:custGeom>
                <a:solidFill>
                  <a:srgbClr val="006F7E"/>
                </a:solidFill>
                <a:ln w="3233" cap="flat">
                  <a:noFill/>
                  <a:prstDash val="solid"/>
                  <a:miter/>
                </a:ln>
              </p:spPr>
              <p:txBody>
                <a:bodyPr rtlCol="0" anchor="ctr"/>
                <a:lstStyle/>
                <a:p>
                  <a:endParaRPr lang="en-US"/>
                </a:p>
              </p:txBody>
            </p:sp>
            <p:sp>
              <p:nvSpPr>
                <p:cNvPr id="407" name="Freeform: Shape 406">
                  <a:extLst>
                    <a:ext uri="{FF2B5EF4-FFF2-40B4-BE49-F238E27FC236}">
                      <a16:creationId xmlns:a16="http://schemas.microsoft.com/office/drawing/2014/main" id="{989CBF9C-823C-4D2F-B6A3-87E769F492DD}"/>
                    </a:ext>
                  </a:extLst>
                </p:cNvPr>
                <p:cNvSpPr/>
                <p:nvPr/>
              </p:nvSpPr>
              <p:spPr>
                <a:xfrm>
                  <a:off x="4938916" y="5174774"/>
                  <a:ext cx="21083" cy="21082"/>
                </a:xfrm>
                <a:custGeom>
                  <a:avLst/>
                  <a:gdLst>
                    <a:gd name="connsiteX0" fmla="*/ 21035 w 21083"/>
                    <a:gd name="connsiteY0" fmla="*/ 11536 h 21082"/>
                    <a:gd name="connsiteX1" fmla="*/ 11536 w 21083"/>
                    <a:gd name="connsiteY1" fmla="*/ 48 h 21082"/>
                    <a:gd name="connsiteX2" fmla="*/ 48 w 21083"/>
                    <a:gd name="connsiteY2" fmla="*/ 9547 h 21082"/>
                    <a:gd name="connsiteX3" fmla="*/ 9547 w 21083"/>
                    <a:gd name="connsiteY3" fmla="*/ 21035 h 21082"/>
                    <a:gd name="connsiteX4" fmla="*/ 9622 w 21083"/>
                    <a:gd name="connsiteY4" fmla="*/ 21042 h 21082"/>
                    <a:gd name="connsiteX5" fmla="*/ 21035 w 21083"/>
                    <a:gd name="connsiteY5" fmla="*/ 11536 h 21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83" h="21082">
                      <a:moveTo>
                        <a:pt x="21035" y="11536"/>
                      </a:moveTo>
                      <a:cubicBezTo>
                        <a:pt x="21585" y="5740"/>
                        <a:pt x="17332" y="597"/>
                        <a:pt x="11536" y="48"/>
                      </a:cubicBezTo>
                      <a:cubicBezTo>
                        <a:pt x="5740" y="-501"/>
                        <a:pt x="597" y="3752"/>
                        <a:pt x="48" y="9547"/>
                      </a:cubicBezTo>
                      <a:cubicBezTo>
                        <a:pt x="-501" y="15342"/>
                        <a:pt x="3752" y="20486"/>
                        <a:pt x="9547" y="21035"/>
                      </a:cubicBezTo>
                      <a:cubicBezTo>
                        <a:pt x="9572" y="21037"/>
                        <a:pt x="9597" y="21040"/>
                        <a:pt x="9622" y="21042"/>
                      </a:cubicBezTo>
                      <a:cubicBezTo>
                        <a:pt x="15392" y="21547"/>
                        <a:pt x="20489" y="17302"/>
                        <a:pt x="21035" y="11536"/>
                      </a:cubicBezTo>
                      <a:close/>
                    </a:path>
                  </a:pathLst>
                </a:custGeom>
                <a:solidFill>
                  <a:srgbClr val="006F7E"/>
                </a:solidFill>
                <a:ln w="3233" cap="flat">
                  <a:noFill/>
                  <a:prstDash val="solid"/>
                  <a:miter/>
                </a:ln>
              </p:spPr>
              <p:txBody>
                <a:bodyPr rtlCol="0" anchor="ctr"/>
                <a:lstStyle/>
                <a:p>
                  <a:endParaRPr lang="en-US"/>
                </a:p>
              </p:txBody>
            </p:sp>
            <p:sp>
              <p:nvSpPr>
                <p:cNvPr id="408" name="Freeform: Shape 407">
                  <a:extLst>
                    <a:ext uri="{FF2B5EF4-FFF2-40B4-BE49-F238E27FC236}">
                      <a16:creationId xmlns:a16="http://schemas.microsoft.com/office/drawing/2014/main" id="{3668CCA3-0176-4F3F-A5B3-E223D6037BBB}"/>
                    </a:ext>
                  </a:extLst>
                </p:cNvPr>
                <p:cNvSpPr/>
                <p:nvPr/>
              </p:nvSpPr>
              <p:spPr>
                <a:xfrm>
                  <a:off x="4934677" y="5157007"/>
                  <a:ext cx="12346" cy="12352"/>
                </a:xfrm>
                <a:custGeom>
                  <a:avLst/>
                  <a:gdLst>
                    <a:gd name="connsiteX0" fmla="*/ 5615 w 12346"/>
                    <a:gd name="connsiteY0" fmla="*/ 12327 h 12352"/>
                    <a:gd name="connsiteX1" fmla="*/ 12321 w 12346"/>
                    <a:gd name="connsiteY1" fmla="*/ 6731 h 12352"/>
                    <a:gd name="connsiteX2" fmla="*/ 6726 w 12346"/>
                    <a:gd name="connsiteY2" fmla="*/ 25 h 12352"/>
                    <a:gd name="connsiteX3" fmla="*/ 22 w 12346"/>
                    <a:gd name="connsiteY3" fmla="*/ 5601 h 12352"/>
                    <a:gd name="connsiteX4" fmla="*/ 5615 w 12346"/>
                    <a:gd name="connsiteY4" fmla="*/ 12327 h 123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46" h="12352">
                      <a:moveTo>
                        <a:pt x="5615" y="12327"/>
                      </a:moveTo>
                      <a:cubicBezTo>
                        <a:pt x="9012" y="12634"/>
                        <a:pt x="12015" y="10129"/>
                        <a:pt x="12321" y="6731"/>
                      </a:cubicBezTo>
                      <a:cubicBezTo>
                        <a:pt x="12628" y="3335"/>
                        <a:pt x="10123" y="332"/>
                        <a:pt x="6726" y="25"/>
                      </a:cubicBezTo>
                      <a:cubicBezTo>
                        <a:pt x="3337" y="-281"/>
                        <a:pt x="338" y="2213"/>
                        <a:pt x="22" y="5601"/>
                      </a:cubicBezTo>
                      <a:cubicBezTo>
                        <a:pt x="-260" y="8993"/>
                        <a:pt x="2229" y="11986"/>
                        <a:pt x="5615" y="12327"/>
                      </a:cubicBezTo>
                      <a:close/>
                    </a:path>
                  </a:pathLst>
                </a:custGeom>
                <a:solidFill>
                  <a:srgbClr val="006F7E"/>
                </a:solidFill>
                <a:ln w="3233" cap="flat">
                  <a:noFill/>
                  <a:prstDash val="solid"/>
                  <a:miter/>
                </a:ln>
              </p:spPr>
              <p:txBody>
                <a:bodyPr rtlCol="0" anchor="ctr"/>
                <a:lstStyle/>
                <a:p>
                  <a:endParaRPr lang="en-US"/>
                </a:p>
              </p:txBody>
            </p:sp>
            <p:sp>
              <p:nvSpPr>
                <p:cNvPr id="409" name="Freeform: Shape 408">
                  <a:extLst>
                    <a:ext uri="{FF2B5EF4-FFF2-40B4-BE49-F238E27FC236}">
                      <a16:creationId xmlns:a16="http://schemas.microsoft.com/office/drawing/2014/main" id="{0FB2EDF3-2689-4393-96BB-F9C2CF34B2FB}"/>
                    </a:ext>
                  </a:extLst>
                </p:cNvPr>
                <p:cNvSpPr/>
                <p:nvPr/>
              </p:nvSpPr>
              <p:spPr>
                <a:xfrm>
                  <a:off x="4967338" y="5170694"/>
                  <a:ext cx="7921" cy="7897"/>
                </a:xfrm>
                <a:custGeom>
                  <a:avLst/>
                  <a:gdLst>
                    <a:gd name="connsiteX0" fmla="*/ 18 w 7921"/>
                    <a:gd name="connsiteY0" fmla="*/ 3620 h 7897"/>
                    <a:gd name="connsiteX1" fmla="*/ 3545 w 7921"/>
                    <a:gd name="connsiteY1" fmla="*/ 7883 h 7897"/>
                    <a:gd name="connsiteX2" fmla="*/ 3607 w 7921"/>
                    <a:gd name="connsiteY2" fmla="*/ 7888 h 7897"/>
                    <a:gd name="connsiteX3" fmla="*/ 7907 w 7921"/>
                    <a:gd name="connsiteY3" fmla="*/ 4299 h 7897"/>
                    <a:gd name="connsiteX4" fmla="*/ 4302 w 7921"/>
                    <a:gd name="connsiteY4" fmla="*/ 15 h 7897"/>
                    <a:gd name="connsiteX5" fmla="*/ 18 w 7921"/>
                    <a:gd name="connsiteY5" fmla="*/ 3620 h 7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21" h="7897">
                      <a:moveTo>
                        <a:pt x="18" y="3620"/>
                      </a:moveTo>
                      <a:cubicBezTo>
                        <a:pt x="-186" y="5771"/>
                        <a:pt x="1394" y="7679"/>
                        <a:pt x="3545" y="7883"/>
                      </a:cubicBezTo>
                      <a:cubicBezTo>
                        <a:pt x="3566" y="7885"/>
                        <a:pt x="3586" y="7886"/>
                        <a:pt x="3607" y="7888"/>
                      </a:cubicBezTo>
                      <a:cubicBezTo>
                        <a:pt x="5771" y="8040"/>
                        <a:pt x="7669" y="6456"/>
                        <a:pt x="7907" y="4299"/>
                      </a:cubicBezTo>
                      <a:cubicBezTo>
                        <a:pt x="8095" y="2120"/>
                        <a:pt x="6480" y="202"/>
                        <a:pt x="4302" y="15"/>
                      </a:cubicBezTo>
                      <a:cubicBezTo>
                        <a:pt x="2123" y="-173"/>
                        <a:pt x="205" y="1441"/>
                        <a:pt x="18" y="3620"/>
                      </a:cubicBezTo>
                      <a:close/>
                    </a:path>
                  </a:pathLst>
                </a:custGeom>
                <a:solidFill>
                  <a:srgbClr val="006F7E"/>
                </a:solidFill>
                <a:ln w="3233" cap="flat">
                  <a:noFill/>
                  <a:prstDash val="solid"/>
                  <a:miter/>
                </a:ln>
              </p:spPr>
              <p:txBody>
                <a:bodyPr rtlCol="0" anchor="ctr"/>
                <a:lstStyle/>
                <a:p>
                  <a:endParaRPr lang="en-US"/>
                </a:p>
              </p:txBody>
            </p:sp>
            <p:sp>
              <p:nvSpPr>
                <p:cNvPr id="410" name="Freeform: Shape 409">
                  <a:extLst>
                    <a:ext uri="{FF2B5EF4-FFF2-40B4-BE49-F238E27FC236}">
                      <a16:creationId xmlns:a16="http://schemas.microsoft.com/office/drawing/2014/main" id="{0A1A0162-B5EA-44CE-95DD-3D99A4774D9B}"/>
                    </a:ext>
                  </a:extLst>
                </p:cNvPr>
                <p:cNvSpPr/>
                <p:nvPr/>
              </p:nvSpPr>
              <p:spPr>
                <a:xfrm>
                  <a:off x="4970934" y="5249789"/>
                  <a:ext cx="21021" cy="21018"/>
                </a:xfrm>
                <a:custGeom>
                  <a:avLst/>
                  <a:gdLst>
                    <a:gd name="connsiteX0" fmla="*/ 9582 w 21021"/>
                    <a:gd name="connsiteY0" fmla="*/ 20976 h 21018"/>
                    <a:gd name="connsiteX1" fmla="*/ 20979 w 21021"/>
                    <a:gd name="connsiteY1" fmla="*/ 11439 h 21018"/>
                    <a:gd name="connsiteX2" fmla="*/ 11442 w 21021"/>
                    <a:gd name="connsiteY2" fmla="*/ 42 h 21018"/>
                    <a:gd name="connsiteX3" fmla="*/ 45 w 21021"/>
                    <a:gd name="connsiteY3" fmla="*/ 9579 h 21018"/>
                    <a:gd name="connsiteX4" fmla="*/ 43 w 21021"/>
                    <a:gd name="connsiteY4" fmla="*/ 9595 h 21018"/>
                    <a:gd name="connsiteX5" fmla="*/ 9533 w 21021"/>
                    <a:gd name="connsiteY5" fmla="*/ 20972 h 21018"/>
                    <a:gd name="connsiteX6" fmla="*/ 9582 w 21021"/>
                    <a:gd name="connsiteY6" fmla="*/ 20976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1" h="21018">
                      <a:moveTo>
                        <a:pt x="9582" y="20976"/>
                      </a:moveTo>
                      <a:cubicBezTo>
                        <a:pt x="15363" y="21490"/>
                        <a:pt x="20465" y="17220"/>
                        <a:pt x="20979" y="11439"/>
                      </a:cubicBezTo>
                      <a:cubicBezTo>
                        <a:pt x="21493" y="5658"/>
                        <a:pt x="17223" y="555"/>
                        <a:pt x="11442" y="42"/>
                      </a:cubicBezTo>
                      <a:cubicBezTo>
                        <a:pt x="5661" y="-472"/>
                        <a:pt x="558" y="3798"/>
                        <a:pt x="45" y="9579"/>
                      </a:cubicBezTo>
                      <a:cubicBezTo>
                        <a:pt x="44" y="9584"/>
                        <a:pt x="44" y="9590"/>
                        <a:pt x="43" y="9595"/>
                      </a:cubicBezTo>
                      <a:cubicBezTo>
                        <a:pt x="-478" y="15357"/>
                        <a:pt x="3771" y="20451"/>
                        <a:pt x="9533" y="20972"/>
                      </a:cubicBezTo>
                      <a:cubicBezTo>
                        <a:pt x="9549" y="20974"/>
                        <a:pt x="9566" y="20975"/>
                        <a:pt x="9582" y="20976"/>
                      </a:cubicBezTo>
                      <a:close/>
                    </a:path>
                  </a:pathLst>
                </a:custGeom>
                <a:solidFill>
                  <a:srgbClr val="006F7E"/>
                </a:solidFill>
                <a:ln w="3233" cap="flat">
                  <a:noFill/>
                  <a:prstDash val="solid"/>
                  <a:miter/>
                </a:ln>
              </p:spPr>
              <p:txBody>
                <a:bodyPr rtlCol="0" anchor="ctr"/>
                <a:lstStyle/>
                <a:p>
                  <a:endParaRPr lang="en-US"/>
                </a:p>
              </p:txBody>
            </p:sp>
            <p:sp>
              <p:nvSpPr>
                <p:cNvPr id="411" name="Freeform: Shape 410">
                  <a:extLst>
                    <a:ext uri="{FF2B5EF4-FFF2-40B4-BE49-F238E27FC236}">
                      <a16:creationId xmlns:a16="http://schemas.microsoft.com/office/drawing/2014/main" id="{C822CBE7-86F3-4F7E-8ADB-753D017270D3}"/>
                    </a:ext>
                  </a:extLst>
                </p:cNvPr>
                <p:cNvSpPr/>
                <p:nvPr/>
              </p:nvSpPr>
              <p:spPr>
                <a:xfrm>
                  <a:off x="4966702" y="5231792"/>
                  <a:ext cx="12352" cy="12357"/>
                </a:xfrm>
                <a:custGeom>
                  <a:avLst/>
                  <a:gdLst>
                    <a:gd name="connsiteX0" fmla="*/ 5666 w 12352"/>
                    <a:gd name="connsiteY0" fmla="*/ 12331 h 12357"/>
                    <a:gd name="connsiteX1" fmla="*/ 12319 w 12352"/>
                    <a:gd name="connsiteY1" fmla="*/ 6816 h 12357"/>
                    <a:gd name="connsiteX2" fmla="*/ 12326 w 12352"/>
                    <a:gd name="connsiteY2" fmla="*/ 6737 h 12357"/>
                    <a:gd name="connsiteX3" fmla="*/ 6737 w 12352"/>
                    <a:gd name="connsiteY3" fmla="*/ 26 h 12357"/>
                    <a:gd name="connsiteX4" fmla="*/ 26 w 12352"/>
                    <a:gd name="connsiteY4" fmla="*/ 5615 h 12357"/>
                    <a:gd name="connsiteX5" fmla="*/ 5615 w 12352"/>
                    <a:gd name="connsiteY5" fmla="*/ 12326 h 12357"/>
                    <a:gd name="connsiteX6" fmla="*/ 5666 w 12352"/>
                    <a:gd name="connsiteY6" fmla="*/ 12331 h 12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52" h="12357">
                      <a:moveTo>
                        <a:pt x="5666" y="12331"/>
                      </a:moveTo>
                      <a:cubicBezTo>
                        <a:pt x="9026" y="12645"/>
                        <a:pt x="12005" y="10176"/>
                        <a:pt x="12319" y="6816"/>
                      </a:cubicBezTo>
                      <a:cubicBezTo>
                        <a:pt x="12322" y="6789"/>
                        <a:pt x="12324" y="6763"/>
                        <a:pt x="12326" y="6737"/>
                      </a:cubicBezTo>
                      <a:cubicBezTo>
                        <a:pt x="12636" y="3340"/>
                        <a:pt x="10134" y="336"/>
                        <a:pt x="6737" y="26"/>
                      </a:cubicBezTo>
                      <a:cubicBezTo>
                        <a:pt x="3340" y="-284"/>
                        <a:pt x="336" y="2218"/>
                        <a:pt x="26" y="5615"/>
                      </a:cubicBezTo>
                      <a:cubicBezTo>
                        <a:pt x="-284" y="9012"/>
                        <a:pt x="2219" y="12017"/>
                        <a:pt x="5615" y="12326"/>
                      </a:cubicBezTo>
                      <a:cubicBezTo>
                        <a:pt x="5632" y="12328"/>
                        <a:pt x="5649" y="12330"/>
                        <a:pt x="5666" y="12331"/>
                      </a:cubicBezTo>
                      <a:close/>
                    </a:path>
                  </a:pathLst>
                </a:custGeom>
                <a:solidFill>
                  <a:srgbClr val="006F7E"/>
                </a:solidFill>
                <a:ln w="3233" cap="flat">
                  <a:noFill/>
                  <a:prstDash val="solid"/>
                  <a:miter/>
                </a:ln>
              </p:spPr>
              <p:txBody>
                <a:bodyPr rtlCol="0" anchor="ctr"/>
                <a:lstStyle/>
                <a:p>
                  <a:endParaRPr lang="en-US"/>
                </a:p>
              </p:txBody>
            </p:sp>
            <p:sp>
              <p:nvSpPr>
                <p:cNvPr id="412" name="Freeform: Shape 411">
                  <a:extLst>
                    <a:ext uri="{FF2B5EF4-FFF2-40B4-BE49-F238E27FC236}">
                      <a16:creationId xmlns:a16="http://schemas.microsoft.com/office/drawing/2014/main" id="{FA5A8180-3DD8-4D95-9663-1B40437590E6}"/>
                    </a:ext>
                  </a:extLst>
                </p:cNvPr>
                <p:cNvSpPr/>
                <p:nvPr/>
              </p:nvSpPr>
              <p:spPr>
                <a:xfrm>
                  <a:off x="4999383" y="5245501"/>
                  <a:ext cx="7884" cy="7889"/>
                </a:xfrm>
                <a:custGeom>
                  <a:avLst/>
                  <a:gdLst>
                    <a:gd name="connsiteX0" fmla="*/ 4251 w 7884"/>
                    <a:gd name="connsiteY0" fmla="*/ 12 h 7889"/>
                    <a:gd name="connsiteX1" fmla="*/ 12 w 7884"/>
                    <a:gd name="connsiteY1" fmla="*/ 3639 h 7889"/>
                    <a:gd name="connsiteX2" fmla="*/ 3639 w 7884"/>
                    <a:gd name="connsiteY2" fmla="*/ 7878 h 7889"/>
                    <a:gd name="connsiteX3" fmla="*/ 7873 w 7884"/>
                    <a:gd name="connsiteY3" fmla="*/ 4312 h 7889"/>
                    <a:gd name="connsiteX4" fmla="*/ 4251 w 7884"/>
                    <a:gd name="connsiteY4" fmla="*/ 12 h 78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84" h="7889">
                      <a:moveTo>
                        <a:pt x="4251" y="12"/>
                      </a:moveTo>
                      <a:cubicBezTo>
                        <a:pt x="2079" y="-157"/>
                        <a:pt x="181" y="1467"/>
                        <a:pt x="12" y="3639"/>
                      </a:cubicBezTo>
                      <a:cubicBezTo>
                        <a:pt x="-157" y="5811"/>
                        <a:pt x="1467" y="7708"/>
                        <a:pt x="3639" y="7878"/>
                      </a:cubicBezTo>
                      <a:cubicBezTo>
                        <a:pt x="5787" y="8045"/>
                        <a:pt x="7672" y="6458"/>
                        <a:pt x="7873" y="4312"/>
                      </a:cubicBezTo>
                      <a:cubicBezTo>
                        <a:pt x="8041" y="2131"/>
                        <a:pt x="6430" y="217"/>
                        <a:pt x="4251" y="12"/>
                      </a:cubicBezTo>
                      <a:close/>
                    </a:path>
                  </a:pathLst>
                </a:custGeom>
                <a:solidFill>
                  <a:srgbClr val="006F7E"/>
                </a:solidFill>
                <a:ln w="3233" cap="flat">
                  <a:noFill/>
                  <a:prstDash val="solid"/>
                  <a:miter/>
                </a:ln>
              </p:spPr>
              <p:txBody>
                <a:bodyPr rtlCol="0" anchor="ctr"/>
                <a:lstStyle/>
                <a:p>
                  <a:endParaRPr lang="en-US"/>
                </a:p>
              </p:txBody>
            </p:sp>
            <p:sp>
              <p:nvSpPr>
                <p:cNvPr id="413" name="Freeform: Shape 412">
                  <a:extLst>
                    <a:ext uri="{FF2B5EF4-FFF2-40B4-BE49-F238E27FC236}">
                      <a16:creationId xmlns:a16="http://schemas.microsoft.com/office/drawing/2014/main" id="{835CB3F2-4323-4C36-9F2C-D9D7E9B1D14C}"/>
                    </a:ext>
                  </a:extLst>
                </p:cNvPr>
                <p:cNvSpPr/>
                <p:nvPr/>
              </p:nvSpPr>
              <p:spPr>
                <a:xfrm>
                  <a:off x="4927553" y="5240695"/>
                  <a:ext cx="4947" cy="17783"/>
                </a:xfrm>
                <a:custGeom>
                  <a:avLst/>
                  <a:gdLst>
                    <a:gd name="connsiteX0" fmla="*/ 3492 w 4947"/>
                    <a:gd name="connsiteY0" fmla="*/ 14195 h 17783"/>
                    <a:gd name="connsiteX1" fmla="*/ 0 w 4947"/>
                    <a:gd name="connsiteY1" fmla="*/ 0 h 17783"/>
                    <a:gd name="connsiteX2" fmla="*/ 0 w 4947"/>
                    <a:gd name="connsiteY2" fmla="*/ 17784 h 17783"/>
                    <a:gd name="connsiteX3" fmla="*/ 3492 w 4947"/>
                    <a:gd name="connsiteY3" fmla="*/ 14195 h 17783"/>
                  </a:gdLst>
                  <a:ahLst/>
                  <a:cxnLst>
                    <a:cxn ang="0">
                      <a:pos x="connsiteX0" y="connsiteY0"/>
                    </a:cxn>
                    <a:cxn ang="0">
                      <a:pos x="connsiteX1" y="connsiteY1"/>
                    </a:cxn>
                    <a:cxn ang="0">
                      <a:pos x="connsiteX2" y="connsiteY2"/>
                    </a:cxn>
                    <a:cxn ang="0">
                      <a:pos x="connsiteX3" y="connsiteY3"/>
                    </a:cxn>
                  </a:cxnLst>
                  <a:rect l="l" t="t" r="r" b="b"/>
                  <a:pathLst>
                    <a:path w="4947" h="17783">
                      <a:moveTo>
                        <a:pt x="3492" y="14195"/>
                      </a:moveTo>
                      <a:cubicBezTo>
                        <a:pt x="6385" y="9301"/>
                        <a:pt x="4833" y="2993"/>
                        <a:pt x="0" y="0"/>
                      </a:cubicBezTo>
                      <a:lnTo>
                        <a:pt x="0" y="17784"/>
                      </a:lnTo>
                      <a:cubicBezTo>
                        <a:pt x="1426" y="16874"/>
                        <a:pt x="2622" y="15645"/>
                        <a:pt x="3492" y="14195"/>
                      </a:cubicBezTo>
                      <a:close/>
                    </a:path>
                  </a:pathLst>
                </a:custGeom>
                <a:solidFill>
                  <a:srgbClr val="006F7E"/>
                </a:solidFill>
                <a:ln w="3233" cap="flat">
                  <a:noFill/>
                  <a:prstDash val="solid"/>
                  <a:miter/>
                </a:ln>
              </p:spPr>
              <p:txBody>
                <a:bodyPr rtlCol="0" anchor="ctr"/>
                <a:lstStyle/>
                <a:p>
                  <a:endParaRPr lang="en-US"/>
                </a:p>
              </p:txBody>
            </p:sp>
            <p:sp>
              <p:nvSpPr>
                <p:cNvPr id="414" name="Freeform: Shape 413">
                  <a:extLst>
                    <a:ext uri="{FF2B5EF4-FFF2-40B4-BE49-F238E27FC236}">
                      <a16:creationId xmlns:a16="http://schemas.microsoft.com/office/drawing/2014/main" id="{8F09961C-4A40-4606-8111-D353E423BCE8}"/>
                    </a:ext>
                  </a:extLst>
                </p:cNvPr>
                <p:cNvSpPr/>
                <p:nvPr/>
              </p:nvSpPr>
              <p:spPr>
                <a:xfrm>
                  <a:off x="4939628" y="5245201"/>
                  <a:ext cx="12418" cy="12418"/>
                </a:xfrm>
                <a:custGeom>
                  <a:avLst/>
                  <a:gdLst>
                    <a:gd name="connsiteX0" fmla="*/ 859 w 12418"/>
                    <a:gd name="connsiteY0" fmla="*/ 3061 h 12418"/>
                    <a:gd name="connsiteX1" fmla="*/ 3060 w 12418"/>
                    <a:gd name="connsiteY1" fmla="*/ 11560 h 12418"/>
                    <a:gd name="connsiteX2" fmla="*/ 11559 w 12418"/>
                    <a:gd name="connsiteY2" fmla="*/ 9358 h 12418"/>
                    <a:gd name="connsiteX3" fmla="*/ 9363 w 12418"/>
                    <a:gd name="connsiteY3" fmla="*/ 862 h 12418"/>
                    <a:gd name="connsiteX4" fmla="*/ 862 w 12418"/>
                    <a:gd name="connsiteY4" fmla="*/ 3056 h 12418"/>
                    <a:gd name="connsiteX5" fmla="*/ 859 w 12418"/>
                    <a:gd name="connsiteY5" fmla="*/ 3061 h 12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18" h="12418">
                      <a:moveTo>
                        <a:pt x="859" y="3061"/>
                      </a:moveTo>
                      <a:cubicBezTo>
                        <a:pt x="-880" y="6015"/>
                        <a:pt x="105" y="9821"/>
                        <a:pt x="3060" y="11560"/>
                      </a:cubicBezTo>
                      <a:cubicBezTo>
                        <a:pt x="6015" y="13299"/>
                        <a:pt x="9820" y="12313"/>
                        <a:pt x="11559" y="9358"/>
                      </a:cubicBezTo>
                      <a:cubicBezTo>
                        <a:pt x="13297" y="6405"/>
                        <a:pt x="12314" y="2602"/>
                        <a:pt x="9363" y="862"/>
                      </a:cubicBezTo>
                      <a:cubicBezTo>
                        <a:pt x="6409" y="-880"/>
                        <a:pt x="2603" y="102"/>
                        <a:pt x="862" y="3056"/>
                      </a:cubicBezTo>
                      <a:cubicBezTo>
                        <a:pt x="861" y="3057"/>
                        <a:pt x="860" y="3059"/>
                        <a:pt x="859" y="3061"/>
                      </a:cubicBezTo>
                      <a:close/>
                    </a:path>
                  </a:pathLst>
                </a:custGeom>
                <a:solidFill>
                  <a:srgbClr val="006F7E"/>
                </a:solidFill>
                <a:ln w="3233" cap="flat">
                  <a:noFill/>
                  <a:prstDash val="solid"/>
                  <a:miter/>
                </a:ln>
              </p:spPr>
              <p:txBody>
                <a:bodyPr rtlCol="0" anchor="ctr"/>
                <a:lstStyle/>
                <a:p>
                  <a:endParaRPr lang="en-US"/>
                </a:p>
              </p:txBody>
            </p:sp>
            <p:sp>
              <p:nvSpPr>
                <p:cNvPr id="415" name="Freeform: Shape 414">
                  <a:extLst>
                    <a:ext uri="{FF2B5EF4-FFF2-40B4-BE49-F238E27FC236}">
                      <a16:creationId xmlns:a16="http://schemas.microsoft.com/office/drawing/2014/main" id="{D410AA24-49A6-457A-9DD2-97D43EF0029C}"/>
                    </a:ext>
                  </a:extLst>
                </p:cNvPr>
                <p:cNvSpPr/>
                <p:nvPr/>
              </p:nvSpPr>
              <p:spPr>
                <a:xfrm>
                  <a:off x="4930035" y="5135879"/>
                  <a:ext cx="12352" cy="12351"/>
                </a:xfrm>
                <a:custGeom>
                  <a:avLst/>
                  <a:gdLst>
                    <a:gd name="connsiteX0" fmla="*/ 5828 w 12352"/>
                    <a:gd name="connsiteY0" fmla="*/ 12342 h 12351"/>
                    <a:gd name="connsiteX1" fmla="*/ 12342 w 12352"/>
                    <a:gd name="connsiteY1" fmla="*/ 6524 h 12351"/>
                    <a:gd name="connsiteX2" fmla="*/ 6524 w 12352"/>
                    <a:gd name="connsiteY2" fmla="*/ 10 h 12351"/>
                    <a:gd name="connsiteX3" fmla="*/ 10 w 12352"/>
                    <a:gd name="connsiteY3" fmla="*/ 5827 h 12351"/>
                    <a:gd name="connsiteX4" fmla="*/ 7 w 12352"/>
                    <a:gd name="connsiteY4" fmla="*/ 5875 h 12351"/>
                    <a:gd name="connsiteX5" fmla="*/ 5827 w 12352"/>
                    <a:gd name="connsiteY5" fmla="*/ 12342 h 1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2" h="12351">
                      <a:moveTo>
                        <a:pt x="5828" y="12342"/>
                      </a:moveTo>
                      <a:cubicBezTo>
                        <a:pt x="9233" y="12534"/>
                        <a:pt x="12150" y="9929"/>
                        <a:pt x="12342" y="6524"/>
                      </a:cubicBezTo>
                      <a:cubicBezTo>
                        <a:pt x="12534" y="3119"/>
                        <a:pt x="9930" y="202"/>
                        <a:pt x="6524" y="10"/>
                      </a:cubicBezTo>
                      <a:cubicBezTo>
                        <a:pt x="3119" y="-182"/>
                        <a:pt x="202" y="2422"/>
                        <a:pt x="10" y="5827"/>
                      </a:cubicBezTo>
                      <a:cubicBezTo>
                        <a:pt x="9" y="5843"/>
                        <a:pt x="8" y="5859"/>
                        <a:pt x="7" y="5875"/>
                      </a:cubicBezTo>
                      <a:cubicBezTo>
                        <a:pt x="-158" y="9263"/>
                        <a:pt x="2441" y="12150"/>
                        <a:pt x="5827" y="12342"/>
                      </a:cubicBezTo>
                      <a:close/>
                    </a:path>
                  </a:pathLst>
                </a:custGeom>
                <a:solidFill>
                  <a:srgbClr val="006F7E"/>
                </a:solidFill>
                <a:ln w="3233" cap="flat">
                  <a:noFill/>
                  <a:prstDash val="solid"/>
                  <a:miter/>
                </a:ln>
              </p:spPr>
              <p:txBody>
                <a:bodyPr rtlCol="0" anchor="ctr"/>
                <a:lstStyle/>
                <a:p>
                  <a:endParaRPr lang="en-US"/>
                </a:p>
              </p:txBody>
            </p:sp>
            <p:sp>
              <p:nvSpPr>
                <p:cNvPr id="416" name="Freeform: Shape 415">
                  <a:extLst>
                    <a:ext uri="{FF2B5EF4-FFF2-40B4-BE49-F238E27FC236}">
                      <a16:creationId xmlns:a16="http://schemas.microsoft.com/office/drawing/2014/main" id="{40A4EED9-A172-4A22-8798-B26A68733328}"/>
                    </a:ext>
                  </a:extLst>
                </p:cNvPr>
                <p:cNvSpPr/>
                <p:nvPr/>
              </p:nvSpPr>
              <p:spPr>
                <a:xfrm>
                  <a:off x="4927553" y="5169302"/>
                  <a:ext cx="2202" cy="7048"/>
                </a:xfrm>
                <a:custGeom>
                  <a:avLst/>
                  <a:gdLst>
                    <a:gd name="connsiteX0" fmla="*/ 2199 w 2202"/>
                    <a:gd name="connsiteY0" fmla="*/ 3783 h 7048"/>
                    <a:gd name="connsiteX1" fmla="*/ 0 w 2202"/>
                    <a:gd name="connsiteY1" fmla="*/ 0 h 7048"/>
                    <a:gd name="connsiteX2" fmla="*/ 0 w 2202"/>
                    <a:gd name="connsiteY2" fmla="*/ 7049 h 7048"/>
                    <a:gd name="connsiteX3" fmla="*/ 2199 w 2202"/>
                    <a:gd name="connsiteY3" fmla="*/ 3783 h 7048"/>
                  </a:gdLst>
                  <a:ahLst/>
                  <a:cxnLst>
                    <a:cxn ang="0">
                      <a:pos x="connsiteX0" y="connsiteY0"/>
                    </a:cxn>
                    <a:cxn ang="0">
                      <a:pos x="connsiteX1" y="connsiteY1"/>
                    </a:cxn>
                    <a:cxn ang="0">
                      <a:pos x="connsiteX2" y="connsiteY2"/>
                    </a:cxn>
                    <a:cxn ang="0">
                      <a:pos x="connsiteX3" y="connsiteY3"/>
                    </a:cxn>
                  </a:cxnLst>
                  <a:rect l="l" t="t" r="r" b="b"/>
                  <a:pathLst>
                    <a:path w="2202" h="7048">
                      <a:moveTo>
                        <a:pt x="2199" y="3783"/>
                      </a:moveTo>
                      <a:cubicBezTo>
                        <a:pt x="2263" y="2202"/>
                        <a:pt x="1405" y="727"/>
                        <a:pt x="0" y="0"/>
                      </a:cubicBezTo>
                      <a:lnTo>
                        <a:pt x="0" y="7049"/>
                      </a:lnTo>
                      <a:cubicBezTo>
                        <a:pt x="1272" y="6441"/>
                        <a:pt x="2113" y="5190"/>
                        <a:pt x="2199" y="3783"/>
                      </a:cubicBezTo>
                      <a:close/>
                    </a:path>
                  </a:pathLst>
                </a:custGeom>
                <a:solidFill>
                  <a:srgbClr val="006F7E"/>
                </a:solidFill>
                <a:ln w="3233" cap="flat">
                  <a:noFill/>
                  <a:prstDash val="solid"/>
                  <a:miter/>
                </a:ln>
              </p:spPr>
              <p:txBody>
                <a:bodyPr rtlCol="0" anchor="ctr"/>
                <a:lstStyle/>
                <a:p>
                  <a:endParaRPr lang="en-US"/>
                </a:p>
              </p:txBody>
            </p:sp>
            <p:sp>
              <p:nvSpPr>
                <p:cNvPr id="417" name="Freeform: Shape 416">
                  <a:extLst>
                    <a:ext uri="{FF2B5EF4-FFF2-40B4-BE49-F238E27FC236}">
                      <a16:creationId xmlns:a16="http://schemas.microsoft.com/office/drawing/2014/main" id="{1E776A26-2FEA-430D-BD35-101139FAC0CD}"/>
                    </a:ext>
                  </a:extLst>
                </p:cNvPr>
                <p:cNvSpPr/>
                <p:nvPr/>
              </p:nvSpPr>
              <p:spPr>
                <a:xfrm>
                  <a:off x="4964462" y="5204714"/>
                  <a:ext cx="17528" cy="17507"/>
                </a:xfrm>
                <a:custGeom>
                  <a:avLst/>
                  <a:gdLst>
                    <a:gd name="connsiteX0" fmla="*/ 12594 w 17528"/>
                    <a:gd name="connsiteY0" fmla="*/ 16646 h 17507"/>
                    <a:gd name="connsiteX1" fmla="*/ 16646 w 17528"/>
                    <a:gd name="connsiteY1" fmla="*/ 4935 h 17507"/>
                    <a:gd name="connsiteX2" fmla="*/ 4935 w 17528"/>
                    <a:gd name="connsiteY2" fmla="*/ 883 h 17507"/>
                    <a:gd name="connsiteX3" fmla="*/ 857 w 17528"/>
                    <a:gd name="connsiteY3" fmla="*/ 12540 h 17507"/>
                    <a:gd name="connsiteX4" fmla="*/ 12594 w 17528"/>
                    <a:gd name="connsiteY4" fmla="*/ 16646 h 175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28" h="17507">
                      <a:moveTo>
                        <a:pt x="12594" y="16646"/>
                      </a:moveTo>
                      <a:cubicBezTo>
                        <a:pt x="16947" y="14531"/>
                        <a:pt x="18761" y="9288"/>
                        <a:pt x="16646" y="4935"/>
                      </a:cubicBezTo>
                      <a:cubicBezTo>
                        <a:pt x="14531" y="582"/>
                        <a:pt x="9288" y="-1232"/>
                        <a:pt x="4935" y="883"/>
                      </a:cubicBezTo>
                      <a:cubicBezTo>
                        <a:pt x="603" y="2988"/>
                        <a:pt x="-1218" y="8193"/>
                        <a:pt x="857" y="12540"/>
                      </a:cubicBezTo>
                      <a:cubicBezTo>
                        <a:pt x="2978" y="16899"/>
                        <a:pt x="8218" y="18733"/>
                        <a:pt x="12594" y="16646"/>
                      </a:cubicBezTo>
                      <a:close/>
                    </a:path>
                  </a:pathLst>
                </a:custGeom>
                <a:solidFill>
                  <a:srgbClr val="006F7E"/>
                </a:solidFill>
                <a:ln w="3233" cap="flat">
                  <a:noFill/>
                  <a:prstDash val="solid"/>
                  <a:miter/>
                </a:ln>
              </p:spPr>
              <p:txBody>
                <a:bodyPr rtlCol="0" anchor="ctr"/>
                <a:lstStyle/>
                <a:p>
                  <a:endParaRPr lang="en-US"/>
                </a:p>
              </p:txBody>
            </p:sp>
            <p:sp>
              <p:nvSpPr>
                <p:cNvPr id="418" name="Freeform: Shape 417">
                  <a:extLst>
                    <a:ext uri="{FF2B5EF4-FFF2-40B4-BE49-F238E27FC236}">
                      <a16:creationId xmlns:a16="http://schemas.microsoft.com/office/drawing/2014/main" id="{3C76E834-C7F4-4C44-929F-95DCC734C2CC}"/>
                    </a:ext>
                  </a:extLst>
                </p:cNvPr>
                <p:cNvSpPr/>
                <p:nvPr/>
              </p:nvSpPr>
              <p:spPr>
                <a:xfrm>
                  <a:off x="4980459" y="5192714"/>
                  <a:ext cx="10273" cy="10284"/>
                </a:xfrm>
                <a:custGeom>
                  <a:avLst/>
                  <a:gdLst>
                    <a:gd name="connsiteX0" fmla="*/ 7396 w 10273"/>
                    <a:gd name="connsiteY0" fmla="*/ 9763 h 10284"/>
                    <a:gd name="connsiteX1" fmla="*/ 9757 w 10273"/>
                    <a:gd name="connsiteY1" fmla="*/ 2876 h 10284"/>
                    <a:gd name="connsiteX2" fmla="*/ 2876 w 10273"/>
                    <a:gd name="connsiteY2" fmla="*/ 528 h 10284"/>
                    <a:gd name="connsiteX3" fmla="*/ 528 w 10273"/>
                    <a:gd name="connsiteY3" fmla="*/ 7409 h 10284"/>
                    <a:gd name="connsiteX4" fmla="*/ 7396 w 10273"/>
                    <a:gd name="connsiteY4" fmla="*/ 9763 h 102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73" h="10284">
                      <a:moveTo>
                        <a:pt x="7396" y="9763"/>
                      </a:moveTo>
                      <a:cubicBezTo>
                        <a:pt x="9939" y="8503"/>
                        <a:pt x="10992" y="5430"/>
                        <a:pt x="9757" y="2876"/>
                      </a:cubicBezTo>
                      <a:cubicBezTo>
                        <a:pt x="8505" y="327"/>
                        <a:pt x="5424" y="-724"/>
                        <a:pt x="2876" y="528"/>
                      </a:cubicBezTo>
                      <a:cubicBezTo>
                        <a:pt x="327" y="1779"/>
                        <a:pt x="-724" y="4860"/>
                        <a:pt x="528" y="7409"/>
                      </a:cubicBezTo>
                      <a:cubicBezTo>
                        <a:pt x="1777" y="9953"/>
                        <a:pt x="4849" y="11005"/>
                        <a:pt x="7396" y="9763"/>
                      </a:cubicBezTo>
                      <a:close/>
                    </a:path>
                  </a:pathLst>
                </a:custGeom>
                <a:solidFill>
                  <a:srgbClr val="006F7E"/>
                </a:solidFill>
                <a:ln w="3233" cap="flat">
                  <a:noFill/>
                  <a:prstDash val="solid"/>
                  <a:miter/>
                </a:ln>
              </p:spPr>
              <p:txBody>
                <a:bodyPr rtlCol="0" anchor="ctr"/>
                <a:lstStyle/>
                <a:p>
                  <a:endParaRPr lang="en-US"/>
                </a:p>
              </p:txBody>
            </p:sp>
            <p:sp>
              <p:nvSpPr>
                <p:cNvPr id="419" name="Freeform: Shape 418">
                  <a:extLst>
                    <a:ext uri="{FF2B5EF4-FFF2-40B4-BE49-F238E27FC236}">
                      <a16:creationId xmlns:a16="http://schemas.microsoft.com/office/drawing/2014/main" id="{F5CE3ABA-BF2F-45C2-9EE4-0FAFD2CEBB51}"/>
                    </a:ext>
                  </a:extLst>
                </p:cNvPr>
                <p:cNvSpPr/>
                <p:nvPr/>
              </p:nvSpPr>
              <p:spPr>
                <a:xfrm>
                  <a:off x="4987083" y="5221110"/>
                  <a:ext cx="6614" cy="6627"/>
                </a:xfrm>
                <a:custGeom>
                  <a:avLst/>
                  <a:gdLst>
                    <a:gd name="connsiteX0" fmla="*/ 6269 w 6614"/>
                    <a:gd name="connsiteY0" fmla="*/ 1898 h 6627"/>
                    <a:gd name="connsiteX1" fmla="*/ 1988 w 6614"/>
                    <a:gd name="connsiteY1" fmla="*/ 290 h 6627"/>
                    <a:gd name="connsiteX2" fmla="*/ 1872 w 6614"/>
                    <a:gd name="connsiteY2" fmla="*/ 346 h 6627"/>
                    <a:gd name="connsiteX3" fmla="*/ 302 w 6614"/>
                    <a:gd name="connsiteY3" fmla="*/ 4640 h 6627"/>
                    <a:gd name="connsiteX4" fmla="*/ 352 w 6614"/>
                    <a:gd name="connsiteY4" fmla="*/ 4743 h 6627"/>
                    <a:gd name="connsiteX5" fmla="*/ 4640 w 6614"/>
                    <a:gd name="connsiteY5" fmla="*/ 6332 h 6627"/>
                    <a:gd name="connsiteX6" fmla="*/ 4717 w 6614"/>
                    <a:gd name="connsiteY6" fmla="*/ 6295 h 6627"/>
                    <a:gd name="connsiteX7" fmla="*/ 6325 w 6614"/>
                    <a:gd name="connsiteY7" fmla="*/ 2014 h 6627"/>
                    <a:gd name="connsiteX8" fmla="*/ 6269 w 6614"/>
                    <a:gd name="connsiteY8" fmla="*/ 1897 h 6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14" h="6627">
                      <a:moveTo>
                        <a:pt x="6269" y="1898"/>
                      </a:moveTo>
                      <a:cubicBezTo>
                        <a:pt x="5531" y="272"/>
                        <a:pt x="3614" y="-448"/>
                        <a:pt x="1988" y="290"/>
                      </a:cubicBezTo>
                      <a:cubicBezTo>
                        <a:pt x="1949" y="308"/>
                        <a:pt x="1910" y="326"/>
                        <a:pt x="1872" y="346"/>
                      </a:cubicBezTo>
                      <a:cubicBezTo>
                        <a:pt x="252" y="1098"/>
                        <a:pt x="-451" y="3021"/>
                        <a:pt x="302" y="4640"/>
                      </a:cubicBezTo>
                      <a:cubicBezTo>
                        <a:pt x="318" y="4675"/>
                        <a:pt x="335" y="4709"/>
                        <a:pt x="352" y="4743"/>
                      </a:cubicBezTo>
                      <a:cubicBezTo>
                        <a:pt x="1097" y="6365"/>
                        <a:pt x="3017" y="7077"/>
                        <a:pt x="4640" y="6332"/>
                      </a:cubicBezTo>
                      <a:cubicBezTo>
                        <a:pt x="4666" y="6320"/>
                        <a:pt x="4691" y="6307"/>
                        <a:pt x="4717" y="6295"/>
                      </a:cubicBezTo>
                      <a:cubicBezTo>
                        <a:pt x="6343" y="5557"/>
                        <a:pt x="7063" y="3640"/>
                        <a:pt x="6325" y="2014"/>
                      </a:cubicBezTo>
                      <a:cubicBezTo>
                        <a:pt x="6307" y="1975"/>
                        <a:pt x="6288" y="1936"/>
                        <a:pt x="6269" y="1897"/>
                      </a:cubicBezTo>
                      <a:close/>
                    </a:path>
                  </a:pathLst>
                </a:custGeom>
                <a:solidFill>
                  <a:srgbClr val="006F7E"/>
                </a:solidFill>
                <a:ln w="3233" cap="flat">
                  <a:noFill/>
                  <a:prstDash val="solid"/>
                  <a:miter/>
                </a:ln>
              </p:spPr>
              <p:txBody>
                <a:bodyPr rtlCol="0" anchor="ctr"/>
                <a:lstStyle/>
                <a:p>
                  <a:endParaRPr lang="en-US"/>
                </a:p>
              </p:txBody>
            </p:sp>
            <p:sp>
              <p:nvSpPr>
                <p:cNvPr id="420" name="Freeform: Shape 419">
                  <a:extLst>
                    <a:ext uri="{FF2B5EF4-FFF2-40B4-BE49-F238E27FC236}">
                      <a16:creationId xmlns:a16="http://schemas.microsoft.com/office/drawing/2014/main" id="{42F5E57A-9DC1-43E7-B7AB-A0DD553E1980}"/>
                    </a:ext>
                  </a:extLst>
                </p:cNvPr>
                <p:cNvSpPr/>
                <p:nvPr/>
              </p:nvSpPr>
              <p:spPr>
                <a:xfrm>
                  <a:off x="5005025" y="5272199"/>
                  <a:ext cx="12218" cy="6682"/>
                </a:xfrm>
                <a:custGeom>
                  <a:avLst/>
                  <a:gdLst>
                    <a:gd name="connsiteX0" fmla="*/ 6725 w 12218"/>
                    <a:gd name="connsiteY0" fmla="*/ 21 h 6682"/>
                    <a:gd name="connsiteX1" fmla="*/ 0 w 12218"/>
                    <a:gd name="connsiteY1" fmla="*/ 5648 h 6682"/>
                    <a:gd name="connsiteX2" fmla="*/ 0 w 12218"/>
                    <a:gd name="connsiteY2" fmla="*/ 6682 h 6682"/>
                    <a:gd name="connsiteX3" fmla="*/ 12190 w 12218"/>
                    <a:gd name="connsiteY3" fmla="*/ 6682 h 6682"/>
                    <a:gd name="connsiteX4" fmla="*/ 6725 w 12218"/>
                    <a:gd name="connsiteY4" fmla="*/ 21 h 66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18" h="6682">
                      <a:moveTo>
                        <a:pt x="6725" y="21"/>
                      </a:moveTo>
                      <a:cubicBezTo>
                        <a:pt x="3322" y="-260"/>
                        <a:pt x="325" y="2248"/>
                        <a:pt x="0" y="5648"/>
                      </a:cubicBezTo>
                      <a:cubicBezTo>
                        <a:pt x="0" y="6004"/>
                        <a:pt x="0" y="6327"/>
                        <a:pt x="0" y="6682"/>
                      </a:cubicBezTo>
                      <a:lnTo>
                        <a:pt x="12190" y="6682"/>
                      </a:lnTo>
                      <a:cubicBezTo>
                        <a:pt x="12509" y="3337"/>
                        <a:pt x="10068" y="362"/>
                        <a:pt x="6725" y="21"/>
                      </a:cubicBezTo>
                      <a:close/>
                    </a:path>
                  </a:pathLst>
                </a:custGeom>
                <a:solidFill>
                  <a:srgbClr val="006F7E"/>
                </a:solidFill>
                <a:ln w="3233" cap="flat">
                  <a:noFill/>
                  <a:prstDash val="solid"/>
                  <a:miter/>
                </a:ln>
              </p:spPr>
              <p:txBody>
                <a:bodyPr rtlCol="0" anchor="ctr"/>
                <a:lstStyle/>
                <a:p>
                  <a:endParaRPr lang="en-US"/>
                </a:p>
              </p:txBody>
            </p:sp>
            <p:sp>
              <p:nvSpPr>
                <p:cNvPr id="421" name="Freeform: Shape 420">
                  <a:extLst>
                    <a:ext uri="{FF2B5EF4-FFF2-40B4-BE49-F238E27FC236}">
                      <a16:creationId xmlns:a16="http://schemas.microsoft.com/office/drawing/2014/main" id="{001B272D-8408-442A-875E-7D2259BA8B08}"/>
                    </a:ext>
                  </a:extLst>
                </p:cNvPr>
                <p:cNvSpPr/>
                <p:nvPr/>
              </p:nvSpPr>
              <p:spPr>
                <a:xfrm>
                  <a:off x="4936378" y="5268572"/>
                  <a:ext cx="12351" cy="10309"/>
                </a:xfrm>
                <a:custGeom>
                  <a:avLst/>
                  <a:gdLst>
                    <a:gd name="connsiteX0" fmla="*/ 6695 w 12351"/>
                    <a:gd name="connsiteY0" fmla="*/ 27 h 10309"/>
                    <a:gd name="connsiteX1" fmla="*/ 41 w 12351"/>
                    <a:gd name="connsiteY1" fmla="*/ 5542 h 10309"/>
                    <a:gd name="connsiteX2" fmla="*/ 34 w 12351"/>
                    <a:gd name="connsiteY2" fmla="*/ 5621 h 10309"/>
                    <a:gd name="connsiteX3" fmla="*/ 1619 w 12351"/>
                    <a:gd name="connsiteY3" fmla="*/ 10309 h 10309"/>
                    <a:gd name="connsiteX4" fmla="*/ 10608 w 12351"/>
                    <a:gd name="connsiteY4" fmla="*/ 10309 h 10309"/>
                    <a:gd name="connsiteX5" fmla="*/ 10554 w 12351"/>
                    <a:gd name="connsiteY5" fmla="*/ 1759 h 10309"/>
                    <a:gd name="connsiteX6" fmla="*/ 6695 w 12351"/>
                    <a:gd name="connsiteY6" fmla="*/ 27 h 10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51" h="10309">
                      <a:moveTo>
                        <a:pt x="6695" y="27"/>
                      </a:moveTo>
                      <a:cubicBezTo>
                        <a:pt x="3335" y="-288"/>
                        <a:pt x="356" y="2182"/>
                        <a:pt x="41" y="5542"/>
                      </a:cubicBezTo>
                      <a:cubicBezTo>
                        <a:pt x="39" y="5568"/>
                        <a:pt x="37" y="5595"/>
                        <a:pt x="34" y="5621"/>
                      </a:cubicBezTo>
                      <a:cubicBezTo>
                        <a:pt x="-152" y="7340"/>
                        <a:pt x="427" y="9055"/>
                        <a:pt x="1619" y="10309"/>
                      </a:cubicBezTo>
                      <a:lnTo>
                        <a:pt x="10608" y="10309"/>
                      </a:lnTo>
                      <a:cubicBezTo>
                        <a:pt x="12954" y="7933"/>
                        <a:pt x="12930" y="4105"/>
                        <a:pt x="10554" y="1759"/>
                      </a:cubicBezTo>
                      <a:cubicBezTo>
                        <a:pt x="9518" y="736"/>
                        <a:pt x="8148" y="121"/>
                        <a:pt x="6695" y="27"/>
                      </a:cubicBezTo>
                      <a:close/>
                    </a:path>
                  </a:pathLst>
                </a:custGeom>
                <a:solidFill>
                  <a:srgbClr val="006F7E"/>
                </a:solidFill>
                <a:ln w="3233" cap="flat">
                  <a:noFill/>
                  <a:prstDash val="solid"/>
                  <a:miter/>
                </a:ln>
              </p:spPr>
              <p:txBody>
                <a:bodyPr rtlCol="0" anchor="ctr"/>
                <a:lstStyle/>
                <a:p>
                  <a:endParaRPr lang="en-US"/>
                </a:p>
              </p:txBody>
            </p:sp>
            <p:sp>
              <p:nvSpPr>
                <p:cNvPr id="422" name="Freeform: Shape 421">
                  <a:extLst>
                    <a:ext uri="{FF2B5EF4-FFF2-40B4-BE49-F238E27FC236}">
                      <a16:creationId xmlns:a16="http://schemas.microsoft.com/office/drawing/2014/main" id="{3949D9AF-0F1E-42D4-B5FC-DCDFC63F9E62}"/>
                    </a:ext>
                  </a:extLst>
                </p:cNvPr>
                <p:cNvSpPr/>
                <p:nvPr/>
              </p:nvSpPr>
              <p:spPr>
                <a:xfrm>
                  <a:off x="5225345" y="5189251"/>
                  <a:ext cx="28586" cy="28586"/>
                </a:xfrm>
                <a:custGeom>
                  <a:avLst/>
                  <a:gdLst>
                    <a:gd name="connsiteX0" fmla="*/ 21860 w 28586"/>
                    <a:gd name="connsiteY0" fmla="*/ 26418 h 28586"/>
                    <a:gd name="connsiteX1" fmla="*/ 26418 w 28586"/>
                    <a:gd name="connsiteY1" fmla="*/ 6727 h 28586"/>
                    <a:gd name="connsiteX2" fmla="*/ 6727 w 28586"/>
                    <a:gd name="connsiteY2" fmla="*/ 2169 h 28586"/>
                    <a:gd name="connsiteX3" fmla="*/ 2169 w 28586"/>
                    <a:gd name="connsiteY3" fmla="*/ 21859 h 28586"/>
                    <a:gd name="connsiteX4" fmla="*/ 21859 w 28586"/>
                    <a:gd name="connsiteY4" fmla="*/ 26418 h 28586"/>
                    <a:gd name="connsiteX5" fmla="*/ 21860 w 28586"/>
                    <a:gd name="connsiteY5" fmla="*/ 26417 h 28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586" h="28586">
                      <a:moveTo>
                        <a:pt x="21860" y="26418"/>
                      </a:moveTo>
                      <a:cubicBezTo>
                        <a:pt x="28556" y="22239"/>
                        <a:pt x="30596" y="13423"/>
                        <a:pt x="26418" y="6727"/>
                      </a:cubicBezTo>
                      <a:cubicBezTo>
                        <a:pt x="22239" y="31"/>
                        <a:pt x="13423" y="-2010"/>
                        <a:pt x="6727" y="2169"/>
                      </a:cubicBezTo>
                      <a:cubicBezTo>
                        <a:pt x="31" y="6348"/>
                        <a:pt x="-2010" y="15163"/>
                        <a:pt x="2169" y="21859"/>
                      </a:cubicBezTo>
                      <a:cubicBezTo>
                        <a:pt x="6347" y="28555"/>
                        <a:pt x="15162" y="30597"/>
                        <a:pt x="21859" y="26418"/>
                      </a:cubicBezTo>
                      <a:cubicBezTo>
                        <a:pt x="21859" y="26418"/>
                        <a:pt x="21860" y="26418"/>
                        <a:pt x="21860" y="26417"/>
                      </a:cubicBezTo>
                      <a:close/>
                    </a:path>
                  </a:pathLst>
                </a:custGeom>
                <a:solidFill>
                  <a:srgbClr val="006F7E"/>
                </a:solidFill>
                <a:ln w="3233" cap="flat">
                  <a:noFill/>
                  <a:prstDash val="solid"/>
                  <a:miter/>
                </a:ln>
              </p:spPr>
              <p:txBody>
                <a:bodyPr rtlCol="0" anchor="ctr"/>
                <a:lstStyle/>
                <a:p>
                  <a:endParaRPr lang="en-US"/>
                </a:p>
              </p:txBody>
            </p:sp>
            <p:sp>
              <p:nvSpPr>
                <p:cNvPr id="423" name="Freeform: Shape 422">
                  <a:extLst>
                    <a:ext uri="{FF2B5EF4-FFF2-40B4-BE49-F238E27FC236}">
                      <a16:creationId xmlns:a16="http://schemas.microsoft.com/office/drawing/2014/main" id="{75586633-6EB6-4F73-8FEF-169330B6840D}"/>
                    </a:ext>
                  </a:extLst>
                </p:cNvPr>
                <p:cNvSpPr/>
                <p:nvPr/>
              </p:nvSpPr>
              <p:spPr>
                <a:xfrm>
                  <a:off x="5203573" y="5177952"/>
                  <a:ext cx="16815" cy="16828"/>
                </a:xfrm>
                <a:custGeom>
                  <a:avLst/>
                  <a:gdLst>
                    <a:gd name="connsiteX0" fmla="*/ 3926 w 16815"/>
                    <a:gd name="connsiteY0" fmla="*/ 1308 h 16828"/>
                    <a:gd name="connsiteX1" fmla="*/ 1296 w 16815"/>
                    <a:gd name="connsiteY1" fmla="*/ 12903 h 16828"/>
                    <a:gd name="connsiteX2" fmla="*/ 12890 w 16815"/>
                    <a:gd name="connsiteY2" fmla="*/ 15532 h 16828"/>
                    <a:gd name="connsiteX3" fmla="*/ 15534 w 16815"/>
                    <a:gd name="connsiteY3" fmla="*/ 3959 h 16828"/>
                    <a:gd name="connsiteX4" fmla="*/ 4002 w 16815"/>
                    <a:gd name="connsiteY4" fmla="*/ 1260 h 16828"/>
                    <a:gd name="connsiteX5" fmla="*/ 3926 w 16815"/>
                    <a:gd name="connsiteY5" fmla="*/ 1308 h 16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15" h="16828">
                      <a:moveTo>
                        <a:pt x="3926" y="1308"/>
                      </a:moveTo>
                      <a:cubicBezTo>
                        <a:pt x="-2" y="3784"/>
                        <a:pt x="-1180" y="8975"/>
                        <a:pt x="1296" y="12903"/>
                      </a:cubicBezTo>
                      <a:cubicBezTo>
                        <a:pt x="3771" y="16831"/>
                        <a:pt x="8962" y="18008"/>
                        <a:pt x="12890" y="15532"/>
                      </a:cubicBezTo>
                      <a:cubicBezTo>
                        <a:pt x="16810" y="13062"/>
                        <a:pt x="17992" y="7886"/>
                        <a:pt x="15534" y="3959"/>
                      </a:cubicBezTo>
                      <a:cubicBezTo>
                        <a:pt x="13095" y="30"/>
                        <a:pt x="7932" y="-1179"/>
                        <a:pt x="4002" y="1260"/>
                      </a:cubicBezTo>
                      <a:cubicBezTo>
                        <a:pt x="3977" y="1276"/>
                        <a:pt x="3951" y="1292"/>
                        <a:pt x="3926" y="1308"/>
                      </a:cubicBezTo>
                      <a:close/>
                    </a:path>
                  </a:pathLst>
                </a:custGeom>
                <a:solidFill>
                  <a:srgbClr val="006F7E"/>
                </a:solidFill>
                <a:ln w="3233" cap="flat">
                  <a:noFill/>
                  <a:prstDash val="solid"/>
                  <a:miter/>
                </a:ln>
              </p:spPr>
              <p:txBody>
                <a:bodyPr rtlCol="0" anchor="ctr"/>
                <a:lstStyle/>
                <a:p>
                  <a:endParaRPr lang="en-US"/>
                </a:p>
              </p:txBody>
            </p:sp>
            <p:sp>
              <p:nvSpPr>
                <p:cNvPr id="424" name="Freeform: Shape 423">
                  <a:extLst>
                    <a:ext uri="{FF2B5EF4-FFF2-40B4-BE49-F238E27FC236}">
                      <a16:creationId xmlns:a16="http://schemas.microsoft.com/office/drawing/2014/main" id="{79B36B8D-59BA-4855-98ED-9E9821BA46EA}"/>
                    </a:ext>
                  </a:extLst>
                </p:cNvPr>
                <p:cNvSpPr/>
                <p:nvPr/>
              </p:nvSpPr>
              <p:spPr>
                <a:xfrm>
                  <a:off x="5248968" y="5168509"/>
                  <a:ext cx="10724" cy="10736"/>
                </a:xfrm>
                <a:custGeom>
                  <a:avLst/>
                  <a:gdLst>
                    <a:gd name="connsiteX0" fmla="*/ 9909 w 10724"/>
                    <a:gd name="connsiteY0" fmla="*/ 2506 h 10736"/>
                    <a:gd name="connsiteX1" fmla="*/ 2506 w 10724"/>
                    <a:gd name="connsiteY1" fmla="*/ 828 h 10736"/>
                    <a:gd name="connsiteX2" fmla="*/ 827 w 10724"/>
                    <a:gd name="connsiteY2" fmla="*/ 8230 h 10736"/>
                    <a:gd name="connsiteX3" fmla="*/ 8227 w 10724"/>
                    <a:gd name="connsiteY3" fmla="*/ 9910 h 10736"/>
                    <a:gd name="connsiteX4" fmla="*/ 9909 w 10724"/>
                    <a:gd name="connsiteY4" fmla="*/ 2506 h 107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24" h="10736">
                      <a:moveTo>
                        <a:pt x="9909" y="2506"/>
                      </a:moveTo>
                      <a:cubicBezTo>
                        <a:pt x="8328" y="-2"/>
                        <a:pt x="5014" y="-753"/>
                        <a:pt x="2506" y="828"/>
                      </a:cubicBezTo>
                      <a:cubicBezTo>
                        <a:pt x="-2" y="2408"/>
                        <a:pt x="-753" y="5723"/>
                        <a:pt x="827" y="8230"/>
                      </a:cubicBezTo>
                      <a:cubicBezTo>
                        <a:pt x="2407" y="10737"/>
                        <a:pt x="5720" y="11489"/>
                        <a:pt x="8227" y="9910"/>
                      </a:cubicBezTo>
                      <a:cubicBezTo>
                        <a:pt x="10722" y="8319"/>
                        <a:pt x="11471" y="5018"/>
                        <a:pt x="9909" y="2506"/>
                      </a:cubicBezTo>
                      <a:close/>
                    </a:path>
                  </a:pathLst>
                </a:custGeom>
                <a:solidFill>
                  <a:srgbClr val="006F7E"/>
                </a:solidFill>
                <a:ln w="3233" cap="flat">
                  <a:noFill/>
                  <a:prstDash val="solid"/>
                  <a:miter/>
                </a:ln>
              </p:spPr>
              <p:txBody>
                <a:bodyPr rtlCol="0" anchor="ctr"/>
                <a:lstStyle/>
                <a:p>
                  <a:endParaRPr lang="en-US"/>
                </a:p>
              </p:txBody>
            </p:sp>
            <p:sp>
              <p:nvSpPr>
                <p:cNvPr id="425" name="Freeform: Shape 424">
                  <a:extLst>
                    <a:ext uri="{FF2B5EF4-FFF2-40B4-BE49-F238E27FC236}">
                      <a16:creationId xmlns:a16="http://schemas.microsoft.com/office/drawing/2014/main" id="{52CC4692-73EB-4A7D-8E63-CAF48C3CC0CD}"/>
                    </a:ext>
                  </a:extLst>
                </p:cNvPr>
                <p:cNvSpPr/>
                <p:nvPr/>
              </p:nvSpPr>
              <p:spPr>
                <a:xfrm>
                  <a:off x="5200952" y="5136475"/>
                  <a:ext cx="28521" cy="28520"/>
                </a:xfrm>
                <a:custGeom>
                  <a:avLst/>
                  <a:gdLst>
                    <a:gd name="connsiteX0" fmla="*/ 25980 w 28521"/>
                    <a:gd name="connsiteY0" fmla="*/ 22383 h 28520"/>
                    <a:gd name="connsiteX1" fmla="*/ 22383 w 28521"/>
                    <a:gd name="connsiteY1" fmla="*/ 2541 h 28520"/>
                    <a:gd name="connsiteX2" fmla="*/ 2541 w 28521"/>
                    <a:gd name="connsiteY2" fmla="*/ 6138 h 28520"/>
                    <a:gd name="connsiteX3" fmla="*/ 6127 w 28521"/>
                    <a:gd name="connsiteY3" fmla="*/ 25972 h 28520"/>
                    <a:gd name="connsiteX4" fmla="*/ 25972 w 28521"/>
                    <a:gd name="connsiteY4" fmla="*/ 22394 h 28520"/>
                    <a:gd name="connsiteX5" fmla="*/ 25980 w 28521"/>
                    <a:gd name="connsiteY5" fmla="*/ 22383 h 28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521" h="28520">
                      <a:moveTo>
                        <a:pt x="25980" y="22383"/>
                      </a:moveTo>
                      <a:cubicBezTo>
                        <a:pt x="30466" y="15911"/>
                        <a:pt x="28856" y="7027"/>
                        <a:pt x="22383" y="2541"/>
                      </a:cubicBezTo>
                      <a:cubicBezTo>
                        <a:pt x="15911" y="-1945"/>
                        <a:pt x="7027" y="-335"/>
                        <a:pt x="2541" y="6138"/>
                      </a:cubicBezTo>
                      <a:cubicBezTo>
                        <a:pt x="-1942" y="12606"/>
                        <a:pt x="-337" y="21483"/>
                        <a:pt x="6127" y="25972"/>
                      </a:cubicBezTo>
                      <a:cubicBezTo>
                        <a:pt x="12595" y="30464"/>
                        <a:pt x="21480" y="28862"/>
                        <a:pt x="25972" y="22394"/>
                      </a:cubicBezTo>
                      <a:cubicBezTo>
                        <a:pt x="25975" y="22391"/>
                        <a:pt x="25977" y="22387"/>
                        <a:pt x="25980" y="22383"/>
                      </a:cubicBezTo>
                      <a:close/>
                    </a:path>
                  </a:pathLst>
                </a:custGeom>
                <a:solidFill>
                  <a:srgbClr val="006F7E"/>
                </a:solidFill>
                <a:ln w="3233" cap="flat">
                  <a:noFill/>
                  <a:prstDash val="solid"/>
                  <a:miter/>
                </a:ln>
              </p:spPr>
              <p:txBody>
                <a:bodyPr rtlCol="0" anchor="ctr"/>
                <a:lstStyle/>
                <a:p>
                  <a:endParaRPr lang="en-US"/>
                </a:p>
              </p:txBody>
            </p:sp>
            <p:sp>
              <p:nvSpPr>
                <p:cNvPr id="426" name="Freeform: Shape 425">
                  <a:extLst>
                    <a:ext uri="{FF2B5EF4-FFF2-40B4-BE49-F238E27FC236}">
                      <a16:creationId xmlns:a16="http://schemas.microsoft.com/office/drawing/2014/main" id="{9688EDD3-82CA-43D2-8665-9BA539DA41EE}"/>
                    </a:ext>
                  </a:extLst>
                </p:cNvPr>
                <p:cNvSpPr/>
                <p:nvPr/>
              </p:nvSpPr>
              <p:spPr>
                <a:xfrm>
                  <a:off x="5174732" y="5137426"/>
                  <a:ext cx="16750" cy="16763"/>
                </a:xfrm>
                <a:custGeom>
                  <a:avLst/>
                  <a:gdLst>
                    <a:gd name="connsiteX0" fmla="*/ 15274 w 16750"/>
                    <a:gd name="connsiteY0" fmla="*/ 13122 h 16763"/>
                    <a:gd name="connsiteX1" fmla="*/ 13122 w 16750"/>
                    <a:gd name="connsiteY1" fmla="*/ 1476 h 16763"/>
                    <a:gd name="connsiteX2" fmla="*/ 1476 w 16750"/>
                    <a:gd name="connsiteY2" fmla="*/ 3628 h 16763"/>
                    <a:gd name="connsiteX3" fmla="*/ 3602 w 16750"/>
                    <a:gd name="connsiteY3" fmla="*/ 15256 h 16763"/>
                    <a:gd name="connsiteX4" fmla="*/ 15219 w 16750"/>
                    <a:gd name="connsiteY4" fmla="*/ 13202 h 16763"/>
                    <a:gd name="connsiteX5" fmla="*/ 15275 w 16750"/>
                    <a:gd name="connsiteY5" fmla="*/ 13122 h 16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50" h="16763">
                      <a:moveTo>
                        <a:pt x="15274" y="13122"/>
                      </a:moveTo>
                      <a:cubicBezTo>
                        <a:pt x="17896" y="9312"/>
                        <a:pt x="16932" y="4098"/>
                        <a:pt x="13122" y="1476"/>
                      </a:cubicBezTo>
                      <a:cubicBezTo>
                        <a:pt x="9312" y="-1146"/>
                        <a:pt x="4098" y="-182"/>
                        <a:pt x="1476" y="3628"/>
                      </a:cubicBezTo>
                      <a:cubicBezTo>
                        <a:pt x="-1138" y="7429"/>
                        <a:pt x="-188" y="12627"/>
                        <a:pt x="3602" y="15256"/>
                      </a:cubicBezTo>
                      <a:cubicBezTo>
                        <a:pt x="7377" y="17897"/>
                        <a:pt x="12578" y="16978"/>
                        <a:pt x="15219" y="13202"/>
                      </a:cubicBezTo>
                      <a:cubicBezTo>
                        <a:pt x="15238" y="13176"/>
                        <a:pt x="15256" y="13149"/>
                        <a:pt x="15275" y="13122"/>
                      </a:cubicBezTo>
                      <a:close/>
                    </a:path>
                  </a:pathLst>
                </a:custGeom>
                <a:solidFill>
                  <a:srgbClr val="006F7E"/>
                </a:solidFill>
                <a:ln w="3233" cap="flat">
                  <a:noFill/>
                  <a:prstDash val="solid"/>
                  <a:miter/>
                </a:ln>
              </p:spPr>
              <p:txBody>
                <a:bodyPr rtlCol="0" anchor="ctr"/>
                <a:lstStyle/>
                <a:p>
                  <a:endParaRPr lang="en-US"/>
                </a:p>
              </p:txBody>
            </p:sp>
            <p:sp>
              <p:nvSpPr>
                <p:cNvPr id="427" name="Freeform: Shape 426">
                  <a:extLst>
                    <a:ext uri="{FF2B5EF4-FFF2-40B4-BE49-F238E27FC236}">
                      <a16:creationId xmlns:a16="http://schemas.microsoft.com/office/drawing/2014/main" id="{003A49A4-49A4-458D-BB7E-23977E829AA9}"/>
                    </a:ext>
                  </a:extLst>
                </p:cNvPr>
                <p:cNvSpPr/>
                <p:nvPr/>
              </p:nvSpPr>
              <p:spPr>
                <a:xfrm>
                  <a:off x="5211732" y="5112219"/>
                  <a:ext cx="10800" cy="10788"/>
                </a:xfrm>
                <a:custGeom>
                  <a:avLst/>
                  <a:gdLst>
                    <a:gd name="connsiteX0" fmla="*/ 9832 w 10800"/>
                    <a:gd name="connsiteY0" fmla="*/ 8485 h 10788"/>
                    <a:gd name="connsiteX1" fmla="*/ 8485 w 10800"/>
                    <a:gd name="connsiteY1" fmla="*/ 968 h 10788"/>
                    <a:gd name="connsiteX2" fmla="*/ 968 w 10800"/>
                    <a:gd name="connsiteY2" fmla="*/ 2316 h 10788"/>
                    <a:gd name="connsiteX3" fmla="*/ 2316 w 10800"/>
                    <a:gd name="connsiteY3" fmla="*/ 9832 h 10788"/>
                    <a:gd name="connsiteX4" fmla="*/ 2331 w 10800"/>
                    <a:gd name="connsiteY4" fmla="*/ 9843 h 10788"/>
                    <a:gd name="connsiteX5" fmla="*/ 9832 w 10800"/>
                    <a:gd name="connsiteY5" fmla="*/ 8485 h 10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00" h="10788">
                      <a:moveTo>
                        <a:pt x="9832" y="8485"/>
                      </a:moveTo>
                      <a:cubicBezTo>
                        <a:pt x="11536" y="6037"/>
                        <a:pt x="10932" y="2672"/>
                        <a:pt x="8485" y="968"/>
                      </a:cubicBezTo>
                      <a:cubicBezTo>
                        <a:pt x="6037" y="-735"/>
                        <a:pt x="2672" y="-132"/>
                        <a:pt x="968" y="2316"/>
                      </a:cubicBezTo>
                      <a:cubicBezTo>
                        <a:pt x="-735" y="4764"/>
                        <a:pt x="-132" y="8129"/>
                        <a:pt x="2316" y="9832"/>
                      </a:cubicBezTo>
                      <a:cubicBezTo>
                        <a:pt x="2321" y="9836"/>
                        <a:pt x="2326" y="9839"/>
                        <a:pt x="2331" y="9843"/>
                      </a:cubicBezTo>
                      <a:cubicBezTo>
                        <a:pt x="4783" y="11515"/>
                        <a:pt x="8123" y="10911"/>
                        <a:pt x="9832" y="8485"/>
                      </a:cubicBezTo>
                      <a:close/>
                    </a:path>
                  </a:pathLst>
                </a:custGeom>
                <a:solidFill>
                  <a:srgbClr val="006F7E"/>
                </a:solidFill>
                <a:ln w="3233" cap="flat">
                  <a:noFill/>
                  <a:prstDash val="solid"/>
                  <a:miter/>
                </a:ln>
              </p:spPr>
              <p:txBody>
                <a:bodyPr rtlCol="0" anchor="ctr"/>
                <a:lstStyle/>
                <a:p>
                  <a:endParaRPr lang="en-US"/>
                </a:p>
              </p:txBody>
            </p:sp>
            <p:sp>
              <p:nvSpPr>
                <p:cNvPr id="428" name="Freeform: Shape 427">
                  <a:extLst>
                    <a:ext uri="{FF2B5EF4-FFF2-40B4-BE49-F238E27FC236}">
                      <a16:creationId xmlns:a16="http://schemas.microsoft.com/office/drawing/2014/main" id="{604AAE53-4986-4570-9354-E168A89F20A2}"/>
                    </a:ext>
                  </a:extLst>
                </p:cNvPr>
                <p:cNvSpPr/>
                <p:nvPr/>
              </p:nvSpPr>
              <p:spPr>
                <a:xfrm>
                  <a:off x="5123105" y="5154178"/>
                  <a:ext cx="21082" cy="21080"/>
                </a:xfrm>
                <a:custGeom>
                  <a:avLst/>
                  <a:gdLst>
                    <a:gd name="connsiteX0" fmla="*/ 21052 w 21082"/>
                    <a:gd name="connsiteY0" fmla="*/ 11341 h 21080"/>
                    <a:gd name="connsiteX1" fmla="*/ 11340 w 21082"/>
                    <a:gd name="connsiteY1" fmla="*/ 31 h 21080"/>
                    <a:gd name="connsiteX2" fmla="*/ 31 w 21082"/>
                    <a:gd name="connsiteY2" fmla="*/ 9742 h 21080"/>
                    <a:gd name="connsiteX3" fmla="*/ 9606 w 21082"/>
                    <a:gd name="connsiteY3" fmla="*/ 21041 h 21080"/>
                    <a:gd name="connsiteX4" fmla="*/ 21046 w 21082"/>
                    <a:gd name="connsiteY4" fmla="*/ 11412 h 21080"/>
                    <a:gd name="connsiteX5" fmla="*/ 21052 w 21082"/>
                    <a:gd name="connsiteY5" fmla="*/ 11341 h 2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82" h="21080">
                      <a:moveTo>
                        <a:pt x="21052" y="11341"/>
                      </a:moveTo>
                      <a:cubicBezTo>
                        <a:pt x="21493" y="5536"/>
                        <a:pt x="17145" y="472"/>
                        <a:pt x="11340" y="31"/>
                      </a:cubicBezTo>
                      <a:cubicBezTo>
                        <a:pt x="5535" y="-410"/>
                        <a:pt x="472" y="3938"/>
                        <a:pt x="31" y="9742"/>
                      </a:cubicBezTo>
                      <a:cubicBezTo>
                        <a:pt x="-407" y="15494"/>
                        <a:pt x="3860" y="20529"/>
                        <a:pt x="9606" y="21041"/>
                      </a:cubicBezTo>
                      <a:cubicBezTo>
                        <a:pt x="15424" y="21541"/>
                        <a:pt x="20546" y="17230"/>
                        <a:pt x="21046" y="11412"/>
                      </a:cubicBezTo>
                      <a:cubicBezTo>
                        <a:pt x="21048" y="11388"/>
                        <a:pt x="21050" y="11365"/>
                        <a:pt x="21052" y="11341"/>
                      </a:cubicBezTo>
                      <a:close/>
                    </a:path>
                  </a:pathLst>
                </a:custGeom>
                <a:solidFill>
                  <a:srgbClr val="006F7E"/>
                </a:solidFill>
                <a:ln w="3233" cap="flat">
                  <a:noFill/>
                  <a:prstDash val="solid"/>
                  <a:miter/>
                </a:ln>
              </p:spPr>
              <p:txBody>
                <a:bodyPr rtlCol="0" anchor="ctr"/>
                <a:lstStyle/>
                <a:p>
                  <a:endParaRPr lang="en-US"/>
                </a:p>
              </p:txBody>
            </p:sp>
            <p:sp>
              <p:nvSpPr>
                <p:cNvPr id="429" name="Freeform: Shape 428">
                  <a:extLst>
                    <a:ext uri="{FF2B5EF4-FFF2-40B4-BE49-F238E27FC236}">
                      <a16:creationId xmlns:a16="http://schemas.microsoft.com/office/drawing/2014/main" id="{92544DED-1486-464C-8595-682E0D1615E5}"/>
                    </a:ext>
                  </a:extLst>
                </p:cNvPr>
                <p:cNvSpPr/>
                <p:nvPr/>
              </p:nvSpPr>
              <p:spPr>
                <a:xfrm>
                  <a:off x="5118877" y="5136117"/>
                  <a:ext cx="12352" cy="12352"/>
                </a:xfrm>
                <a:custGeom>
                  <a:avLst/>
                  <a:gdLst>
                    <a:gd name="connsiteX0" fmla="*/ 5653 w 12352"/>
                    <a:gd name="connsiteY0" fmla="*/ 12330 h 12352"/>
                    <a:gd name="connsiteX1" fmla="*/ 12330 w 12352"/>
                    <a:gd name="connsiteY1" fmla="*/ 6699 h 12352"/>
                    <a:gd name="connsiteX2" fmla="*/ 6699 w 12352"/>
                    <a:gd name="connsiteY2" fmla="*/ 23 h 12352"/>
                    <a:gd name="connsiteX3" fmla="*/ 27 w 12352"/>
                    <a:gd name="connsiteY3" fmla="*/ 5604 h 12352"/>
                    <a:gd name="connsiteX4" fmla="*/ 5604 w 12352"/>
                    <a:gd name="connsiteY4" fmla="*/ 12325 h 12352"/>
                    <a:gd name="connsiteX5" fmla="*/ 5653 w 12352"/>
                    <a:gd name="connsiteY5" fmla="*/ 12330 h 1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2" h="12352">
                      <a:moveTo>
                        <a:pt x="5653" y="12330"/>
                      </a:moveTo>
                      <a:cubicBezTo>
                        <a:pt x="9052" y="12619"/>
                        <a:pt x="12041" y="10098"/>
                        <a:pt x="12330" y="6699"/>
                      </a:cubicBezTo>
                      <a:cubicBezTo>
                        <a:pt x="12619" y="3301"/>
                        <a:pt x="10098" y="311"/>
                        <a:pt x="6699" y="23"/>
                      </a:cubicBezTo>
                      <a:cubicBezTo>
                        <a:pt x="3320" y="-265"/>
                        <a:pt x="341" y="2227"/>
                        <a:pt x="27" y="5604"/>
                      </a:cubicBezTo>
                      <a:cubicBezTo>
                        <a:pt x="-289" y="9000"/>
                        <a:pt x="2208" y="12010"/>
                        <a:pt x="5604" y="12325"/>
                      </a:cubicBezTo>
                      <a:cubicBezTo>
                        <a:pt x="5620" y="12327"/>
                        <a:pt x="5637" y="12328"/>
                        <a:pt x="5653" y="12330"/>
                      </a:cubicBezTo>
                      <a:close/>
                    </a:path>
                  </a:pathLst>
                </a:custGeom>
                <a:solidFill>
                  <a:srgbClr val="006F7E"/>
                </a:solidFill>
                <a:ln w="3233" cap="flat">
                  <a:noFill/>
                  <a:prstDash val="solid"/>
                  <a:miter/>
                </a:ln>
              </p:spPr>
              <p:txBody>
                <a:bodyPr rtlCol="0" anchor="ctr"/>
                <a:lstStyle/>
                <a:p>
                  <a:endParaRPr lang="en-US"/>
                </a:p>
              </p:txBody>
            </p:sp>
            <p:sp>
              <p:nvSpPr>
                <p:cNvPr id="430" name="Freeform: Shape 429">
                  <a:extLst>
                    <a:ext uri="{FF2B5EF4-FFF2-40B4-BE49-F238E27FC236}">
                      <a16:creationId xmlns:a16="http://schemas.microsoft.com/office/drawing/2014/main" id="{946B8E3C-AB10-459B-8E2C-4F03901F1F31}"/>
                    </a:ext>
                  </a:extLst>
                </p:cNvPr>
                <p:cNvSpPr/>
                <p:nvPr/>
              </p:nvSpPr>
              <p:spPr>
                <a:xfrm>
                  <a:off x="5151513" y="5149790"/>
                  <a:ext cx="7926" cy="7920"/>
                </a:xfrm>
                <a:custGeom>
                  <a:avLst/>
                  <a:gdLst>
                    <a:gd name="connsiteX0" fmla="*/ 16 w 7926"/>
                    <a:gd name="connsiteY0" fmla="*/ 3604 h 7920"/>
                    <a:gd name="connsiteX1" fmla="*/ 3605 w 7926"/>
                    <a:gd name="connsiteY1" fmla="*/ 7904 h 7920"/>
                    <a:gd name="connsiteX2" fmla="*/ 7906 w 7926"/>
                    <a:gd name="connsiteY2" fmla="*/ 4315 h 7920"/>
                    <a:gd name="connsiteX3" fmla="*/ 4414 w 7926"/>
                    <a:gd name="connsiteY3" fmla="*/ 24 h 7920"/>
                    <a:gd name="connsiteX4" fmla="*/ 4317 w 7926"/>
                    <a:gd name="connsiteY4" fmla="*/ 15 h 7920"/>
                    <a:gd name="connsiteX5" fmla="*/ 16 w 7926"/>
                    <a:gd name="connsiteY5" fmla="*/ 3604 h 7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26" h="7920">
                      <a:moveTo>
                        <a:pt x="16" y="3604"/>
                      </a:moveTo>
                      <a:cubicBezTo>
                        <a:pt x="-180" y="5783"/>
                        <a:pt x="1427" y="7708"/>
                        <a:pt x="3605" y="7904"/>
                      </a:cubicBezTo>
                      <a:cubicBezTo>
                        <a:pt x="5784" y="8101"/>
                        <a:pt x="7709" y="6494"/>
                        <a:pt x="7906" y="4315"/>
                      </a:cubicBezTo>
                      <a:cubicBezTo>
                        <a:pt x="8127" y="2166"/>
                        <a:pt x="6563" y="244"/>
                        <a:pt x="4414" y="24"/>
                      </a:cubicBezTo>
                      <a:cubicBezTo>
                        <a:pt x="4381" y="20"/>
                        <a:pt x="4349" y="17"/>
                        <a:pt x="4317" y="15"/>
                      </a:cubicBezTo>
                      <a:cubicBezTo>
                        <a:pt x="2141" y="-172"/>
                        <a:pt x="221" y="1430"/>
                        <a:pt x="16" y="3604"/>
                      </a:cubicBezTo>
                      <a:close/>
                    </a:path>
                  </a:pathLst>
                </a:custGeom>
                <a:solidFill>
                  <a:srgbClr val="006F7E"/>
                </a:solidFill>
                <a:ln w="3233" cap="flat">
                  <a:noFill/>
                  <a:prstDash val="solid"/>
                  <a:miter/>
                </a:ln>
              </p:spPr>
              <p:txBody>
                <a:bodyPr rtlCol="0" anchor="ctr"/>
                <a:lstStyle/>
                <a:p>
                  <a:endParaRPr lang="en-US"/>
                </a:p>
              </p:txBody>
            </p:sp>
            <p:sp>
              <p:nvSpPr>
                <p:cNvPr id="431" name="Freeform: Shape 430">
                  <a:extLst>
                    <a:ext uri="{FF2B5EF4-FFF2-40B4-BE49-F238E27FC236}">
                      <a16:creationId xmlns:a16="http://schemas.microsoft.com/office/drawing/2014/main" id="{F4A5566A-B108-479A-8C70-CCD7B28D807E}"/>
                    </a:ext>
                  </a:extLst>
                </p:cNvPr>
                <p:cNvSpPr/>
                <p:nvPr/>
              </p:nvSpPr>
              <p:spPr>
                <a:xfrm>
                  <a:off x="5155065" y="5228500"/>
                  <a:ext cx="21091" cy="21835"/>
                </a:xfrm>
                <a:custGeom>
                  <a:avLst/>
                  <a:gdLst>
                    <a:gd name="connsiteX0" fmla="*/ 21005 w 21091"/>
                    <a:gd name="connsiteY0" fmla="*/ 11839 h 21835"/>
                    <a:gd name="connsiteX1" fmla="*/ 11911 w 21091"/>
                    <a:gd name="connsiteY1" fmla="*/ 86 h 21835"/>
                    <a:gd name="connsiteX2" fmla="*/ 157 w 21091"/>
                    <a:gd name="connsiteY2" fmla="*/ 9180 h 21835"/>
                    <a:gd name="connsiteX3" fmla="*/ 86 w 21091"/>
                    <a:gd name="connsiteY3" fmla="*/ 9996 h 21835"/>
                    <a:gd name="connsiteX4" fmla="*/ 9180 w 21091"/>
                    <a:gd name="connsiteY4" fmla="*/ 21750 h 21835"/>
                    <a:gd name="connsiteX5" fmla="*/ 20934 w 21091"/>
                    <a:gd name="connsiteY5" fmla="*/ 12656 h 21835"/>
                    <a:gd name="connsiteX6" fmla="*/ 21005 w 21091"/>
                    <a:gd name="connsiteY6" fmla="*/ 11839 h 2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91" h="21835">
                      <a:moveTo>
                        <a:pt x="21005" y="11839"/>
                      </a:moveTo>
                      <a:cubicBezTo>
                        <a:pt x="21740" y="6082"/>
                        <a:pt x="17668" y="820"/>
                        <a:pt x="11911" y="86"/>
                      </a:cubicBezTo>
                      <a:cubicBezTo>
                        <a:pt x="6154" y="-649"/>
                        <a:pt x="892" y="3423"/>
                        <a:pt x="157" y="9180"/>
                      </a:cubicBezTo>
                      <a:cubicBezTo>
                        <a:pt x="123" y="9451"/>
                        <a:pt x="99" y="9723"/>
                        <a:pt x="86" y="9996"/>
                      </a:cubicBezTo>
                      <a:cubicBezTo>
                        <a:pt x="-649" y="15753"/>
                        <a:pt x="3423" y="21015"/>
                        <a:pt x="9180" y="21750"/>
                      </a:cubicBezTo>
                      <a:cubicBezTo>
                        <a:pt x="14937" y="22484"/>
                        <a:pt x="20199" y="18412"/>
                        <a:pt x="20934" y="12656"/>
                      </a:cubicBezTo>
                      <a:cubicBezTo>
                        <a:pt x="20968" y="12384"/>
                        <a:pt x="20992" y="12112"/>
                        <a:pt x="21005" y="11839"/>
                      </a:cubicBezTo>
                      <a:close/>
                    </a:path>
                  </a:pathLst>
                </a:custGeom>
                <a:solidFill>
                  <a:srgbClr val="006F7E"/>
                </a:solidFill>
                <a:ln w="3233" cap="flat">
                  <a:noFill/>
                  <a:prstDash val="solid"/>
                  <a:miter/>
                </a:ln>
              </p:spPr>
              <p:txBody>
                <a:bodyPr rtlCol="0" anchor="ctr"/>
                <a:lstStyle/>
                <a:p>
                  <a:endParaRPr lang="en-US"/>
                </a:p>
              </p:txBody>
            </p:sp>
            <p:sp>
              <p:nvSpPr>
                <p:cNvPr id="432" name="Freeform: Shape 431">
                  <a:extLst>
                    <a:ext uri="{FF2B5EF4-FFF2-40B4-BE49-F238E27FC236}">
                      <a16:creationId xmlns:a16="http://schemas.microsoft.com/office/drawing/2014/main" id="{41CA760F-D970-4425-9DA3-C63AEA57549E}"/>
                    </a:ext>
                  </a:extLst>
                </p:cNvPr>
                <p:cNvSpPr/>
                <p:nvPr/>
              </p:nvSpPr>
              <p:spPr>
                <a:xfrm>
                  <a:off x="5151046" y="5210908"/>
                  <a:ext cx="12355" cy="12352"/>
                </a:xfrm>
                <a:custGeom>
                  <a:avLst/>
                  <a:gdLst>
                    <a:gd name="connsiteX0" fmla="*/ 5624 w 12355"/>
                    <a:gd name="connsiteY0" fmla="*/ 12327 h 12352"/>
                    <a:gd name="connsiteX1" fmla="*/ 12330 w 12355"/>
                    <a:gd name="connsiteY1" fmla="*/ 6731 h 12352"/>
                    <a:gd name="connsiteX2" fmla="*/ 6734 w 12355"/>
                    <a:gd name="connsiteY2" fmla="*/ 25 h 12352"/>
                    <a:gd name="connsiteX3" fmla="*/ 30 w 12355"/>
                    <a:gd name="connsiteY3" fmla="*/ 5601 h 12352"/>
                    <a:gd name="connsiteX4" fmla="*/ 5540 w 12355"/>
                    <a:gd name="connsiteY4" fmla="*/ 12319 h 12352"/>
                    <a:gd name="connsiteX5" fmla="*/ 5624 w 12355"/>
                    <a:gd name="connsiteY5" fmla="*/ 12327 h 1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5" h="12352">
                      <a:moveTo>
                        <a:pt x="5624" y="12327"/>
                      </a:moveTo>
                      <a:cubicBezTo>
                        <a:pt x="9021" y="12634"/>
                        <a:pt x="12023" y="10129"/>
                        <a:pt x="12330" y="6731"/>
                      </a:cubicBezTo>
                      <a:cubicBezTo>
                        <a:pt x="12637" y="3335"/>
                        <a:pt x="10131" y="332"/>
                        <a:pt x="6734" y="25"/>
                      </a:cubicBezTo>
                      <a:cubicBezTo>
                        <a:pt x="3345" y="-281"/>
                        <a:pt x="347" y="2213"/>
                        <a:pt x="30" y="5601"/>
                      </a:cubicBezTo>
                      <a:cubicBezTo>
                        <a:pt x="-303" y="8978"/>
                        <a:pt x="2163" y="11986"/>
                        <a:pt x="5540" y="12319"/>
                      </a:cubicBezTo>
                      <a:cubicBezTo>
                        <a:pt x="5568" y="12322"/>
                        <a:pt x="5596" y="12325"/>
                        <a:pt x="5624" y="12327"/>
                      </a:cubicBezTo>
                      <a:close/>
                    </a:path>
                  </a:pathLst>
                </a:custGeom>
                <a:solidFill>
                  <a:srgbClr val="006F7E"/>
                </a:solidFill>
                <a:ln w="3233" cap="flat">
                  <a:noFill/>
                  <a:prstDash val="solid"/>
                  <a:miter/>
                </a:ln>
              </p:spPr>
              <p:txBody>
                <a:bodyPr rtlCol="0" anchor="ctr"/>
                <a:lstStyle/>
                <a:p>
                  <a:endParaRPr lang="en-US"/>
                </a:p>
              </p:txBody>
            </p:sp>
            <p:sp>
              <p:nvSpPr>
                <p:cNvPr id="433" name="Freeform: Shape 432">
                  <a:extLst>
                    <a:ext uri="{FF2B5EF4-FFF2-40B4-BE49-F238E27FC236}">
                      <a16:creationId xmlns:a16="http://schemas.microsoft.com/office/drawing/2014/main" id="{5E0679C1-0819-4FD3-A5C9-CB9231D0278B}"/>
                    </a:ext>
                  </a:extLst>
                </p:cNvPr>
                <p:cNvSpPr/>
                <p:nvPr/>
              </p:nvSpPr>
              <p:spPr>
                <a:xfrm>
                  <a:off x="5183554" y="5224581"/>
                  <a:ext cx="7957" cy="7954"/>
                </a:xfrm>
                <a:custGeom>
                  <a:avLst/>
                  <a:gdLst>
                    <a:gd name="connsiteX0" fmla="*/ 3575 w 7957"/>
                    <a:gd name="connsiteY0" fmla="*/ 7934 h 7954"/>
                    <a:gd name="connsiteX1" fmla="*/ 7936 w 7957"/>
                    <a:gd name="connsiteY1" fmla="*/ 4383 h 7954"/>
                    <a:gd name="connsiteX2" fmla="*/ 4385 w 7957"/>
                    <a:gd name="connsiteY2" fmla="*/ 21 h 7954"/>
                    <a:gd name="connsiteX3" fmla="*/ 24 w 7957"/>
                    <a:gd name="connsiteY3" fmla="*/ 3572 h 7954"/>
                    <a:gd name="connsiteX4" fmla="*/ 18 w 7957"/>
                    <a:gd name="connsiteY4" fmla="*/ 3633 h 7954"/>
                    <a:gd name="connsiteX5" fmla="*/ 3572 w 7957"/>
                    <a:gd name="connsiteY5" fmla="*/ 7933 h 7954"/>
                    <a:gd name="connsiteX6" fmla="*/ 3575 w 7957"/>
                    <a:gd name="connsiteY6" fmla="*/ 7934 h 7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57" h="7954">
                      <a:moveTo>
                        <a:pt x="3575" y="7934"/>
                      </a:moveTo>
                      <a:cubicBezTo>
                        <a:pt x="5760" y="8157"/>
                        <a:pt x="7712" y="6567"/>
                        <a:pt x="7936" y="4383"/>
                      </a:cubicBezTo>
                      <a:cubicBezTo>
                        <a:pt x="8160" y="2198"/>
                        <a:pt x="6571" y="245"/>
                        <a:pt x="4385" y="21"/>
                      </a:cubicBezTo>
                      <a:cubicBezTo>
                        <a:pt x="2200" y="-203"/>
                        <a:pt x="248" y="1387"/>
                        <a:pt x="24" y="3572"/>
                      </a:cubicBezTo>
                      <a:cubicBezTo>
                        <a:pt x="21" y="3592"/>
                        <a:pt x="20" y="3613"/>
                        <a:pt x="18" y="3633"/>
                      </a:cubicBezTo>
                      <a:cubicBezTo>
                        <a:pt x="-188" y="5802"/>
                        <a:pt x="1403" y="7727"/>
                        <a:pt x="3572" y="7933"/>
                      </a:cubicBezTo>
                      <a:cubicBezTo>
                        <a:pt x="3573" y="7933"/>
                        <a:pt x="3574" y="7933"/>
                        <a:pt x="3575" y="7934"/>
                      </a:cubicBezTo>
                      <a:close/>
                    </a:path>
                  </a:pathLst>
                </a:custGeom>
                <a:solidFill>
                  <a:srgbClr val="006F7E"/>
                </a:solidFill>
                <a:ln w="3233" cap="flat">
                  <a:noFill/>
                  <a:prstDash val="solid"/>
                  <a:miter/>
                </a:ln>
              </p:spPr>
              <p:txBody>
                <a:bodyPr rtlCol="0" anchor="ctr"/>
                <a:lstStyle/>
                <a:p>
                  <a:endParaRPr lang="en-US"/>
                </a:p>
              </p:txBody>
            </p:sp>
            <p:sp>
              <p:nvSpPr>
                <p:cNvPr id="434" name="Freeform: Shape 433">
                  <a:extLst>
                    <a:ext uri="{FF2B5EF4-FFF2-40B4-BE49-F238E27FC236}">
                      <a16:creationId xmlns:a16="http://schemas.microsoft.com/office/drawing/2014/main" id="{549C7A63-EAE1-407B-9794-318CEDB9BE0C}"/>
                    </a:ext>
                  </a:extLst>
                </p:cNvPr>
                <p:cNvSpPr/>
                <p:nvPr/>
              </p:nvSpPr>
              <p:spPr>
                <a:xfrm>
                  <a:off x="5095697" y="5218195"/>
                  <a:ext cx="21020" cy="21020"/>
                </a:xfrm>
                <a:custGeom>
                  <a:avLst/>
                  <a:gdLst>
                    <a:gd name="connsiteX0" fmla="*/ 19586 w 21020"/>
                    <a:gd name="connsiteY0" fmla="*/ 15807 h 21020"/>
                    <a:gd name="connsiteX1" fmla="*/ 15807 w 21020"/>
                    <a:gd name="connsiteY1" fmla="*/ 1434 h 21020"/>
                    <a:gd name="connsiteX2" fmla="*/ 1434 w 21020"/>
                    <a:gd name="connsiteY2" fmla="*/ 5213 h 21020"/>
                    <a:gd name="connsiteX3" fmla="*/ 5165 w 21020"/>
                    <a:gd name="connsiteY3" fmla="*/ 19558 h 21020"/>
                    <a:gd name="connsiteX4" fmla="*/ 19558 w 21020"/>
                    <a:gd name="connsiteY4" fmla="*/ 15855 h 21020"/>
                    <a:gd name="connsiteX5" fmla="*/ 19586 w 21020"/>
                    <a:gd name="connsiteY5" fmla="*/ 15807 h 21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20" h="21020">
                      <a:moveTo>
                        <a:pt x="19586" y="15807"/>
                      </a:moveTo>
                      <a:cubicBezTo>
                        <a:pt x="22511" y="10795"/>
                        <a:pt x="20820" y="4359"/>
                        <a:pt x="15807" y="1434"/>
                      </a:cubicBezTo>
                      <a:cubicBezTo>
                        <a:pt x="10795" y="-1491"/>
                        <a:pt x="4360" y="201"/>
                        <a:pt x="1434" y="5213"/>
                      </a:cubicBezTo>
                      <a:cubicBezTo>
                        <a:pt x="-1480" y="10207"/>
                        <a:pt x="187" y="16617"/>
                        <a:pt x="5165" y="19558"/>
                      </a:cubicBezTo>
                      <a:cubicBezTo>
                        <a:pt x="10162" y="22510"/>
                        <a:pt x="16606" y="20852"/>
                        <a:pt x="19558" y="15855"/>
                      </a:cubicBezTo>
                      <a:cubicBezTo>
                        <a:pt x="19567" y="15839"/>
                        <a:pt x="19577" y="15823"/>
                        <a:pt x="19586" y="15807"/>
                      </a:cubicBezTo>
                      <a:close/>
                    </a:path>
                  </a:pathLst>
                </a:custGeom>
                <a:solidFill>
                  <a:srgbClr val="006F7E"/>
                </a:solidFill>
                <a:ln w="3233" cap="flat">
                  <a:noFill/>
                  <a:prstDash val="solid"/>
                  <a:miter/>
                </a:ln>
              </p:spPr>
              <p:txBody>
                <a:bodyPr rtlCol="0" anchor="ctr"/>
                <a:lstStyle/>
                <a:p>
                  <a:endParaRPr lang="en-US"/>
                </a:p>
              </p:txBody>
            </p:sp>
            <p:sp>
              <p:nvSpPr>
                <p:cNvPr id="435" name="Freeform: Shape 434">
                  <a:extLst>
                    <a:ext uri="{FF2B5EF4-FFF2-40B4-BE49-F238E27FC236}">
                      <a16:creationId xmlns:a16="http://schemas.microsoft.com/office/drawing/2014/main" id="{55FBEE01-318D-4F3A-8B50-5ED771E08270}"/>
                    </a:ext>
                  </a:extLst>
                </p:cNvPr>
                <p:cNvSpPr/>
                <p:nvPr/>
              </p:nvSpPr>
              <p:spPr>
                <a:xfrm>
                  <a:off x="5123831" y="5224337"/>
                  <a:ext cx="12353" cy="12353"/>
                </a:xfrm>
                <a:custGeom>
                  <a:avLst/>
                  <a:gdLst>
                    <a:gd name="connsiteX0" fmla="*/ 11499 w 12353"/>
                    <a:gd name="connsiteY0" fmla="*/ 9309 h 12353"/>
                    <a:gd name="connsiteX1" fmla="*/ 9310 w 12353"/>
                    <a:gd name="connsiteY1" fmla="*/ 855 h 12353"/>
                    <a:gd name="connsiteX2" fmla="*/ 855 w 12353"/>
                    <a:gd name="connsiteY2" fmla="*/ 3044 h 12353"/>
                    <a:gd name="connsiteX3" fmla="*/ 3044 w 12353"/>
                    <a:gd name="connsiteY3" fmla="*/ 11499 h 12353"/>
                    <a:gd name="connsiteX4" fmla="*/ 3060 w 12353"/>
                    <a:gd name="connsiteY4" fmla="*/ 11508 h 12353"/>
                    <a:gd name="connsiteX5" fmla="*/ 11499 w 12353"/>
                    <a:gd name="connsiteY5" fmla="*/ 9309 h 12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3" h="12353">
                      <a:moveTo>
                        <a:pt x="11499" y="9309"/>
                      </a:moveTo>
                      <a:cubicBezTo>
                        <a:pt x="13229" y="6370"/>
                        <a:pt x="12249" y="2585"/>
                        <a:pt x="9310" y="855"/>
                      </a:cubicBezTo>
                      <a:cubicBezTo>
                        <a:pt x="6370" y="-876"/>
                        <a:pt x="2585" y="105"/>
                        <a:pt x="855" y="3044"/>
                      </a:cubicBezTo>
                      <a:cubicBezTo>
                        <a:pt x="-876" y="5983"/>
                        <a:pt x="105" y="9769"/>
                        <a:pt x="3044" y="11499"/>
                      </a:cubicBezTo>
                      <a:cubicBezTo>
                        <a:pt x="3049" y="11502"/>
                        <a:pt x="3054" y="11505"/>
                        <a:pt x="3060" y="11508"/>
                      </a:cubicBezTo>
                      <a:cubicBezTo>
                        <a:pt x="5998" y="13226"/>
                        <a:pt x="9772" y="12243"/>
                        <a:pt x="11499" y="9309"/>
                      </a:cubicBezTo>
                      <a:close/>
                    </a:path>
                  </a:pathLst>
                </a:custGeom>
                <a:solidFill>
                  <a:srgbClr val="006F7E"/>
                </a:solidFill>
                <a:ln w="3233" cap="flat">
                  <a:noFill/>
                  <a:prstDash val="solid"/>
                  <a:miter/>
                </a:ln>
              </p:spPr>
              <p:txBody>
                <a:bodyPr rtlCol="0" anchor="ctr"/>
                <a:lstStyle/>
                <a:p>
                  <a:endParaRPr lang="en-US"/>
                </a:p>
              </p:txBody>
            </p:sp>
            <p:sp>
              <p:nvSpPr>
                <p:cNvPr id="436" name="Freeform: Shape 435">
                  <a:extLst>
                    <a:ext uri="{FF2B5EF4-FFF2-40B4-BE49-F238E27FC236}">
                      <a16:creationId xmlns:a16="http://schemas.microsoft.com/office/drawing/2014/main" id="{34387021-A6C7-4531-AB52-84DE39D28A94}"/>
                    </a:ext>
                  </a:extLst>
                </p:cNvPr>
                <p:cNvSpPr/>
                <p:nvPr/>
              </p:nvSpPr>
              <p:spPr>
                <a:xfrm>
                  <a:off x="5102736" y="5249046"/>
                  <a:ext cx="7855" cy="7890"/>
                </a:xfrm>
                <a:custGeom>
                  <a:avLst/>
                  <a:gdLst>
                    <a:gd name="connsiteX0" fmla="*/ 518 w 7855"/>
                    <a:gd name="connsiteY0" fmla="*/ 1931 h 7890"/>
                    <a:gd name="connsiteX1" fmla="*/ 1941 w 7855"/>
                    <a:gd name="connsiteY1" fmla="*/ 7364 h 7890"/>
                    <a:gd name="connsiteX2" fmla="*/ 7328 w 7855"/>
                    <a:gd name="connsiteY2" fmla="*/ 5915 h 7890"/>
                    <a:gd name="connsiteX3" fmla="*/ 5879 w 7855"/>
                    <a:gd name="connsiteY3" fmla="*/ 527 h 7890"/>
                    <a:gd name="connsiteX4" fmla="*/ 518 w 7855"/>
                    <a:gd name="connsiteY4" fmla="*/ 1931 h 78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55" h="7890">
                      <a:moveTo>
                        <a:pt x="518" y="1931"/>
                      </a:moveTo>
                      <a:cubicBezTo>
                        <a:pt x="-548" y="3830"/>
                        <a:pt x="81" y="6232"/>
                        <a:pt x="1941" y="7364"/>
                      </a:cubicBezTo>
                      <a:cubicBezTo>
                        <a:pt x="3829" y="8451"/>
                        <a:pt x="6241" y="7802"/>
                        <a:pt x="7328" y="5915"/>
                      </a:cubicBezTo>
                      <a:cubicBezTo>
                        <a:pt x="8416" y="4027"/>
                        <a:pt x="7767" y="1615"/>
                        <a:pt x="5879" y="527"/>
                      </a:cubicBezTo>
                      <a:cubicBezTo>
                        <a:pt x="4009" y="-550"/>
                        <a:pt x="1620" y="75"/>
                        <a:pt x="518" y="1931"/>
                      </a:cubicBezTo>
                      <a:close/>
                    </a:path>
                  </a:pathLst>
                </a:custGeom>
                <a:solidFill>
                  <a:srgbClr val="006F7E"/>
                </a:solidFill>
                <a:ln w="3233" cap="flat">
                  <a:noFill/>
                  <a:prstDash val="solid"/>
                  <a:miter/>
                </a:ln>
              </p:spPr>
              <p:txBody>
                <a:bodyPr rtlCol="0" anchor="ctr"/>
                <a:lstStyle/>
                <a:p>
                  <a:endParaRPr lang="en-US"/>
                </a:p>
              </p:txBody>
            </p:sp>
            <p:sp>
              <p:nvSpPr>
                <p:cNvPr id="437" name="Freeform: Shape 436">
                  <a:extLst>
                    <a:ext uri="{FF2B5EF4-FFF2-40B4-BE49-F238E27FC236}">
                      <a16:creationId xmlns:a16="http://schemas.microsoft.com/office/drawing/2014/main" id="{B1F379B4-186C-4FCE-8A1A-0C71C1142339}"/>
                    </a:ext>
                  </a:extLst>
                </p:cNvPr>
                <p:cNvSpPr/>
                <p:nvPr/>
              </p:nvSpPr>
              <p:spPr>
                <a:xfrm>
                  <a:off x="5054505" y="5150442"/>
                  <a:ext cx="21018" cy="21018"/>
                </a:xfrm>
                <a:custGeom>
                  <a:avLst/>
                  <a:gdLst>
                    <a:gd name="connsiteX0" fmla="*/ 11436 w 21018"/>
                    <a:gd name="connsiteY0" fmla="*/ 42 h 21018"/>
                    <a:gd name="connsiteX1" fmla="*/ 42 w 21018"/>
                    <a:gd name="connsiteY1" fmla="*/ 9582 h 21018"/>
                    <a:gd name="connsiteX2" fmla="*/ 9582 w 21018"/>
                    <a:gd name="connsiteY2" fmla="*/ 20977 h 21018"/>
                    <a:gd name="connsiteX3" fmla="*/ 20975 w 21018"/>
                    <a:gd name="connsiteY3" fmla="*/ 11456 h 21018"/>
                    <a:gd name="connsiteX4" fmla="*/ 11455 w 21018"/>
                    <a:gd name="connsiteY4" fmla="*/ 44 h 21018"/>
                    <a:gd name="connsiteX5" fmla="*/ 11436 w 21018"/>
                    <a:gd name="connsiteY5" fmla="*/ 42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8" h="21018">
                      <a:moveTo>
                        <a:pt x="11436" y="42"/>
                      </a:moveTo>
                      <a:cubicBezTo>
                        <a:pt x="5655" y="-471"/>
                        <a:pt x="554" y="3801"/>
                        <a:pt x="42" y="9582"/>
                      </a:cubicBezTo>
                      <a:cubicBezTo>
                        <a:pt x="-470" y="15363"/>
                        <a:pt x="3801" y="20465"/>
                        <a:pt x="9582" y="20977"/>
                      </a:cubicBezTo>
                      <a:cubicBezTo>
                        <a:pt x="15355" y="21488"/>
                        <a:pt x="20453" y="17228"/>
                        <a:pt x="20975" y="11456"/>
                      </a:cubicBezTo>
                      <a:cubicBezTo>
                        <a:pt x="21497" y="5676"/>
                        <a:pt x="17235" y="566"/>
                        <a:pt x="11455" y="44"/>
                      </a:cubicBezTo>
                      <a:cubicBezTo>
                        <a:pt x="11449" y="43"/>
                        <a:pt x="11443" y="42"/>
                        <a:pt x="11436" y="42"/>
                      </a:cubicBezTo>
                      <a:close/>
                    </a:path>
                  </a:pathLst>
                </a:custGeom>
                <a:solidFill>
                  <a:srgbClr val="006F7E"/>
                </a:solidFill>
                <a:ln w="3233" cap="flat">
                  <a:noFill/>
                  <a:prstDash val="solid"/>
                  <a:miter/>
                </a:ln>
              </p:spPr>
              <p:txBody>
                <a:bodyPr rtlCol="0" anchor="ctr"/>
                <a:lstStyle/>
                <a:p>
                  <a:endParaRPr lang="en-US"/>
                </a:p>
              </p:txBody>
            </p:sp>
            <p:sp>
              <p:nvSpPr>
                <p:cNvPr id="438" name="Freeform: Shape 437">
                  <a:extLst>
                    <a:ext uri="{FF2B5EF4-FFF2-40B4-BE49-F238E27FC236}">
                      <a16:creationId xmlns:a16="http://schemas.microsoft.com/office/drawing/2014/main" id="{D3750025-BA9B-43C3-A475-40CBC282B683}"/>
                    </a:ext>
                  </a:extLst>
                </p:cNvPr>
                <p:cNvSpPr/>
                <p:nvPr/>
              </p:nvSpPr>
              <p:spPr>
                <a:xfrm>
                  <a:off x="5050201" y="5132448"/>
                  <a:ext cx="12371" cy="12371"/>
                </a:xfrm>
                <a:custGeom>
                  <a:avLst/>
                  <a:gdLst>
                    <a:gd name="connsiteX0" fmla="*/ 5620 w 12371"/>
                    <a:gd name="connsiteY0" fmla="*/ 12345 h 12371"/>
                    <a:gd name="connsiteX1" fmla="*/ 12346 w 12371"/>
                    <a:gd name="connsiteY1" fmla="*/ 6752 h 12371"/>
                    <a:gd name="connsiteX2" fmla="*/ 6752 w 12371"/>
                    <a:gd name="connsiteY2" fmla="*/ 26 h 12371"/>
                    <a:gd name="connsiteX3" fmla="*/ 26 w 12371"/>
                    <a:gd name="connsiteY3" fmla="*/ 5620 h 12371"/>
                    <a:gd name="connsiteX4" fmla="*/ 5620 w 12371"/>
                    <a:gd name="connsiteY4" fmla="*/ 12345 h 123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71" h="12371">
                      <a:moveTo>
                        <a:pt x="5620" y="12345"/>
                      </a:moveTo>
                      <a:cubicBezTo>
                        <a:pt x="9022" y="12658"/>
                        <a:pt x="12033" y="10154"/>
                        <a:pt x="12346" y="6752"/>
                      </a:cubicBezTo>
                      <a:cubicBezTo>
                        <a:pt x="12658" y="3350"/>
                        <a:pt x="10154" y="339"/>
                        <a:pt x="6752" y="26"/>
                      </a:cubicBezTo>
                      <a:cubicBezTo>
                        <a:pt x="3350" y="-286"/>
                        <a:pt x="339" y="2218"/>
                        <a:pt x="26" y="5620"/>
                      </a:cubicBezTo>
                      <a:cubicBezTo>
                        <a:pt x="-286" y="9022"/>
                        <a:pt x="2218" y="12033"/>
                        <a:pt x="5620" y="12345"/>
                      </a:cubicBezTo>
                      <a:close/>
                    </a:path>
                  </a:pathLst>
                </a:custGeom>
                <a:solidFill>
                  <a:srgbClr val="006F7E"/>
                </a:solidFill>
                <a:ln w="3233" cap="flat">
                  <a:noFill/>
                  <a:prstDash val="solid"/>
                  <a:miter/>
                </a:ln>
              </p:spPr>
              <p:txBody>
                <a:bodyPr rtlCol="0" anchor="ctr"/>
                <a:lstStyle/>
                <a:p>
                  <a:endParaRPr lang="en-US"/>
                </a:p>
              </p:txBody>
            </p:sp>
            <p:sp>
              <p:nvSpPr>
                <p:cNvPr id="439" name="Freeform: Shape 438">
                  <a:extLst>
                    <a:ext uri="{FF2B5EF4-FFF2-40B4-BE49-F238E27FC236}">
                      <a16:creationId xmlns:a16="http://schemas.microsoft.com/office/drawing/2014/main" id="{BAD00708-C145-432E-A80C-2A9BB2AD4F2C}"/>
                    </a:ext>
                  </a:extLst>
                </p:cNvPr>
                <p:cNvSpPr/>
                <p:nvPr/>
              </p:nvSpPr>
              <p:spPr>
                <a:xfrm>
                  <a:off x="5082899" y="5146104"/>
                  <a:ext cx="7889" cy="7884"/>
                </a:xfrm>
                <a:custGeom>
                  <a:avLst/>
                  <a:gdLst>
                    <a:gd name="connsiteX0" fmla="*/ 3575 w 7889"/>
                    <a:gd name="connsiteY0" fmla="*/ 7872 h 7884"/>
                    <a:gd name="connsiteX1" fmla="*/ 7875 w 7889"/>
                    <a:gd name="connsiteY1" fmla="*/ 4283 h 7884"/>
                    <a:gd name="connsiteX2" fmla="*/ 4283 w 7889"/>
                    <a:gd name="connsiteY2" fmla="*/ 15 h 7884"/>
                    <a:gd name="connsiteX3" fmla="*/ 15 w 7889"/>
                    <a:gd name="connsiteY3" fmla="*/ 3607 h 7884"/>
                    <a:gd name="connsiteX4" fmla="*/ 3575 w 7889"/>
                    <a:gd name="connsiteY4" fmla="*/ 7872 h 7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89" h="7884">
                      <a:moveTo>
                        <a:pt x="3575" y="7872"/>
                      </a:moveTo>
                      <a:cubicBezTo>
                        <a:pt x="5745" y="8041"/>
                        <a:pt x="7654" y="6448"/>
                        <a:pt x="7875" y="4283"/>
                      </a:cubicBezTo>
                      <a:cubicBezTo>
                        <a:pt x="8062" y="2113"/>
                        <a:pt x="6454" y="201"/>
                        <a:pt x="4283" y="15"/>
                      </a:cubicBezTo>
                      <a:cubicBezTo>
                        <a:pt x="2113" y="-172"/>
                        <a:pt x="202" y="1436"/>
                        <a:pt x="15" y="3607"/>
                      </a:cubicBezTo>
                      <a:cubicBezTo>
                        <a:pt x="-171" y="5765"/>
                        <a:pt x="1418" y="7669"/>
                        <a:pt x="3575" y="7872"/>
                      </a:cubicBezTo>
                      <a:close/>
                    </a:path>
                  </a:pathLst>
                </a:custGeom>
                <a:solidFill>
                  <a:srgbClr val="006F7E"/>
                </a:solidFill>
                <a:ln w="3233" cap="flat">
                  <a:noFill/>
                  <a:prstDash val="solid"/>
                  <a:miter/>
                </a:ln>
              </p:spPr>
              <p:txBody>
                <a:bodyPr rtlCol="0" anchor="ctr"/>
                <a:lstStyle/>
                <a:p>
                  <a:endParaRPr lang="en-US"/>
                </a:p>
              </p:txBody>
            </p:sp>
            <p:sp>
              <p:nvSpPr>
                <p:cNvPr id="440" name="Freeform: Shape 439">
                  <a:extLst>
                    <a:ext uri="{FF2B5EF4-FFF2-40B4-BE49-F238E27FC236}">
                      <a16:creationId xmlns:a16="http://schemas.microsoft.com/office/drawing/2014/main" id="{1DFD9460-4BC7-4E84-9285-4CD13A930A17}"/>
                    </a:ext>
                  </a:extLst>
                </p:cNvPr>
                <p:cNvSpPr/>
                <p:nvPr/>
              </p:nvSpPr>
              <p:spPr>
                <a:xfrm>
                  <a:off x="5085915" y="5176725"/>
                  <a:ext cx="17528" cy="17539"/>
                </a:xfrm>
                <a:custGeom>
                  <a:avLst/>
                  <a:gdLst>
                    <a:gd name="connsiteX0" fmla="*/ 12554 w 17528"/>
                    <a:gd name="connsiteY0" fmla="*/ 16665 h 17539"/>
                    <a:gd name="connsiteX1" fmla="*/ 16665 w 17528"/>
                    <a:gd name="connsiteY1" fmla="*/ 4975 h 17539"/>
                    <a:gd name="connsiteX2" fmla="*/ 4975 w 17528"/>
                    <a:gd name="connsiteY2" fmla="*/ 864 h 17539"/>
                    <a:gd name="connsiteX3" fmla="*/ 864 w 17528"/>
                    <a:gd name="connsiteY3" fmla="*/ 12554 h 17539"/>
                    <a:gd name="connsiteX4" fmla="*/ 882 w 17528"/>
                    <a:gd name="connsiteY4" fmla="*/ 12591 h 17539"/>
                    <a:gd name="connsiteX5" fmla="*/ 12533 w 17528"/>
                    <a:gd name="connsiteY5" fmla="*/ 16675 h 17539"/>
                    <a:gd name="connsiteX6" fmla="*/ 12554 w 17528"/>
                    <a:gd name="connsiteY6" fmla="*/ 16665 h 1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528" h="17539">
                      <a:moveTo>
                        <a:pt x="12554" y="16665"/>
                      </a:moveTo>
                      <a:cubicBezTo>
                        <a:pt x="16918" y="14572"/>
                        <a:pt x="18758" y="9338"/>
                        <a:pt x="16665" y="4975"/>
                      </a:cubicBezTo>
                      <a:cubicBezTo>
                        <a:pt x="14572" y="611"/>
                        <a:pt x="9338" y="-1229"/>
                        <a:pt x="4975" y="864"/>
                      </a:cubicBezTo>
                      <a:cubicBezTo>
                        <a:pt x="611" y="2957"/>
                        <a:pt x="-1229" y="8191"/>
                        <a:pt x="864" y="12554"/>
                      </a:cubicBezTo>
                      <a:cubicBezTo>
                        <a:pt x="870" y="12566"/>
                        <a:pt x="876" y="12579"/>
                        <a:pt x="882" y="12591"/>
                      </a:cubicBezTo>
                      <a:cubicBezTo>
                        <a:pt x="2971" y="16936"/>
                        <a:pt x="8188" y="18765"/>
                        <a:pt x="12533" y="16675"/>
                      </a:cubicBezTo>
                      <a:cubicBezTo>
                        <a:pt x="12540" y="16672"/>
                        <a:pt x="12547" y="16669"/>
                        <a:pt x="12554" y="16665"/>
                      </a:cubicBezTo>
                      <a:close/>
                    </a:path>
                  </a:pathLst>
                </a:custGeom>
                <a:solidFill>
                  <a:srgbClr val="006F7E"/>
                </a:solidFill>
                <a:ln w="3233" cap="flat">
                  <a:noFill/>
                  <a:prstDash val="solid"/>
                  <a:miter/>
                </a:ln>
              </p:spPr>
              <p:txBody>
                <a:bodyPr rtlCol="0" anchor="ctr"/>
                <a:lstStyle/>
                <a:p>
                  <a:endParaRPr lang="en-US"/>
                </a:p>
              </p:txBody>
            </p:sp>
            <p:sp>
              <p:nvSpPr>
                <p:cNvPr id="441" name="Freeform: Shape 440">
                  <a:extLst>
                    <a:ext uri="{FF2B5EF4-FFF2-40B4-BE49-F238E27FC236}">
                      <a16:creationId xmlns:a16="http://schemas.microsoft.com/office/drawing/2014/main" id="{50CD72DB-3A52-49AB-AEB1-E149BF04F2D9}"/>
                    </a:ext>
                  </a:extLst>
                </p:cNvPr>
                <p:cNvSpPr/>
                <p:nvPr/>
              </p:nvSpPr>
              <p:spPr>
                <a:xfrm>
                  <a:off x="5102027" y="5164618"/>
                  <a:ext cx="10349" cy="10338"/>
                </a:xfrm>
                <a:custGeom>
                  <a:avLst/>
                  <a:gdLst>
                    <a:gd name="connsiteX0" fmla="*/ 2910 w 10349"/>
                    <a:gd name="connsiteY0" fmla="*/ 512 h 10338"/>
                    <a:gd name="connsiteX1" fmla="*/ 523 w 10349"/>
                    <a:gd name="connsiteY1" fmla="*/ 7428 h 10338"/>
                    <a:gd name="connsiteX2" fmla="*/ 7440 w 10349"/>
                    <a:gd name="connsiteY2" fmla="*/ 9815 h 10338"/>
                    <a:gd name="connsiteX3" fmla="*/ 9829 w 10349"/>
                    <a:gd name="connsiteY3" fmla="*/ 2905 h 10338"/>
                    <a:gd name="connsiteX4" fmla="*/ 2910 w 10349"/>
                    <a:gd name="connsiteY4" fmla="*/ 513 h 103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49" h="10338">
                      <a:moveTo>
                        <a:pt x="2910" y="512"/>
                      </a:moveTo>
                      <a:cubicBezTo>
                        <a:pt x="341" y="1763"/>
                        <a:pt x="-728" y="4860"/>
                        <a:pt x="523" y="7428"/>
                      </a:cubicBezTo>
                      <a:cubicBezTo>
                        <a:pt x="1774" y="9997"/>
                        <a:pt x="4871" y="11066"/>
                        <a:pt x="7440" y="9815"/>
                      </a:cubicBezTo>
                      <a:cubicBezTo>
                        <a:pt x="10006" y="8565"/>
                        <a:pt x="11075" y="5473"/>
                        <a:pt x="9829" y="2905"/>
                      </a:cubicBezTo>
                      <a:cubicBezTo>
                        <a:pt x="8568" y="346"/>
                        <a:pt x="5482" y="-720"/>
                        <a:pt x="2910" y="513"/>
                      </a:cubicBezTo>
                      <a:close/>
                    </a:path>
                  </a:pathLst>
                </a:custGeom>
                <a:solidFill>
                  <a:srgbClr val="006F7E"/>
                </a:solidFill>
                <a:ln w="3233" cap="flat">
                  <a:noFill/>
                  <a:prstDash val="solid"/>
                  <a:miter/>
                </a:ln>
              </p:spPr>
              <p:txBody>
                <a:bodyPr rtlCol="0" anchor="ctr"/>
                <a:lstStyle/>
                <a:p>
                  <a:endParaRPr lang="en-US"/>
                </a:p>
              </p:txBody>
            </p:sp>
            <p:sp>
              <p:nvSpPr>
                <p:cNvPr id="442" name="Freeform: Shape 441">
                  <a:extLst>
                    <a:ext uri="{FF2B5EF4-FFF2-40B4-BE49-F238E27FC236}">
                      <a16:creationId xmlns:a16="http://schemas.microsoft.com/office/drawing/2014/main" id="{4A63F916-C798-42F9-B734-F0C3209E38C2}"/>
                    </a:ext>
                  </a:extLst>
                </p:cNvPr>
                <p:cNvSpPr/>
                <p:nvPr/>
              </p:nvSpPr>
              <p:spPr>
                <a:xfrm>
                  <a:off x="5108612" y="5193164"/>
                  <a:ext cx="6605" cy="6611"/>
                </a:xfrm>
                <a:custGeom>
                  <a:avLst/>
                  <a:gdLst>
                    <a:gd name="connsiteX0" fmla="*/ 365 w 6605"/>
                    <a:gd name="connsiteY0" fmla="*/ 4753 h 6611"/>
                    <a:gd name="connsiteX1" fmla="*/ 4667 w 6605"/>
                    <a:gd name="connsiteY1" fmla="*/ 6303 h 6611"/>
                    <a:gd name="connsiteX2" fmla="*/ 4730 w 6605"/>
                    <a:gd name="connsiteY2" fmla="*/ 6273 h 6611"/>
                    <a:gd name="connsiteX3" fmla="*/ 6282 w 6605"/>
                    <a:gd name="connsiteY3" fmla="*/ 1875 h 6611"/>
                    <a:gd name="connsiteX4" fmla="*/ 1885 w 6605"/>
                    <a:gd name="connsiteY4" fmla="*/ 323 h 6611"/>
                    <a:gd name="connsiteX5" fmla="*/ 296 w 6605"/>
                    <a:gd name="connsiteY5" fmla="*/ 4611 h 6611"/>
                    <a:gd name="connsiteX6" fmla="*/ 365 w 6605"/>
                    <a:gd name="connsiteY6" fmla="*/ 4753 h 6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5" h="6611">
                      <a:moveTo>
                        <a:pt x="365" y="4753"/>
                      </a:moveTo>
                      <a:cubicBezTo>
                        <a:pt x="1125" y="6369"/>
                        <a:pt x="3051" y="7063"/>
                        <a:pt x="4667" y="6303"/>
                      </a:cubicBezTo>
                      <a:cubicBezTo>
                        <a:pt x="4688" y="6293"/>
                        <a:pt x="4709" y="6283"/>
                        <a:pt x="4730" y="6273"/>
                      </a:cubicBezTo>
                      <a:cubicBezTo>
                        <a:pt x="6373" y="5487"/>
                        <a:pt x="7068" y="3518"/>
                        <a:pt x="6282" y="1875"/>
                      </a:cubicBezTo>
                      <a:cubicBezTo>
                        <a:pt x="5497" y="233"/>
                        <a:pt x="3528" y="-462"/>
                        <a:pt x="1885" y="323"/>
                      </a:cubicBezTo>
                      <a:cubicBezTo>
                        <a:pt x="262" y="1069"/>
                        <a:pt x="-449" y="2988"/>
                        <a:pt x="296" y="4611"/>
                      </a:cubicBezTo>
                      <a:cubicBezTo>
                        <a:pt x="318" y="4659"/>
                        <a:pt x="341" y="4706"/>
                        <a:pt x="365" y="4753"/>
                      </a:cubicBezTo>
                      <a:close/>
                    </a:path>
                  </a:pathLst>
                </a:custGeom>
                <a:solidFill>
                  <a:srgbClr val="006F7E"/>
                </a:solidFill>
                <a:ln w="3233" cap="flat">
                  <a:noFill/>
                  <a:prstDash val="solid"/>
                  <a:miter/>
                </a:ln>
              </p:spPr>
              <p:txBody>
                <a:bodyPr rtlCol="0" anchor="ctr"/>
                <a:lstStyle/>
                <a:p>
                  <a:endParaRPr lang="en-US"/>
                </a:p>
              </p:txBody>
            </p:sp>
            <p:sp>
              <p:nvSpPr>
                <p:cNvPr id="443" name="Freeform: Shape 442">
                  <a:extLst>
                    <a:ext uri="{FF2B5EF4-FFF2-40B4-BE49-F238E27FC236}">
                      <a16:creationId xmlns:a16="http://schemas.microsoft.com/office/drawing/2014/main" id="{F30CD60C-54D4-4C4F-983D-207380CFDE82}"/>
                    </a:ext>
                  </a:extLst>
                </p:cNvPr>
                <p:cNvSpPr/>
                <p:nvPr/>
              </p:nvSpPr>
              <p:spPr>
                <a:xfrm>
                  <a:off x="5148650" y="5183750"/>
                  <a:ext cx="17593" cy="17593"/>
                </a:xfrm>
                <a:custGeom>
                  <a:avLst/>
                  <a:gdLst>
                    <a:gd name="connsiteX0" fmla="*/ 12611 w 17593"/>
                    <a:gd name="connsiteY0" fmla="*/ 16722 h 17593"/>
                    <a:gd name="connsiteX1" fmla="*/ 16721 w 17593"/>
                    <a:gd name="connsiteY1" fmla="*/ 4982 h 17593"/>
                    <a:gd name="connsiteX2" fmla="*/ 4982 w 17593"/>
                    <a:gd name="connsiteY2" fmla="*/ 872 h 17593"/>
                    <a:gd name="connsiteX3" fmla="*/ 872 w 17593"/>
                    <a:gd name="connsiteY3" fmla="*/ 12612 h 17593"/>
                    <a:gd name="connsiteX4" fmla="*/ 874 w 17593"/>
                    <a:gd name="connsiteY4" fmla="*/ 12615 h 17593"/>
                    <a:gd name="connsiteX5" fmla="*/ 12611 w 17593"/>
                    <a:gd name="connsiteY5" fmla="*/ 16722 h 1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93" h="17593">
                      <a:moveTo>
                        <a:pt x="12611" y="16722"/>
                      </a:moveTo>
                      <a:cubicBezTo>
                        <a:pt x="16988" y="14615"/>
                        <a:pt x="18828" y="9359"/>
                        <a:pt x="16721" y="4982"/>
                      </a:cubicBezTo>
                      <a:cubicBezTo>
                        <a:pt x="14615" y="606"/>
                        <a:pt x="9359" y="-1235"/>
                        <a:pt x="4982" y="872"/>
                      </a:cubicBezTo>
                      <a:cubicBezTo>
                        <a:pt x="606" y="2979"/>
                        <a:pt x="-1234" y="8235"/>
                        <a:pt x="872" y="12612"/>
                      </a:cubicBezTo>
                      <a:cubicBezTo>
                        <a:pt x="873" y="12613"/>
                        <a:pt x="873" y="12614"/>
                        <a:pt x="874" y="12615"/>
                      </a:cubicBezTo>
                      <a:cubicBezTo>
                        <a:pt x="2982" y="16989"/>
                        <a:pt x="8236" y="18827"/>
                        <a:pt x="12611" y="16722"/>
                      </a:cubicBezTo>
                      <a:close/>
                    </a:path>
                  </a:pathLst>
                </a:custGeom>
                <a:solidFill>
                  <a:srgbClr val="006F7E"/>
                </a:solidFill>
                <a:ln w="3233" cap="flat">
                  <a:noFill/>
                  <a:prstDash val="solid"/>
                  <a:miter/>
                </a:ln>
              </p:spPr>
              <p:txBody>
                <a:bodyPr rtlCol="0" anchor="ctr"/>
                <a:lstStyle/>
                <a:p>
                  <a:endParaRPr lang="en-US"/>
                </a:p>
              </p:txBody>
            </p:sp>
            <p:sp>
              <p:nvSpPr>
                <p:cNvPr id="444" name="Freeform: Shape 443">
                  <a:extLst>
                    <a:ext uri="{FF2B5EF4-FFF2-40B4-BE49-F238E27FC236}">
                      <a16:creationId xmlns:a16="http://schemas.microsoft.com/office/drawing/2014/main" id="{D0905049-92FE-4C12-866C-CCCE44A7E3BF}"/>
                    </a:ext>
                  </a:extLst>
                </p:cNvPr>
                <p:cNvSpPr/>
                <p:nvPr/>
              </p:nvSpPr>
              <p:spPr>
                <a:xfrm>
                  <a:off x="5164893" y="5171530"/>
                  <a:ext cx="10349" cy="10348"/>
                </a:xfrm>
                <a:custGeom>
                  <a:avLst/>
                  <a:gdLst>
                    <a:gd name="connsiteX0" fmla="*/ 2609 w 10349"/>
                    <a:gd name="connsiteY0" fmla="*/ 682 h 10348"/>
                    <a:gd name="connsiteX1" fmla="*/ 682 w 10349"/>
                    <a:gd name="connsiteY1" fmla="*/ 7739 h 10348"/>
                    <a:gd name="connsiteX2" fmla="*/ 7136 w 10349"/>
                    <a:gd name="connsiteY2" fmla="*/ 9962 h 10348"/>
                    <a:gd name="connsiteX3" fmla="*/ 9961 w 10349"/>
                    <a:gd name="connsiteY3" fmla="*/ 3213 h 10348"/>
                    <a:gd name="connsiteX4" fmla="*/ 3213 w 10349"/>
                    <a:gd name="connsiteY4" fmla="*/ 388 h 10348"/>
                    <a:gd name="connsiteX5" fmla="*/ 2609 w 10349"/>
                    <a:gd name="connsiteY5" fmla="*/ 682 h 10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349" h="10348">
                      <a:moveTo>
                        <a:pt x="2609" y="682"/>
                      </a:moveTo>
                      <a:cubicBezTo>
                        <a:pt x="128" y="2098"/>
                        <a:pt x="-735" y="5258"/>
                        <a:pt x="682" y="7739"/>
                      </a:cubicBezTo>
                      <a:cubicBezTo>
                        <a:pt x="1970" y="9996"/>
                        <a:pt x="4732" y="10947"/>
                        <a:pt x="7136" y="9962"/>
                      </a:cubicBezTo>
                      <a:cubicBezTo>
                        <a:pt x="9780" y="8878"/>
                        <a:pt x="11045" y="5857"/>
                        <a:pt x="9961" y="3213"/>
                      </a:cubicBezTo>
                      <a:cubicBezTo>
                        <a:pt x="8878" y="569"/>
                        <a:pt x="5856" y="-696"/>
                        <a:pt x="3213" y="388"/>
                      </a:cubicBezTo>
                      <a:cubicBezTo>
                        <a:pt x="3005" y="473"/>
                        <a:pt x="2804" y="571"/>
                        <a:pt x="2609" y="682"/>
                      </a:cubicBezTo>
                      <a:close/>
                    </a:path>
                  </a:pathLst>
                </a:custGeom>
                <a:solidFill>
                  <a:srgbClr val="006F7E"/>
                </a:solidFill>
                <a:ln w="3233" cap="flat">
                  <a:noFill/>
                  <a:prstDash val="solid"/>
                  <a:miter/>
                </a:ln>
              </p:spPr>
              <p:txBody>
                <a:bodyPr rtlCol="0" anchor="ctr"/>
                <a:lstStyle/>
                <a:p>
                  <a:endParaRPr lang="en-US"/>
                </a:p>
              </p:txBody>
            </p:sp>
            <p:sp>
              <p:nvSpPr>
                <p:cNvPr id="445" name="Freeform: Shape 444">
                  <a:extLst>
                    <a:ext uri="{FF2B5EF4-FFF2-40B4-BE49-F238E27FC236}">
                      <a16:creationId xmlns:a16="http://schemas.microsoft.com/office/drawing/2014/main" id="{D4B7DCB2-A533-400C-9D07-F24C43699E71}"/>
                    </a:ext>
                  </a:extLst>
                </p:cNvPr>
                <p:cNvSpPr/>
                <p:nvPr/>
              </p:nvSpPr>
              <p:spPr>
                <a:xfrm>
                  <a:off x="5171435" y="5200340"/>
                  <a:ext cx="6468" cy="6468"/>
                </a:xfrm>
                <a:custGeom>
                  <a:avLst/>
                  <a:gdLst>
                    <a:gd name="connsiteX0" fmla="*/ 6122 w 6468"/>
                    <a:gd name="connsiteY0" fmla="*/ 1781 h 6468"/>
                    <a:gd name="connsiteX1" fmla="*/ 1781 w 6468"/>
                    <a:gd name="connsiteY1" fmla="*/ 346 h 6468"/>
                    <a:gd name="connsiteX2" fmla="*/ 346 w 6468"/>
                    <a:gd name="connsiteY2" fmla="*/ 4688 h 6468"/>
                    <a:gd name="connsiteX3" fmla="*/ 4571 w 6468"/>
                    <a:gd name="connsiteY3" fmla="*/ 6179 h 6468"/>
                    <a:gd name="connsiteX4" fmla="*/ 6178 w 6468"/>
                    <a:gd name="connsiteY4" fmla="*/ 1898 h 6468"/>
                    <a:gd name="connsiteX5" fmla="*/ 6122 w 6468"/>
                    <a:gd name="connsiteY5" fmla="*/ 1781 h 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68" h="6468">
                      <a:moveTo>
                        <a:pt x="6122" y="1781"/>
                      </a:moveTo>
                      <a:cubicBezTo>
                        <a:pt x="5320" y="186"/>
                        <a:pt x="3376" y="-457"/>
                        <a:pt x="1781" y="346"/>
                      </a:cubicBezTo>
                      <a:cubicBezTo>
                        <a:pt x="186" y="1148"/>
                        <a:pt x="-457" y="3092"/>
                        <a:pt x="346" y="4688"/>
                      </a:cubicBezTo>
                      <a:cubicBezTo>
                        <a:pt x="1126" y="6238"/>
                        <a:pt x="2990" y="6896"/>
                        <a:pt x="4571" y="6179"/>
                      </a:cubicBezTo>
                      <a:cubicBezTo>
                        <a:pt x="6197" y="5441"/>
                        <a:pt x="6916" y="3524"/>
                        <a:pt x="6178" y="1898"/>
                      </a:cubicBezTo>
                      <a:cubicBezTo>
                        <a:pt x="6161" y="1859"/>
                        <a:pt x="6142" y="1820"/>
                        <a:pt x="6122" y="1781"/>
                      </a:cubicBezTo>
                      <a:close/>
                    </a:path>
                  </a:pathLst>
                </a:custGeom>
                <a:solidFill>
                  <a:srgbClr val="006F7E"/>
                </a:solidFill>
                <a:ln w="3233" cap="flat">
                  <a:noFill/>
                  <a:prstDash val="solid"/>
                  <a:miter/>
                </a:ln>
              </p:spPr>
              <p:txBody>
                <a:bodyPr rtlCol="0" anchor="ctr"/>
                <a:lstStyle/>
                <a:p>
                  <a:endParaRPr lang="en-US"/>
                </a:p>
              </p:txBody>
            </p:sp>
            <p:sp>
              <p:nvSpPr>
                <p:cNvPr id="446" name="Freeform: Shape 445">
                  <a:extLst>
                    <a:ext uri="{FF2B5EF4-FFF2-40B4-BE49-F238E27FC236}">
                      <a16:creationId xmlns:a16="http://schemas.microsoft.com/office/drawing/2014/main" id="{95F1FCE2-D8A6-4143-AB03-87BE3EF82D08}"/>
                    </a:ext>
                  </a:extLst>
                </p:cNvPr>
                <p:cNvSpPr/>
                <p:nvPr/>
              </p:nvSpPr>
              <p:spPr>
                <a:xfrm>
                  <a:off x="5193498" y="5269304"/>
                  <a:ext cx="20919" cy="9739"/>
                </a:xfrm>
                <a:custGeom>
                  <a:avLst/>
                  <a:gdLst>
                    <a:gd name="connsiteX0" fmla="*/ 11381 w 20919"/>
                    <a:gd name="connsiteY0" fmla="*/ 39 h 9739"/>
                    <a:gd name="connsiteX1" fmla="*/ 10 w 20919"/>
                    <a:gd name="connsiteY1" fmla="*/ 9608 h 9739"/>
                    <a:gd name="connsiteX2" fmla="*/ 0 w 20919"/>
                    <a:gd name="connsiteY2" fmla="*/ 9739 h 9739"/>
                    <a:gd name="connsiteX3" fmla="*/ 20920 w 20919"/>
                    <a:gd name="connsiteY3" fmla="*/ 9739 h 9739"/>
                    <a:gd name="connsiteX4" fmla="*/ 11381 w 20919"/>
                    <a:gd name="connsiteY4" fmla="*/ 39 h 97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19" h="9739">
                      <a:moveTo>
                        <a:pt x="11381" y="39"/>
                      </a:moveTo>
                      <a:cubicBezTo>
                        <a:pt x="5599" y="-458"/>
                        <a:pt x="508" y="3826"/>
                        <a:pt x="10" y="9608"/>
                      </a:cubicBezTo>
                      <a:cubicBezTo>
                        <a:pt x="7" y="9652"/>
                        <a:pt x="3" y="9696"/>
                        <a:pt x="0" y="9739"/>
                      </a:cubicBezTo>
                      <a:lnTo>
                        <a:pt x="20920" y="9739"/>
                      </a:lnTo>
                      <a:cubicBezTo>
                        <a:pt x="20545" y="4606"/>
                        <a:pt x="16507" y="501"/>
                        <a:pt x="11381" y="39"/>
                      </a:cubicBezTo>
                      <a:close/>
                    </a:path>
                  </a:pathLst>
                </a:custGeom>
                <a:solidFill>
                  <a:srgbClr val="006F7E"/>
                </a:solidFill>
                <a:ln w="3233" cap="flat">
                  <a:noFill/>
                  <a:prstDash val="solid"/>
                  <a:miter/>
                </a:ln>
              </p:spPr>
              <p:txBody>
                <a:bodyPr rtlCol="0" anchor="ctr"/>
                <a:lstStyle/>
                <a:p>
                  <a:endParaRPr lang="en-US"/>
                </a:p>
              </p:txBody>
            </p:sp>
            <p:sp>
              <p:nvSpPr>
                <p:cNvPr id="447" name="Freeform: Shape 446">
                  <a:extLst>
                    <a:ext uri="{FF2B5EF4-FFF2-40B4-BE49-F238E27FC236}">
                      <a16:creationId xmlns:a16="http://schemas.microsoft.com/office/drawing/2014/main" id="{9B53E900-007D-41E2-8812-0CECE502CF8B}"/>
                    </a:ext>
                  </a:extLst>
                </p:cNvPr>
                <p:cNvSpPr/>
                <p:nvPr/>
              </p:nvSpPr>
              <p:spPr>
                <a:xfrm>
                  <a:off x="5189200" y="5251322"/>
                  <a:ext cx="12355" cy="12352"/>
                </a:xfrm>
                <a:custGeom>
                  <a:avLst/>
                  <a:gdLst>
                    <a:gd name="connsiteX0" fmla="*/ 5656 w 12355"/>
                    <a:gd name="connsiteY0" fmla="*/ 12330 h 12352"/>
                    <a:gd name="connsiteX1" fmla="*/ 12333 w 12355"/>
                    <a:gd name="connsiteY1" fmla="*/ 6699 h 12352"/>
                    <a:gd name="connsiteX2" fmla="*/ 6702 w 12355"/>
                    <a:gd name="connsiteY2" fmla="*/ 23 h 12352"/>
                    <a:gd name="connsiteX3" fmla="*/ 30 w 12355"/>
                    <a:gd name="connsiteY3" fmla="*/ 5604 h 12352"/>
                    <a:gd name="connsiteX4" fmla="*/ 5543 w 12355"/>
                    <a:gd name="connsiteY4" fmla="*/ 12320 h 12352"/>
                    <a:gd name="connsiteX5" fmla="*/ 5656 w 12355"/>
                    <a:gd name="connsiteY5" fmla="*/ 12330 h 1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5" h="12352">
                      <a:moveTo>
                        <a:pt x="5656" y="12330"/>
                      </a:moveTo>
                      <a:cubicBezTo>
                        <a:pt x="9055" y="12619"/>
                        <a:pt x="12044" y="10098"/>
                        <a:pt x="12333" y="6699"/>
                      </a:cubicBezTo>
                      <a:cubicBezTo>
                        <a:pt x="12622" y="3301"/>
                        <a:pt x="10101" y="311"/>
                        <a:pt x="6702" y="23"/>
                      </a:cubicBezTo>
                      <a:cubicBezTo>
                        <a:pt x="3323" y="-265"/>
                        <a:pt x="344" y="2227"/>
                        <a:pt x="30" y="5604"/>
                      </a:cubicBezTo>
                      <a:cubicBezTo>
                        <a:pt x="-302" y="8981"/>
                        <a:pt x="2166" y="11987"/>
                        <a:pt x="5543" y="12320"/>
                      </a:cubicBezTo>
                      <a:cubicBezTo>
                        <a:pt x="5580" y="12323"/>
                        <a:pt x="5618" y="12327"/>
                        <a:pt x="5656" y="12330"/>
                      </a:cubicBezTo>
                      <a:close/>
                    </a:path>
                  </a:pathLst>
                </a:custGeom>
                <a:solidFill>
                  <a:srgbClr val="006F7E"/>
                </a:solidFill>
                <a:ln w="3233" cap="flat">
                  <a:noFill/>
                  <a:prstDash val="solid"/>
                  <a:miter/>
                </a:ln>
              </p:spPr>
              <p:txBody>
                <a:bodyPr rtlCol="0" anchor="ctr"/>
                <a:lstStyle/>
                <a:p>
                  <a:endParaRPr lang="en-US"/>
                </a:p>
              </p:txBody>
            </p:sp>
            <p:sp>
              <p:nvSpPr>
                <p:cNvPr id="448" name="Freeform: Shape 447">
                  <a:extLst>
                    <a:ext uri="{FF2B5EF4-FFF2-40B4-BE49-F238E27FC236}">
                      <a16:creationId xmlns:a16="http://schemas.microsoft.com/office/drawing/2014/main" id="{3B96B9CA-4F96-4F1E-9E54-D7C6146C79E5}"/>
                    </a:ext>
                  </a:extLst>
                </p:cNvPr>
                <p:cNvSpPr/>
                <p:nvPr/>
              </p:nvSpPr>
              <p:spPr>
                <a:xfrm>
                  <a:off x="5221840" y="5265057"/>
                  <a:ext cx="7887" cy="7889"/>
                </a:xfrm>
                <a:custGeom>
                  <a:avLst/>
                  <a:gdLst>
                    <a:gd name="connsiteX0" fmla="*/ 3604 w 7887"/>
                    <a:gd name="connsiteY0" fmla="*/ 7875 h 7889"/>
                    <a:gd name="connsiteX1" fmla="*/ 7872 w 7887"/>
                    <a:gd name="connsiteY1" fmla="*/ 4283 h 7889"/>
                    <a:gd name="connsiteX2" fmla="*/ 4280 w 7887"/>
                    <a:gd name="connsiteY2" fmla="*/ 15 h 7889"/>
                    <a:gd name="connsiteX3" fmla="*/ 15 w 7887"/>
                    <a:gd name="connsiteY3" fmla="*/ 3575 h 7889"/>
                    <a:gd name="connsiteX4" fmla="*/ 3604 w 7887"/>
                    <a:gd name="connsiteY4" fmla="*/ 7875 h 78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87" h="7889">
                      <a:moveTo>
                        <a:pt x="3604" y="7875"/>
                      </a:moveTo>
                      <a:cubicBezTo>
                        <a:pt x="5774" y="8062"/>
                        <a:pt x="7685" y="6454"/>
                        <a:pt x="7872" y="4283"/>
                      </a:cubicBezTo>
                      <a:cubicBezTo>
                        <a:pt x="8059" y="2113"/>
                        <a:pt x="6451" y="201"/>
                        <a:pt x="4280" y="15"/>
                      </a:cubicBezTo>
                      <a:cubicBezTo>
                        <a:pt x="2122" y="-171"/>
                        <a:pt x="218" y="1418"/>
                        <a:pt x="15" y="3575"/>
                      </a:cubicBezTo>
                      <a:cubicBezTo>
                        <a:pt x="-172" y="5750"/>
                        <a:pt x="1430" y="7670"/>
                        <a:pt x="3604" y="7875"/>
                      </a:cubicBezTo>
                      <a:close/>
                    </a:path>
                  </a:pathLst>
                </a:custGeom>
                <a:solidFill>
                  <a:srgbClr val="006F7E"/>
                </a:solidFill>
                <a:ln w="3233" cap="flat">
                  <a:noFill/>
                  <a:prstDash val="solid"/>
                  <a:miter/>
                </a:ln>
              </p:spPr>
              <p:txBody>
                <a:bodyPr rtlCol="0" anchor="ctr"/>
                <a:lstStyle/>
                <a:p>
                  <a:endParaRPr lang="en-US"/>
                </a:p>
              </p:txBody>
            </p:sp>
            <p:sp>
              <p:nvSpPr>
                <p:cNvPr id="449" name="Freeform: Shape 448">
                  <a:extLst>
                    <a:ext uri="{FF2B5EF4-FFF2-40B4-BE49-F238E27FC236}">
                      <a16:creationId xmlns:a16="http://schemas.microsoft.com/office/drawing/2014/main" id="{869BE7F7-889F-49EA-B2E0-EBEC95FB1F78}"/>
                    </a:ext>
                  </a:extLst>
                </p:cNvPr>
                <p:cNvSpPr/>
                <p:nvPr/>
              </p:nvSpPr>
              <p:spPr>
                <a:xfrm>
                  <a:off x="5071568" y="5278323"/>
                  <a:ext cx="6466" cy="558"/>
                </a:xfrm>
                <a:custGeom>
                  <a:avLst/>
                  <a:gdLst>
                    <a:gd name="connsiteX0" fmla="*/ 4268 w 6466"/>
                    <a:gd name="connsiteY0" fmla="*/ 41 h 558"/>
                    <a:gd name="connsiteX1" fmla="*/ 0 w 6466"/>
                    <a:gd name="connsiteY1" fmla="*/ 558 h 558"/>
                    <a:gd name="connsiteX2" fmla="*/ 6467 w 6466"/>
                    <a:gd name="connsiteY2" fmla="*/ 558 h 558"/>
                    <a:gd name="connsiteX3" fmla="*/ 4268 w 6466"/>
                    <a:gd name="connsiteY3" fmla="*/ 41 h 558"/>
                  </a:gdLst>
                  <a:ahLst/>
                  <a:cxnLst>
                    <a:cxn ang="0">
                      <a:pos x="connsiteX0" y="connsiteY0"/>
                    </a:cxn>
                    <a:cxn ang="0">
                      <a:pos x="connsiteX1" y="connsiteY1"/>
                    </a:cxn>
                    <a:cxn ang="0">
                      <a:pos x="connsiteX2" y="connsiteY2"/>
                    </a:cxn>
                    <a:cxn ang="0">
                      <a:pos x="connsiteX3" y="connsiteY3"/>
                    </a:cxn>
                  </a:cxnLst>
                  <a:rect l="l" t="t" r="r" b="b"/>
                  <a:pathLst>
                    <a:path w="6466" h="558">
                      <a:moveTo>
                        <a:pt x="4268" y="41"/>
                      </a:moveTo>
                      <a:cubicBezTo>
                        <a:pt x="2825" y="-88"/>
                        <a:pt x="1371" y="89"/>
                        <a:pt x="0" y="558"/>
                      </a:cubicBezTo>
                      <a:lnTo>
                        <a:pt x="6467" y="558"/>
                      </a:lnTo>
                      <a:cubicBezTo>
                        <a:pt x="5758" y="295"/>
                        <a:pt x="5020" y="122"/>
                        <a:pt x="4268" y="41"/>
                      </a:cubicBezTo>
                      <a:close/>
                    </a:path>
                  </a:pathLst>
                </a:custGeom>
                <a:solidFill>
                  <a:srgbClr val="006F7E"/>
                </a:solidFill>
                <a:ln w="3233" cap="flat">
                  <a:noFill/>
                  <a:prstDash val="solid"/>
                  <a:miter/>
                </a:ln>
              </p:spPr>
              <p:txBody>
                <a:bodyPr rtlCol="0" anchor="ctr"/>
                <a:lstStyle/>
                <a:p>
                  <a:endParaRPr lang="en-US"/>
                </a:p>
              </p:txBody>
            </p:sp>
            <p:sp>
              <p:nvSpPr>
                <p:cNvPr id="450" name="Freeform: Shape 449">
                  <a:extLst>
                    <a:ext uri="{FF2B5EF4-FFF2-40B4-BE49-F238E27FC236}">
                      <a16:creationId xmlns:a16="http://schemas.microsoft.com/office/drawing/2014/main" id="{F352BB9E-06C0-488F-B900-0DDDEC033161}"/>
                    </a:ext>
                  </a:extLst>
                </p:cNvPr>
                <p:cNvSpPr/>
                <p:nvPr/>
              </p:nvSpPr>
              <p:spPr>
                <a:xfrm>
                  <a:off x="5060276" y="5260407"/>
                  <a:ext cx="12352" cy="12330"/>
                </a:xfrm>
                <a:custGeom>
                  <a:avLst/>
                  <a:gdLst>
                    <a:gd name="connsiteX0" fmla="*/ 5601 w 12352"/>
                    <a:gd name="connsiteY0" fmla="*/ 12234 h 12330"/>
                    <a:gd name="connsiteX1" fmla="*/ 12314 w 12352"/>
                    <a:gd name="connsiteY1" fmla="*/ 6863 h 12330"/>
                    <a:gd name="connsiteX2" fmla="*/ 12326 w 12352"/>
                    <a:gd name="connsiteY2" fmla="*/ 6737 h 12330"/>
                    <a:gd name="connsiteX3" fmla="*/ 6737 w 12352"/>
                    <a:gd name="connsiteY3" fmla="*/ 26 h 12330"/>
                    <a:gd name="connsiteX4" fmla="*/ 26 w 12352"/>
                    <a:gd name="connsiteY4" fmla="*/ 5615 h 12330"/>
                    <a:gd name="connsiteX5" fmla="*/ 5615 w 12352"/>
                    <a:gd name="connsiteY5" fmla="*/ 12326 h 12330"/>
                    <a:gd name="connsiteX6" fmla="*/ 5666 w 12352"/>
                    <a:gd name="connsiteY6" fmla="*/ 12331 h 12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52" h="12330">
                      <a:moveTo>
                        <a:pt x="5601" y="12234"/>
                      </a:moveTo>
                      <a:cubicBezTo>
                        <a:pt x="8938" y="12604"/>
                        <a:pt x="11943" y="10200"/>
                        <a:pt x="12314" y="6863"/>
                      </a:cubicBezTo>
                      <a:cubicBezTo>
                        <a:pt x="12318" y="6821"/>
                        <a:pt x="12323" y="6779"/>
                        <a:pt x="12326" y="6737"/>
                      </a:cubicBezTo>
                      <a:cubicBezTo>
                        <a:pt x="12636" y="3340"/>
                        <a:pt x="10134" y="336"/>
                        <a:pt x="6737" y="26"/>
                      </a:cubicBezTo>
                      <a:cubicBezTo>
                        <a:pt x="3340" y="-284"/>
                        <a:pt x="336" y="2218"/>
                        <a:pt x="26" y="5615"/>
                      </a:cubicBezTo>
                      <a:cubicBezTo>
                        <a:pt x="-284" y="9012"/>
                        <a:pt x="2219" y="12017"/>
                        <a:pt x="5615" y="12326"/>
                      </a:cubicBezTo>
                      <a:cubicBezTo>
                        <a:pt x="5632" y="12328"/>
                        <a:pt x="5649" y="12330"/>
                        <a:pt x="5666" y="12331"/>
                      </a:cubicBezTo>
                      <a:close/>
                    </a:path>
                  </a:pathLst>
                </a:custGeom>
                <a:solidFill>
                  <a:srgbClr val="006F7E"/>
                </a:solidFill>
                <a:ln w="3233" cap="flat">
                  <a:noFill/>
                  <a:prstDash val="solid"/>
                  <a:miter/>
                </a:ln>
              </p:spPr>
              <p:txBody>
                <a:bodyPr rtlCol="0" anchor="ctr"/>
                <a:lstStyle/>
                <a:p>
                  <a:endParaRPr lang="en-US"/>
                </a:p>
              </p:txBody>
            </p:sp>
            <p:sp>
              <p:nvSpPr>
                <p:cNvPr id="451" name="Freeform: Shape 450">
                  <a:extLst>
                    <a:ext uri="{FF2B5EF4-FFF2-40B4-BE49-F238E27FC236}">
                      <a16:creationId xmlns:a16="http://schemas.microsoft.com/office/drawing/2014/main" id="{E923CE56-5E18-41B7-B5C4-E155AE31C023}"/>
                    </a:ext>
                  </a:extLst>
                </p:cNvPr>
                <p:cNvSpPr/>
                <p:nvPr/>
              </p:nvSpPr>
              <p:spPr>
                <a:xfrm>
                  <a:off x="5092826" y="5273905"/>
                  <a:ext cx="7932" cy="4975"/>
                </a:xfrm>
                <a:custGeom>
                  <a:avLst/>
                  <a:gdLst>
                    <a:gd name="connsiteX0" fmla="*/ 7906 w 7932"/>
                    <a:gd name="connsiteY0" fmla="*/ 4394 h 4975"/>
                    <a:gd name="connsiteX1" fmla="*/ 4436 w 7932"/>
                    <a:gd name="connsiteY1" fmla="*/ 26 h 4975"/>
                    <a:gd name="connsiteX2" fmla="*/ 68 w 7932"/>
                    <a:gd name="connsiteY2" fmla="*/ 3496 h 4975"/>
                    <a:gd name="connsiteX3" fmla="*/ 49 w 7932"/>
                    <a:gd name="connsiteY3" fmla="*/ 3715 h 4975"/>
                    <a:gd name="connsiteX4" fmla="*/ 49 w 7932"/>
                    <a:gd name="connsiteY4" fmla="*/ 4976 h 4975"/>
                    <a:gd name="connsiteX5" fmla="*/ 7583 w 7932"/>
                    <a:gd name="connsiteY5" fmla="*/ 4976 h 4975"/>
                    <a:gd name="connsiteX6" fmla="*/ 7906 w 7932"/>
                    <a:gd name="connsiteY6" fmla="*/ 4394 h 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32" h="4975">
                      <a:moveTo>
                        <a:pt x="7906" y="4394"/>
                      </a:moveTo>
                      <a:cubicBezTo>
                        <a:pt x="8154" y="2229"/>
                        <a:pt x="6601" y="274"/>
                        <a:pt x="4436" y="26"/>
                      </a:cubicBezTo>
                      <a:cubicBezTo>
                        <a:pt x="2271" y="-222"/>
                        <a:pt x="316" y="1332"/>
                        <a:pt x="68" y="3496"/>
                      </a:cubicBezTo>
                      <a:cubicBezTo>
                        <a:pt x="60" y="3569"/>
                        <a:pt x="53" y="3642"/>
                        <a:pt x="49" y="3715"/>
                      </a:cubicBezTo>
                      <a:cubicBezTo>
                        <a:pt x="-16" y="4133"/>
                        <a:pt x="-16" y="4558"/>
                        <a:pt x="49" y="4976"/>
                      </a:cubicBezTo>
                      <a:lnTo>
                        <a:pt x="7583" y="4976"/>
                      </a:lnTo>
                      <a:cubicBezTo>
                        <a:pt x="7741" y="4814"/>
                        <a:pt x="7853" y="4613"/>
                        <a:pt x="7906" y="4394"/>
                      </a:cubicBezTo>
                      <a:close/>
                    </a:path>
                  </a:pathLst>
                </a:custGeom>
                <a:solidFill>
                  <a:srgbClr val="006F7E"/>
                </a:solidFill>
                <a:ln w="3233" cap="flat">
                  <a:noFill/>
                  <a:prstDash val="solid"/>
                  <a:miter/>
                </a:ln>
              </p:spPr>
              <p:txBody>
                <a:bodyPr rtlCol="0" anchor="ctr"/>
                <a:lstStyle/>
                <a:p>
                  <a:endParaRPr lang="en-US"/>
                </a:p>
              </p:txBody>
            </p:sp>
            <p:sp>
              <p:nvSpPr>
                <p:cNvPr id="452" name="Freeform: Shape 451">
                  <a:extLst>
                    <a:ext uri="{FF2B5EF4-FFF2-40B4-BE49-F238E27FC236}">
                      <a16:creationId xmlns:a16="http://schemas.microsoft.com/office/drawing/2014/main" id="{6BFFBEAF-9837-4501-BF3D-FE943627EBBE}"/>
                    </a:ext>
                  </a:extLst>
                </p:cNvPr>
                <p:cNvSpPr/>
                <p:nvPr/>
              </p:nvSpPr>
              <p:spPr>
                <a:xfrm>
                  <a:off x="5124814" y="5265263"/>
                  <a:ext cx="21045" cy="13617"/>
                </a:xfrm>
                <a:custGeom>
                  <a:avLst/>
                  <a:gdLst>
                    <a:gd name="connsiteX0" fmla="*/ 20960 w 21045"/>
                    <a:gd name="connsiteY0" fmla="*/ 11839 h 13617"/>
                    <a:gd name="connsiteX1" fmla="*/ 11865 w 21045"/>
                    <a:gd name="connsiteY1" fmla="*/ 86 h 13617"/>
                    <a:gd name="connsiteX2" fmla="*/ 112 w 21045"/>
                    <a:gd name="connsiteY2" fmla="*/ 9180 h 13617"/>
                    <a:gd name="connsiteX3" fmla="*/ 40 w 21045"/>
                    <a:gd name="connsiteY3" fmla="*/ 9996 h 13617"/>
                    <a:gd name="connsiteX4" fmla="*/ 396 w 21045"/>
                    <a:gd name="connsiteY4" fmla="*/ 13617 h 13617"/>
                    <a:gd name="connsiteX5" fmla="*/ 20637 w 21045"/>
                    <a:gd name="connsiteY5" fmla="*/ 13618 h 13617"/>
                    <a:gd name="connsiteX6" fmla="*/ 20960 w 21045"/>
                    <a:gd name="connsiteY6" fmla="*/ 11839 h 13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45" h="13617">
                      <a:moveTo>
                        <a:pt x="20960" y="11839"/>
                      </a:moveTo>
                      <a:cubicBezTo>
                        <a:pt x="21694" y="6082"/>
                        <a:pt x="17622" y="820"/>
                        <a:pt x="11865" y="86"/>
                      </a:cubicBezTo>
                      <a:cubicBezTo>
                        <a:pt x="6108" y="-649"/>
                        <a:pt x="846" y="3423"/>
                        <a:pt x="112" y="9180"/>
                      </a:cubicBezTo>
                      <a:cubicBezTo>
                        <a:pt x="77" y="9451"/>
                        <a:pt x="53" y="9723"/>
                        <a:pt x="40" y="9996"/>
                      </a:cubicBezTo>
                      <a:cubicBezTo>
                        <a:pt x="-71" y="11215"/>
                        <a:pt x="50" y="12444"/>
                        <a:pt x="396" y="13617"/>
                      </a:cubicBezTo>
                      <a:lnTo>
                        <a:pt x="20637" y="13618"/>
                      </a:lnTo>
                      <a:cubicBezTo>
                        <a:pt x="20794" y="13035"/>
                        <a:pt x="20902" y="12440"/>
                        <a:pt x="20960" y="11839"/>
                      </a:cubicBezTo>
                      <a:close/>
                    </a:path>
                  </a:pathLst>
                </a:custGeom>
                <a:solidFill>
                  <a:srgbClr val="006F7E"/>
                </a:solidFill>
                <a:ln w="3233" cap="flat">
                  <a:noFill/>
                  <a:prstDash val="solid"/>
                  <a:miter/>
                </a:ln>
              </p:spPr>
              <p:txBody>
                <a:bodyPr rtlCol="0" anchor="ctr"/>
                <a:lstStyle/>
                <a:p>
                  <a:endParaRPr lang="en-US"/>
                </a:p>
              </p:txBody>
            </p:sp>
            <p:sp>
              <p:nvSpPr>
                <p:cNvPr id="453" name="Freeform: Shape 452">
                  <a:extLst>
                    <a:ext uri="{FF2B5EF4-FFF2-40B4-BE49-F238E27FC236}">
                      <a16:creationId xmlns:a16="http://schemas.microsoft.com/office/drawing/2014/main" id="{E9F18DCD-4E77-4638-9E4C-115899EEE161}"/>
                    </a:ext>
                  </a:extLst>
                </p:cNvPr>
                <p:cNvSpPr/>
                <p:nvPr/>
              </p:nvSpPr>
              <p:spPr>
                <a:xfrm>
                  <a:off x="5120556" y="5247669"/>
                  <a:ext cx="12355" cy="12352"/>
                </a:xfrm>
                <a:custGeom>
                  <a:avLst/>
                  <a:gdLst>
                    <a:gd name="connsiteX0" fmla="*/ 5656 w 12355"/>
                    <a:gd name="connsiteY0" fmla="*/ 12330 h 12352"/>
                    <a:gd name="connsiteX1" fmla="*/ 12333 w 12355"/>
                    <a:gd name="connsiteY1" fmla="*/ 6699 h 12352"/>
                    <a:gd name="connsiteX2" fmla="*/ 6702 w 12355"/>
                    <a:gd name="connsiteY2" fmla="*/ 23 h 12352"/>
                    <a:gd name="connsiteX3" fmla="*/ 30 w 12355"/>
                    <a:gd name="connsiteY3" fmla="*/ 5604 h 12352"/>
                    <a:gd name="connsiteX4" fmla="*/ 5543 w 12355"/>
                    <a:gd name="connsiteY4" fmla="*/ 12320 h 12352"/>
                    <a:gd name="connsiteX5" fmla="*/ 5656 w 12355"/>
                    <a:gd name="connsiteY5" fmla="*/ 12330 h 1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5" h="12352">
                      <a:moveTo>
                        <a:pt x="5656" y="12330"/>
                      </a:moveTo>
                      <a:cubicBezTo>
                        <a:pt x="9055" y="12619"/>
                        <a:pt x="12044" y="10098"/>
                        <a:pt x="12333" y="6699"/>
                      </a:cubicBezTo>
                      <a:cubicBezTo>
                        <a:pt x="12622" y="3301"/>
                        <a:pt x="10101" y="311"/>
                        <a:pt x="6702" y="23"/>
                      </a:cubicBezTo>
                      <a:cubicBezTo>
                        <a:pt x="3323" y="-265"/>
                        <a:pt x="344" y="2227"/>
                        <a:pt x="30" y="5604"/>
                      </a:cubicBezTo>
                      <a:cubicBezTo>
                        <a:pt x="-302" y="8981"/>
                        <a:pt x="2166" y="11987"/>
                        <a:pt x="5543" y="12320"/>
                      </a:cubicBezTo>
                      <a:cubicBezTo>
                        <a:pt x="5580" y="12323"/>
                        <a:pt x="5618" y="12327"/>
                        <a:pt x="5656" y="12330"/>
                      </a:cubicBezTo>
                      <a:close/>
                    </a:path>
                  </a:pathLst>
                </a:custGeom>
                <a:solidFill>
                  <a:srgbClr val="006F7E"/>
                </a:solidFill>
                <a:ln w="3233" cap="flat">
                  <a:noFill/>
                  <a:prstDash val="solid"/>
                  <a:miter/>
                </a:ln>
              </p:spPr>
              <p:txBody>
                <a:bodyPr rtlCol="0" anchor="ctr"/>
                <a:lstStyle/>
                <a:p>
                  <a:endParaRPr lang="en-US"/>
                </a:p>
              </p:txBody>
            </p:sp>
            <p:sp>
              <p:nvSpPr>
                <p:cNvPr id="454" name="Freeform: Shape 453">
                  <a:extLst>
                    <a:ext uri="{FF2B5EF4-FFF2-40B4-BE49-F238E27FC236}">
                      <a16:creationId xmlns:a16="http://schemas.microsoft.com/office/drawing/2014/main" id="{7843886E-600A-4A2E-ACAA-765B0E6E6F65}"/>
                    </a:ext>
                  </a:extLst>
                </p:cNvPr>
                <p:cNvSpPr/>
                <p:nvPr/>
              </p:nvSpPr>
              <p:spPr>
                <a:xfrm>
                  <a:off x="5153066" y="5261377"/>
                  <a:ext cx="7885" cy="7914"/>
                </a:xfrm>
                <a:custGeom>
                  <a:avLst/>
                  <a:gdLst>
                    <a:gd name="connsiteX0" fmla="*/ 3604 w 7885"/>
                    <a:gd name="connsiteY0" fmla="*/ 7901 h 7914"/>
                    <a:gd name="connsiteX1" fmla="*/ 7872 w 7885"/>
                    <a:gd name="connsiteY1" fmla="*/ 4280 h 7914"/>
                    <a:gd name="connsiteX2" fmla="*/ 4251 w 7885"/>
                    <a:gd name="connsiteY2" fmla="*/ 12 h 7914"/>
                    <a:gd name="connsiteX3" fmla="*/ 15 w 7885"/>
                    <a:gd name="connsiteY3" fmla="*/ 3601 h 7914"/>
                    <a:gd name="connsiteX4" fmla="*/ 3604 w 7885"/>
                    <a:gd name="connsiteY4" fmla="*/ 7901 h 79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85" h="7914">
                      <a:moveTo>
                        <a:pt x="3604" y="7901"/>
                      </a:moveTo>
                      <a:cubicBezTo>
                        <a:pt x="5782" y="8080"/>
                        <a:pt x="7693" y="6459"/>
                        <a:pt x="7872" y="4280"/>
                      </a:cubicBezTo>
                      <a:cubicBezTo>
                        <a:pt x="8051" y="2101"/>
                        <a:pt x="6429" y="190"/>
                        <a:pt x="4251" y="12"/>
                      </a:cubicBezTo>
                      <a:cubicBezTo>
                        <a:pt x="2093" y="-156"/>
                        <a:pt x="204" y="1446"/>
                        <a:pt x="15" y="3601"/>
                      </a:cubicBezTo>
                      <a:cubicBezTo>
                        <a:pt x="-172" y="5777"/>
                        <a:pt x="1430" y="7696"/>
                        <a:pt x="3604" y="7901"/>
                      </a:cubicBezTo>
                      <a:close/>
                    </a:path>
                  </a:pathLst>
                </a:custGeom>
                <a:solidFill>
                  <a:srgbClr val="006F7E"/>
                </a:solidFill>
                <a:ln w="3233" cap="flat">
                  <a:noFill/>
                  <a:prstDash val="solid"/>
                  <a:miter/>
                </a:ln>
              </p:spPr>
              <p:txBody>
                <a:bodyPr rtlCol="0" anchor="ctr"/>
                <a:lstStyle/>
                <a:p>
                  <a:endParaRPr lang="en-US"/>
                </a:p>
              </p:txBody>
            </p:sp>
            <p:sp>
              <p:nvSpPr>
                <p:cNvPr id="455" name="Freeform: Shape 454">
                  <a:extLst>
                    <a:ext uri="{FF2B5EF4-FFF2-40B4-BE49-F238E27FC236}">
                      <a16:creationId xmlns:a16="http://schemas.microsoft.com/office/drawing/2014/main" id="{57601E04-7141-4FFA-AA54-076918B0CC9B}"/>
                    </a:ext>
                  </a:extLst>
                </p:cNvPr>
                <p:cNvSpPr/>
                <p:nvPr/>
              </p:nvSpPr>
              <p:spPr>
                <a:xfrm>
                  <a:off x="5174066" y="5274481"/>
                  <a:ext cx="10120" cy="4400"/>
                </a:xfrm>
                <a:custGeom>
                  <a:avLst/>
                  <a:gdLst>
                    <a:gd name="connsiteX0" fmla="*/ 2781 w 10120"/>
                    <a:gd name="connsiteY0" fmla="*/ 521 h 4400"/>
                    <a:gd name="connsiteX1" fmla="*/ 0 w 10120"/>
                    <a:gd name="connsiteY1" fmla="*/ 4401 h 4400"/>
                    <a:gd name="connsiteX2" fmla="*/ 10120 w 10120"/>
                    <a:gd name="connsiteY2" fmla="*/ 4401 h 4400"/>
                    <a:gd name="connsiteX3" fmla="*/ 9732 w 10120"/>
                    <a:gd name="connsiteY3" fmla="*/ 2881 h 4400"/>
                    <a:gd name="connsiteX4" fmla="*/ 2781 w 10120"/>
                    <a:gd name="connsiteY4" fmla="*/ 521 h 4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20" h="4400">
                      <a:moveTo>
                        <a:pt x="2781" y="521"/>
                      </a:moveTo>
                      <a:cubicBezTo>
                        <a:pt x="1277" y="1284"/>
                        <a:pt x="239" y="2731"/>
                        <a:pt x="0" y="4401"/>
                      </a:cubicBezTo>
                      <a:lnTo>
                        <a:pt x="10120" y="4401"/>
                      </a:lnTo>
                      <a:cubicBezTo>
                        <a:pt x="10037" y="3884"/>
                        <a:pt x="9907" y="3375"/>
                        <a:pt x="9732" y="2881"/>
                      </a:cubicBezTo>
                      <a:cubicBezTo>
                        <a:pt x="8447" y="330"/>
                        <a:pt x="5354" y="-720"/>
                        <a:pt x="2781" y="521"/>
                      </a:cubicBezTo>
                      <a:close/>
                    </a:path>
                  </a:pathLst>
                </a:custGeom>
                <a:solidFill>
                  <a:srgbClr val="006F7E"/>
                </a:solidFill>
                <a:ln w="3233" cap="flat">
                  <a:noFill/>
                  <a:prstDash val="solid"/>
                  <a:miter/>
                </a:ln>
              </p:spPr>
              <p:txBody>
                <a:bodyPr rtlCol="0" anchor="ctr"/>
                <a:lstStyle/>
                <a:p>
                  <a:endParaRPr lang="en-US"/>
                </a:p>
              </p:txBody>
            </p:sp>
          </p:grpSp>
          <p:sp>
            <p:nvSpPr>
              <p:cNvPr id="456" name="Freeform: Shape 455">
                <a:extLst>
                  <a:ext uri="{FF2B5EF4-FFF2-40B4-BE49-F238E27FC236}">
                    <a16:creationId xmlns:a16="http://schemas.microsoft.com/office/drawing/2014/main" id="{C171D747-DD9B-41F3-ACD9-EADCC78570CA}"/>
                  </a:ext>
                </a:extLst>
              </p:cNvPr>
              <p:cNvSpPr/>
              <p:nvPr/>
            </p:nvSpPr>
            <p:spPr>
              <a:xfrm>
                <a:off x="4758059" y="4705409"/>
                <a:ext cx="573472" cy="573472"/>
              </a:xfrm>
              <a:custGeom>
                <a:avLst/>
                <a:gdLst>
                  <a:gd name="connsiteX0" fmla="*/ 0 w 573472"/>
                  <a:gd name="connsiteY0" fmla="*/ 0 h 573472"/>
                  <a:gd name="connsiteX1" fmla="*/ 573472 w 573472"/>
                  <a:gd name="connsiteY1" fmla="*/ 0 h 573472"/>
                  <a:gd name="connsiteX2" fmla="*/ 573472 w 573472"/>
                  <a:gd name="connsiteY2" fmla="*/ 573472 h 573472"/>
                  <a:gd name="connsiteX3" fmla="*/ 0 w 573472"/>
                  <a:gd name="connsiteY3" fmla="*/ 573472 h 573472"/>
                </a:gdLst>
                <a:ahLst/>
                <a:cxnLst>
                  <a:cxn ang="0">
                    <a:pos x="connsiteX0" y="connsiteY0"/>
                  </a:cxn>
                  <a:cxn ang="0">
                    <a:pos x="connsiteX1" y="connsiteY1"/>
                  </a:cxn>
                  <a:cxn ang="0">
                    <a:pos x="connsiteX2" y="connsiteY2"/>
                  </a:cxn>
                  <a:cxn ang="0">
                    <a:pos x="connsiteX3" y="connsiteY3"/>
                  </a:cxn>
                </a:cxnLst>
                <a:rect l="l" t="t" r="r" b="b"/>
                <a:pathLst>
                  <a:path w="573472" h="573472">
                    <a:moveTo>
                      <a:pt x="0" y="0"/>
                    </a:moveTo>
                    <a:lnTo>
                      <a:pt x="573472" y="0"/>
                    </a:lnTo>
                    <a:lnTo>
                      <a:pt x="573472" y="573472"/>
                    </a:lnTo>
                    <a:lnTo>
                      <a:pt x="0" y="573472"/>
                    </a:lnTo>
                    <a:close/>
                  </a:path>
                </a:pathLst>
              </a:custGeom>
              <a:solidFill>
                <a:srgbClr val="E09629"/>
              </a:solidFill>
              <a:ln w="3233" cap="flat">
                <a:noFill/>
                <a:prstDash val="solid"/>
                <a:miter/>
              </a:ln>
            </p:spPr>
            <p:txBody>
              <a:bodyPr rtlCol="0" anchor="ctr"/>
              <a:lstStyle/>
              <a:p>
                <a:endParaRPr lang="en-US"/>
              </a:p>
            </p:txBody>
          </p:sp>
          <p:sp>
            <p:nvSpPr>
              <p:cNvPr id="457" name="Freeform: Shape 456">
                <a:extLst>
                  <a:ext uri="{FF2B5EF4-FFF2-40B4-BE49-F238E27FC236}">
                    <a16:creationId xmlns:a16="http://schemas.microsoft.com/office/drawing/2014/main" id="{A0A742F9-142E-4307-A870-17B5BDD55C67}"/>
                  </a:ext>
                </a:extLst>
              </p:cNvPr>
              <p:cNvSpPr/>
              <p:nvPr/>
            </p:nvSpPr>
            <p:spPr>
              <a:xfrm>
                <a:off x="4730672" y="4705409"/>
                <a:ext cx="573472" cy="573472"/>
              </a:xfrm>
              <a:custGeom>
                <a:avLst/>
                <a:gdLst>
                  <a:gd name="connsiteX0" fmla="*/ 0 w 573472"/>
                  <a:gd name="connsiteY0" fmla="*/ 0 h 573472"/>
                  <a:gd name="connsiteX1" fmla="*/ 573472 w 573472"/>
                  <a:gd name="connsiteY1" fmla="*/ 0 h 573472"/>
                  <a:gd name="connsiteX2" fmla="*/ 573472 w 573472"/>
                  <a:gd name="connsiteY2" fmla="*/ 573472 h 573472"/>
                  <a:gd name="connsiteX3" fmla="*/ 0 w 573472"/>
                  <a:gd name="connsiteY3" fmla="*/ 573472 h 573472"/>
                </a:gdLst>
                <a:ahLst/>
                <a:cxnLst>
                  <a:cxn ang="0">
                    <a:pos x="connsiteX0" y="connsiteY0"/>
                  </a:cxn>
                  <a:cxn ang="0">
                    <a:pos x="connsiteX1" y="connsiteY1"/>
                  </a:cxn>
                  <a:cxn ang="0">
                    <a:pos x="connsiteX2" y="connsiteY2"/>
                  </a:cxn>
                  <a:cxn ang="0">
                    <a:pos x="connsiteX3" y="connsiteY3"/>
                  </a:cxn>
                </a:cxnLst>
                <a:rect l="l" t="t" r="r" b="b"/>
                <a:pathLst>
                  <a:path w="573472" h="573472">
                    <a:moveTo>
                      <a:pt x="0" y="0"/>
                    </a:moveTo>
                    <a:lnTo>
                      <a:pt x="573472" y="0"/>
                    </a:lnTo>
                    <a:lnTo>
                      <a:pt x="573472" y="573472"/>
                    </a:lnTo>
                    <a:lnTo>
                      <a:pt x="0" y="573472"/>
                    </a:lnTo>
                    <a:close/>
                  </a:path>
                </a:pathLst>
              </a:custGeom>
              <a:solidFill>
                <a:srgbClr val="FAC52F"/>
              </a:solidFill>
              <a:ln w="3233" cap="flat">
                <a:noFill/>
                <a:prstDash val="solid"/>
                <a:miter/>
              </a:ln>
            </p:spPr>
            <p:txBody>
              <a:bodyPr rtlCol="0" anchor="ctr"/>
              <a:lstStyle/>
              <a:p>
                <a:endParaRPr lang="en-US"/>
              </a:p>
            </p:txBody>
          </p:sp>
          <p:grpSp>
            <p:nvGrpSpPr>
              <p:cNvPr id="458" name="Graphic 6">
                <a:extLst>
                  <a:ext uri="{FF2B5EF4-FFF2-40B4-BE49-F238E27FC236}">
                    <a16:creationId xmlns:a16="http://schemas.microsoft.com/office/drawing/2014/main" id="{59F984DA-145D-4D73-8F78-6E27DE3E2F39}"/>
                  </a:ext>
                </a:extLst>
              </p:cNvPr>
              <p:cNvGrpSpPr/>
              <p:nvPr/>
            </p:nvGrpSpPr>
            <p:grpSpPr>
              <a:xfrm>
                <a:off x="4730672" y="4705408"/>
                <a:ext cx="573472" cy="573634"/>
                <a:chOff x="4730672" y="4705408"/>
                <a:chExt cx="573472" cy="573634"/>
              </a:xfrm>
              <a:solidFill>
                <a:srgbClr val="EE892A"/>
              </a:solidFill>
            </p:grpSpPr>
            <p:sp>
              <p:nvSpPr>
                <p:cNvPr id="459" name="Freeform: Shape 458">
                  <a:extLst>
                    <a:ext uri="{FF2B5EF4-FFF2-40B4-BE49-F238E27FC236}">
                      <a16:creationId xmlns:a16="http://schemas.microsoft.com/office/drawing/2014/main" id="{AC25290F-7453-4741-9B18-3BF90C6F6F68}"/>
                    </a:ext>
                  </a:extLst>
                </p:cNvPr>
                <p:cNvSpPr/>
                <p:nvPr/>
              </p:nvSpPr>
              <p:spPr>
                <a:xfrm>
                  <a:off x="4730672" y="4705409"/>
                  <a:ext cx="23101" cy="28359"/>
                </a:xfrm>
                <a:custGeom>
                  <a:avLst/>
                  <a:gdLst>
                    <a:gd name="connsiteX0" fmla="*/ 0 w 23101"/>
                    <a:gd name="connsiteY0" fmla="*/ 2974 h 28359"/>
                    <a:gd name="connsiteX1" fmla="*/ 0 w 23101"/>
                    <a:gd name="connsiteY1" fmla="*/ 25252 h 28359"/>
                    <a:gd name="connsiteX2" fmla="*/ 19994 w 23101"/>
                    <a:gd name="connsiteY2" fmla="*/ 23007 h 28359"/>
                    <a:gd name="connsiteX3" fmla="*/ 17748 w 23101"/>
                    <a:gd name="connsiteY3" fmla="*/ 3013 h 28359"/>
                    <a:gd name="connsiteX4" fmla="*/ 10508 w 23101"/>
                    <a:gd name="connsiteY4" fmla="*/ 0 h 28359"/>
                    <a:gd name="connsiteX5" fmla="*/ 7275 w 23101"/>
                    <a:gd name="connsiteY5" fmla="*/ 0 h 28359"/>
                    <a:gd name="connsiteX6" fmla="*/ 0 w 23101"/>
                    <a:gd name="connsiteY6" fmla="*/ 2975 h 28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101" h="28359">
                      <a:moveTo>
                        <a:pt x="0" y="2974"/>
                      </a:moveTo>
                      <a:lnTo>
                        <a:pt x="0" y="25252"/>
                      </a:lnTo>
                      <a:cubicBezTo>
                        <a:pt x="6141" y="30153"/>
                        <a:pt x="15093" y="29148"/>
                        <a:pt x="19994" y="23007"/>
                      </a:cubicBezTo>
                      <a:cubicBezTo>
                        <a:pt x="24895" y="16865"/>
                        <a:pt x="23890" y="7914"/>
                        <a:pt x="17748" y="3013"/>
                      </a:cubicBezTo>
                      <a:cubicBezTo>
                        <a:pt x="15665" y="1350"/>
                        <a:pt x="13156" y="306"/>
                        <a:pt x="10508" y="0"/>
                      </a:cubicBezTo>
                      <a:lnTo>
                        <a:pt x="7275" y="0"/>
                      </a:lnTo>
                      <a:cubicBezTo>
                        <a:pt x="4618" y="285"/>
                        <a:pt x="2096" y="1317"/>
                        <a:pt x="0" y="2975"/>
                      </a:cubicBezTo>
                      <a:close/>
                    </a:path>
                  </a:pathLst>
                </a:custGeom>
                <a:solidFill>
                  <a:srgbClr val="EE892A"/>
                </a:solidFill>
                <a:ln w="3233" cap="flat">
                  <a:noFill/>
                  <a:prstDash val="solid"/>
                  <a:miter/>
                </a:ln>
              </p:spPr>
              <p:txBody>
                <a:bodyPr rtlCol="0" anchor="ctr"/>
                <a:lstStyle/>
                <a:p>
                  <a:endParaRPr lang="en-US"/>
                </a:p>
              </p:txBody>
            </p:sp>
            <p:sp>
              <p:nvSpPr>
                <p:cNvPr id="460" name="Freeform: Shape 459">
                  <a:extLst>
                    <a:ext uri="{FF2B5EF4-FFF2-40B4-BE49-F238E27FC236}">
                      <a16:creationId xmlns:a16="http://schemas.microsoft.com/office/drawing/2014/main" id="{0B1CBDD0-CD71-41F5-9478-DE5CF98FF16C}"/>
                    </a:ext>
                  </a:extLst>
                </p:cNvPr>
                <p:cNvSpPr/>
                <p:nvPr/>
              </p:nvSpPr>
              <p:spPr>
                <a:xfrm>
                  <a:off x="4790645" y="4755274"/>
                  <a:ext cx="28586" cy="28586"/>
                </a:xfrm>
                <a:custGeom>
                  <a:avLst/>
                  <a:gdLst>
                    <a:gd name="connsiteX0" fmla="*/ 21896 w 28586"/>
                    <a:gd name="connsiteY0" fmla="*/ 2192 h 28586"/>
                    <a:gd name="connsiteX1" fmla="*/ 2192 w 28586"/>
                    <a:gd name="connsiteY1" fmla="*/ 6691 h 28586"/>
                    <a:gd name="connsiteX2" fmla="*/ 6690 w 28586"/>
                    <a:gd name="connsiteY2" fmla="*/ 26395 h 28586"/>
                    <a:gd name="connsiteX3" fmla="*/ 26395 w 28586"/>
                    <a:gd name="connsiteY3" fmla="*/ 21896 h 28586"/>
                    <a:gd name="connsiteX4" fmla="*/ 26423 w 28586"/>
                    <a:gd name="connsiteY4" fmla="*/ 21851 h 28586"/>
                    <a:gd name="connsiteX5" fmla="*/ 21896 w 28586"/>
                    <a:gd name="connsiteY5" fmla="*/ 2192 h 28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586" h="28586">
                      <a:moveTo>
                        <a:pt x="21896" y="2192"/>
                      </a:moveTo>
                      <a:cubicBezTo>
                        <a:pt x="15213" y="-2007"/>
                        <a:pt x="6391" y="7"/>
                        <a:pt x="2192" y="6691"/>
                      </a:cubicBezTo>
                      <a:cubicBezTo>
                        <a:pt x="-2007" y="13374"/>
                        <a:pt x="7" y="22196"/>
                        <a:pt x="6690" y="26395"/>
                      </a:cubicBezTo>
                      <a:cubicBezTo>
                        <a:pt x="13374" y="30594"/>
                        <a:pt x="22196" y="28580"/>
                        <a:pt x="26395" y="21896"/>
                      </a:cubicBezTo>
                      <a:cubicBezTo>
                        <a:pt x="26404" y="21881"/>
                        <a:pt x="26414" y="21866"/>
                        <a:pt x="26423" y="21851"/>
                      </a:cubicBezTo>
                      <a:cubicBezTo>
                        <a:pt x="30586" y="15169"/>
                        <a:pt x="28562" y="6380"/>
                        <a:pt x="21896" y="2192"/>
                      </a:cubicBezTo>
                      <a:close/>
                    </a:path>
                  </a:pathLst>
                </a:custGeom>
                <a:solidFill>
                  <a:srgbClr val="EE892A"/>
                </a:solidFill>
                <a:ln w="3233" cap="flat">
                  <a:noFill/>
                  <a:prstDash val="solid"/>
                  <a:miter/>
                </a:ln>
              </p:spPr>
              <p:txBody>
                <a:bodyPr rtlCol="0" anchor="ctr"/>
                <a:lstStyle/>
                <a:p>
                  <a:endParaRPr lang="en-US"/>
                </a:p>
              </p:txBody>
            </p:sp>
            <p:sp>
              <p:nvSpPr>
                <p:cNvPr id="461" name="Freeform: Shape 460">
                  <a:extLst>
                    <a:ext uri="{FF2B5EF4-FFF2-40B4-BE49-F238E27FC236}">
                      <a16:creationId xmlns:a16="http://schemas.microsoft.com/office/drawing/2014/main" id="{DF35E716-D51C-4275-8C6E-0EE21985DF10}"/>
                    </a:ext>
                  </a:extLst>
                </p:cNvPr>
                <p:cNvSpPr/>
                <p:nvPr/>
              </p:nvSpPr>
              <p:spPr>
                <a:xfrm>
                  <a:off x="4824135" y="4743985"/>
                  <a:ext cx="16828" cy="16815"/>
                </a:xfrm>
                <a:custGeom>
                  <a:avLst/>
                  <a:gdLst>
                    <a:gd name="connsiteX0" fmla="*/ 12883 w 16828"/>
                    <a:gd name="connsiteY0" fmla="*/ 1291 h 16815"/>
                    <a:gd name="connsiteX1" fmla="*/ 1291 w 16828"/>
                    <a:gd name="connsiteY1" fmla="*/ 3932 h 16815"/>
                    <a:gd name="connsiteX2" fmla="*/ 3933 w 16828"/>
                    <a:gd name="connsiteY2" fmla="*/ 15524 h 16815"/>
                    <a:gd name="connsiteX3" fmla="*/ 15524 w 16828"/>
                    <a:gd name="connsiteY3" fmla="*/ 12883 h 16815"/>
                    <a:gd name="connsiteX4" fmla="*/ 15535 w 16828"/>
                    <a:gd name="connsiteY4" fmla="*/ 12867 h 16815"/>
                    <a:gd name="connsiteX5" fmla="*/ 12922 w 16828"/>
                    <a:gd name="connsiteY5" fmla="*/ 1315 h 16815"/>
                    <a:gd name="connsiteX6" fmla="*/ 12883 w 16828"/>
                    <a:gd name="connsiteY6" fmla="*/ 1291 h 16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828" h="16815">
                      <a:moveTo>
                        <a:pt x="12883" y="1291"/>
                      </a:moveTo>
                      <a:cubicBezTo>
                        <a:pt x="8953" y="-1180"/>
                        <a:pt x="3763" y="2"/>
                        <a:pt x="1291" y="3932"/>
                      </a:cubicBezTo>
                      <a:cubicBezTo>
                        <a:pt x="-1180" y="7863"/>
                        <a:pt x="2" y="13053"/>
                        <a:pt x="3933" y="15524"/>
                      </a:cubicBezTo>
                      <a:cubicBezTo>
                        <a:pt x="7863" y="17996"/>
                        <a:pt x="13053" y="16813"/>
                        <a:pt x="15524" y="12883"/>
                      </a:cubicBezTo>
                      <a:cubicBezTo>
                        <a:pt x="15528" y="12878"/>
                        <a:pt x="15531" y="12872"/>
                        <a:pt x="15535" y="12867"/>
                      </a:cubicBezTo>
                      <a:cubicBezTo>
                        <a:pt x="18003" y="8955"/>
                        <a:pt x="16833" y="3783"/>
                        <a:pt x="12922" y="1315"/>
                      </a:cubicBezTo>
                      <a:cubicBezTo>
                        <a:pt x="12909" y="1307"/>
                        <a:pt x="12896" y="1299"/>
                        <a:pt x="12883" y="1291"/>
                      </a:cubicBezTo>
                      <a:close/>
                    </a:path>
                  </a:pathLst>
                </a:custGeom>
                <a:solidFill>
                  <a:srgbClr val="EE892A"/>
                </a:solidFill>
                <a:ln w="3233" cap="flat">
                  <a:noFill/>
                  <a:prstDash val="solid"/>
                  <a:miter/>
                </a:ln>
              </p:spPr>
              <p:txBody>
                <a:bodyPr rtlCol="0" anchor="ctr"/>
                <a:lstStyle/>
                <a:p>
                  <a:endParaRPr lang="en-US"/>
                </a:p>
              </p:txBody>
            </p:sp>
            <p:sp>
              <p:nvSpPr>
                <p:cNvPr id="462" name="Freeform: Shape 461">
                  <a:extLst>
                    <a:ext uri="{FF2B5EF4-FFF2-40B4-BE49-F238E27FC236}">
                      <a16:creationId xmlns:a16="http://schemas.microsoft.com/office/drawing/2014/main" id="{7B3A9F77-E976-456A-9B1A-B75D6B0B6EA7}"/>
                    </a:ext>
                  </a:extLst>
                </p:cNvPr>
                <p:cNvSpPr/>
                <p:nvPr/>
              </p:nvSpPr>
              <p:spPr>
                <a:xfrm>
                  <a:off x="4784872" y="4734539"/>
                  <a:ext cx="10724" cy="10736"/>
                </a:xfrm>
                <a:custGeom>
                  <a:avLst/>
                  <a:gdLst>
                    <a:gd name="connsiteX0" fmla="*/ 8204 w 10724"/>
                    <a:gd name="connsiteY0" fmla="*/ 811 h 10736"/>
                    <a:gd name="connsiteX1" fmla="*/ 811 w 10724"/>
                    <a:gd name="connsiteY1" fmla="*/ 2532 h 10736"/>
                    <a:gd name="connsiteX2" fmla="*/ 2532 w 10724"/>
                    <a:gd name="connsiteY2" fmla="*/ 9925 h 10736"/>
                    <a:gd name="connsiteX3" fmla="*/ 9918 w 10724"/>
                    <a:gd name="connsiteY3" fmla="*/ 8216 h 10736"/>
                    <a:gd name="connsiteX4" fmla="*/ 8204 w 10724"/>
                    <a:gd name="connsiteY4" fmla="*/ 811 h 107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24" h="10736">
                      <a:moveTo>
                        <a:pt x="8204" y="811"/>
                      </a:moveTo>
                      <a:cubicBezTo>
                        <a:pt x="5688" y="-755"/>
                        <a:pt x="2378" y="15"/>
                        <a:pt x="811" y="2532"/>
                      </a:cubicBezTo>
                      <a:cubicBezTo>
                        <a:pt x="-755" y="5049"/>
                        <a:pt x="15" y="8359"/>
                        <a:pt x="2532" y="9925"/>
                      </a:cubicBezTo>
                      <a:cubicBezTo>
                        <a:pt x="5044" y="11488"/>
                        <a:pt x="8348" y="10724"/>
                        <a:pt x="9918" y="8216"/>
                      </a:cubicBezTo>
                      <a:cubicBezTo>
                        <a:pt x="11475" y="5695"/>
                        <a:pt x="10710" y="2391"/>
                        <a:pt x="8204" y="811"/>
                      </a:cubicBezTo>
                      <a:close/>
                    </a:path>
                  </a:pathLst>
                </a:custGeom>
                <a:solidFill>
                  <a:srgbClr val="EE892A"/>
                </a:solidFill>
                <a:ln w="3233" cap="flat">
                  <a:noFill/>
                  <a:prstDash val="solid"/>
                  <a:miter/>
                </a:ln>
              </p:spPr>
              <p:txBody>
                <a:bodyPr rtlCol="0" anchor="ctr"/>
                <a:lstStyle/>
                <a:p>
                  <a:endParaRPr lang="en-US"/>
                </a:p>
              </p:txBody>
            </p:sp>
            <p:sp>
              <p:nvSpPr>
                <p:cNvPr id="463" name="Freeform: Shape 462">
                  <a:extLst>
                    <a:ext uri="{FF2B5EF4-FFF2-40B4-BE49-F238E27FC236}">
                      <a16:creationId xmlns:a16="http://schemas.microsoft.com/office/drawing/2014/main" id="{B378A87E-689D-42C3-B1B0-D9227E03F6AF}"/>
                    </a:ext>
                  </a:extLst>
                </p:cNvPr>
                <p:cNvSpPr/>
                <p:nvPr/>
              </p:nvSpPr>
              <p:spPr>
                <a:xfrm>
                  <a:off x="4900387" y="4720081"/>
                  <a:ext cx="21018" cy="21015"/>
                </a:xfrm>
                <a:custGeom>
                  <a:avLst/>
                  <a:gdLst>
                    <a:gd name="connsiteX0" fmla="*/ 9576 w 21018"/>
                    <a:gd name="connsiteY0" fmla="*/ 39 h 21015"/>
                    <a:gd name="connsiteX1" fmla="*/ 42 w 21018"/>
                    <a:gd name="connsiteY1" fmla="*/ 11440 h 21015"/>
                    <a:gd name="connsiteX2" fmla="*/ 11442 w 21018"/>
                    <a:gd name="connsiteY2" fmla="*/ 20973 h 21015"/>
                    <a:gd name="connsiteX3" fmla="*/ 20990 w 21018"/>
                    <a:gd name="connsiteY3" fmla="*/ 9739 h 21015"/>
                    <a:gd name="connsiteX4" fmla="*/ 9678 w 21018"/>
                    <a:gd name="connsiteY4" fmla="*/ 31 h 21015"/>
                    <a:gd name="connsiteX5" fmla="*/ 9576 w 21018"/>
                    <a:gd name="connsiteY5" fmla="*/ 39 h 2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8" h="21015">
                      <a:moveTo>
                        <a:pt x="9576" y="39"/>
                      </a:moveTo>
                      <a:cubicBezTo>
                        <a:pt x="3795" y="555"/>
                        <a:pt x="-473" y="5659"/>
                        <a:pt x="42" y="11440"/>
                      </a:cubicBezTo>
                      <a:cubicBezTo>
                        <a:pt x="558" y="17221"/>
                        <a:pt x="5662" y="21489"/>
                        <a:pt x="11442" y="20973"/>
                      </a:cubicBezTo>
                      <a:cubicBezTo>
                        <a:pt x="17158" y="20464"/>
                        <a:pt x="21408" y="15463"/>
                        <a:pt x="20990" y="9739"/>
                      </a:cubicBezTo>
                      <a:cubicBezTo>
                        <a:pt x="20547" y="3935"/>
                        <a:pt x="15482" y="-412"/>
                        <a:pt x="9678" y="31"/>
                      </a:cubicBezTo>
                      <a:cubicBezTo>
                        <a:pt x="9644" y="34"/>
                        <a:pt x="9610" y="37"/>
                        <a:pt x="9576" y="39"/>
                      </a:cubicBezTo>
                      <a:close/>
                    </a:path>
                  </a:pathLst>
                </a:custGeom>
                <a:solidFill>
                  <a:srgbClr val="EE892A"/>
                </a:solidFill>
                <a:ln w="3233" cap="flat">
                  <a:noFill/>
                  <a:prstDash val="solid"/>
                  <a:miter/>
                </a:ln>
              </p:spPr>
              <p:txBody>
                <a:bodyPr rtlCol="0" anchor="ctr"/>
                <a:lstStyle/>
                <a:p>
                  <a:endParaRPr lang="en-US"/>
                </a:p>
              </p:txBody>
            </p:sp>
            <p:sp>
              <p:nvSpPr>
                <p:cNvPr id="464" name="Freeform: Shape 463">
                  <a:extLst>
                    <a:ext uri="{FF2B5EF4-FFF2-40B4-BE49-F238E27FC236}">
                      <a16:creationId xmlns:a16="http://schemas.microsoft.com/office/drawing/2014/main" id="{FD99E199-3FA4-47E7-8075-AB1F01BD8C87}"/>
                    </a:ext>
                  </a:extLst>
                </p:cNvPr>
                <p:cNvSpPr/>
                <p:nvPr/>
              </p:nvSpPr>
              <p:spPr>
                <a:xfrm>
                  <a:off x="4885148" y="4715835"/>
                  <a:ext cx="7884" cy="7889"/>
                </a:xfrm>
                <a:custGeom>
                  <a:avLst/>
                  <a:gdLst>
                    <a:gd name="connsiteX0" fmla="*/ 7872 w 7884"/>
                    <a:gd name="connsiteY0" fmla="*/ 3575 h 7889"/>
                    <a:gd name="connsiteX1" fmla="*/ 3575 w 7884"/>
                    <a:gd name="connsiteY1" fmla="*/ 18 h 7889"/>
                    <a:gd name="connsiteX2" fmla="*/ 18 w 7884"/>
                    <a:gd name="connsiteY2" fmla="*/ 4315 h 7889"/>
                    <a:gd name="connsiteX3" fmla="*/ 4283 w 7884"/>
                    <a:gd name="connsiteY3" fmla="*/ 7875 h 7889"/>
                    <a:gd name="connsiteX4" fmla="*/ 7872 w 7884"/>
                    <a:gd name="connsiteY4" fmla="*/ 3575 h 78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84" h="7889">
                      <a:moveTo>
                        <a:pt x="7872" y="3575"/>
                      </a:moveTo>
                      <a:cubicBezTo>
                        <a:pt x="7668" y="1406"/>
                        <a:pt x="5744" y="-187"/>
                        <a:pt x="3575" y="18"/>
                      </a:cubicBezTo>
                      <a:cubicBezTo>
                        <a:pt x="1406" y="222"/>
                        <a:pt x="-187" y="2146"/>
                        <a:pt x="18" y="4315"/>
                      </a:cubicBezTo>
                      <a:cubicBezTo>
                        <a:pt x="221" y="6472"/>
                        <a:pt x="2125" y="8061"/>
                        <a:pt x="4283" y="7875"/>
                      </a:cubicBezTo>
                      <a:cubicBezTo>
                        <a:pt x="6449" y="7654"/>
                        <a:pt x="8042" y="5745"/>
                        <a:pt x="7872" y="3575"/>
                      </a:cubicBezTo>
                      <a:close/>
                    </a:path>
                  </a:pathLst>
                </a:custGeom>
                <a:solidFill>
                  <a:srgbClr val="EE892A"/>
                </a:solidFill>
                <a:ln w="3233" cap="flat">
                  <a:noFill/>
                  <a:prstDash val="solid"/>
                  <a:miter/>
                </a:ln>
              </p:spPr>
              <p:txBody>
                <a:bodyPr rtlCol="0" anchor="ctr"/>
                <a:lstStyle/>
                <a:p>
                  <a:endParaRPr lang="en-US"/>
                </a:p>
              </p:txBody>
            </p:sp>
            <p:sp>
              <p:nvSpPr>
                <p:cNvPr id="465" name="Freeform: Shape 464">
                  <a:extLst>
                    <a:ext uri="{FF2B5EF4-FFF2-40B4-BE49-F238E27FC236}">
                      <a16:creationId xmlns:a16="http://schemas.microsoft.com/office/drawing/2014/main" id="{2E393A88-A0E2-4490-B3B7-8AE9DF41B696}"/>
                    </a:ext>
                  </a:extLst>
                </p:cNvPr>
                <p:cNvSpPr/>
                <p:nvPr/>
              </p:nvSpPr>
              <p:spPr>
                <a:xfrm>
                  <a:off x="4868340" y="4794911"/>
                  <a:ext cx="21082" cy="21082"/>
                </a:xfrm>
                <a:custGeom>
                  <a:avLst/>
                  <a:gdLst>
                    <a:gd name="connsiteX0" fmla="*/ 42 w 21082"/>
                    <a:gd name="connsiteY0" fmla="*/ 11477 h 21082"/>
                    <a:gd name="connsiteX1" fmla="*/ 11477 w 21082"/>
                    <a:gd name="connsiteY1" fmla="*/ 21040 h 21082"/>
                    <a:gd name="connsiteX2" fmla="*/ 21040 w 21082"/>
                    <a:gd name="connsiteY2" fmla="*/ 9605 h 21082"/>
                    <a:gd name="connsiteX3" fmla="*/ 9742 w 21082"/>
                    <a:gd name="connsiteY3" fmla="*/ 31 h 21082"/>
                    <a:gd name="connsiteX4" fmla="*/ 31 w 21082"/>
                    <a:gd name="connsiteY4" fmla="*/ 11341 h 21082"/>
                    <a:gd name="connsiteX5" fmla="*/ 42 w 21082"/>
                    <a:gd name="connsiteY5" fmla="*/ 11477 h 21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82" h="21082">
                      <a:moveTo>
                        <a:pt x="42" y="11477"/>
                      </a:moveTo>
                      <a:cubicBezTo>
                        <a:pt x="559" y="17275"/>
                        <a:pt x="5678" y="21557"/>
                        <a:pt x="11477" y="21040"/>
                      </a:cubicBezTo>
                      <a:cubicBezTo>
                        <a:pt x="17275" y="20524"/>
                        <a:pt x="21557" y="15404"/>
                        <a:pt x="21040" y="9605"/>
                      </a:cubicBezTo>
                      <a:cubicBezTo>
                        <a:pt x="20529" y="3860"/>
                        <a:pt x="15494" y="-407"/>
                        <a:pt x="9742" y="31"/>
                      </a:cubicBezTo>
                      <a:cubicBezTo>
                        <a:pt x="3937" y="472"/>
                        <a:pt x="-410" y="5536"/>
                        <a:pt x="31" y="11341"/>
                      </a:cubicBezTo>
                      <a:cubicBezTo>
                        <a:pt x="34" y="11386"/>
                        <a:pt x="38" y="11432"/>
                        <a:pt x="42" y="11477"/>
                      </a:cubicBezTo>
                      <a:close/>
                    </a:path>
                  </a:pathLst>
                </a:custGeom>
                <a:solidFill>
                  <a:srgbClr val="EE892A"/>
                </a:solidFill>
                <a:ln w="3233" cap="flat">
                  <a:noFill/>
                  <a:prstDash val="solid"/>
                  <a:miter/>
                </a:ln>
              </p:spPr>
              <p:txBody>
                <a:bodyPr rtlCol="0" anchor="ctr"/>
                <a:lstStyle/>
                <a:p>
                  <a:endParaRPr lang="en-US"/>
                </a:p>
              </p:txBody>
            </p:sp>
            <p:sp>
              <p:nvSpPr>
                <p:cNvPr id="466" name="Freeform: Shape 465">
                  <a:extLst>
                    <a:ext uri="{FF2B5EF4-FFF2-40B4-BE49-F238E27FC236}">
                      <a16:creationId xmlns:a16="http://schemas.microsoft.com/office/drawing/2014/main" id="{3E2E48A1-A22F-42B3-AA27-2828DC8B9D6F}"/>
                    </a:ext>
                  </a:extLst>
                </p:cNvPr>
                <p:cNvSpPr/>
                <p:nvPr/>
              </p:nvSpPr>
              <p:spPr>
                <a:xfrm>
                  <a:off x="4881305" y="4776922"/>
                  <a:ext cx="12352" cy="12331"/>
                </a:xfrm>
                <a:custGeom>
                  <a:avLst/>
                  <a:gdLst>
                    <a:gd name="connsiteX0" fmla="*/ 12330 w 12352"/>
                    <a:gd name="connsiteY0" fmla="*/ 5635 h 12331"/>
                    <a:gd name="connsiteX1" fmla="*/ 5572 w 12352"/>
                    <a:gd name="connsiteY1" fmla="*/ 9 h 12331"/>
                    <a:gd name="connsiteX2" fmla="*/ 30 w 12352"/>
                    <a:gd name="connsiteY2" fmla="*/ 6759 h 12331"/>
                    <a:gd name="connsiteX3" fmla="*/ 6780 w 12352"/>
                    <a:gd name="connsiteY3" fmla="*/ 12302 h 12331"/>
                    <a:gd name="connsiteX4" fmla="*/ 12330 w 12352"/>
                    <a:gd name="connsiteY4" fmla="*/ 5636 h 123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52" h="12331">
                      <a:moveTo>
                        <a:pt x="12330" y="5635"/>
                      </a:moveTo>
                      <a:cubicBezTo>
                        <a:pt x="11895" y="2282"/>
                        <a:pt x="8949" y="-171"/>
                        <a:pt x="5572" y="9"/>
                      </a:cubicBezTo>
                      <a:cubicBezTo>
                        <a:pt x="2178" y="343"/>
                        <a:pt x="-303" y="3365"/>
                        <a:pt x="30" y="6759"/>
                      </a:cubicBezTo>
                      <a:cubicBezTo>
                        <a:pt x="364" y="10154"/>
                        <a:pt x="3386" y="12635"/>
                        <a:pt x="6780" y="12302"/>
                      </a:cubicBezTo>
                      <a:cubicBezTo>
                        <a:pt x="10142" y="11971"/>
                        <a:pt x="12614" y="9001"/>
                        <a:pt x="12330" y="5636"/>
                      </a:cubicBezTo>
                      <a:close/>
                    </a:path>
                  </a:pathLst>
                </a:custGeom>
                <a:solidFill>
                  <a:srgbClr val="EE892A"/>
                </a:solidFill>
                <a:ln w="3233" cap="flat">
                  <a:noFill/>
                  <a:prstDash val="solid"/>
                  <a:miter/>
                </a:ln>
              </p:spPr>
              <p:txBody>
                <a:bodyPr rtlCol="0" anchor="ctr"/>
                <a:lstStyle/>
                <a:p>
                  <a:endParaRPr lang="en-US"/>
                </a:p>
              </p:txBody>
            </p:sp>
            <p:sp>
              <p:nvSpPr>
                <p:cNvPr id="467" name="Freeform: Shape 466">
                  <a:extLst>
                    <a:ext uri="{FF2B5EF4-FFF2-40B4-BE49-F238E27FC236}">
                      <a16:creationId xmlns:a16="http://schemas.microsoft.com/office/drawing/2014/main" id="{D1D5D3EB-2DE4-4638-BB6A-CDF461BDC215}"/>
                    </a:ext>
                  </a:extLst>
                </p:cNvPr>
                <p:cNvSpPr/>
                <p:nvPr/>
              </p:nvSpPr>
              <p:spPr>
                <a:xfrm>
                  <a:off x="4853100" y="4790626"/>
                  <a:ext cx="7892" cy="7889"/>
                </a:xfrm>
                <a:custGeom>
                  <a:avLst/>
                  <a:gdLst>
                    <a:gd name="connsiteX0" fmla="*/ 3610 w 7892"/>
                    <a:gd name="connsiteY0" fmla="*/ 15 h 7889"/>
                    <a:gd name="connsiteX1" fmla="*/ 12 w 7892"/>
                    <a:gd name="connsiteY1" fmla="*/ 4218 h 7889"/>
                    <a:gd name="connsiteX2" fmla="*/ 21 w 7892"/>
                    <a:gd name="connsiteY2" fmla="*/ 4315 h 7889"/>
                    <a:gd name="connsiteX3" fmla="*/ 4318 w 7892"/>
                    <a:gd name="connsiteY3" fmla="*/ 7872 h 7889"/>
                    <a:gd name="connsiteX4" fmla="*/ 7875 w 7892"/>
                    <a:gd name="connsiteY4" fmla="*/ 3575 h 7889"/>
                    <a:gd name="connsiteX5" fmla="*/ 3610 w 7892"/>
                    <a:gd name="connsiteY5" fmla="*/ 15 h 7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92" h="7889">
                      <a:moveTo>
                        <a:pt x="3610" y="15"/>
                      </a:moveTo>
                      <a:cubicBezTo>
                        <a:pt x="1456" y="182"/>
                        <a:pt x="-155" y="2064"/>
                        <a:pt x="12" y="4218"/>
                      </a:cubicBezTo>
                      <a:cubicBezTo>
                        <a:pt x="14" y="4251"/>
                        <a:pt x="17" y="4283"/>
                        <a:pt x="21" y="4315"/>
                      </a:cubicBezTo>
                      <a:cubicBezTo>
                        <a:pt x="225" y="6484"/>
                        <a:pt x="2149" y="8077"/>
                        <a:pt x="4318" y="7872"/>
                      </a:cubicBezTo>
                      <a:cubicBezTo>
                        <a:pt x="6487" y="7668"/>
                        <a:pt x="8080" y="5743"/>
                        <a:pt x="7875" y="3575"/>
                      </a:cubicBezTo>
                      <a:cubicBezTo>
                        <a:pt x="7672" y="1418"/>
                        <a:pt x="5768" y="-171"/>
                        <a:pt x="3610" y="15"/>
                      </a:cubicBezTo>
                      <a:close/>
                    </a:path>
                  </a:pathLst>
                </a:custGeom>
                <a:solidFill>
                  <a:srgbClr val="EE892A"/>
                </a:solidFill>
                <a:ln w="3233" cap="flat">
                  <a:noFill/>
                  <a:prstDash val="solid"/>
                  <a:miter/>
                </a:ln>
              </p:spPr>
              <p:txBody>
                <a:bodyPr rtlCol="0" anchor="ctr"/>
                <a:lstStyle/>
                <a:p>
                  <a:endParaRPr lang="en-US"/>
                </a:p>
              </p:txBody>
            </p:sp>
            <p:sp>
              <p:nvSpPr>
                <p:cNvPr id="468" name="Freeform: Shape 467">
                  <a:extLst>
                    <a:ext uri="{FF2B5EF4-FFF2-40B4-BE49-F238E27FC236}">
                      <a16:creationId xmlns:a16="http://schemas.microsoft.com/office/drawing/2014/main" id="{910EFC51-AC0A-4BDB-BC6B-9184A4C69B3E}"/>
                    </a:ext>
                  </a:extLst>
                </p:cNvPr>
                <p:cNvSpPr/>
                <p:nvPr/>
              </p:nvSpPr>
              <p:spPr>
                <a:xfrm>
                  <a:off x="4927850" y="4784205"/>
                  <a:ext cx="21044" cy="21020"/>
                </a:xfrm>
                <a:custGeom>
                  <a:avLst/>
                  <a:gdLst>
                    <a:gd name="connsiteX0" fmla="*/ 1481 w 21044"/>
                    <a:gd name="connsiteY0" fmla="*/ 15845 h 21020"/>
                    <a:gd name="connsiteX1" fmla="*/ 15869 w 21044"/>
                    <a:gd name="connsiteY1" fmla="*/ 19563 h 21020"/>
                    <a:gd name="connsiteX2" fmla="*/ 19588 w 21044"/>
                    <a:gd name="connsiteY2" fmla="*/ 5175 h 21020"/>
                    <a:gd name="connsiteX3" fmla="*/ 5199 w 21044"/>
                    <a:gd name="connsiteY3" fmla="*/ 1457 h 21020"/>
                    <a:gd name="connsiteX4" fmla="*/ 1415 w 21044"/>
                    <a:gd name="connsiteY4" fmla="*/ 15733 h 21020"/>
                    <a:gd name="connsiteX5" fmla="*/ 1481 w 21044"/>
                    <a:gd name="connsiteY5" fmla="*/ 15845 h 21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44" h="21020">
                      <a:moveTo>
                        <a:pt x="1481" y="15845"/>
                      </a:moveTo>
                      <a:cubicBezTo>
                        <a:pt x="4427" y="20845"/>
                        <a:pt x="10869" y="22510"/>
                        <a:pt x="15869" y="19563"/>
                      </a:cubicBezTo>
                      <a:cubicBezTo>
                        <a:pt x="20869" y="16617"/>
                        <a:pt x="22534" y="10175"/>
                        <a:pt x="19588" y="5175"/>
                      </a:cubicBezTo>
                      <a:cubicBezTo>
                        <a:pt x="16641" y="175"/>
                        <a:pt x="10199" y="-1490"/>
                        <a:pt x="5199" y="1457"/>
                      </a:cubicBezTo>
                      <a:cubicBezTo>
                        <a:pt x="212" y="4354"/>
                        <a:pt x="-1482" y="10746"/>
                        <a:pt x="1415" y="15733"/>
                      </a:cubicBezTo>
                      <a:cubicBezTo>
                        <a:pt x="1437" y="15771"/>
                        <a:pt x="1459" y="15808"/>
                        <a:pt x="1481" y="15845"/>
                      </a:cubicBezTo>
                      <a:close/>
                    </a:path>
                  </a:pathLst>
                </a:custGeom>
                <a:solidFill>
                  <a:srgbClr val="EE892A"/>
                </a:solidFill>
                <a:ln w="3233" cap="flat">
                  <a:noFill/>
                  <a:prstDash val="solid"/>
                  <a:miter/>
                </a:ln>
              </p:spPr>
              <p:txBody>
                <a:bodyPr rtlCol="0" anchor="ctr"/>
                <a:lstStyle/>
                <a:p>
                  <a:endParaRPr lang="en-US"/>
                </a:p>
              </p:txBody>
            </p:sp>
            <p:sp>
              <p:nvSpPr>
                <p:cNvPr id="469" name="Freeform: Shape 468">
                  <a:extLst>
                    <a:ext uri="{FF2B5EF4-FFF2-40B4-BE49-F238E27FC236}">
                      <a16:creationId xmlns:a16="http://schemas.microsoft.com/office/drawing/2014/main" id="{A5573138-1F24-4ABB-A276-AD99917FCBAA}"/>
                    </a:ext>
                  </a:extLst>
                </p:cNvPr>
                <p:cNvSpPr/>
                <p:nvPr/>
              </p:nvSpPr>
              <p:spPr>
                <a:xfrm>
                  <a:off x="4908331" y="4790353"/>
                  <a:ext cx="12353" cy="12353"/>
                </a:xfrm>
                <a:custGeom>
                  <a:avLst/>
                  <a:gdLst>
                    <a:gd name="connsiteX0" fmla="*/ 11494 w 12353"/>
                    <a:gd name="connsiteY0" fmla="*/ 3036 h 12353"/>
                    <a:gd name="connsiteX1" fmla="*/ 3036 w 12353"/>
                    <a:gd name="connsiteY1" fmla="*/ 859 h 12353"/>
                    <a:gd name="connsiteX2" fmla="*/ 859 w 12353"/>
                    <a:gd name="connsiteY2" fmla="*/ 9318 h 12353"/>
                    <a:gd name="connsiteX3" fmla="*/ 9295 w 12353"/>
                    <a:gd name="connsiteY3" fmla="*/ 11507 h 12353"/>
                    <a:gd name="connsiteX4" fmla="*/ 11507 w 12353"/>
                    <a:gd name="connsiteY4" fmla="*/ 3058 h 12353"/>
                    <a:gd name="connsiteX5" fmla="*/ 11494 w 12353"/>
                    <a:gd name="connsiteY5" fmla="*/ 3036 h 12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3" h="12353">
                      <a:moveTo>
                        <a:pt x="11494" y="3036"/>
                      </a:moveTo>
                      <a:cubicBezTo>
                        <a:pt x="9759" y="99"/>
                        <a:pt x="5973" y="-875"/>
                        <a:pt x="3036" y="859"/>
                      </a:cubicBezTo>
                      <a:cubicBezTo>
                        <a:pt x="99" y="2594"/>
                        <a:pt x="-875" y="6381"/>
                        <a:pt x="859" y="9318"/>
                      </a:cubicBezTo>
                      <a:cubicBezTo>
                        <a:pt x="2589" y="12246"/>
                        <a:pt x="6360" y="13224"/>
                        <a:pt x="9295" y="11507"/>
                      </a:cubicBezTo>
                      <a:cubicBezTo>
                        <a:pt x="12239" y="9785"/>
                        <a:pt x="13229" y="6002"/>
                        <a:pt x="11507" y="3058"/>
                      </a:cubicBezTo>
                      <a:cubicBezTo>
                        <a:pt x="11503" y="3051"/>
                        <a:pt x="11499" y="3043"/>
                        <a:pt x="11494" y="3036"/>
                      </a:cubicBezTo>
                      <a:close/>
                    </a:path>
                  </a:pathLst>
                </a:custGeom>
                <a:solidFill>
                  <a:srgbClr val="EE892A"/>
                </a:solidFill>
                <a:ln w="3233" cap="flat">
                  <a:noFill/>
                  <a:prstDash val="solid"/>
                  <a:miter/>
                </a:ln>
              </p:spPr>
              <p:txBody>
                <a:bodyPr rtlCol="0" anchor="ctr"/>
                <a:lstStyle/>
                <a:p>
                  <a:endParaRPr lang="en-US"/>
                </a:p>
              </p:txBody>
            </p:sp>
            <p:sp>
              <p:nvSpPr>
                <p:cNvPr id="470" name="Freeform: Shape 469">
                  <a:extLst>
                    <a:ext uri="{FF2B5EF4-FFF2-40B4-BE49-F238E27FC236}">
                      <a16:creationId xmlns:a16="http://schemas.microsoft.com/office/drawing/2014/main" id="{98035785-5435-4FB5-85E3-EA8524C2B73C}"/>
                    </a:ext>
                  </a:extLst>
                </p:cNvPr>
                <p:cNvSpPr/>
                <p:nvPr/>
              </p:nvSpPr>
              <p:spPr>
                <a:xfrm>
                  <a:off x="4933911" y="4815134"/>
                  <a:ext cx="7915" cy="7890"/>
                </a:xfrm>
                <a:custGeom>
                  <a:avLst/>
                  <a:gdLst>
                    <a:gd name="connsiteX0" fmla="*/ 7351 w 7915"/>
                    <a:gd name="connsiteY0" fmla="*/ 1955 h 7890"/>
                    <a:gd name="connsiteX1" fmla="*/ 1956 w 7915"/>
                    <a:gd name="connsiteY1" fmla="*/ 539 h 7890"/>
                    <a:gd name="connsiteX2" fmla="*/ 539 w 7915"/>
                    <a:gd name="connsiteY2" fmla="*/ 5935 h 7890"/>
                    <a:gd name="connsiteX3" fmla="*/ 5929 w 7915"/>
                    <a:gd name="connsiteY3" fmla="*/ 7355 h 7890"/>
                    <a:gd name="connsiteX4" fmla="*/ 7421 w 7915"/>
                    <a:gd name="connsiteY4" fmla="*/ 2075 h 7890"/>
                    <a:gd name="connsiteX5" fmla="*/ 7351 w 7915"/>
                    <a:gd name="connsiteY5" fmla="*/ 1956 h 7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15" h="7890">
                      <a:moveTo>
                        <a:pt x="7351" y="1955"/>
                      </a:moveTo>
                      <a:cubicBezTo>
                        <a:pt x="6252" y="74"/>
                        <a:pt x="3837" y="-560"/>
                        <a:pt x="1956" y="539"/>
                      </a:cubicBezTo>
                      <a:cubicBezTo>
                        <a:pt x="74" y="1638"/>
                        <a:pt x="-560" y="4054"/>
                        <a:pt x="539" y="5935"/>
                      </a:cubicBezTo>
                      <a:cubicBezTo>
                        <a:pt x="1637" y="7814"/>
                        <a:pt x="4048" y="8449"/>
                        <a:pt x="5929" y="7355"/>
                      </a:cubicBezTo>
                      <a:cubicBezTo>
                        <a:pt x="7799" y="6309"/>
                        <a:pt x="8467" y="3945"/>
                        <a:pt x="7421" y="2075"/>
                      </a:cubicBezTo>
                      <a:cubicBezTo>
                        <a:pt x="7398" y="2035"/>
                        <a:pt x="7375" y="1995"/>
                        <a:pt x="7351" y="1956"/>
                      </a:cubicBezTo>
                      <a:close/>
                    </a:path>
                  </a:pathLst>
                </a:custGeom>
                <a:solidFill>
                  <a:srgbClr val="EE892A"/>
                </a:solidFill>
                <a:ln w="3233" cap="flat">
                  <a:noFill/>
                  <a:prstDash val="solid"/>
                  <a:miter/>
                </a:ln>
              </p:spPr>
              <p:txBody>
                <a:bodyPr rtlCol="0" anchor="ctr"/>
                <a:lstStyle/>
                <a:p>
                  <a:endParaRPr lang="en-US"/>
                </a:p>
              </p:txBody>
            </p:sp>
            <p:sp>
              <p:nvSpPr>
                <p:cNvPr id="471" name="Freeform: Shape 470">
                  <a:extLst>
                    <a:ext uri="{FF2B5EF4-FFF2-40B4-BE49-F238E27FC236}">
                      <a16:creationId xmlns:a16="http://schemas.microsoft.com/office/drawing/2014/main" id="{DBBD20D1-34F8-43A1-AA72-CD457D85F5BE}"/>
                    </a:ext>
                  </a:extLst>
                </p:cNvPr>
                <p:cNvSpPr/>
                <p:nvPr/>
              </p:nvSpPr>
              <p:spPr>
                <a:xfrm>
                  <a:off x="4969032" y="4716296"/>
                  <a:ext cx="21017" cy="21020"/>
                </a:xfrm>
                <a:custGeom>
                  <a:avLst/>
                  <a:gdLst>
                    <a:gd name="connsiteX0" fmla="*/ 20989 w 21017"/>
                    <a:gd name="connsiteY0" fmla="*/ 9742 h 21020"/>
                    <a:gd name="connsiteX1" fmla="*/ 9804 w 21017"/>
                    <a:gd name="connsiteY1" fmla="*/ 26 h 21020"/>
                    <a:gd name="connsiteX2" fmla="*/ 9608 w 21017"/>
                    <a:gd name="connsiteY2" fmla="*/ 42 h 21020"/>
                    <a:gd name="connsiteX3" fmla="*/ 39 w 21017"/>
                    <a:gd name="connsiteY3" fmla="*/ 11413 h 21020"/>
                    <a:gd name="connsiteX4" fmla="*/ 11410 w 21017"/>
                    <a:gd name="connsiteY4" fmla="*/ 20982 h 21020"/>
                    <a:gd name="connsiteX5" fmla="*/ 20989 w 21017"/>
                    <a:gd name="connsiteY5" fmla="*/ 9742 h 21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7" h="21020">
                      <a:moveTo>
                        <a:pt x="20989" y="9742"/>
                      </a:moveTo>
                      <a:cubicBezTo>
                        <a:pt x="20584" y="3970"/>
                        <a:pt x="15576" y="-380"/>
                        <a:pt x="9804" y="26"/>
                      </a:cubicBezTo>
                      <a:cubicBezTo>
                        <a:pt x="9739" y="31"/>
                        <a:pt x="9673" y="36"/>
                        <a:pt x="9608" y="42"/>
                      </a:cubicBezTo>
                      <a:cubicBezTo>
                        <a:pt x="3825" y="540"/>
                        <a:pt x="-458" y="5631"/>
                        <a:pt x="39" y="11413"/>
                      </a:cubicBezTo>
                      <a:cubicBezTo>
                        <a:pt x="537" y="17195"/>
                        <a:pt x="5628" y="21479"/>
                        <a:pt x="11410" y="20982"/>
                      </a:cubicBezTo>
                      <a:cubicBezTo>
                        <a:pt x="17141" y="20488"/>
                        <a:pt x="21411" y="15479"/>
                        <a:pt x="20989" y="9742"/>
                      </a:cubicBezTo>
                      <a:close/>
                    </a:path>
                  </a:pathLst>
                </a:custGeom>
                <a:solidFill>
                  <a:srgbClr val="EE892A"/>
                </a:solidFill>
                <a:ln w="3233" cap="flat">
                  <a:noFill/>
                  <a:prstDash val="solid"/>
                  <a:miter/>
                </a:ln>
              </p:spPr>
              <p:txBody>
                <a:bodyPr rtlCol="0" anchor="ctr"/>
                <a:lstStyle/>
                <a:p>
                  <a:endParaRPr lang="en-US"/>
                </a:p>
              </p:txBody>
            </p:sp>
            <p:sp>
              <p:nvSpPr>
                <p:cNvPr id="472" name="Freeform: Shape 471">
                  <a:extLst>
                    <a:ext uri="{FF2B5EF4-FFF2-40B4-BE49-F238E27FC236}">
                      <a16:creationId xmlns:a16="http://schemas.microsoft.com/office/drawing/2014/main" id="{EB452991-4B18-4EF8-9961-518FBF854861}"/>
                    </a:ext>
                  </a:extLst>
                </p:cNvPr>
                <p:cNvSpPr/>
                <p:nvPr/>
              </p:nvSpPr>
              <p:spPr>
                <a:xfrm>
                  <a:off x="4982068" y="4705408"/>
                  <a:ext cx="11931" cy="5411"/>
                </a:xfrm>
                <a:custGeom>
                  <a:avLst/>
                  <a:gdLst>
                    <a:gd name="connsiteX0" fmla="*/ 6467 w 11931"/>
                    <a:gd name="connsiteY0" fmla="*/ 5400 h 5411"/>
                    <a:gd name="connsiteX1" fmla="*/ 11931 w 11931"/>
                    <a:gd name="connsiteY1" fmla="*/ 0 h 5411"/>
                    <a:gd name="connsiteX2" fmla="*/ 0 w 11931"/>
                    <a:gd name="connsiteY2" fmla="*/ 0 h 5411"/>
                    <a:gd name="connsiteX3" fmla="*/ 6467 w 11931"/>
                    <a:gd name="connsiteY3" fmla="*/ 5400 h 5411"/>
                  </a:gdLst>
                  <a:ahLst/>
                  <a:cxnLst>
                    <a:cxn ang="0">
                      <a:pos x="connsiteX0" y="connsiteY0"/>
                    </a:cxn>
                    <a:cxn ang="0">
                      <a:pos x="connsiteX1" y="connsiteY1"/>
                    </a:cxn>
                    <a:cxn ang="0">
                      <a:pos x="connsiteX2" y="connsiteY2"/>
                    </a:cxn>
                    <a:cxn ang="0">
                      <a:pos x="connsiteX3" y="connsiteY3"/>
                    </a:cxn>
                  </a:cxnLst>
                  <a:rect l="l" t="t" r="r" b="b"/>
                  <a:pathLst>
                    <a:path w="11931" h="5411">
                      <a:moveTo>
                        <a:pt x="6467" y="5400"/>
                      </a:moveTo>
                      <a:cubicBezTo>
                        <a:pt x="9339" y="5125"/>
                        <a:pt x="11622" y="2869"/>
                        <a:pt x="11931" y="0"/>
                      </a:cubicBezTo>
                      <a:lnTo>
                        <a:pt x="0" y="0"/>
                      </a:lnTo>
                      <a:cubicBezTo>
                        <a:pt x="388" y="3227"/>
                        <a:pt x="3222" y="5594"/>
                        <a:pt x="6467" y="5400"/>
                      </a:cubicBezTo>
                      <a:close/>
                    </a:path>
                  </a:pathLst>
                </a:custGeom>
                <a:solidFill>
                  <a:srgbClr val="EE892A"/>
                </a:solidFill>
                <a:ln w="3233" cap="flat">
                  <a:noFill/>
                  <a:prstDash val="solid"/>
                  <a:miter/>
                </a:ln>
              </p:spPr>
              <p:txBody>
                <a:bodyPr rtlCol="0" anchor="ctr"/>
                <a:lstStyle/>
                <a:p>
                  <a:endParaRPr lang="en-US"/>
                </a:p>
              </p:txBody>
            </p:sp>
            <p:sp>
              <p:nvSpPr>
                <p:cNvPr id="473" name="Freeform: Shape 472">
                  <a:extLst>
                    <a:ext uri="{FF2B5EF4-FFF2-40B4-BE49-F238E27FC236}">
                      <a16:creationId xmlns:a16="http://schemas.microsoft.com/office/drawing/2014/main" id="{968B6A88-97D5-4A27-BF15-8C496DF7B45E}"/>
                    </a:ext>
                  </a:extLst>
                </p:cNvPr>
                <p:cNvSpPr/>
                <p:nvPr/>
              </p:nvSpPr>
              <p:spPr>
                <a:xfrm>
                  <a:off x="4953790" y="4712156"/>
                  <a:ext cx="7921" cy="7914"/>
                </a:xfrm>
                <a:custGeom>
                  <a:avLst/>
                  <a:gdLst>
                    <a:gd name="connsiteX0" fmla="*/ 3575 w 7921"/>
                    <a:gd name="connsiteY0" fmla="*/ 10 h 7914"/>
                    <a:gd name="connsiteX1" fmla="*/ 18 w 7921"/>
                    <a:gd name="connsiteY1" fmla="*/ 4343 h 7914"/>
                    <a:gd name="connsiteX2" fmla="*/ 4254 w 7921"/>
                    <a:gd name="connsiteY2" fmla="*/ 7899 h 7914"/>
                    <a:gd name="connsiteX3" fmla="*/ 7910 w 7921"/>
                    <a:gd name="connsiteY3" fmla="*/ 3625 h 7914"/>
                    <a:gd name="connsiteX4" fmla="*/ 7908 w 7921"/>
                    <a:gd name="connsiteY4" fmla="*/ 3599 h 7914"/>
                    <a:gd name="connsiteX5" fmla="*/ 3575 w 7921"/>
                    <a:gd name="connsiteY5" fmla="*/ 10 h 7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21" h="7914">
                      <a:moveTo>
                        <a:pt x="3575" y="10"/>
                      </a:moveTo>
                      <a:cubicBezTo>
                        <a:pt x="1400" y="232"/>
                        <a:pt x="-189" y="2166"/>
                        <a:pt x="18" y="4343"/>
                      </a:cubicBezTo>
                      <a:cubicBezTo>
                        <a:pt x="206" y="6494"/>
                        <a:pt x="2102" y="8086"/>
                        <a:pt x="4254" y="7899"/>
                      </a:cubicBezTo>
                      <a:cubicBezTo>
                        <a:pt x="6444" y="7729"/>
                        <a:pt x="8080" y="5815"/>
                        <a:pt x="7910" y="3625"/>
                      </a:cubicBezTo>
                      <a:cubicBezTo>
                        <a:pt x="7909" y="3617"/>
                        <a:pt x="7908" y="3608"/>
                        <a:pt x="7908" y="3599"/>
                      </a:cubicBezTo>
                      <a:cubicBezTo>
                        <a:pt x="7654" y="1437"/>
                        <a:pt x="5746" y="-143"/>
                        <a:pt x="3575" y="10"/>
                      </a:cubicBezTo>
                      <a:close/>
                    </a:path>
                  </a:pathLst>
                </a:custGeom>
                <a:solidFill>
                  <a:srgbClr val="EE892A"/>
                </a:solidFill>
                <a:ln w="3233" cap="flat">
                  <a:noFill/>
                  <a:prstDash val="solid"/>
                  <a:miter/>
                </a:ln>
              </p:spPr>
              <p:txBody>
                <a:bodyPr rtlCol="0" anchor="ctr"/>
                <a:lstStyle/>
                <a:p>
                  <a:endParaRPr lang="en-US"/>
                </a:p>
              </p:txBody>
            </p:sp>
            <p:sp>
              <p:nvSpPr>
                <p:cNvPr id="474" name="Freeform: Shape 473">
                  <a:extLst>
                    <a:ext uri="{FF2B5EF4-FFF2-40B4-BE49-F238E27FC236}">
                      <a16:creationId xmlns:a16="http://schemas.microsoft.com/office/drawing/2014/main" id="{6235E34C-63D8-4EAA-A3CA-9BD0D92D66C4}"/>
                    </a:ext>
                  </a:extLst>
                </p:cNvPr>
                <p:cNvSpPr/>
                <p:nvPr/>
              </p:nvSpPr>
              <p:spPr>
                <a:xfrm>
                  <a:off x="4930836" y="4714010"/>
                  <a:ext cx="7400" cy="7922"/>
                </a:xfrm>
                <a:custGeom>
                  <a:avLst/>
                  <a:gdLst>
                    <a:gd name="connsiteX0" fmla="*/ 3474 w 7400"/>
                    <a:gd name="connsiteY0" fmla="*/ 0 h 7922"/>
                    <a:gd name="connsiteX1" fmla="*/ 32 w 7400"/>
                    <a:gd name="connsiteY1" fmla="*/ 4449 h 7922"/>
                    <a:gd name="connsiteX2" fmla="*/ 3927 w 7400"/>
                    <a:gd name="connsiteY2" fmla="*/ 7922 h 7922"/>
                    <a:gd name="connsiteX3" fmla="*/ 7368 w 7400"/>
                    <a:gd name="connsiteY3" fmla="*/ 3473 h 7922"/>
                    <a:gd name="connsiteX4" fmla="*/ 3474 w 7400"/>
                    <a:gd name="connsiteY4" fmla="*/ 0 h 79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00" h="7922">
                      <a:moveTo>
                        <a:pt x="3474" y="0"/>
                      </a:moveTo>
                      <a:cubicBezTo>
                        <a:pt x="1295" y="278"/>
                        <a:pt x="-246" y="2270"/>
                        <a:pt x="32" y="4449"/>
                      </a:cubicBezTo>
                      <a:cubicBezTo>
                        <a:pt x="283" y="6415"/>
                        <a:pt x="1944" y="7896"/>
                        <a:pt x="3927" y="7922"/>
                      </a:cubicBezTo>
                      <a:cubicBezTo>
                        <a:pt x="6105" y="7644"/>
                        <a:pt x="7646" y="5652"/>
                        <a:pt x="7368" y="3473"/>
                      </a:cubicBezTo>
                      <a:cubicBezTo>
                        <a:pt x="7117" y="1507"/>
                        <a:pt x="5456" y="26"/>
                        <a:pt x="3474" y="0"/>
                      </a:cubicBezTo>
                      <a:close/>
                    </a:path>
                  </a:pathLst>
                </a:custGeom>
                <a:solidFill>
                  <a:srgbClr val="EE892A"/>
                </a:solidFill>
                <a:ln w="3233" cap="flat">
                  <a:noFill/>
                  <a:prstDash val="solid"/>
                  <a:miter/>
                </a:ln>
              </p:spPr>
              <p:txBody>
                <a:bodyPr rtlCol="0" anchor="ctr"/>
                <a:lstStyle/>
                <a:p>
                  <a:endParaRPr lang="en-US"/>
                </a:p>
              </p:txBody>
            </p:sp>
            <p:sp>
              <p:nvSpPr>
                <p:cNvPr id="475" name="Freeform: Shape 474">
                  <a:extLst>
                    <a:ext uri="{FF2B5EF4-FFF2-40B4-BE49-F238E27FC236}">
                      <a16:creationId xmlns:a16="http://schemas.microsoft.com/office/drawing/2014/main" id="{2A336ECF-0750-4D27-BCC5-9ACCC3C93733}"/>
                    </a:ext>
                  </a:extLst>
                </p:cNvPr>
                <p:cNvSpPr/>
                <p:nvPr/>
              </p:nvSpPr>
              <p:spPr>
                <a:xfrm>
                  <a:off x="4940966" y="4742699"/>
                  <a:ext cx="17593" cy="17593"/>
                </a:xfrm>
                <a:custGeom>
                  <a:avLst/>
                  <a:gdLst>
                    <a:gd name="connsiteX0" fmla="*/ 878 w 17593"/>
                    <a:gd name="connsiteY0" fmla="*/ 4970 h 17593"/>
                    <a:gd name="connsiteX1" fmla="*/ 4952 w 17593"/>
                    <a:gd name="connsiteY1" fmla="*/ 16707 h 17593"/>
                    <a:gd name="connsiteX2" fmla="*/ 16707 w 17593"/>
                    <a:gd name="connsiteY2" fmla="*/ 12641 h 17593"/>
                    <a:gd name="connsiteX3" fmla="*/ 12641 w 17593"/>
                    <a:gd name="connsiteY3" fmla="*/ 887 h 17593"/>
                    <a:gd name="connsiteX4" fmla="*/ 887 w 17593"/>
                    <a:gd name="connsiteY4" fmla="*/ 4952 h 17593"/>
                    <a:gd name="connsiteX5" fmla="*/ 879 w 17593"/>
                    <a:gd name="connsiteY5" fmla="*/ 4970 h 1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93" h="17593">
                      <a:moveTo>
                        <a:pt x="878" y="4970"/>
                      </a:moveTo>
                      <a:cubicBezTo>
                        <a:pt x="-1232" y="9336"/>
                        <a:pt x="591" y="14587"/>
                        <a:pt x="4952" y="16707"/>
                      </a:cubicBezTo>
                      <a:cubicBezTo>
                        <a:pt x="9321" y="18830"/>
                        <a:pt x="14584" y="17010"/>
                        <a:pt x="16707" y="12641"/>
                      </a:cubicBezTo>
                      <a:cubicBezTo>
                        <a:pt x="18830" y="8273"/>
                        <a:pt x="17010" y="3010"/>
                        <a:pt x="12641" y="887"/>
                      </a:cubicBezTo>
                      <a:cubicBezTo>
                        <a:pt x="8273" y="-1236"/>
                        <a:pt x="3010" y="584"/>
                        <a:pt x="887" y="4952"/>
                      </a:cubicBezTo>
                      <a:cubicBezTo>
                        <a:pt x="884" y="4958"/>
                        <a:pt x="881" y="4964"/>
                        <a:pt x="879" y="4970"/>
                      </a:cubicBezTo>
                      <a:close/>
                    </a:path>
                  </a:pathLst>
                </a:custGeom>
                <a:solidFill>
                  <a:srgbClr val="EE892A"/>
                </a:solidFill>
                <a:ln w="3233" cap="flat">
                  <a:noFill/>
                  <a:prstDash val="solid"/>
                  <a:miter/>
                </a:ln>
              </p:spPr>
              <p:txBody>
                <a:bodyPr rtlCol="0" anchor="ctr"/>
                <a:lstStyle/>
                <a:p>
                  <a:endParaRPr lang="en-US"/>
                </a:p>
              </p:txBody>
            </p:sp>
            <p:sp>
              <p:nvSpPr>
                <p:cNvPr id="476" name="Freeform: Shape 475">
                  <a:extLst>
                    <a:ext uri="{FF2B5EF4-FFF2-40B4-BE49-F238E27FC236}">
                      <a16:creationId xmlns:a16="http://schemas.microsoft.com/office/drawing/2014/main" id="{55E5BDD6-EA34-407C-A46C-558EC584A1FF}"/>
                    </a:ext>
                  </a:extLst>
                </p:cNvPr>
                <p:cNvSpPr/>
                <p:nvPr/>
              </p:nvSpPr>
              <p:spPr>
                <a:xfrm>
                  <a:off x="4932242" y="4730630"/>
                  <a:ext cx="10313" cy="10313"/>
                </a:xfrm>
                <a:custGeom>
                  <a:avLst/>
                  <a:gdLst>
                    <a:gd name="connsiteX0" fmla="*/ 7404 w 10313"/>
                    <a:gd name="connsiteY0" fmla="*/ 517 h 10313"/>
                    <a:gd name="connsiteX1" fmla="*/ 517 w 10313"/>
                    <a:gd name="connsiteY1" fmla="*/ 2909 h 10313"/>
                    <a:gd name="connsiteX2" fmla="*/ 2909 w 10313"/>
                    <a:gd name="connsiteY2" fmla="*/ 9796 h 10313"/>
                    <a:gd name="connsiteX3" fmla="*/ 9797 w 10313"/>
                    <a:gd name="connsiteY3" fmla="*/ 7404 h 10313"/>
                    <a:gd name="connsiteX4" fmla="*/ 7404 w 10313"/>
                    <a:gd name="connsiteY4" fmla="*/ 517 h 103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13" h="10313">
                      <a:moveTo>
                        <a:pt x="7404" y="517"/>
                      </a:moveTo>
                      <a:cubicBezTo>
                        <a:pt x="4841" y="-724"/>
                        <a:pt x="1758" y="347"/>
                        <a:pt x="517" y="2909"/>
                      </a:cubicBezTo>
                      <a:cubicBezTo>
                        <a:pt x="-724" y="5472"/>
                        <a:pt x="347" y="8555"/>
                        <a:pt x="2909" y="9796"/>
                      </a:cubicBezTo>
                      <a:cubicBezTo>
                        <a:pt x="5472" y="11037"/>
                        <a:pt x="8555" y="9966"/>
                        <a:pt x="9797" y="7404"/>
                      </a:cubicBezTo>
                      <a:cubicBezTo>
                        <a:pt x="11038" y="4841"/>
                        <a:pt x="9966" y="1758"/>
                        <a:pt x="7404" y="517"/>
                      </a:cubicBezTo>
                      <a:close/>
                    </a:path>
                  </a:pathLst>
                </a:custGeom>
                <a:solidFill>
                  <a:srgbClr val="EE892A"/>
                </a:solidFill>
                <a:ln w="3233" cap="flat">
                  <a:noFill/>
                  <a:prstDash val="solid"/>
                  <a:miter/>
                </a:ln>
              </p:spPr>
              <p:txBody>
                <a:bodyPr rtlCol="0" anchor="ctr"/>
                <a:lstStyle/>
                <a:p>
                  <a:endParaRPr lang="en-US"/>
                </a:p>
              </p:txBody>
            </p:sp>
            <p:sp>
              <p:nvSpPr>
                <p:cNvPr id="477" name="Freeform: Shape 476">
                  <a:extLst>
                    <a:ext uri="{FF2B5EF4-FFF2-40B4-BE49-F238E27FC236}">
                      <a16:creationId xmlns:a16="http://schemas.microsoft.com/office/drawing/2014/main" id="{73041AC3-0EE5-489E-8598-1EBA6C8E358F}"/>
                    </a:ext>
                  </a:extLst>
                </p:cNvPr>
                <p:cNvSpPr/>
                <p:nvPr/>
              </p:nvSpPr>
              <p:spPr>
                <a:xfrm>
                  <a:off x="4929289" y="4759184"/>
                  <a:ext cx="6628" cy="6631"/>
                </a:xfrm>
                <a:custGeom>
                  <a:avLst/>
                  <a:gdLst>
                    <a:gd name="connsiteX0" fmla="*/ 365 w 6628"/>
                    <a:gd name="connsiteY0" fmla="*/ 1871 h 6631"/>
                    <a:gd name="connsiteX1" fmla="*/ 1743 w 6628"/>
                    <a:gd name="connsiteY1" fmla="*/ 6232 h 6631"/>
                    <a:gd name="connsiteX2" fmla="*/ 1885 w 6628"/>
                    <a:gd name="connsiteY2" fmla="*/ 6301 h 6631"/>
                    <a:gd name="connsiteX3" fmla="*/ 6298 w 6628"/>
                    <a:gd name="connsiteY3" fmla="*/ 4765 h 6631"/>
                    <a:gd name="connsiteX4" fmla="*/ 4763 w 6628"/>
                    <a:gd name="connsiteY4" fmla="*/ 352 h 6631"/>
                    <a:gd name="connsiteX5" fmla="*/ 415 w 6628"/>
                    <a:gd name="connsiteY5" fmla="*/ 1769 h 6631"/>
                    <a:gd name="connsiteX6" fmla="*/ 365 w 6628"/>
                    <a:gd name="connsiteY6" fmla="*/ 1872 h 6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8" h="6631">
                      <a:moveTo>
                        <a:pt x="365" y="1871"/>
                      </a:moveTo>
                      <a:cubicBezTo>
                        <a:pt x="-458" y="3456"/>
                        <a:pt x="158" y="5408"/>
                        <a:pt x="1743" y="6232"/>
                      </a:cubicBezTo>
                      <a:cubicBezTo>
                        <a:pt x="1790" y="6256"/>
                        <a:pt x="1837" y="6279"/>
                        <a:pt x="1885" y="6301"/>
                      </a:cubicBezTo>
                      <a:cubicBezTo>
                        <a:pt x="3528" y="7096"/>
                        <a:pt x="5504" y="6408"/>
                        <a:pt x="6298" y="4765"/>
                      </a:cubicBezTo>
                      <a:cubicBezTo>
                        <a:pt x="7093" y="3122"/>
                        <a:pt x="6405" y="1146"/>
                        <a:pt x="4763" y="352"/>
                      </a:cubicBezTo>
                      <a:cubicBezTo>
                        <a:pt x="3171" y="-457"/>
                        <a:pt x="1224" y="177"/>
                        <a:pt x="415" y="1769"/>
                      </a:cubicBezTo>
                      <a:cubicBezTo>
                        <a:pt x="398" y="1803"/>
                        <a:pt x="381" y="1837"/>
                        <a:pt x="365" y="1872"/>
                      </a:cubicBezTo>
                      <a:close/>
                    </a:path>
                  </a:pathLst>
                </a:custGeom>
                <a:solidFill>
                  <a:srgbClr val="EE892A"/>
                </a:solidFill>
                <a:ln w="3233" cap="flat">
                  <a:noFill/>
                  <a:prstDash val="solid"/>
                  <a:miter/>
                </a:ln>
              </p:spPr>
              <p:txBody>
                <a:bodyPr rtlCol="0" anchor="ctr"/>
                <a:lstStyle/>
                <a:p>
                  <a:endParaRPr lang="en-US"/>
                </a:p>
              </p:txBody>
            </p:sp>
            <p:sp>
              <p:nvSpPr>
                <p:cNvPr id="478" name="Freeform: Shape 477">
                  <a:extLst>
                    <a:ext uri="{FF2B5EF4-FFF2-40B4-BE49-F238E27FC236}">
                      <a16:creationId xmlns:a16="http://schemas.microsoft.com/office/drawing/2014/main" id="{61A8F35A-DE0F-4302-84E9-E148C9670AE0}"/>
                    </a:ext>
                  </a:extLst>
                </p:cNvPr>
                <p:cNvSpPr/>
                <p:nvPr/>
              </p:nvSpPr>
              <p:spPr>
                <a:xfrm>
                  <a:off x="4878325" y="4749793"/>
                  <a:ext cx="17528" cy="17496"/>
                </a:xfrm>
                <a:custGeom>
                  <a:avLst/>
                  <a:gdLst>
                    <a:gd name="connsiteX0" fmla="*/ 857 w 17528"/>
                    <a:gd name="connsiteY0" fmla="*/ 4957 h 17496"/>
                    <a:gd name="connsiteX1" fmla="*/ 4990 w 17528"/>
                    <a:gd name="connsiteY1" fmla="*/ 16640 h 17496"/>
                    <a:gd name="connsiteX2" fmla="*/ 16672 w 17528"/>
                    <a:gd name="connsiteY2" fmla="*/ 12507 h 17496"/>
                    <a:gd name="connsiteX3" fmla="*/ 12594 w 17528"/>
                    <a:gd name="connsiteY3" fmla="*/ 851 h 17496"/>
                    <a:gd name="connsiteX4" fmla="*/ 857 w 17528"/>
                    <a:gd name="connsiteY4" fmla="*/ 4957 h 17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28" h="17496">
                      <a:moveTo>
                        <a:pt x="857" y="4957"/>
                      </a:moveTo>
                      <a:cubicBezTo>
                        <a:pt x="-1228" y="9324"/>
                        <a:pt x="622" y="14555"/>
                        <a:pt x="4990" y="16640"/>
                      </a:cubicBezTo>
                      <a:cubicBezTo>
                        <a:pt x="9357" y="18724"/>
                        <a:pt x="14587" y="16874"/>
                        <a:pt x="16672" y="12507"/>
                      </a:cubicBezTo>
                      <a:cubicBezTo>
                        <a:pt x="18747" y="8161"/>
                        <a:pt x="16925" y="2955"/>
                        <a:pt x="12594" y="851"/>
                      </a:cubicBezTo>
                      <a:cubicBezTo>
                        <a:pt x="8217" y="-1217"/>
                        <a:pt x="2990" y="612"/>
                        <a:pt x="857" y="4957"/>
                      </a:cubicBezTo>
                      <a:close/>
                    </a:path>
                  </a:pathLst>
                </a:custGeom>
                <a:solidFill>
                  <a:srgbClr val="EE892A"/>
                </a:solidFill>
                <a:ln w="3233" cap="flat">
                  <a:noFill/>
                  <a:prstDash val="solid"/>
                  <a:miter/>
                </a:ln>
              </p:spPr>
              <p:txBody>
                <a:bodyPr rtlCol="0" anchor="ctr"/>
                <a:lstStyle/>
                <a:p>
                  <a:endParaRPr lang="en-US"/>
                </a:p>
              </p:txBody>
            </p:sp>
            <p:sp>
              <p:nvSpPr>
                <p:cNvPr id="479" name="Freeform: Shape 478">
                  <a:extLst>
                    <a:ext uri="{FF2B5EF4-FFF2-40B4-BE49-F238E27FC236}">
                      <a16:creationId xmlns:a16="http://schemas.microsoft.com/office/drawing/2014/main" id="{5190DDE2-CB3B-4084-A820-DC07B0DC6D35}"/>
                    </a:ext>
                  </a:extLst>
                </p:cNvPr>
                <p:cNvSpPr/>
                <p:nvPr/>
              </p:nvSpPr>
              <p:spPr>
                <a:xfrm>
                  <a:off x="4869569" y="4737669"/>
                  <a:ext cx="10349" cy="10349"/>
                </a:xfrm>
                <a:custGeom>
                  <a:avLst/>
                  <a:gdLst>
                    <a:gd name="connsiteX0" fmla="*/ 7446 w 10349"/>
                    <a:gd name="connsiteY0" fmla="*/ 526 h 10349"/>
                    <a:gd name="connsiteX1" fmla="*/ 526 w 10349"/>
                    <a:gd name="connsiteY1" fmla="*/ 2903 h 10349"/>
                    <a:gd name="connsiteX2" fmla="*/ 2903 w 10349"/>
                    <a:gd name="connsiteY2" fmla="*/ 9823 h 10349"/>
                    <a:gd name="connsiteX3" fmla="*/ 9823 w 10349"/>
                    <a:gd name="connsiteY3" fmla="*/ 7446 h 10349"/>
                    <a:gd name="connsiteX4" fmla="*/ 9839 w 10349"/>
                    <a:gd name="connsiteY4" fmla="*/ 7414 h 10349"/>
                    <a:gd name="connsiteX5" fmla="*/ 7446 w 10349"/>
                    <a:gd name="connsiteY5" fmla="*/ 526 h 1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349" h="10349">
                      <a:moveTo>
                        <a:pt x="7446" y="526"/>
                      </a:moveTo>
                      <a:cubicBezTo>
                        <a:pt x="4879" y="-728"/>
                        <a:pt x="1781" y="336"/>
                        <a:pt x="526" y="2903"/>
                      </a:cubicBezTo>
                      <a:cubicBezTo>
                        <a:pt x="-728" y="5470"/>
                        <a:pt x="336" y="8568"/>
                        <a:pt x="2903" y="9823"/>
                      </a:cubicBezTo>
                      <a:cubicBezTo>
                        <a:pt x="5471" y="11077"/>
                        <a:pt x="8569" y="10013"/>
                        <a:pt x="9823" y="7446"/>
                      </a:cubicBezTo>
                      <a:cubicBezTo>
                        <a:pt x="9828" y="7435"/>
                        <a:pt x="9833" y="7425"/>
                        <a:pt x="9839" y="7414"/>
                      </a:cubicBezTo>
                      <a:cubicBezTo>
                        <a:pt x="11069" y="4850"/>
                        <a:pt x="10000" y="1774"/>
                        <a:pt x="7446" y="526"/>
                      </a:cubicBezTo>
                      <a:close/>
                    </a:path>
                  </a:pathLst>
                </a:custGeom>
                <a:solidFill>
                  <a:srgbClr val="EE892A"/>
                </a:solidFill>
                <a:ln w="3233" cap="flat">
                  <a:noFill/>
                  <a:prstDash val="solid"/>
                  <a:miter/>
                </a:ln>
              </p:spPr>
              <p:txBody>
                <a:bodyPr rtlCol="0" anchor="ctr"/>
                <a:lstStyle/>
                <a:p>
                  <a:endParaRPr lang="en-US"/>
                </a:p>
              </p:txBody>
            </p:sp>
            <p:sp>
              <p:nvSpPr>
                <p:cNvPr id="480" name="Freeform: Shape 479">
                  <a:extLst>
                    <a:ext uri="{FF2B5EF4-FFF2-40B4-BE49-F238E27FC236}">
                      <a16:creationId xmlns:a16="http://schemas.microsoft.com/office/drawing/2014/main" id="{76C7E547-2FA3-4912-9247-CE609A23E5B7}"/>
                    </a:ext>
                  </a:extLst>
                </p:cNvPr>
                <p:cNvSpPr/>
                <p:nvPr/>
              </p:nvSpPr>
              <p:spPr>
                <a:xfrm>
                  <a:off x="4866630" y="4766256"/>
                  <a:ext cx="6639" cy="6639"/>
                </a:xfrm>
                <a:custGeom>
                  <a:avLst/>
                  <a:gdLst>
                    <a:gd name="connsiteX0" fmla="*/ 329 w 6639"/>
                    <a:gd name="connsiteY0" fmla="*/ 1881 h 6639"/>
                    <a:gd name="connsiteX1" fmla="*/ 1881 w 6639"/>
                    <a:gd name="connsiteY1" fmla="*/ 6310 h 6639"/>
                    <a:gd name="connsiteX2" fmla="*/ 6311 w 6639"/>
                    <a:gd name="connsiteY2" fmla="*/ 4759 h 6639"/>
                    <a:gd name="connsiteX3" fmla="*/ 4759 w 6639"/>
                    <a:gd name="connsiteY3" fmla="*/ 329 h 6639"/>
                    <a:gd name="connsiteX4" fmla="*/ 329 w 6639"/>
                    <a:gd name="connsiteY4" fmla="*/ 1881 h 66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39" h="6639">
                      <a:moveTo>
                        <a:pt x="329" y="1881"/>
                      </a:moveTo>
                      <a:cubicBezTo>
                        <a:pt x="-466" y="3533"/>
                        <a:pt x="229" y="5516"/>
                        <a:pt x="1881" y="6310"/>
                      </a:cubicBezTo>
                      <a:cubicBezTo>
                        <a:pt x="3533" y="7105"/>
                        <a:pt x="5516" y="6410"/>
                        <a:pt x="6311" y="4759"/>
                      </a:cubicBezTo>
                      <a:cubicBezTo>
                        <a:pt x="7105" y="3107"/>
                        <a:pt x="6410" y="1123"/>
                        <a:pt x="4759" y="329"/>
                      </a:cubicBezTo>
                      <a:cubicBezTo>
                        <a:pt x="3107" y="-466"/>
                        <a:pt x="1124" y="229"/>
                        <a:pt x="329" y="1881"/>
                      </a:cubicBezTo>
                      <a:close/>
                    </a:path>
                  </a:pathLst>
                </a:custGeom>
                <a:solidFill>
                  <a:srgbClr val="EE892A"/>
                </a:solidFill>
                <a:ln w="3233" cap="flat">
                  <a:noFill/>
                  <a:prstDash val="solid"/>
                  <a:miter/>
                </a:ln>
              </p:spPr>
              <p:txBody>
                <a:bodyPr rtlCol="0" anchor="ctr"/>
                <a:lstStyle/>
                <a:p>
                  <a:endParaRPr lang="en-US"/>
                </a:p>
              </p:txBody>
            </p:sp>
            <p:sp>
              <p:nvSpPr>
                <p:cNvPr id="481" name="Freeform: Shape 480">
                  <a:extLst>
                    <a:ext uri="{FF2B5EF4-FFF2-40B4-BE49-F238E27FC236}">
                      <a16:creationId xmlns:a16="http://schemas.microsoft.com/office/drawing/2014/main" id="{BCC13F7C-D6E7-45B7-9AE8-103994A1A469}"/>
                    </a:ext>
                  </a:extLst>
                </p:cNvPr>
                <p:cNvSpPr/>
                <p:nvPr/>
              </p:nvSpPr>
              <p:spPr>
                <a:xfrm>
                  <a:off x="4772149" y="4804558"/>
                  <a:ext cx="28586" cy="28598"/>
                </a:xfrm>
                <a:custGeom>
                  <a:avLst/>
                  <a:gdLst>
                    <a:gd name="connsiteX0" fmla="*/ 2207 w 28586"/>
                    <a:gd name="connsiteY0" fmla="*/ 6679 h 28598"/>
                    <a:gd name="connsiteX1" fmla="*/ 6667 w 28586"/>
                    <a:gd name="connsiteY1" fmla="*/ 26392 h 28598"/>
                    <a:gd name="connsiteX2" fmla="*/ 26380 w 28586"/>
                    <a:gd name="connsiteY2" fmla="*/ 21932 h 28598"/>
                    <a:gd name="connsiteX3" fmla="*/ 21920 w 28586"/>
                    <a:gd name="connsiteY3" fmla="*/ 2219 h 28598"/>
                    <a:gd name="connsiteX4" fmla="*/ 21865 w 28586"/>
                    <a:gd name="connsiteY4" fmla="*/ 2185 h 28598"/>
                    <a:gd name="connsiteX5" fmla="*/ 2207 w 28586"/>
                    <a:gd name="connsiteY5" fmla="*/ 6679 h 28598"/>
                    <a:gd name="connsiteX6" fmla="*/ 2207 w 28586"/>
                    <a:gd name="connsiteY6" fmla="*/ 6679 h 28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586" h="28598">
                      <a:moveTo>
                        <a:pt x="2207" y="6679"/>
                      </a:moveTo>
                      <a:cubicBezTo>
                        <a:pt x="-2005" y="13355"/>
                        <a:pt x="-8" y="22180"/>
                        <a:pt x="6667" y="26392"/>
                      </a:cubicBezTo>
                      <a:cubicBezTo>
                        <a:pt x="13343" y="30604"/>
                        <a:pt x="22168" y="28607"/>
                        <a:pt x="26380" y="21932"/>
                      </a:cubicBezTo>
                      <a:cubicBezTo>
                        <a:pt x="30592" y="15257"/>
                        <a:pt x="28595" y="6431"/>
                        <a:pt x="21920" y="2219"/>
                      </a:cubicBezTo>
                      <a:cubicBezTo>
                        <a:pt x="21902" y="2207"/>
                        <a:pt x="21884" y="2196"/>
                        <a:pt x="21865" y="2185"/>
                      </a:cubicBezTo>
                      <a:cubicBezTo>
                        <a:pt x="15196" y="-2003"/>
                        <a:pt x="6395" y="9"/>
                        <a:pt x="2207" y="6679"/>
                      </a:cubicBezTo>
                      <a:cubicBezTo>
                        <a:pt x="2207" y="6679"/>
                        <a:pt x="2207" y="6679"/>
                        <a:pt x="2207" y="6679"/>
                      </a:cubicBezTo>
                      <a:close/>
                    </a:path>
                  </a:pathLst>
                </a:custGeom>
                <a:solidFill>
                  <a:srgbClr val="EE892A"/>
                </a:solidFill>
                <a:ln w="3233" cap="flat">
                  <a:noFill/>
                  <a:prstDash val="solid"/>
                  <a:miter/>
                </a:ln>
              </p:spPr>
              <p:txBody>
                <a:bodyPr rtlCol="0" anchor="ctr"/>
                <a:lstStyle/>
                <a:p>
                  <a:endParaRPr lang="en-US"/>
                </a:p>
              </p:txBody>
            </p:sp>
            <p:sp>
              <p:nvSpPr>
                <p:cNvPr id="482" name="Freeform: Shape 481">
                  <a:extLst>
                    <a:ext uri="{FF2B5EF4-FFF2-40B4-BE49-F238E27FC236}">
                      <a16:creationId xmlns:a16="http://schemas.microsoft.com/office/drawing/2014/main" id="{BBAF5D04-8D59-4AC9-9261-0FF190C36E64}"/>
                    </a:ext>
                  </a:extLst>
                </p:cNvPr>
                <p:cNvSpPr/>
                <p:nvPr/>
              </p:nvSpPr>
              <p:spPr>
                <a:xfrm>
                  <a:off x="4805684" y="4793316"/>
                  <a:ext cx="16776" cy="16750"/>
                </a:xfrm>
                <a:custGeom>
                  <a:avLst/>
                  <a:gdLst>
                    <a:gd name="connsiteX0" fmla="*/ 12806 w 16776"/>
                    <a:gd name="connsiteY0" fmla="*/ 1269 h 16750"/>
                    <a:gd name="connsiteX1" fmla="*/ 1269 w 16776"/>
                    <a:gd name="connsiteY1" fmla="*/ 3945 h 16750"/>
                    <a:gd name="connsiteX2" fmla="*/ 3945 w 16776"/>
                    <a:gd name="connsiteY2" fmla="*/ 15482 h 16750"/>
                    <a:gd name="connsiteX3" fmla="*/ 15458 w 16776"/>
                    <a:gd name="connsiteY3" fmla="*/ 12845 h 16750"/>
                    <a:gd name="connsiteX4" fmla="*/ 12955 w 16776"/>
                    <a:gd name="connsiteY4" fmla="*/ 1362 h 16750"/>
                    <a:gd name="connsiteX5" fmla="*/ 12807 w 16776"/>
                    <a:gd name="connsiteY5" fmla="*/ 1269 h 16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76" h="16750">
                      <a:moveTo>
                        <a:pt x="12806" y="1269"/>
                      </a:moveTo>
                      <a:cubicBezTo>
                        <a:pt x="8882" y="-1178"/>
                        <a:pt x="3716" y="20"/>
                        <a:pt x="1269" y="3945"/>
                      </a:cubicBezTo>
                      <a:cubicBezTo>
                        <a:pt x="-1178" y="7869"/>
                        <a:pt x="20" y="13035"/>
                        <a:pt x="3945" y="15482"/>
                      </a:cubicBezTo>
                      <a:cubicBezTo>
                        <a:pt x="7854" y="17919"/>
                        <a:pt x="12999" y="16741"/>
                        <a:pt x="15458" y="12845"/>
                      </a:cubicBezTo>
                      <a:cubicBezTo>
                        <a:pt x="17937" y="8983"/>
                        <a:pt x="16817" y="3842"/>
                        <a:pt x="12955" y="1362"/>
                      </a:cubicBezTo>
                      <a:cubicBezTo>
                        <a:pt x="12906" y="1331"/>
                        <a:pt x="12856" y="1300"/>
                        <a:pt x="12807" y="1269"/>
                      </a:cubicBezTo>
                      <a:close/>
                    </a:path>
                  </a:pathLst>
                </a:custGeom>
                <a:solidFill>
                  <a:srgbClr val="EE892A"/>
                </a:solidFill>
                <a:ln w="3233" cap="flat">
                  <a:noFill/>
                  <a:prstDash val="solid"/>
                  <a:miter/>
                </a:ln>
              </p:spPr>
              <p:txBody>
                <a:bodyPr rtlCol="0" anchor="ctr"/>
                <a:lstStyle/>
                <a:p>
                  <a:endParaRPr lang="en-US"/>
                </a:p>
              </p:txBody>
            </p:sp>
            <p:sp>
              <p:nvSpPr>
                <p:cNvPr id="483" name="Freeform: Shape 482">
                  <a:extLst>
                    <a:ext uri="{FF2B5EF4-FFF2-40B4-BE49-F238E27FC236}">
                      <a16:creationId xmlns:a16="http://schemas.microsoft.com/office/drawing/2014/main" id="{5E354BB2-CFAE-4E0B-9BA7-498255AD3092}"/>
                    </a:ext>
                  </a:extLst>
                </p:cNvPr>
                <p:cNvSpPr/>
                <p:nvPr/>
              </p:nvSpPr>
              <p:spPr>
                <a:xfrm>
                  <a:off x="4766439" y="4783924"/>
                  <a:ext cx="10736" cy="10736"/>
                </a:xfrm>
                <a:custGeom>
                  <a:avLst/>
                  <a:gdLst>
                    <a:gd name="connsiteX0" fmla="*/ 8078 w 10736"/>
                    <a:gd name="connsiteY0" fmla="*/ 735 h 10736"/>
                    <a:gd name="connsiteX1" fmla="*/ 735 w 10736"/>
                    <a:gd name="connsiteY1" fmla="*/ 2658 h 10736"/>
                    <a:gd name="connsiteX2" fmla="*/ 2420 w 10736"/>
                    <a:gd name="connsiteY2" fmla="*/ 9853 h 10736"/>
                    <a:gd name="connsiteX3" fmla="*/ 9853 w 10736"/>
                    <a:gd name="connsiteY3" fmla="*/ 8316 h 10736"/>
                    <a:gd name="connsiteX4" fmla="*/ 8316 w 10736"/>
                    <a:gd name="connsiteY4" fmla="*/ 883 h 10736"/>
                    <a:gd name="connsiteX5" fmla="*/ 8078 w 10736"/>
                    <a:gd name="connsiteY5" fmla="*/ 735 h 10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36" h="10736">
                      <a:moveTo>
                        <a:pt x="8078" y="735"/>
                      </a:moveTo>
                      <a:cubicBezTo>
                        <a:pt x="5520" y="-761"/>
                        <a:pt x="2232" y="99"/>
                        <a:pt x="735" y="2658"/>
                      </a:cubicBezTo>
                      <a:cubicBezTo>
                        <a:pt x="-707" y="5123"/>
                        <a:pt x="34" y="8285"/>
                        <a:pt x="2420" y="9853"/>
                      </a:cubicBezTo>
                      <a:cubicBezTo>
                        <a:pt x="4897" y="11481"/>
                        <a:pt x="8225" y="10793"/>
                        <a:pt x="9853" y="8316"/>
                      </a:cubicBezTo>
                      <a:cubicBezTo>
                        <a:pt x="11481" y="5839"/>
                        <a:pt x="10793" y="2511"/>
                        <a:pt x="8316" y="883"/>
                      </a:cubicBezTo>
                      <a:cubicBezTo>
                        <a:pt x="8238" y="832"/>
                        <a:pt x="8159" y="782"/>
                        <a:pt x="8078" y="735"/>
                      </a:cubicBezTo>
                      <a:close/>
                    </a:path>
                  </a:pathLst>
                </a:custGeom>
                <a:solidFill>
                  <a:srgbClr val="EE892A"/>
                </a:solidFill>
                <a:ln w="3233" cap="flat">
                  <a:noFill/>
                  <a:prstDash val="solid"/>
                  <a:miter/>
                </a:ln>
              </p:spPr>
              <p:txBody>
                <a:bodyPr rtlCol="0" anchor="ctr"/>
                <a:lstStyle/>
                <a:p>
                  <a:endParaRPr lang="en-US"/>
                </a:p>
              </p:txBody>
            </p:sp>
            <p:sp>
              <p:nvSpPr>
                <p:cNvPr id="484" name="Freeform: Shape 483">
                  <a:extLst>
                    <a:ext uri="{FF2B5EF4-FFF2-40B4-BE49-F238E27FC236}">
                      <a16:creationId xmlns:a16="http://schemas.microsoft.com/office/drawing/2014/main" id="{B6BF642E-405D-43E2-9B25-9911140E4D71}"/>
                    </a:ext>
                  </a:extLst>
                </p:cNvPr>
                <p:cNvSpPr/>
                <p:nvPr/>
              </p:nvSpPr>
              <p:spPr>
                <a:xfrm>
                  <a:off x="4730672" y="4774357"/>
                  <a:ext cx="27411" cy="28590"/>
                </a:xfrm>
                <a:custGeom>
                  <a:avLst/>
                  <a:gdLst>
                    <a:gd name="connsiteX0" fmla="*/ 0 w 27411"/>
                    <a:gd name="connsiteY0" fmla="*/ 8621 h 28590"/>
                    <a:gd name="connsiteX1" fmla="*/ 0 w 27411"/>
                    <a:gd name="connsiteY1" fmla="*/ 19970 h 28590"/>
                    <a:gd name="connsiteX2" fmla="*/ 18791 w 27411"/>
                    <a:gd name="connsiteY2" fmla="*/ 27412 h 28590"/>
                    <a:gd name="connsiteX3" fmla="*/ 26233 w 27411"/>
                    <a:gd name="connsiteY3" fmla="*/ 8621 h 28590"/>
                    <a:gd name="connsiteX4" fmla="*/ 7442 w 27411"/>
                    <a:gd name="connsiteY4" fmla="*/ 1178 h 28590"/>
                    <a:gd name="connsiteX5" fmla="*/ 0 w 27411"/>
                    <a:gd name="connsiteY5" fmla="*/ 8621 h 28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411" h="28590">
                      <a:moveTo>
                        <a:pt x="0" y="8621"/>
                      </a:moveTo>
                      <a:lnTo>
                        <a:pt x="0" y="19970"/>
                      </a:lnTo>
                      <a:cubicBezTo>
                        <a:pt x="3134" y="27214"/>
                        <a:pt x="11547" y="30546"/>
                        <a:pt x="18791" y="27412"/>
                      </a:cubicBezTo>
                      <a:cubicBezTo>
                        <a:pt x="26035" y="24278"/>
                        <a:pt x="29367" y="15865"/>
                        <a:pt x="26233" y="8621"/>
                      </a:cubicBezTo>
                      <a:cubicBezTo>
                        <a:pt x="23099" y="1376"/>
                        <a:pt x="14686" y="-1955"/>
                        <a:pt x="7442" y="1178"/>
                      </a:cubicBezTo>
                      <a:cubicBezTo>
                        <a:pt x="4105" y="2622"/>
                        <a:pt x="1444" y="5283"/>
                        <a:pt x="0" y="8621"/>
                      </a:cubicBezTo>
                      <a:close/>
                    </a:path>
                  </a:pathLst>
                </a:custGeom>
                <a:solidFill>
                  <a:srgbClr val="EE892A"/>
                </a:solidFill>
                <a:ln w="3233" cap="flat">
                  <a:noFill/>
                  <a:prstDash val="solid"/>
                  <a:miter/>
                </a:ln>
              </p:spPr>
              <p:txBody>
                <a:bodyPr rtlCol="0" anchor="ctr"/>
                <a:lstStyle/>
                <a:p>
                  <a:endParaRPr lang="en-US"/>
                </a:p>
              </p:txBody>
            </p:sp>
            <p:sp>
              <p:nvSpPr>
                <p:cNvPr id="485" name="Freeform: Shape 484">
                  <a:extLst>
                    <a:ext uri="{FF2B5EF4-FFF2-40B4-BE49-F238E27FC236}">
                      <a16:creationId xmlns:a16="http://schemas.microsoft.com/office/drawing/2014/main" id="{A0ECDD3A-47CF-4E78-ACCD-B42C85C607BE}"/>
                    </a:ext>
                  </a:extLst>
                </p:cNvPr>
                <p:cNvSpPr/>
                <p:nvPr/>
              </p:nvSpPr>
              <p:spPr>
                <a:xfrm>
                  <a:off x="4742290" y="4748456"/>
                  <a:ext cx="16817" cy="16817"/>
                </a:xfrm>
                <a:custGeom>
                  <a:avLst/>
                  <a:gdLst>
                    <a:gd name="connsiteX0" fmla="*/ 10402 w 16817"/>
                    <a:gd name="connsiteY0" fmla="*/ 16576 h 16817"/>
                    <a:gd name="connsiteX1" fmla="*/ 16576 w 16817"/>
                    <a:gd name="connsiteY1" fmla="*/ 6416 h 16817"/>
                    <a:gd name="connsiteX2" fmla="*/ 6416 w 16817"/>
                    <a:gd name="connsiteY2" fmla="*/ 242 h 16817"/>
                    <a:gd name="connsiteX3" fmla="*/ 242 w 16817"/>
                    <a:gd name="connsiteY3" fmla="*/ 10402 h 16817"/>
                    <a:gd name="connsiteX4" fmla="*/ 249 w 16817"/>
                    <a:gd name="connsiteY4" fmla="*/ 10432 h 16817"/>
                    <a:gd name="connsiteX5" fmla="*/ 10402 w 16817"/>
                    <a:gd name="connsiteY5" fmla="*/ 16576 h 16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17" h="16817">
                      <a:moveTo>
                        <a:pt x="10402" y="16576"/>
                      </a:moveTo>
                      <a:cubicBezTo>
                        <a:pt x="14913" y="15475"/>
                        <a:pt x="17677" y="10926"/>
                        <a:pt x="16576" y="6416"/>
                      </a:cubicBezTo>
                      <a:cubicBezTo>
                        <a:pt x="15475" y="1905"/>
                        <a:pt x="10926" y="-859"/>
                        <a:pt x="6416" y="242"/>
                      </a:cubicBezTo>
                      <a:cubicBezTo>
                        <a:pt x="1905" y="1342"/>
                        <a:pt x="-859" y="5891"/>
                        <a:pt x="242" y="10402"/>
                      </a:cubicBezTo>
                      <a:cubicBezTo>
                        <a:pt x="244" y="10412"/>
                        <a:pt x="247" y="10422"/>
                        <a:pt x="249" y="10432"/>
                      </a:cubicBezTo>
                      <a:cubicBezTo>
                        <a:pt x="1364" y="14927"/>
                        <a:pt x="5903" y="17674"/>
                        <a:pt x="10402" y="16576"/>
                      </a:cubicBezTo>
                      <a:close/>
                    </a:path>
                  </a:pathLst>
                </a:custGeom>
                <a:solidFill>
                  <a:srgbClr val="EE892A"/>
                </a:solidFill>
                <a:ln w="3233" cap="flat">
                  <a:noFill/>
                  <a:prstDash val="solid"/>
                  <a:miter/>
                </a:ln>
              </p:spPr>
              <p:txBody>
                <a:bodyPr rtlCol="0" anchor="ctr"/>
                <a:lstStyle/>
                <a:p>
                  <a:endParaRPr lang="en-US"/>
                </a:p>
              </p:txBody>
            </p:sp>
            <p:sp>
              <p:nvSpPr>
                <p:cNvPr id="486" name="Freeform: Shape 485">
                  <a:extLst>
                    <a:ext uri="{FF2B5EF4-FFF2-40B4-BE49-F238E27FC236}">
                      <a16:creationId xmlns:a16="http://schemas.microsoft.com/office/drawing/2014/main" id="{546421A8-B505-4FF3-BAC4-D1D886DDBFC3}"/>
                    </a:ext>
                  </a:extLst>
                </p:cNvPr>
                <p:cNvSpPr/>
                <p:nvPr/>
              </p:nvSpPr>
              <p:spPr>
                <a:xfrm>
                  <a:off x="4730672" y="4840113"/>
                  <a:ext cx="23452" cy="28582"/>
                </a:xfrm>
                <a:custGeom>
                  <a:avLst/>
                  <a:gdLst>
                    <a:gd name="connsiteX0" fmla="*/ 21211 w 23452"/>
                    <a:gd name="connsiteY0" fmla="*/ 6692 h 28582"/>
                    <a:gd name="connsiteX1" fmla="*/ 1608 w 23452"/>
                    <a:gd name="connsiteY1" fmla="*/ 2162 h 28582"/>
                    <a:gd name="connsiteX2" fmla="*/ 1552 w 23452"/>
                    <a:gd name="connsiteY2" fmla="*/ 2197 h 28582"/>
                    <a:gd name="connsiteX3" fmla="*/ 0 w 23452"/>
                    <a:gd name="connsiteY3" fmla="*/ 3329 h 28582"/>
                    <a:gd name="connsiteX4" fmla="*/ 0 w 23452"/>
                    <a:gd name="connsiteY4" fmla="*/ 25186 h 28582"/>
                    <a:gd name="connsiteX5" fmla="*/ 20056 w 23452"/>
                    <a:gd name="connsiteY5" fmla="*/ 23581 h 28582"/>
                    <a:gd name="connsiteX6" fmla="*/ 21211 w 23452"/>
                    <a:gd name="connsiteY6" fmla="*/ 6692 h 28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452" h="28582">
                      <a:moveTo>
                        <a:pt x="21211" y="6692"/>
                      </a:moveTo>
                      <a:cubicBezTo>
                        <a:pt x="17048" y="27"/>
                        <a:pt x="8272" y="-2000"/>
                        <a:pt x="1608" y="2162"/>
                      </a:cubicBezTo>
                      <a:cubicBezTo>
                        <a:pt x="1589" y="2174"/>
                        <a:pt x="1571" y="2186"/>
                        <a:pt x="1552" y="2197"/>
                      </a:cubicBezTo>
                      <a:cubicBezTo>
                        <a:pt x="1009" y="2537"/>
                        <a:pt x="490" y="2916"/>
                        <a:pt x="0" y="3329"/>
                      </a:cubicBezTo>
                      <a:lnTo>
                        <a:pt x="0" y="25186"/>
                      </a:lnTo>
                      <a:cubicBezTo>
                        <a:pt x="5982" y="30281"/>
                        <a:pt x="14961" y="29562"/>
                        <a:pt x="20056" y="23581"/>
                      </a:cubicBezTo>
                      <a:cubicBezTo>
                        <a:pt x="24113" y="18818"/>
                        <a:pt x="24582" y="11963"/>
                        <a:pt x="21211" y="6692"/>
                      </a:cubicBezTo>
                      <a:close/>
                    </a:path>
                  </a:pathLst>
                </a:custGeom>
                <a:solidFill>
                  <a:srgbClr val="EE892A"/>
                </a:solidFill>
                <a:ln w="3233" cap="flat">
                  <a:noFill/>
                  <a:prstDash val="solid"/>
                  <a:miter/>
                </a:ln>
              </p:spPr>
              <p:txBody>
                <a:bodyPr rtlCol="0" anchor="ctr"/>
                <a:lstStyle/>
                <a:p>
                  <a:endParaRPr lang="en-US"/>
                </a:p>
              </p:txBody>
            </p:sp>
            <p:sp>
              <p:nvSpPr>
                <p:cNvPr id="487" name="Freeform: Shape 486">
                  <a:extLst>
                    <a:ext uri="{FF2B5EF4-FFF2-40B4-BE49-F238E27FC236}">
                      <a16:creationId xmlns:a16="http://schemas.microsoft.com/office/drawing/2014/main" id="{BFE38729-0302-4897-98C7-3BF809A6AACA}"/>
                    </a:ext>
                  </a:extLst>
                </p:cNvPr>
                <p:cNvSpPr/>
                <p:nvPr/>
              </p:nvSpPr>
              <p:spPr>
                <a:xfrm>
                  <a:off x="4763696" y="4842224"/>
                  <a:ext cx="17146" cy="17027"/>
                </a:xfrm>
                <a:custGeom>
                  <a:avLst/>
                  <a:gdLst>
                    <a:gd name="connsiteX0" fmla="*/ 1315 w 17146"/>
                    <a:gd name="connsiteY0" fmla="*/ 13085 h 17027"/>
                    <a:gd name="connsiteX1" fmla="*/ 12803 w 17146"/>
                    <a:gd name="connsiteY1" fmla="*/ 15771 h 17027"/>
                    <a:gd name="connsiteX2" fmla="*/ 12858 w 17146"/>
                    <a:gd name="connsiteY2" fmla="*/ 15736 h 17027"/>
                    <a:gd name="connsiteX3" fmla="*/ 16066 w 17146"/>
                    <a:gd name="connsiteY3" fmla="*/ 4288 h 17027"/>
                    <a:gd name="connsiteX4" fmla="*/ 4618 w 17146"/>
                    <a:gd name="connsiteY4" fmla="*/ 1080 h 17027"/>
                    <a:gd name="connsiteX5" fmla="*/ 3934 w 17146"/>
                    <a:gd name="connsiteY5" fmla="*/ 1509 h 17027"/>
                    <a:gd name="connsiteX6" fmla="*/ 1262 w 17146"/>
                    <a:gd name="connsiteY6" fmla="*/ 13000 h 17027"/>
                    <a:gd name="connsiteX7" fmla="*/ 1315 w 17146"/>
                    <a:gd name="connsiteY7" fmla="*/ 13085 h 17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146" h="17027">
                      <a:moveTo>
                        <a:pt x="1315" y="13085"/>
                      </a:moveTo>
                      <a:cubicBezTo>
                        <a:pt x="3746" y="16999"/>
                        <a:pt x="8889" y="18201"/>
                        <a:pt x="12803" y="15771"/>
                      </a:cubicBezTo>
                      <a:cubicBezTo>
                        <a:pt x="12821" y="15760"/>
                        <a:pt x="12840" y="15748"/>
                        <a:pt x="12858" y="15736"/>
                      </a:cubicBezTo>
                      <a:cubicBezTo>
                        <a:pt x="16905" y="13461"/>
                        <a:pt x="18342" y="8335"/>
                        <a:pt x="16066" y="4288"/>
                      </a:cubicBezTo>
                      <a:cubicBezTo>
                        <a:pt x="13791" y="241"/>
                        <a:pt x="8666" y="-1195"/>
                        <a:pt x="4618" y="1080"/>
                      </a:cubicBezTo>
                      <a:cubicBezTo>
                        <a:pt x="4383" y="1212"/>
                        <a:pt x="4155" y="1355"/>
                        <a:pt x="3934" y="1509"/>
                      </a:cubicBezTo>
                      <a:cubicBezTo>
                        <a:pt x="23" y="3945"/>
                        <a:pt x="-1174" y="9089"/>
                        <a:pt x="1262" y="13000"/>
                      </a:cubicBezTo>
                      <a:cubicBezTo>
                        <a:pt x="1279" y="13029"/>
                        <a:pt x="1297" y="13057"/>
                        <a:pt x="1315" y="13085"/>
                      </a:cubicBezTo>
                      <a:close/>
                    </a:path>
                  </a:pathLst>
                </a:custGeom>
                <a:solidFill>
                  <a:srgbClr val="EE892A"/>
                </a:solidFill>
                <a:ln w="3233" cap="flat">
                  <a:noFill/>
                  <a:prstDash val="solid"/>
                  <a:miter/>
                </a:ln>
              </p:spPr>
              <p:txBody>
                <a:bodyPr rtlCol="0" anchor="ctr"/>
                <a:lstStyle/>
                <a:p>
                  <a:endParaRPr lang="en-US"/>
                </a:p>
              </p:txBody>
            </p:sp>
            <p:sp>
              <p:nvSpPr>
                <p:cNvPr id="488" name="Freeform: Shape 487">
                  <a:extLst>
                    <a:ext uri="{FF2B5EF4-FFF2-40B4-BE49-F238E27FC236}">
                      <a16:creationId xmlns:a16="http://schemas.microsoft.com/office/drawing/2014/main" id="{7D4A8F4F-2ABF-4363-A11D-6269E7AAA00A}"/>
                    </a:ext>
                  </a:extLst>
                </p:cNvPr>
                <p:cNvSpPr/>
                <p:nvPr/>
              </p:nvSpPr>
              <p:spPr>
                <a:xfrm>
                  <a:off x="4733779" y="4815892"/>
                  <a:ext cx="10800" cy="10800"/>
                </a:xfrm>
                <a:custGeom>
                  <a:avLst/>
                  <a:gdLst>
                    <a:gd name="connsiteX0" fmla="*/ 8533 w 10800"/>
                    <a:gd name="connsiteY0" fmla="*/ 9798 h 10800"/>
                    <a:gd name="connsiteX1" fmla="*/ 9799 w 10800"/>
                    <a:gd name="connsiteY1" fmla="*/ 2268 h 10800"/>
                    <a:gd name="connsiteX2" fmla="*/ 2778 w 10800"/>
                    <a:gd name="connsiteY2" fmla="*/ 680 h 10800"/>
                    <a:gd name="connsiteX3" fmla="*/ 681 w 10800"/>
                    <a:gd name="connsiteY3" fmla="*/ 8023 h 10800"/>
                    <a:gd name="connsiteX4" fmla="*/ 8023 w 10800"/>
                    <a:gd name="connsiteY4" fmla="*/ 10120 h 10800"/>
                    <a:gd name="connsiteX5" fmla="*/ 8534 w 10800"/>
                    <a:gd name="connsiteY5" fmla="*/ 9798 h 10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00" h="10800">
                      <a:moveTo>
                        <a:pt x="8533" y="9798"/>
                      </a:moveTo>
                      <a:cubicBezTo>
                        <a:pt x="10962" y="8069"/>
                        <a:pt x="11529" y="4697"/>
                        <a:pt x="9799" y="2268"/>
                      </a:cubicBezTo>
                      <a:cubicBezTo>
                        <a:pt x="8204" y="28"/>
                        <a:pt x="5181" y="-655"/>
                        <a:pt x="2778" y="680"/>
                      </a:cubicBezTo>
                      <a:cubicBezTo>
                        <a:pt x="171" y="2129"/>
                        <a:pt x="-768" y="5416"/>
                        <a:pt x="681" y="8023"/>
                      </a:cubicBezTo>
                      <a:cubicBezTo>
                        <a:pt x="2129" y="10630"/>
                        <a:pt x="5417" y="11569"/>
                        <a:pt x="8023" y="10120"/>
                      </a:cubicBezTo>
                      <a:cubicBezTo>
                        <a:pt x="8199" y="10022"/>
                        <a:pt x="8370" y="9915"/>
                        <a:pt x="8534" y="9798"/>
                      </a:cubicBezTo>
                      <a:close/>
                    </a:path>
                  </a:pathLst>
                </a:custGeom>
                <a:solidFill>
                  <a:srgbClr val="EE892A"/>
                </a:solidFill>
                <a:ln w="3233" cap="flat">
                  <a:noFill/>
                  <a:prstDash val="solid"/>
                  <a:miter/>
                </a:ln>
              </p:spPr>
              <p:txBody>
                <a:bodyPr rtlCol="0" anchor="ctr"/>
                <a:lstStyle/>
                <a:p>
                  <a:endParaRPr lang="en-US"/>
                </a:p>
              </p:txBody>
            </p:sp>
            <p:sp>
              <p:nvSpPr>
                <p:cNvPr id="489" name="Freeform: Shape 488">
                  <a:extLst>
                    <a:ext uri="{FF2B5EF4-FFF2-40B4-BE49-F238E27FC236}">
                      <a16:creationId xmlns:a16="http://schemas.microsoft.com/office/drawing/2014/main" id="{6C36F72D-52EA-4FC7-8885-31D33DBE2041}"/>
                    </a:ext>
                  </a:extLst>
                </p:cNvPr>
                <p:cNvSpPr/>
                <p:nvPr/>
              </p:nvSpPr>
              <p:spPr>
                <a:xfrm>
                  <a:off x="4830062" y="4835362"/>
                  <a:ext cx="21012" cy="21018"/>
                </a:xfrm>
                <a:custGeom>
                  <a:avLst/>
                  <a:gdLst>
                    <a:gd name="connsiteX0" fmla="*/ 37 w 21012"/>
                    <a:gd name="connsiteY0" fmla="*/ 11442 h 21018"/>
                    <a:gd name="connsiteX1" fmla="*/ 11437 w 21012"/>
                    <a:gd name="connsiteY1" fmla="*/ 20976 h 21018"/>
                    <a:gd name="connsiteX2" fmla="*/ 20971 w 21012"/>
                    <a:gd name="connsiteY2" fmla="*/ 9575 h 21018"/>
                    <a:gd name="connsiteX3" fmla="*/ 9737 w 21012"/>
                    <a:gd name="connsiteY3" fmla="*/ 28 h 21018"/>
                    <a:gd name="connsiteX4" fmla="*/ 34 w 21012"/>
                    <a:gd name="connsiteY4" fmla="*/ 11405 h 21018"/>
                    <a:gd name="connsiteX5" fmla="*/ 37 w 21012"/>
                    <a:gd name="connsiteY5" fmla="*/ 11442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2" h="21018">
                      <a:moveTo>
                        <a:pt x="37" y="11442"/>
                      </a:moveTo>
                      <a:cubicBezTo>
                        <a:pt x="552" y="17223"/>
                        <a:pt x="5656" y="21491"/>
                        <a:pt x="11437" y="20976"/>
                      </a:cubicBezTo>
                      <a:cubicBezTo>
                        <a:pt x="17218" y="20460"/>
                        <a:pt x="21486" y="15356"/>
                        <a:pt x="20971" y="9575"/>
                      </a:cubicBezTo>
                      <a:cubicBezTo>
                        <a:pt x="20461" y="3859"/>
                        <a:pt x="15460" y="-390"/>
                        <a:pt x="9737" y="28"/>
                      </a:cubicBezTo>
                      <a:cubicBezTo>
                        <a:pt x="3916" y="491"/>
                        <a:pt x="-428" y="5584"/>
                        <a:pt x="34" y="11405"/>
                      </a:cubicBezTo>
                      <a:cubicBezTo>
                        <a:pt x="35" y="11418"/>
                        <a:pt x="36" y="11430"/>
                        <a:pt x="37" y="11442"/>
                      </a:cubicBezTo>
                      <a:close/>
                    </a:path>
                  </a:pathLst>
                </a:custGeom>
                <a:solidFill>
                  <a:srgbClr val="EE892A"/>
                </a:solidFill>
                <a:ln w="3233" cap="flat">
                  <a:noFill/>
                  <a:prstDash val="solid"/>
                  <a:miter/>
                </a:ln>
              </p:spPr>
              <p:txBody>
                <a:bodyPr rtlCol="0" anchor="ctr"/>
                <a:lstStyle/>
                <a:p>
                  <a:endParaRPr lang="en-US"/>
                </a:p>
              </p:txBody>
            </p:sp>
            <p:sp>
              <p:nvSpPr>
                <p:cNvPr id="490" name="Freeform: Shape 489">
                  <a:extLst>
                    <a:ext uri="{FF2B5EF4-FFF2-40B4-BE49-F238E27FC236}">
                      <a16:creationId xmlns:a16="http://schemas.microsoft.com/office/drawing/2014/main" id="{0B726FFD-8304-45C3-A027-F883C83340D4}"/>
                    </a:ext>
                  </a:extLst>
                </p:cNvPr>
                <p:cNvSpPr/>
                <p:nvPr/>
              </p:nvSpPr>
              <p:spPr>
                <a:xfrm>
                  <a:off x="4843008" y="4817423"/>
                  <a:ext cx="12349" cy="12352"/>
                </a:xfrm>
                <a:custGeom>
                  <a:avLst/>
                  <a:gdLst>
                    <a:gd name="connsiteX0" fmla="*/ 24 w 12349"/>
                    <a:gd name="connsiteY0" fmla="*/ 6748 h 12352"/>
                    <a:gd name="connsiteX1" fmla="*/ 6745 w 12349"/>
                    <a:gd name="connsiteY1" fmla="*/ 12325 h 12352"/>
                    <a:gd name="connsiteX2" fmla="*/ 12323 w 12349"/>
                    <a:gd name="connsiteY2" fmla="*/ 5604 h 12352"/>
                    <a:gd name="connsiteX3" fmla="*/ 5650 w 12349"/>
                    <a:gd name="connsiteY3" fmla="*/ 23 h 12352"/>
                    <a:gd name="connsiteX4" fmla="*/ 24 w 12349"/>
                    <a:gd name="connsiteY4" fmla="*/ 6748 h 123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49" h="12352">
                      <a:moveTo>
                        <a:pt x="24" y="6748"/>
                      </a:moveTo>
                      <a:cubicBezTo>
                        <a:pt x="340" y="10144"/>
                        <a:pt x="3349" y="12641"/>
                        <a:pt x="6745" y="12325"/>
                      </a:cubicBezTo>
                      <a:cubicBezTo>
                        <a:pt x="10141" y="12010"/>
                        <a:pt x="12639" y="9000"/>
                        <a:pt x="12323" y="5604"/>
                      </a:cubicBezTo>
                      <a:cubicBezTo>
                        <a:pt x="12009" y="2227"/>
                        <a:pt x="9030" y="-265"/>
                        <a:pt x="5650" y="23"/>
                      </a:cubicBezTo>
                      <a:cubicBezTo>
                        <a:pt x="2242" y="330"/>
                        <a:pt x="-275" y="3339"/>
                        <a:pt x="24" y="6748"/>
                      </a:cubicBezTo>
                      <a:close/>
                    </a:path>
                  </a:pathLst>
                </a:custGeom>
                <a:solidFill>
                  <a:srgbClr val="EE892A"/>
                </a:solidFill>
                <a:ln w="3233" cap="flat">
                  <a:noFill/>
                  <a:prstDash val="solid"/>
                  <a:miter/>
                </a:ln>
              </p:spPr>
              <p:txBody>
                <a:bodyPr rtlCol="0" anchor="ctr"/>
                <a:lstStyle/>
                <a:p>
                  <a:endParaRPr lang="en-US"/>
                </a:p>
              </p:txBody>
            </p:sp>
            <p:sp>
              <p:nvSpPr>
                <p:cNvPr id="491" name="Freeform: Shape 490">
                  <a:extLst>
                    <a:ext uri="{FF2B5EF4-FFF2-40B4-BE49-F238E27FC236}">
                      <a16:creationId xmlns:a16="http://schemas.microsoft.com/office/drawing/2014/main" id="{CECA466C-BC75-4BD1-BD74-434306D7FEFB}"/>
                    </a:ext>
                  </a:extLst>
                </p:cNvPr>
                <p:cNvSpPr/>
                <p:nvPr/>
              </p:nvSpPr>
              <p:spPr>
                <a:xfrm>
                  <a:off x="4814787" y="4830961"/>
                  <a:ext cx="8265" cy="7975"/>
                </a:xfrm>
                <a:custGeom>
                  <a:avLst/>
                  <a:gdLst>
                    <a:gd name="connsiteX0" fmla="*/ 3575 w 8265"/>
                    <a:gd name="connsiteY0" fmla="*/ 65 h 7975"/>
                    <a:gd name="connsiteX1" fmla="*/ 18 w 8265"/>
                    <a:gd name="connsiteY1" fmla="*/ 4397 h 7975"/>
                    <a:gd name="connsiteX2" fmla="*/ 4251 w 8265"/>
                    <a:gd name="connsiteY2" fmla="*/ 7960 h 7975"/>
                    <a:gd name="connsiteX3" fmla="*/ 4319 w 8265"/>
                    <a:gd name="connsiteY3" fmla="*/ 7954 h 7975"/>
                    <a:gd name="connsiteX4" fmla="*/ 8266 w 8265"/>
                    <a:gd name="connsiteY4" fmla="*/ 3947 h 7975"/>
                    <a:gd name="connsiteX5" fmla="*/ 4259 w 8265"/>
                    <a:gd name="connsiteY5" fmla="*/ 0 h 7975"/>
                    <a:gd name="connsiteX6" fmla="*/ 3575 w 8265"/>
                    <a:gd name="connsiteY6" fmla="*/ 64 h 7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65" h="7975">
                      <a:moveTo>
                        <a:pt x="3575" y="65"/>
                      </a:moveTo>
                      <a:cubicBezTo>
                        <a:pt x="1400" y="286"/>
                        <a:pt x="-189" y="2221"/>
                        <a:pt x="18" y="4397"/>
                      </a:cubicBezTo>
                      <a:cubicBezTo>
                        <a:pt x="203" y="6550"/>
                        <a:pt x="2098" y="8146"/>
                        <a:pt x="4251" y="7960"/>
                      </a:cubicBezTo>
                      <a:cubicBezTo>
                        <a:pt x="4274" y="7958"/>
                        <a:pt x="4296" y="7956"/>
                        <a:pt x="4319" y="7954"/>
                      </a:cubicBezTo>
                      <a:cubicBezTo>
                        <a:pt x="6515" y="7938"/>
                        <a:pt x="8282" y="6144"/>
                        <a:pt x="8266" y="3947"/>
                      </a:cubicBezTo>
                      <a:cubicBezTo>
                        <a:pt x="8249" y="1751"/>
                        <a:pt x="6455" y="-16"/>
                        <a:pt x="4259" y="0"/>
                      </a:cubicBezTo>
                      <a:cubicBezTo>
                        <a:pt x="4029" y="2"/>
                        <a:pt x="3801" y="23"/>
                        <a:pt x="3575" y="64"/>
                      </a:cubicBezTo>
                      <a:close/>
                    </a:path>
                  </a:pathLst>
                </a:custGeom>
                <a:solidFill>
                  <a:srgbClr val="EE892A"/>
                </a:solidFill>
                <a:ln w="3233" cap="flat">
                  <a:noFill/>
                  <a:prstDash val="solid"/>
                  <a:miter/>
                </a:ln>
              </p:spPr>
              <p:txBody>
                <a:bodyPr rtlCol="0" anchor="ctr"/>
                <a:lstStyle/>
                <a:p>
                  <a:endParaRPr lang="en-US"/>
                </a:p>
              </p:txBody>
            </p:sp>
            <p:sp>
              <p:nvSpPr>
                <p:cNvPr id="492" name="Freeform: Shape 491">
                  <a:extLst>
                    <a:ext uri="{FF2B5EF4-FFF2-40B4-BE49-F238E27FC236}">
                      <a16:creationId xmlns:a16="http://schemas.microsoft.com/office/drawing/2014/main" id="{34F35299-BB5E-474D-B35C-B9FCD07413AF}"/>
                    </a:ext>
                  </a:extLst>
                </p:cNvPr>
                <p:cNvSpPr/>
                <p:nvPr/>
              </p:nvSpPr>
              <p:spPr>
                <a:xfrm>
                  <a:off x="4959042" y="4844349"/>
                  <a:ext cx="21082" cy="21082"/>
                </a:xfrm>
                <a:custGeom>
                  <a:avLst/>
                  <a:gdLst>
                    <a:gd name="connsiteX0" fmla="*/ 37 w 21082"/>
                    <a:gd name="connsiteY0" fmla="*/ 11412 h 21082"/>
                    <a:gd name="connsiteX1" fmla="*/ 11413 w 21082"/>
                    <a:gd name="connsiteY1" fmla="*/ 21046 h 21082"/>
                    <a:gd name="connsiteX2" fmla="*/ 21046 w 21082"/>
                    <a:gd name="connsiteY2" fmla="*/ 9670 h 21082"/>
                    <a:gd name="connsiteX3" fmla="*/ 9737 w 21082"/>
                    <a:gd name="connsiteY3" fmla="*/ 31 h 21082"/>
                    <a:gd name="connsiteX4" fmla="*/ 31 w 21082"/>
                    <a:gd name="connsiteY4" fmla="*/ 11346 h 21082"/>
                    <a:gd name="connsiteX5" fmla="*/ 37 w 21082"/>
                    <a:gd name="connsiteY5" fmla="*/ 11413 h 21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82" h="21082">
                      <a:moveTo>
                        <a:pt x="37" y="11412"/>
                      </a:moveTo>
                      <a:cubicBezTo>
                        <a:pt x="518" y="17214"/>
                        <a:pt x="5611" y="21527"/>
                        <a:pt x="11413" y="21046"/>
                      </a:cubicBezTo>
                      <a:cubicBezTo>
                        <a:pt x="17215" y="20565"/>
                        <a:pt x="21527" y="15471"/>
                        <a:pt x="21046" y="9670"/>
                      </a:cubicBezTo>
                      <a:cubicBezTo>
                        <a:pt x="20567" y="3894"/>
                        <a:pt x="15515" y="-411"/>
                        <a:pt x="9737" y="31"/>
                      </a:cubicBezTo>
                      <a:cubicBezTo>
                        <a:pt x="3932" y="476"/>
                        <a:pt x="-413" y="5541"/>
                        <a:pt x="31" y="11346"/>
                      </a:cubicBezTo>
                      <a:cubicBezTo>
                        <a:pt x="33" y="11368"/>
                        <a:pt x="35" y="11391"/>
                        <a:pt x="37" y="11413"/>
                      </a:cubicBezTo>
                      <a:close/>
                    </a:path>
                  </a:pathLst>
                </a:custGeom>
                <a:solidFill>
                  <a:srgbClr val="EE892A"/>
                </a:solidFill>
                <a:ln w="3233" cap="flat">
                  <a:noFill/>
                  <a:prstDash val="solid"/>
                  <a:miter/>
                </a:ln>
              </p:spPr>
              <p:txBody>
                <a:bodyPr rtlCol="0" anchor="ctr"/>
                <a:lstStyle/>
                <a:p>
                  <a:endParaRPr lang="en-US"/>
                </a:p>
              </p:txBody>
            </p:sp>
            <p:sp>
              <p:nvSpPr>
                <p:cNvPr id="493" name="Freeform: Shape 492">
                  <a:extLst>
                    <a:ext uri="{FF2B5EF4-FFF2-40B4-BE49-F238E27FC236}">
                      <a16:creationId xmlns:a16="http://schemas.microsoft.com/office/drawing/2014/main" id="{21272074-F266-4D40-B8EB-A6ABC56786F1}"/>
                    </a:ext>
                  </a:extLst>
                </p:cNvPr>
                <p:cNvSpPr/>
                <p:nvPr/>
              </p:nvSpPr>
              <p:spPr>
                <a:xfrm>
                  <a:off x="4972001" y="4826314"/>
                  <a:ext cx="12352" cy="12346"/>
                </a:xfrm>
                <a:custGeom>
                  <a:avLst/>
                  <a:gdLst>
                    <a:gd name="connsiteX0" fmla="*/ 5572 w 12352"/>
                    <a:gd name="connsiteY0" fmla="*/ 24 h 12346"/>
                    <a:gd name="connsiteX1" fmla="*/ 30 w 12352"/>
                    <a:gd name="connsiteY1" fmla="*/ 6774 h 12346"/>
                    <a:gd name="connsiteX2" fmla="*/ 6780 w 12352"/>
                    <a:gd name="connsiteY2" fmla="*/ 12316 h 12346"/>
                    <a:gd name="connsiteX3" fmla="*/ 12330 w 12352"/>
                    <a:gd name="connsiteY3" fmla="*/ 5650 h 12346"/>
                    <a:gd name="connsiteX4" fmla="*/ 5572 w 12352"/>
                    <a:gd name="connsiteY4" fmla="*/ 24 h 123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52" h="12346">
                      <a:moveTo>
                        <a:pt x="5572" y="24"/>
                      </a:moveTo>
                      <a:cubicBezTo>
                        <a:pt x="2178" y="357"/>
                        <a:pt x="-303" y="3380"/>
                        <a:pt x="30" y="6774"/>
                      </a:cubicBezTo>
                      <a:cubicBezTo>
                        <a:pt x="364" y="10168"/>
                        <a:pt x="3386" y="12650"/>
                        <a:pt x="6780" y="12316"/>
                      </a:cubicBezTo>
                      <a:cubicBezTo>
                        <a:pt x="10142" y="11986"/>
                        <a:pt x="12614" y="9016"/>
                        <a:pt x="12330" y="5650"/>
                      </a:cubicBezTo>
                      <a:cubicBezTo>
                        <a:pt x="12006" y="2237"/>
                        <a:pt x="8988" y="-275"/>
                        <a:pt x="5572" y="24"/>
                      </a:cubicBezTo>
                      <a:close/>
                    </a:path>
                  </a:pathLst>
                </a:custGeom>
                <a:solidFill>
                  <a:srgbClr val="EE892A"/>
                </a:solidFill>
                <a:ln w="3233" cap="flat">
                  <a:noFill/>
                  <a:prstDash val="solid"/>
                  <a:miter/>
                </a:ln>
              </p:spPr>
              <p:txBody>
                <a:bodyPr rtlCol="0" anchor="ctr"/>
                <a:lstStyle/>
                <a:p>
                  <a:endParaRPr lang="en-US"/>
                </a:p>
              </p:txBody>
            </p:sp>
            <p:sp>
              <p:nvSpPr>
                <p:cNvPr id="494" name="Freeform: Shape 493">
                  <a:extLst>
                    <a:ext uri="{FF2B5EF4-FFF2-40B4-BE49-F238E27FC236}">
                      <a16:creationId xmlns:a16="http://schemas.microsoft.com/office/drawing/2014/main" id="{8EF041C8-98BE-46A0-9F6B-83C1D22ABF76}"/>
                    </a:ext>
                  </a:extLst>
                </p:cNvPr>
                <p:cNvSpPr/>
                <p:nvPr/>
              </p:nvSpPr>
              <p:spPr>
                <a:xfrm>
                  <a:off x="4943753" y="4840032"/>
                  <a:ext cx="7912" cy="7918"/>
                </a:xfrm>
                <a:custGeom>
                  <a:avLst/>
                  <a:gdLst>
                    <a:gd name="connsiteX0" fmla="*/ 4299 w 7912"/>
                    <a:gd name="connsiteY0" fmla="*/ 7904 h 7918"/>
                    <a:gd name="connsiteX1" fmla="*/ 7903 w 7912"/>
                    <a:gd name="connsiteY1" fmla="*/ 3766 h 7918"/>
                    <a:gd name="connsiteX2" fmla="*/ 7888 w 7912"/>
                    <a:gd name="connsiteY2" fmla="*/ 3604 h 7918"/>
                    <a:gd name="connsiteX3" fmla="*/ 3620 w 7912"/>
                    <a:gd name="connsiteY3" fmla="*/ 15 h 7918"/>
                    <a:gd name="connsiteX4" fmla="*/ 15 w 7912"/>
                    <a:gd name="connsiteY4" fmla="*/ 4299 h 7918"/>
                    <a:gd name="connsiteX5" fmla="*/ 4299 w 7912"/>
                    <a:gd name="connsiteY5" fmla="*/ 7904 h 7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12" h="7918">
                      <a:moveTo>
                        <a:pt x="4299" y="7904"/>
                      </a:moveTo>
                      <a:cubicBezTo>
                        <a:pt x="6437" y="7756"/>
                        <a:pt x="8050" y="5904"/>
                        <a:pt x="7903" y="3766"/>
                      </a:cubicBezTo>
                      <a:cubicBezTo>
                        <a:pt x="7899" y="3712"/>
                        <a:pt x="7894" y="3657"/>
                        <a:pt x="7888" y="3604"/>
                      </a:cubicBezTo>
                      <a:cubicBezTo>
                        <a:pt x="7700" y="1434"/>
                        <a:pt x="5789" y="-172"/>
                        <a:pt x="3620" y="15"/>
                      </a:cubicBezTo>
                      <a:cubicBezTo>
                        <a:pt x="1441" y="202"/>
                        <a:pt x="-173" y="2120"/>
                        <a:pt x="15" y="4299"/>
                      </a:cubicBezTo>
                      <a:cubicBezTo>
                        <a:pt x="202" y="6478"/>
                        <a:pt x="2120" y="8091"/>
                        <a:pt x="4299" y="7904"/>
                      </a:cubicBezTo>
                      <a:close/>
                    </a:path>
                  </a:pathLst>
                </a:custGeom>
                <a:solidFill>
                  <a:srgbClr val="EE892A"/>
                </a:solidFill>
                <a:ln w="3233" cap="flat">
                  <a:noFill/>
                  <a:prstDash val="solid"/>
                  <a:miter/>
                </a:ln>
              </p:spPr>
              <p:txBody>
                <a:bodyPr rtlCol="0" anchor="ctr"/>
                <a:lstStyle/>
                <a:p>
                  <a:endParaRPr lang="en-US"/>
                </a:p>
              </p:txBody>
            </p:sp>
            <p:sp>
              <p:nvSpPr>
                <p:cNvPr id="495" name="Freeform: Shape 494">
                  <a:extLst>
                    <a:ext uri="{FF2B5EF4-FFF2-40B4-BE49-F238E27FC236}">
                      <a16:creationId xmlns:a16="http://schemas.microsoft.com/office/drawing/2014/main" id="{5F1B67BC-5927-4E9D-9134-6DDAFCE69093}"/>
                    </a:ext>
                  </a:extLst>
                </p:cNvPr>
                <p:cNvSpPr/>
                <p:nvPr/>
              </p:nvSpPr>
              <p:spPr>
                <a:xfrm>
                  <a:off x="4890872" y="4838576"/>
                  <a:ext cx="21088" cy="21082"/>
                </a:xfrm>
                <a:custGeom>
                  <a:avLst/>
                  <a:gdLst>
                    <a:gd name="connsiteX0" fmla="*/ 46 w 21088"/>
                    <a:gd name="connsiteY0" fmla="*/ 11461 h 21082"/>
                    <a:gd name="connsiteX1" fmla="*/ 11467 w 21088"/>
                    <a:gd name="connsiteY1" fmla="*/ 21042 h 21082"/>
                    <a:gd name="connsiteX2" fmla="*/ 21048 w 21088"/>
                    <a:gd name="connsiteY2" fmla="*/ 9621 h 21082"/>
                    <a:gd name="connsiteX3" fmla="*/ 9627 w 21088"/>
                    <a:gd name="connsiteY3" fmla="*/ 41 h 21082"/>
                    <a:gd name="connsiteX4" fmla="*/ 9553 w 21088"/>
                    <a:gd name="connsiteY4" fmla="*/ 48 h 21082"/>
                    <a:gd name="connsiteX5" fmla="*/ 41 w 21088"/>
                    <a:gd name="connsiteY5" fmla="*/ 11407 h 21082"/>
                    <a:gd name="connsiteX6" fmla="*/ 46 w 21088"/>
                    <a:gd name="connsiteY6" fmla="*/ 11461 h 21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88" h="21082">
                      <a:moveTo>
                        <a:pt x="46" y="11461"/>
                      </a:moveTo>
                      <a:cubicBezTo>
                        <a:pt x="555" y="17261"/>
                        <a:pt x="5668" y="21550"/>
                        <a:pt x="11467" y="21042"/>
                      </a:cubicBezTo>
                      <a:cubicBezTo>
                        <a:pt x="17266" y="20534"/>
                        <a:pt x="21556" y="15421"/>
                        <a:pt x="21048" y="9621"/>
                      </a:cubicBezTo>
                      <a:cubicBezTo>
                        <a:pt x="20539" y="3822"/>
                        <a:pt x="15426" y="-467"/>
                        <a:pt x="9627" y="41"/>
                      </a:cubicBezTo>
                      <a:cubicBezTo>
                        <a:pt x="9602" y="43"/>
                        <a:pt x="9577" y="45"/>
                        <a:pt x="9553" y="48"/>
                      </a:cubicBezTo>
                      <a:cubicBezTo>
                        <a:pt x="3789" y="558"/>
                        <a:pt x="-469" y="5644"/>
                        <a:pt x="41" y="11407"/>
                      </a:cubicBezTo>
                      <a:cubicBezTo>
                        <a:pt x="43" y="11425"/>
                        <a:pt x="45" y="11443"/>
                        <a:pt x="46" y="11461"/>
                      </a:cubicBezTo>
                      <a:close/>
                    </a:path>
                  </a:pathLst>
                </a:custGeom>
                <a:solidFill>
                  <a:srgbClr val="EE892A"/>
                </a:solidFill>
                <a:ln w="3233" cap="flat">
                  <a:noFill/>
                  <a:prstDash val="solid"/>
                  <a:miter/>
                </a:ln>
              </p:spPr>
              <p:txBody>
                <a:bodyPr rtlCol="0" anchor="ctr"/>
                <a:lstStyle/>
                <a:p>
                  <a:endParaRPr lang="en-US"/>
                </a:p>
              </p:txBody>
            </p:sp>
            <p:sp>
              <p:nvSpPr>
                <p:cNvPr id="496" name="Freeform: Shape 495">
                  <a:extLst>
                    <a:ext uri="{FF2B5EF4-FFF2-40B4-BE49-F238E27FC236}">
                      <a16:creationId xmlns:a16="http://schemas.microsoft.com/office/drawing/2014/main" id="{7143AFDC-2550-4033-93FE-8706A7B5EA28}"/>
                    </a:ext>
                  </a:extLst>
                </p:cNvPr>
                <p:cNvSpPr/>
                <p:nvPr/>
              </p:nvSpPr>
              <p:spPr>
                <a:xfrm>
                  <a:off x="4903766" y="4820456"/>
                  <a:ext cx="12414" cy="12417"/>
                </a:xfrm>
                <a:custGeom>
                  <a:avLst/>
                  <a:gdLst>
                    <a:gd name="connsiteX0" fmla="*/ 22 w 12414"/>
                    <a:gd name="connsiteY0" fmla="*/ 6754 h 12417"/>
                    <a:gd name="connsiteX1" fmla="*/ 6751 w 12414"/>
                    <a:gd name="connsiteY1" fmla="*/ 12393 h 12417"/>
                    <a:gd name="connsiteX2" fmla="*/ 12390 w 12414"/>
                    <a:gd name="connsiteY2" fmla="*/ 5663 h 12417"/>
                    <a:gd name="connsiteX3" fmla="*/ 5660 w 12414"/>
                    <a:gd name="connsiteY3" fmla="*/ 24 h 12417"/>
                    <a:gd name="connsiteX4" fmla="*/ 5615 w 12414"/>
                    <a:gd name="connsiteY4" fmla="*/ 28 h 12417"/>
                    <a:gd name="connsiteX5" fmla="*/ 22 w 12414"/>
                    <a:gd name="connsiteY5" fmla="*/ 6754 h 1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14" h="12417">
                      <a:moveTo>
                        <a:pt x="22" y="6754"/>
                      </a:moveTo>
                      <a:cubicBezTo>
                        <a:pt x="323" y="10169"/>
                        <a:pt x="3336" y="12694"/>
                        <a:pt x="6751" y="12393"/>
                      </a:cubicBezTo>
                      <a:cubicBezTo>
                        <a:pt x="10167" y="12092"/>
                        <a:pt x="12691" y="9078"/>
                        <a:pt x="12390" y="5663"/>
                      </a:cubicBezTo>
                      <a:cubicBezTo>
                        <a:pt x="12089" y="2248"/>
                        <a:pt x="9076" y="-277"/>
                        <a:pt x="5660" y="24"/>
                      </a:cubicBezTo>
                      <a:cubicBezTo>
                        <a:pt x="5645" y="26"/>
                        <a:pt x="5630" y="27"/>
                        <a:pt x="5615" y="28"/>
                      </a:cubicBezTo>
                      <a:cubicBezTo>
                        <a:pt x="2229" y="369"/>
                        <a:pt x="-260" y="3362"/>
                        <a:pt x="22" y="6754"/>
                      </a:cubicBezTo>
                      <a:close/>
                    </a:path>
                  </a:pathLst>
                </a:custGeom>
                <a:solidFill>
                  <a:srgbClr val="EE892A"/>
                </a:solidFill>
                <a:ln w="3233" cap="flat">
                  <a:noFill/>
                  <a:prstDash val="solid"/>
                  <a:miter/>
                </a:ln>
              </p:spPr>
              <p:txBody>
                <a:bodyPr rtlCol="0" anchor="ctr"/>
                <a:lstStyle/>
                <a:p>
                  <a:endParaRPr lang="en-US"/>
                </a:p>
              </p:txBody>
            </p:sp>
            <p:sp>
              <p:nvSpPr>
                <p:cNvPr id="497" name="Freeform: Shape 496">
                  <a:extLst>
                    <a:ext uri="{FF2B5EF4-FFF2-40B4-BE49-F238E27FC236}">
                      <a16:creationId xmlns:a16="http://schemas.microsoft.com/office/drawing/2014/main" id="{A6D7AA4A-46A0-48E4-B072-B098654E63AF}"/>
                    </a:ext>
                  </a:extLst>
                </p:cNvPr>
                <p:cNvSpPr/>
                <p:nvPr/>
              </p:nvSpPr>
              <p:spPr>
                <a:xfrm>
                  <a:off x="4875531" y="4834177"/>
                  <a:ext cx="7967" cy="7900"/>
                </a:xfrm>
                <a:custGeom>
                  <a:avLst/>
                  <a:gdLst>
                    <a:gd name="connsiteX0" fmla="*/ 7950 w 7967"/>
                    <a:gd name="connsiteY0" fmla="*/ 3606 h 7900"/>
                    <a:gd name="connsiteX1" fmla="*/ 3806 w 7967"/>
                    <a:gd name="connsiteY1" fmla="*/ 10 h 7900"/>
                    <a:gd name="connsiteX2" fmla="*/ 3715 w 7967"/>
                    <a:gd name="connsiteY2" fmla="*/ 17 h 7900"/>
                    <a:gd name="connsiteX3" fmla="*/ 7 w 7967"/>
                    <a:gd name="connsiteY3" fmla="*/ 4186 h 7900"/>
                    <a:gd name="connsiteX4" fmla="*/ 4175 w 7967"/>
                    <a:gd name="connsiteY4" fmla="*/ 7894 h 7900"/>
                    <a:gd name="connsiteX5" fmla="*/ 4394 w 7967"/>
                    <a:gd name="connsiteY5" fmla="*/ 7875 h 7900"/>
                    <a:gd name="connsiteX6" fmla="*/ 7953 w 7967"/>
                    <a:gd name="connsiteY6" fmla="*/ 3639 h 7900"/>
                    <a:gd name="connsiteX7" fmla="*/ 7950 w 7967"/>
                    <a:gd name="connsiteY7" fmla="*/ 3606 h 7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967" h="7900">
                      <a:moveTo>
                        <a:pt x="7950" y="3606"/>
                      </a:moveTo>
                      <a:cubicBezTo>
                        <a:pt x="7799" y="1469"/>
                        <a:pt x="5944" y="-141"/>
                        <a:pt x="3806" y="10"/>
                      </a:cubicBezTo>
                      <a:cubicBezTo>
                        <a:pt x="3776" y="12"/>
                        <a:pt x="3745" y="15"/>
                        <a:pt x="3715" y="17"/>
                      </a:cubicBezTo>
                      <a:cubicBezTo>
                        <a:pt x="1540" y="144"/>
                        <a:pt x="-120" y="2011"/>
                        <a:pt x="7" y="4186"/>
                      </a:cubicBezTo>
                      <a:cubicBezTo>
                        <a:pt x="134" y="6361"/>
                        <a:pt x="2000" y="8021"/>
                        <a:pt x="4175" y="7894"/>
                      </a:cubicBezTo>
                      <a:cubicBezTo>
                        <a:pt x="4248" y="7889"/>
                        <a:pt x="4321" y="7883"/>
                        <a:pt x="4394" y="7875"/>
                      </a:cubicBezTo>
                      <a:cubicBezTo>
                        <a:pt x="6546" y="7688"/>
                        <a:pt x="8140" y="5791"/>
                        <a:pt x="7953" y="3639"/>
                      </a:cubicBezTo>
                      <a:cubicBezTo>
                        <a:pt x="7952" y="3628"/>
                        <a:pt x="7951" y="3617"/>
                        <a:pt x="7950" y="3606"/>
                      </a:cubicBezTo>
                      <a:close/>
                    </a:path>
                  </a:pathLst>
                </a:custGeom>
                <a:solidFill>
                  <a:srgbClr val="EE892A"/>
                </a:solidFill>
                <a:ln w="3233" cap="flat">
                  <a:noFill/>
                  <a:prstDash val="solid"/>
                  <a:miter/>
                </a:ln>
              </p:spPr>
              <p:txBody>
                <a:bodyPr rtlCol="0" anchor="ctr"/>
                <a:lstStyle/>
                <a:p>
                  <a:endParaRPr lang="en-US"/>
                </a:p>
              </p:txBody>
            </p:sp>
            <p:sp>
              <p:nvSpPr>
                <p:cNvPr id="498" name="Freeform: Shape 497">
                  <a:extLst>
                    <a:ext uri="{FF2B5EF4-FFF2-40B4-BE49-F238E27FC236}">
                      <a16:creationId xmlns:a16="http://schemas.microsoft.com/office/drawing/2014/main" id="{9F4C2463-DE97-4CA2-B549-59213174C962}"/>
                    </a:ext>
                  </a:extLst>
                </p:cNvPr>
                <p:cNvSpPr/>
                <p:nvPr/>
              </p:nvSpPr>
              <p:spPr>
                <a:xfrm>
                  <a:off x="4888400" y="4879638"/>
                  <a:ext cx="17593" cy="17572"/>
                </a:xfrm>
                <a:custGeom>
                  <a:avLst/>
                  <a:gdLst>
                    <a:gd name="connsiteX0" fmla="*/ 16713 w 17593"/>
                    <a:gd name="connsiteY0" fmla="*/ 12628 h 17572"/>
                    <a:gd name="connsiteX1" fmla="*/ 12628 w 17593"/>
                    <a:gd name="connsiteY1" fmla="*/ 880 h 17572"/>
                    <a:gd name="connsiteX2" fmla="*/ 881 w 17593"/>
                    <a:gd name="connsiteY2" fmla="*/ 4965 h 17572"/>
                    <a:gd name="connsiteX3" fmla="*/ 4944 w 17593"/>
                    <a:gd name="connsiteY3" fmla="*/ 16703 h 17572"/>
                    <a:gd name="connsiteX4" fmla="*/ 16713 w 17593"/>
                    <a:gd name="connsiteY4" fmla="*/ 12629 h 17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93" h="17572">
                      <a:moveTo>
                        <a:pt x="16713" y="12628"/>
                      </a:moveTo>
                      <a:cubicBezTo>
                        <a:pt x="18829" y="8256"/>
                        <a:pt x="17000" y="2996"/>
                        <a:pt x="12628" y="880"/>
                      </a:cubicBezTo>
                      <a:cubicBezTo>
                        <a:pt x="8256" y="-1236"/>
                        <a:pt x="2997" y="593"/>
                        <a:pt x="881" y="4965"/>
                      </a:cubicBezTo>
                      <a:cubicBezTo>
                        <a:pt x="-1232" y="9329"/>
                        <a:pt x="586" y="14579"/>
                        <a:pt x="4944" y="16703"/>
                      </a:cubicBezTo>
                      <a:cubicBezTo>
                        <a:pt x="9320" y="18797"/>
                        <a:pt x="14567" y="16981"/>
                        <a:pt x="16713" y="12629"/>
                      </a:cubicBezTo>
                      <a:close/>
                    </a:path>
                  </a:pathLst>
                </a:custGeom>
                <a:solidFill>
                  <a:srgbClr val="EE892A"/>
                </a:solidFill>
                <a:ln w="3233" cap="flat">
                  <a:noFill/>
                  <a:prstDash val="solid"/>
                  <a:miter/>
                </a:ln>
              </p:spPr>
              <p:txBody>
                <a:bodyPr rtlCol="0" anchor="ctr"/>
                <a:lstStyle/>
                <a:p>
                  <a:endParaRPr lang="en-US"/>
                </a:p>
              </p:txBody>
            </p:sp>
            <p:sp>
              <p:nvSpPr>
                <p:cNvPr id="499" name="Freeform: Shape 498">
                  <a:extLst>
                    <a:ext uri="{FF2B5EF4-FFF2-40B4-BE49-F238E27FC236}">
                      <a16:creationId xmlns:a16="http://schemas.microsoft.com/office/drawing/2014/main" id="{CB79F4F3-D9F9-4A03-B61F-08A0C6644B47}"/>
                    </a:ext>
                  </a:extLst>
                </p:cNvPr>
                <p:cNvSpPr/>
                <p:nvPr/>
              </p:nvSpPr>
              <p:spPr>
                <a:xfrm>
                  <a:off x="4879733" y="4867603"/>
                  <a:ext cx="10273" cy="10284"/>
                </a:xfrm>
                <a:custGeom>
                  <a:avLst/>
                  <a:gdLst>
                    <a:gd name="connsiteX0" fmla="*/ 7370 w 10273"/>
                    <a:gd name="connsiteY0" fmla="*/ 509 h 10284"/>
                    <a:gd name="connsiteX1" fmla="*/ 509 w 10273"/>
                    <a:gd name="connsiteY1" fmla="*/ 2914 h 10284"/>
                    <a:gd name="connsiteX2" fmla="*/ 2914 w 10273"/>
                    <a:gd name="connsiteY2" fmla="*/ 9775 h 10284"/>
                    <a:gd name="connsiteX3" fmla="*/ 9763 w 10273"/>
                    <a:gd name="connsiteY3" fmla="*/ 7396 h 10284"/>
                    <a:gd name="connsiteX4" fmla="*/ 7370 w 10273"/>
                    <a:gd name="connsiteY4" fmla="*/ 509 h 102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73" h="10284">
                      <a:moveTo>
                        <a:pt x="7370" y="509"/>
                      </a:moveTo>
                      <a:cubicBezTo>
                        <a:pt x="4811" y="-722"/>
                        <a:pt x="1739" y="356"/>
                        <a:pt x="509" y="2914"/>
                      </a:cubicBezTo>
                      <a:cubicBezTo>
                        <a:pt x="-721" y="5473"/>
                        <a:pt x="355" y="8545"/>
                        <a:pt x="2914" y="9775"/>
                      </a:cubicBezTo>
                      <a:cubicBezTo>
                        <a:pt x="5463" y="11001"/>
                        <a:pt x="8523" y="9938"/>
                        <a:pt x="9763" y="7396"/>
                      </a:cubicBezTo>
                      <a:cubicBezTo>
                        <a:pt x="10993" y="4833"/>
                        <a:pt x="9925" y="1757"/>
                        <a:pt x="7370" y="509"/>
                      </a:cubicBezTo>
                      <a:close/>
                    </a:path>
                  </a:pathLst>
                </a:custGeom>
                <a:solidFill>
                  <a:srgbClr val="EE892A"/>
                </a:solidFill>
                <a:ln w="3233" cap="flat">
                  <a:noFill/>
                  <a:prstDash val="solid"/>
                  <a:miter/>
                </a:ln>
              </p:spPr>
              <p:txBody>
                <a:bodyPr rtlCol="0" anchor="ctr"/>
                <a:lstStyle/>
                <a:p>
                  <a:endParaRPr lang="en-US"/>
                </a:p>
              </p:txBody>
            </p:sp>
            <p:sp>
              <p:nvSpPr>
                <p:cNvPr id="500" name="Freeform: Shape 499">
                  <a:extLst>
                    <a:ext uri="{FF2B5EF4-FFF2-40B4-BE49-F238E27FC236}">
                      <a16:creationId xmlns:a16="http://schemas.microsoft.com/office/drawing/2014/main" id="{209247AC-996B-4686-BEE8-EE00EFD1A65C}"/>
                    </a:ext>
                  </a:extLst>
                </p:cNvPr>
                <p:cNvSpPr/>
                <p:nvPr/>
              </p:nvSpPr>
              <p:spPr>
                <a:xfrm>
                  <a:off x="4876715" y="4896155"/>
                  <a:ext cx="6644" cy="6654"/>
                </a:xfrm>
                <a:custGeom>
                  <a:avLst/>
                  <a:gdLst>
                    <a:gd name="connsiteX0" fmla="*/ 1885 w 6644"/>
                    <a:gd name="connsiteY0" fmla="*/ 6296 h 6654"/>
                    <a:gd name="connsiteX1" fmla="*/ 6239 w 6644"/>
                    <a:gd name="connsiteY1" fmla="*/ 4900 h 6654"/>
                    <a:gd name="connsiteX2" fmla="*/ 6314 w 6644"/>
                    <a:gd name="connsiteY2" fmla="*/ 4744 h 6654"/>
                    <a:gd name="connsiteX3" fmla="*/ 4779 w 6644"/>
                    <a:gd name="connsiteY3" fmla="*/ 330 h 6654"/>
                    <a:gd name="connsiteX4" fmla="*/ 365 w 6644"/>
                    <a:gd name="connsiteY4" fmla="*/ 1866 h 6654"/>
                    <a:gd name="connsiteX5" fmla="*/ 1743 w 6644"/>
                    <a:gd name="connsiteY5" fmla="*/ 6226 h 6654"/>
                    <a:gd name="connsiteX6" fmla="*/ 1885 w 6644"/>
                    <a:gd name="connsiteY6" fmla="*/ 6296 h 6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44" h="6654">
                      <a:moveTo>
                        <a:pt x="1885" y="6296"/>
                      </a:moveTo>
                      <a:cubicBezTo>
                        <a:pt x="3473" y="7113"/>
                        <a:pt x="5422" y="6488"/>
                        <a:pt x="6239" y="4900"/>
                      </a:cubicBezTo>
                      <a:cubicBezTo>
                        <a:pt x="6266" y="4849"/>
                        <a:pt x="6291" y="4797"/>
                        <a:pt x="6314" y="4744"/>
                      </a:cubicBezTo>
                      <a:cubicBezTo>
                        <a:pt x="7109" y="3101"/>
                        <a:pt x="6421" y="1125"/>
                        <a:pt x="4779" y="330"/>
                      </a:cubicBezTo>
                      <a:cubicBezTo>
                        <a:pt x="3136" y="-464"/>
                        <a:pt x="1160" y="223"/>
                        <a:pt x="365" y="1866"/>
                      </a:cubicBezTo>
                      <a:cubicBezTo>
                        <a:pt x="-458" y="3450"/>
                        <a:pt x="158" y="5403"/>
                        <a:pt x="1743" y="6226"/>
                      </a:cubicBezTo>
                      <a:cubicBezTo>
                        <a:pt x="1790" y="6251"/>
                        <a:pt x="1837" y="6274"/>
                        <a:pt x="1885" y="6296"/>
                      </a:cubicBezTo>
                      <a:close/>
                    </a:path>
                  </a:pathLst>
                </a:custGeom>
                <a:solidFill>
                  <a:srgbClr val="EE892A"/>
                </a:solidFill>
                <a:ln w="3233" cap="flat">
                  <a:noFill/>
                  <a:prstDash val="solid"/>
                  <a:miter/>
                </a:ln>
              </p:spPr>
              <p:txBody>
                <a:bodyPr rtlCol="0" anchor="ctr"/>
                <a:lstStyle/>
                <a:p>
                  <a:endParaRPr lang="en-US"/>
                </a:p>
              </p:txBody>
            </p:sp>
            <p:sp>
              <p:nvSpPr>
                <p:cNvPr id="501" name="Freeform: Shape 500">
                  <a:extLst>
                    <a:ext uri="{FF2B5EF4-FFF2-40B4-BE49-F238E27FC236}">
                      <a16:creationId xmlns:a16="http://schemas.microsoft.com/office/drawing/2014/main" id="{CCCE1194-BEA0-49D5-A55F-DA8383A3EE97}"/>
                    </a:ext>
                  </a:extLst>
                </p:cNvPr>
                <p:cNvSpPr/>
                <p:nvPr/>
              </p:nvSpPr>
              <p:spPr>
                <a:xfrm>
                  <a:off x="5194524" y="4748950"/>
                  <a:ext cx="28510" cy="28522"/>
                </a:xfrm>
                <a:custGeom>
                  <a:avLst/>
                  <a:gdLst>
                    <a:gd name="connsiteX0" fmla="*/ 21834 w 28510"/>
                    <a:gd name="connsiteY0" fmla="*/ 2179 h 28522"/>
                    <a:gd name="connsiteX1" fmla="*/ 2179 w 28510"/>
                    <a:gd name="connsiteY1" fmla="*/ 6688 h 28522"/>
                    <a:gd name="connsiteX2" fmla="*/ 6688 w 28510"/>
                    <a:gd name="connsiteY2" fmla="*/ 26343 h 28522"/>
                    <a:gd name="connsiteX3" fmla="*/ 26343 w 28510"/>
                    <a:gd name="connsiteY3" fmla="*/ 21834 h 28522"/>
                    <a:gd name="connsiteX4" fmla="*/ 26361 w 28510"/>
                    <a:gd name="connsiteY4" fmla="*/ 21806 h 28522"/>
                    <a:gd name="connsiteX5" fmla="*/ 21834 w 28510"/>
                    <a:gd name="connsiteY5" fmla="*/ 2179 h 28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510" h="28522">
                      <a:moveTo>
                        <a:pt x="21834" y="2179"/>
                      </a:moveTo>
                      <a:cubicBezTo>
                        <a:pt x="15161" y="-2003"/>
                        <a:pt x="6362" y="15"/>
                        <a:pt x="2179" y="6688"/>
                      </a:cubicBezTo>
                      <a:cubicBezTo>
                        <a:pt x="-2003" y="13361"/>
                        <a:pt x="15" y="22161"/>
                        <a:pt x="6688" y="26343"/>
                      </a:cubicBezTo>
                      <a:cubicBezTo>
                        <a:pt x="13361" y="30526"/>
                        <a:pt x="22161" y="28507"/>
                        <a:pt x="26343" y="21834"/>
                      </a:cubicBezTo>
                      <a:cubicBezTo>
                        <a:pt x="26349" y="21825"/>
                        <a:pt x="26355" y="21815"/>
                        <a:pt x="26361" y="21806"/>
                      </a:cubicBezTo>
                      <a:cubicBezTo>
                        <a:pt x="30502" y="15131"/>
                        <a:pt x="28480" y="6366"/>
                        <a:pt x="21834" y="2179"/>
                      </a:cubicBezTo>
                      <a:close/>
                    </a:path>
                  </a:pathLst>
                </a:custGeom>
                <a:solidFill>
                  <a:srgbClr val="EE892A"/>
                </a:solidFill>
                <a:ln w="3233" cap="flat">
                  <a:noFill/>
                  <a:prstDash val="solid"/>
                  <a:miter/>
                </a:ln>
              </p:spPr>
              <p:txBody>
                <a:bodyPr rtlCol="0" anchor="ctr"/>
                <a:lstStyle/>
                <a:p>
                  <a:endParaRPr lang="en-US"/>
                </a:p>
              </p:txBody>
            </p:sp>
            <p:sp>
              <p:nvSpPr>
                <p:cNvPr id="502" name="Freeform: Shape 501">
                  <a:extLst>
                    <a:ext uri="{FF2B5EF4-FFF2-40B4-BE49-F238E27FC236}">
                      <a16:creationId xmlns:a16="http://schemas.microsoft.com/office/drawing/2014/main" id="{B98D7085-2026-4AD7-8A8D-10F9F70ADAFF}"/>
                    </a:ext>
                  </a:extLst>
                </p:cNvPr>
                <p:cNvSpPr/>
                <p:nvPr/>
              </p:nvSpPr>
              <p:spPr>
                <a:xfrm>
                  <a:off x="5227878" y="4737630"/>
                  <a:ext cx="16853" cy="16815"/>
                </a:xfrm>
                <a:custGeom>
                  <a:avLst/>
                  <a:gdLst>
                    <a:gd name="connsiteX0" fmla="*/ 12860 w 16853"/>
                    <a:gd name="connsiteY0" fmla="*/ 1277 h 16815"/>
                    <a:gd name="connsiteX1" fmla="*/ 1277 w 16853"/>
                    <a:gd name="connsiteY1" fmla="*/ 3956 h 16815"/>
                    <a:gd name="connsiteX2" fmla="*/ 3956 w 16853"/>
                    <a:gd name="connsiteY2" fmla="*/ 15539 h 16815"/>
                    <a:gd name="connsiteX3" fmla="*/ 15539 w 16853"/>
                    <a:gd name="connsiteY3" fmla="*/ 12860 h 16815"/>
                    <a:gd name="connsiteX4" fmla="*/ 15544 w 16853"/>
                    <a:gd name="connsiteY4" fmla="*/ 12852 h 16815"/>
                    <a:gd name="connsiteX5" fmla="*/ 13018 w 16853"/>
                    <a:gd name="connsiteY5" fmla="*/ 1375 h 16815"/>
                    <a:gd name="connsiteX6" fmla="*/ 12860 w 16853"/>
                    <a:gd name="connsiteY6" fmla="*/ 1277 h 16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853" h="16815">
                      <a:moveTo>
                        <a:pt x="12860" y="1277"/>
                      </a:moveTo>
                      <a:cubicBezTo>
                        <a:pt x="8922" y="-1182"/>
                        <a:pt x="3736" y="17"/>
                        <a:pt x="1277" y="3956"/>
                      </a:cubicBezTo>
                      <a:cubicBezTo>
                        <a:pt x="-1182" y="7894"/>
                        <a:pt x="17" y="13080"/>
                        <a:pt x="3956" y="15539"/>
                      </a:cubicBezTo>
                      <a:cubicBezTo>
                        <a:pt x="7894" y="17998"/>
                        <a:pt x="13080" y="16798"/>
                        <a:pt x="15539" y="12860"/>
                      </a:cubicBezTo>
                      <a:cubicBezTo>
                        <a:pt x="15540" y="12857"/>
                        <a:pt x="15542" y="12855"/>
                        <a:pt x="15544" y="12852"/>
                      </a:cubicBezTo>
                      <a:cubicBezTo>
                        <a:pt x="18016" y="8985"/>
                        <a:pt x="16885" y="3847"/>
                        <a:pt x="13018" y="1375"/>
                      </a:cubicBezTo>
                      <a:cubicBezTo>
                        <a:pt x="12966" y="1342"/>
                        <a:pt x="12913" y="1309"/>
                        <a:pt x="12860" y="1277"/>
                      </a:cubicBezTo>
                      <a:close/>
                    </a:path>
                  </a:pathLst>
                </a:custGeom>
                <a:solidFill>
                  <a:srgbClr val="EE892A"/>
                </a:solidFill>
                <a:ln w="3233" cap="flat">
                  <a:noFill/>
                  <a:prstDash val="solid"/>
                  <a:miter/>
                </a:ln>
              </p:spPr>
              <p:txBody>
                <a:bodyPr rtlCol="0" anchor="ctr"/>
                <a:lstStyle/>
                <a:p>
                  <a:endParaRPr lang="en-US"/>
                </a:p>
              </p:txBody>
            </p:sp>
            <p:sp>
              <p:nvSpPr>
                <p:cNvPr id="503" name="Freeform: Shape 502">
                  <a:extLst>
                    <a:ext uri="{FF2B5EF4-FFF2-40B4-BE49-F238E27FC236}">
                      <a16:creationId xmlns:a16="http://schemas.microsoft.com/office/drawing/2014/main" id="{CD4CDB93-0D48-4BAD-84F8-5C580704F969}"/>
                    </a:ext>
                  </a:extLst>
                </p:cNvPr>
                <p:cNvSpPr/>
                <p:nvPr/>
              </p:nvSpPr>
              <p:spPr>
                <a:xfrm>
                  <a:off x="5188671" y="4728178"/>
                  <a:ext cx="10723" cy="10736"/>
                </a:xfrm>
                <a:custGeom>
                  <a:avLst/>
                  <a:gdLst>
                    <a:gd name="connsiteX0" fmla="*/ 8190 w 10723"/>
                    <a:gd name="connsiteY0" fmla="*/ 802 h 10736"/>
                    <a:gd name="connsiteX1" fmla="*/ 802 w 10723"/>
                    <a:gd name="connsiteY1" fmla="*/ 2547 h 10736"/>
                    <a:gd name="connsiteX2" fmla="*/ 2547 w 10723"/>
                    <a:gd name="connsiteY2" fmla="*/ 9934 h 10736"/>
                    <a:gd name="connsiteX3" fmla="*/ 9903 w 10723"/>
                    <a:gd name="connsiteY3" fmla="*/ 8239 h 10736"/>
                    <a:gd name="connsiteX4" fmla="*/ 8190 w 10723"/>
                    <a:gd name="connsiteY4" fmla="*/ 802 h 107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23" h="10736">
                      <a:moveTo>
                        <a:pt x="8190" y="802"/>
                      </a:moveTo>
                      <a:cubicBezTo>
                        <a:pt x="5668" y="-756"/>
                        <a:pt x="2360" y="25"/>
                        <a:pt x="802" y="2547"/>
                      </a:cubicBezTo>
                      <a:cubicBezTo>
                        <a:pt x="-756" y="5068"/>
                        <a:pt x="25" y="8376"/>
                        <a:pt x="2547" y="9934"/>
                      </a:cubicBezTo>
                      <a:cubicBezTo>
                        <a:pt x="5049" y="11481"/>
                        <a:pt x="8330" y="10724"/>
                        <a:pt x="9903" y="8239"/>
                      </a:cubicBezTo>
                      <a:cubicBezTo>
                        <a:pt x="11482" y="5712"/>
                        <a:pt x="10715" y="2384"/>
                        <a:pt x="8190" y="802"/>
                      </a:cubicBezTo>
                      <a:close/>
                    </a:path>
                  </a:pathLst>
                </a:custGeom>
                <a:solidFill>
                  <a:srgbClr val="EE892A"/>
                </a:solidFill>
                <a:ln w="3233" cap="flat">
                  <a:noFill/>
                  <a:prstDash val="solid"/>
                  <a:miter/>
                </a:ln>
              </p:spPr>
              <p:txBody>
                <a:bodyPr rtlCol="0" anchor="ctr"/>
                <a:lstStyle/>
                <a:p>
                  <a:endParaRPr lang="en-US"/>
                </a:p>
              </p:txBody>
            </p:sp>
            <p:sp>
              <p:nvSpPr>
                <p:cNvPr id="504" name="Freeform: Shape 503">
                  <a:extLst>
                    <a:ext uri="{FF2B5EF4-FFF2-40B4-BE49-F238E27FC236}">
                      <a16:creationId xmlns:a16="http://schemas.microsoft.com/office/drawing/2014/main" id="{7129011A-D006-4C2D-AEC7-711FC69779A6}"/>
                    </a:ext>
                  </a:extLst>
                </p:cNvPr>
                <p:cNvSpPr/>
                <p:nvPr/>
              </p:nvSpPr>
              <p:spPr>
                <a:xfrm>
                  <a:off x="5146710" y="4804089"/>
                  <a:ext cx="28599" cy="28586"/>
                </a:xfrm>
                <a:custGeom>
                  <a:avLst/>
                  <a:gdLst>
                    <a:gd name="connsiteX0" fmla="*/ 21859 w 28599"/>
                    <a:gd name="connsiteY0" fmla="*/ 2169 h 28586"/>
                    <a:gd name="connsiteX1" fmla="*/ 2168 w 28599"/>
                    <a:gd name="connsiteY1" fmla="*/ 6728 h 28586"/>
                    <a:gd name="connsiteX2" fmla="*/ 6728 w 28599"/>
                    <a:gd name="connsiteY2" fmla="*/ 26419 h 28586"/>
                    <a:gd name="connsiteX3" fmla="*/ 26418 w 28599"/>
                    <a:gd name="connsiteY3" fmla="*/ 21860 h 28586"/>
                    <a:gd name="connsiteX4" fmla="*/ 21915 w 28599"/>
                    <a:gd name="connsiteY4" fmla="*/ 2203 h 28586"/>
                    <a:gd name="connsiteX5" fmla="*/ 21859 w 28599"/>
                    <a:gd name="connsiteY5" fmla="*/ 2168 h 28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599" h="28586">
                      <a:moveTo>
                        <a:pt x="21859" y="2169"/>
                      </a:moveTo>
                      <a:cubicBezTo>
                        <a:pt x="15162" y="-2010"/>
                        <a:pt x="6347" y="32"/>
                        <a:pt x="2168" y="6728"/>
                      </a:cubicBezTo>
                      <a:cubicBezTo>
                        <a:pt x="-2010" y="13425"/>
                        <a:pt x="32" y="22240"/>
                        <a:pt x="6728" y="26419"/>
                      </a:cubicBezTo>
                      <a:cubicBezTo>
                        <a:pt x="13424" y="30596"/>
                        <a:pt x="22239" y="28555"/>
                        <a:pt x="26418" y="21860"/>
                      </a:cubicBezTo>
                      <a:cubicBezTo>
                        <a:pt x="30602" y="15188"/>
                        <a:pt x="28586" y="6388"/>
                        <a:pt x="21915" y="2203"/>
                      </a:cubicBezTo>
                      <a:cubicBezTo>
                        <a:pt x="21896" y="2191"/>
                        <a:pt x="21877" y="2180"/>
                        <a:pt x="21859" y="2168"/>
                      </a:cubicBezTo>
                      <a:close/>
                    </a:path>
                  </a:pathLst>
                </a:custGeom>
                <a:solidFill>
                  <a:srgbClr val="EE892A"/>
                </a:solidFill>
                <a:ln w="3233" cap="flat">
                  <a:noFill/>
                  <a:prstDash val="solid"/>
                  <a:miter/>
                </a:ln>
              </p:spPr>
              <p:txBody>
                <a:bodyPr rtlCol="0" anchor="ctr"/>
                <a:lstStyle/>
                <a:p>
                  <a:endParaRPr lang="en-US"/>
                </a:p>
              </p:txBody>
            </p:sp>
            <p:sp>
              <p:nvSpPr>
                <p:cNvPr id="505" name="Freeform: Shape 504">
                  <a:extLst>
                    <a:ext uri="{FF2B5EF4-FFF2-40B4-BE49-F238E27FC236}">
                      <a16:creationId xmlns:a16="http://schemas.microsoft.com/office/drawing/2014/main" id="{AD467076-0905-4248-8A1F-D1DD4905CD32}"/>
                    </a:ext>
                  </a:extLst>
                </p:cNvPr>
                <p:cNvSpPr/>
                <p:nvPr/>
              </p:nvSpPr>
              <p:spPr>
                <a:xfrm>
                  <a:off x="5180170" y="4792797"/>
                  <a:ext cx="16815" cy="16853"/>
                </a:xfrm>
                <a:custGeom>
                  <a:avLst/>
                  <a:gdLst>
                    <a:gd name="connsiteX0" fmla="*/ 1300 w 16815"/>
                    <a:gd name="connsiteY0" fmla="*/ 3955 h 16853"/>
                    <a:gd name="connsiteX1" fmla="*/ 3918 w 16815"/>
                    <a:gd name="connsiteY1" fmla="*/ 15553 h 16853"/>
                    <a:gd name="connsiteX2" fmla="*/ 15515 w 16815"/>
                    <a:gd name="connsiteY2" fmla="*/ 12935 h 16853"/>
                    <a:gd name="connsiteX3" fmla="*/ 12898 w 16815"/>
                    <a:gd name="connsiteY3" fmla="*/ 1337 h 16853"/>
                    <a:gd name="connsiteX4" fmla="*/ 12844 w 16815"/>
                    <a:gd name="connsiteY4" fmla="*/ 1304 h 16853"/>
                    <a:gd name="connsiteX5" fmla="*/ 1370 w 16815"/>
                    <a:gd name="connsiteY5" fmla="*/ 3844 h 16853"/>
                    <a:gd name="connsiteX6" fmla="*/ 1300 w 16815"/>
                    <a:gd name="connsiteY6" fmla="*/ 3955 h 16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815" h="16853">
                      <a:moveTo>
                        <a:pt x="1300" y="3955"/>
                      </a:moveTo>
                      <a:cubicBezTo>
                        <a:pt x="-1179" y="7880"/>
                        <a:pt x="-7" y="13073"/>
                        <a:pt x="3918" y="15553"/>
                      </a:cubicBezTo>
                      <a:cubicBezTo>
                        <a:pt x="7843" y="18033"/>
                        <a:pt x="13036" y="16860"/>
                        <a:pt x="15515" y="12935"/>
                      </a:cubicBezTo>
                      <a:cubicBezTo>
                        <a:pt x="17995" y="9010"/>
                        <a:pt x="16823" y="3817"/>
                        <a:pt x="12898" y="1337"/>
                      </a:cubicBezTo>
                      <a:cubicBezTo>
                        <a:pt x="12880" y="1326"/>
                        <a:pt x="12862" y="1315"/>
                        <a:pt x="12844" y="1304"/>
                      </a:cubicBezTo>
                      <a:cubicBezTo>
                        <a:pt x="8974" y="-1163"/>
                        <a:pt x="3837" y="-26"/>
                        <a:pt x="1370" y="3844"/>
                      </a:cubicBezTo>
                      <a:cubicBezTo>
                        <a:pt x="1346" y="3881"/>
                        <a:pt x="1323" y="3918"/>
                        <a:pt x="1300" y="3955"/>
                      </a:cubicBezTo>
                      <a:close/>
                    </a:path>
                  </a:pathLst>
                </a:custGeom>
                <a:solidFill>
                  <a:srgbClr val="EE892A"/>
                </a:solidFill>
                <a:ln w="3233" cap="flat">
                  <a:noFill/>
                  <a:prstDash val="solid"/>
                  <a:miter/>
                </a:ln>
              </p:spPr>
              <p:txBody>
                <a:bodyPr rtlCol="0" anchor="ctr"/>
                <a:lstStyle/>
                <a:p>
                  <a:endParaRPr lang="en-US"/>
                </a:p>
              </p:txBody>
            </p:sp>
            <p:sp>
              <p:nvSpPr>
                <p:cNvPr id="506" name="Freeform: Shape 505">
                  <a:extLst>
                    <a:ext uri="{FF2B5EF4-FFF2-40B4-BE49-F238E27FC236}">
                      <a16:creationId xmlns:a16="http://schemas.microsoft.com/office/drawing/2014/main" id="{D02A2AFA-165B-4730-8FAD-D8DEFF6A6B8B}"/>
                    </a:ext>
                  </a:extLst>
                </p:cNvPr>
                <p:cNvSpPr/>
                <p:nvPr/>
              </p:nvSpPr>
              <p:spPr>
                <a:xfrm>
                  <a:off x="5140875" y="4783351"/>
                  <a:ext cx="10736" cy="10748"/>
                </a:xfrm>
                <a:custGeom>
                  <a:avLst/>
                  <a:gdLst>
                    <a:gd name="connsiteX0" fmla="*/ 9910 w 10736"/>
                    <a:gd name="connsiteY0" fmla="*/ 8228 h 10748"/>
                    <a:gd name="connsiteX1" fmla="*/ 8227 w 10736"/>
                    <a:gd name="connsiteY1" fmla="*/ 826 h 10748"/>
                    <a:gd name="connsiteX2" fmla="*/ 826 w 10736"/>
                    <a:gd name="connsiteY2" fmla="*/ 2509 h 10748"/>
                    <a:gd name="connsiteX3" fmla="*/ 2506 w 10736"/>
                    <a:gd name="connsiteY3" fmla="*/ 9909 h 10748"/>
                    <a:gd name="connsiteX4" fmla="*/ 9874 w 10736"/>
                    <a:gd name="connsiteY4" fmla="*/ 8285 h 10748"/>
                    <a:gd name="connsiteX5" fmla="*/ 9910 w 10736"/>
                    <a:gd name="connsiteY5" fmla="*/ 8227 h 10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36" h="10748">
                      <a:moveTo>
                        <a:pt x="9910" y="8228"/>
                      </a:moveTo>
                      <a:cubicBezTo>
                        <a:pt x="11490" y="5719"/>
                        <a:pt x="10736" y="2405"/>
                        <a:pt x="8227" y="826"/>
                      </a:cubicBezTo>
                      <a:cubicBezTo>
                        <a:pt x="5719" y="-753"/>
                        <a:pt x="2405" y="0"/>
                        <a:pt x="826" y="2509"/>
                      </a:cubicBezTo>
                      <a:cubicBezTo>
                        <a:pt x="-753" y="5016"/>
                        <a:pt x="-1" y="8329"/>
                        <a:pt x="2506" y="9909"/>
                      </a:cubicBezTo>
                      <a:cubicBezTo>
                        <a:pt x="4989" y="11495"/>
                        <a:pt x="8288" y="10768"/>
                        <a:pt x="9874" y="8285"/>
                      </a:cubicBezTo>
                      <a:cubicBezTo>
                        <a:pt x="9886" y="8266"/>
                        <a:pt x="9898" y="8246"/>
                        <a:pt x="9910" y="8227"/>
                      </a:cubicBezTo>
                      <a:close/>
                    </a:path>
                  </a:pathLst>
                </a:custGeom>
                <a:solidFill>
                  <a:srgbClr val="EE892A"/>
                </a:solidFill>
                <a:ln w="3233" cap="flat">
                  <a:noFill/>
                  <a:prstDash val="solid"/>
                  <a:miter/>
                </a:ln>
              </p:spPr>
              <p:txBody>
                <a:bodyPr rtlCol="0" anchor="ctr"/>
                <a:lstStyle/>
                <a:p>
                  <a:endParaRPr lang="en-US"/>
                </a:p>
              </p:txBody>
            </p:sp>
            <p:sp>
              <p:nvSpPr>
                <p:cNvPr id="507" name="Freeform: Shape 506">
                  <a:extLst>
                    <a:ext uri="{FF2B5EF4-FFF2-40B4-BE49-F238E27FC236}">
                      <a16:creationId xmlns:a16="http://schemas.microsoft.com/office/drawing/2014/main" id="{20A611E5-A04B-48B6-9074-4B79DAFBF79E}"/>
                    </a:ext>
                  </a:extLst>
                </p:cNvPr>
                <p:cNvSpPr/>
                <p:nvPr/>
              </p:nvSpPr>
              <p:spPr>
                <a:xfrm>
                  <a:off x="5256409" y="4768932"/>
                  <a:ext cx="21020" cy="21018"/>
                </a:xfrm>
                <a:custGeom>
                  <a:avLst/>
                  <a:gdLst>
                    <a:gd name="connsiteX0" fmla="*/ 44 w 21020"/>
                    <a:gd name="connsiteY0" fmla="*/ 11426 h 21018"/>
                    <a:gd name="connsiteX1" fmla="*/ 11429 w 21020"/>
                    <a:gd name="connsiteY1" fmla="*/ 20978 h 21018"/>
                    <a:gd name="connsiteX2" fmla="*/ 20980 w 21020"/>
                    <a:gd name="connsiteY2" fmla="*/ 9592 h 21018"/>
                    <a:gd name="connsiteX3" fmla="*/ 9595 w 21020"/>
                    <a:gd name="connsiteY3" fmla="*/ 41 h 21018"/>
                    <a:gd name="connsiteX4" fmla="*/ 9550 w 21020"/>
                    <a:gd name="connsiteY4" fmla="*/ 45 h 21018"/>
                    <a:gd name="connsiteX5" fmla="*/ 42 w 21020"/>
                    <a:gd name="connsiteY5" fmla="*/ 11407 h 21018"/>
                    <a:gd name="connsiteX6" fmla="*/ 44 w 21020"/>
                    <a:gd name="connsiteY6" fmla="*/ 11426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 h="21018">
                      <a:moveTo>
                        <a:pt x="44" y="11426"/>
                      </a:moveTo>
                      <a:cubicBezTo>
                        <a:pt x="550" y="17208"/>
                        <a:pt x="5647" y="21484"/>
                        <a:pt x="11429" y="20978"/>
                      </a:cubicBezTo>
                      <a:cubicBezTo>
                        <a:pt x="17211" y="20471"/>
                        <a:pt x="21487" y="15374"/>
                        <a:pt x="20980" y="9592"/>
                      </a:cubicBezTo>
                      <a:cubicBezTo>
                        <a:pt x="20474" y="3810"/>
                        <a:pt x="15376" y="-466"/>
                        <a:pt x="9595" y="41"/>
                      </a:cubicBezTo>
                      <a:cubicBezTo>
                        <a:pt x="9580" y="42"/>
                        <a:pt x="9565" y="43"/>
                        <a:pt x="9550" y="45"/>
                      </a:cubicBezTo>
                      <a:cubicBezTo>
                        <a:pt x="3786" y="557"/>
                        <a:pt x="-470" y="5644"/>
                        <a:pt x="42" y="11407"/>
                      </a:cubicBezTo>
                      <a:cubicBezTo>
                        <a:pt x="42" y="11413"/>
                        <a:pt x="43" y="11420"/>
                        <a:pt x="44" y="11426"/>
                      </a:cubicBezTo>
                      <a:close/>
                    </a:path>
                  </a:pathLst>
                </a:custGeom>
                <a:solidFill>
                  <a:srgbClr val="EE892A"/>
                </a:solidFill>
                <a:ln w="3233" cap="flat">
                  <a:noFill/>
                  <a:prstDash val="solid"/>
                  <a:miter/>
                </a:ln>
              </p:spPr>
              <p:txBody>
                <a:bodyPr rtlCol="0" anchor="ctr"/>
                <a:lstStyle/>
                <a:p>
                  <a:endParaRPr lang="en-US"/>
                </a:p>
              </p:txBody>
            </p:sp>
            <p:sp>
              <p:nvSpPr>
                <p:cNvPr id="508" name="Freeform: Shape 507">
                  <a:extLst>
                    <a:ext uri="{FF2B5EF4-FFF2-40B4-BE49-F238E27FC236}">
                      <a16:creationId xmlns:a16="http://schemas.microsoft.com/office/drawing/2014/main" id="{D8C8806E-6E92-468B-8219-35B060D33FB8}"/>
                    </a:ext>
                  </a:extLst>
                </p:cNvPr>
                <p:cNvSpPr/>
                <p:nvPr/>
              </p:nvSpPr>
              <p:spPr>
                <a:xfrm>
                  <a:off x="5269296" y="4750926"/>
                  <a:ext cx="12352" cy="12349"/>
                </a:xfrm>
                <a:custGeom>
                  <a:avLst/>
                  <a:gdLst>
                    <a:gd name="connsiteX0" fmla="*/ 26 w 12352"/>
                    <a:gd name="connsiteY0" fmla="*/ 6734 h 12349"/>
                    <a:gd name="connsiteX1" fmla="*/ 6719 w 12352"/>
                    <a:gd name="connsiteY1" fmla="*/ 12328 h 12349"/>
                    <a:gd name="connsiteX2" fmla="*/ 12328 w 12352"/>
                    <a:gd name="connsiteY2" fmla="*/ 5633 h 12349"/>
                    <a:gd name="connsiteX3" fmla="*/ 5634 w 12352"/>
                    <a:gd name="connsiteY3" fmla="*/ 24 h 12349"/>
                    <a:gd name="connsiteX4" fmla="*/ 24 w 12352"/>
                    <a:gd name="connsiteY4" fmla="*/ 6719 h 12349"/>
                    <a:gd name="connsiteX5" fmla="*/ 26 w 12352"/>
                    <a:gd name="connsiteY5" fmla="*/ 6734 h 12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2" h="12349">
                      <a:moveTo>
                        <a:pt x="26" y="6734"/>
                      </a:moveTo>
                      <a:cubicBezTo>
                        <a:pt x="350" y="10116"/>
                        <a:pt x="3333" y="12609"/>
                        <a:pt x="6719" y="12328"/>
                      </a:cubicBezTo>
                      <a:cubicBezTo>
                        <a:pt x="10116" y="12028"/>
                        <a:pt x="12628" y="9031"/>
                        <a:pt x="12328" y="5633"/>
                      </a:cubicBezTo>
                      <a:cubicBezTo>
                        <a:pt x="12028" y="2236"/>
                        <a:pt x="9031" y="-276"/>
                        <a:pt x="5634" y="24"/>
                      </a:cubicBezTo>
                      <a:cubicBezTo>
                        <a:pt x="2236" y="324"/>
                        <a:pt x="-275" y="3321"/>
                        <a:pt x="24" y="6719"/>
                      </a:cubicBezTo>
                      <a:cubicBezTo>
                        <a:pt x="25" y="6724"/>
                        <a:pt x="25" y="6729"/>
                        <a:pt x="26" y="6734"/>
                      </a:cubicBezTo>
                      <a:close/>
                    </a:path>
                  </a:pathLst>
                </a:custGeom>
                <a:solidFill>
                  <a:srgbClr val="EE892A"/>
                </a:solidFill>
                <a:ln w="3233" cap="flat">
                  <a:noFill/>
                  <a:prstDash val="solid"/>
                  <a:miter/>
                </a:ln>
              </p:spPr>
              <p:txBody>
                <a:bodyPr rtlCol="0" anchor="ctr"/>
                <a:lstStyle/>
                <a:p>
                  <a:endParaRPr lang="en-US"/>
                </a:p>
              </p:txBody>
            </p:sp>
            <p:sp>
              <p:nvSpPr>
                <p:cNvPr id="509" name="Freeform: Shape 508">
                  <a:extLst>
                    <a:ext uri="{FF2B5EF4-FFF2-40B4-BE49-F238E27FC236}">
                      <a16:creationId xmlns:a16="http://schemas.microsoft.com/office/drawing/2014/main" id="{BD7AAD06-FB92-4B23-80A9-EB767D2FE672}"/>
                    </a:ext>
                  </a:extLst>
                </p:cNvPr>
                <p:cNvSpPr/>
                <p:nvPr/>
              </p:nvSpPr>
              <p:spPr>
                <a:xfrm>
                  <a:off x="5240768" y="4764644"/>
                  <a:ext cx="7954" cy="7954"/>
                </a:xfrm>
                <a:custGeom>
                  <a:avLst/>
                  <a:gdLst>
                    <a:gd name="connsiteX0" fmla="*/ 3947 w 7954"/>
                    <a:gd name="connsiteY0" fmla="*/ 0 h 7954"/>
                    <a:gd name="connsiteX1" fmla="*/ 0 w 7954"/>
                    <a:gd name="connsiteY1" fmla="*/ 4007 h 7954"/>
                    <a:gd name="connsiteX2" fmla="*/ 4007 w 7954"/>
                    <a:gd name="connsiteY2" fmla="*/ 7954 h 7954"/>
                    <a:gd name="connsiteX3" fmla="*/ 4691 w 7954"/>
                    <a:gd name="connsiteY3" fmla="*/ 7890 h 7954"/>
                    <a:gd name="connsiteX4" fmla="*/ 7890 w 7954"/>
                    <a:gd name="connsiteY4" fmla="*/ 3263 h 7954"/>
                    <a:gd name="connsiteX5" fmla="*/ 3947 w 7954"/>
                    <a:gd name="connsiteY5" fmla="*/ 0 h 7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4" h="7954">
                      <a:moveTo>
                        <a:pt x="3947" y="0"/>
                      </a:moveTo>
                      <a:cubicBezTo>
                        <a:pt x="1751" y="17"/>
                        <a:pt x="-16" y="1811"/>
                        <a:pt x="0" y="4007"/>
                      </a:cubicBezTo>
                      <a:cubicBezTo>
                        <a:pt x="17" y="6204"/>
                        <a:pt x="1811" y="7971"/>
                        <a:pt x="4007" y="7954"/>
                      </a:cubicBezTo>
                      <a:cubicBezTo>
                        <a:pt x="4236" y="7953"/>
                        <a:pt x="4465" y="7931"/>
                        <a:pt x="4691" y="7890"/>
                      </a:cubicBezTo>
                      <a:cubicBezTo>
                        <a:pt x="6852" y="7495"/>
                        <a:pt x="8284" y="5424"/>
                        <a:pt x="7890" y="3263"/>
                      </a:cubicBezTo>
                      <a:cubicBezTo>
                        <a:pt x="7543" y="1362"/>
                        <a:pt x="5880" y="-14"/>
                        <a:pt x="3947" y="0"/>
                      </a:cubicBezTo>
                      <a:close/>
                    </a:path>
                  </a:pathLst>
                </a:custGeom>
                <a:solidFill>
                  <a:srgbClr val="EE892A"/>
                </a:solidFill>
                <a:ln w="3233" cap="flat">
                  <a:noFill/>
                  <a:prstDash val="solid"/>
                  <a:miter/>
                </a:ln>
              </p:spPr>
              <p:txBody>
                <a:bodyPr rtlCol="0" anchor="ctr"/>
                <a:lstStyle/>
                <a:p>
                  <a:endParaRPr lang="en-US"/>
                </a:p>
              </p:txBody>
            </p:sp>
            <p:sp>
              <p:nvSpPr>
                <p:cNvPr id="510" name="Freeform: Shape 509">
                  <a:extLst>
                    <a:ext uri="{FF2B5EF4-FFF2-40B4-BE49-F238E27FC236}">
                      <a16:creationId xmlns:a16="http://schemas.microsoft.com/office/drawing/2014/main" id="{41897C46-779E-41E3-9B66-43288DE73688}"/>
                    </a:ext>
                  </a:extLst>
                </p:cNvPr>
                <p:cNvSpPr/>
                <p:nvPr/>
              </p:nvSpPr>
              <p:spPr>
                <a:xfrm>
                  <a:off x="5224528" y="4843723"/>
                  <a:ext cx="21018" cy="21018"/>
                </a:xfrm>
                <a:custGeom>
                  <a:avLst/>
                  <a:gdLst>
                    <a:gd name="connsiteX0" fmla="*/ 43 w 21018"/>
                    <a:gd name="connsiteY0" fmla="*/ 11456 h 21018"/>
                    <a:gd name="connsiteX1" fmla="*/ 11455 w 21018"/>
                    <a:gd name="connsiteY1" fmla="*/ 20975 h 21018"/>
                    <a:gd name="connsiteX2" fmla="*/ 20975 w 21018"/>
                    <a:gd name="connsiteY2" fmla="*/ 9563 h 21018"/>
                    <a:gd name="connsiteX3" fmla="*/ 9582 w 21018"/>
                    <a:gd name="connsiteY3" fmla="*/ 42 h 21018"/>
                    <a:gd name="connsiteX4" fmla="*/ 42 w 21018"/>
                    <a:gd name="connsiteY4" fmla="*/ 11437 h 21018"/>
                    <a:gd name="connsiteX5" fmla="*/ 43 w 21018"/>
                    <a:gd name="connsiteY5" fmla="*/ 11456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8" h="21018">
                      <a:moveTo>
                        <a:pt x="43" y="11456"/>
                      </a:moveTo>
                      <a:cubicBezTo>
                        <a:pt x="566" y="17235"/>
                        <a:pt x="5675" y="21497"/>
                        <a:pt x="11455" y="20975"/>
                      </a:cubicBezTo>
                      <a:cubicBezTo>
                        <a:pt x="17236" y="20452"/>
                        <a:pt x="21498" y="15343"/>
                        <a:pt x="20975" y="9563"/>
                      </a:cubicBezTo>
                      <a:cubicBezTo>
                        <a:pt x="20453" y="3790"/>
                        <a:pt x="15355" y="-470"/>
                        <a:pt x="9582" y="42"/>
                      </a:cubicBezTo>
                      <a:cubicBezTo>
                        <a:pt x="3801" y="554"/>
                        <a:pt x="-471" y="5655"/>
                        <a:pt x="42" y="11437"/>
                      </a:cubicBezTo>
                      <a:cubicBezTo>
                        <a:pt x="42" y="11443"/>
                        <a:pt x="43" y="11449"/>
                        <a:pt x="43" y="11456"/>
                      </a:cubicBezTo>
                      <a:close/>
                    </a:path>
                  </a:pathLst>
                </a:custGeom>
                <a:solidFill>
                  <a:srgbClr val="EE892A"/>
                </a:solidFill>
                <a:ln w="3233" cap="flat">
                  <a:noFill/>
                  <a:prstDash val="solid"/>
                  <a:miter/>
                </a:ln>
              </p:spPr>
              <p:txBody>
                <a:bodyPr rtlCol="0" anchor="ctr"/>
                <a:lstStyle/>
                <a:p>
                  <a:endParaRPr lang="en-US"/>
                </a:p>
              </p:txBody>
            </p:sp>
            <p:sp>
              <p:nvSpPr>
                <p:cNvPr id="511" name="Freeform: Shape 510">
                  <a:extLst>
                    <a:ext uri="{FF2B5EF4-FFF2-40B4-BE49-F238E27FC236}">
                      <a16:creationId xmlns:a16="http://schemas.microsoft.com/office/drawing/2014/main" id="{84B64034-F1EB-4FFF-8726-D4CBA1EEE442}"/>
                    </a:ext>
                  </a:extLst>
                </p:cNvPr>
                <p:cNvSpPr/>
                <p:nvPr/>
              </p:nvSpPr>
              <p:spPr>
                <a:xfrm>
                  <a:off x="5237300" y="4825728"/>
                  <a:ext cx="12352" cy="12355"/>
                </a:xfrm>
                <a:custGeom>
                  <a:avLst/>
                  <a:gdLst>
                    <a:gd name="connsiteX0" fmla="*/ 5636 w 12352"/>
                    <a:gd name="connsiteY0" fmla="*/ 27 h 12355"/>
                    <a:gd name="connsiteX1" fmla="*/ 24 w 12352"/>
                    <a:gd name="connsiteY1" fmla="*/ 6719 h 12355"/>
                    <a:gd name="connsiteX2" fmla="*/ 6716 w 12352"/>
                    <a:gd name="connsiteY2" fmla="*/ 12331 h 12355"/>
                    <a:gd name="connsiteX3" fmla="*/ 12330 w 12352"/>
                    <a:gd name="connsiteY3" fmla="*/ 5653 h 12355"/>
                    <a:gd name="connsiteX4" fmla="*/ 5715 w 12352"/>
                    <a:gd name="connsiteY4" fmla="*/ 20 h 12355"/>
                    <a:gd name="connsiteX5" fmla="*/ 5636 w 12352"/>
                    <a:gd name="connsiteY5" fmla="*/ 27 h 12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2" h="12355">
                      <a:moveTo>
                        <a:pt x="5636" y="27"/>
                      </a:moveTo>
                      <a:cubicBezTo>
                        <a:pt x="2239" y="325"/>
                        <a:pt x="-274" y="3321"/>
                        <a:pt x="24" y="6719"/>
                      </a:cubicBezTo>
                      <a:cubicBezTo>
                        <a:pt x="322" y="10116"/>
                        <a:pt x="3318" y="12629"/>
                        <a:pt x="6716" y="12331"/>
                      </a:cubicBezTo>
                      <a:cubicBezTo>
                        <a:pt x="10108" y="12033"/>
                        <a:pt x="12619" y="9046"/>
                        <a:pt x="12330" y="5653"/>
                      </a:cubicBezTo>
                      <a:cubicBezTo>
                        <a:pt x="12058" y="2271"/>
                        <a:pt x="9097" y="-251"/>
                        <a:pt x="5715" y="20"/>
                      </a:cubicBezTo>
                      <a:cubicBezTo>
                        <a:pt x="5689" y="22"/>
                        <a:pt x="5662" y="24"/>
                        <a:pt x="5636" y="27"/>
                      </a:cubicBezTo>
                      <a:close/>
                    </a:path>
                  </a:pathLst>
                </a:custGeom>
                <a:solidFill>
                  <a:srgbClr val="EE892A"/>
                </a:solidFill>
                <a:ln w="3233" cap="flat">
                  <a:noFill/>
                  <a:prstDash val="solid"/>
                  <a:miter/>
                </a:ln>
              </p:spPr>
              <p:txBody>
                <a:bodyPr rtlCol="0" anchor="ctr"/>
                <a:lstStyle/>
                <a:p>
                  <a:endParaRPr lang="en-US"/>
                </a:p>
              </p:txBody>
            </p:sp>
            <p:sp>
              <p:nvSpPr>
                <p:cNvPr id="512" name="Freeform: Shape 511">
                  <a:extLst>
                    <a:ext uri="{FF2B5EF4-FFF2-40B4-BE49-F238E27FC236}">
                      <a16:creationId xmlns:a16="http://schemas.microsoft.com/office/drawing/2014/main" id="{4127C340-EC60-4BD1-97BF-95556B97CA3F}"/>
                    </a:ext>
                  </a:extLst>
                </p:cNvPr>
                <p:cNvSpPr/>
                <p:nvPr/>
              </p:nvSpPr>
              <p:spPr>
                <a:xfrm>
                  <a:off x="5209208" y="4839438"/>
                  <a:ext cx="7889" cy="7889"/>
                </a:xfrm>
                <a:custGeom>
                  <a:avLst/>
                  <a:gdLst>
                    <a:gd name="connsiteX0" fmla="*/ 3496 w 7889"/>
                    <a:gd name="connsiteY0" fmla="*/ 26 h 7889"/>
                    <a:gd name="connsiteX1" fmla="*/ 26 w 7889"/>
                    <a:gd name="connsiteY1" fmla="*/ 4394 h 7889"/>
                    <a:gd name="connsiteX2" fmla="*/ 4175 w 7889"/>
                    <a:gd name="connsiteY2" fmla="*/ 7883 h 7889"/>
                    <a:gd name="connsiteX3" fmla="*/ 7883 w 7889"/>
                    <a:gd name="connsiteY3" fmla="*/ 3715 h 7889"/>
                    <a:gd name="connsiteX4" fmla="*/ 3715 w 7889"/>
                    <a:gd name="connsiteY4" fmla="*/ 7 h 7889"/>
                    <a:gd name="connsiteX5" fmla="*/ 3496 w 7889"/>
                    <a:gd name="connsiteY5" fmla="*/ 26 h 7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89" h="7889">
                      <a:moveTo>
                        <a:pt x="3496" y="26"/>
                      </a:moveTo>
                      <a:cubicBezTo>
                        <a:pt x="1332" y="274"/>
                        <a:pt x="-222" y="2229"/>
                        <a:pt x="26" y="4394"/>
                      </a:cubicBezTo>
                      <a:cubicBezTo>
                        <a:pt x="264" y="6474"/>
                        <a:pt x="2086" y="8005"/>
                        <a:pt x="4175" y="7883"/>
                      </a:cubicBezTo>
                      <a:cubicBezTo>
                        <a:pt x="6350" y="7756"/>
                        <a:pt x="8010" y="5890"/>
                        <a:pt x="7883" y="3715"/>
                      </a:cubicBezTo>
                      <a:cubicBezTo>
                        <a:pt x="7756" y="1540"/>
                        <a:pt x="5890" y="-120"/>
                        <a:pt x="3715" y="7"/>
                      </a:cubicBezTo>
                      <a:cubicBezTo>
                        <a:pt x="3642" y="11"/>
                        <a:pt x="3569" y="17"/>
                        <a:pt x="3496" y="26"/>
                      </a:cubicBezTo>
                      <a:close/>
                    </a:path>
                  </a:pathLst>
                </a:custGeom>
                <a:solidFill>
                  <a:srgbClr val="EE892A"/>
                </a:solidFill>
                <a:ln w="3233" cap="flat">
                  <a:noFill/>
                  <a:prstDash val="solid"/>
                  <a:miter/>
                </a:ln>
              </p:spPr>
              <p:txBody>
                <a:bodyPr rtlCol="0" anchor="ctr"/>
                <a:lstStyle/>
                <a:p>
                  <a:endParaRPr lang="en-US"/>
                </a:p>
              </p:txBody>
            </p:sp>
            <p:sp>
              <p:nvSpPr>
                <p:cNvPr id="513" name="Freeform: Shape 512">
                  <a:extLst>
                    <a:ext uri="{FF2B5EF4-FFF2-40B4-BE49-F238E27FC236}">
                      <a16:creationId xmlns:a16="http://schemas.microsoft.com/office/drawing/2014/main" id="{1775942E-28CA-4E9F-9028-58DC1D24D8A2}"/>
                    </a:ext>
                  </a:extLst>
                </p:cNvPr>
                <p:cNvSpPr/>
                <p:nvPr/>
              </p:nvSpPr>
              <p:spPr>
                <a:xfrm>
                  <a:off x="5283880" y="4833007"/>
                  <a:ext cx="20264" cy="21046"/>
                </a:xfrm>
                <a:custGeom>
                  <a:avLst/>
                  <a:gdLst>
                    <a:gd name="connsiteX0" fmla="*/ 1446 w 20264"/>
                    <a:gd name="connsiteY0" fmla="*/ 15835 h 21046"/>
                    <a:gd name="connsiteX1" fmla="*/ 15835 w 20264"/>
                    <a:gd name="connsiteY1" fmla="*/ 19618 h 21046"/>
                    <a:gd name="connsiteX2" fmla="*/ 20265 w 20264"/>
                    <a:gd name="connsiteY2" fmla="*/ 14251 h 21046"/>
                    <a:gd name="connsiteX3" fmla="*/ 20265 w 20264"/>
                    <a:gd name="connsiteY3" fmla="*/ 6749 h 21046"/>
                    <a:gd name="connsiteX4" fmla="*/ 19585 w 20264"/>
                    <a:gd name="connsiteY4" fmla="*/ 5197 h 21046"/>
                    <a:gd name="connsiteX5" fmla="*/ 5197 w 20264"/>
                    <a:gd name="connsiteY5" fmla="*/ 1446 h 21046"/>
                    <a:gd name="connsiteX6" fmla="*/ 1446 w 20264"/>
                    <a:gd name="connsiteY6" fmla="*/ 15835 h 2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64" h="21046">
                      <a:moveTo>
                        <a:pt x="1446" y="15835"/>
                      </a:moveTo>
                      <a:cubicBezTo>
                        <a:pt x="4382" y="20843"/>
                        <a:pt x="10815" y="22534"/>
                        <a:pt x="15835" y="19618"/>
                      </a:cubicBezTo>
                      <a:cubicBezTo>
                        <a:pt x="17872" y="18376"/>
                        <a:pt x="19432" y="16486"/>
                        <a:pt x="20265" y="14251"/>
                      </a:cubicBezTo>
                      <a:lnTo>
                        <a:pt x="20265" y="6749"/>
                      </a:lnTo>
                      <a:cubicBezTo>
                        <a:pt x="20072" y="6218"/>
                        <a:pt x="19845" y="5699"/>
                        <a:pt x="19585" y="5197"/>
                      </a:cubicBezTo>
                      <a:cubicBezTo>
                        <a:pt x="16648" y="188"/>
                        <a:pt x="10206" y="-1491"/>
                        <a:pt x="5197" y="1446"/>
                      </a:cubicBezTo>
                      <a:cubicBezTo>
                        <a:pt x="188" y="4384"/>
                        <a:pt x="-1491" y="10826"/>
                        <a:pt x="1446" y="15835"/>
                      </a:cubicBezTo>
                      <a:close/>
                    </a:path>
                  </a:pathLst>
                </a:custGeom>
                <a:solidFill>
                  <a:srgbClr val="EE892A"/>
                </a:solidFill>
                <a:ln w="3233" cap="flat">
                  <a:noFill/>
                  <a:prstDash val="solid"/>
                  <a:miter/>
                </a:ln>
              </p:spPr>
              <p:txBody>
                <a:bodyPr rtlCol="0" anchor="ctr"/>
                <a:lstStyle/>
                <a:p>
                  <a:endParaRPr lang="en-US"/>
                </a:p>
              </p:txBody>
            </p:sp>
            <p:sp>
              <p:nvSpPr>
                <p:cNvPr id="514" name="Freeform: Shape 513">
                  <a:extLst>
                    <a:ext uri="{FF2B5EF4-FFF2-40B4-BE49-F238E27FC236}">
                      <a16:creationId xmlns:a16="http://schemas.microsoft.com/office/drawing/2014/main" id="{3F58C58E-E03A-45AB-A466-6CB1F4134469}"/>
                    </a:ext>
                  </a:extLst>
                </p:cNvPr>
                <p:cNvSpPr/>
                <p:nvPr/>
              </p:nvSpPr>
              <p:spPr>
                <a:xfrm>
                  <a:off x="5264314" y="4839152"/>
                  <a:ext cx="12353" cy="12377"/>
                </a:xfrm>
                <a:custGeom>
                  <a:avLst/>
                  <a:gdLst>
                    <a:gd name="connsiteX0" fmla="*/ 9308 w 12353"/>
                    <a:gd name="connsiteY0" fmla="*/ 11500 h 12377"/>
                    <a:gd name="connsiteX1" fmla="*/ 11500 w 12353"/>
                    <a:gd name="connsiteY1" fmla="*/ 3046 h 12377"/>
                    <a:gd name="connsiteX2" fmla="*/ 3046 w 12353"/>
                    <a:gd name="connsiteY2" fmla="*/ 853 h 12377"/>
                    <a:gd name="connsiteX3" fmla="*/ 854 w 12353"/>
                    <a:gd name="connsiteY3" fmla="*/ 9308 h 12377"/>
                    <a:gd name="connsiteX4" fmla="*/ 869 w 12353"/>
                    <a:gd name="connsiteY4" fmla="*/ 9334 h 12377"/>
                    <a:gd name="connsiteX5" fmla="*/ 9222 w 12353"/>
                    <a:gd name="connsiteY5" fmla="*/ 11551 h 12377"/>
                    <a:gd name="connsiteX6" fmla="*/ 9308 w 12353"/>
                    <a:gd name="connsiteY6" fmla="*/ 11500 h 12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53" h="12377">
                      <a:moveTo>
                        <a:pt x="9308" y="11500"/>
                      </a:moveTo>
                      <a:cubicBezTo>
                        <a:pt x="12248" y="9771"/>
                        <a:pt x="13229" y="5986"/>
                        <a:pt x="11500" y="3046"/>
                      </a:cubicBezTo>
                      <a:cubicBezTo>
                        <a:pt x="9771" y="106"/>
                        <a:pt x="5986" y="-876"/>
                        <a:pt x="3046" y="853"/>
                      </a:cubicBezTo>
                      <a:cubicBezTo>
                        <a:pt x="106" y="2583"/>
                        <a:pt x="-876" y="6368"/>
                        <a:pt x="854" y="9308"/>
                      </a:cubicBezTo>
                      <a:cubicBezTo>
                        <a:pt x="859" y="9317"/>
                        <a:pt x="864" y="9325"/>
                        <a:pt x="869" y="9334"/>
                      </a:cubicBezTo>
                      <a:cubicBezTo>
                        <a:pt x="2563" y="12252"/>
                        <a:pt x="6303" y="13245"/>
                        <a:pt x="9222" y="11551"/>
                      </a:cubicBezTo>
                      <a:cubicBezTo>
                        <a:pt x="9251" y="11534"/>
                        <a:pt x="9279" y="11517"/>
                        <a:pt x="9308" y="11500"/>
                      </a:cubicBezTo>
                      <a:close/>
                    </a:path>
                  </a:pathLst>
                </a:custGeom>
                <a:solidFill>
                  <a:srgbClr val="EE892A"/>
                </a:solidFill>
                <a:ln w="3233" cap="flat">
                  <a:noFill/>
                  <a:prstDash val="solid"/>
                  <a:miter/>
                </a:ln>
              </p:spPr>
              <p:txBody>
                <a:bodyPr rtlCol="0" anchor="ctr"/>
                <a:lstStyle/>
                <a:p>
                  <a:endParaRPr lang="en-US"/>
                </a:p>
              </p:txBody>
            </p:sp>
            <p:sp>
              <p:nvSpPr>
                <p:cNvPr id="515" name="Freeform: Shape 514">
                  <a:extLst>
                    <a:ext uri="{FF2B5EF4-FFF2-40B4-BE49-F238E27FC236}">
                      <a16:creationId xmlns:a16="http://schemas.microsoft.com/office/drawing/2014/main" id="{4A889AD4-CA19-4426-BCDD-B1E341D51D03}"/>
                    </a:ext>
                  </a:extLst>
                </p:cNvPr>
                <p:cNvSpPr/>
                <p:nvPr/>
              </p:nvSpPr>
              <p:spPr>
                <a:xfrm>
                  <a:off x="5289940" y="4863976"/>
                  <a:ext cx="7890" cy="7890"/>
                </a:xfrm>
                <a:custGeom>
                  <a:avLst/>
                  <a:gdLst>
                    <a:gd name="connsiteX0" fmla="*/ 5959 w 7890"/>
                    <a:gd name="connsiteY0" fmla="*/ 7337 h 7890"/>
                    <a:gd name="connsiteX1" fmla="*/ 7337 w 7890"/>
                    <a:gd name="connsiteY1" fmla="*/ 1931 h 7890"/>
                    <a:gd name="connsiteX2" fmla="*/ 1931 w 7890"/>
                    <a:gd name="connsiteY2" fmla="*/ 553 h 7890"/>
                    <a:gd name="connsiteX3" fmla="*/ 527 w 7890"/>
                    <a:gd name="connsiteY3" fmla="*/ 5915 h 7890"/>
                    <a:gd name="connsiteX4" fmla="*/ 5914 w 7890"/>
                    <a:gd name="connsiteY4" fmla="*/ 7364 h 7890"/>
                    <a:gd name="connsiteX5" fmla="*/ 5959 w 7890"/>
                    <a:gd name="connsiteY5" fmla="*/ 7338 h 7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90" h="7890">
                      <a:moveTo>
                        <a:pt x="5959" y="7337"/>
                      </a:moveTo>
                      <a:cubicBezTo>
                        <a:pt x="7832" y="6225"/>
                        <a:pt x="8449" y="3805"/>
                        <a:pt x="7337" y="1931"/>
                      </a:cubicBezTo>
                      <a:cubicBezTo>
                        <a:pt x="6225" y="58"/>
                        <a:pt x="3805" y="-559"/>
                        <a:pt x="1931" y="553"/>
                      </a:cubicBezTo>
                      <a:cubicBezTo>
                        <a:pt x="75" y="1655"/>
                        <a:pt x="-550" y="4044"/>
                        <a:pt x="527" y="5915"/>
                      </a:cubicBezTo>
                      <a:cubicBezTo>
                        <a:pt x="1615" y="7802"/>
                        <a:pt x="4027" y="8451"/>
                        <a:pt x="5914" y="7364"/>
                      </a:cubicBezTo>
                      <a:cubicBezTo>
                        <a:pt x="5929" y="7355"/>
                        <a:pt x="5944" y="7346"/>
                        <a:pt x="5959" y="7338"/>
                      </a:cubicBezTo>
                      <a:close/>
                    </a:path>
                  </a:pathLst>
                </a:custGeom>
                <a:solidFill>
                  <a:srgbClr val="EE892A"/>
                </a:solidFill>
                <a:ln w="3233" cap="flat">
                  <a:noFill/>
                  <a:prstDash val="solid"/>
                  <a:miter/>
                </a:ln>
              </p:spPr>
              <p:txBody>
                <a:bodyPr rtlCol="0" anchor="ctr"/>
                <a:lstStyle/>
                <a:p>
                  <a:endParaRPr lang="en-US"/>
                </a:p>
              </p:txBody>
            </p:sp>
            <p:sp>
              <p:nvSpPr>
                <p:cNvPr id="516" name="Freeform: Shape 515">
                  <a:extLst>
                    <a:ext uri="{FF2B5EF4-FFF2-40B4-BE49-F238E27FC236}">
                      <a16:creationId xmlns:a16="http://schemas.microsoft.com/office/drawing/2014/main" id="{DB8B444C-4F49-4706-959F-D2DC02F89534}"/>
                    </a:ext>
                  </a:extLst>
                </p:cNvPr>
                <p:cNvSpPr/>
                <p:nvPr/>
              </p:nvSpPr>
              <p:spPr>
                <a:xfrm>
                  <a:off x="5291471" y="4734848"/>
                  <a:ext cx="12673" cy="21027"/>
                </a:xfrm>
                <a:custGeom>
                  <a:avLst/>
                  <a:gdLst>
                    <a:gd name="connsiteX0" fmla="*/ 10152 w 12673"/>
                    <a:gd name="connsiteY0" fmla="*/ 17 h 21027"/>
                    <a:gd name="connsiteX1" fmla="*/ 6 w 12673"/>
                    <a:gd name="connsiteY1" fmla="*/ 10876 h 21027"/>
                    <a:gd name="connsiteX2" fmla="*/ 10865 w 12673"/>
                    <a:gd name="connsiteY2" fmla="*/ 21022 h 21027"/>
                    <a:gd name="connsiteX3" fmla="*/ 11251 w 12673"/>
                    <a:gd name="connsiteY3" fmla="*/ 21002 h 21027"/>
                    <a:gd name="connsiteX4" fmla="*/ 12674 w 12673"/>
                    <a:gd name="connsiteY4" fmla="*/ 20808 h 21027"/>
                    <a:gd name="connsiteX5" fmla="*/ 12674 w 12673"/>
                    <a:gd name="connsiteY5" fmla="*/ 211 h 21027"/>
                    <a:gd name="connsiteX6" fmla="*/ 10152 w 12673"/>
                    <a:gd name="connsiteY6" fmla="*/ 17 h 21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73" h="21027">
                      <a:moveTo>
                        <a:pt x="10152" y="17"/>
                      </a:moveTo>
                      <a:cubicBezTo>
                        <a:pt x="4352" y="214"/>
                        <a:pt x="-191" y="5076"/>
                        <a:pt x="6" y="10876"/>
                      </a:cubicBezTo>
                      <a:cubicBezTo>
                        <a:pt x="203" y="16676"/>
                        <a:pt x="5065" y="21219"/>
                        <a:pt x="10865" y="21022"/>
                      </a:cubicBezTo>
                      <a:cubicBezTo>
                        <a:pt x="10994" y="21017"/>
                        <a:pt x="11123" y="21011"/>
                        <a:pt x="11251" y="21002"/>
                      </a:cubicBezTo>
                      <a:cubicBezTo>
                        <a:pt x="11736" y="21002"/>
                        <a:pt x="12221" y="21002"/>
                        <a:pt x="12674" y="20808"/>
                      </a:cubicBezTo>
                      <a:lnTo>
                        <a:pt x="12674" y="211"/>
                      </a:lnTo>
                      <a:cubicBezTo>
                        <a:pt x="11846" y="31"/>
                        <a:pt x="10997" y="-34"/>
                        <a:pt x="10152" y="17"/>
                      </a:cubicBezTo>
                      <a:close/>
                    </a:path>
                  </a:pathLst>
                </a:custGeom>
                <a:solidFill>
                  <a:srgbClr val="EE892A"/>
                </a:solidFill>
                <a:ln w="3233" cap="flat">
                  <a:noFill/>
                  <a:prstDash val="solid"/>
                  <a:miter/>
                </a:ln>
              </p:spPr>
              <p:txBody>
                <a:bodyPr rtlCol="0" anchor="ctr"/>
                <a:lstStyle/>
                <a:p>
                  <a:endParaRPr lang="en-US"/>
                </a:p>
              </p:txBody>
            </p:sp>
            <p:sp>
              <p:nvSpPr>
                <p:cNvPr id="517" name="Freeform: Shape 516">
                  <a:extLst>
                    <a:ext uri="{FF2B5EF4-FFF2-40B4-BE49-F238E27FC236}">
                      <a16:creationId xmlns:a16="http://schemas.microsoft.com/office/drawing/2014/main" id="{3FBADE9A-F0A4-4CB5-AB1E-1B7F846E28C5}"/>
                    </a:ext>
                  </a:extLst>
                </p:cNvPr>
                <p:cNvSpPr/>
                <p:nvPr/>
              </p:nvSpPr>
              <p:spPr>
                <a:xfrm>
                  <a:off x="5273921" y="4729816"/>
                  <a:ext cx="12351" cy="12349"/>
                </a:xfrm>
                <a:custGeom>
                  <a:avLst/>
                  <a:gdLst>
                    <a:gd name="connsiteX0" fmla="*/ 5877 w 12351"/>
                    <a:gd name="connsiteY0" fmla="*/ 5 h 12349"/>
                    <a:gd name="connsiteX1" fmla="*/ 7 w 12351"/>
                    <a:gd name="connsiteY1" fmla="*/ 6472 h 12349"/>
                    <a:gd name="connsiteX2" fmla="*/ 6475 w 12351"/>
                    <a:gd name="connsiteY2" fmla="*/ 12342 h 12349"/>
                    <a:gd name="connsiteX3" fmla="*/ 12344 w 12351"/>
                    <a:gd name="connsiteY3" fmla="*/ 5874 h 12349"/>
                    <a:gd name="connsiteX4" fmla="*/ 12344 w 12351"/>
                    <a:gd name="connsiteY4" fmla="*/ 5857 h 12349"/>
                    <a:gd name="connsiteX5" fmla="*/ 5877 w 12351"/>
                    <a:gd name="connsiteY5" fmla="*/ 5 h 12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1" h="12349">
                      <a:moveTo>
                        <a:pt x="5877" y="5"/>
                      </a:moveTo>
                      <a:cubicBezTo>
                        <a:pt x="2470" y="170"/>
                        <a:pt x="-158" y="3065"/>
                        <a:pt x="7" y="6472"/>
                      </a:cubicBezTo>
                      <a:cubicBezTo>
                        <a:pt x="173" y="9879"/>
                        <a:pt x="3068" y="12507"/>
                        <a:pt x="6475" y="12342"/>
                      </a:cubicBezTo>
                      <a:cubicBezTo>
                        <a:pt x="9882" y="12176"/>
                        <a:pt x="12509" y="9281"/>
                        <a:pt x="12344" y="5874"/>
                      </a:cubicBezTo>
                      <a:cubicBezTo>
                        <a:pt x="12344" y="5869"/>
                        <a:pt x="12344" y="5863"/>
                        <a:pt x="12344" y="5857"/>
                      </a:cubicBezTo>
                      <a:cubicBezTo>
                        <a:pt x="12135" y="2474"/>
                        <a:pt x="9264" y="-124"/>
                        <a:pt x="5877" y="5"/>
                      </a:cubicBezTo>
                      <a:close/>
                    </a:path>
                  </a:pathLst>
                </a:custGeom>
                <a:solidFill>
                  <a:srgbClr val="EE892A"/>
                </a:solidFill>
                <a:ln w="3233" cap="flat">
                  <a:noFill/>
                  <a:prstDash val="solid"/>
                  <a:miter/>
                </a:ln>
              </p:spPr>
              <p:txBody>
                <a:bodyPr rtlCol="0" anchor="ctr"/>
                <a:lstStyle/>
                <a:p>
                  <a:endParaRPr lang="en-US"/>
                </a:p>
              </p:txBody>
            </p:sp>
            <p:sp>
              <p:nvSpPr>
                <p:cNvPr id="518" name="Freeform: Shape 517">
                  <a:extLst>
                    <a:ext uri="{FF2B5EF4-FFF2-40B4-BE49-F238E27FC236}">
                      <a16:creationId xmlns:a16="http://schemas.microsoft.com/office/drawing/2014/main" id="{67957BE6-6E19-4EB1-921D-80055654D415}"/>
                    </a:ext>
                  </a:extLst>
                </p:cNvPr>
                <p:cNvSpPr/>
                <p:nvPr/>
              </p:nvSpPr>
              <p:spPr>
                <a:xfrm>
                  <a:off x="5286583" y="4762873"/>
                  <a:ext cx="7889" cy="7888"/>
                </a:xfrm>
                <a:custGeom>
                  <a:avLst/>
                  <a:gdLst>
                    <a:gd name="connsiteX0" fmla="*/ 4176 w 7889"/>
                    <a:gd name="connsiteY0" fmla="*/ 7883 h 7888"/>
                    <a:gd name="connsiteX1" fmla="*/ 7883 w 7889"/>
                    <a:gd name="connsiteY1" fmla="*/ 3714 h 7888"/>
                    <a:gd name="connsiteX2" fmla="*/ 3714 w 7889"/>
                    <a:gd name="connsiteY2" fmla="*/ 7 h 7888"/>
                    <a:gd name="connsiteX3" fmla="*/ 5 w 7889"/>
                    <a:gd name="connsiteY3" fmla="*/ 4132 h 7888"/>
                    <a:gd name="connsiteX4" fmla="*/ 4175 w 7889"/>
                    <a:gd name="connsiteY4" fmla="*/ 7883 h 78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89" h="7888">
                      <a:moveTo>
                        <a:pt x="4176" y="7883"/>
                      </a:moveTo>
                      <a:cubicBezTo>
                        <a:pt x="6350" y="7755"/>
                        <a:pt x="8010" y="5889"/>
                        <a:pt x="7883" y="3714"/>
                      </a:cubicBezTo>
                      <a:cubicBezTo>
                        <a:pt x="7755" y="1539"/>
                        <a:pt x="5889" y="-121"/>
                        <a:pt x="3714" y="7"/>
                      </a:cubicBezTo>
                      <a:cubicBezTo>
                        <a:pt x="1556" y="133"/>
                        <a:pt x="-98" y="1973"/>
                        <a:pt x="5" y="4132"/>
                      </a:cubicBezTo>
                      <a:cubicBezTo>
                        <a:pt x="126" y="6317"/>
                        <a:pt x="1990" y="7993"/>
                        <a:pt x="4175" y="7883"/>
                      </a:cubicBezTo>
                      <a:close/>
                    </a:path>
                  </a:pathLst>
                </a:custGeom>
                <a:solidFill>
                  <a:srgbClr val="EE892A"/>
                </a:solidFill>
                <a:ln w="3233" cap="flat">
                  <a:noFill/>
                  <a:prstDash val="solid"/>
                  <a:miter/>
                </a:ln>
              </p:spPr>
              <p:txBody>
                <a:bodyPr rtlCol="0" anchor="ctr"/>
                <a:lstStyle/>
                <a:p>
                  <a:endParaRPr lang="en-US"/>
                </a:p>
              </p:txBody>
            </p:sp>
            <p:sp>
              <p:nvSpPr>
                <p:cNvPr id="519" name="Freeform: Shape 518">
                  <a:extLst>
                    <a:ext uri="{FF2B5EF4-FFF2-40B4-BE49-F238E27FC236}">
                      <a16:creationId xmlns:a16="http://schemas.microsoft.com/office/drawing/2014/main" id="{F652F76A-F31E-4A7B-B422-6312B82FE893}"/>
                    </a:ext>
                  </a:extLst>
                </p:cNvPr>
                <p:cNvSpPr/>
                <p:nvPr/>
              </p:nvSpPr>
              <p:spPr>
                <a:xfrm>
                  <a:off x="5234374" y="4798611"/>
                  <a:ext cx="17507" cy="17528"/>
                </a:xfrm>
                <a:custGeom>
                  <a:avLst/>
                  <a:gdLst>
                    <a:gd name="connsiteX0" fmla="*/ 12539 w 17507"/>
                    <a:gd name="connsiteY0" fmla="*/ 857 h 17528"/>
                    <a:gd name="connsiteX1" fmla="*/ 857 w 17507"/>
                    <a:gd name="connsiteY1" fmla="*/ 4989 h 17528"/>
                    <a:gd name="connsiteX2" fmla="*/ 4990 w 17507"/>
                    <a:gd name="connsiteY2" fmla="*/ 16672 h 17528"/>
                    <a:gd name="connsiteX3" fmla="*/ 16646 w 17507"/>
                    <a:gd name="connsiteY3" fmla="*/ 12594 h 17528"/>
                    <a:gd name="connsiteX4" fmla="*/ 12539 w 17507"/>
                    <a:gd name="connsiteY4" fmla="*/ 857 h 175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07" h="17528">
                      <a:moveTo>
                        <a:pt x="12539" y="857"/>
                      </a:moveTo>
                      <a:cubicBezTo>
                        <a:pt x="8172" y="-1228"/>
                        <a:pt x="2942" y="622"/>
                        <a:pt x="857" y="4989"/>
                      </a:cubicBezTo>
                      <a:cubicBezTo>
                        <a:pt x="-1228" y="9357"/>
                        <a:pt x="622" y="14587"/>
                        <a:pt x="4990" y="16672"/>
                      </a:cubicBezTo>
                      <a:cubicBezTo>
                        <a:pt x="9335" y="18747"/>
                        <a:pt x="14541" y="16925"/>
                        <a:pt x="16646" y="12594"/>
                      </a:cubicBezTo>
                      <a:cubicBezTo>
                        <a:pt x="18733" y="8218"/>
                        <a:pt x="16899" y="2978"/>
                        <a:pt x="12539" y="857"/>
                      </a:cubicBezTo>
                      <a:close/>
                    </a:path>
                  </a:pathLst>
                </a:custGeom>
                <a:solidFill>
                  <a:srgbClr val="EE892A"/>
                </a:solidFill>
                <a:ln w="3233" cap="flat">
                  <a:noFill/>
                  <a:prstDash val="solid"/>
                  <a:miter/>
                </a:ln>
              </p:spPr>
              <p:txBody>
                <a:bodyPr rtlCol="0" anchor="ctr"/>
                <a:lstStyle/>
                <a:p>
                  <a:endParaRPr lang="en-US"/>
                </a:p>
              </p:txBody>
            </p:sp>
            <p:sp>
              <p:nvSpPr>
                <p:cNvPr id="520" name="Freeform: Shape 519">
                  <a:extLst>
                    <a:ext uri="{FF2B5EF4-FFF2-40B4-BE49-F238E27FC236}">
                      <a16:creationId xmlns:a16="http://schemas.microsoft.com/office/drawing/2014/main" id="{F097D9F3-AA37-4C0C-A93B-D482C30AD0A8}"/>
                    </a:ext>
                  </a:extLst>
                </p:cNvPr>
                <p:cNvSpPr/>
                <p:nvPr/>
              </p:nvSpPr>
              <p:spPr>
                <a:xfrm>
                  <a:off x="5225755" y="4786814"/>
                  <a:ext cx="10079" cy="9722"/>
                </a:xfrm>
                <a:custGeom>
                  <a:avLst/>
                  <a:gdLst>
                    <a:gd name="connsiteX0" fmla="*/ 368 w 10079"/>
                    <a:gd name="connsiteY0" fmla="*/ 2598 h 9722"/>
                    <a:gd name="connsiteX1" fmla="*/ 3289 w 10079"/>
                    <a:gd name="connsiteY1" fmla="*/ 9355 h 9722"/>
                    <a:gd name="connsiteX2" fmla="*/ 9712 w 10079"/>
                    <a:gd name="connsiteY2" fmla="*/ 7125 h 9722"/>
                    <a:gd name="connsiteX3" fmla="*/ 6791 w 10079"/>
                    <a:gd name="connsiteY3" fmla="*/ 367 h 9722"/>
                    <a:gd name="connsiteX4" fmla="*/ 368 w 10079"/>
                    <a:gd name="connsiteY4" fmla="*/ 2598 h 9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79" h="9722">
                      <a:moveTo>
                        <a:pt x="368" y="2598"/>
                      </a:moveTo>
                      <a:cubicBezTo>
                        <a:pt x="-692" y="5271"/>
                        <a:pt x="616" y="8296"/>
                        <a:pt x="3289" y="9355"/>
                      </a:cubicBezTo>
                      <a:cubicBezTo>
                        <a:pt x="5687" y="10306"/>
                        <a:pt x="8420" y="9357"/>
                        <a:pt x="9712" y="7125"/>
                      </a:cubicBezTo>
                      <a:cubicBezTo>
                        <a:pt x="10772" y="4452"/>
                        <a:pt x="9463" y="1426"/>
                        <a:pt x="6791" y="367"/>
                      </a:cubicBezTo>
                      <a:cubicBezTo>
                        <a:pt x="4393" y="-583"/>
                        <a:pt x="1660" y="365"/>
                        <a:pt x="368" y="2598"/>
                      </a:cubicBezTo>
                      <a:close/>
                    </a:path>
                  </a:pathLst>
                </a:custGeom>
                <a:solidFill>
                  <a:srgbClr val="EE892A"/>
                </a:solidFill>
                <a:ln w="3233" cap="flat">
                  <a:noFill/>
                  <a:prstDash val="solid"/>
                  <a:miter/>
                </a:ln>
              </p:spPr>
              <p:txBody>
                <a:bodyPr rtlCol="0" anchor="ctr"/>
                <a:lstStyle/>
                <a:p>
                  <a:endParaRPr lang="en-US"/>
                </a:p>
              </p:txBody>
            </p:sp>
            <p:sp>
              <p:nvSpPr>
                <p:cNvPr id="521" name="Freeform: Shape 520">
                  <a:extLst>
                    <a:ext uri="{FF2B5EF4-FFF2-40B4-BE49-F238E27FC236}">
                      <a16:creationId xmlns:a16="http://schemas.microsoft.com/office/drawing/2014/main" id="{68201342-94E7-46B0-816C-FBFD326EB9AF}"/>
                    </a:ext>
                  </a:extLst>
                </p:cNvPr>
                <p:cNvSpPr/>
                <p:nvPr/>
              </p:nvSpPr>
              <p:spPr>
                <a:xfrm>
                  <a:off x="5222729" y="4815063"/>
                  <a:ext cx="6468" cy="6468"/>
                </a:xfrm>
                <a:custGeom>
                  <a:avLst/>
                  <a:gdLst>
                    <a:gd name="connsiteX0" fmla="*/ 290 w 6468"/>
                    <a:gd name="connsiteY0" fmla="*/ 1898 h 6468"/>
                    <a:gd name="connsiteX1" fmla="*/ 1898 w 6468"/>
                    <a:gd name="connsiteY1" fmla="*/ 6178 h 6468"/>
                    <a:gd name="connsiteX2" fmla="*/ 6178 w 6468"/>
                    <a:gd name="connsiteY2" fmla="*/ 4570 h 6468"/>
                    <a:gd name="connsiteX3" fmla="*/ 4687 w 6468"/>
                    <a:gd name="connsiteY3" fmla="*/ 346 h 6468"/>
                    <a:gd name="connsiteX4" fmla="*/ 346 w 6468"/>
                    <a:gd name="connsiteY4" fmla="*/ 1781 h 6468"/>
                    <a:gd name="connsiteX5" fmla="*/ 290 w 6468"/>
                    <a:gd name="connsiteY5" fmla="*/ 1898 h 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68" h="6468">
                      <a:moveTo>
                        <a:pt x="290" y="1898"/>
                      </a:moveTo>
                      <a:cubicBezTo>
                        <a:pt x="-448" y="3524"/>
                        <a:pt x="272" y="5440"/>
                        <a:pt x="1898" y="6178"/>
                      </a:cubicBezTo>
                      <a:cubicBezTo>
                        <a:pt x="3524" y="6917"/>
                        <a:pt x="5440" y="6197"/>
                        <a:pt x="6178" y="4570"/>
                      </a:cubicBezTo>
                      <a:cubicBezTo>
                        <a:pt x="6896" y="2990"/>
                        <a:pt x="6238" y="1125"/>
                        <a:pt x="4687" y="346"/>
                      </a:cubicBezTo>
                      <a:cubicBezTo>
                        <a:pt x="3092" y="-457"/>
                        <a:pt x="1148" y="186"/>
                        <a:pt x="346" y="1781"/>
                      </a:cubicBezTo>
                      <a:cubicBezTo>
                        <a:pt x="326" y="1819"/>
                        <a:pt x="308" y="1858"/>
                        <a:pt x="290" y="1898"/>
                      </a:cubicBezTo>
                      <a:close/>
                    </a:path>
                  </a:pathLst>
                </a:custGeom>
                <a:solidFill>
                  <a:srgbClr val="EE892A"/>
                </a:solidFill>
                <a:ln w="3233" cap="flat">
                  <a:noFill/>
                  <a:prstDash val="solid"/>
                  <a:miter/>
                </a:ln>
              </p:spPr>
              <p:txBody>
                <a:bodyPr rtlCol="0" anchor="ctr"/>
                <a:lstStyle/>
                <a:p>
                  <a:endParaRPr lang="en-US"/>
                </a:p>
              </p:txBody>
            </p:sp>
            <p:sp>
              <p:nvSpPr>
                <p:cNvPr id="522" name="Freeform: Shape 521">
                  <a:extLst>
                    <a:ext uri="{FF2B5EF4-FFF2-40B4-BE49-F238E27FC236}">
                      <a16:creationId xmlns:a16="http://schemas.microsoft.com/office/drawing/2014/main" id="{71A23670-8CF0-4C4B-8125-BA7A23DC91C8}"/>
                    </a:ext>
                  </a:extLst>
                </p:cNvPr>
                <p:cNvSpPr/>
                <p:nvPr/>
              </p:nvSpPr>
              <p:spPr>
                <a:xfrm>
                  <a:off x="5186083" y="4884138"/>
                  <a:ext cx="21020" cy="21018"/>
                </a:xfrm>
                <a:custGeom>
                  <a:avLst/>
                  <a:gdLst>
                    <a:gd name="connsiteX0" fmla="*/ 44 w 21020"/>
                    <a:gd name="connsiteY0" fmla="*/ 11426 h 21018"/>
                    <a:gd name="connsiteX1" fmla="*/ 11429 w 21020"/>
                    <a:gd name="connsiteY1" fmla="*/ 20978 h 21018"/>
                    <a:gd name="connsiteX2" fmla="*/ 20980 w 21020"/>
                    <a:gd name="connsiteY2" fmla="*/ 9592 h 21018"/>
                    <a:gd name="connsiteX3" fmla="*/ 9595 w 21020"/>
                    <a:gd name="connsiteY3" fmla="*/ 41 h 21018"/>
                    <a:gd name="connsiteX4" fmla="*/ 9550 w 21020"/>
                    <a:gd name="connsiteY4" fmla="*/ 45 h 21018"/>
                    <a:gd name="connsiteX5" fmla="*/ 42 w 21020"/>
                    <a:gd name="connsiteY5" fmla="*/ 11407 h 21018"/>
                    <a:gd name="connsiteX6" fmla="*/ 44 w 21020"/>
                    <a:gd name="connsiteY6" fmla="*/ 11426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 h="21018">
                      <a:moveTo>
                        <a:pt x="44" y="11426"/>
                      </a:moveTo>
                      <a:cubicBezTo>
                        <a:pt x="550" y="17208"/>
                        <a:pt x="5647" y="21484"/>
                        <a:pt x="11429" y="20978"/>
                      </a:cubicBezTo>
                      <a:cubicBezTo>
                        <a:pt x="17211" y="20471"/>
                        <a:pt x="21487" y="15374"/>
                        <a:pt x="20980" y="9592"/>
                      </a:cubicBezTo>
                      <a:cubicBezTo>
                        <a:pt x="20474" y="3810"/>
                        <a:pt x="15376" y="-466"/>
                        <a:pt x="9595" y="41"/>
                      </a:cubicBezTo>
                      <a:cubicBezTo>
                        <a:pt x="9580" y="42"/>
                        <a:pt x="9565" y="43"/>
                        <a:pt x="9550" y="45"/>
                      </a:cubicBezTo>
                      <a:cubicBezTo>
                        <a:pt x="3786" y="557"/>
                        <a:pt x="-470" y="5644"/>
                        <a:pt x="42" y="11407"/>
                      </a:cubicBezTo>
                      <a:cubicBezTo>
                        <a:pt x="42" y="11413"/>
                        <a:pt x="43" y="11420"/>
                        <a:pt x="44" y="11426"/>
                      </a:cubicBezTo>
                      <a:close/>
                    </a:path>
                  </a:pathLst>
                </a:custGeom>
                <a:solidFill>
                  <a:srgbClr val="EE892A"/>
                </a:solidFill>
                <a:ln w="3233" cap="flat">
                  <a:noFill/>
                  <a:prstDash val="solid"/>
                  <a:miter/>
                </a:ln>
              </p:spPr>
              <p:txBody>
                <a:bodyPr rtlCol="0" anchor="ctr"/>
                <a:lstStyle/>
                <a:p>
                  <a:endParaRPr lang="en-US"/>
                </a:p>
              </p:txBody>
            </p:sp>
            <p:sp>
              <p:nvSpPr>
                <p:cNvPr id="523" name="Freeform: Shape 522">
                  <a:extLst>
                    <a:ext uri="{FF2B5EF4-FFF2-40B4-BE49-F238E27FC236}">
                      <a16:creationId xmlns:a16="http://schemas.microsoft.com/office/drawing/2014/main" id="{D0BB86FD-FF11-4934-859E-CAC18ED4C5B8}"/>
                    </a:ext>
                  </a:extLst>
                </p:cNvPr>
                <p:cNvSpPr/>
                <p:nvPr/>
              </p:nvSpPr>
              <p:spPr>
                <a:xfrm>
                  <a:off x="5198974" y="4866144"/>
                  <a:ext cx="12416" cy="12417"/>
                </a:xfrm>
                <a:custGeom>
                  <a:avLst/>
                  <a:gdLst>
                    <a:gd name="connsiteX0" fmla="*/ 22 w 12416"/>
                    <a:gd name="connsiteY0" fmla="*/ 6722 h 12417"/>
                    <a:gd name="connsiteX1" fmla="*/ 6722 w 12416"/>
                    <a:gd name="connsiteY1" fmla="*/ 12395 h 12417"/>
                    <a:gd name="connsiteX2" fmla="*/ 12395 w 12416"/>
                    <a:gd name="connsiteY2" fmla="*/ 5695 h 12417"/>
                    <a:gd name="connsiteX3" fmla="*/ 5695 w 12416"/>
                    <a:gd name="connsiteY3" fmla="*/ 22 h 12417"/>
                    <a:gd name="connsiteX4" fmla="*/ 5615 w 12416"/>
                    <a:gd name="connsiteY4" fmla="*/ 29 h 12417"/>
                    <a:gd name="connsiteX5" fmla="*/ 22 w 12416"/>
                    <a:gd name="connsiteY5" fmla="*/ 6722 h 1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16" h="12417">
                      <a:moveTo>
                        <a:pt x="22" y="6722"/>
                      </a:moveTo>
                      <a:cubicBezTo>
                        <a:pt x="305" y="10139"/>
                        <a:pt x="3305" y="12679"/>
                        <a:pt x="6722" y="12395"/>
                      </a:cubicBezTo>
                      <a:cubicBezTo>
                        <a:pt x="10139" y="12112"/>
                        <a:pt x="12679" y="9112"/>
                        <a:pt x="12395" y="5695"/>
                      </a:cubicBezTo>
                      <a:cubicBezTo>
                        <a:pt x="12112" y="2278"/>
                        <a:pt x="9112" y="-262"/>
                        <a:pt x="5695" y="22"/>
                      </a:cubicBezTo>
                      <a:cubicBezTo>
                        <a:pt x="5668" y="24"/>
                        <a:pt x="5642" y="26"/>
                        <a:pt x="5615" y="29"/>
                      </a:cubicBezTo>
                      <a:cubicBezTo>
                        <a:pt x="2233" y="353"/>
                        <a:pt x="-259" y="3336"/>
                        <a:pt x="22" y="6722"/>
                      </a:cubicBezTo>
                      <a:close/>
                    </a:path>
                  </a:pathLst>
                </a:custGeom>
                <a:solidFill>
                  <a:srgbClr val="EE892A"/>
                </a:solidFill>
                <a:ln w="3233" cap="flat">
                  <a:noFill/>
                  <a:prstDash val="solid"/>
                  <a:miter/>
                </a:ln>
              </p:spPr>
              <p:txBody>
                <a:bodyPr rtlCol="0" anchor="ctr"/>
                <a:lstStyle/>
                <a:p>
                  <a:endParaRPr lang="en-US"/>
                </a:p>
              </p:txBody>
            </p:sp>
            <p:sp>
              <p:nvSpPr>
                <p:cNvPr id="524" name="Freeform: Shape 523">
                  <a:extLst>
                    <a:ext uri="{FF2B5EF4-FFF2-40B4-BE49-F238E27FC236}">
                      <a16:creationId xmlns:a16="http://schemas.microsoft.com/office/drawing/2014/main" id="{7FA74B38-6ADD-459A-BBEE-FFE1E2915C5C}"/>
                    </a:ext>
                  </a:extLst>
                </p:cNvPr>
                <p:cNvSpPr/>
                <p:nvPr/>
              </p:nvSpPr>
              <p:spPr>
                <a:xfrm>
                  <a:off x="5170834" y="4879835"/>
                  <a:ext cx="7919" cy="7918"/>
                </a:xfrm>
                <a:custGeom>
                  <a:avLst/>
                  <a:gdLst>
                    <a:gd name="connsiteX0" fmla="*/ 3620 w 7919"/>
                    <a:gd name="connsiteY0" fmla="*/ 15 h 7918"/>
                    <a:gd name="connsiteX1" fmla="*/ 15 w 7919"/>
                    <a:gd name="connsiteY1" fmla="*/ 4299 h 7918"/>
                    <a:gd name="connsiteX2" fmla="*/ 4299 w 7919"/>
                    <a:gd name="connsiteY2" fmla="*/ 7904 h 7918"/>
                    <a:gd name="connsiteX3" fmla="*/ 7904 w 7919"/>
                    <a:gd name="connsiteY3" fmla="*/ 3620 h 7918"/>
                    <a:gd name="connsiteX4" fmla="*/ 3620 w 7919"/>
                    <a:gd name="connsiteY4" fmla="*/ 15 h 79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19" h="7918">
                      <a:moveTo>
                        <a:pt x="3620" y="15"/>
                      </a:moveTo>
                      <a:cubicBezTo>
                        <a:pt x="1441" y="202"/>
                        <a:pt x="-173" y="2121"/>
                        <a:pt x="15" y="4299"/>
                      </a:cubicBezTo>
                      <a:cubicBezTo>
                        <a:pt x="202" y="6478"/>
                        <a:pt x="2120" y="8092"/>
                        <a:pt x="4299" y="7904"/>
                      </a:cubicBezTo>
                      <a:cubicBezTo>
                        <a:pt x="6478" y="7717"/>
                        <a:pt x="8092" y="5798"/>
                        <a:pt x="7904" y="3620"/>
                      </a:cubicBezTo>
                      <a:cubicBezTo>
                        <a:pt x="7717" y="1441"/>
                        <a:pt x="5799" y="-173"/>
                        <a:pt x="3620" y="15"/>
                      </a:cubicBezTo>
                      <a:close/>
                    </a:path>
                  </a:pathLst>
                </a:custGeom>
                <a:solidFill>
                  <a:srgbClr val="EE892A"/>
                </a:solidFill>
                <a:ln w="3233" cap="flat">
                  <a:noFill/>
                  <a:prstDash val="solid"/>
                  <a:miter/>
                </a:ln>
              </p:spPr>
              <p:txBody>
                <a:bodyPr rtlCol="0" anchor="ctr"/>
                <a:lstStyle/>
                <a:p>
                  <a:endParaRPr lang="en-US"/>
                </a:p>
              </p:txBody>
            </p:sp>
            <p:sp>
              <p:nvSpPr>
                <p:cNvPr id="525" name="Freeform: Shape 524">
                  <a:extLst>
                    <a:ext uri="{FF2B5EF4-FFF2-40B4-BE49-F238E27FC236}">
                      <a16:creationId xmlns:a16="http://schemas.microsoft.com/office/drawing/2014/main" id="{0F5D68EE-942A-473F-96CC-ED103BE90BA6}"/>
                    </a:ext>
                  </a:extLst>
                </p:cNvPr>
                <p:cNvSpPr/>
                <p:nvPr/>
              </p:nvSpPr>
              <p:spPr>
                <a:xfrm>
                  <a:off x="5254742" y="4880505"/>
                  <a:ext cx="21018" cy="21021"/>
                </a:xfrm>
                <a:custGeom>
                  <a:avLst/>
                  <a:gdLst>
                    <a:gd name="connsiteX0" fmla="*/ 11442 w 21018"/>
                    <a:gd name="connsiteY0" fmla="*/ 20976 h 21021"/>
                    <a:gd name="connsiteX1" fmla="*/ 20976 w 21018"/>
                    <a:gd name="connsiteY1" fmla="*/ 9576 h 21021"/>
                    <a:gd name="connsiteX2" fmla="*/ 9576 w 21018"/>
                    <a:gd name="connsiteY2" fmla="*/ 42 h 21021"/>
                    <a:gd name="connsiteX3" fmla="*/ 28 w 21018"/>
                    <a:gd name="connsiteY3" fmla="*/ 11276 h 21021"/>
                    <a:gd name="connsiteX4" fmla="*/ 11211 w 21018"/>
                    <a:gd name="connsiteY4" fmla="*/ 20995 h 21021"/>
                    <a:gd name="connsiteX5" fmla="*/ 11442 w 21018"/>
                    <a:gd name="connsiteY5" fmla="*/ 20976 h 21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8" h="21021">
                      <a:moveTo>
                        <a:pt x="11442" y="20976"/>
                      </a:moveTo>
                      <a:cubicBezTo>
                        <a:pt x="17223" y="20461"/>
                        <a:pt x="21491" y="15357"/>
                        <a:pt x="20976" y="9576"/>
                      </a:cubicBezTo>
                      <a:cubicBezTo>
                        <a:pt x="20460" y="3795"/>
                        <a:pt x="15356" y="-473"/>
                        <a:pt x="9576" y="42"/>
                      </a:cubicBezTo>
                      <a:cubicBezTo>
                        <a:pt x="3860" y="552"/>
                        <a:pt x="-390" y="5553"/>
                        <a:pt x="28" y="11276"/>
                      </a:cubicBezTo>
                      <a:cubicBezTo>
                        <a:pt x="432" y="17048"/>
                        <a:pt x="5439" y="21399"/>
                        <a:pt x="11211" y="20995"/>
                      </a:cubicBezTo>
                      <a:cubicBezTo>
                        <a:pt x="11288" y="20990"/>
                        <a:pt x="11365" y="20983"/>
                        <a:pt x="11442" y="20976"/>
                      </a:cubicBezTo>
                      <a:close/>
                    </a:path>
                  </a:pathLst>
                </a:custGeom>
                <a:solidFill>
                  <a:srgbClr val="EE892A"/>
                </a:solidFill>
                <a:ln w="3233" cap="flat">
                  <a:noFill/>
                  <a:prstDash val="solid"/>
                  <a:miter/>
                </a:ln>
              </p:spPr>
              <p:txBody>
                <a:bodyPr rtlCol="0" anchor="ctr"/>
                <a:lstStyle/>
                <a:p>
                  <a:endParaRPr lang="en-US"/>
                </a:p>
              </p:txBody>
            </p:sp>
            <p:sp>
              <p:nvSpPr>
                <p:cNvPr id="526" name="Freeform: Shape 525">
                  <a:extLst>
                    <a:ext uri="{FF2B5EF4-FFF2-40B4-BE49-F238E27FC236}">
                      <a16:creationId xmlns:a16="http://schemas.microsoft.com/office/drawing/2014/main" id="{C8D5A3F0-1FFB-42C2-864D-1AED87338814}"/>
                    </a:ext>
                  </a:extLst>
                </p:cNvPr>
                <p:cNvSpPr/>
                <p:nvPr/>
              </p:nvSpPr>
              <p:spPr>
                <a:xfrm>
                  <a:off x="5267649" y="4862510"/>
                  <a:ext cx="12352" cy="12355"/>
                </a:xfrm>
                <a:custGeom>
                  <a:avLst/>
                  <a:gdLst>
                    <a:gd name="connsiteX0" fmla="*/ 6716 w 12352"/>
                    <a:gd name="connsiteY0" fmla="*/ 12328 h 12355"/>
                    <a:gd name="connsiteX1" fmla="*/ 12328 w 12352"/>
                    <a:gd name="connsiteY1" fmla="*/ 5636 h 12355"/>
                    <a:gd name="connsiteX2" fmla="*/ 5636 w 12352"/>
                    <a:gd name="connsiteY2" fmla="*/ 24 h 12355"/>
                    <a:gd name="connsiteX3" fmla="*/ 23 w 12352"/>
                    <a:gd name="connsiteY3" fmla="*/ 6702 h 12355"/>
                    <a:gd name="connsiteX4" fmla="*/ 6638 w 12352"/>
                    <a:gd name="connsiteY4" fmla="*/ 12335 h 12355"/>
                    <a:gd name="connsiteX5" fmla="*/ 6716 w 12352"/>
                    <a:gd name="connsiteY5" fmla="*/ 12328 h 12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2" h="12355">
                      <a:moveTo>
                        <a:pt x="6716" y="12328"/>
                      </a:moveTo>
                      <a:cubicBezTo>
                        <a:pt x="10114" y="12030"/>
                        <a:pt x="12626" y="9034"/>
                        <a:pt x="12328" y="5636"/>
                      </a:cubicBezTo>
                      <a:cubicBezTo>
                        <a:pt x="12030" y="2239"/>
                        <a:pt x="9034" y="-274"/>
                        <a:pt x="5636" y="24"/>
                      </a:cubicBezTo>
                      <a:cubicBezTo>
                        <a:pt x="2244" y="322"/>
                        <a:pt x="-267" y="3309"/>
                        <a:pt x="23" y="6702"/>
                      </a:cubicBezTo>
                      <a:cubicBezTo>
                        <a:pt x="294" y="10085"/>
                        <a:pt x="3255" y="12606"/>
                        <a:pt x="6638" y="12335"/>
                      </a:cubicBezTo>
                      <a:cubicBezTo>
                        <a:pt x="6664" y="12333"/>
                        <a:pt x="6690" y="12331"/>
                        <a:pt x="6716" y="12328"/>
                      </a:cubicBezTo>
                      <a:close/>
                    </a:path>
                  </a:pathLst>
                </a:custGeom>
                <a:solidFill>
                  <a:srgbClr val="EE892A"/>
                </a:solidFill>
                <a:ln w="3233" cap="flat">
                  <a:noFill/>
                  <a:prstDash val="solid"/>
                  <a:miter/>
                </a:ln>
              </p:spPr>
              <p:txBody>
                <a:bodyPr rtlCol="0" anchor="ctr"/>
                <a:lstStyle/>
                <a:p>
                  <a:endParaRPr lang="en-US"/>
                </a:p>
              </p:txBody>
            </p:sp>
            <p:sp>
              <p:nvSpPr>
                <p:cNvPr id="527" name="Freeform: Shape 526">
                  <a:extLst>
                    <a:ext uri="{FF2B5EF4-FFF2-40B4-BE49-F238E27FC236}">
                      <a16:creationId xmlns:a16="http://schemas.microsoft.com/office/drawing/2014/main" id="{708395A5-236B-4763-9B44-42BB0414665F}"/>
                    </a:ext>
                  </a:extLst>
                </p:cNvPr>
                <p:cNvSpPr/>
                <p:nvPr/>
              </p:nvSpPr>
              <p:spPr>
                <a:xfrm>
                  <a:off x="5239462" y="4876207"/>
                  <a:ext cx="7919" cy="7908"/>
                </a:xfrm>
                <a:custGeom>
                  <a:avLst/>
                  <a:gdLst>
                    <a:gd name="connsiteX0" fmla="*/ 3572 w 7919"/>
                    <a:gd name="connsiteY0" fmla="*/ 21 h 7908"/>
                    <a:gd name="connsiteX1" fmla="*/ 15 w 7919"/>
                    <a:gd name="connsiteY1" fmla="*/ 4289 h 7908"/>
                    <a:gd name="connsiteX2" fmla="*/ 4299 w 7919"/>
                    <a:gd name="connsiteY2" fmla="*/ 7894 h 7908"/>
                    <a:gd name="connsiteX3" fmla="*/ 7904 w 7919"/>
                    <a:gd name="connsiteY3" fmla="*/ 3610 h 7908"/>
                    <a:gd name="connsiteX4" fmla="*/ 3639 w 7919"/>
                    <a:gd name="connsiteY4" fmla="*/ 14 h 7908"/>
                    <a:gd name="connsiteX5" fmla="*/ 3572 w 7919"/>
                    <a:gd name="connsiteY5" fmla="*/ 21 h 7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19" h="7908">
                      <a:moveTo>
                        <a:pt x="3572" y="21"/>
                      </a:moveTo>
                      <a:cubicBezTo>
                        <a:pt x="1415" y="226"/>
                        <a:pt x="-172" y="2131"/>
                        <a:pt x="15" y="4289"/>
                      </a:cubicBezTo>
                      <a:cubicBezTo>
                        <a:pt x="202" y="6467"/>
                        <a:pt x="2121" y="8081"/>
                        <a:pt x="4299" y="7894"/>
                      </a:cubicBezTo>
                      <a:cubicBezTo>
                        <a:pt x="6478" y="7706"/>
                        <a:pt x="8092" y="5788"/>
                        <a:pt x="7904" y="3610"/>
                      </a:cubicBezTo>
                      <a:cubicBezTo>
                        <a:pt x="7719" y="1439"/>
                        <a:pt x="5810" y="-171"/>
                        <a:pt x="3639" y="14"/>
                      </a:cubicBezTo>
                      <a:cubicBezTo>
                        <a:pt x="3616" y="16"/>
                        <a:pt x="3594" y="18"/>
                        <a:pt x="3572" y="21"/>
                      </a:cubicBezTo>
                      <a:close/>
                    </a:path>
                  </a:pathLst>
                </a:custGeom>
                <a:solidFill>
                  <a:srgbClr val="EE892A"/>
                </a:solidFill>
                <a:ln w="3233" cap="flat">
                  <a:noFill/>
                  <a:prstDash val="solid"/>
                  <a:miter/>
                </a:ln>
              </p:spPr>
              <p:txBody>
                <a:bodyPr rtlCol="0" anchor="ctr"/>
                <a:lstStyle/>
                <a:p>
                  <a:endParaRPr lang="en-US"/>
                </a:p>
              </p:txBody>
            </p:sp>
            <p:sp>
              <p:nvSpPr>
                <p:cNvPr id="528" name="Freeform: Shape 527">
                  <a:extLst>
                    <a:ext uri="{FF2B5EF4-FFF2-40B4-BE49-F238E27FC236}">
                      <a16:creationId xmlns:a16="http://schemas.microsoft.com/office/drawing/2014/main" id="{4026663E-DD17-4767-AD4D-D28694946E3C}"/>
                    </a:ext>
                  </a:extLst>
                </p:cNvPr>
                <p:cNvSpPr/>
                <p:nvPr/>
              </p:nvSpPr>
              <p:spPr>
                <a:xfrm>
                  <a:off x="5224978" y="4901411"/>
                  <a:ext cx="17593" cy="17593"/>
                </a:xfrm>
                <a:custGeom>
                  <a:avLst/>
                  <a:gdLst>
                    <a:gd name="connsiteX0" fmla="*/ 887 w 17593"/>
                    <a:gd name="connsiteY0" fmla="*/ 4952 h 17593"/>
                    <a:gd name="connsiteX1" fmla="*/ 4952 w 17593"/>
                    <a:gd name="connsiteY1" fmla="*/ 16707 h 17593"/>
                    <a:gd name="connsiteX2" fmla="*/ 16707 w 17593"/>
                    <a:gd name="connsiteY2" fmla="*/ 12641 h 17593"/>
                    <a:gd name="connsiteX3" fmla="*/ 12641 w 17593"/>
                    <a:gd name="connsiteY3" fmla="*/ 887 h 17593"/>
                    <a:gd name="connsiteX4" fmla="*/ 12624 w 17593"/>
                    <a:gd name="connsiteY4" fmla="*/ 878 h 17593"/>
                    <a:gd name="connsiteX5" fmla="*/ 887 w 17593"/>
                    <a:gd name="connsiteY5" fmla="*/ 4952 h 1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93" h="17593">
                      <a:moveTo>
                        <a:pt x="887" y="4952"/>
                      </a:moveTo>
                      <a:cubicBezTo>
                        <a:pt x="-1237" y="9321"/>
                        <a:pt x="584" y="14584"/>
                        <a:pt x="4952" y="16707"/>
                      </a:cubicBezTo>
                      <a:cubicBezTo>
                        <a:pt x="9321" y="18830"/>
                        <a:pt x="14584" y="17010"/>
                        <a:pt x="16707" y="12641"/>
                      </a:cubicBezTo>
                      <a:cubicBezTo>
                        <a:pt x="18830" y="8273"/>
                        <a:pt x="17010" y="3010"/>
                        <a:pt x="12641" y="887"/>
                      </a:cubicBezTo>
                      <a:cubicBezTo>
                        <a:pt x="12635" y="884"/>
                        <a:pt x="12630" y="881"/>
                        <a:pt x="12624" y="878"/>
                      </a:cubicBezTo>
                      <a:cubicBezTo>
                        <a:pt x="8257" y="-1232"/>
                        <a:pt x="3006" y="591"/>
                        <a:pt x="887" y="4952"/>
                      </a:cubicBezTo>
                      <a:close/>
                    </a:path>
                  </a:pathLst>
                </a:custGeom>
                <a:solidFill>
                  <a:srgbClr val="EE892A"/>
                </a:solidFill>
                <a:ln w="3233" cap="flat">
                  <a:noFill/>
                  <a:prstDash val="solid"/>
                  <a:miter/>
                </a:ln>
              </p:spPr>
              <p:txBody>
                <a:bodyPr rtlCol="0" anchor="ctr"/>
                <a:lstStyle/>
                <a:p>
                  <a:endParaRPr lang="en-US"/>
                </a:p>
              </p:txBody>
            </p:sp>
            <p:sp>
              <p:nvSpPr>
                <p:cNvPr id="529" name="Freeform: Shape 528">
                  <a:extLst>
                    <a:ext uri="{FF2B5EF4-FFF2-40B4-BE49-F238E27FC236}">
                      <a16:creationId xmlns:a16="http://schemas.microsoft.com/office/drawing/2014/main" id="{EEF6A259-D370-49B6-89E9-40C0456032CE}"/>
                    </a:ext>
                  </a:extLst>
                </p:cNvPr>
                <p:cNvSpPr/>
                <p:nvPr/>
              </p:nvSpPr>
              <p:spPr>
                <a:xfrm>
                  <a:off x="5216259" y="4889317"/>
                  <a:ext cx="10349" cy="10349"/>
                </a:xfrm>
                <a:custGeom>
                  <a:avLst/>
                  <a:gdLst>
                    <a:gd name="connsiteX0" fmla="*/ 520 w 10349"/>
                    <a:gd name="connsiteY0" fmla="*/ 2917 h 10349"/>
                    <a:gd name="connsiteX1" fmla="*/ 2917 w 10349"/>
                    <a:gd name="connsiteY1" fmla="*/ 9830 h 10349"/>
                    <a:gd name="connsiteX2" fmla="*/ 9830 w 10349"/>
                    <a:gd name="connsiteY2" fmla="*/ 7432 h 10349"/>
                    <a:gd name="connsiteX3" fmla="*/ 7432 w 10349"/>
                    <a:gd name="connsiteY3" fmla="*/ 520 h 10349"/>
                    <a:gd name="connsiteX4" fmla="*/ 7374 w 10349"/>
                    <a:gd name="connsiteY4" fmla="*/ 492 h 10349"/>
                    <a:gd name="connsiteX5" fmla="*/ 520 w 10349"/>
                    <a:gd name="connsiteY5" fmla="*/ 2917 h 1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349" h="10349">
                      <a:moveTo>
                        <a:pt x="520" y="2917"/>
                      </a:moveTo>
                      <a:cubicBezTo>
                        <a:pt x="-727" y="5488"/>
                        <a:pt x="346" y="8583"/>
                        <a:pt x="2917" y="9830"/>
                      </a:cubicBezTo>
                      <a:cubicBezTo>
                        <a:pt x="5488" y="11076"/>
                        <a:pt x="8583" y="10003"/>
                        <a:pt x="9830" y="7432"/>
                      </a:cubicBezTo>
                      <a:cubicBezTo>
                        <a:pt x="11076" y="4861"/>
                        <a:pt x="10003" y="1767"/>
                        <a:pt x="7432" y="520"/>
                      </a:cubicBezTo>
                      <a:cubicBezTo>
                        <a:pt x="7413" y="511"/>
                        <a:pt x="7394" y="501"/>
                        <a:pt x="7374" y="492"/>
                      </a:cubicBezTo>
                      <a:cubicBezTo>
                        <a:pt x="4811" y="-712"/>
                        <a:pt x="1755" y="369"/>
                        <a:pt x="520" y="2917"/>
                      </a:cubicBezTo>
                      <a:close/>
                    </a:path>
                  </a:pathLst>
                </a:custGeom>
                <a:solidFill>
                  <a:srgbClr val="EE892A"/>
                </a:solidFill>
                <a:ln w="3233" cap="flat">
                  <a:noFill/>
                  <a:prstDash val="solid"/>
                  <a:miter/>
                </a:ln>
              </p:spPr>
              <p:txBody>
                <a:bodyPr rtlCol="0" anchor="ctr"/>
                <a:lstStyle/>
                <a:p>
                  <a:endParaRPr lang="en-US"/>
                </a:p>
              </p:txBody>
            </p:sp>
            <p:sp>
              <p:nvSpPr>
                <p:cNvPr id="530" name="Freeform: Shape 529">
                  <a:extLst>
                    <a:ext uri="{FF2B5EF4-FFF2-40B4-BE49-F238E27FC236}">
                      <a16:creationId xmlns:a16="http://schemas.microsoft.com/office/drawing/2014/main" id="{236B56EB-F534-4700-9D71-0D6F76EA2304}"/>
                    </a:ext>
                  </a:extLst>
                </p:cNvPr>
                <p:cNvSpPr/>
                <p:nvPr/>
              </p:nvSpPr>
              <p:spPr>
                <a:xfrm>
                  <a:off x="5213508" y="4917895"/>
                  <a:ext cx="6468" cy="6468"/>
                </a:xfrm>
                <a:custGeom>
                  <a:avLst/>
                  <a:gdLst>
                    <a:gd name="connsiteX0" fmla="*/ 4597 w 6468"/>
                    <a:gd name="connsiteY0" fmla="*/ 302 h 6468"/>
                    <a:gd name="connsiteX1" fmla="*/ 302 w 6468"/>
                    <a:gd name="connsiteY1" fmla="*/ 1872 h 6468"/>
                    <a:gd name="connsiteX2" fmla="*/ 1871 w 6468"/>
                    <a:gd name="connsiteY2" fmla="*/ 6166 h 6468"/>
                    <a:gd name="connsiteX3" fmla="*/ 6116 w 6468"/>
                    <a:gd name="connsiteY3" fmla="*/ 4699 h 6468"/>
                    <a:gd name="connsiteX4" fmla="*/ 4699 w 6468"/>
                    <a:gd name="connsiteY4" fmla="*/ 352 h 6468"/>
                    <a:gd name="connsiteX5" fmla="*/ 4597 w 6468"/>
                    <a:gd name="connsiteY5" fmla="*/ 302 h 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68" h="6468">
                      <a:moveTo>
                        <a:pt x="4597" y="302"/>
                      </a:moveTo>
                      <a:cubicBezTo>
                        <a:pt x="2977" y="-451"/>
                        <a:pt x="1055" y="252"/>
                        <a:pt x="302" y="1872"/>
                      </a:cubicBezTo>
                      <a:cubicBezTo>
                        <a:pt x="-451" y="3491"/>
                        <a:pt x="252" y="5414"/>
                        <a:pt x="1871" y="6166"/>
                      </a:cubicBezTo>
                      <a:cubicBezTo>
                        <a:pt x="3451" y="6900"/>
                        <a:pt x="5327" y="6252"/>
                        <a:pt x="6116" y="4699"/>
                      </a:cubicBezTo>
                      <a:cubicBezTo>
                        <a:pt x="6926" y="3107"/>
                        <a:pt x="6291" y="1161"/>
                        <a:pt x="4699" y="352"/>
                      </a:cubicBezTo>
                      <a:cubicBezTo>
                        <a:pt x="4665" y="334"/>
                        <a:pt x="4631" y="318"/>
                        <a:pt x="4597" y="302"/>
                      </a:cubicBezTo>
                      <a:close/>
                    </a:path>
                  </a:pathLst>
                </a:custGeom>
                <a:solidFill>
                  <a:srgbClr val="EE892A"/>
                </a:solidFill>
                <a:ln w="3233" cap="flat">
                  <a:noFill/>
                  <a:prstDash val="solid"/>
                  <a:miter/>
                </a:ln>
              </p:spPr>
              <p:txBody>
                <a:bodyPr rtlCol="0" anchor="ctr"/>
                <a:lstStyle/>
                <a:p>
                  <a:endParaRPr lang="en-US"/>
                </a:p>
              </p:txBody>
            </p:sp>
            <p:sp>
              <p:nvSpPr>
                <p:cNvPr id="531" name="Freeform: Shape 530">
                  <a:extLst>
                    <a:ext uri="{FF2B5EF4-FFF2-40B4-BE49-F238E27FC236}">
                      <a16:creationId xmlns:a16="http://schemas.microsoft.com/office/drawing/2014/main" id="{6CD6E2EE-5D0D-4C6F-A305-C36C694BE189}"/>
                    </a:ext>
                  </a:extLst>
                </p:cNvPr>
                <p:cNvSpPr/>
                <p:nvPr/>
              </p:nvSpPr>
              <p:spPr>
                <a:xfrm>
                  <a:off x="5010262" y="4728008"/>
                  <a:ext cx="28562" cy="28586"/>
                </a:xfrm>
                <a:custGeom>
                  <a:avLst/>
                  <a:gdLst>
                    <a:gd name="connsiteX0" fmla="*/ 21859 w 28562"/>
                    <a:gd name="connsiteY0" fmla="*/ 2169 h 28586"/>
                    <a:gd name="connsiteX1" fmla="*/ 2168 w 28562"/>
                    <a:gd name="connsiteY1" fmla="*/ 6728 h 28586"/>
                    <a:gd name="connsiteX2" fmla="*/ 6728 w 28562"/>
                    <a:gd name="connsiteY2" fmla="*/ 26419 h 28586"/>
                    <a:gd name="connsiteX3" fmla="*/ 26418 w 28562"/>
                    <a:gd name="connsiteY3" fmla="*/ 21860 h 28586"/>
                    <a:gd name="connsiteX4" fmla="*/ 21859 w 28562"/>
                    <a:gd name="connsiteY4" fmla="*/ 2169 h 28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62" h="28586">
                      <a:moveTo>
                        <a:pt x="21859" y="2169"/>
                      </a:moveTo>
                      <a:cubicBezTo>
                        <a:pt x="15162" y="-2010"/>
                        <a:pt x="6347" y="32"/>
                        <a:pt x="2168" y="6728"/>
                      </a:cubicBezTo>
                      <a:cubicBezTo>
                        <a:pt x="-2010" y="13425"/>
                        <a:pt x="32" y="22240"/>
                        <a:pt x="6728" y="26419"/>
                      </a:cubicBezTo>
                      <a:cubicBezTo>
                        <a:pt x="13424" y="30596"/>
                        <a:pt x="22239" y="28555"/>
                        <a:pt x="26418" y="21860"/>
                      </a:cubicBezTo>
                      <a:cubicBezTo>
                        <a:pt x="30559" y="15157"/>
                        <a:pt x="28524" y="6369"/>
                        <a:pt x="21859" y="2169"/>
                      </a:cubicBezTo>
                      <a:close/>
                    </a:path>
                  </a:pathLst>
                </a:custGeom>
                <a:solidFill>
                  <a:srgbClr val="EE892A"/>
                </a:solidFill>
                <a:ln w="3233" cap="flat">
                  <a:noFill/>
                  <a:prstDash val="solid"/>
                  <a:miter/>
                </a:ln>
              </p:spPr>
              <p:txBody>
                <a:bodyPr rtlCol="0" anchor="ctr"/>
                <a:lstStyle/>
                <a:p>
                  <a:endParaRPr lang="en-US"/>
                </a:p>
              </p:txBody>
            </p:sp>
            <p:sp>
              <p:nvSpPr>
                <p:cNvPr id="532" name="Freeform: Shape 531">
                  <a:extLst>
                    <a:ext uri="{FF2B5EF4-FFF2-40B4-BE49-F238E27FC236}">
                      <a16:creationId xmlns:a16="http://schemas.microsoft.com/office/drawing/2014/main" id="{9FCE81B9-FD7A-47AE-A035-0E254919F0C6}"/>
                    </a:ext>
                  </a:extLst>
                </p:cNvPr>
                <p:cNvSpPr/>
                <p:nvPr/>
              </p:nvSpPr>
              <p:spPr>
                <a:xfrm>
                  <a:off x="5043732" y="4716751"/>
                  <a:ext cx="16827" cy="16816"/>
                </a:xfrm>
                <a:custGeom>
                  <a:avLst/>
                  <a:gdLst>
                    <a:gd name="connsiteX0" fmla="*/ 12898 w 16827"/>
                    <a:gd name="connsiteY0" fmla="*/ 1301 h 16816"/>
                    <a:gd name="connsiteX1" fmla="*/ 1300 w 16827"/>
                    <a:gd name="connsiteY1" fmla="*/ 3918 h 16816"/>
                    <a:gd name="connsiteX2" fmla="*/ 3918 w 16827"/>
                    <a:gd name="connsiteY2" fmla="*/ 15516 h 16816"/>
                    <a:gd name="connsiteX3" fmla="*/ 15515 w 16827"/>
                    <a:gd name="connsiteY3" fmla="*/ 12898 h 16816"/>
                    <a:gd name="connsiteX4" fmla="*/ 15549 w 16827"/>
                    <a:gd name="connsiteY4" fmla="*/ 12844 h 16816"/>
                    <a:gd name="connsiteX5" fmla="*/ 12898 w 16827"/>
                    <a:gd name="connsiteY5" fmla="*/ 1301 h 16816"/>
                    <a:gd name="connsiteX6" fmla="*/ 12898 w 16827"/>
                    <a:gd name="connsiteY6" fmla="*/ 1301 h 16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827" h="16816">
                      <a:moveTo>
                        <a:pt x="12898" y="1301"/>
                      </a:moveTo>
                      <a:cubicBezTo>
                        <a:pt x="8972" y="-1179"/>
                        <a:pt x="3780" y="-7"/>
                        <a:pt x="1300" y="3918"/>
                      </a:cubicBezTo>
                      <a:cubicBezTo>
                        <a:pt x="-1179" y="7843"/>
                        <a:pt x="-7" y="13036"/>
                        <a:pt x="3918" y="15516"/>
                      </a:cubicBezTo>
                      <a:cubicBezTo>
                        <a:pt x="7843" y="17996"/>
                        <a:pt x="13036" y="16823"/>
                        <a:pt x="15515" y="12898"/>
                      </a:cubicBezTo>
                      <a:cubicBezTo>
                        <a:pt x="15527" y="12880"/>
                        <a:pt x="15538" y="12862"/>
                        <a:pt x="15549" y="12844"/>
                      </a:cubicBezTo>
                      <a:cubicBezTo>
                        <a:pt x="18005" y="8925"/>
                        <a:pt x="16818" y="3757"/>
                        <a:pt x="12898" y="1301"/>
                      </a:cubicBezTo>
                      <a:cubicBezTo>
                        <a:pt x="12898" y="1301"/>
                        <a:pt x="12898" y="1301"/>
                        <a:pt x="12898" y="1301"/>
                      </a:cubicBezTo>
                      <a:close/>
                    </a:path>
                  </a:pathLst>
                </a:custGeom>
                <a:solidFill>
                  <a:srgbClr val="EE892A"/>
                </a:solidFill>
                <a:ln w="3233" cap="flat">
                  <a:noFill/>
                  <a:prstDash val="solid"/>
                  <a:miter/>
                </a:ln>
              </p:spPr>
              <p:txBody>
                <a:bodyPr rtlCol="0" anchor="ctr"/>
                <a:lstStyle/>
                <a:p>
                  <a:endParaRPr lang="en-US"/>
                </a:p>
              </p:txBody>
            </p:sp>
            <p:sp>
              <p:nvSpPr>
                <p:cNvPr id="533" name="Freeform: Shape 532">
                  <a:extLst>
                    <a:ext uri="{FF2B5EF4-FFF2-40B4-BE49-F238E27FC236}">
                      <a16:creationId xmlns:a16="http://schemas.microsoft.com/office/drawing/2014/main" id="{F1D03BD4-A0D8-4E26-A43D-0D2BE1E6817A}"/>
                    </a:ext>
                  </a:extLst>
                </p:cNvPr>
                <p:cNvSpPr/>
                <p:nvPr/>
              </p:nvSpPr>
              <p:spPr>
                <a:xfrm>
                  <a:off x="5004437" y="4707305"/>
                  <a:ext cx="10736" cy="10736"/>
                </a:xfrm>
                <a:custGeom>
                  <a:avLst/>
                  <a:gdLst>
                    <a:gd name="connsiteX0" fmla="*/ 8219 w 10736"/>
                    <a:gd name="connsiteY0" fmla="*/ 820 h 10736"/>
                    <a:gd name="connsiteX1" fmla="*/ 820 w 10736"/>
                    <a:gd name="connsiteY1" fmla="*/ 2517 h 10736"/>
                    <a:gd name="connsiteX2" fmla="*/ 2517 w 10736"/>
                    <a:gd name="connsiteY2" fmla="*/ 9916 h 10736"/>
                    <a:gd name="connsiteX3" fmla="*/ 9916 w 10736"/>
                    <a:gd name="connsiteY3" fmla="*/ 8219 h 10736"/>
                    <a:gd name="connsiteX4" fmla="*/ 9932 w 10736"/>
                    <a:gd name="connsiteY4" fmla="*/ 8192 h 10736"/>
                    <a:gd name="connsiteX5" fmla="*/ 8218 w 10736"/>
                    <a:gd name="connsiteY5" fmla="*/ 820 h 10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36" h="10736">
                      <a:moveTo>
                        <a:pt x="8219" y="820"/>
                      </a:moveTo>
                      <a:cubicBezTo>
                        <a:pt x="5707" y="-754"/>
                        <a:pt x="2394" y="6"/>
                        <a:pt x="820" y="2517"/>
                      </a:cubicBezTo>
                      <a:cubicBezTo>
                        <a:pt x="-754" y="5029"/>
                        <a:pt x="6" y="8342"/>
                        <a:pt x="2517" y="9916"/>
                      </a:cubicBezTo>
                      <a:cubicBezTo>
                        <a:pt x="5029" y="11491"/>
                        <a:pt x="8342" y="10730"/>
                        <a:pt x="9916" y="8219"/>
                      </a:cubicBezTo>
                      <a:cubicBezTo>
                        <a:pt x="9921" y="8210"/>
                        <a:pt x="9927" y="8201"/>
                        <a:pt x="9932" y="8192"/>
                      </a:cubicBezTo>
                      <a:cubicBezTo>
                        <a:pt x="11486" y="5682"/>
                        <a:pt x="10720" y="2388"/>
                        <a:pt x="8218" y="820"/>
                      </a:cubicBezTo>
                      <a:close/>
                    </a:path>
                  </a:pathLst>
                </a:custGeom>
                <a:solidFill>
                  <a:srgbClr val="EE892A"/>
                </a:solidFill>
                <a:ln w="3233" cap="flat">
                  <a:noFill/>
                  <a:prstDash val="solid"/>
                  <a:miter/>
                </a:ln>
              </p:spPr>
              <p:txBody>
                <a:bodyPr rtlCol="0" anchor="ctr"/>
                <a:lstStyle/>
                <a:p>
                  <a:endParaRPr lang="en-US"/>
                </a:p>
              </p:txBody>
            </p:sp>
            <p:sp>
              <p:nvSpPr>
                <p:cNvPr id="534" name="Freeform: Shape 533">
                  <a:extLst>
                    <a:ext uri="{FF2B5EF4-FFF2-40B4-BE49-F238E27FC236}">
                      <a16:creationId xmlns:a16="http://schemas.microsoft.com/office/drawing/2014/main" id="{E76172EF-4303-47E0-B750-904054BE4144}"/>
                    </a:ext>
                  </a:extLst>
                </p:cNvPr>
                <p:cNvSpPr/>
                <p:nvPr/>
              </p:nvSpPr>
              <p:spPr>
                <a:xfrm>
                  <a:off x="4962498" y="4783218"/>
                  <a:ext cx="28586" cy="28598"/>
                </a:xfrm>
                <a:custGeom>
                  <a:avLst/>
                  <a:gdLst>
                    <a:gd name="connsiteX0" fmla="*/ 2207 w 28586"/>
                    <a:gd name="connsiteY0" fmla="*/ 6679 h 28598"/>
                    <a:gd name="connsiteX1" fmla="*/ 6667 w 28586"/>
                    <a:gd name="connsiteY1" fmla="*/ 26392 h 28598"/>
                    <a:gd name="connsiteX2" fmla="*/ 26380 w 28586"/>
                    <a:gd name="connsiteY2" fmla="*/ 21932 h 28598"/>
                    <a:gd name="connsiteX3" fmla="*/ 21920 w 28586"/>
                    <a:gd name="connsiteY3" fmla="*/ 2219 h 28598"/>
                    <a:gd name="connsiteX4" fmla="*/ 21865 w 28586"/>
                    <a:gd name="connsiteY4" fmla="*/ 2185 h 28598"/>
                    <a:gd name="connsiteX5" fmla="*/ 2207 w 28586"/>
                    <a:gd name="connsiteY5" fmla="*/ 6679 h 28598"/>
                    <a:gd name="connsiteX6" fmla="*/ 2207 w 28586"/>
                    <a:gd name="connsiteY6" fmla="*/ 6679 h 28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586" h="28598">
                      <a:moveTo>
                        <a:pt x="2207" y="6679"/>
                      </a:moveTo>
                      <a:cubicBezTo>
                        <a:pt x="-2005" y="13355"/>
                        <a:pt x="-8" y="22180"/>
                        <a:pt x="6667" y="26392"/>
                      </a:cubicBezTo>
                      <a:cubicBezTo>
                        <a:pt x="13343" y="30604"/>
                        <a:pt x="22168" y="28607"/>
                        <a:pt x="26380" y="21932"/>
                      </a:cubicBezTo>
                      <a:cubicBezTo>
                        <a:pt x="30592" y="15257"/>
                        <a:pt x="28595" y="6431"/>
                        <a:pt x="21920" y="2219"/>
                      </a:cubicBezTo>
                      <a:cubicBezTo>
                        <a:pt x="21902" y="2207"/>
                        <a:pt x="21884" y="2196"/>
                        <a:pt x="21865" y="2185"/>
                      </a:cubicBezTo>
                      <a:cubicBezTo>
                        <a:pt x="15196" y="-2003"/>
                        <a:pt x="6395" y="9"/>
                        <a:pt x="2207" y="6679"/>
                      </a:cubicBezTo>
                      <a:cubicBezTo>
                        <a:pt x="2207" y="6679"/>
                        <a:pt x="2207" y="6679"/>
                        <a:pt x="2207" y="6679"/>
                      </a:cubicBezTo>
                      <a:close/>
                    </a:path>
                  </a:pathLst>
                </a:custGeom>
                <a:solidFill>
                  <a:srgbClr val="EE892A"/>
                </a:solidFill>
                <a:ln w="3233" cap="flat">
                  <a:noFill/>
                  <a:prstDash val="solid"/>
                  <a:miter/>
                </a:ln>
              </p:spPr>
              <p:txBody>
                <a:bodyPr rtlCol="0" anchor="ctr"/>
                <a:lstStyle/>
                <a:p>
                  <a:endParaRPr lang="en-US"/>
                </a:p>
              </p:txBody>
            </p:sp>
            <p:sp>
              <p:nvSpPr>
                <p:cNvPr id="535" name="Freeform: Shape 534">
                  <a:extLst>
                    <a:ext uri="{FF2B5EF4-FFF2-40B4-BE49-F238E27FC236}">
                      <a16:creationId xmlns:a16="http://schemas.microsoft.com/office/drawing/2014/main" id="{B3013D2B-C870-4214-8856-D4C981A821C4}"/>
                    </a:ext>
                  </a:extLst>
                </p:cNvPr>
                <p:cNvSpPr/>
                <p:nvPr/>
              </p:nvSpPr>
              <p:spPr>
                <a:xfrm>
                  <a:off x="4995964" y="4771894"/>
                  <a:ext cx="16815" cy="16815"/>
                </a:xfrm>
                <a:custGeom>
                  <a:avLst/>
                  <a:gdLst>
                    <a:gd name="connsiteX0" fmla="*/ 1268 w 16815"/>
                    <a:gd name="connsiteY0" fmla="*/ 3970 h 16815"/>
                    <a:gd name="connsiteX1" fmla="*/ 3970 w 16815"/>
                    <a:gd name="connsiteY1" fmla="*/ 15548 h 16815"/>
                    <a:gd name="connsiteX2" fmla="*/ 15548 w 16815"/>
                    <a:gd name="connsiteY2" fmla="*/ 12846 h 16815"/>
                    <a:gd name="connsiteX3" fmla="*/ 12876 w 16815"/>
                    <a:gd name="connsiteY3" fmla="*/ 1286 h 16815"/>
                    <a:gd name="connsiteX4" fmla="*/ 1287 w 16815"/>
                    <a:gd name="connsiteY4" fmla="*/ 3940 h 16815"/>
                    <a:gd name="connsiteX5" fmla="*/ 1268 w 16815"/>
                    <a:gd name="connsiteY5" fmla="*/ 3970 h 16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15" h="16815">
                      <a:moveTo>
                        <a:pt x="1268" y="3970"/>
                      </a:moveTo>
                      <a:cubicBezTo>
                        <a:pt x="-1183" y="7914"/>
                        <a:pt x="27" y="13097"/>
                        <a:pt x="3970" y="15548"/>
                      </a:cubicBezTo>
                      <a:cubicBezTo>
                        <a:pt x="7914" y="17999"/>
                        <a:pt x="13097" y="16789"/>
                        <a:pt x="15548" y="12846"/>
                      </a:cubicBezTo>
                      <a:cubicBezTo>
                        <a:pt x="17992" y="8914"/>
                        <a:pt x="16797" y="3747"/>
                        <a:pt x="12876" y="1286"/>
                      </a:cubicBezTo>
                      <a:cubicBezTo>
                        <a:pt x="8943" y="-1181"/>
                        <a:pt x="3754" y="7"/>
                        <a:pt x="1287" y="3940"/>
                      </a:cubicBezTo>
                      <a:cubicBezTo>
                        <a:pt x="1280" y="3950"/>
                        <a:pt x="1274" y="3960"/>
                        <a:pt x="1268" y="3970"/>
                      </a:cubicBezTo>
                      <a:close/>
                    </a:path>
                  </a:pathLst>
                </a:custGeom>
                <a:solidFill>
                  <a:srgbClr val="EE892A"/>
                </a:solidFill>
                <a:ln w="3233" cap="flat">
                  <a:noFill/>
                  <a:prstDash val="solid"/>
                  <a:miter/>
                </a:ln>
              </p:spPr>
              <p:txBody>
                <a:bodyPr rtlCol="0" anchor="ctr"/>
                <a:lstStyle/>
                <a:p>
                  <a:endParaRPr lang="en-US"/>
                </a:p>
              </p:txBody>
            </p:sp>
            <p:sp>
              <p:nvSpPr>
                <p:cNvPr id="536" name="Freeform: Shape 535">
                  <a:extLst>
                    <a:ext uri="{FF2B5EF4-FFF2-40B4-BE49-F238E27FC236}">
                      <a16:creationId xmlns:a16="http://schemas.microsoft.com/office/drawing/2014/main" id="{7BF8532A-5F84-44FB-ACEB-D017751C1009}"/>
                    </a:ext>
                  </a:extLst>
                </p:cNvPr>
                <p:cNvSpPr/>
                <p:nvPr/>
              </p:nvSpPr>
              <p:spPr>
                <a:xfrm>
                  <a:off x="4956664" y="4762465"/>
                  <a:ext cx="10736" cy="10736"/>
                </a:xfrm>
                <a:custGeom>
                  <a:avLst/>
                  <a:gdLst>
                    <a:gd name="connsiteX0" fmla="*/ 8169 w 10736"/>
                    <a:gd name="connsiteY0" fmla="*/ 789 h 10736"/>
                    <a:gd name="connsiteX1" fmla="*/ 829 w 10736"/>
                    <a:gd name="connsiteY1" fmla="*/ 2503 h 10736"/>
                    <a:gd name="connsiteX2" fmla="*/ 2503 w 10736"/>
                    <a:gd name="connsiteY2" fmla="*/ 9907 h 10736"/>
                    <a:gd name="connsiteX3" fmla="*/ 9907 w 10736"/>
                    <a:gd name="connsiteY3" fmla="*/ 8233 h 10736"/>
                    <a:gd name="connsiteX4" fmla="*/ 8233 w 10736"/>
                    <a:gd name="connsiteY4" fmla="*/ 829 h 10736"/>
                    <a:gd name="connsiteX5" fmla="*/ 8169 w 10736"/>
                    <a:gd name="connsiteY5" fmla="*/ 789 h 10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36" h="10736">
                      <a:moveTo>
                        <a:pt x="8169" y="789"/>
                      </a:moveTo>
                      <a:cubicBezTo>
                        <a:pt x="5666" y="-742"/>
                        <a:pt x="2396" y="21"/>
                        <a:pt x="829" y="2503"/>
                      </a:cubicBezTo>
                      <a:cubicBezTo>
                        <a:pt x="-753" y="5010"/>
                        <a:pt x="-4" y="8325"/>
                        <a:pt x="2503" y="9907"/>
                      </a:cubicBezTo>
                      <a:cubicBezTo>
                        <a:pt x="5010" y="11489"/>
                        <a:pt x="8325" y="10740"/>
                        <a:pt x="9907" y="8233"/>
                      </a:cubicBezTo>
                      <a:cubicBezTo>
                        <a:pt x="11489" y="5726"/>
                        <a:pt x="10740" y="2412"/>
                        <a:pt x="8233" y="829"/>
                      </a:cubicBezTo>
                      <a:cubicBezTo>
                        <a:pt x="8212" y="816"/>
                        <a:pt x="8190" y="802"/>
                        <a:pt x="8169" y="789"/>
                      </a:cubicBezTo>
                      <a:close/>
                    </a:path>
                  </a:pathLst>
                </a:custGeom>
                <a:solidFill>
                  <a:srgbClr val="EE892A"/>
                </a:solidFill>
                <a:ln w="3233" cap="flat">
                  <a:noFill/>
                  <a:prstDash val="solid"/>
                  <a:miter/>
                </a:ln>
              </p:spPr>
              <p:txBody>
                <a:bodyPr rtlCol="0" anchor="ctr"/>
                <a:lstStyle/>
                <a:p>
                  <a:endParaRPr lang="en-US"/>
                </a:p>
              </p:txBody>
            </p:sp>
            <p:sp>
              <p:nvSpPr>
                <p:cNvPr id="537" name="Freeform: Shape 536">
                  <a:extLst>
                    <a:ext uri="{FF2B5EF4-FFF2-40B4-BE49-F238E27FC236}">
                      <a16:creationId xmlns:a16="http://schemas.microsoft.com/office/drawing/2014/main" id="{5AA62C8A-43C4-4182-A332-FE55BF83DBF5}"/>
                    </a:ext>
                  </a:extLst>
                </p:cNvPr>
                <p:cNvSpPr/>
                <p:nvPr/>
              </p:nvSpPr>
              <p:spPr>
                <a:xfrm>
                  <a:off x="5072215" y="4748213"/>
                  <a:ext cx="21006" cy="21026"/>
                </a:xfrm>
                <a:custGeom>
                  <a:avLst/>
                  <a:gdLst>
                    <a:gd name="connsiteX0" fmla="*/ 32 w 21006"/>
                    <a:gd name="connsiteY0" fmla="*/ 11290 h 21026"/>
                    <a:gd name="connsiteX1" fmla="*/ 11285 w 21006"/>
                    <a:gd name="connsiteY1" fmla="*/ 20998 h 21026"/>
                    <a:gd name="connsiteX2" fmla="*/ 11381 w 21006"/>
                    <a:gd name="connsiteY2" fmla="*/ 20990 h 21026"/>
                    <a:gd name="connsiteX3" fmla="*/ 20968 w 21006"/>
                    <a:gd name="connsiteY3" fmla="*/ 9625 h 21026"/>
                    <a:gd name="connsiteX4" fmla="*/ 9603 w 21006"/>
                    <a:gd name="connsiteY4" fmla="*/ 38 h 21026"/>
                    <a:gd name="connsiteX5" fmla="*/ 32 w 21006"/>
                    <a:gd name="connsiteY5" fmla="*/ 11290 h 21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06" h="21026">
                      <a:moveTo>
                        <a:pt x="32" y="11290"/>
                      </a:moveTo>
                      <a:cubicBezTo>
                        <a:pt x="459" y="17078"/>
                        <a:pt x="5496" y="21425"/>
                        <a:pt x="11285" y="20998"/>
                      </a:cubicBezTo>
                      <a:cubicBezTo>
                        <a:pt x="11317" y="20996"/>
                        <a:pt x="11349" y="20993"/>
                        <a:pt x="11381" y="20990"/>
                      </a:cubicBezTo>
                      <a:cubicBezTo>
                        <a:pt x="17167" y="20499"/>
                        <a:pt x="21459" y="15411"/>
                        <a:pt x="20968" y="9625"/>
                      </a:cubicBezTo>
                      <a:cubicBezTo>
                        <a:pt x="20477" y="3839"/>
                        <a:pt x="15389" y="-453"/>
                        <a:pt x="9603" y="38"/>
                      </a:cubicBezTo>
                      <a:cubicBezTo>
                        <a:pt x="3861" y="519"/>
                        <a:pt x="-415" y="5546"/>
                        <a:pt x="32" y="11290"/>
                      </a:cubicBezTo>
                      <a:close/>
                    </a:path>
                  </a:pathLst>
                </a:custGeom>
                <a:solidFill>
                  <a:srgbClr val="EE892A"/>
                </a:solidFill>
                <a:ln w="3233" cap="flat">
                  <a:noFill/>
                  <a:prstDash val="solid"/>
                  <a:miter/>
                </a:ln>
              </p:spPr>
              <p:txBody>
                <a:bodyPr rtlCol="0" anchor="ctr"/>
                <a:lstStyle/>
                <a:p>
                  <a:endParaRPr lang="en-US"/>
                </a:p>
              </p:txBody>
            </p:sp>
            <p:sp>
              <p:nvSpPr>
                <p:cNvPr id="538" name="Freeform: Shape 537">
                  <a:extLst>
                    <a:ext uri="{FF2B5EF4-FFF2-40B4-BE49-F238E27FC236}">
                      <a16:creationId xmlns:a16="http://schemas.microsoft.com/office/drawing/2014/main" id="{FAF3EB99-75AD-404C-81CF-271902966A90}"/>
                    </a:ext>
                  </a:extLst>
                </p:cNvPr>
                <p:cNvSpPr/>
                <p:nvPr/>
              </p:nvSpPr>
              <p:spPr>
                <a:xfrm>
                  <a:off x="5085058" y="4730109"/>
                  <a:ext cx="12417" cy="12397"/>
                </a:xfrm>
                <a:custGeom>
                  <a:avLst/>
                  <a:gdLst>
                    <a:gd name="connsiteX0" fmla="*/ 25 w 12417"/>
                    <a:gd name="connsiteY0" fmla="*/ 6761 h 12397"/>
                    <a:gd name="connsiteX1" fmla="*/ 6815 w 12417"/>
                    <a:gd name="connsiteY1" fmla="*/ 12387 h 12397"/>
                    <a:gd name="connsiteX2" fmla="*/ 12387 w 12417"/>
                    <a:gd name="connsiteY2" fmla="*/ 5602 h 12397"/>
                    <a:gd name="connsiteX3" fmla="*/ 5602 w 12417"/>
                    <a:gd name="connsiteY3" fmla="*/ 30 h 12397"/>
                    <a:gd name="connsiteX4" fmla="*/ 25 w 12417"/>
                    <a:gd name="connsiteY4" fmla="*/ 6761 h 123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17" h="12397">
                      <a:moveTo>
                        <a:pt x="25" y="6761"/>
                      </a:moveTo>
                      <a:cubicBezTo>
                        <a:pt x="461" y="10128"/>
                        <a:pt x="3426" y="12584"/>
                        <a:pt x="6815" y="12387"/>
                      </a:cubicBezTo>
                      <a:cubicBezTo>
                        <a:pt x="10227" y="12052"/>
                        <a:pt x="12722" y="9014"/>
                        <a:pt x="12387" y="5602"/>
                      </a:cubicBezTo>
                      <a:cubicBezTo>
                        <a:pt x="12052" y="2190"/>
                        <a:pt x="9014" y="-305"/>
                        <a:pt x="5602" y="30"/>
                      </a:cubicBezTo>
                      <a:cubicBezTo>
                        <a:pt x="2211" y="363"/>
                        <a:pt x="-278" y="3367"/>
                        <a:pt x="25" y="6761"/>
                      </a:cubicBezTo>
                      <a:close/>
                    </a:path>
                  </a:pathLst>
                </a:custGeom>
                <a:solidFill>
                  <a:srgbClr val="EE892A"/>
                </a:solidFill>
                <a:ln w="3233" cap="flat">
                  <a:noFill/>
                  <a:prstDash val="solid"/>
                  <a:miter/>
                </a:ln>
              </p:spPr>
              <p:txBody>
                <a:bodyPr rtlCol="0" anchor="ctr"/>
                <a:lstStyle/>
                <a:p>
                  <a:endParaRPr lang="en-US"/>
                </a:p>
              </p:txBody>
            </p:sp>
            <p:sp>
              <p:nvSpPr>
                <p:cNvPr id="539" name="Freeform: Shape 538">
                  <a:extLst>
                    <a:ext uri="{FF2B5EF4-FFF2-40B4-BE49-F238E27FC236}">
                      <a16:creationId xmlns:a16="http://schemas.microsoft.com/office/drawing/2014/main" id="{7D18C4E4-23AF-4E82-BCA7-B8E916343809}"/>
                    </a:ext>
                  </a:extLst>
                </p:cNvPr>
                <p:cNvSpPr/>
                <p:nvPr/>
              </p:nvSpPr>
              <p:spPr>
                <a:xfrm>
                  <a:off x="5056935" y="4743739"/>
                  <a:ext cx="7900" cy="8000"/>
                </a:xfrm>
                <a:custGeom>
                  <a:avLst/>
                  <a:gdLst>
                    <a:gd name="connsiteX0" fmla="*/ 3607 w 7900"/>
                    <a:gd name="connsiteY0" fmla="*/ 18 h 8000"/>
                    <a:gd name="connsiteX1" fmla="*/ 12 w 7900"/>
                    <a:gd name="connsiteY1" fmla="*/ 4224 h 8000"/>
                    <a:gd name="connsiteX2" fmla="*/ 18 w 7900"/>
                    <a:gd name="connsiteY2" fmla="*/ 4286 h 8000"/>
                    <a:gd name="connsiteX3" fmla="*/ 4186 w 7900"/>
                    <a:gd name="connsiteY3" fmla="*/ 7994 h 8000"/>
                    <a:gd name="connsiteX4" fmla="*/ 7894 w 7900"/>
                    <a:gd name="connsiteY4" fmla="*/ 3825 h 8000"/>
                    <a:gd name="connsiteX5" fmla="*/ 7875 w 7900"/>
                    <a:gd name="connsiteY5" fmla="*/ 3607 h 8000"/>
                    <a:gd name="connsiteX6" fmla="*/ 3668 w 7900"/>
                    <a:gd name="connsiteY6" fmla="*/ 12 h 8000"/>
                    <a:gd name="connsiteX7" fmla="*/ 3607 w 7900"/>
                    <a:gd name="connsiteY7" fmla="*/ 17 h 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900" h="8000">
                      <a:moveTo>
                        <a:pt x="3607" y="18"/>
                      </a:moveTo>
                      <a:cubicBezTo>
                        <a:pt x="1452" y="187"/>
                        <a:pt x="-157" y="2071"/>
                        <a:pt x="12" y="4224"/>
                      </a:cubicBezTo>
                      <a:cubicBezTo>
                        <a:pt x="14" y="4245"/>
                        <a:pt x="16" y="4265"/>
                        <a:pt x="18" y="4286"/>
                      </a:cubicBezTo>
                      <a:cubicBezTo>
                        <a:pt x="145" y="6461"/>
                        <a:pt x="2011" y="8121"/>
                        <a:pt x="4186" y="7994"/>
                      </a:cubicBezTo>
                      <a:cubicBezTo>
                        <a:pt x="6361" y="7867"/>
                        <a:pt x="8021" y="6001"/>
                        <a:pt x="7894" y="3825"/>
                      </a:cubicBezTo>
                      <a:cubicBezTo>
                        <a:pt x="7889" y="3752"/>
                        <a:pt x="7883" y="3679"/>
                        <a:pt x="7875" y="3607"/>
                      </a:cubicBezTo>
                      <a:cubicBezTo>
                        <a:pt x="7706" y="1452"/>
                        <a:pt x="5822" y="-157"/>
                        <a:pt x="3668" y="12"/>
                      </a:cubicBezTo>
                      <a:cubicBezTo>
                        <a:pt x="3648" y="14"/>
                        <a:pt x="3627" y="16"/>
                        <a:pt x="3607" y="17"/>
                      </a:cubicBezTo>
                      <a:close/>
                    </a:path>
                  </a:pathLst>
                </a:custGeom>
                <a:solidFill>
                  <a:srgbClr val="EE892A"/>
                </a:solidFill>
                <a:ln w="3233" cap="flat">
                  <a:noFill/>
                  <a:prstDash val="solid"/>
                  <a:miter/>
                </a:ln>
              </p:spPr>
              <p:txBody>
                <a:bodyPr rtlCol="0" anchor="ctr"/>
                <a:lstStyle/>
                <a:p>
                  <a:endParaRPr lang="en-US"/>
                </a:p>
              </p:txBody>
            </p:sp>
            <p:sp>
              <p:nvSpPr>
                <p:cNvPr id="540" name="Freeform: Shape 539">
                  <a:extLst>
                    <a:ext uri="{FF2B5EF4-FFF2-40B4-BE49-F238E27FC236}">
                      <a16:creationId xmlns:a16="http://schemas.microsoft.com/office/drawing/2014/main" id="{0E94A0C7-9177-41C4-A34C-41515468638C}"/>
                    </a:ext>
                  </a:extLst>
                </p:cNvPr>
                <p:cNvSpPr/>
                <p:nvPr/>
              </p:nvSpPr>
              <p:spPr>
                <a:xfrm>
                  <a:off x="5040229" y="4822881"/>
                  <a:ext cx="21018" cy="21017"/>
                </a:xfrm>
                <a:custGeom>
                  <a:avLst/>
                  <a:gdLst>
                    <a:gd name="connsiteX0" fmla="*/ 39 w 21018"/>
                    <a:gd name="connsiteY0" fmla="*/ 11410 h 21017"/>
                    <a:gd name="connsiteX1" fmla="*/ 11410 w 21018"/>
                    <a:gd name="connsiteY1" fmla="*/ 20979 h 21017"/>
                    <a:gd name="connsiteX2" fmla="*/ 20979 w 21018"/>
                    <a:gd name="connsiteY2" fmla="*/ 9608 h 21017"/>
                    <a:gd name="connsiteX3" fmla="*/ 9739 w 21018"/>
                    <a:gd name="connsiteY3" fmla="*/ 29 h 21017"/>
                    <a:gd name="connsiteX4" fmla="*/ 29 w 21018"/>
                    <a:gd name="connsiteY4" fmla="*/ 11278 h 21017"/>
                    <a:gd name="connsiteX5" fmla="*/ 39 w 21018"/>
                    <a:gd name="connsiteY5" fmla="*/ 11410 h 21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8" h="21017">
                      <a:moveTo>
                        <a:pt x="39" y="11410"/>
                      </a:moveTo>
                      <a:cubicBezTo>
                        <a:pt x="537" y="17192"/>
                        <a:pt x="5628" y="21476"/>
                        <a:pt x="11410" y="20979"/>
                      </a:cubicBezTo>
                      <a:cubicBezTo>
                        <a:pt x="17193" y="20481"/>
                        <a:pt x="21476" y="15390"/>
                        <a:pt x="20979" y="9608"/>
                      </a:cubicBezTo>
                      <a:cubicBezTo>
                        <a:pt x="20485" y="3877"/>
                        <a:pt x="15476" y="-393"/>
                        <a:pt x="9739" y="29"/>
                      </a:cubicBezTo>
                      <a:cubicBezTo>
                        <a:pt x="3951" y="454"/>
                        <a:pt x="-396" y="5491"/>
                        <a:pt x="29" y="11278"/>
                      </a:cubicBezTo>
                      <a:cubicBezTo>
                        <a:pt x="32" y="11322"/>
                        <a:pt x="35" y="11366"/>
                        <a:pt x="39" y="11410"/>
                      </a:cubicBezTo>
                      <a:close/>
                    </a:path>
                  </a:pathLst>
                </a:custGeom>
                <a:solidFill>
                  <a:srgbClr val="EE892A"/>
                </a:solidFill>
                <a:ln w="3233" cap="flat">
                  <a:noFill/>
                  <a:prstDash val="solid"/>
                  <a:miter/>
                </a:ln>
              </p:spPr>
              <p:txBody>
                <a:bodyPr rtlCol="0" anchor="ctr"/>
                <a:lstStyle/>
                <a:p>
                  <a:endParaRPr lang="en-US"/>
                </a:p>
              </p:txBody>
            </p:sp>
            <p:sp>
              <p:nvSpPr>
                <p:cNvPr id="541" name="Freeform: Shape 540">
                  <a:extLst>
                    <a:ext uri="{FF2B5EF4-FFF2-40B4-BE49-F238E27FC236}">
                      <a16:creationId xmlns:a16="http://schemas.microsoft.com/office/drawing/2014/main" id="{6CB3AC56-3E53-4807-8F2B-C1A2554F89D0}"/>
                    </a:ext>
                  </a:extLst>
                </p:cNvPr>
                <p:cNvSpPr/>
                <p:nvPr/>
              </p:nvSpPr>
              <p:spPr>
                <a:xfrm>
                  <a:off x="5053097" y="4804747"/>
                  <a:ext cx="12352" cy="12349"/>
                </a:xfrm>
                <a:custGeom>
                  <a:avLst/>
                  <a:gdLst>
                    <a:gd name="connsiteX0" fmla="*/ 5602 w 12352"/>
                    <a:gd name="connsiteY0" fmla="*/ 24 h 12349"/>
                    <a:gd name="connsiteX1" fmla="*/ 27 w 12352"/>
                    <a:gd name="connsiteY1" fmla="*/ 6748 h 12349"/>
                    <a:gd name="connsiteX2" fmla="*/ 6751 w 12352"/>
                    <a:gd name="connsiteY2" fmla="*/ 12322 h 12349"/>
                    <a:gd name="connsiteX3" fmla="*/ 12327 w 12352"/>
                    <a:gd name="connsiteY3" fmla="*/ 5618 h 12349"/>
                    <a:gd name="connsiteX4" fmla="*/ 5602 w 12352"/>
                    <a:gd name="connsiteY4" fmla="*/ 24 h 123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52" h="12349">
                      <a:moveTo>
                        <a:pt x="5602" y="24"/>
                      </a:moveTo>
                      <a:cubicBezTo>
                        <a:pt x="2206" y="341"/>
                        <a:pt x="-290" y="3352"/>
                        <a:pt x="27" y="6748"/>
                      </a:cubicBezTo>
                      <a:cubicBezTo>
                        <a:pt x="345" y="10144"/>
                        <a:pt x="3355" y="12639"/>
                        <a:pt x="6751" y="12322"/>
                      </a:cubicBezTo>
                      <a:cubicBezTo>
                        <a:pt x="10139" y="12006"/>
                        <a:pt x="12633" y="9007"/>
                        <a:pt x="12327" y="5618"/>
                      </a:cubicBezTo>
                      <a:cubicBezTo>
                        <a:pt x="12003" y="2222"/>
                        <a:pt x="9000" y="-276"/>
                        <a:pt x="5602" y="24"/>
                      </a:cubicBezTo>
                      <a:close/>
                    </a:path>
                  </a:pathLst>
                </a:custGeom>
                <a:solidFill>
                  <a:srgbClr val="EE892A"/>
                </a:solidFill>
                <a:ln w="3233" cap="flat">
                  <a:noFill/>
                  <a:prstDash val="solid"/>
                  <a:miter/>
                </a:ln>
              </p:spPr>
              <p:txBody>
                <a:bodyPr rtlCol="0" anchor="ctr"/>
                <a:lstStyle/>
                <a:p>
                  <a:endParaRPr lang="en-US"/>
                </a:p>
              </p:txBody>
            </p:sp>
            <p:sp>
              <p:nvSpPr>
                <p:cNvPr id="542" name="Freeform: Shape 541">
                  <a:extLst>
                    <a:ext uri="{FF2B5EF4-FFF2-40B4-BE49-F238E27FC236}">
                      <a16:creationId xmlns:a16="http://schemas.microsoft.com/office/drawing/2014/main" id="{614C1867-D768-4C53-A7AB-DE5D837F765C}"/>
                    </a:ext>
                  </a:extLst>
                </p:cNvPr>
                <p:cNvSpPr/>
                <p:nvPr/>
              </p:nvSpPr>
              <p:spPr>
                <a:xfrm>
                  <a:off x="5024956" y="4818559"/>
                  <a:ext cx="7890" cy="7887"/>
                </a:xfrm>
                <a:custGeom>
                  <a:avLst/>
                  <a:gdLst>
                    <a:gd name="connsiteX0" fmla="*/ 3543 w 7890"/>
                    <a:gd name="connsiteY0" fmla="*/ 18 h 7887"/>
                    <a:gd name="connsiteX1" fmla="*/ 21 w 7890"/>
                    <a:gd name="connsiteY1" fmla="*/ 4344 h 7887"/>
                    <a:gd name="connsiteX2" fmla="*/ 4347 w 7890"/>
                    <a:gd name="connsiteY2" fmla="*/ 7866 h 7887"/>
                    <a:gd name="connsiteX3" fmla="*/ 7876 w 7890"/>
                    <a:gd name="connsiteY3" fmla="*/ 3607 h 7887"/>
                    <a:gd name="connsiteX4" fmla="*/ 3545 w 7890"/>
                    <a:gd name="connsiteY4" fmla="*/ 18 h 7887"/>
                    <a:gd name="connsiteX5" fmla="*/ 3543 w 7890"/>
                    <a:gd name="connsiteY5" fmla="*/ 18 h 7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90" h="7887">
                      <a:moveTo>
                        <a:pt x="3543" y="18"/>
                      </a:moveTo>
                      <a:cubicBezTo>
                        <a:pt x="1375" y="240"/>
                        <a:pt x="-201" y="2177"/>
                        <a:pt x="21" y="4344"/>
                      </a:cubicBezTo>
                      <a:cubicBezTo>
                        <a:pt x="243" y="6512"/>
                        <a:pt x="2180" y="8088"/>
                        <a:pt x="4347" y="7866"/>
                      </a:cubicBezTo>
                      <a:cubicBezTo>
                        <a:pt x="6488" y="7647"/>
                        <a:pt x="8058" y="5751"/>
                        <a:pt x="7876" y="3607"/>
                      </a:cubicBezTo>
                      <a:cubicBezTo>
                        <a:pt x="7671" y="1420"/>
                        <a:pt x="5732" y="-187"/>
                        <a:pt x="3545" y="18"/>
                      </a:cubicBezTo>
                      <a:cubicBezTo>
                        <a:pt x="3545" y="18"/>
                        <a:pt x="3544" y="18"/>
                        <a:pt x="3543" y="18"/>
                      </a:cubicBezTo>
                      <a:close/>
                    </a:path>
                  </a:pathLst>
                </a:custGeom>
                <a:solidFill>
                  <a:srgbClr val="EE892A"/>
                </a:solidFill>
                <a:ln w="3233" cap="flat">
                  <a:noFill/>
                  <a:prstDash val="solid"/>
                  <a:miter/>
                </a:ln>
              </p:spPr>
              <p:txBody>
                <a:bodyPr rtlCol="0" anchor="ctr"/>
                <a:lstStyle/>
                <a:p>
                  <a:endParaRPr lang="en-US"/>
                </a:p>
              </p:txBody>
            </p:sp>
            <p:sp>
              <p:nvSpPr>
                <p:cNvPr id="543" name="Freeform: Shape 542">
                  <a:extLst>
                    <a:ext uri="{FF2B5EF4-FFF2-40B4-BE49-F238E27FC236}">
                      <a16:creationId xmlns:a16="http://schemas.microsoft.com/office/drawing/2014/main" id="{50FE8D4F-1460-44E2-8C4E-AA0A6A3E360C}"/>
                    </a:ext>
                  </a:extLst>
                </p:cNvPr>
                <p:cNvSpPr/>
                <p:nvPr/>
              </p:nvSpPr>
              <p:spPr>
                <a:xfrm>
                  <a:off x="5099652" y="4812102"/>
                  <a:ext cx="21084" cy="21084"/>
                </a:xfrm>
                <a:custGeom>
                  <a:avLst/>
                  <a:gdLst>
                    <a:gd name="connsiteX0" fmla="*/ 1436 w 21084"/>
                    <a:gd name="connsiteY0" fmla="*/ 15852 h 21084"/>
                    <a:gd name="connsiteX1" fmla="*/ 15852 w 21084"/>
                    <a:gd name="connsiteY1" fmla="*/ 19648 h 21084"/>
                    <a:gd name="connsiteX2" fmla="*/ 19648 w 21084"/>
                    <a:gd name="connsiteY2" fmla="*/ 5233 h 21084"/>
                    <a:gd name="connsiteX3" fmla="*/ 5233 w 21084"/>
                    <a:gd name="connsiteY3" fmla="*/ 1437 h 21084"/>
                    <a:gd name="connsiteX4" fmla="*/ 5187 w 21084"/>
                    <a:gd name="connsiteY4" fmla="*/ 1463 h 21084"/>
                    <a:gd name="connsiteX5" fmla="*/ 1437 w 21084"/>
                    <a:gd name="connsiteY5" fmla="*/ 15852 h 21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84" h="21084">
                      <a:moveTo>
                        <a:pt x="1436" y="15852"/>
                      </a:moveTo>
                      <a:cubicBezTo>
                        <a:pt x="4369" y="20881"/>
                        <a:pt x="10823" y="22581"/>
                        <a:pt x="15852" y="19648"/>
                      </a:cubicBezTo>
                      <a:cubicBezTo>
                        <a:pt x="20881" y="16716"/>
                        <a:pt x="22581" y="10262"/>
                        <a:pt x="19648" y="5233"/>
                      </a:cubicBezTo>
                      <a:cubicBezTo>
                        <a:pt x="16716" y="204"/>
                        <a:pt x="10262" y="-1496"/>
                        <a:pt x="5233" y="1437"/>
                      </a:cubicBezTo>
                      <a:cubicBezTo>
                        <a:pt x="5218" y="1446"/>
                        <a:pt x="5202" y="1454"/>
                        <a:pt x="5187" y="1463"/>
                      </a:cubicBezTo>
                      <a:cubicBezTo>
                        <a:pt x="191" y="4411"/>
                        <a:pt x="-1485" y="10841"/>
                        <a:pt x="1437" y="15852"/>
                      </a:cubicBezTo>
                      <a:close/>
                    </a:path>
                  </a:pathLst>
                </a:custGeom>
                <a:solidFill>
                  <a:srgbClr val="EE892A"/>
                </a:solidFill>
                <a:ln w="3233" cap="flat">
                  <a:noFill/>
                  <a:prstDash val="solid"/>
                  <a:miter/>
                </a:ln>
              </p:spPr>
              <p:txBody>
                <a:bodyPr rtlCol="0" anchor="ctr"/>
                <a:lstStyle/>
                <a:p>
                  <a:endParaRPr lang="en-US"/>
                </a:p>
              </p:txBody>
            </p:sp>
            <p:sp>
              <p:nvSpPr>
                <p:cNvPr id="544" name="Freeform: Shape 543">
                  <a:extLst>
                    <a:ext uri="{FF2B5EF4-FFF2-40B4-BE49-F238E27FC236}">
                      <a16:creationId xmlns:a16="http://schemas.microsoft.com/office/drawing/2014/main" id="{BBEDAFF0-51B2-470C-BD17-9840D9CA3687}"/>
                    </a:ext>
                  </a:extLst>
                </p:cNvPr>
                <p:cNvSpPr/>
                <p:nvPr/>
              </p:nvSpPr>
              <p:spPr>
                <a:xfrm>
                  <a:off x="5080165" y="4818256"/>
                  <a:ext cx="12365" cy="12375"/>
                </a:xfrm>
                <a:custGeom>
                  <a:avLst/>
                  <a:gdLst>
                    <a:gd name="connsiteX0" fmla="*/ 9283 w 12365"/>
                    <a:gd name="connsiteY0" fmla="*/ 11508 h 12375"/>
                    <a:gd name="connsiteX1" fmla="*/ 11533 w 12365"/>
                    <a:gd name="connsiteY1" fmla="*/ 3069 h 12375"/>
                    <a:gd name="connsiteX2" fmla="*/ 11514 w 12365"/>
                    <a:gd name="connsiteY2" fmla="*/ 3037 h 12375"/>
                    <a:gd name="connsiteX3" fmla="*/ 3010 w 12365"/>
                    <a:gd name="connsiteY3" fmla="*/ 838 h 12375"/>
                    <a:gd name="connsiteX4" fmla="*/ 874 w 12365"/>
                    <a:gd name="connsiteY4" fmla="*/ 9307 h 12375"/>
                    <a:gd name="connsiteX5" fmla="*/ 876 w 12365"/>
                    <a:gd name="connsiteY5" fmla="*/ 9309 h 12375"/>
                    <a:gd name="connsiteX6" fmla="*/ 9169 w 12365"/>
                    <a:gd name="connsiteY6" fmla="*/ 11575 h 12375"/>
                    <a:gd name="connsiteX7" fmla="*/ 9283 w 12365"/>
                    <a:gd name="connsiteY7" fmla="*/ 11508 h 1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65" h="12375">
                      <a:moveTo>
                        <a:pt x="9283" y="11508"/>
                      </a:moveTo>
                      <a:cubicBezTo>
                        <a:pt x="12235" y="9799"/>
                        <a:pt x="13242" y="6021"/>
                        <a:pt x="11533" y="3069"/>
                      </a:cubicBezTo>
                      <a:cubicBezTo>
                        <a:pt x="11527" y="3058"/>
                        <a:pt x="11520" y="3047"/>
                        <a:pt x="11514" y="3037"/>
                      </a:cubicBezTo>
                      <a:cubicBezTo>
                        <a:pt x="9751" y="110"/>
                        <a:pt x="5971" y="-867"/>
                        <a:pt x="3010" y="838"/>
                      </a:cubicBezTo>
                      <a:cubicBezTo>
                        <a:pt x="82" y="2587"/>
                        <a:pt x="-874" y="6378"/>
                        <a:pt x="874" y="9307"/>
                      </a:cubicBezTo>
                      <a:cubicBezTo>
                        <a:pt x="875" y="9307"/>
                        <a:pt x="876" y="9309"/>
                        <a:pt x="876" y="9309"/>
                      </a:cubicBezTo>
                      <a:cubicBezTo>
                        <a:pt x="2540" y="12225"/>
                        <a:pt x="6253" y="13239"/>
                        <a:pt x="9169" y="11575"/>
                      </a:cubicBezTo>
                      <a:cubicBezTo>
                        <a:pt x="9207" y="11553"/>
                        <a:pt x="9245" y="11531"/>
                        <a:pt x="9283" y="11508"/>
                      </a:cubicBezTo>
                      <a:close/>
                    </a:path>
                  </a:pathLst>
                </a:custGeom>
                <a:solidFill>
                  <a:srgbClr val="EE892A"/>
                </a:solidFill>
                <a:ln w="3233" cap="flat">
                  <a:noFill/>
                  <a:prstDash val="solid"/>
                  <a:miter/>
                </a:ln>
              </p:spPr>
              <p:txBody>
                <a:bodyPr rtlCol="0" anchor="ctr"/>
                <a:lstStyle/>
                <a:p>
                  <a:endParaRPr lang="en-US"/>
                </a:p>
              </p:txBody>
            </p:sp>
            <p:sp>
              <p:nvSpPr>
                <p:cNvPr id="545" name="Freeform: Shape 544">
                  <a:extLst>
                    <a:ext uri="{FF2B5EF4-FFF2-40B4-BE49-F238E27FC236}">
                      <a16:creationId xmlns:a16="http://schemas.microsoft.com/office/drawing/2014/main" id="{82C614CB-44E5-4951-BD0F-C3B53BE17DD0}"/>
                    </a:ext>
                  </a:extLst>
                </p:cNvPr>
                <p:cNvSpPr/>
                <p:nvPr/>
              </p:nvSpPr>
              <p:spPr>
                <a:xfrm>
                  <a:off x="5105756" y="4843065"/>
                  <a:ext cx="7898" cy="7898"/>
                </a:xfrm>
                <a:custGeom>
                  <a:avLst/>
                  <a:gdLst>
                    <a:gd name="connsiteX0" fmla="*/ 5938 w 7898"/>
                    <a:gd name="connsiteY0" fmla="*/ 7360 h 7898"/>
                    <a:gd name="connsiteX1" fmla="*/ 7360 w 7898"/>
                    <a:gd name="connsiteY1" fmla="*/ 1961 h 7898"/>
                    <a:gd name="connsiteX2" fmla="*/ 1961 w 7898"/>
                    <a:gd name="connsiteY2" fmla="*/ 538 h 7898"/>
                    <a:gd name="connsiteX3" fmla="*/ 538 w 7898"/>
                    <a:gd name="connsiteY3" fmla="*/ 5938 h 7898"/>
                    <a:gd name="connsiteX4" fmla="*/ 5938 w 7898"/>
                    <a:gd name="connsiteY4" fmla="*/ 7360 h 7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98" h="7898">
                      <a:moveTo>
                        <a:pt x="5938" y="7360"/>
                      </a:moveTo>
                      <a:cubicBezTo>
                        <a:pt x="7822" y="6262"/>
                        <a:pt x="8459" y="3845"/>
                        <a:pt x="7360" y="1961"/>
                      </a:cubicBezTo>
                      <a:cubicBezTo>
                        <a:pt x="6262" y="77"/>
                        <a:pt x="3845" y="-560"/>
                        <a:pt x="1961" y="538"/>
                      </a:cubicBezTo>
                      <a:cubicBezTo>
                        <a:pt x="77" y="1636"/>
                        <a:pt x="-560" y="4054"/>
                        <a:pt x="538" y="5938"/>
                      </a:cubicBezTo>
                      <a:cubicBezTo>
                        <a:pt x="1636" y="7822"/>
                        <a:pt x="4054" y="8459"/>
                        <a:pt x="5938" y="7360"/>
                      </a:cubicBezTo>
                      <a:close/>
                    </a:path>
                  </a:pathLst>
                </a:custGeom>
                <a:solidFill>
                  <a:srgbClr val="EE892A"/>
                </a:solidFill>
                <a:ln w="3233" cap="flat">
                  <a:noFill/>
                  <a:prstDash val="solid"/>
                  <a:miter/>
                </a:ln>
              </p:spPr>
              <p:txBody>
                <a:bodyPr rtlCol="0" anchor="ctr"/>
                <a:lstStyle/>
                <a:p>
                  <a:endParaRPr lang="en-US"/>
                </a:p>
              </p:txBody>
            </p:sp>
            <p:sp>
              <p:nvSpPr>
                <p:cNvPr id="546" name="Freeform: Shape 545">
                  <a:extLst>
                    <a:ext uri="{FF2B5EF4-FFF2-40B4-BE49-F238E27FC236}">
                      <a16:creationId xmlns:a16="http://schemas.microsoft.com/office/drawing/2014/main" id="{AFE1AEE1-49B3-4FCC-9BF4-EE30B6571113}"/>
                    </a:ext>
                  </a:extLst>
                </p:cNvPr>
                <p:cNvSpPr/>
                <p:nvPr/>
              </p:nvSpPr>
              <p:spPr>
                <a:xfrm>
                  <a:off x="5140883" y="4744359"/>
                  <a:ext cx="21015" cy="21018"/>
                </a:xfrm>
                <a:custGeom>
                  <a:avLst/>
                  <a:gdLst>
                    <a:gd name="connsiteX0" fmla="*/ 41 w 21015"/>
                    <a:gd name="connsiteY0" fmla="*/ 11458 h 21018"/>
                    <a:gd name="connsiteX1" fmla="*/ 11456 w 21015"/>
                    <a:gd name="connsiteY1" fmla="*/ 20975 h 21018"/>
                    <a:gd name="connsiteX2" fmla="*/ 20972 w 21015"/>
                    <a:gd name="connsiteY2" fmla="*/ 9560 h 21018"/>
                    <a:gd name="connsiteX3" fmla="*/ 9557 w 21015"/>
                    <a:gd name="connsiteY3" fmla="*/ 44 h 21018"/>
                    <a:gd name="connsiteX4" fmla="*/ 9547 w 21015"/>
                    <a:gd name="connsiteY4" fmla="*/ 44 h 21018"/>
                    <a:gd name="connsiteX5" fmla="*/ 41 w 21015"/>
                    <a:gd name="connsiteY5" fmla="*/ 11458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5" h="21018">
                      <a:moveTo>
                        <a:pt x="41" y="11458"/>
                      </a:moveTo>
                      <a:cubicBezTo>
                        <a:pt x="565" y="17238"/>
                        <a:pt x="5676" y="21499"/>
                        <a:pt x="11456" y="20975"/>
                      </a:cubicBezTo>
                      <a:cubicBezTo>
                        <a:pt x="17236" y="20450"/>
                        <a:pt x="21496" y="15340"/>
                        <a:pt x="20972" y="9560"/>
                      </a:cubicBezTo>
                      <a:cubicBezTo>
                        <a:pt x="20448" y="3780"/>
                        <a:pt x="15337" y="-481"/>
                        <a:pt x="9557" y="44"/>
                      </a:cubicBezTo>
                      <a:cubicBezTo>
                        <a:pt x="9554" y="44"/>
                        <a:pt x="9550" y="44"/>
                        <a:pt x="9547" y="44"/>
                      </a:cubicBezTo>
                      <a:cubicBezTo>
                        <a:pt x="3780" y="591"/>
                        <a:pt x="-465" y="5688"/>
                        <a:pt x="41" y="11458"/>
                      </a:cubicBezTo>
                      <a:close/>
                    </a:path>
                  </a:pathLst>
                </a:custGeom>
                <a:solidFill>
                  <a:srgbClr val="EE892A"/>
                </a:solidFill>
                <a:ln w="3233" cap="flat">
                  <a:noFill/>
                  <a:prstDash val="solid"/>
                  <a:miter/>
                </a:ln>
              </p:spPr>
              <p:txBody>
                <a:bodyPr rtlCol="0" anchor="ctr"/>
                <a:lstStyle/>
                <a:p>
                  <a:endParaRPr lang="en-US"/>
                </a:p>
              </p:txBody>
            </p:sp>
            <p:sp>
              <p:nvSpPr>
                <p:cNvPr id="547" name="Freeform: Shape 546">
                  <a:extLst>
                    <a:ext uri="{FF2B5EF4-FFF2-40B4-BE49-F238E27FC236}">
                      <a16:creationId xmlns:a16="http://schemas.microsoft.com/office/drawing/2014/main" id="{9B158BAF-2641-47FE-B611-18C67A6A83AC}"/>
                    </a:ext>
                  </a:extLst>
                </p:cNvPr>
                <p:cNvSpPr/>
                <p:nvPr/>
              </p:nvSpPr>
              <p:spPr>
                <a:xfrm>
                  <a:off x="5153768" y="4726403"/>
                  <a:ext cx="12352" cy="12352"/>
                </a:xfrm>
                <a:custGeom>
                  <a:avLst/>
                  <a:gdLst>
                    <a:gd name="connsiteX0" fmla="*/ 5650 w 12352"/>
                    <a:gd name="connsiteY0" fmla="*/ 22 h 12352"/>
                    <a:gd name="connsiteX1" fmla="*/ 23 w 12352"/>
                    <a:gd name="connsiteY1" fmla="*/ 6702 h 12352"/>
                    <a:gd name="connsiteX2" fmla="*/ 24 w 12352"/>
                    <a:gd name="connsiteY2" fmla="*/ 6716 h 12352"/>
                    <a:gd name="connsiteX3" fmla="*/ 6716 w 12352"/>
                    <a:gd name="connsiteY3" fmla="*/ 12328 h 12352"/>
                    <a:gd name="connsiteX4" fmla="*/ 12328 w 12352"/>
                    <a:gd name="connsiteY4" fmla="*/ 5636 h 12352"/>
                    <a:gd name="connsiteX5" fmla="*/ 5650 w 12352"/>
                    <a:gd name="connsiteY5" fmla="*/ 23 h 1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2" h="12352">
                      <a:moveTo>
                        <a:pt x="5650" y="22"/>
                      </a:moveTo>
                      <a:cubicBezTo>
                        <a:pt x="2252" y="313"/>
                        <a:pt x="-268" y="3304"/>
                        <a:pt x="23" y="6702"/>
                      </a:cubicBezTo>
                      <a:cubicBezTo>
                        <a:pt x="23" y="6707"/>
                        <a:pt x="24" y="6711"/>
                        <a:pt x="24" y="6716"/>
                      </a:cubicBezTo>
                      <a:cubicBezTo>
                        <a:pt x="322" y="10113"/>
                        <a:pt x="3318" y="12626"/>
                        <a:pt x="6716" y="12328"/>
                      </a:cubicBezTo>
                      <a:cubicBezTo>
                        <a:pt x="10114" y="12030"/>
                        <a:pt x="12626" y="9034"/>
                        <a:pt x="12328" y="5636"/>
                      </a:cubicBezTo>
                      <a:cubicBezTo>
                        <a:pt x="12031" y="2244"/>
                        <a:pt x="9043" y="-267"/>
                        <a:pt x="5650" y="23"/>
                      </a:cubicBezTo>
                      <a:close/>
                    </a:path>
                  </a:pathLst>
                </a:custGeom>
                <a:solidFill>
                  <a:srgbClr val="EE892A"/>
                </a:solidFill>
                <a:ln w="3233" cap="flat">
                  <a:noFill/>
                  <a:prstDash val="solid"/>
                  <a:miter/>
                </a:ln>
              </p:spPr>
              <p:txBody>
                <a:bodyPr rtlCol="0" anchor="ctr"/>
                <a:lstStyle/>
                <a:p>
                  <a:endParaRPr lang="en-US"/>
                </a:p>
              </p:txBody>
            </p:sp>
            <p:sp>
              <p:nvSpPr>
                <p:cNvPr id="548" name="Freeform: Shape 547">
                  <a:extLst>
                    <a:ext uri="{FF2B5EF4-FFF2-40B4-BE49-F238E27FC236}">
                      <a16:creationId xmlns:a16="http://schemas.microsoft.com/office/drawing/2014/main" id="{B2FE42DC-9B16-407A-89D5-F667782A2AF6}"/>
                    </a:ext>
                  </a:extLst>
                </p:cNvPr>
                <p:cNvSpPr/>
                <p:nvPr/>
              </p:nvSpPr>
              <p:spPr>
                <a:xfrm>
                  <a:off x="5125550" y="4740085"/>
                  <a:ext cx="7954" cy="7954"/>
                </a:xfrm>
                <a:custGeom>
                  <a:avLst/>
                  <a:gdLst>
                    <a:gd name="connsiteX0" fmla="*/ 3604 w 7954"/>
                    <a:gd name="connsiteY0" fmla="*/ 18 h 7954"/>
                    <a:gd name="connsiteX1" fmla="*/ 18 w 7954"/>
                    <a:gd name="connsiteY1" fmla="*/ 4350 h 7954"/>
                    <a:gd name="connsiteX2" fmla="*/ 4350 w 7954"/>
                    <a:gd name="connsiteY2" fmla="*/ 7937 h 7954"/>
                    <a:gd name="connsiteX3" fmla="*/ 7937 w 7954"/>
                    <a:gd name="connsiteY3" fmla="*/ 3607 h 7954"/>
                    <a:gd name="connsiteX4" fmla="*/ 3607 w 7954"/>
                    <a:gd name="connsiteY4" fmla="*/ 18 h 7954"/>
                    <a:gd name="connsiteX5" fmla="*/ 3604 w 7954"/>
                    <a:gd name="connsiteY5" fmla="*/ 18 h 7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4" h="7954">
                      <a:moveTo>
                        <a:pt x="3604" y="18"/>
                      </a:moveTo>
                      <a:cubicBezTo>
                        <a:pt x="1418" y="224"/>
                        <a:pt x="-188" y="2163"/>
                        <a:pt x="18" y="4350"/>
                      </a:cubicBezTo>
                      <a:cubicBezTo>
                        <a:pt x="224" y="6537"/>
                        <a:pt x="2164" y="8143"/>
                        <a:pt x="4350" y="7937"/>
                      </a:cubicBezTo>
                      <a:cubicBezTo>
                        <a:pt x="6536" y="7731"/>
                        <a:pt x="8141" y="5793"/>
                        <a:pt x="7937" y="3607"/>
                      </a:cubicBezTo>
                      <a:cubicBezTo>
                        <a:pt x="7732" y="1420"/>
                        <a:pt x="5794" y="-187"/>
                        <a:pt x="3607" y="18"/>
                      </a:cubicBezTo>
                      <a:cubicBezTo>
                        <a:pt x="3606" y="18"/>
                        <a:pt x="3605" y="18"/>
                        <a:pt x="3604" y="18"/>
                      </a:cubicBezTo>
                      <a:close/>
                    </a:path>
                  </a:pathLst>
                </a:custGeom>
                <a:solidFill>
                  <a:srgbClr val="EE892A"/>
                </a:solidFill>
                <a:ln w="3233" cap="flat">
                  <a:noFill/>
                  <a:prstDash val="solid"/>
                  <a:miter/>
                </a:ln>
              </p:spPr>
              <p:txBody>
                <a:bodyPr rtlCol="0" anchor="ctr"/>
                <a:lstStyle/>
                <a:p>
                  <a:endParaRPr lang="en-US"/>
                </a:p>
              </p:txBody>
            </p:sp>
            <p:sp>
              <p:nvSpPr>
                <p:cNvPr id="549" name="Freeform: Shape 548">
                  <a:extLst>
                    <a:ext uri="{FF2B5EF4-FFF2-40B4-BE49-F238E27FC236}">
                      <a16:creationId xmlns:a16="http://schemas.microsoft.com/office/drawing/2014/main" id="{479DE9A7-D352-44D2-A50B-41E5791B9F2E}"/>
                    </a:ext>
                  </a:extLst>
                </p:cNvPr>
                <p:cNvSpPr/>
                <p:nvPr/>
              </p:nvSpPr>
              <p:spPr>
                <a:xfrm>
                  <a:off x="5107504" y="4713930"/>
                  <a:ext cx="21017" cy="21015"/>
                </a:xfrm>
                <a:custGeom>
                  <a:avLst/>
                  <a:gdLst>
                    <a:gd name="connsiteX0" fmla="*/ 9913 w 21017"/>
                    <a:gd name="connsiteY0" fmla="*/ 15 h 21015"/>
                    <a:gd name="connsiteX1" fmla="*/ 17 w 21017"/>
                    <a:gd name="connsiteY1" fmla="*/ 11103 h 21015"/>
                    <a:gd name="connsiteX2" fmla="*/ 11104 w 21017"/>
                    <a:gd name="connsiteY2" fmla="*/ 20998 h 21015"/>
                    <a:gd name="connsiteX3" fmla="*/ 21004 w 21017"/>
                    <a:gd name="connsiteY3" fmla="*/ 9974 h 21015"/>
                    <a:gd name="connsiteX4" fmla="*/ 9913 w 21017"/>
                    <a:gd name="connsiteY4" fmla="*/ 15 h 2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017" h="21015">
                      <a:moveTo>
                        <a:pt x="9913" y="15"/>
                      </a:moveTo>
                      <a:cubicBezTo>
                        <a:pt x="4119" y="344"/>
                        <a:pt x="-312" y="5308"/>
                        <a:pt x="17" y="11103"/>
                      </a:cubicBezTo>
                      <a:cubicBezTo>
                        <a:pt x="346" y="16897"/>
                        <a:pt x="5310" y="21328"/>
                        <a:pt x="11104" y="20998"/>
                      </a:cubicBezTo>
                      <a:cubicBezTo>
                        <a:pt x="16874" y="20671"/>
                        <a:pt x="21297" y="15746"/>
                        <a:pt x="21004" y="9974"/>
                      </a:cubicBezTo>
                      <a:cubicBezTo>
                        <a:pt x="20691" y="4162"/>
                        <a:pt x="15726" y="-297"/>
                        <a:pt x="9913" y="15"/>
                      </a:cubicBezTo>
                      <a:close/>
                    </a:path>
                  </a:pathLst>
                </a:custGeom>
                <a:solidFill>
                  <a:srgbClr val="EE892A"/>
                </a:solidFill>
                <a:ln w="3233" cap="flat">
                  <a:noFill/>
                  <a:prstDash val="solid"/>
                  <a:miter/>
                </a:ln>
              </p:spPr>
              <p:txBody>
                <a:bodyPr rtlCol="0" anchor="ctr"/>
                <a:lstStyle/>
                <a:p>
                  <a:endParaRPr lang="en-US"/>
                </a:p>
              </p:txBody>
            </p:sp>
            <p:sp>
              <p:nvSpPr>
                <p:cNvPr id="550" name="Freeform: Shape 549">
                  <a:extLst>
                    <a:ext uri="{FF2B5EF4-FFF2-40B4-BE49-F238E27FC236}">
                      <a16:creationId xmlns:a16="http://schemas.microsoft.com/office/drawing/2014/main" id="{5177D2B7-A606-4FB1-874E-D4557A902573}"/>
                    </a:ext>
                  </a:extLst>
                </p:cNvPr>
                <p:cNvSpPr/>
                <p:nvPr/>
              </p:nvSpPr>
              <p:spPr>
                <a:xfrm>
                  <a:off x="5089746" y="4708924"/>
                  <a:ext cx="12351" cy="12353"/>
                </a:xfrm>
                <a:custGeom>
                  <a:avLst/>
                  <a:gdLst>
                    <a:gd name="connsiteX0" fmla="*/ 5878 w 12351"/>
                    <a:gd name="connsiteY0" fmla="*/ 9 h 12353"/>
                    <a:gd name="connsiteX1" fmla="*/ 7 w 12351"/>
                    <a:gd name="connsiteY1" fmla="*/ 6475 h 12353"/>
                    <a:gd name="connsiteX2" fmla="*/ 6473 w 12351"/>
                    <a:gd name="connsiteY2" fmla="*/ 12346 h 12353"/>
                    <a:gd name="connsiteX3" fmla="*/ 12345 w 12351"/>
                    <a:gd name="connsiteY3" fmla="*/ 5894 h 12353"/>
                    <a:gd name="connsiteX4" fmla="*/ 5957 w 12351"/>
                    <a:gd name="connsiteY4" fmla="*/ 5 h 12353"/>
                    <a:gd name="connsiteX5" fmla="*/ 5878 w 12351"/>
                    <a:gd name="connsiteY5" fmla="*/ 9 h 12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1" h="12353">
                      <a:moveTo>
                        <a:pt x="5878" y="9"/>
                      </a:moveTo>
                      <a:cubicBezTo>
                        <a:pt x="2471" y="173"/>
                        <a:pt x="-157" y="3068"/>
                        <a:pt x="7" y="6475"/>
                      </a:cubicBezTo>
                      <a:cubicBezTo>
                        <a:pt x="172" y="9882"/>
                        <a:pt x="3067" y="12510"/>
                        <a:pt x="6473" y="12346"/>
                      </a:cubicBezTo>
                      <a:cubicBezTo>
                        <a:pt x="9875" y="12182"/>
                        <a:pt x="12502" y="9296"/>
                        <a:pt x="12345" y="5894"/>
                      </a:cubicBezTo>
                      <a:cubicBezTo>
                        <a:pt x="12207" y="2504"/>
                        <a:pt x="9347" y="-133"/>
                        <a:pt x="5957" y="5"/>
                      </a:cubicBezTo>
                      <a:cubicBezTo>
                        <a:pt x="5931" y="6"/>
                        <a:pt x="5905" y="8"/>
                        <a:pt x="5878" y="9"/>
                      </a:cubicBezTo>
                      <a:close/>
                    </a:path>
                  </a:pathLst>
                </a:custGeom>
                <a:solidFill>
                  <a:srgbClr val="EE892A"/>
                </a:solidFill>
                <a:ln w="3233" cap="flat">
                  <a:noFill/>
                  <a:prstDash val="solid"/>
                  <a:miter/>
                </a:ln>
              </p:spPr>
              <p:txBody>
                <a:bodyPr rtlCol="0" anchor="ctr"/>
                <a:lstStyle/>
                <a:p>
                  <a:endParaRPr lang="en-US"/>
                </a:p>
              </p:txBody>
            </p:sp>
            <p:sp>
              <p:nvSpPr>
                <p:cNvPr id="551" name="Freeform: Shape 550">
                  <a:extLst>
                    <a:ext uri="{FF2B5EF4-FFF2-40B4-BE49-F238E27FC236}">
                      <a16:creationId xmlns:a16="http://schemas.microsoft.com/office/drawing/2014/main" id="{F2A274D7-B128-458E-A0DA-9AEC6A0373B0}"/>
                    </a:ext>
                  </a:extLst>
                </p:cNvPr>
                <p:cNvSpPr/>
                <p:nvPr/>
              </p:nvSpPr>
              <p:spPr>
                <a:xfrm>
                  <a:off x="5102378" y="4741940"/>
                  <a:ext cx="7899" cy="7930"/>
                </a:xfrm>
                <a:custGeom>
                  <a:avLst/>
                  <a:gdLst>
                    <a:gd name="connsiteX0" fmla="*/ 3 w 7899"/>
                    <a:gd name="connsiteY0" fmla="*/ 4177 h 7930"/>
                    <a:gd name="connsiteX1" fmla="*/ 4142 w 7899"/>
                    <a:gd name="connsiteY1" fmla="*/ 7928 h 7930"/>
                    <a:gd name="connsiteX2" fmla="*/ 7895 w 7899"/>
                    <a:gd name="connsiteY2" fmla="*/ 3801 h 7930"/>
                    <a:gd name="connsiteX3" fmla="*/ 7893 w 7899"/>
                    <a:gd name="connsiteY3" fmla="*/ 3758 h 7930"/>
                    <a:gd name="connsiteX4" fmla="*/ 3829 w 7899"/>
                    <a:gd name="connsiteY4" fmla="*/ 3 h 7930"/>
                    <a:gd name="connsiteX5" fmla="*/ 3754 w 7899"/>
                    <a:gd name="connsiteY5" fmla="*/ 7 h 7930"/>
                    <a:gd name="connsiteX6" fmla="*/ 4 w 7899"/>
                    <a:gd name="connsiteY6" fmla="*/ 4178 h 7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899" h="7930">
                      <a:moveTo>
                        <a:pt x="3" y="4177"/>
                      </a:moveTo>
                      <a:cubicBezTo>
                        <a:pt x="142" y="6341"/>
                        <a:pt x="1975" y="8003"/>
                        <a:pt x="4142" y="7928"/>
                      </a:cubicBezTo>
                      <a:cubicBezTo>
                        <a:pt x="6318" y="7825"/>
                        <a:pt x="7999" y="5977"/>
                        <a:pt x="7895" y="3801"/>
                      </a:cubicBezTo>
                      <a:cubicBezTo>
                        <a:pt x="7895" y="3786"/>
                        <a:pt x="7894" y="3772"/>
                        <a:pt x="7893" y="3758"/>
                      </a:cubicBezTo>
                      <a:cubicBezTo>
                        <a:pt x="7807" y="1598"/>
                        <a:pt x="5988" y="-83"/>
                        <a:pt x="3829" y="3"/>
                      </a:cubicBezTo>
                      <a:cubicBezTo>
                        <a:pt x="3804" y="4"/>
                        <a:pt x="3779" y="5"/>
                        <a:pt x="3754" y="7"/>
                      </a:cubicBezTo>
                      <a:cubicBezTo>
                        <a:pt x="1578" y="146"/>
                        <a:pt x="-89" y="1999"/>
                        <a:pt x="4" y="4178"/>
                      </a:cubicBezTo>
                      <a:close/>
                    </a:path>
                  </a:pathLst>
                </a:custGeom>
                <a:solidFill>
                  <a:srgbClr val="EE892A"/>
                </a:solidFill>
                <a:ln w="3233" cap="flat">
                  <a:noFill/>
                  <a:prstDash val="solid"/>
                  <a:miter/>
                </a:ln>
              </p:spPr>
              <p:txBody>
                <a:bodyPr rtlCol="0" anchor="ctr"/>
                <a:lstStyle/>
                <a:p>
                  <a:endParaRPr lang="en-US"/>
                </a:p>
              </p:txBody>
            </p:sp>
            <p:sp>
              <p:nvSpPr>
                <p:cNvPr id="552" name="Freeform: Shape 551">
                  <a:extLst>
                    <a:ext uri="{FF2B5EF4-FFF2-40B4-BE49-F238E27FC236}">
                      <a16:creationId xmlns:a16="http://schemas.microsoft.com/office/drawing/2014/main" id="{6F0742FA-D51D-4232-A176-9325238ED40D}"/>
                    </a:ext>
                  </a:extLst>
                </p:cNvPr>
                <p:cNvSpPr/>
                <p:nvPr/>
              </p:nvSpPr>
              <p:spPr>
                <a:xfrm>
                  <a:off x="5112730" y="4770612"/>
                  <a:ext cx="17604" cy="17593"/>
                </a:xfrm>
                <a:custGeom>
                  <a:avLst/>
                  <a:gdLst>
                    <a:gd name="connsiteX0" fmla="*/ 12641 w 17604"/>
                    <a:gd name="connsiteY0" fmla="*/ 887 h 17593"/>
                    <a:gd name="connsiteX1" fmla="*/ 887 w 17604"/>
                    <a:gd name="connsiteY1" fmla="*/ 4952 h 17593"/>
                    <a:gd name="connsiteX2" fmla="*/ 4952 w 17604"/>
                    <a:gd name="connsiteY2" fmla="*/ 16707 h 17593"/>
                    <a:gd name="connsiteX3" fmla="*/ 16707 w 17604"/>
                    <a:gd name="connsiteY3" fmla="*/ 12641 h 17593"/>
                    <a:gd name="connsiteX4" fmla="*/ 16715 w 17604"/>
                    <a:gd name="connsiteY4" fmla="*/ 12624 h 17593"/>
                    <a:gd name="connsiteX5" fmla="*/ 12682 w 17604"/>
                    <a:gd name="connsiteY5" fmla="*/ 906 h 17593"/>
                    <a:gd name="connsiteX6" fmla="*/ 12641 w 17604"/>
                    <a:gd name="connsiteY6" fmla="*/ 887 h 1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04" h="17593">
                      <a:moveTo>
                        <a:pt x="12641" y="887"/>
                      </a:moveTo>
                      <a:cubicBezTo>
                        <a:pt x="8273" y="-1236"/>
                        <a:pt x="3010" y="584"/>
                        <a:pt x="887" y="4952"/>
                      </a:cubicBezTo>
                      <a:cubicBezTo>
                        <a:pt x="-1237" y="9321"/>
                        <a:pt x="584" y="14584"/>
                        <a:pt x="4952" y="16707"/>
                      </a:cubicBezTo>
                      <a:cubicBezTo>
                        <a:pt x="9321" y="18830"/>
                        <a:pt x="14584" y="17010"/>
                        <a:pt x="16707" y="12641"/>
                      </a:cubicBezTo>
                      <a:cubicBezTo>
                        <a:pt x="16709" y="12635"/>
                        <a:pt x="16712" y="12630"/>
                        <a:pt x="16715" y="12624"/>
                      </a:cubicBezTo>
                      <a:cubicBezTo>
                        <a:pt x="18837" y="8275"/>
                        <a:pt x="17031" y="3028"/>
                        <a:pt x="12682" y="906"/>
                      </a:cubicBezTo>
                      <a:cubicBezTo>
                        <a:pt x="12668" y="900"/>
                        <a:pt x="12655" y="893"/>
                        <a:pt x="12641" y="887"/>
                      </a:cubicBezTo>
                      <a:close/>
                    </a:path>
                  </a:pathLst>
                </a:custGeom>
                <a:solidFill>
                  <a:srgbClr val="EE892A"/>
                </a:solidFill>
                <a:ln w="3233" cap="flat">
                  <a:noFill/>
                  <a:prstDash val="solid"/>
                  <a:miter/>
                </a:ln>
              </p:spPr>
              <p:txBody>
                <a:bodyPr rtlCol="0" anchor="ctr"/>
                <a:lstStyle/>
                <a:p>
                  <a:endParaRPr lang="en-US"/>
                </a:p>
              </p:txBody>
            </p:sp>
            <p:sp>
              <p:nvSpPr>
                <p:cNvPr id="553" name="Freeform: Shape 552">
                  <a:extLst>
                    <a:ext uri="{FF2B5EF4-FFF2-40B4-BE49-F238E27FC236}">
                      <a16:creationId xmlns:a16="http://schemas.microsoft.com/office/drawing/2014/main" id="{82B24057-D5CA-4934-B45B-221806172BE4}"/>
                    </a:ext>
                  </a:extLst>
                </p:cNvPr>
                <p:cNvSpPr/>
                <p:nvPr/>
              </p:nvSpPr>
              <p:spPr>
                <a:xfrm>
                  <a:off x="5103970" y="4758530"/>
                  <a:ext cx="10338" cy="10348"/>
                </a:xfrm>
                <a:custGeom>
                  <a:avLst/>
                  <a:gdLst>
                    <a:gd name="connsiteX0" fmla="*/ 7433 w 10338"/>
                    <a:gd name="connsiteY0" fmla="*/ 520 h 10348"/>
                    <a:gd name="connsiteX1" fmla="*/ 520 w 10338"/>
                    <a:gd name="connsiteY1" fmla="*/ 2916 h 10348"/>
                    <a:gd name="connsiteX2" fmla="*/ 2916 w 10338"/>
                    <a:gd name="connsiteY2" fmla="*/ 9829 h 10348"/>
                    <a:gd name="connsiteX3" fmla="*/ 9826 w 10338"/>
                    <a:gd name="connsiteY3" fmla="*/ 7439 h 10348"/>
                    <a:gd name="connsiteX4" fmla="*/ 7433 w 10338"/>
                    <a:gd name="connsiteY4" fmla="*/ 520 h 103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38" h="10348">
                      <a:moveTo>
                        <a:pt x="7433" y="520"/>
                      </a:moveTo>
                      <a:cubicBezTo>
                        <a:pt x="4863" y="-727"/>
                        <a:pt x="1768" y="345"/>
                        <a:pt x="520" y="2916"/>
                      </a:cubicBezTo>
                      <a:cubicBezTo>
                        <a:pt x="-727" y="5487"/>
                        <a:pt x="345" y="8582"/>
                        <a:pt x="2916" y="9829"/>
                      </a:cubicBezTo>
                      <a:cubicBezTo>
                        <a:pt x="5484" y="11075"/>
                        <a:pt x="8576" y="10006"/>
                        <a:pt x="9826" y="7439"/>
                      </a:cubicBezTo>
                      <a:cubicBezTo>
                        <a:pt x="11059" y="4867"/>
                        <a:pt x="9992" y="1781"/>
                        <a:pt x="7433" y="520"/>
                      </a:cubicBezTo>
                      <a:close/>
                    </a:path>
                  </a:pathLst>
                </a:custGeom>
                <a:solidFill>
                  <a:srgbClr val="EE892A"/>
                </a:solidFill>
                <a:ln w="3233" cap="flat">
                  <a:noFill/>
                  <a:prstDash val="solid"/>
                  <a:miter/>
                </a:ln>
              </p:spPr>
              <p:txBody>
                <a:bodyPr rtlCol="0" anchor="ctr"/>
                <a:lstStyle/>
                <a:p>
                  <a:endParaRPr lang="en-US"/>
                </a:p>
              </p:txBody>
            </p:sp>
            <p:sp>
              <p:nvSpPr>
                <p:cNvPr id="554" name="Freeform: Shape 553">
                  <a:extLst>
                    <a:ext uri="{FF2B5EF4-FFF2-40B4-BE49-F238E27FC236}">
                      <a16:creationId xmlns:a16="http://schemas.microsoft.com/office/drawing/2014/main" id="{BC9D7989-A03F-4012-BEEC-D513FE2F1F87}"/>
                    </a:ext>
                  </a:extLst>
                </p:cNvPr>
                <p:cNvSpPr/>
                <p:nvPr/>
              </p:nvSpPr>
              <p:spPr>
                <a:xfrm>
                  <a:off x="5101128" y="4787081"/>
                  <a:ext cx="6468" cy="6468"/>
                </a:xfrm>
                <a:custGeom>
                  <a:avLst/>
                  <a:gdLst>
                    <a:gd name="connsiteX0" fmla="*/ 284 w 6468"/>
                    <a:gd name="connsiteY0" fmla="*/ 1911 h 6468"/>
                    <a:gd name="connsiteX1" fmla="*/ 1911 w 6468"/>
                    <a:gd name="connsiteY1" fmla="*/ 6184 h 6468"/>
                    <a:gd name="connsiteX2" fmla="*/ 6185 w 6468"/>
                    <a:gd name="connsiteY2" fmla="*/ 4557 h 6468"/>
                    <a:gd name="connsiteX3" fmla="*/ 4714 w 6468"/>
                    <a:gd name="connsiteY3" fmla="*/ 359 h 6468"/>
                    <a:gd name="connsiteX4" fmla="*/ 359 w 6468"/>
                    <a:gd name="connsiteY4" fmla="*/ 1755 h 6468"/>
                    <a:gd name="connsiteX5" fmla="*/ 284 w 6468"/>
                    <a:gd name="connsiteY5" fmla="*/ 1911 h 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68" h="6468">
                      <a:moveTo>
                        <a:pt x="284" y="1911"/>
                      </a:moveTo>
                      <a:cubicBezTo>
                        <a:pt x="-447" y="3540"/>
                        <a:pt x="282" y="5454"/>
                        <a:pt x="1911" y="6184"/>
                      </a:cubicBezTo>
                      <a:cubicBezTo>
                        <a:pt x="3541" y="6915"/>
                        <a:pt x="5454" y="6186"/>
                        <a:pt x="6185" y="4557"/>
                      </a:cubicBezTo>
                      <a:cubicBezTo>
                        <a:pt x="6888" y="2989"/>
                        <a:pt x="6242" y="1145"/>
                        <a:pt x="4714" y="359"/>
                      </a:cubicBezTo>
                      <a:cubicBezTo>
                        <a:pt x="3126" y="-458"/>
                        <a:pt x="1176" y="167"/>
                        <a:pt x="359" y="1755"/>
                      </a:cubicBezTo>
                      <a:cubicBezTo>
                        <a:pt x="333" y="1806"/>
                        <a:pt x="308" y="1858"/>
                        <a:pt x="284" y="1911"/>
                      </a:cubicBezTo>
                      <a:close/>
                    </a:path>
                  </a:pathLst>
                </a:custGeom>
                <a:solidFill>
                  <a:srgbClr val="EE892A"/>
                </a:solidFill>
                <a:ln w="3233" cap="flat">
                  <a:noFill/>
                  <a:prstDash val="solid"/>
                  <a:miter/>
                </a:ln>
              </p:spPr>
              <p:txBody>
                <a:bodyPr rtlCol="0" anchor="ctr"/>
                <a:lstStyle/>
                <a:p>
                  <a:endParaRPr lang="en-US"/>
                </a:p>
              </p:txBody>
            </p:sp>
            <p:sp>
              <p:nvSpPr>
                <p:cNvPr id="555" name="Freeform: Shape 554">
                  <a:extLst>
                    <a:ext uri="{FF2B5EF4-FFF2-40B4-BE49-F238E27FC236}">
                      <a16:creationId xmlns:a16="http://schemas.microsoft.com/office/drawing/2014/main" id="{F823C6EA-26AD-472D-8073-2229B1AF5780}"/>
                    </a:ext>
                  </a:extLst>
                </p:cNvPr>
                <p:cNvSpPr/>
                <p:nvPr/>
              </p:nvSpPr>
              <p:spPr>
                <a:xfrm>
                  <a:off x="5050337" y="4777711"/>
                  <a:ext cx="17518" cy="17528"/>
                </a:xfrm>
                <a:custGeom>
                  <a:avLst/>
                  <a:gdLst>
                    <a:gd name="connsiteX0" fmla="*/ 12566 w 17518"/>
                    <a:gd name="connsiteY0" fmla="*/ 869 h 17528"/>
                    <a:gd name="connsiteX1" fmla="*/ 869 w 17518"/>
                    <a:gd name="connsiteY1" fmla="*/ 4963 h 17528"/>
                    <a:gd name="connsiteX2" fmla="*/ 4963 w 17518"/>
                    <a:gd name="connsiteY2" fmla="*/ 16659 h 17528"/>
                    <a:gd name="connsiteX3" fmla="*/ 16640 w 17518"/>
                    <a:gd name="connsiteY3" fmla="*/ 12607 h 17528"/>
                    <a:gd name="connsiteX4" fmla="*/ 12566 w 17518"/>
                    <a:gd name="connsiteY4" fmla="*/ 869 h 175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18" h="17528">
                      <a:moveTo>
                        <a:pt x="12566" y="869"/>
                      </a:moveTo>
                      <a:cubicBezTo>
                        <a:pt x="8205" y="-1230"/>
                        <a:pt x="2969" y="603"/>
                        <a:pt x="869" y="4963"/>
                      </a:cubicBezTo>
                      <a:cubicBezTo>
                        <a:pt x="-1230" y="9324"/>
                        <a:pt x="603" y="14560"/>
                        <a:pt x="4963" y="16659"/>
                      </a:cubicBezTo>
                      <a:cubicBezTo>
                        <a:pt x="9308" y="18751"/>
                        <a:pt x="14525" y="16940"/>
                        <a:pt x="16640" y="12607"/>
                      </a:cubicBezTo>
                      <a:cubicBezTo>
                        <a:pt x="18750" y="8240"/>
                        <a:pt x="16927" y="2989"/>
                        <a:pt x="12566" y="869"/>
                      </a:cubicBezTo>
                      <a:close/>
                    </a:path>
                  </a:pathLst>
                </a:custGeom>
                <a:solidFill>
                  <a:srgbClr val="EE892A"/>
                </a:solidFill>
                <a:ln w="3233" cap="flat">
                  <a:noFill/>
                  <a:prstDash val="solid"/>
                  <a:miter/>
                </a:ln>
              </p:spPr>
              <p:txBody>
                <a:bodyPr rtlCol="0" anchor="ctr"/>
                <a:lstStyle/>
                <a:p>
                  <a:endParaRPr lang="en-US"/>
                </a:p>
              </p:txBody>
            </p:sp>
            <p:sp>
              <p:nvSpPr>
                <p:cNvPr id="556" name="Freeform: Shape 555">
                  <a:extLst>
                    <a:ext uri="{FF2B5EF4-FFF2-40B4-BE49-F238E27FC236}">
                      <a16:creationId xmlns:a16="http://schemas.microsoft.com/office/drawing/2014/main" id="{0E9C735D-F71B-4DCC-A716-6D5E6AB41D2E}"/>
                    </a:ext>
                  </a:extLst>
                </p:cNvPr>
                <p:cNvSpPr/>
                <p:nvPr/>
              </p:nvSpPr>
              <p:spPr>
                <a:xfrm>
                  <a:off x="5041420" y="4765610"/>
                  <a:ext cx="10363" cy="10338"/>
                </a:xfrm>
                <a:custGeom>
                  <a:avLst/>
                  <a:gdLst>
                    <a:gd name="connsiteX0" fmla="*/ 530 w 10363"/>
                    <a:gd name="connsiteY0" fmla="*/ 2915 h 10338"/>
                    <a:gd name="connsiteX1" fmla="*/ 2890 w 10363"/>
                    <a:gd name="connsiteY1" fmla="*/ 9834 h 10338"/>
                    <a:gd name="connsiteX2" fmla="*/ 9842 w 10363"/>
                    <a:gd name="connsiteY2" fmla="*/ 7442 h 10338"/>
                    <a:gd name="connsiteX3" fmla="*/ 7449 w 10363"/>
                    <a:gd name="connsiteY3" fmla="*/ 522 h 10338"/>
                    <a:gd name="connsiteX4" fmla="*/ 530 w 10363"/>
                    <a:gd name="connsiteY4" fmla="*/ 2915 h 103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63" h="10338">
                      <a:moveTo>
                        <a:pt x="530" y="2915"/>
                      </a:moveTo>
                      <a:cubicBezTo>
                        <a:pt x="-727" y="5478"/>
                        <a:pt x="329" y="8574"/>
                        <a:pt x="2890" y="9834"/>
                      </a:cubicBezTo>
                      <a:cubicBezTo>
                        <a:pt x="5473" y="11052"/>
                        <a:pt x="8555" y="9991"/>
                        <a:pt x="9842" y="7442"/>
                      </a:cubicBezTo>
                      <a:cubicBezTo>
                        <a:pt x="11092" y="4870"/>
                        <a:pt x="10021" y="1772"/>
                        <a:pt x="7449" y="522"/>
                      </a:cubicBezTo>
                      <a:cubicBezTo>
                        <a:pt x="4878" y="-728"/>
                        <a:pt x="1780" y="343"/>
                        <a:pt x="530" y="2915"/>
                      </a:cubicBezTo>
                      <a:close/>
                    </a:path>
                  </a:pathLst>
                </a:custGeom>
                <a:solidFill>
                  <a:srgbClr val="EE892A"/>
                </a:solidFill>
                <a:ln w="3233" cap="flat">
                  <a:noFill/>
                  <a:prstDash val="solid"/>
                  <a:miter/>
                </a:ln>
              </p:spPr>
              <p:txBody>
                <a:bodyPr rtlCol="0" anchor="ctr"/>
                <a:lstStyle/>
                <a:p>
                  <a:endParaRPr lang="en-US"/>
                </a:p>
              </p:txBody>
            </p:sp>
            <p:sp>
              <p:nvSpPr>
                <p:cNvPr id="557" name="Freeform: Shape 556">
                  <a:extLst>
                    <a:ext uri="{FF2B5EF4-FFF2-40B4-BE49-F238E27FC236}">
                      <a16:creationId xmlns:a16="http://schemas.microsoft.com/office/drawing/2014/main" id="{C88DC016-613D-4110-9893-D93E1BC3E9AA}"/>
                    </a:ext>
                  </a:extLst>
                </p:cNvPr>
                <p:cNvSpPr/>
                <p:nvPr/>
              </p:nvSpPr>
              <p:spPr>
                <a:xfrm>
                  <a:off x="5038501" y="4794212"/>
                  <a:ext cx="6586" cy="6591"/>
                </a:xfrm>
                <a:custGeom>
                  <a:avLst/>
                  <a:gdLst>
                    <a:gd name="connsiteX0" fmla="*/ 345 w 6586"/>
                    <a:gd name="connsiteY0" fmla="*/ 1861 h 6591"/>
                    <a:gd name="connsiteX1" fmla="*/ 1783 w 6586"/>
                    <a:gd name="connsiteY1" fmla="*/ 6201 h 6591"/>
                    <a:gd name="connsiteX2" fmla="*/ 1832 w 6586"/>
                    <a:gd name="connsiteY2" fmla="*/ 6226 h 6591"/>
                    <a:gd name="connsiteX3" fmla="*/ 6192 w 6586"/>
                    <a:gd name="connsiteY3" fmla="*/ 4848 h 6591"/>
                    <a:gd name="connsiteX4" fmla="*/ 6262 w 6586"/>
                    <a:gd name="connsiteY4" fmla="*/ 4706 h 6591"/>
                    <a:gd name="connsiteX5" fmla="*/ 4726 w 6586"/>
                    <a:gd name="connsiteY5" fmla="*/ 325 h 6591"/>
                    <a:gd name="connsiteX6" fmla="*/ 345 w 6586"/>
                    <a:gd name="connsiteY6" fmla="*/ 1861 h 6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86" h="6591">
                      <a:moveTo>
                        <a:pt x="345" y="1861"/>
                      </a:moveTo>
                      <a:cubicBezTo>
                        <a:pt x="-457" y="3456"/>
                        <a:pt x="187" y="5400"/>
                        <a:pt x="1783" y="6201"/>
                      </a:cubicBezTo>
                      <a:cubicBezTo>
                        <a:pt x="1799" y="6210"/>
                        <a:pt x="1816" y="6218"/>
                        <a:pt x="1832" y="6226"/>
                      </a:cubicBezTo>
                      <a:cubicBezTo>
                        <a:pt x="3417" y="7050"/>
                        <a:pt x="5369" y="6433"/>
                        <a:pt x="6192" y="4848"/>
                      </a:cubicBezTo>
                      <a:cubicBezTo>
                        <a:pt x="6217" y="4801"/>
                        <a:pt x="6240" y="4754"/>
                        <a:pt x="6262" y="4706"/>
                      </a:cubicBezTo>
                      <a:cubicBezTo>
                        <a:pt x="7048" y="3072"/>
                        <a:pt x="6360" y="1111"/>
                        <a:pt x="4726" y="325"/>
                      </a:cubicBezTo>
                      <a:cubicBezTo>
                        <a:pt x="3092" y="-461"/>
                        <a:pt x="1131" y="227"/>
                        <a:pt x="345" y="1861"/>
                      </a:cubicBezTo>
                      <a:close/>
                    </a:path>
                  </a:pathLst>
                </a:custGeom>
                <a:solidFill>
                  <a:srgbClr val="EE892A"/>
                </a:solidFill>
                <a:ln w="3233" cap="flat">
                  <a:noFill/>
                  <a:prstDash val="solid"/>
                  <a:miter/>
                </a:ln>
              </p:spPr>
              <p:txBody>
                <a:bodyPr rtlCol="0" anchor="ctr"/>
                <a:lstStyle/>
                <a:p>
                  <a:endParaRPr lang="en-US"/>
                </a:p>
              </p:txBody>
            </p:sp>
            <p:sp>
              <p:nvSpPr>
                <p:cNvPr id="558" name="Freeform: Shape 557">
                  <a:extLst>
                    <a:ext uri="{FF2B5EF4-FFF2-40B4-BE49-F238E27FC236}">
                      <a16:creationId xmlns:a16="http://schemas.microsoft.com/office/drawing/2014/main" id="{A1F89674-97AC-4D2F-8248-66A91C2BD885}"/>
                    </a:ext>
                  </a:extLst>
                </p:cNvPr>
                <p:cNvSpPr/>
                <p:nvPr/>
              </p:nvSpPr>
              <p:spPr>
                <a:xfrm>
                  <a:off x="5001884" y="4863266"/>
                  <a:ext cx="21015" cy="21017"/>
                </a:xfrm>
                <a:custGeom>
                  <a:avLst/>
                  <a:gdLst>
                    <a:gd name="connsiteX0" fmla="*/ 37 w 21015"/>
                    <a:gd name="connsiteY0" fmla="*/ 11410 h 21017"/>
                    <a:gd name="connsiteX1" fmla="*/ 11408 w 21015"/>
                    <a:gd name="connsiteY1" fmla="*/ 20979 h 21017"/>
                    <a:gd name="connsiteX2" fmla="*/ 20976 w 21015"/>
                    <a:gd name="connsiteY2" fmla="*/ 9608 h 21017"/>
                    <a:gd name="connsiteX3" fmla="*/ 9737 w 21015"/>
                    <a:gd name="connsiteY3" fmla="*/ 29 h 21017"/>
                    <a:gd name="connsiteX4" fmla="*/ 31 w 21015"/>
                    <a:gd name="connsiteY4" fmla="*/ 11344 h 21017"/>
                    <a:gd name="connsiteX5" fmla="*/ 37 w 21015"/>
                    <a:gd name="connsiteY5" fmla="*/ 11410 h 21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5" h="21017">
                      <a:moveTo>
                        <a:pt x="37" y="11410"/>
                      </a:moveTo>
                      <a:cubicBezTo>
                        <a:pt x="535" y="17192"/>
                        <a:pt x="5626" y="21476"/>
                        <a:pt x="11408" y="20979"/>
                      </a:cubicBezTo>
                      <a:cubicBezTo>
                        <a:pt x="17190" y="20481"/>
                        <a:pt x="21474" y="15390"/>
                        <a:pt x="20976" y="9608"/>
                      </a:cubicBezTo>
                      <a:cubicBezTo>
                        <a:pt x="20483" y="3877"/>
                        <a:pt x="15473" y="-393"/>
                        <a:pt x="9737" y="29"/>
                      </a:cubicBezTo>
                      <a:cubicBezTo>
                        <a:pt x="3932" y="473"/>
                        <a:pt x="-413" y="5539"/>
                        <a:pt x="31" y="11344"/>
                      </a:cubicBezTo>
                      <a:cubicBezTo>
                        <a:pt x="33" y="11366"/>
                        <a:pt x="35" y="11388"/>
                        <a:pt x="37" y="11410"/>
                      </a:cubicBezTo>
                      <a:close/>
                    </a:path>
                  </a:pathLst>
                </a:custGeom>
                <a:solidFill>
                  <a:srgbClr val="EE892A"/>
                </a:solidFill>
                <a:ln w="3233" cap="flat">
                  <a:noFill/>
                  <a:prstDash val="solid"/>
                  <a:miter/>
                </a:ln>
              </p:spPr>
              <p:txBody>
                <a:bodyPr rtlCol="0" anchor="ctr"/>
                <a:lstStyle/>
                <a:p>
                  <a:endParaRPr lang="en-US"/>
                </a:p>
              </p:txBody>
            </p:sp>
            <p:sp>
              <p:nvSpPr>
                <p:cNvPr id="559" name="Freeform: Shape 558">
                  <a:extLst>
                    <a:ext uri="{FF2B5EF4-FFF2-40B4-BE49-F238E27FC236}">
                      <a16:creationId xmlns:a16="http://schemas.microsoft.com/office/drawing/2014/main" id="{3C81BC10-9CC0-4C33-90E3-2052CC280137}"/>
                    </a:ext>
                  </a:extLst>
                </p:cNvPr>
                <p:cNvSpPr/>
                <p:nvPr/>
              </p:nvSpPr>
              <p:spPr>
                <a:xfrm>
                  <a:off x="5014788" y="4845260"/>
                  <a:ext cx="12379" cy="12369"/>
                </a:xfrm>
                <a:custGeom>
                  <a:avLst/>
                  <a:gdLst>
                    <a:gd name="connsiteX0" fmla="*/ 34 w 12379"/>
                    <a:gd name="connsiteY0" fmla="*/ 6750 h 12369"/>
                    <a:gd name="connsiteX1" fmla="*/ 6759 w 12379"/>
                    <a:gd name="connsiteY1" fmla="*/ 12343 h 12369"/>
                    <a:gd name="connsiteX2" fmla="*/ 12353 w 12379"/>
                    <a:gd name="connsiteY2" fmla="*/ 5618 h 12369"/>
                    <a:gd name="connsiteX3" fmla="*/ 5595 w 12379"/>
                    <a:gd name="connsiteY3" fmla="*/ 25 h 12369"/>
                    <a:gd name="connsiteX4" fmla="*/ 22 w 12379"/>
                    <a:gd name="connsiteY4" fmla="*/ 6630 h 12369"/>
                    <a:gd name="connsiteX5" fmla="*/ 33 w 12379"/>
                    <a:gd name="connsiteY5" fmla="*/ 6750 h 1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79" h="12369">
                      <a:moveTo>
                        <a:pt x="34" y="6750"/>
                      </a:moveTo>
                      <a:cubicBezTo>
                        <a:pt x="346" y="10152"/>
                        <a:pt x="3357" y="12656"/>
                        <a:pt x="6759" y="12343"/>
                      </a:cubicBezTo>
                      <a:cubicBezTo>
                        <a:pt x="10161" y="12031"/>
                        <a:pt x="12665" y="9020"/>
                        <a:pt x="12353" y="5618"/>
                      </a:cubicBezTo>
                      <a:cubicBezTo>
                        <a:pt x="12012" y="2218"/>
                        <a:pt x="8999" y="-276"/>
                        <a:pt x="5595" y="25"/>
                      </a:cubicBezTo>
                      <a:cubicBezTo>
                        <a:pt x="2232" y="310"/>
                        <a:pt x="-263" y="3267"/>
                        <a:pt x="22" y="6630"/>
                      </a:cubicBezTo>
                      <a:cubicBezTo>
                        <a:pt x="26" y="6670"/>
                        <a:pt x="29" y="6710"/>
                        <a:pt x="33" y="6750"/>
                      </a:cubicBezTo>
                      <a:close/>
                    </a:path>
                  </a:pathLst>
                </a:custGeom>
                <a:solidFill>
                  <a:srgbClr val="EE892A"/>
                </a:solidFill>
                <a:ln w="3233" cap="flat">
                  <a:noFill/>
                  <a:prstDash val="solid"/>
                  <a:miter/>
                </a:ln>
              </p:spPr>
              <p:txBody>
                <a:bodyPr rtlCol="0" anchor="ctr"/>
                <a:lstStyle/>
                <a:p>
                  <a:endParaRPr lang="en-US"/>
                </a:p>
              </p:txBody>
            </p:sp>
            <p:sp>
              <p:nvSpPr>
                <p:cNvPr id="560" name="Freeform: Shape 559">
                  <a:extLst>
                    <a:ext uri="{FF2B5EF4-FFF2-40B4-BE49-F238E27FC236}">
                      <a16:creationId xmlns:a16="http://schemas.microsoft.com/office/drawing/2014/main" id="{D5FFABEE-29ED-4B1B-980B-69DCE30DDF53}"/>
                    </a:ext>
                  </a:extLst>
                </p:cNvPr>
                <p:cNvSpPr/>
                <p:nvPr/>
              </p:nvSpPr>
              <p:spPr>
                <a:xfrm>
                  <a:off x="4986582" y="4858947"/>
                  <a:ext cx="7932" cy="7918"/>
                </a:xfrm>
                <a:custGeom>
                  <a:avLst/>
                  <a:gdLst>
                    <a:gd name="connsiteX0" fmla="*/ 3633 w 7932"/>
                    <a:gd name="connsiteY0" fmla="*/ 15 h 7918"/>
                    <a:gd name="connsiteX1" fmla="*/ 12 w 7932"/>
                    <a:gd name="connsiteY1" fmla="*/ 4315 h 7918"/>
                    <a:gd name="connsiteX2" fmla="*/ 4313 w 7932"/>
                    <a:gd name="connsiteY2" fmla="*/ 7904 h 7918"/>
                    <a:gd name="connsiteX3" fmla="*/ 7918 w 7932"/>
                    <a:gd name="connsiteY3" fmla="*/ 3620 h 7918"/>
                    <a:gd name="connsiteX4" fmla="*/ 3633 w 7932"/>
                    <a:gd name="connsiteY4" fmla="*/ 15 h 79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32" h="7918">
                      <a:moveTo>
                        <a:pt x="3633" y="15"/>
                      </a:moveTo>
                      <a:cubicBezTo>
                        <a:pt x="1455" y="220"/>
                        <a:pt x="-156" y="2134"/>
                        <a:pt x="12" y="4315"/>
                      </a:cubicBezTo>
                      <a:cubicBezTo>
                        <a:pt x="217" y="6489"/>
                        <a:pt x="2137" y="8091"/>
                        <a:pt x="4313" y="7904"/>
                      </a:cubicBezTo>
                      <a:cubicBezTo>
                        <a:pt x="6491" y="7717"/>
                        <a:pt x="8105" y="5798"/>
                        <a:pt x="7918" y="3620"/>
                      </a:cubicBezTo>
                      <a:cubicBezTo>
                        <a:pt x="7730" y="1441"/>
                        <a:pt x="5812" y="-173"/>
                        <a:pt x="3633" y="15"/>
                      </a:cubicBezTo>
                      <a:close/>
                    </a:path>
                  </a:pathLst>
                </a:custGeom>
                <a:solidFill>
                  <a:srgbClr val="EE892A"/>
                </a:solidFill>
                <a:ln w="3233" cap="flat">
                  <a:noFill/>
                  <a:prstDash val="solid"/>
                  <a:miter/>
                </a:ln>
              </p:spPr>
              <p:txBody>
                <a:bodyPr rtlCol="0" anchor="ctr"/>
                <a:lstStyle/>
                <a:p>
                  <a:endParaRPr lang="en-US"/>
                </a:p>
              </p:txBody>
            </p:sp>
            <p:sp>
              <p:nvSpPr>
                <p:cNvPr id="561" name="Freeform: Shape 560">
                  <a:extLst>
                    <a:ext uri="{FF2B5EF4-FFF2-40B4-BE49-F238E27FC236}">
                      <a16:creationId xmlns:a16="http://schemas.microsoft.com/office/drawing/2014/main" id="{5E592926-C0E3-4DBC-BC57-8D5F995BCABD}"/>
                    </a:ext>
                  </a:extLst>
                </p:cNvPr>
                <p:cNvSpPr/>
                <p:nvPr/>
              </p:nvSpPr>
              <p:spPr>
                <a:xfrm>
                  <a:off x="5130759" y="4872239"/>
                  <a:ext cx="21018" cy="21018"/>
                </a:xfrm>
                <a:custGeom>
                  <a:avLst/>
                  <a:gdLst>
                    <a:gd name="connsiteX0" fmla="*/ 44 w 21018"/>
                    <a:gd name="connsiteY0" fmla="*/ 11458 h 21018"/>
                    <a:gd name="connsiteX1" fmla="*/ 11458 w 21018"/>
                    <a:gd name="connsiteY1" fmla="*/ 20975 h 21018"/>
                    <a:gd name="connsiteX2" fmla="*/ 20975 w 21018"/>
                    <a:gd name="connsiteY2" fmla="*/ 9560 h 21018"/>
                    <a:gd name="connsiteX3" fmla="*/ 9560 w 21018"/>
                    <a:gd name="connsiteY3" fmla="*/ 44 h 21018"/>
                    <a:gd name="connsiteX4" fmla="*/ 9550 w 21018"/>
                    <a:gd name="connsiteY4" fmla="*/ 44 h 21018"/>
                    <a:gd name="connsiteX5" fmla="*/ 44 w 21018"/>
                    <a:gd name="connsiteY5" fmla="*/ 11458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8" h="21018">
                      <a:moveTo>
                        <a:pt x="44" y="11458"/>
                      </a:moveTo>
                      <a:cubicBezTo>
                        <a:pt x="568" y="17238"/>
                        <a:pt x="5678" y="21499"/>
                        <a:pt x="11458" y="20975"/>
                      </a:cubicBezTo>
                      <a:cubicBezTo>
                        <a:pt x="17238" y="20450"/>
                        <a:pt x="21499" y="15340"/>
                        <a:pt x="20975" y="9560"/>
                      </a:cubicBezTo>
                      <a:cubicBezTo>
                        <a:pt x="20450" y="3780"/>
                        <a:pt x="15340" y="-481"/>
                        <a:pt x="9560" y="44"/>
                      </a:cubicBezTo>
                      <a:cubicBezTo>
                        <a:pt x="9556" y="44"/>
                        <a:pt x="9553" y="44"/>
                        <a:pt x="9550" y="44"/>
                      </a:cubicBezTo>
                      <a:cubicBezTo>
                        <a:pt x="3774" y="574"/>
                        <a:pt x="-480" y="5682"/>
                        <a:pt x="44" y="11458"/>
                      </a:cubicBezTo>
                      <a:close/>
                    </a:path>
                  </a:pathLst>
                </a:custGeom>
                <a:solidFill>
                  <a:srgbClr val="EE892A"/>
                </a:solidFill>
                <a:ln w="3233" cap="flat">
                  <a:noFill/>
                  <a:prstDash val="solid"/>
                  <a:miter/>
                </a:ln>
              </p:spPr>
              <p:txBody>
                <a:bodyPr rtlCol="0" anchor="ctr"/>
                <a:lstStyle/>
                <a:p>
                  <a:endParaRPr lang="en-US"/>
                </a:p>
              </p:txBody>
            </p:sp>
            <p:sp>
              <p:nvSpPr>
                <p:cNvPr id="562" name="Freeform: Shape 561">
                  <a:extLst>
                    <a:ext uri="{FF2B5EF4-FFF2-40B4-BE49-F238E27FC236}">
                      <a16:creationId xmlns:a16="http://schemas.microsoft.com/office/drawing/2014/main" id="{C017E7ED-C6D4-4CE4-A89E-4FB261A75EC5}"/>
                    </a:ext>
                  </a:extLst>
                </p:cNvPr>
                <p:cNvSpPr/>
                <p:nvPr/>
              </p:nvSpPr>
              <p:spPr>
                <a:xfrm>
                  <a:off x="5143779" y="4854265"/>
                  <a:ext cx="12352" cy="12355"/>
                </a:xfrm>
                <a:custGeom>
                  <a:avLst/>
                  <a:gdLst>
                    <a:gd name="connsiteX0" fmla="*/ 6716 w 12352"/>
                    <a:gd name="connsiteY0" fmla="*/ 12328 h 12355"/>
                    <a:gd name="connsiteX1" fmla="*/ 12328 w 12352"/>
                    <a:gd name="connsiteY1" fmla="*/ 5636 h 12355"/>
                    <a:gd name="connsiteX2" fmla="*/ 5636 w 12352"/>
                    <a:gd name="connsiteY2" fmla="*/ 24 h 12355"/>
                    <a:gd name="connsiteX3" fmla="*/ 23 w 12352"/>
                    <a:gd name="connsiteY3" fmla="*/ 6702 h 12355"/>
                    <a:gd name="connsiteX4" fmla="*/ 6638 w 12352"/>
                    <a:gd name="connsiteY4" fmla="*/ 12335 h 12355"/>
                    <a:gd name="connsiteX5" fmla="*/ 6716 w 12352"/>
                    <a:gd name="connsiteY5" fmla="*/ 12328 h 12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2" h="12355">
                      <a:moveTo>
                        <a:pt x="6716" y="12328"/>
                      </a:moveTo>
                      <a:cubicBezTo>
                        <a:pt x="10114" y="12030"/>
                        <a:pt x="12626" y="9034"/>
                        <a:pt x="12328" y="5636"/>
                      </a:cubicBezTo>
                      <a:cubicBezTo>
                        <a:pt x="12030" y="2239"/>
                        <a:pt x="9034" y="-274"/>
                        <a:pt x="5636" y="24"/>
                      </a:cubicBezTo>
                      <a:cubicBezTo>
                        <a:pt x="2244" y="322"/>
                        <a:pt x="-267" y="3309"/>
                        <a:pt x="23" y="6702"/>
                      </a:cubicBezTo>
                      <a:cubicBezTo>
                        <a:pt x="294" y="10085"/>
                        <a:pt x="3255" y="12606"/>
                        <a:pt x="6638" y="12335"/>
                      </a:cubicBezTo>
                      <a:cubicBezTo>
                        <a:pt x="6664" y="12333"/>
                        <a:pt x="6690" y="12331"/>
                        <a:pt x="6716" y="12328"/>
                      </a:cubicBezTo>
                      <a:close/>
                    </a:path>
                  </a:pathLst>
                </a:custGeom>
                <a:solidFill>
                  <a:srgbClr val="EE892A"/>
                </a:solidFill>
                <a:ln w="3233" cap="flat">
                  <a:noFill/>
                  <a:prstDash val="solid"/>
                  <a:miter/>
                </a:ln>
              </p:spPr>
              <p:txBody>
                <a:bodyPr rtlCol="0" anchor="ctr"/>
                <a:lstStyle/>
                <a:p>
                  <a:endParaRPr lang="en-US"/>
                </a:p>
              </p:txBody>
            </p:sp>
            <p:sp>
              <p:nvSpPr>
                <p:cNvPr id="563" name="Freeform: Shape 562">
                  <a:extLst>
                    <a:ext uri="{FF2B5EF4-FFF2-40B4-BE49-F238E27FC236}">
                      <a16:creationId xmlns:a16="http://schemas.microsoft.com/office/drawing/2014/main" id="{A22D2328-F640-450B-B2ED-16973BF86456}"/>
                    </a:ext>
                  </a:extLst>
                </p:cNvPr>
                <p:cNvSpPr/>
                <p:nvPr/>
              </p:nvSpPr>
              <p:spPr>
                <a:xfrm>
                  <a:off x="5115626" y="4868030"/>
                  <a:ext cx="7881" cy="7889"/>
                </a:xfrm>
                <a:custGeom>
                  <a:avLst/>
                  <a:gdLst>
                    <a:gd name="connsiteX0" fmla="*/ 4280 w 7881"/>
                    <a:gd name="connsiteY0" fmla="*/ 7875 h 7889"/>
                    <a:gd name="connsiteX1" fmla="*/ 7869 w 7881"/>
                    <a:gd name="connsiteY1" fmla="*/ 3543 h 7889"/>
                    <a:gd name="connsiteX2" fmla="*/ 3543 w 7881"/>
                    <a:gd name="connsiteY2" fmla="*/ 21 h 7889"/>
                    <a:gd name="connsiteX3" fmla="*/ 21 w 7881"/>
                    <a:gd name="connsiteY3" fmla="*/ 4347 h 7889"/>
                    <a:gd name="connsiteX4" fmla="*/ 4280 w 7881"/>
                    <a:gd name="connsiteY4" fmla="*/ 7875 h 78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81" h="7889">
                      <a:moveTo>
                        <a:pt x="4280" y="7875"/>
                      </a:moveTo>
                      <a:cubicBezTo>
                        <a:pt x="6451" y="7637"/>
                        <a:pt x="8040" y="5719"/>
                        <a:pt x="7869" y="3543"/>
                      </a:cubicBezTo>
                      <a:cubicBezTo>
                        <a:pt x="7647" y="1375"/>
                        <a:pt x="5710" y="-201"/>
                        <a:pt x="3543" y="21"/>
                      </a:cubicBezTo>
                      <a:cubicBezTo>
                        <a:pt x="1375" y="243"/>
                        <a:pt x="-201" y="2180"/>
                        <a:pt x="21" y="4347"/>
                      </a:cubicBezTo>
                      <a:cubicBezTo>
                        <a:pt x="240" y="6488"/>
                        <a:pt x="2136" y="8058"/>
                        <a:pt x="4280" y="7875"/>
                      </a:cubicBezTo>
                      <a:close/>
                    </a:path>
                  </a:pathLst>
                </a:custGeom>
                <a:solidFill>
                  <a:srgbClr val="EE892A"/>
                </a:solidFill>
                <a:ln w="3233" cap="flat">
                  <a:noFill/>
                  <a:prstDash val="solid"/>
                  <a:miter/>
                </a:ln>
              </p:spPr>
              <p:txBody>
                <a:bodyPr rtlCol="0" anchor="ctr"/>
                <a:lstStyle/>
                <a:p>
                  <a:endParaRPr lang="en-US"/>
                </a:p>
              </p:txBody>
            </p:sp>
            <p:sp>
              <p:nvSpPr>
                <p:cNvPr id="564" name="Freeform: Shape 563">
                  <a:extLst>
                    <a:ext uri="{FF2B5EF4-FFF2-40B4-BE49-F238E27FC236}">
                      <a16:creationId xmlns:a16="http://schemas.microsoft.com/office/drawing/2014/main" id="{774BC1AD-6E70-4AC8-9CDE-A14D0D2F0AD6}"/>
                    </a:ext>
                  </a:extLst>
                </p:cNvPr>
                <p:cNvSpPr/>
                <p:nvPr/>
              </p:nvSpPr>
              <p:spPr>
                <a:xfrm>
                  <a:off x="5070569" y="4859614"/>
                  <a:ext cx="21017" cy="21018"/>
                </a:xfrm>
                <a:custGeom>
                  <a:avLst/>
                  <a:gdLst>
                    <a:gd name="connsiteX0" fmla="*/ 11410 w 21017"/>
                    <a:gd name="connsiteY0" fmla="*/ 20979 h 21018"/>
                    <a:gd name="connsiteX1" fmla="*/ 20979 w 21017"/>
                    <a:gd name="connsiteY1" fmla="*/ 9608 h 21018"/>
                    <a:gd name="connsiteX2" fmla="*/ 9608 w 21017"/>
                    <a:gd name="connsiteY2" fmla="*/ 39 h 21018"/>
                    <a:gd name="connsiteX3" fmla="*/ 29 w 21017"/>
                    <a:gd name="connsiteY3" fmla="*/ 11279 h 21018"/>
                    <a:gd name="connsiteX4" fmla="*/ 11279 w 21017"/>
                    <a:gd name="connsiteY4" fmla="*/ 20990 h 21018"/>
                    <a:gd name="connsiteX5" fmla="*/ 11410 w 21017"/>
                    <a:gd name="connsiteY5" fmla="*/ 20979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7" h="21018">
                      <a:moveTo>
                        <a:pt x="11410" y="20979"/>
                      </a:moveTo>
                      <a:cubicBezTo>
                        <a:pt x="17192" y="20481"/>
                        <a:pt x="21476" y="15390"/>
                        <a:pt x="20979" y="9608"/>
                      </a:cubicBezTo>
                      <a:cubicBezTo>
                        <a:pt x="20481" y="3826"/>
                        <a:pt x="15390" y="-458"/>
                        <a:pt x="9608" y="39"/>
                      </a:cubicBezTo>
                      <a:cubicBezTo>
                        <a:pt x="3877" y="533"/>
                        <a:pt x="-393" y="5542"/>
                        <a:pt x="29" y="11279"/>
                      </a:cubicBezTo>
                      <a:cubicBezTo>
                        <a:pt x="454" y="17067"/>
                        <a:pt x="5491" y="21414"/>
                        <a:pt x="11279" y="20990"/>
                      </a:cubicBezTo>
                      <a:cubicBezTo>
                        <a:pt x="11322" y="20986"/>
                        <a:pt x="11366" y="20983"/>
                        <a:pt x="11410" y="20979"/>
                      </a:cubicBezTo>
                      <a:close/>
                    </a:path>
                  </a:pathLst>
                </a:custGeom>
                <a:solidFill>
                  <a:srgbClr val="EE892A"/>
                </a:solidFill>
                <a:ln w="3233" cap="flat">
                  <a:noFill/>
                  <a:prstDash val="solid"/>
                  <a:miter/>
                </a:ln>
              </p:spPr>
              <p:txBody>
                <a:bodyPr rtlCol="0" anchor="ctr"/>
                <a:lstStyle/>
                <a:p>
                  <a:endParaRPr lang="en-US"/>
                </a:p>
              </p:txBody>
            </p:sp>
            <p:sp>
              <p:nvSpPr>
                <p:cNvPr id="565" name="Freeform: Shape 564">
                  <a:extLst>
                    <a:ext uri="{FF2B5EF4-FFF2-40B4-BE49-F238E27FC236}">
                      <a16:creationId xmlns:a16="http://schemas.microsoft.com/office/drawing/2014/main" id="{5B7B295D-ABCE-4C8B-8D0A-3532AB604432}"/>
                    </a:ext>
                  </a:extLst>
                </p:cNvPr>
                <p:cNvSpPr/>
                <p:nvPr/>
              </p:nvSpPr>
              <p:spPr>
                <a:xfrm>
                  <a:off x="5083425" y="4841621"/>
                  <a:ext cx="12358" cy="12352"/>
                </a:xfrm>
                <a:custGeom>
                  <a:avLst/>
                  <a:gdLst>
                    <a:gd name="connsiteX0" fmla="*/ 6702 w 12358"/>
                    <a:gd name="connsiteY0" fmla="*/ 12329 h 12352"/>
                    <a:gd name="connsiteX1" fmla="*/ 12341 w 12358"/>
                    <a:gd name="connsiteY1" fmla="*/ 5780 h 12352"/>
                    <a:gd name="connsiteX2" fmla="*/ 12328 w 12358"/>
                    <a:gd name="connsiteY2" fmla="*/ 5636 h 12352"/>
                    <a:gd name="connsiteX3" fmla="*/ 5636 w 12358"/>
                    <a:gd name="connsiteY3" fmla="*/ 24 h 12352"/>
                    <a:gd name="connsiteX4" fmla="*/ 24 w 12358"/>
                    <a:gd name="connsiteY4" fmla="*/ 6716 h 12352"/>
                    <a:gd name="connsiteX5" fmla="*/ 6702 w 12358"/>
                    <a:gd name="connsiteY5" fmla="*/ 12329 h 1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8" h="12352">
                      <a:moveTo>
                        <a:pt x="6702" y="12329"/>
                      </a:moveTo>
                      <a:cubicBezTo>
                        <a:pt x="10068" y="12078"/>
                        <a:pt x="12592" y="9145"/>
                        <a:pt x="12341" y="5780"/>
                      </a:cubicBezTo>
                      <a:cubicBezTo>
                        <a:pt x="12337" y="5732"/>
                        <a:pt x="12333" y="5684"/>
                        <a:pt x="12328" y="5636"/>
                      </a:cubicBezTo>
                      <a:cubicBezTo>
                        <a:pt x="12030" y="2239"/>
                        <a:pt x="9034" y="-274"/>
                        <a:pt x="5636" y="24"/>
                      </a:cubicBezTo>
                      <a:cubicBezTo>
                        <a:pt x="2239" y="322"/>
                        <a:pt x="-274" y="3318"/>
                        <a:pt x="24" y="6716"/>
                      </a:cubicBezTo>
                      <a:cubicBezTo>
                        <a:pt x="322" y="10108"/>
                        <a:pt x="3309" y="12619"/>
                        <a:pt x="6702" y="12329"/>
                      </a:cubicBezTo>
                      <a:close/>
                    </a:path>
                  </a:pathLst>
                </a:custGeom>
                <a:solidFill>
                  <a:srgbClr val="EE892A"/>
                </a:solidFill>
                <a:ln w="3233" cap="flat">
                  <a:noFill/>
                  <a:prstDash val="solid"/>
                  <a:miter/>
                </a:ln>
              </p:spPr>
              <p:txBody>
                <a:bodyPr rtlCol="0" anchor="ctr"/>
                <a:lstStyle/>
                <a:p>
                  <a:endParaRPr lang="en-US"/>
                </a:p>
              </p:txBody>
            </p:sp>
            <p:sp>
              <p:nvSpPr>
                <p:cNvPr id="566" name="Freeform: Shape 565">
                  <a:extLst>
                    <a:ext uri="{FF2B5EF4-FFF2-40B4-BE49-F238E27FC236}">
                      <a16:creationId xmlns:a16="http://schemas.microsoft.com/office/drawing/2014/main" id="{69AC56F6-B328-4A42-8EF4-DE6726F6B5C7}"/>
                    </a:ext>
                  </a:extLst>
                </p:cNvPr>
                <p:cNvSpPr/>
                <p:nvPr/>
              </p:nvSpPr>
              <p:spPr>
                <a:xfrm>
                  <a:off x="5055340" y="4855322"/>
                  <a:ext cx="7945" cy="7894"/>
                </a:xfrm>
                <a:custGeom>
                  <a:avLst/>
                  <a:gdLst>
                    <a:gd name="connsiteX0" fmla="*/ 4329 w 7945"/>
                    <a:gd name="connsiteY0" fmla="*/ 7876 h 7894"/>
                    <a:gd name="connsiteX1" fmla="*/ 7932 w 7945"/>
                    <a:gd name="connsiteY1" fmla="*/ 3617 h 7894"/>
                    <a:gd name="connsiteX2" fmla="*/ 3673 w 7945"/>
                    <a:gd name="connsiteY2" fmla="*/ 14 h 7894"/>
                    <a:gd name="connsiteX3" fmla="*/ 3617 w 7945"/>
                    <a:gd name="connsiteY3" fmla="*/ 19 h 7894"/>
                    <a:gd name="connsiteX4" fmla="*/ 14 w 7945"/>
                    <a:gd name="connsiteY4" fmla="*/ 4278 h 7894"/>
                    <a:gd name="connsiteX5" fmla="*/ 4273 w 7945"/>
                    <a:gd name="connsiteY5" fmla="*/ 7881 h 7894"/>
                    <a:gd name="connsiteX6" fmla="*/ 4329 w 7945"/>
                    <a:gd name="connsiteY6" fmla="*/ 7876 h 7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45" h="7894">
                      <a:moveTo>
                        <a:pt x="4329" y="7876"/>
                      </a:moveTo>
                      <a:cubicBezTo>
                        <a:pt x="6500" y="7695"/>
                        <a:pt x="8113" y="5788"/>
                        <a:pt x="7932" y="3617"/>
                      </a:cubicBezTo>
                      <a:cubicBezTo>
                        <a:pt x="7751" y="1446"/>
                        <a:pt x="5844" y="-167"/>
                        <a:pt x="3673" y="14"/>
                      </a:cubicBezTo>
                      <a:cubicBezTo>
                        <a:pt x="3654" y="15"/>
                        <a:pt x="3636" y="17"/>
                        <a:pt x="3617" y="19"/>
                      </a:cubicBezTo>
                      <a:cubicBezTo>
                        <a:pt x="1446" y="200"/>
                        <a:pt x="-167" y="2107"/>
                        <a:pt x="14" y="4278"/>
                      </a:cubicBezTo>
                      <a:cubicBezTo>
                        <a:pt x="195" y="6449"/>
                        <a:pt x="2102" y="8062"/>
                        <a:pt x="4273" y="7881"/>
                      </a:cubicBezTo>
                      <a:cubicBezTo>
                        <a:pt x="4291" y="7879"/>
                        <a:pt x="4310" y="7878"/>
                        <a:pt x="4329" y="7876"/>
                      </a:cubicBezTo>
                      <a:close/>
                    </a:path>
                  </a:pathLst>
                </a:custGeom>
                <a:solidFill>
                  <a:srgbClr val="EE892A"/>
                </a:solidFill>
                <a:ln w="3233" cap="flat">
                  <a:noFill/>
                  <a:prstDash val="solid"/>
                  <a:miter/>
                </a:ln>
              </p:spPr>
              <p:txBody>
                <a:bodyPr rtlCol="0" anchor="ctr"/>
                <a:lstStyle/>
                <a:p>
                  <a:endParaRPr lang="en-US"/>
                </a:p>
              </p:txBody>
            </p:sp>
            <p:sp>
              <p:nvSpPr>
                <p:cNvPr id="567" name="Freeform: Shape 566">
                  <a:extLst>
                    <a:ext uri="{FF2B5EF4-FFF2-40B4-BE49-F238E27FC236}">
                      <a16:creationId xmlns:a16="http://schemas.microsoft.com/office/drawing/2014/main" id="{075F1CC2-3817-4E6F-9210-42B5B66512A5}"/>
                    </a:ext>
                  </a:extLst>
                </p:cNvPr>
                <p:cNvSpPr/>
                <p:nvPr/>
              </p:nvSpPr>
              <p:spPr>
                <a:xfrm>
                  <a:off x="5040811" y="4880541"/>
                  <a:ext cx="17528" cy="17518"/>
                </a:xfrm>
                <a:custGeom>
                  <a:avLst/>
                  <a:gdLst>
                    <a:gd name="connsiteX0" fmla="*/ 16659 w 17528"/>
                    <a:gd name="connsiteY0" fmla="*/ 12566 h 17518"/>
                    <a:gd name="connsiteX1" fmla="*/ 12565 w 17528"/>
                    <a:gd name="connsiteY1" fmla="*/ 869 h 17518"/>
                    <a:gd name="connsiteX2" fmla="*/ 869 w 17528"/>
                    <a:gd name="connsiteY2" fmla="*/ 4963 h 17518"/>
                    <a:gd name="connsiteX3" fmla="*/ 4922 w 17528"/>
                    <a:gd name="connsiteY3" fmla="*/ 16640 h 17518"/>
                    <a:gd name="connsiteX4" fmla="*/ 16659 w 17528"/>
                    <a:gd name="connsiteY4" fmla="*/ 12566 h 17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28" h="17518">
                      <a:moveTo>
                        <a:pt x="16659" y="12566"/>
                      </a:moveTo>
                      <a:cubicBezTo>
                        <a:pt x="18759" y="8205"/>
                        <a:pt x="16926" y="2969"/>
                        <a:pt x="12565" y="869"/>
                      </a:cubicBezTo>
                      <a:cubicBezTo>
                        <a:pt x="8205" y="-1230"/>
                        <a:pt x="2969" y="603"/>
                        <a:pt x="869" y="4963"/>
                      </a:cubicBezTo>
                      <a:cubicBezTo>
                        <a:pt x="-1222" y="9308"/>
                        <a:pt x="589" y="14526"/>
                        <a:pt x="4922" y="16640"/>
                      </a:cubicBezTo>
                      <a:cubicBezTo>
                        <a:pt x="9289" y="18750"/>
                        <a:pt x="14540" y="16927"/>
                        <a:pt x="16659" y="12566"/>
                      </a:cubicBezTo>
                      <a:close/>
                    </a:path>
                  </a:pathLst>
                </a:custGeom>
                <a:solidFill>
                  <a:srgbClr val="EE892A"/>
                </a:solidFill>
                <a:ln w="3233" cap="flat">
                  <a:noFill/>
                  <a:prstDash val="solid"/>
                  <a:miter/>
                </a:ln>
              </p:spPr>
              <p:txBody>
                <a:bodyPr rtlCol="0" anchor="ctr"/>
                <a:lstStyle/>
                <a:p>
                  <a:endParaRPr lang="en-US"/>
                </a:p>
              </p:txBody>
            </p:sp>
            <p:sp>
              <p:nvSpPr>
                <p:cNvPr id="568" name="Freeform: Shape 567">
                  <a:extLst>
                    <a:ext uri="{FF2B5EF4-FFF2-40B4-BE49-F238E27FC236}">
                      <a16:creationId xmlns:a16="http://schemas.microsoft.com/office/drawing/2014/main" id="{55C21257-B19A-44A2-AF50-732B72E4D206}"/>
                    </a:ext>
                  </a:extLst>
                </p:cNvPr>
                <p:cNvSpPr/>
                <p:nvPr/>
              </p:nvSpPr>
              <p:spPr>
                <a:xfrm>
                  <a:off x="5032136" y="4868249"/>
                  <a:ext cx="10349" cy="10348"/>
                </a:xfrm>
                <a:custGeom>
                  <a:avLst/>
                  <a:gdLst>
                    <a:gd name="connsiteX0" fmla="*/ 437 w 10349"/>
                    <a:gd name="connsiteY0" fmla="*/ 3096 h 10348"/>
                    <a:gd name="connsiteX1" fmla="*/ 3097 w 10349"/>
                    <a:gd name="connsiteY1" fmla="*/ 9912 h 10348"/>
                    <a:gd name="connsiteX2" fmla="*/ 9749 w 10349"/>
                    <a:gd name="connsiteY2" fmla="*/ 7591 h 10348"/>
                    <a:gd name="connsiteX3" fmla="*/ 7591 w 10349"/>
                    <a:gd name="connsiteY3" fmla="*/ 600 h 10348"/>
                    <a:gd name="connsiteX4" fmla="*/ 600 w 10349"/>
                    <a:gd name="connsiteY4" fmla="*/ 2758 h 10348"/>
                    <a:gd name="connsiteX5" fmla="*/ 437 w 10349"/>
                    <a:gd name="connsiteY5" fmla="*/ 3096 h 10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349" h="10348">
                      <a:moveTo>
                        <a:pt x="437" y="3096"/>
                      </a:moveTo>
                      <a:cubicBezTo>
                        <a:pt x="-711" y="5713"/>
                        <a:pt x="480" y="8764"/>
                        <a:pt x="3097" y="9912"/>
                      </a:cubicBezTo>
                      <a:cubicBezTo>
                        <a:pt x="5580" y="11001"/>
                        <a:pt x="8483" y="9988"/>
                        <a:pt x="9749" y="7591"/>
                      </a:cubicBezTo>
                      <a:cubicBezTo>
                        <a:pt x="11084" y="5064"/>
                        <a:pt x="10117" y="1934"/>
                        <a:pt x="7591" y="600"/>
                      </a:cubicBezTo>
                      <a:cubicBezTo>
                        <a:pt x="5065" y="-735"/>
                        <a:pt x="1935" y="232"/>
                        <a:pt x="600" y="2758"/>
                      </a:cubicBezTo>
                      <a:cubicBezTo>
                        <a:pt x="542" y="2869"/>
                        <a:pt x="487" y="2982"/>
                        <a:pt x="437" y="3096"/>
                      </a:cubicBezTo>
                      <a:close/>
                    </a:path>
                  </a:pathLst>
                </a:custGeom>
                <a:solidFill>
                  <a:srgbClr val="EE892A"/>
                </a:solidFill>
                <a:ln w="3233" cap="flat">
                  <a:noFill/>
                  <a:prstDash val="solid"/>
                  <a:miter/>
                </a:ln>
              </p:spPr>
              <p:txBody>
                <a:bodyPr rtlCol="0" anchor="ctr"/>
                <a:lstStyle/>
                <a:p>
                  <a:endParaRPr lang="en-US"/>
                </a:p>
              </p:txBody>
            </p:sp>
            <p:sp>
              <p:nvSpPr>
                <p:cNvPr id="569" name="Freeform: Shape 568">
                  <a:extLst>
                    <a:ext uri="{FF2B5EF4-FFF2-40B4-BE49-F238E27FC236}">
                      <a16:creationId xmlns:a16="http://schemas.microsoft.com/office/drawing/2014/main" id="{96753F7D-350A-479E-B7FE-116A423E734A}"/>
                    </a:ext>
                  </a:extLst>
                </p:cNvPr>
                <p:cNvSpPr/>
                <p:nvPr/>
              </p:nvSpPr>
              <p:spPr>
                <a:xfrm>
                  <a:off x="5029117" y="4897029"/>
                  <a:ext cx="6646" cy="6653"/>
                </a:xfrm>
                <a:custGeom>
                  <a:avLst/>
                  <a:gdLst>
                    <a:gd name="connsiteX0" fmla="*/ 6301 w 6646"/>
                    <a:gd name="connsiteY0" fmla="*/ 4743 h 6653"/>
                    <a:gd name="connsiteX1" fmla="*/ 4866 w 6646"/>
                    <a:gd name="connsiteY1" fmla="*/ 401 h 6653"/>
                    <a:gd name="connsiteX2" fmla="*/ 4749 w 6646"/>
                    <a:gd name="connsiteY2" fmla="*/ 346 h 6653"/>
                    <a:gd name="connsiteX3" fmla="*/ 408 w 6646"/>
                    <a:gd name="connsiteY3" fmla="*/ 1781 h 6653"/>
                    <a:gd name="connsiteX4" fmla="*/ 352 w 6646"/>
                    <a:gd name="connsiteY4" fmla="*/ 1898 h 6653"/>
                    <a:gd name="connsiteX5" fmla="*/ 1769 w 6646"/>
                    <a:gd name="connsiteY5" fmla="*/ 6245 h 6653"/>
                    <a:gd name="connsiteX6" fmla="*/ 1871 w 6646"/>
                    <a:gd name="connsiteY6" fmla="*/ 6295 h 6653"/>
                    <a:gd name="connsiteX7" fmla="*/ 6226 w 6646"/>
                    <a:gd name="connsiteY7" fmla="*/ 4899 h 6653"/>
                    <a:gd name="connsiteX8" fmla="*/ 6301 w 6646"/>
                    <a:gd name="connsiteY8" fmla="*/ 4743 h 6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46" h="6653">
                      <a:moveTo>
                        <a:pt x="6301" y="4743"/>
                      </a:moveTo>
                      <a:cubicBezTo>
                        <a:pt x="7104" y="3148"/>
                        <a:pt x="6461" y="1204"/>
                        <a:pt x="4866" y="401"/>
                      </a:cubicBezTo>
                      <a:cubicBezTo>
                        <a:pt x="4827" y="382"/>
                        <a:pt x="4788" y="363"/>
                        <a:pt x="4749" y="346"/>
                      </a:cubicBezTo>
                      <a:cubicBezTo>
                        <a:pt x="3154" y="-457"/>
                        <a:pt x="1210" y="186"/>
                        <a:pt x="408" y="1781"/>
                      </a:cubicBezTo>
                      <a:cubicBezTo>
                        <a:pt x="388" y="1819"/>
                        <a:pt x="370" y="1858"/>
                        <a:pt x="352" y="1898"/>
                      </a:cubicBezTo>
                      <a:cubicBezTo>
                        <a:pt x="-457" y="3489"/>
                        <a:pt x="177" y="5436"/>
                        <a:pt x="1769" y="6245"/>
                      </a:cubicBezTo>
                      <a:cubicBezTo>
                        <a:pt x="1803" y="6263"/>
                        <a:pt x="1837" y="6279"/>
                        <a:pt x="1871" y="6295"/>
                      </a:cubicBezTo>
                      <a:cubicBezTo>
                        <a:pt x="3459" y="7112"/>
                        <a:pt x="5409" y="6487"/>
                        <a:pt x="6226" y="4899"/>
                      </a:cubicBezTo>
                      <a:cubicBezTo>
                        <a:pt x="6252" y="4848"/>
                        <a:pt x="6277" y="4796"/>
                        <a:pt x="6301" y="4743"/>
                      </a:cubicBezTo>
                      <a:close/>
                    </a:path>
                  </a:pathLst>
                </a:custGeom>
                <a:solidFill>
                  <a:srgbClr val="EE892A"/>
                </a:solidFill>
                <a:ln w="3233" cap="flat">
                  <a:noFill/>
                  <a:prstDash val="solid"/>
                  <a:miter/>
                </a:ln>
              </p:spPr>
              <p:txBody>
                <a:bodyPr rtlCol="0" anchor="ctr"/>
                <a:lstStyle/>
                <a:p>
                  <a:endParaRPr lang="en-US"/>
                </a:p>
              </p:txBody>
            </p:sp>
            <p:sp>
              <p:nvSpPr>
                <p:cNvPr id="570" name="Freeform: Shape 569">
                  <a:extLst>
                    <a:ext uri="{FF2B5EF4-FFF2-40B4-BE49-F238E27FC236}">
                      <a16:creationId xmlns:a16="http://schemas.microsoft.com/office/drawing/2014/main" id="{E4E362F2-4973-4885-A76D-46D0AB905C2B}"/>
                    </a:ext>
                  </a:extLst>
                </p:cNvPr>
                <p:cNvSpPr/>
                <p:nvPr/>
              </p:nvSpPr>
              <p:spPr>
                <a:xfrm>
                  <a:off x="4790667" y="4939085"/>
                  <a:ext cx="28586" cy="28574"/>
                </a:xfrm>
                <a:custGeom>
                  <a:avLst/>
                  <a:gdLst>
                    <a:gd name="connsiteX0" fmla="*/ 2183 w 28586"/>
                    <a:gd name="connsiteY0" fmla="*/ 6693 h 28574"/>
                    <a:gd name="connsiteX1" fmla="*/ 6705 w 28586"/>
                    <a:gd name="connsiteY1" fmla="*/ 26392 h 28574"/>
                    <a:gd name="connsiteX2" fmla="*/ 26404 w 28586"/>
                    <a:gd name="connsiteY2" fmla="*/ 21870 h 28574"/>
                    <a:gd name="connsiteX3" fmla="*/ 21882 w 28586"/>
                    <a:gd name="connsiteY3" fmla="*/ 2171 h 28574"/>
                    <a:gd name="connsiteX4" fmla="*/ 21874 w 28586"/>
                    <a:gd name="connsiteY4" fmla="*/ 2166 h 28574"/>
                    <a:gd name="connsiteX5" fmla="*/ 2183 w 28586"/>
                    <a:gd name="connsiteY5" fmla="*/ 6693 h 28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586" h="28574">
                      <a:moveTo>
                        <a:pt x="2183" y="6693"/>
                      </a:moveTo>
                      <a:cubicBezTo>
                        <a:pt x="-2008" y="13381"/>
                        <a:pt x="16" y="22201"/>
                        <a:pt x="6705" y="26392"/>
                      </a:cubicBezTo>
                      <a:cubicBezTo>
                        <a:pt x="13393" y="30583"/>
                        <a:pt x="22213" y="28558"/>
                        <a:pt x="26404" y="21870"/>
                      </a:cubicBezTo>
                      <a:cubicBezTo>
                        <a:pt x="30595" y="15181"/>
                        <a:pt x="28570" y="6362"/>
                        <a:pt x="21882" y="2171"/>
                      </a:cubicBezTo>
                      <a:cubicBezTo>
                        <a:pt x="21879" y="2169"/>
                        <a:pt x="21877" y="2168"/>
                        <a:pt x="21874" y="2166"/>
                      </a:cubicBezTo>
                      <a:cubicBezTo>
                        <a:pt x="15183" y="-2000"/>
                        <a:pt x="6383" y="23"/>
                        <a:pt x="2183" y="6693"/>
                      </a:cubicBezTo>
                      <a:close/>
                    </a:path>
                  </a:pathLst>
                </a:custGeom>
                <a:solidFill>
                  <a:srgbClr val="EE892A"/>
                </a:solidFill>
                <a:ln w="3233" cap="flat">
                  <a:noFill/>
                  <a:prstDash val="solid"/>
                  <a:miter/>
                </a:ln>
              </p:spPr>
              <p:txBody>
                <a:bodyPr rtlCol="0" anchor="ctr"/>
                <a:lstStyle/>
                <a:p>
                  <a:endParaRPr lang="en-US"/>
                </a:p>
              </p:txBody>
            </p:sp>
            <p:sp>
              <p:nvSpPr>
                <p:cNvPr id="571" name="Freeform: Shape 570">
                  <a:extLst>
                    <a:ext uri="{FF2B5EF4-FFF2-40B4-BE49-F238E27FC236}">
                      <a16:creationId xmlns:a16="http://schemas.microsoft.com/office/drawing/2014/main" id="{6FB97FAD-FC29-49E8-BAC0-629FB434A8C0}"/>
                    </a:ext>
                  </a:extLst>
                </p:cNvPr>
                <p:cNvSpPr/>
                <p:nvPr/>
              </p:nvSpPr>
              <p:spPr>
                <a:xfrm>
                  <a:off x="4824197" y="4927783"/>
                  <a:ext cx="16751" cy="16750"/>
                </a:xfrm>
                <a:custGeom>
                  <a:avLst/>
                  <a:gdLst>
                    <a:gd name="connsiteX0" fmla="*/ 1278 w 16751"/>
                    <a:gd name="connsiteY0" fmla="*/ 3930 h 16750"/>
                    <a:gd name="connsiteX1" fmla="*/ 3930 w 16751"/>
                    <a:gd name="connsiteY1" fmla="*/ 15473 h 16750"/>
                    <a:gd name="connsiteX2" fmla="*/ 15473 w 16751"/>
                    <a:gd name="connsiteY2" fmla="*/ 12821 h 16750"/>
                    <a:gd name="connsiteX3" fmla="*/ 12822 w 16751"/>
                    <a:gd name="connsiteY3" fmla="*/ 1279 h 16750"/>
                    <a:gd name="connsiteX4" fmla="*/ 1279 w 16751"/>
                    <a:gd name="connsiteY4" fmla="*/ 3930 h 16750"/>
                    <a:gd name="connsiteX5" fmla="*/ 1278 w 16751"/>
                    <a:gd name="connsiteY5" fmla="*/ 3930 h 16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51" h="16750">
                      <a:moveTo>
                        <a:pt x="1278" y="3930"/>
                      </a:moveTo>
                      <a:cubicBezTo>
                        <a:pt x="-1177" y="7850"/>
                        <a:pt x="10" y="13017"/>
                        <a:pt x="3930" y="15473"/>
                      </a:cubicBezTo>
                      <a:cubicBezTo>
                        <a:pt x="7850" y="17928"/>
                        <a:pt x="13018" y="16740"/>
                        <a:pt x="15473" y="12821"/>
                      </a:cubicBezTo>
                      <a:cubicBezTo>
                        <a:pt x="17928" y="8902"/>
                        <a:pt x="16741" y="3734"/>
                        <a:pt x="12822" y="1279"/>
                      </a:cubicBezTo>
                      <a:cubicBezTo>
                        <a:pt x="8902" y="-1177"/>
                        <a:pt x="3734" y="10"/>
                        <a:pt x="1279" y="3930"/>
                      </a:cubicBezTo>
                      <a:cubicBezTo>
                        <a:pt x="1279" y="3930"/>
                        <a:pt x="1279" y="3930"/>
                        <a:pt x="1278" y="3930"/>
                      </a:cubicBezTo>
                      <a:close/>
                    </a:path>
                  </a:pathLst>
                </a:custGeom>
                <a:solidFill>
                  <a:srgbClr val="EE892A"/>
                </a:solidFill>
                <a:ln w="3233" cap="flat">
                  <a:noFill/>
                  <a:prstDash val="solid"/>
                  <a:miter/>
                </a:ln>
              </p:spPr>
              <p:txBody>
                <a:bodyPr rtlCol="0" anchor="ctr"/>
                <a:lstStyle/>
                <a:p>
                  <a:endParaRPr lang="en-US"/>
                </a:p>
              </p:txBody>
            </p:sp>
            <p:sp>
              <p:nvSpPr>
                <p:cNvPr id="572" name="Freeform: Shape 571">
                  <a:extLst>
                    <a:ext uri="{FF2B5EF4-FFF2-40B4-BE49-F238E27FC236}">
                      <a16:creationId xmlns:a16="http://schemas.microsoft.com/office/drawing/2014/main" id="{B39E486A-3332-4D4F-86CD-B9BAE8A046C6}"/>
                    </a:ext>
                  </a:extLst>
                </p:cNvPr>
                <p:cNvSpPr/>
                <p:nvPr/>
              </p:nvSpPr>
              <p:spPr>
                <a:xfrm>
                  <a:off x="4784865" y="4918336"/>
                  <a:ext cx="10736" cy="10736"/>
                </a:xfrm>
                <a:custGeom>
                  <a:avLst/>
                  <a:gdLst>
                    <a:gd name="connsiteX0" fmla="*/ 9925 w 10736"/>
                    <a:gd name="connsiteY0" fmla="*/ 8204 h 10736"/>
                    <a:gd name="connsiteX1" fmla="*/ 8204 w 10736"/>
                    <a:gd name="connsiteY1" fmla="*/ 811 h 10736"/>
                    <a:gd name="connsiteX2" fmla="*/ 811 w 10736"/>
                    <a:gd name="connsiteY2" fmla="*/ 2532 h 10736"/>
                    <a:gd name="connsiteX3" fmla="*/ 2521 w 10736"/>
                    <a:gd name="connsiteY3" fmla="*/ 9918 h 10736"/>
                    <a:gd name="connsiteX4" fmla="*/ 9918 w 10736"/>
                    <a:gd name="connsiteY4" fmla="*/ 8216 h 10736"/>
                    <a:gd name="connsiteX5" fmla="*/ 9925 w 10736"/>
                    <a:gd name="connsiteY5" fmla="*/ 8204 h 10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36" h="10736">
                      <a:moveTo>
                        <a:pt x="9925" y="8204"/>
                      </a:moveTo>
                      <a:cubicBezTo>
                        <a:pt x="11492" y="5688"/>
                        <a:pt x="10721" y="2378"/>
                        <a:pt x="8204" y="811"/>
                      </a:cubicBezTo>
                      <a:cubicBezTo>
                        <a:pt x="5688" y="-755"/>
                        <a:pt x="2378" y="15"/>
                        <a:pt x="811" y="2532"/>
                      </a:cubicBezTo>
                      <a:cubicBezTo>
                        <a:pt x="-752" y="5044"/>
                        <a:pt x="12" y="8348"/>
                        <a:pt x="2521" y="9918"/>
                      </a:cubicBezTo>
                      <a:cubicBezTo>
                        <a:pt x="5033" y="11490"/>
                        <a:pt x="8345" y="10728"/>
                        <a:pt x="9918" y="8216"/>
                      </a:cubicBezTo>
                      <a:cubicBezTo>
                        <a:pt x="9920" y="8212"/>
                        <a:pt x="9923" y="8208"/>
                        <a:pt x="9925" y="8204"/>
                      </a:cubicBezTo>
                      <a:close/>
                    </a:path>
                  </a:pathLst>
                </a:custGeom>
                <a:solidFill>
                  <a:srgbClr val="EE892A"/>
                </a:solidFill>
                <a:ln w="3233" cap="flat">
                  <a:noFill/>
                  <a:prstDash val="solid"/>
                  <a:miter/>
                </a:ln>
              </p:spPr>
              <p:txBody>
                <a:bodyPr rtlCol="0" anchor="ctr"/>
                <a:lstStyle/>
                <a:p>
                  <a:endParaRPr lang="en-US"/>
                </a:p>
              </p:txBody>
            </p:sp>
            <p:sp>
              <p:nvSpPr>
                <p:cNvPr id="573" name="Freeform: Shape 572">
                  <a:extLst>
                    <a:ext uri="{FF2B5EF4-FFF2-40B4-BE49-F238E27FC236}">
                      <a16:creationId xmlns:a16="http://schemas.microsoft.com/office/drawing/2014/main" id="{C648B776-5778-4559-A9B0-272C893AB474}"/>
                    </a:ext>
                  </a:extLst>
                </p:cNvPr>
                <p:cNvSpPr/>
                <p:nvPr/>
              </p:nvSpPr>
              <p:spPr>
                <a:xfrm>
                  <a:off x="4776961" y="4881009"/>
                  <a:ext cx="21213" cy="21213"/>
                </a:xfrm>
                <a:custGeom>
                  <a:avLst/>
                  <a:gdLst>
                    <a:gd name="connsiteX0" fmla="*/ 16341 w 21213"/>
                    <a:gd name="connsiteY0" fmla="*/ 1685 h 21213"/>
                    <a:gd name="connsiteX1" fmla="*/ 1685 w 21213"/>
                    <a:gd name="connsiteY1" fmla="*/ 4872 h 21213"/>
                    <a:gd name="connsiteX2" fmla="*/ 4872 w 21213"/>
                    <a:gd name="connsiteY2" fmla="*/ 19528 h 21213"/>
                    <a:gd name="connsiteX3" fmla="*/ 19528 w 21213"/>
                    <a:gd name="connsiteY3" fmla="*/ 16341 h 21213"/>
                    <a:gd name="connsiteX4" fmla="*/ 19575 w 21213"/>
                    <a:gd name="connsiteY4" fmla="*/ 16268 h 21213"/>
                    <a:gd name="connsiteX5" fmla="*/ 16341 w 21213"/>
                    <a:gd name="connsiteY5" fmla="*/ 1685 h 21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213" h="21213">
                      <a:moveTo>
                        <a:pt x="16341" y="1685"/>
                      </a:moveTo>
                      <a:cubicBezTo>
                        <a:pt x="11414" y="-1482"/>
                        <a:pt x="4853" y="-55"/>
                        <a:pt x="1685" y="4872"/>
                      </a:cubicBezTo>
                      <a:cubicBezTo>
                        <a:pt x="-1482" y="9799"/>
                        <a:pt x="-55" y="16361"/>
                        <a:pt x="4872" y="19528"/>
                      </a:cubicBezTo>
                      <a:cubicBezTo>
                        <a:pt x="9799" y="22695"/>
                        <a:pt x="16361" y="21268"/>
                        <a:pt x="19528" y="16341"/>
                      </a:cubicBezTo>
                      <a:cubicBezTo>
                        <a:pt x="19544" y="16317"/>
                        <a:pt x="19559" y="16293"/>
                        <a:pt x="19575" y="16268"/>
                      </a:cubicBezTo>
                      <a:cubicBezTo>
                        <a:pt x="22683" y="11344"/>
                        <a:pt x="21240" y="4834"/>
                        <a:pt x="16341" y="1685"/>
                      </a:cubicBezTo>
                      <a:close/>
                    </a:path>
                  </a:pathLst>
                </a:custGeom>
                <a:solidFill>
                  <a:srgbClr val="EE892A"/>
                </a:solidFill>
                <a:ln w="3233" cap="flat">
                  <a:noFill/>
                  <a:prstDash val="solid"/>
                  <a:miter/>
                </a:ln>
              </p:spPr>
              <p:txBody>
                <a:bodyPr rtlCol="0" anchor="ctr"/>
                <a:lstStyle/>
                <a:p>
                  <a:endParaRPr lang="en-US"/>
                </a:p>
              </p:txBody>
            </p:sp>
            <p:sp>
              <p:nvSpPr>
                <p:cNvPr id="574" name="Freeform: Shape 573">
                  <a:extLst>
                    <a:ext uri="{FF2B5EF4-FFF2-40B4-BE49-F238E27FC236}">
                      <a16:creationId xmlns:a16="http://schemas.microsoft.com/office/drawing/2014/main" id="{E507D025-5CB5-4D88-877B-56CCAE094358}"/>
                    </a:ext>
                  </a:extLst>
                </p:cNvPr>
                <p:cNvSpPr/>
                <p:nvPr/>
              </p:nvSpPr>
              <p:spPr>
                <a:xfrm>
                  <a:off x="4801877" y="4872829"/>
                  <a:ext cx="12482" cy="12470"/>
                </a:xfrm>
                <a:custGeom>
                  <a:avLst/>
                  <a:gdLst>
                    <a:gd name="connsiteX0" fmla="*/ 11537 w 12482"/>
                    <a:gd name="connsiteY0" fmla="*/ 9542 h 12470"/>
                    <a:gd name="connsiteX1" fmla="*/ 9542 w 12482"/>
                    <a:gd name="connsiteY1" fmla="*/ 945 h 12470"/>
                    <a:gd name="connsiteX2" fmla="*/ 945 w 12482"/>
                    <a:gd name="connsiteY2" fmla="*/ 2941 h 12470"/>
                    <a:gd name="connsiteX3" fmla="*/ 2904 w 12482"/>
                    <a:gd name="connsiteY3" fmla="*/ 11515 h 12470"/>
                    <a:gd name="connsiteX4" fmla="*/ 11537 w 12482"/>
                    <a:gd name="connsiteY4" fmla="*/ 9542 h 124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82" h="12470">
                      <a:moveTo>
                        <a:pt x="11537" y="9542"/>
                      </a:moveTo>
                      <a:cubicBezTo>
                        <a:pt x="13360" y="6618"/>
                        <a:pt x="12467" y="2768"/>
                        <a:pt x="9542" y="945"/>
                      </a:cubicBezTo>
                      <a:cubicBezTo>
                        <a:pt x="6617" y="-878"/>
                        <a:pt x="2768" y="15"/>
                        <a:pt x="945" y="2941"/>
                      </a:cubicBezTo>
                      <a:cubicBezTo>
                        <a:pt x="-869" y="5851"/>
                        <a:pt x="6" y="9680"/>
                        <a:pt x="2904" y="11515"/>
                      </a:cubicBezTo>
                      <a:cubicBezTo>
                        <a:pt x="5834" y="13348"/>
                        <a:pt x="9694" y="12465"/>
                        <a:pt x="11537" y="9542"/>
                      </a:cubicBezTo>
                      <a:close/>
                    </a:path>
                  </a:pathLst>
                </a:custGeom>
                <a:solidFill>
                  <a:srgbClr val="EE892A"/>
                </a:solidFill>
                <a:ln w="3233" cap="flat">
                  <a:noFill/>
                  <a:prstDash val="solid"/>
                  <a:miter/>
                </a:ln>
              </p:spPr>
              <p:txBody>
                <a:bodyPr rtlCol="0" anchor="ctr"/>
                <a:lstStyle/>
                <a:p>
                  <a:endParaRPr lang="en-US"/>
                </a:p>
              </p:txBody>
            </p:sp>
            <p:sp>
              <p:nvSpPr>
                <p:cNvPr id="575" name="Freeform: Shape 574">
                  <a:extLst>
                    <a:ext uri="{FF2B5EF4-FFF2-40B4-BE49-F238E27FC236}">
                      <a16:creationId xmlns:a16="http://schemas.microsoft.com/office/drawing/2014/main" id="{361D6481-9296-4793-A699-302122110542}"/>
                    </a:ext>
                  </a:extLst>
                </p:cNvPr>
                <p:cNvSpPr/>
                <p:nvPr/>
              </p:nvSpPr>
              <p:spPr>
                <a:xfrm>
                  <a:off x="4772787" y="4865594"/>
                  <a:ext cx="7979" cy="7955"/>
                </a:xfrm>
                <a:custGeom>
                  <a:avLst/>
                  <a:gdLst>
                    <a:gd name="connsiteX0" fmla="*/ 6095 w 7979"/>
                    <a:gd name="connsiteY0" fmla="*/ 611 h 7955"/>
                    <a:gd name="connsiteX1" fmla="*/ 611 w 7979"/>
                    <a:gd name="connsiteY1" fmla="*/ 1860 h 7955"/>
                    <a:gd name="connsiteX2" fmla="*/ 1860 w 7979"/>
                    <a:gd name="connsiteY2" fmla="*/ 7344 h 7955"/>
                    <a:gd name="connsiteX3" fmla="*/ 7344 w 7979"/>
                    <a:gd name="connsiteY3" fmla="*/ 6095 h 7955"/>
                    <a:gd name="connsiteX4" fmla="*/ 7356 w 7979"/>
                    <a:gd name="connsiteY4" fmla="*/ 6075 h 7955"/>
                    <a:gd name="connsiteX5" fmla="*/ 6186 w 7979"/>
                    <a:gd name="connsiteY5" fmla="*/ 668 h 7955"/>
                    <a:gd name="connsiteX6" fmla="*/ 6095 w 7979"/>
                    <a:gd name="connsiteY6" fmla="*/ 611 h 7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79" h="7955">
                      <a:moveTo>
                        <a:pt x="6095" y="611"/>
                      </a:moveTo>
                      <a:cubicBezTo>
                        <a:pt x="4236" y="-558"/>
                        <a:pt x="1781" y="1"/>
                        <a:pt x="611" y="1860"/>
                      </a:cubicBezTo>
                      <a:cubicBezTo>
                        <a:pt x="-558" y="3719"/>
                        <a:pt x="1" y="6174"/>
                        <a:pt x="1860" y="7344"/>
                      </a:cubicBezTo>
                      <a:cubicBezTo>
                        <a:pt x="3719" y="8513"/>
                        <a:pt x="6174" y="7955"/>
                        <a:pt x="7344" y="6095"/>
                      </a:cubicBezTo>
                      <a:cubicBezTo>
                        <a:pt x="7348" y="6088"/>
                        <a:pt x="7352" y="6082"/>
                        <a:pt x="7356" y="6075"/>
                      </a:cubicBezTo>
                      <a:cubicBezTo>
                        <a:pt x="8526" y="4259"/>
                        <a:pt x="8002" y="1838"/>
                        <a:pt x="6186" y="668"/>
                      </a:cubicBezTo>
                      <a:cubicBezTo>
                        <a:pt x="6156" y="648"/>
                        <a:pt x="6126" y="629"/>
                        <a:pt x="6095" y="611"/>
                      </a:cubicBezTo>
                      <a:close/>
                    </a:path>
                  </a:pathLst>
                </a:custGeom>
                <a:solidFill>
                  <a:srgbClr val="EE892A"/>
                </a:solidFill>
                <a:ln w="3233" cap="flat">
                  <a:noFill/>
                  <a:prstDash val="solid"/>
                  <a:miter/>
                </a:ln>
              </p:spPr>
              <p:txBody>
                <a:bodyPr rtlCol="0" anchor="ctr"/>
                <a:lstStyle/>
                <a:p>
                  <a:endParaRPr lang="en-US"/>
                </a:p>
              </p:txBody>
            </p:sp>
            <p:sp>
              <p:nvSpPr>
                <p:cNvPr id="576" name="Freeform: Shape 575">
                  <a:extLst>
                    <a:ext uri="{FF2B5EF4-FFF2-40B4-BE49-F238E27FC236}">
                      <a16:creationId xmlns:a16="http://schemas.microsoft.com/office/drawing/2014/main" id="{C54ED5A8-1420-4862-A733-28ADA0BBA368}"/>
                    </a:ext>
                  </a:extLst>
                </p:cNvPr>
                <p:cNvSpPr/>
                <p:nvPr/>
              </p:nvSpPr>
              <p:spPr>
                <a:xfrm>
                  <a:off x="4868345" y="4978696"/>
                  <a:ext cx="21077" cy="21082"/>
                </a:xfrm>
                <a:custGeom>
                  <a:avLst/>
                  <a:gdLst>
                    <a:gd name="connsiteX0" fmla="*/ 37 w 21077"/>
                    <a:gd name="connsiteY0" fmla="*/ 11477 h 21082"/>
                    <a:gd name="connsiteX1" fmla="*/ 11472 w 21077"/>
                    <a:gd name="connsiteY1" fmla="*/ 21040 h 21082"/>
                    <a:gd name="connsiteX2" fmla="*/ 21035 w 21077"/>
                    <a:gd name="connsiteY2" fmla="*/ 9605 h 21082"/>
                    <a:gd name="connsiteX3" fmla="*/ 9737 w 21077"/>
                    <a:gd name="connsiteY3" fmla="*/ 31 h 21082"/>
                    <a:gd name="connsiteX4" fmla="*/ 36 w 21077"/>
                    <a:gd name="connsiteY4" fmla="*/ 11470 h 21082"/>
                    <a:gd name="connsiteX5" fmla="*/ 37 w 21077"/>
                    <a:gd name="connsiteY5" fmla="*/ 11477 h 21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77" h="21082">
                      <a:moveTo>
                        <a:pt x="37" y="11477"/>
                      </a:moveTo>
                      <a:cubicBezTo>
                        <a:pt x="553" y="17275"/>
                        <a:pt x="5673" y="21557"/>
                        <a:pt x="11472" y="21040"/>
                      </a:cubicBezTo>
                      <a:cubicBezTo>
                        <a:pt x="17270" y="20524"/>
                        <a:pt x="21552" y="15404"/>
                        <a:pt x="21035" y="9605"/>
                      </a:cubicBezTo>
                      <a:cubicBezTo>
                        <a:pt x="20523" y="3860"/>
                        <a:pt x="15489" y="-407"/>
                        <a:pt x="9737" y="31"/>
                      </a:cubicBezTo>
                      <a:cubicBezTo>
                        <a:pt x="3899" y="511"/>
                        <a:pt x="-444" y="5632"/>
                        <a:pt x="36" y="11470"/>
                      </a:cubicBezTo>
                      <a:cubicBezTo>
                        <a:pt x="36" y="11472"/>
                        <a:pt x="37" y="11474"/>
                        <a:pt x="37" y="11477"/>
                      </a:cubicBezTo>
                      <a:close/>
                    </a:path>
                  </a:pathLst>
                </a:custGeom>
                <a:solidFill>
                  <a:srgbClr val="EE892A"/>
                </a:solidFill>
                <a:ln w="3233" cap="flat">
                  <a:noFill/>
                  <a:prstDash val="solid"/>
                  <a:miter/>
                </a:ln>
              </p:spPr>
              <p:txBody>
                <a:bodyPr rtlCol="0" anchor="ctr"/>
                <a:lstStyle/>
                <a:p>
                  <a:endParaRPr lang="en-US"/>
                </a:p>
              </p:txBody>
            </p:sp>
            <p:sp>
              <p:nvSpPr>
                <p:cNvPr id="577" name="Freeform: Shape 576">
                  <a:extLst>
                    <a:ext uri="{FF2B5EF4-FFF2-40B4-BE49-F238E27FC236}">
                      <a16:creationId xmlns:a16="http://schemas.microsoft.com/office/drawing/2014/main" id="{53F6F5B8-D359-457F-9A38-3BFF3C03E472}"/>
                    </a:ext>
                  </a:extLst>
                </p:cNvPr>
                <p:cNvSpPr/>
                <p:nvPr/>
              </p:nvSpPr>
              <p:spPr>
                <a:xfrm>
                  <a:off x="4881243" y="4960804"/>
                  <a:ext cx="12417" cy="12399"/>
                </a:xfrm>
                <a:custGeom>
                  <a:avLst/>
                  <a:gdLst>
                    <a:gd name="connsiteX0" fmla="*/ 12392 w 12417"/>
                    <a:gd name="connsiteY0" fmla="*/ 5635 h 12399"/>
                    <a:gd name="connsiteX1" fmla="*/ 5634 w 12417"/>
                    <a:gd name="connsiteY1" fmla="*/ 9 h 12399"/>
                    <a:gd name="connsiteX2" fmla="*/ 27 w 12417"/>
                    <a:gd name="connsiteY2" fmla="*/ 6765 h 12399"/>
                    <a:gd name="connsiteX3" fmla="*/ 6783 w 12417"/>
                    <a:gd name="connsiteY3" fmla="*/ 12372 h 12399"/>
                    <a:gd name="connsiteX4" fmla="*/ 12392 w 12417"/>
                    <a:gd name="connsiteY4" fmla="*/ 5635 h 123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17" h="12399">
                      <a:moveTo>
                        <a:pt x="12392" y="5635"/>
                      </a:moveTo>
                      <a:cubicBezTo>
                        <a:pt x="11957" y="2282"/>
                        <a:pt x="9011" y="-171"/>
                        <a:pt x="5634" y="9"/>
                      </a:cubicBezTo>
                      <a:cubicBezTo>
                        <a:pt x="2220" y="327"/>
                        <a:pt x="-290" y="3351"/>
                        <a:pt x="27" y="6765"/>
                      </a:cubicBezTo>
                      <a:cubicBezTo>
                        <a:pt x="344" y="10179"/>
                        <a:pt x="3369" y="12689"/>
                        <a:pt x="6783" y="12372"/>
                      </a:cubicBezTo>
                      <a:cubicBezTo>
                        <a:pt x="10190" y="12056"/>
                        <a:pt x="12698" y="9043"/>
                        <a:pt x="12392" y="5635"/>
                      </a:cubicBezTo>
                      <a:close/>
                    </a:path>
                  </a:pathLst>
                </a:custGeom>
                <a:solidFill>
                  <a:srgbClr val="EE892A"/>
                </a:solidFill>
                <a:ln w="3233" cap="flat">
                  <a:noFill/>
                  <a:prstDash val="solid"/>
                  <a:miter/>
                </a:ln>
              </p:spPr>
              <p:txBody>
                <a:bodyPr rtlCol="0" anchor="ctr"/>
                <a:lstStyle/>
                <a:p>
                  <a:endParaRPr lang="en-US"/>
                </a:p>
              </p:txBody>
            </p:sp>
            <p:sp>
              <p:nvSpPr>
                <p:cNvPr id="578" name="Freeform: Shape 577">
                  <a:extLst>
                    <a:ext uri="{FF2B5EF4-FFF2-40B4-BE49-F238E27FC236}">
                      <a16:creationId xmlns:a16="http://schemas.microsoft.com/office/drawing/2014/main" id="{A97B127D-3A24-47A5-AF8D-7D4E92BA1854}"/>
                    </a:ext>
                  </a:extLst>
                </p:cNvPr>
                <p:cNvSpPr/>
                <p:nvPr/>
              </p:nvSpPr>
              <p:spPr>
                <a:xfrm>
                  <a:off x="4853089" y="4974411"/>
                  <a:ext cx="7919" cy="7918"/>
                </a:xfrm>
                <a:custGeom>
                  <a:avLst/>
                  <a:gdLst>
                    <a:gd name="connsiteX0" fmla="*/ 3620 w 7919"/>
                    <a:gd name="connsiteY0" fmla="*/ 15 h 7918"/>
                    <a:gd name="connsiteX1" fmla="*/ 15 w 7919"/>
                    <a:gd name="connsiteY1" fmla="*/ 4299 h 7918"/>
                    <a:gd name="connsiteX2" fmla="*/ 4299 w 7919"/>
                    <a:gd name="connsiteY2" fmla="*/ 7904 h 7918"/>
                    <a:gd name="connsiteX3" fmla="*/ 7904 w 7919"/>
                    <a:gd name="connsiteY3" fmla="*/ 3620 h 7918"/>
                    <a:gd name="connsiteX4" fmla="*/ 3620 w 7919"/>
                    <a:gd name="connsiteY4" fmla="*/ 15 h 79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19" h="7918">
                      <a:moveTo>
                        <a:pt x="3620" y="15"/>
                      </a:moveTo>
                      <a:cubicBezTo>
                        <a:pt x="1441" y="202"/>
                        <a:pt x="-173" y="2121"/>
                        <a:pt x="15" y="4299"/>
                      </a:cubicBezTo>
                      <a:cubicBezTo>
                        <a:pt x="202" y="6478"/>
                        <a:pt x="2120" y="8092"/>
                        <a:pt x="4299" y="7904"/>
                      </a:cubicBezTo>
                      <a:cubicBezTo>
                        <a:pt x="6478" y="7717"/>
                        <a:pt x="8092" y="5798"/>
                        <a:pt x="7904" y="3620"/>
                      </a:cubicBezTo>
                      <a:cubicBezTo>
                        <a:pt x="7717" y="1441"/>
                        <a:pt x="5799" y="-173"/>
                        <a:pt x="3620" y="15"/>
                      </a:cubicBezTo>
                      <a:close/>
                    </a:path>
                  </a:pathLst>
                </a:custGeom>
                <a:solidFill>
                  <a:srgbClr val="EE892A"/>
                </a:solidFill>
                <a:ln w="3233" cap="flat">
                  <a:noFill/>
                  <a:prstDash val="solid"/>
                  <a:miter/>
                </a:ln>
              </p:spPr>
              <p:txBody>
                <a:bodyPr rtlCol="0" anchor="ctr"/>
                <a:lstStyle/>
                <a:p>
                  <a:endParaRPr lang="en-US"/>
                </a:p>
              </p:txBody>
            </p:sp>
            <p:sp>
              <p:nvSpPr>
                <p:cNvPr id="579" name="Freeform: Shape 578">
                  <a:extLst>
                    <a:ext uri="{FF2B5EF4-FFF2-40B4-BE49-F238E27FC236}">
                      <a16:creationId xmlns:a16="http://schemas.microsoft.com/office/drawing/2014/main" id="{44EF19D2-B4AE-41FE-9A46-6C37DA7FF2B1}"/>
                    </a:ext>
                  </a:extLst>
                </p:cNvPr>
                <p:cNvSpPr/>
                <p:nvPr/>
              </p:nvSpPr>
              <p:spPr>
                <a:xfrm>
                  <a:off x="4927858" y="4967994"/>
                  <a:ext cx="21020" cy="21020"/>
                </a:xfrm>
                <a:custGeom>
                  <a:avLst/>
                  <a:gdLst>
                    <a:gd name="connsiteX0" fmla="*/ 19580 w 21020"/>
                    <a:gd name="connsiteY0" fmla="*/ 5203 h 21020"/>
                    <a:gd name="connsiteX1" fmla="*/ 5203 w 21020"/>
                    <a:gd name="connsiteY1" fmla="*/ 1440 h 21020"/>
                    <a:gd name="connsiteX2" fmla="*/ 1440 w 21020"/>
                    <a:gd name="connsiteY2" fmla="*/ 15817 h 21020"/>
                    <a:gd name="connsiteX3" fmla="*/ 15797 w 21020"/>
                    <a:gd name="connsiteY3" fmla="*/ 19592 h 21020"/>
                    <a:gd name="connsiteX4" fmla="*/ 19592 w 21020"/>
                    <a:gd name="connsiteY4" fmla="*/ 5223 h 21020"/>
                    <a:gd name="connsiteX5" fmla="*/ 19580 w 21020"/>
                    <a:gd name="connsiteY5" fmla="*/ 5203 h 21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20" h="21020">
                      <a:moveTo>
                        <a:pt x="19580" y="5203"/>
                      </a:moveTo>
                      <a:cubicBezTo>
                        <a:pt x="16649" y="194"/>
                        <a:pt x="10213" y="-1491"/>
                        <a:pt x="5203" y="1440"/>
                      </a:cubicBezTo>
                      <a:cubicBezTo>
                        <a:pt x="194" y="4371"/>
                        <a:pt x="-1491" y="10808"/>
                        <a:pt x="1440" y="15817"/>
                      </a:cubicBezTo>
                      <a:cubicBezTo>
                        <a:pt x="4367" y="20819"/>
                        <a:pt x="10789" y="22507"/>
                        <a:pt x="15797" y="19592"/>
                      </a:cubicBezTo>
                      <a:cubicBezTo>
                        <a:pt x="20813" y="16672"/>
                        <a:pt x="22512" y="10239"/>
                        <a:pt x="19592" y="5223"/>
                      </a:cubicBezTo>
                      <a:cubicBezTo>
                        <a:pt x="19588" y="5217"/>
                        <a:pt x="19584" y="5210"/>
                        <a:pt x="19580" y="5203"/>
                      </a:cubicBezTo>
                      <a:close/>
                    </a:path>
                  </a:pathLst>
                </a:custGeom>
                <a:solidFill>
                  <a:srgbClr val="EE892A"/>
                </a:solidFill>
                <a:ln w="3233" cap="flat">
                  <a:noFill/>
                  <a:prstDash val="solid"/>
                  <a:miter/>
                </a:ln>
              </p:spPr>
              <p:txBody>
                <a:bodyPr rtlCol="0" anchor="ctr"/>
                <a:lstStyle/>
                <a:p>
                  <a:endParaRPr lang="en-US"/>
                </a:p>
              </p:txBody>
            </p:sp>
            <p:sp>
              <p:nvSpPr>
                <p:cNvPr id="580" name="Freeform: Shape 579">
                  <a:extLst>
                    <a:ext uri="{FF2B5EF4-FFF2-40B4-BE49-F238E27FC236}">
                      <a16:creationId xmlns:a16="http://schemas.microsoft.com/office/drawing/2014/main" id="{BFA40B05-EA1D-4F38-8A34-C092A985F755}"/>
                    </a:ext>
                  </a:extLst>
                </p:cNvPr>
                <p:cNvSpPr/>
                <p:nvPr/>
              </p:nvSpPr>
              <p:spPr>
                <a:xfrm>
                  <a:off x="4908328" y="4974129"/>
                  <a:ext cx="12353" cy="12353"/>
                </a:xfrm>
                <a:custGeom>
                  <a:avLst/>
                  <a:gdLst>
                    <a:gd name="connsiteX0" fmla="*/ 859 w 12353"/>
                    <a:gd name="connsiteY0" fmla="*/ 9318 h 12353"/>
                    <a:gd name="connsiteX1" fmla="*/ 9318 w 12353"/>
                    <a:gd name="connsiteY1" fmla="*/ 11494 h 12353"/>
                    <a:gd name="connsiteX2" fmla="*/ 11494 w 12353"/>
                    <a:gd name="connsiteY2" fmla="*/ 3036 h 12353"/>
                    <a:gd name="connsiteX3" fmla="*/ 3058 w 12353"/>
                    <a:gd name="connsiteY3" fmla="*/ 846 h 12353"/>
                    <a:gd name="connsiteX4" fmla="*/ 846 w 12353"/>
                    <a:gd name="connsiteY4" fmla="*/ 9295 h 12353"/>
                    <a:gd name="connsiteX5" fmla="*/ 859 w 12353"/>
                    <a:gd name="connsiteY5" fmla="*/ 9318 h 12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3" h="12353">
                      <a:moveTo>
                        <a:pt x="859" y="9318"/>
                      </a:moveTo>
                      <a:cubicBezTo>
                        <a:pt x="2594" y="12254"/>
                        <a:pt x="6381" y="13229"/>
                        <a:pt x="9318" y="11494"/>
                      </a:cubicBezTo>
                      <a:cubicBezTo>
                        <a:pt x="12254" y="9759"/>
                        <a:pt x="13229" y="5973"/>
                        <a:pt x="11494" y="3036"/>
                      </a:cubicBezTo>
                      <a:cubicBezTo>
                        <a:pt x="9764" y="108"/>
                        <a:pt x="5993" y="-871"/>
                        <a:pt x="3058" y="846"/>
                      </a:cubicBezTo>
                      <a:cubicBezTo>
                        <a:pt x="114" y="2569"/>
                        <a:pt x="-876" y="6352"/>
                        <a:pt x="846" y="9295"/>
                      </a:cubicBezTo>
                      <a:cubicBezTo>
                        <a:pt x="851" y="9303"/>
                        <a:pt x="855" y="9310"/>
                        <a:pt x="859" y="9318"/>
                      </a:cubicBezTo>
                      <a:close/>
                    </a:path>
                  </a:pathLst>
                </a:custGeom>
                <a:solidFill>
                  <a:srgbClr val="EE892A"/>
                </a:solidFill>
                <a:ln w="3233" cap="flat">
                  <a:noFill/>
                  <a:prstDash val="solid"/>
                  <a:miter/>
                </a:ln>
              </p:spPr>
              <p:txBody>
                <a:bodyPr rtlCol="0" anchor="ctr"/>
                <a:lstStyle/>
                <a:p>
                  <a:endParaRPr lang="en-US"/>
                </a:p>
              </p:txBody>
            </p:sp>
            <p:sp>
              <p:nvSpPr>
                <p:cNvPr id="581" name="Freeform: Shape 580">
                  <a:extLst>
                    <a:ext uri="{FF2B5EF4-FFF2-40B4-BE49-F238E27FC236}">
                      <a16:creationId xmlns:a16="http://schemas.microsoft.com/office/drawing/2014/main" id="{FF0F62DE-AB98-4696-ADBE-C02466E03F77}"/>
                    </a:ext>
                  </a:extLst>
                </p:cNvPr>
                <p:cNvSpPr/>
                <p:nvPr/>
              </p:nvSpPr>
              <p:spPr>
                <a:xfrm>
                  <a:off x="4933934" y="4998911"/>
                  <a:ext cx="7867" cy="7890"/>
                </a:xfrm>
                <a:custGeom>
                  <a:avLst/>
                  <a:gdLst>
                    <a:gd name="connsiteX0" fmla="*/ 1928 w 7867"/>
                    <a:gd name="connsiteY0" fmla="*/ 541 h 7890"/>
                    <a:gd name="connsiteX1" fmla="*/ 538 w 7867"/>
                    <a:gd name="connsiteY1" fmla="*/ 5973 h 7890"/>
                    <a:gd name="connsiteX2" fmla="*/ 5950 w 7867"/>
                    <a:gd name="connsiteY2" fmla="*/ 7329 h 7890"/>
                    <a:gd name="connsiteX3" fmla="*/ 7305 w 7867"/>
                    <a:gd name="connsiteY3" fmla="*/ 1917 h 7890"/>
                    <a:gd name="connsiteX4" fmla="*/ 1928 w 7867"/>
                    <a:gd name="connsiteY4" fmla="*/ 541 h 78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67" h="7890">
                      <a:moveTo>
                        <a:pt x="1928" y="541"/>
                      </a:moveTo>
                      <a:cubicBezTo>
                        <a:pt x="65" y="1673"/>
                        <a:pt x="-552" y="4085"/>
                        <a:pt x="538" y="5973"/>
                      </a:cubicBezTo>
                      <a:cubicBezTo>
                        <a:pt x="1658" y="7842"/>
                        <a:pt x="4081" y="8449"/>
                        <a:pt x="5950" y="7329"/>
                      </a:cubicBezTo>
                      <a:cubicBezTo>
                        <a:pt x="7818" y="6208"/>
                        <a:pt x="8425" y="3786"/>
                        <a:pt x="7305" y="1917"/>
                      </a:cubicBezTo>
                      <a:cubicBezTo>
                        <a:pt x="6193" y="62"/>
                        <a:pt x="3795" y="-552"/>
                        <a:pt x="1928" y="541"/>
                      </a:cubicBezTo>
                      <a:close/>
                    </a:path>
                  </a:pathLst>
                </a:custGeom>
                <a:solidFill>
                  <a:srgbClr val="EE892A"/>
                </a:solidFill>
                <a:ln w="3233" cap="flat">
                  <a:noFill/>
                  <a:prstDash val="solid"/>
                  <a:miter/>
                </a:ln>
              </p:spPr>
              <p:txBody>
                <a:bodyPr rtlCol="0" anchor="ctr"/>
                <a:lstStyle/>
                <a:p>
                  <a:endParaRPr lang="en-US"/>
                </a:p>
              </p:txBody>
            </p:sp>
            <p:sp>
              <p:nvSpPr>
                <p:cNvPr id="582" name="Freeform: Shape 581">
                  <a:extLst>
                    <a:ext uri="{FF2B5EF4-FFF2-40B4-BE49-F238E27FC236}">
                      <a16:creationId xmlns:a16="http://schemas.microsoft.com/office/drawing/2014/main" id="{03B62332-95CF-4C25-B456-FA44D0B425C6}"/>
                    </a:ext>
                  </a:extLst>
                </p:cNvPr>
                <p:cNvSpPr/>
                <p:nvPr/>
              </p:nvSpPr>
              <p:spPr>
                <a:xfrm>
                  <a:off x="4929253" y="4922288"/>
                  <a:ext cx="17593" cy="17604"/>
                </a:xfrm>
                <a:custGeom>
                  <a:avLst/>
                  <a:gdLst>
                    <a:gd name="connsiteX0" fmla="*/ 887 w 17593"/>
                    <a:gd name="connsiteY0" fmla="*/ 4963 h 17604"/>
                    <a:gd name="connsiteX1" fmla="*/ 4952 w 17593"/>
                    <a:gd name="connsiteY1" fmla="*/ 16718 h 17604"/>
                    <a:gd name="connsiteX2" fmla="*/ 16707 w 17593"/>
                    <a:gd name="connsiteY2" fmla="*/ 12652 h 17604"/>
                    <a:gd name="connsiteX3" fmla="*/ 12641 w 17593"/>
                    <a:gd name="connsiteY3" fmla="*/ 897 h 17604"/>
                    <a:gd name="connsiteX4" fmla="*/ 12624 w 17593"/>
                    <a:gd name="connsiteY4" fmla="*/ 889 h 17604"/>
                    <a:gd name="connsiteX5" fmla="*/ 906 w 17593"/>
                    <a:gd name="connsiteY5" fmla="*/ 4922 h 17604"/>
                    <a:gd name="connsiteX6" fmla="*/ 887 w 17593"/>
                    <a:gd name="connsiteY6" fmla="*/ 4963 h 17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593" h="17604">
                      <a:moveTo>
                        <a:pt x="887" y="4963"/>
                      </a:moveTo>
                      <a:cubicBezTo>
                        <a:pt x="-1237" y="9332"/>
                        <a:pt x="584" y="14594"/>
                        <a:pt x="4952" y="16718"/>
                      </a:cubicBezTo>
                      <a:cubicBezTo>
                        <a:pt x="9321" y="18841"/>
                        <a:pt x="14584" y="17021"/>
                        <a:pt x="16707" y="12652"/>
                      </a:cubicBezTo>
                      <a:cubicBezTo>
                        <a:pt x="18830" y="8284"/>
                        <a:pt x="17010" y="3021"/>
                        <a:pt x="12641" y="897"/>
                      </a:cubicBezTo>
                      <a:cubicBezTo>
                        <a:pt x="12635" y="895"/>
                        <a:pt x="12630" y="892"/>
                        <a:pt x="12624" y="889"/>
                      </a:cubicBezTo>
                      <a:cubicBezTo>
                        <a:pt x="8274" y="-1233"/>
                        <a:pt x="3028" y="573"/>
                        <a:pt x="906" y="4922"/>
                      </a:cubicBezTo>
                      <a:cubicBezTo>
                        <a:pt x="900" y="4936"/>
                        <a:pt x="893" y="4949"/>
                        <a:pt x="887" y="4963"/>
                      </a:cubicBezTo>
                      <a:close/>
                    </a:path>
                  </a:pathLst>
                </a:custGeom>
                <a:solidFill>
                  <a:srgbClr val="EE892A"/>
                </a:solidFill>
                <a:ln w="3233" cap="flat">
                  <a:noFill/>
                  <a:prstDash val="solid"/>
                  <a:miter/>
                </a:ln>
              </p:spPr>
              <p:txBody>
                <a:bodyPr rtlCol="0" anchor="ctr"/>
                <a:lstStyle/>
                <a:p>
                  <a:endParaRPr lang="en-US"/>
                </a:p>
              </p:txBody>
            </p:sp>
            <p:sp>
              <p:nvSpPr>
                <p:cNvPr id="583" name="Freeform: Shape 582">
                  <a:extLst>
                    <a:ext uri="{FF2B5EF4-FFF2-40B4-BE49-F238E27FC236}">
                      <a16:creationId xmlns:a16="http://schemas.microsoft.com/office/drawing/2014/main" id="{862D0810-9382-42B5-882F-0DB32B260BEC}"/>
                    </a:ext>
                  </a:extLst>
                </p:cNvPr>
                <p:cNvSpPr/>
                <p:nvPr/>
              </p:nvSpPr>
              <p:spPr>
                <a:xfrm>
                  <a:off x="4920566" y="4910173"/>
                  <a:ext cx="10349" cy="10348"/>
                </a:xfrm>
                <a:custGeom>
                  <a:avLst/>
                  <a:gdLst>
                    <a:gd name="connsiteX0" fmla="*/ 520 w 10349"/>
                    <a:gd name="connsiteY0" fmla="*/ 2916 h 10348"/>
                    <a:gd name="connsiteX1" fmla="*/ 2916 w 10349"/>
                    <a:gd name="connsiteY1" fmla="*/ 9829 h 10348"/>
                    <a:gd name="connsiteX2" fmla="*/ 9829 w 10349"/>
                    <a:gd name="connsiteY2" fmla="*/ 7433 h 10348"/>
                    <a:gd name="connsiteX3" fmla="*/ 7440 w 10349"/>
                    <a:gd name="connsiteY3" fmla="*/ 523 h 10348"/>
                    <a:gd name="connsiteX4" fmla="*/ 523 w 10349"/>
                    <a:gd name="connsiteY4" fmla="*/ 2910 h 10348"/>
                    <a:gd name="connsiteX5" fmla="*/ 520 w 10349"/>
                    <a:gd name="connsiteY5" fmla="*/ 2916 h 10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349" h="10348">
                      <a:moveTo>
                        <a:pt x="520" y="2916"/>
                      </a:moveTo>
                      <a:cubicBezTo>
                        <a:pt x="-727" y="5487"/>
                        <a:pt x="345" y="8582"/>
                        <a:pt x="2916" y="9829"/>
                      </a:cubicBezTo>
                      <a:cubicBezTo>
                        <a:pt x="5486" y="11076"/>
                        <a:pt x="8582" y="10004"/>
                        <a:pt x="9829" y="7433"/>
                      </a:cubicBezTo>
                      <a:cubicBezTo>
                        <a:pt x="11075" y="4865"/>
                        <a:pt x="10006" y="1773"/>
                        <a:pt x="7440" y="523"/>
                      </a:cubicBezTo>
                      <a:cubicBezTo>
                        <a:pt x="4871" y="-727"/>
                        <a:pt x="1774" y="341"/>
                        <a:pt x="523" y="2910"/>
                      </a:cubicBezTo>
                      <a:cubicBezTo>
                        <a:pt x="522" y="2912"/>
                        <a:pt x="521" y="2914"/>
                        <a:pt x="520" y="2916"/>
                      </a:cubicBezTo>
                      <a:close/>
                    </a:path>
                  </a:pathLst>
                </a:custGeom>
                <a:solidFill>
                  <a:srgbClr val="EE892A"/>
                </a:solidFill>
                <a:ln w="3233" cap="flat">
                  <a:noFill/>
                  <a:prstDash val="solid"/>
                  <a:miter/>
                </a:ln>
              </p:spPr>
              <p:txBody>
                <a:bodyPr rtlCol="0" anchor="ctr"/>
                <a:lstStyle/>
                <a:p>
                  <a:endParaRPr lang="en-US"/>
                </a:p>
              </p:txBody>
            </p:sp>
            <p:sp>
              <p:nvSpPr>
                <p:cNvPr id="584" name="Freeform: Shape 583">
                  <a:extLst>
                    <a:ext uri="{FF2B5EF4-FFF2-40B4-BE49-F238E27FC236}">
                      <a16:creationId xmlns:a16="http://schemas.microsoft.com/office/drawing/2014/main" id="{B84BC25C-76D1-42A3-BE2F-28F47BEEBDC8}"/>
                    </a:ext>
                  </a:extLst>
                </p:cNvPr>
                <p:cNvSpPr/>
                <p:nvPr/>
              </p:nvSpPr>
              <p:spPr>
                <a:xfrm>
                  <a:off x="4917617" y="4938766"/>
                  <a:ext cx="6660" cy="6660"/>
                </a:xfrm>
                <a:custGeom>
                  <a:avLst/>
                  <a:gdLst>
                    <a:gd name="connsiteX0" fmla="*/ 4763 w 6660"/>
                    <a:gd name="connsiteY0" fmla="*/ 352 h 6660"/>
                    <a:gd name="connsiteX1" fmla="*/ 415 w 6660"/>
                    <a:gd name="connsiteY1" fmla="*/ 1769 h 6660"/>
                    <a:gd name="connsiteX2" fmla="*/ 365 w 6660"/>
                    <a:gd name="connsiteY2" fmla="*/ 1872 h 6660"/>
                    <a:gd name="connsiteX3" fmla="*/ 1743 w 6660"/>
                    <a:gd name="connsiteY3" fmla="*/ 6232 h 6660"/>
                    <a:gd name="connsiteX4" fmla="*/ 1885 w 6660"/>
                    <a:gd name="connsiteY4" fmla="*/ 6301 h 6660"/>
                    <a:gd name="connsiteX5" fmla="*/ 6239 w 6660"/>
                    <a:gd name="connsiteY5" fmla="*/ 4906 h 6660"/>
                    <a:gd name="connsiteX6" fmla="*/ 6315 w 6660"/>
                    <a:gd name="connsiteY6" fmla="*/ 4749 h 6660"/>
                    <a:gd name="connsiteX7" fmla="*/ 4879 w 6660"/>
                    <a:gd name="connsiteY7" fmla="*/ 408 h 6660"/>
                    <a:gd name="connsiteX8" fmla="*/ 4763 w 6660"/>
                    <a:gd name="connsiteY8" fmla="*/ 352 h 6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60" h="6660">
                      <a:moveTo>
                        <a:pt x="4763" y="352"/>
                      </a:moveTo>
                      <a:cubicBezTo>
                        <a:pt x="3171" y="-457"/>
                        <a:pt x="1224" y="177"/>
                        <a:pt x="415" y="1769"/>
                      </a:cubicBezTo>
                      <a:cubicBezTo>
                        <a:pt x="398" y="1803"/>
                        <a:pt x="381" y="1837"/>
                        <a:pt x="365" y="1872"/>
                      </a:cubicBezTo>
                      <a:cubicBezTo>
                        <a:pt x="-458" y="3456"/>
                        <a:pt x="158" y="5408"/>
                        <a:pt x="1743" y="6232"/>
                      </a:cubicBezTo>
                      <a:cubicBezTo>
                        <a:pt x="1790" y="6256"/>
                        <a:pt x="1837" y="6279"/>
                        <a:pt x="1885" y="6301"/>
                      </a:cubicBezTo>
                      <a:cubicBezTo>
                        <a:pt x="3473" y="7118"/>
                        <a:pt x="5422" y="6494"/>
                        <a:pt x="6239" y="4906"/>
                      </a:cubicBezTo>
                      <a:cubicBezTo>
                        <a:pt x="6266" y="4854"/>
                        <a:pt x="6291" y="4802"/>
                        <a:pt x="6315" y="4749"/>
                      </a:cubicBezTo>
                      <a:cubicBezTo>
                        <a:pt x="7117" y="3154"/>
                        <a:pt x="6474" y="1211"/>
                        <a:pt x="4879" y="408"/>
                      </a:cubicBezTo>
                      <a:cubicBezTo>
                        <a:pt x="4841" y="388"/>
                        <a:pt x="4802" y="370"/>
                        <a:pt x="4763" y="352"/>
                      </a:cubicBezTo>
                      <a:close/>
                    </a:path>
                  </a:pathLst>
                </a:custGeom>
                <a:solidFill>
                  <a:srgbClr val="EE892A"/>
                </a:solidFill>
                <a:ln w="3233" cap="flat">
                  <a:noFill/>
                  <a:prstDash val="solid"/>
                  <a:miter/>
                </a:ln>
              </p:spPr>
              <p:txBody>
                <a:bodyPr rtlCol="0" anchor="ctr"/>
                <a:lstStyle/>
                <a:p>
                  <a:endParaRPr lang="en-US"/>
                </a:p>
              </p:txBody>
            </p:sp>
            <p:sp>
              <p:nvSpPr>
                <p:cNvPr id="585" name="Freeform: Shape 584">
                  <a:extLst>
                    <a:ext uri="{FF2B5EF4-FFF2-40B4-BE49-F238E27FC236}">
                      <a16:creationId xmlns:a16="http://schemas.microsoft.com/office/drawing/2014/main" id="{15461ABA-6EFA-47A4-A99A-AAFA139E38FF}"/>
                    </a:ext>
                  </a:extLst>
                </p:cNvPr>
                <p:cNvSpPr/>
                <p:nvPr/>
              </p:nvSpPr>
              <p:spPr>
                <a:xfrm>
                  <a:off x="4835009" y="4878782"/>
                  <a:ext cx="17593" cy="17593"/>
                </a:xfrm>
                <a:custGeom>
                  <a:avLst/>
                  <a:gdLst>
                    <a:gd name="connsiteX0" fmla="*/ 12615 w 17593"/>
                    <a:gd name="connsiteY0" fmla="*/ 874 h 17593"/>
                    <a:gd name="connsiteX1" fmla="*/ 874 w 17593"/>
                    <a:gd name="connsiteY1" fmla="*/ 4979 h 17593"/>
                    <a:gd name="connsiteX2" fmla="*/ 4979 w 17593"/>
                    <a:gd name="connsiteY2" fmla="*/ 16719 h 17593"/>
                    <a:gd name="connsiteX3" fmla="*/ 16720 w 17593"/>
                    <a:gd name="connsiteY3" fmla="*/ 12615 h 17593"/>
                    <a:gd name="connsiteX4" fmla="*/ 16721 w 17593"/>
                    <a:gd name="connsiteY4" fmla="*/ 12611 h 17593"/>
                    <a:gd name="connsiteX5" fmla="*/ 12615 w 17593"/>
                    <a:gd name="connsiteY5" fmla="*/ 874 h 1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93" h="17593">
                      <a:moveTo>
                        <a:pt x="12615" y="874"/>
                      </a:moveTo>
                      <a:cubicBezTo>
                        <a:pt x="8239" y="-1235"/>
                        <a:pt x="2983" y="603"/>
                        <a:pt x="874" y="4979"/>
                      </a:cubicBezTo>
                      <a:cubicBezTo>
                        <a:pt x="-1235" y="9354"/>
                        <a:pt x="603" y="14611"/>
                        <a:pt x="4979" y="16719"/>
                      </a:cubicBezTo>
                      <a:cubicBezTo>
                        <a:pt x="9354" y="18828"/>
                        <a:pt x="14611" y="16991"/>
                        <a:pt x="16720" y="12615"/>
                      </a:cubicBezTo>
                      <a:cubicBezTo>
                        <a:pt x="16720" y="12614"/>
                        <a:pt x="16721" y="12613"/>
                        <a:pt x="16721" y="12611"/>
                      </a:cubicBezTo>
                      <a:cubicBezTo>
                        <a:pt x="18827" y="8236"/>
                        <a:pt x="16989" y="2982"/>
                        <a:pt x="12615" y="874"/>
                      </a:cubicBezTo>
                      <a:close/>
                    </a:path>
                  </a:pathLst>
                </a:custGeom>
                <a:solidFill>
                  <a:srgbClr val="EE892A"/>
                </a:solidFill>
                <a:ln w="3233" cap="flat">
                  <a:noFill/>
                  <a:prstDash val="solid"/>
                  <a:miter/>
                </a:ln>
              </p:spPr>
              <p:txBody>
                <a:bodyPr rtlCol="0" anchor="ctr"/>
                <a:lstStyle/>
                <a:p>
                  <a:endParaRPr lang="en-US"/>
                </a:p>
              </p:txBody>
            </p:sp>
            <p:sp>
              <p:nvSpPr>
                <p:cNvPr id="586" name="Freeform: Shape 585">
                  <a:extLst>
                    <a:ext uri="{FF2B5EF4-FFF2-40B4-BE49-F238E27FC236}">
                      <a16:creationId xmlns:a16="http://schemas.microsoft.com/office/drawing/2014/main" id="{E7BF7FFF-2483-471B-A2C6-82B7D5C8842D}"/>
                    </a:ext>
                  </a:extLst>
                </p:cNvPr>
                <p:cNvSpPr/>
                <p:nvPr/>
              </p:nvSpPr>
              <p:spPr>
                <a:xfrm>
                  <a:off x="4826287" y="4866687"/>
                  <a:ext cx="10348" cy="10348"/>
                </a:xfrm>
                <a:custGeom>
                  <a:avLst/>
                  <a:gdLst>
                    <a:gd name="connsiteX0" fmla="*/ 7433 w 10348"/>
                    <a:gd name="connsiteY0" fmla="*/ 520 h 10348"/>
                    <a:gd name="connsiteX1" fmla="*/ 520 w 10348"/>
                    <a:gd name="connsiteY1" fmla="*/ 2916 h 10348"/>
                    <a:gd name="connsiteX2" fmla="*/ 2916 w 10348"/>
                    <a:gd name="connsiteY2" fmla="*/ 9829 h 10348"/>
                    <a:gd name="connsiteX3" fmla="*/ 9826 w 10348"/>
                    <a:gd name="connsiteY3" fmla="*/ 7439 h 10348"/>
                    <a:gd name="connsiteX4" fmla="*/ 7439 w 10348"/>
                    <a:gd name="connsiteY4" fmla="*/ 523 h 10348"/>
                    <a:gd name="connsiteX5" fmla="*/ 7433 w 10348"/>
                    <a:gd name="connsiteY5" fmla="*/ 520 h 10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348" h="10348">
                      <a:moveTo>
                        <a:pt x="7433" y="520"/>
                      </a:moveTo>
                      <a:cubicBezTo>
                        <a:pt x="4863" y="-727"/>
                        <a:pt x="1768" y="345"/>
                        <a:pt x="520" y="2916"/>
                      </a:cubicBezTo>
                      <a:cubicBezTo>
                        <a:pt x="-727" y="5487"/>
                        <a:pt x="345" y="8582"/>
                        <a:pt x="2916" y="9829"/>
                      </a:cubicBezTo>
                      <a:cubicBezTo>
                        <a:pt x="5484" y="11075"/>
                        <a:pt x="8576" y="10006"/>
                        <a:pt x="9826" y="7439"/>
                      </a:cubicBezTo>
                      <a:cubicBezTo>
                        <a:pt x="11077" y="4871"/>
                        <a:pt x="10008" y="1774"/>
                        <a:pt x="7439" y="523"/>
                      </a:cubicBezTo>
                      <a:cubicBezTo>
                        <a:pt x="7437" y="522"/>
                        <a:pt x="7435" y="521"/>
                        <a:pt x="7433" y="520"/>
                      </a:cubicBezTo>
                      <a:close/>
                    </a:path>
                  </a:pathLst>
                </a:custGeom>
                <a:solidFill>
                  <a:srgbClr val="EE892A"/>
                </a:solidFill>
                <a:ln w="3233" cap="flat">
                  <a:noFill/>
                  <a:prstDash val="solid"/>
                  <a:miter/>
                </a:ln>
              </p:spPr>
              <p:txBody>
                <a:bodyPr rtlCol="0" anchor="ctr"/>
                <a:lstStyle/>
                <a:p>
                  <a:endParaRPr lang="en-US"/>
                </a:p>
              </p:txBody>
            </p:sp>
            <p:sp>
              <p:nvSpPr>
                <p:cNvPr id="587" name="Freeform: Shape 586">
                  <a:extLst>
                    <a:ext uri="{FF2B5EF4-FFF2-40B4-BE49-F238E27FC236}">
                      <a16:creationId xmlns:a16="http://schemas.microsoft.com/office/drawing/2014/main" id="{AF7B059A-8D88-4A46-83E6-99CDE0D44F5B}"/>
                    </a:ext>
                  </a:extLst>
                </p:cNvPr>
                <p:cNvSpPr/>
                <p:nvPr/>
              </p:nvSpPr>
              <p:spPr>
                <a:xfrm>
                  <a:off x="4823351" y="4895368"/>
                  <a:ext cx="6468" cy="6468"/>
                </a:xfrm>
                <a:custGeom>
                  <a:avLst/>
                  <a:gdLst>
                    <a:gd name="connsiteX0" fmla="*/ 1898 w 6468"/>
                    <a:gd name="connsiteY0" fmla="*/ 6178 h 6468"/>
                    <a:gd name="connsiteX1" fmla="*/ 6178 w 6468"/>
                    <a:gd name="connsiteY1" fmla="*/ 4570 h 6468"/>
                    <a:gd name="connsiteX2" fmla="*/ 4571 w 6468"/>
                    <a:gd name="connsiteY2" fmla="*/ 290 h 6468"/>
                    <a:gd name="connsiteX3" fmla="*/ 346 w 6468"/>
                    <a:gd name="connsiteY3" fmla="*/ 1781 h 6468"/>
                    <a:gd name="connsiteX4" fmla="*/ 1781 w 6468"/>
                    <a:gd name="connsiteY4" fmla="*/ 6123 h 6468"/>
                    <a:gd name="connsiteX5" fmla="*/ 1898 w 6468"/>
                    <a:gd name="connsiteY5" fmla="*/ 6178 h 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68" h="6468">
                      <a:moveTo>
                        <a:pt x="1898" y="6178"/>
                      </a:moveTo>
                      <a:cubicBezTo>
                        <a:pt x="3524" y="6916"/>
                        <a:pt x="5440" y="6196"/>
                        <a:pt x="6178" y="4570"/>
                      </a:cubicBezTo>
                      <a:cubicBezTo>
                        <a:pt x="6916" y="2944"/>
                        <a:pt x="6196" y="1028"/>
                        <a:pt x="4571" y="290"/>
                      </a:cubicBezTo>
                      <a:cubicBezTo>
                        <a:pt x="2990" y="-427"/>
                        <a:pt x="1126" y="231"/>
                        <a:pt x="346" y="1781"/>
                      </a:cubicBezTo>
                      <a:cubicBezTo>
                        <a:pt x="-457" y="3376"/>
                        <a:pt x="186" y="5320"/>
                        <a:pt x="1781" y="6123"/>
                      </a:cubicBezTo>
                      <a:cubicBezTo>
                        <a:pt x="1819" y="6142"/>
                        <a:pt x="1858" y="6160"/>
                        <a:pt x="1898" y="6178"/>
                      </a:cubicBezTo>
                      <a:close/>
                    </a:path>
                  </a:pathLst>
                </a:custGeom>
                <a:solidFill>
                  <a:srgbClr val="EE892A"/>
                </a:solidFill>
                <a:ln w="3233" cap="flat">
                  <a:noFill/>
                  <a:prstDash val="solid"/>
                  <a:miter/>
                </a:ln>
              </p:spPr>
              <p:txBody>
                <a:bodyPr rtlCol="0" anchor="ctr"/>
                <a:lstStyle/>
                <a:p>
                  <a:endParaRPr lang="en-US"/>
                </a:p>
              </p:txBody>
            </p:sp>
            <p:sp>
              <p:nvSpPr>
                <p:cNvPr id="588" name="Freeform: Shape 587">
                  <a:extLst>
                    <a:ext uri="{FF2B5EF4-FFF2-40B4-BE49-F238E27FC236}">
                      <a16:creationId xmlns:a16="http://schemas.microsoft.com/office/drawing/2014/main" id="{603CCE93-386C-4DFA-AD80-16A8918BBB9C}"/>
                    </a:ext>
                  </a:extLst>
                </p:cNvPr>
                <p:cNvSpPr/>
                <p:nvPr/>
              </p:nvSpPr>
              <p:spPr>
                <a:xfrm>
                  <a:off x="4942684" y="4875194"/>
                  <a:ext cx="17590" cy="17604"/>
                </a:xfrm>
                <a:custGeom>
                  <a:avLst/>
                  <a:gdLst>
                    <a:gd name="connsiteX0" fmla="*/ 13969 w 17590"/>
                    <a:gd name="connsiteY0" fmla="*/ 15908 h 17604"/>
                    <a:gd name="connsiteX1" fmla="*/ 15908 w 17590"/>
                    <a:gd name="connsiteY1" fmla="*/ 3622 h 17604"/>
                    <a:gd name="connsiteX2" fmla="*/ 3622 w 17590"/>
                    <a:gd name="connsiteY2" fmla="*/ 1684 h 17604"/>
                    <a:gd name="connsiteX3" fmla="*/ 1682 w 17590"/>
                    <a:gd name="connsiteY3" fmla="*/ 13968 h 17604"/>
                    <a:gd name="connsiteX4" fmla="*/ 13915 w 17590"/>
                    <a:gd name="connsiteY4" fmla="*/ 15947 h 17604"/>
                    <a:gd name="connsiteX5" fmla="*/ 13969 w 17590"/>
                    <a:gd name="connsiteY5" fmla="*/ 15908 h 17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90" h="17604">
                      <a:moveTo>
                        <a:pt x="13969" y="15908"/>
                      </a:moveTo>
                      <a:cubicBezTo>
                        <a:pt x="17897" y="13050"/>
                        <a:pt x="18765" y="7550"/>
                        <a:pt x="15908" y="3622"/>
                      </a:cubicBezTo>
                      <a:cubicBezTo>
                        <a:pt x="13050" y="-306"/>
                        <a:pt x="7550" y="-1174"/>
                        <a:pt x="3622" y="1684"/>
                      </a:cubicBezTo>
                      <a:cubicBezTo>
                        <a:pt x="-306" y="4540"/>
                        <a:pt x="-1174" y="10040"/>
                        <a:pt x="1682" y="13968"/>
                      </a:cubicBezTo>
                      <a:cubicBezTo>
                        <a:pt x="4514" y="17892"/>
                        <a:pt x="9990" y="18778"/>
                        <a:pt x="13915" y="15947"/>
                      </a:cubicBezTo>
                      <a:cubicBezTo>
                        <a:pt x="13933" y="15934"/>
                        <a:pt x="13951" y="15921"/>
                        <a:pt x="13969" y="15908"/>
                      </a:cubicBezTo>
                      <a:close/>
                    </a:path>
                  </a:pathLst>
                </a:custGeom>
                <a:solidFill>
                  <a:srgbClr val="EE892A"/>
                </a:solidFill>
                <a:ln w="3233" cap="flat">
                  <a:noFill/>
                  <a:prstDash val="solid"/>
                  <a:miter/>
                </a:ln>
              </p:spPr>
              <p:txBody>
                <a:bodyPr rtlCol="0" anchor="ctr"/>
                <a:lstStyle/>
                <a:p>
                  <a:endParaRPr lang="en-US"/>
                </a:p>
              </p:txBody>
            </p:sp>
            <p:sp>
              <p:nvSpPr>
                <p:cNvPr id="589" name="Freeform: Shape 588">
                  <a:extLst>
                    <a:ext uri="{FF2B5EF4-FFF2-40B4-BE49-F238E27FC236}">
                      <a16:creationId xmlns:a16="http://schemas.microsoft.com/office/drawing/2014/main" id="{2996F867-696E-4509-AFDB-4D0E642A8E31}"/>
                    </a:ext>
                  </a:extLst>
                </p:cNvPr>
                <p:cNvSpPr/>
                <p:nvPr/>
              </p:nvSpPr>
              <p:spPr>
                <a:xfrm>
                  <a:off x="4926621" y="4882442"/>
                  <a:ext cx="10217" cy="10244"/>
                </a:xfrm>
                <a:custGeom>
                  <a:avLst/>
                  <a:gdLst>
                    <a:gd name="connsiteX0" fmla="*/ 964 w 10217"/>
                    <a:gd name="connsiteY0" fmla="*/ 8143 h 10244"/>
                    <a:gd name="connsiteX1" fmla="*/ 8239 w 10217"/>
                    <a:gd name="connsiteY1" fmla="*/ 9242 h 10244"/>
                    <a:gd name="connsiteX2" fmla="*/ 9112 w 10217"/>
                    <a:gd name="connsiteY2" fmla="*/ 1978 h 10244"/>
                    <a:gd name="connsiteX3" fmla="*/ 2128 w 10217"/>
                    <a:gd name="connsiteY3" fmla="*/ 900 h 10244"/>
                    <a:gd name="connsiteX4" fmla="*/ 964 w 10217"/>
                    <a:gd name="connsiteY4" fmla="*/ 8143 h 10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7" h="10244">
                      <a:moveTo>
                        <a:pt x="964" y="8143"/>
                      </a:moveTo>
                      <a:cubicBezTo>
                        <a:pt x="2680" y="10438"/>
                        <a:pt x="5922" y="10928"/>
                        <a:pt x="8239" y="9242"/>
                      </a:cubicBezTo>
                      <a:cubicBezTo>
                        <a:pt x="10486" y="7478"/>
                        <a:pt x="10877" y="4225"/>
                        <a:pt x="9112" y="1978"/>
                      </a:cubicBezTo>
                      <a:cubicBezTo>
                        <a:pt x="7431" y="-163"/>
                        <a:pt x="4377" y="-634"/>
                        <a:pt x="2128" y="900"/>
                      </a:cubicBezTo>
                      <a:cubicBezTo>
                        <a:pt x="-168" y="2594"/>
                        <a:pt x="-685" y="5815"/>
                        <a:pt x="964" y="8143"/>
                      </a:cubicBezTo>
                      <a:close/>
                    </a:path>
                  </a:pathLst>
                </a:custGeom>
                <a:solidFill>
                  <a:srgbClr val="EE892A"/>
                </a:solidFill>
                <a:ln w="3233" cap="flat">
                  <a:noFill/>
                  <a:prstDash val="solid"/>
                  <a:miter/>
                </a:ln>
              </p:spPr>
              <p:txBody>
                <a:bodyPr rtlCol="0" anchor="ctr"/>
                <a:lstStyle/>
                <a:p>
                  <a:endParaRPr lang="en-US"/>
                </a:p>
              </p:txBody>
            </p:sp>
            <p:sp>
              <p:nvSpPr>
                <p:cNvPr id="590" name="Freeform: Shape 589">
                  <a:extLst>
                    <a:ext uri="{FF2B5EF4-FFF2-40B4-BE49-F238E27FC236}">
                      <a16:creationId xmlns:a16="http://schemas.microsoft.com/office/drawing/2014/main" id="{72AAF017-D8E3-40D7-88DB-E700D26BB6E8}"/>
                    </a:ext>
                  </a:extLst>
                </p:cNvPr>
                <p:cNvSpPr/>
                <p:nvPr/>
              </p:nvSpPr>
              <p:spPr>
                <a:xfrm>
                  <a:off x="4949824" y="4900987"/>
                  <a:ext cx="6617" cy="6612"/>
                </a:xfrm>
                <a:custGeom>
                  <a:avLst/>
                  <a:gdLst>
                    <a:gd name="connsiteX0" fmla="*/ 5213 w 6617"/>
                    <a:gd name="connsiteY0" fmla="*/ 5991 h 6612"/>
                    <a:gd name="connsiteX1" fmla="*/ 6049 w 6617"/>
                    <a:gd name="connsiteY1" fmla="*/ 1495 h 6612"/>
                    <a:gd name="connsiteX2" fmla="*/ 5957 w 6617"/>
                    <a:gd name="connsiteY2" fmla="*/ 1367 h 6612"/>
                    <a:gd name="connsiteX3" fmla="*/ 1450 w 6617"/>
                    <a:gd name="connsiteY3" fmla="*/ 594 h 6612"/>
                    <a:gd name="connsiteX4" fmla="*/ 1365 w 6617"/>
                    <a:gd name="connsiteY4" fmla="*/ 656 h 6612"/>
                    <a:gd name="connsiteX5" fmla="*/ 622 w 6617"/>
                    <a:gd name="connsiteY5" fmla="*/ 5247 h 6612"/>
                    <a:gd name="connsiteX6" fmla="*/ 5213 w 6617"/>
                    <a:gd name="connsiteY6" fmla="*/ 5991 h 6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17" h="6612">
                      <a:moveTo>
                        <a:pt x="5213" y="5991"/>
                      </a:moveTo>
                      <a:cubicBezTo>
                        <a:pt x="6685" y="4980"/>
                        <a:pt x="7060" y="2968"/>
                        <a:pt x="6049" y="1495"/>
                      </a:cubicBezTo>
                      <a:cubicBezTo>
                        <a:pt x="6020" y="1452"/>
                        <a:pt x="5989" y="1409"/>
                        <a:pt x="5957" y="1367"/>
                      </a:cubicBezTo>
                      <a:cubicBezTo>
                        <a:pt x="4926" y="-91"/>
                        <a:pt x="2908" y="-437"/>
                        <a:pt x="1450" y="594"/>
                      </a:cubicBezTo>
                      <a:cubicBezTo>
                        <a:pt x="1421" y="614"/>
                        <a:pt x="1393" y="634"/>
                        <a:pt x="1365" y="656"/>
                      </a:cubicBezTo>
                      <a:cubicBezTo>
                        <a:pt x="-108" y="1718"/>
                        <a:pt x="-441" y="3774"/>
                        <a:pt x="622" y="5247"/>
                      </a:cubicBezTo>
                      <a:cubicBezTo>
                        <a:pt x="1684" y="6720"/>
                        <a:pt x="3740" y="7053"/>
                        <a:pt x="5213" y="5991"/>
                      </a:cubicBezTo>
                      <a:close/>
                    </a:path>
                  </a:pathLst>
                </a:custGeom>
                <a:solidFill>
                  <a:srgbClr val="EE892A"/>
                </a:solidFill>
                <a:ln w="3233" cap="flat">
                  <a:noFill/>
                  <a:prstDash val="solid"/>
                  <a:miter/>
                </a:ln>
              </p:spPr>
              <p:txBody>
                <a:bodyPr rtlCol="0" anchor="ctr"/>
                <a:lstStyle/>
                <a:p>
                  <a:endParaRPr lang="en-US"/>
                </a:p>
              </p:txBody>
            </p:sp>
            <p:sp>
              <p:nvSpPr>
                <p:cNvPr id="591" name="Freeform: Shape 590">
                  <a:extLst>
                    <a:ext uri="{FF2B5EF4-FFF2-40B4-BE49-F238E27FC236}">
                      <a16:creationId xmlns:a16="http://schemas.microsoft.com/office/drawing/2014/main" id="{E6D17E77-1A82-485B-B360-CD5E782DDB2B}"/>
                    </a:ext>
                  </a:extLst>
                </p:cNvPr>
                <p:cNvSpPr/>
                <p:nvPr/>
              </p:nvSpPr>
              <p:spPr>
                <a:xfrm>
                  <a:off x="4878303" y="4933566"/>
                  <a:ext cx="17593" cy="17593"/>
                </a:xfrm>
                <a:custGeom>
                  <a:avLst/>
                  <a:gdLst>
                    <a:gd name="connsiteX0" fmla="*/ 4952 w 17593"/>
                    <a:gd name="connsiteY0" fmla="*/ 16707 h 17593"/>
                    <a:gd name="connsiteX1" fmla="*/ 16707 w 17593"/>
                    <a:gd name="connsiteY1" fmla="*/ 12641 h 17593"/>
                    <a:gd name="connsiteX2" fmla="*/ 12641 w 17593"/>
                    <a:gd name="connsiteY2" fmla="*/ 887 h 17593"/>
                    <a:gd name="connsiteX3" fmla="*/ 887 w 17593"/>
                    <a:gd name="connsiteY3" fmla="*/ 4952 h 17593"/>
                    <a:gd name="connsiteX4" fmla="*/ 878 w 17593"/>
                    <a:gd name="connsiteY4" fmla="*/ 4970 h 17593"/>
                    <a:gd name="connsiteX5" fmla="*/ 4952 w 17593"/>
                    <a:gd name="connsiteY5" fmla="*/ 16707 h 1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93" h="17593">
                      <a:moveTo>
                        <a:pt x="4952" y="16707"/>
                      </a:moveTo>
                      <a:cubicBezTo>
                        <a:pt x="9321" y="18830"/>
                        <a:pt x="14584" y="17010"/>
                        <a:pt x="16707" y="12641"/>
                      </a:cubicBezTo>
                      <a:cubicBezTo>
                        <a:pt x="18830" y="8273"/>
                        <a:pt x="17010" y="3010"/>
                        <a:pt x="12641" y="887"/>
                      </a:cubicBezTo>
                      <a:cubicBezTo>
                        <a:pt x="8272" y="-1236"/>
                        <a:pt x="3010" y="584"/>
                        <a:pt x="887" y="4952"/>
                      </a:cubicBezTo>
                      <a:cubicBezTo>
                        <a:pt x="884" y="4958"/>
                        <a:pt x="881" y="4964"/>
                        <a:pt x="878" y="4970"/>
                      </a:cubicBezTo>
                      <a:cubicBezTo>
                        <a:pt x="-1232" y="9336"/>
                        <a:pt x="591" y="14587"/>
                        <a:pt x="4952" y="16707"/>
                      </a:cubicBezTo>
                      <a:close/>
                    </a:path>
                  </a:pathLst>
                </a:custGeom>
                <a:solidFill>
                  <a:srgbClr val="EE892A"/>
                </a:solidFill>
                <a:ln w="3233" cap="flat">
                  <a:noFill/>
                  <a:prstDash val="solid"/>
                  <a:miter/>
                </a:ln>
              </p:spPr>
              <p:txBody>
                <a:bodyPr rtlCol="0" anchor="ctr"/>
                <a:lstStyle/>
                <a:p>
                  <a:endParaRPr lang="en-US"/>
                </a:p>
              </p:txBody>
            </p:sp>
            <p:sp>
              <p:nvSpPr>
                <p:cNvPr id="592" name="Freeform: Shape 591">
                  <a:extLst>
                    <a:ext uri="{FF2B5EF4-FFF2-40B4-BE49-F238E27FC236}">
                      <a16:creationId xmlns:a16="http://schemas.microsoft.com/office/drawing/2014/main" id="{9EF2C738-974A-40F5-BD3B-313BDEF786C7}"/>
                    </a:ext>
                  </a:extLst>
                </p:cNvPr>
                <p:cNvSpPr/>
                <p:nvPr/>
              </p:nvSpPr>
              <p:spPr>
                <a:xfrm>
                  <a:off x="4869591" y="4921505"/>
                  <a:ext cx="10273" cy="10284"/>
                </a:xfrm>
                <a:custGeom>
                  <a:avLst/>
                  <a:gdLst>
                    <a:gd name="connsiteX0" fmla="*/ 2930 w 10273"/>
                    <a:gd name="connsiteY0" fmla="*/ 9788 h 10284"/>
                    <a:gd name="connsiteX1" fmla="*/ 9777 w 10273"/>
                    <a:gd name="connsiteY1" fmla="*/ 7344 h 10284"/>
                    <a:gd name="connsiteX2" fmla="*/ 7333 w 10273"/>
                    <a:gd name="connsiteY2" fmla="*/ 496 h 10284"/>
                    <a:gd name="connsiteX3" fmla="*/ 505 w 10273"/>
                    <a:gd name="connsiteY3" fmla="*/ 2901 h 10284"/>
                    <a:gd name="connsiteX4" fmla="*/ 2930 w 10273"/>
                    <a:gd name="connsiteY4" fmla="*/ 9788 h 102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73" h="10284">
                      <a:moveTo>
                        <a:pt x="2930" y="9788"/>
                      </a:moveTo>
                      <a:cubicBezTo>
                        <a:pt x="5495" y="11004"/>
                        <a:pt x="8561" y="9910"/>
                        <a:pt x="9777" y="7344"/>
                      </a:cubicBezTo>
                      <a:cubicBezTo>
                        <a:pt x="10993" y="4778"/>
                        <a:pt x="9899" y="1712"/>
                        <a:pt x="7333" y="496"/>
                      </a:cubicBezTo>
                      <a:cubicBezTo>
                        <a:pt x="4783" y="-712"/>
                        <a:pt x="1735" y="361"/>
                        <a:pt x="505" y="2901"/>
                      </a:cubicBezTo>
                      <a:cubicBezTo>
                        <a:pt x="-721" y="5473"/>
                        <a:pt x="363" y="8552"/>
                        <a:pt x="2930" y="9788"/>
                      </a:cubicBezTo>
                      <a:close/>
                    </a:path>
                  </a:pathLst>
                </a:custGeom>
                <a:solidFill>
                  <a:srgbClr val="EE892A"/>
                </a:solidFill>
                <a:ln w="3233" cap="flat">
                  <a:noFill/>
                  <a:prstDash val="solid"/>
                  <a:miter/>
                </a:ln>
              </p:spPr>
              <p:txBody>
                <a:bodyPr rtlCol="0" anchor="ctr"/>
                <a:lstStyle/>
                <a:p>
                  <a:endParaRPr lang="en-US"/>
                </a:p>
              </p:txBody>
            </p:sp>
            <p:sp>
              <p:nvSpPr>
                <p:cNvPr id="593" name="Freeform: Shape 592">
                  <a:extLst>
                    <a:ext uri="{FF2B5EF4-FFF2-40B4-BE49-F238E27FC236}">
                      <a16:creationId xmlns:a16="http://schemas.microsoft.com/office/drawing/2014/main" id="{E6E96D71-A444-407B-8403-23D864EFC81D}"/>
                    </a:ext>
                  </a:extLst>
                </p:cNvPr>
                <p:cNvSpPr/>
                <p:nvPr/>
              </p:nvSpPr>
              <p:spPr>
                <a:xfrm>
                  <a:off x="4866614" y="4950141"/>
                  <a:ext cx="6468" cy="6468"/>
                </a:xfrm>
                <a:custGeom>
                  <a:avLst/>
                  <a:gdLst>
                    <a:gd name="connsiteX0" fmla="*/ 1898 w 6468"/>
                    <a:gd name="connsiteY0" fmla="*/ 6178 h 6468"/>
                    <a:gd name="connsiteX1" fmla="*/ 6178 w 6468"/>
                    <a:gd name="connsiteY1" fmla="*/ 4570 h 6468"/>
                    <a:gd name="connsiteX2" fmla="*/ 4571 w 6468"/>
                    <a:gd name="connsiteY2" fmla="*/ 290 h 6468"/>
                    <a:gd name="connsiteX3" fmla="*/ 346 w 6468"/>
                    <a:gd name="connsiteY3" fmla="*/ 1781 h 6468"/>
                    <a:gd name="connsiteX4" fmla="*/ 1781 w 6468"/>
                    <a:gd name="connsiteY4" fmla="*/ 6123 h 6468"/>
                    <a:gd name="connsiteX5" fmla="*/ 1898 w 6468"/>
                    <a:gd name="connsiteY5" fmla="*/ 6178 h 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68" h="6468">
                      <a:moveTo>
                        <a:pt x="1898" y="6178"/>
                      </a:moveTo>
                      <a:cubicBezTo>
                        <a:pt x="3524" y="6916"/>
                        <a:pt x="5440" y="6196"/>
                        <a:pt x="6178" y="4570"/>
                      </a:cubicBezTo>
                      <a:cubicBezTo>
                        <a:pt x="6916" y="2944"/>
                        <a:pt x="6196" y="1028"/>
                        <a:pt x="4571" y="290"/>
                      </a:cubicBezTo>
                      <a:cubicBezTo>
                        <a:pt x="2990" y="-427"/>
                        <a:pt x="1126" y="231"/>
                        <a:pt x="346" y="1781"/>
                      </a:cubicBezTo>
                      <a:cubicBezTo>
                        <a:pt x="-457" y="3376"/>
                        <a:pt x="186" y="5320"/>
                        <a:pt x="1781" y="6123"/>
                      </a:cubicBezTo>
                      <a:cubicBezTo>
                        <a:pt x="1819" y="6142"/>
                        <a:pt x="1858" y="6160"/>
                        <a:pt x="1898" y="6178"/>
                      </a:cubicBezTo>
                      <a:close/>
                    </a:path>
                  </a:pathLst>
                </a:custGeom>
                <a:solidFill>
                  <a:srgbClr val="EE892A"/>
                </a:solidFill>
                <a:ln w="3233" cap="flat">
                  <a:noFill/>
                  <a:prstDash val="solid"/>
                  <a:miter/>
                </a:ln>
              </p:spPr>
              <p:txBody>
                <a:bodyPr rtlCol="0" anchor="ctr"/>
                <a:lstStyle/>
                <a:p>
                  <a:endParaRPr lang="en-US"/>
                </a:p>
              </p:txBody>
            </p:sp>
            <p:sp>
              <p:nvSpPr>
                <p:cNvPr id="594" name="Freeform: Shape 593">
                  <a:extLst>
                    <a:ext uri="{FF2B5EF4-FFF2-40B4-BE49-F238E27FC236}">
                      <a16:creationId xmlns:a16="http://schemas.microsoft.com/office/drawing/2014/main" id="{16277A32-CF51-402F-8046-A15EB4D4A86D}"/>
                    </a:ext>
                  </a:extLst>
                </p:cNvPr>
                <p:cNvSpPr/>
                <p:nvPr/>
              </p:nvSpPr>
              <p:spPr>
                <a:xfrm>
                  <a:off x="4747740" y="4892556"/>
                  <a:ext cx="17582" cy="17593"/>
                </a:xfrm>
                <a:custGeom>
                  <a:avLst/>
                  <a:gdLst>
                    <a:gd name="connsiteX0" fmla="*/ 12615 w 17582"/>
                    <a:gd name="connsiteY0" fmla="*/ 874 h 17593"/>
                    <a:gd name="connsiteX1" fmla="*/ 874 w 17582"/>
                    <a:gd name="connsiteY1" fmla="*/ 4979 h 17593"/>
                    <a:gd name="connsiteX2" fmla="*/ 4979 w 17582"/>
                    <a:gd name="connsiteY2" fmla="*/ 16719 h 17593"/>
                    <a:gd name="connsiteX3" fmla="*/ 16720 w 17582"/>
                    <a:gd name="connsiteY3" fmla="*/ 12615 h 17593"/>
                    <a:gd name="connsiteX4" fmla="*/ 16721 w 17582"/>
                    <a:gd name="connsiteY4" fmla="*/ 12611 h 17593"/>
                    <a:gd name="connsiteX5" fmla="*/ 12615 w 17582"/>
                    <a:gd name="connsiteY5" fmla="*/ 874 h 1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82" h="17593">
                      <a:moveTo>
                        <a:pt x="12615" y="874"/>
                      </a:moveTo>
                      <a:cubicBezTo>
                        <a:pt x="8239" y="-1235"/>
                        <a:pt x="2983" y="603"/>
                        <a:pt x="874" y="4979"/>
                      </a:cubicBezTo>
                      <a:cubicBezTo>
                        <a:pt x="-1235" y="9354"/>
                        <a:pt x="603" y="14611"/>
                        <a:pt x="4979" y="16719"/>
                      </a:cubicBezTo>
                      <a:cubicBezTo>
                        <a:pt x="9354" y="18828"/>
                        <a:pt x="14611" y="16991"/>
                        <a:pt x="16720" y="12615"/>
                      </a:cubicBezTo>
                      <a:cubicBezTo>
                        <a:pt x="16720" y="12614"/>
                        <a:pt x="16721" y="12613"/>
                        <a:pt x="16721" y="12611"/>
                      </a:cubicBezTo>
                      <a:cubicBezTo>
                        <a:pt x="18808" y="8235"/>
                        <a:pt x="16975" y="2995"/>
                        <a:pt x="12615" y="874"/>
                      </a:cubicBezTo>
                      <a:close/>
                    </a:path>
                  </a:pathLst>
                </a:custGeom>
                <a:solidFill>
                  <a:srgbClr val="EE892A"/>
                </a:solidFill>
                <a:ln w="3233" cap="flat">
                  <a:noFill/>
                  <a:prstDash val="solid"/>
                  <a:miter/>
                </a:ln>
              </p:spPr>
              <p:txBody>
                <a:bodyPr rtlCol="0" anchor="ctr"/>
                <a:lstStyle/>
                <a:p>
                  <a:endParaRPr lang="en-US"/>
                </a:p>
              </p:txBody>
            </p:sp>
            <p:sp>
              <p:nvSpPr>
                <p:cNvPr id="595" name="Freeform: Shape 594">
                  <a:extLst>
                    <a:ext uri="{FF2B5EF4-FFF2-40B4-BE49-F238E27FC236}">
                      <a16:creationId xmlns:a16="http://schemas.microsoft.com/office/drawing/2014/main" id="{CA41A1B7-5E7A-48BF-88F9-326F92DEFE9A}"/>
                    </a:ext>
                  </a:extLst>
                </p:cNvPr>
                <p:cNvSpPr/>
                <p:nvPr/>
              </p:nvSpPr>
              <p:spPr>
                <a:xfrm>
                  <a:off x="4739095" y="4880475"/>
                  <a:ext cx="10261" cy="10183"/>
                </a:xfrm>
                <a:custGeom>
                  <a:avLst/>
                  <a:gdLst>
                    <a:gd name="connsiteX0" fmla="*/ 7356 w 10261"/>
                    <a:gd name="connsiteY0" fmla="*/ 507 h 10183"/>
                    <a:gd name="connsiteX1" fmla="*/ 437 w 10261"/>
                    <a:gd name="connsiteY1" fmla="*/ 2932 h 10183"/>
                    <a:gd name="connsiteX2" fmla="*/ 3097 w 10261"/>
                    <a:gd name="connsiteY2" fmla="*/ 9747 h 10183"/>
                    <a:gd name="connsiteX3" fmla="*/ 9749 w 10261"/>
                    <a:gd name="connsiteY3" fmla="*/ 7426 h 10183"/>
                    <a:gd name="connsiteX4" fmla="*/ 7356 w 10261"/>
                    <a:gd name="connsiteY4" fmla="*/ 507 h 101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61" h="10183">
                      <a:moveTo>
                        <a:pt x="7356" y="507"/>
                      </a:moveTo>
                      <a:cubicBezTo>
                        <a:pt x="4775" y="-722"/>
                        <a:pt x="1686" y="360"/>
                        <a:pt x="437" y="2932"/>
                      </a:cubicBezTo>
                      <a:cubicBezTo>
                        <a:pt x="-711" y="5548"/>
                        <a:pt x="480" y="8599"/>
                        <a:pt x="3097" y="9747"/>
                      </a:cubicBezTo>
                      <a:cubicBezTo>
                        <a:pt x="5580" y="10836"/>
                        <a:pt x="8483" y="9823"/>
                        <a:pt x="9749" y="7426"/>
                      </a:cubicBezTo>
                      <a:cubicBezTo>
                        <a:pt x="10982" y="4853"/>
                        <a:pt x="9915" y="1768"/>
                        <a:pt x="7356" y="507"/>
                      </a:cubicBezTo>
                      <a:close/>
                    </a:path>
                  </a:pathLst>
                </a:custGeom>
                <a:solidFill>
                  <a:srgbClr val="EE892A"/>
                </a:solidFill>
                <a:ln w="3233" cap="flat">
                  <a:noFill/>
                  <a:prstDash val="solid"/>
                  <a:miter/>
                </a:ln>
              </p:spPr>
              <p:txBody>
                <a:bodyPr rtlCol="0" anchor="ctr"/>
                <a:lstStyle/>
                <a:p>
                  <a:endParaRPr lang="en-US"/>
                </a:p>
              </p:txBody>
            </p:sp>
            <p:sp>
              <p:nvSpPr>
                <p:cNvPr id="596" name="Freeform: Shape 595">
                  <a:extLst>
                    <a:ext uri="{FF2B5EF4-FFF2-40B4-BE49-F238E27FC236}">
                      <a16:creationId xmlns:a16="http://schemas.microsoft.com/office/drawing/2014/main" id="{ADE69B31-CC6B-43F3-984E-E36904DCF4D1}"/>
                    </a:ext>
                  </a:extLst>
                </p:cNvPr>
                <p:cNvSpPr/>
                <p:nvPr/>
              </p:nvSpPr>
              <p:spPr>
                <a:xfrm>
                  <a:off x="4736072" y="4908998"/>
                  <a:ext cx="6630" cy="6645"/>
                </a:xfrm>
                <a:custGeom>
                  <a:avLst/>
                  <a:gdLst>
                    <a:gd name="connsiteX0" fmla="*/ 6273 w 6630"/>
                    <a:gd name="connsiteY0" fmla="*/ 4770 h 6645"/>
                    <a:gd name="connsiteX1" fmla="*/ 4874 w 6630"/>
                    <a:gd name="connsiteY1" fmla="*/ 416 h 6645"/>
                    <a:gd name="connsiteX2" fmla="*/ 4785 w 6630"/>
                    <a:gd name="connsiteY2" fmla="*/ 373 h 6645"/>
                    <a:gd name="connsiteX3" fmla="*/ 418 w 6630"/>
                    <a:gd name="connsiteY3" fmla="*/ 1728 h 6645"/>
                    <a:gd name="connsiteX4" fmla="*/ 323 w 6630"/>
                    <a:gd name="connsiteY4" fmla="*/ 1925 h 6645"/>
                    <a:gd name="connsiteX5" fmla="*/ 1875 w 6630"/>
                    <a:gd name="connsiteY5" fmla="*/ 6322 h 6645"/>
                    <a:gd name="connsiteX6" fmla="*/ 6273 w 6630"/>
                    <a:gd name="connsiteY6" fmla="*/ 4770 h 6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30" h="6645">
                      <a:moveTo>
                        <a:pt x="6273" y="4770"/>
                      </a:moveTo>
                      <a:cubicBezTo>
                        <a:pt x="7089" y="3182"/>
                        <a:pt x="6463" y="1232"/>
                        <a:pt x="4874" y="416"/>
                      </a:cubicBezTo>
                      <a:cubicBezTo>
                        <a:pt x="4845" y="401"/>
                        <a:pt x="4815" y="387"/>
                        <a:pt x="4785" y="373"/>
                      </a:cubicBezTo>
                      <a:cubicBezTo>
                        <a:pt x="3205" y="-459"/>
                        <a:pt x="1250" y="148"/>
                        <a:pt x="418" y="1728"/>
                      </a:cubicBezTo>
                      <a:cubicBezTo>
                        <a:pt x="384" y="1793"/>
                        <a:pt x="353" y="1858"/>
                        <a:pt x="323" y="1925"/>
                      </a:cubicBezTo>
                      <a:cubicBezTo>
                        <a:pt x="-462" y="3567"/>
                        <a:pt x="233" y="5536"/>
                        <a:pt x="1875" y="6322"/>
                      </a:cubicBezTo>
                      <a:cubicBezTo>
                        <a:pt x="3518" y="7108"/>
                        <a:pt x="5487" y="6413"/>
                        <a:pt x="6273" y="4770"/>
                      </a:cubicBezTo>
                      <a:close/>
                    </a:path>
                  </a:pathLst>
                </a:custGeom>
                <a:solidFill>
                  <a:srgbClr val="EE892A"/>
                </a:solidFill>
                <a:ln w="3233" cap="flat">
                  <a:noFill/>
                  <a:prstDash val="solid"/>
                  <a:miter/>
                </a:ln>
              </p:spPr>
              <p:txBody>
                <a:bodyPr rtlCol="0" anchor="ctr"/>
                <a:lstStyle/>
                <a:p>
                  <a:endParaRPr lang="en-US"/>
                </a:p>
              </p:txBody>
            </p:sp>
            <p:sp>
              <p:nvSpPr>
                <p:cNvPr id="597" name="Freeform: Shape 596">
                  <a:extLst>
                    <a:ext uri="{FF2B5EF4-FFF2-40B4-BE49-F238E27FC236}">
                      <a16:creationId xmlns:a16="http://schemas.microsoft.com/office/drawing/2014/main" id="{3798183C-22E2-4CD8-AD45-417B2C27481E}"/>
                    </a:ext>
                  </a:extLst>
                </p:cNvPr>
                <p:cNvSpPr/>
                <p:nvPr/>
              </p:nvSpPr>
              <p:spPr>
                <a:xfrm>
                  <a:off x="4772163" y="4988385"/>
                  <a:ext cx="28586" cy="28598"/>
                </a:xfrm>
                <a:custGeom>
                  <a:avLst/>
                  <a:gdLst>
                    <a:gd name="connsiteX0" fmla="*/ 2192 w 28586"/>
                    <a:gd name="connsiteY0" fmla="*/ 6703 h 28598"/>
                    <a:gd name="connsiteX1" fmla="*/ 6690 w 28586"/>
                    <a:gd name="connsiteY1" fmla="*/ 26407 h 28598"/>
                    <a:gd name="connsiteX2" fmla="*/ 26395 w 28586"/>
                    <a:gd name="connsiteY2" fmla="*/ 21908 h 28598"/>
                    <a:gd name="connsiteX3" fmla="*/ 21896 w 28586"/>
                    <a:gd name="connsiteY3" fmla="*/ 2204 h 28598"/>
                    <a:gd name="connsiteX4" fmla="*/ 21851 w 28586"/>
                    <a:gd name="connsiteY4" fmla="*/ 2176 h 28598"/>
                    <a:gd name="connsiteX5" fmla="*/ 2198 w 28586"/>
                    <a:gd name="connsiteY5" fmla="*/ 6693 h 28598"/>
                    <a:gd name="connsiteX6" fmla="*/ 2192 w 28586"/>
                    <a:gd name="connsiteY6" fmla="*/ 6703 h 28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586" h="28598">
                      <a:moveTo>
                        <a:pt x="2192" y="6703"/>
                      </a:moveTo>
                      <a:cubicBezTo>
                        <a:pt x="-2007" y="13386"/>
                        <a:pt x="7" y="22208"/>
                        <a:pt x="6690" y="26407"/>
                      </a:cubicBezTo>
                      <a:cubicBezTo>
                        <a:pt x="13374" y="30606"/>
                        <a:pt x="22196" y="28592"/>
                        <a:pt x="26395" y="21908"/>
                      </a:cubicBezTo>
                      <a:cubicBezTo>
                        <a:pt x="30594" y="15225"/>
                        <a:pt x="28580" y="6403"/>
                        <a:pt x="21896" y="2204"/>
                      </a:cubicBezTo>
                      <a:cubicBezTo>
                        <a:pt x="21881" y="2195"/>
                        <a:pt x="21866" y="2185"/>
                        <a:pt x="21851" y="2176"/>
                      </a:cubicBezTo>
                      <a:cubicBezTo>
                        <a:pt x="15177" y="-2004"/>
                        <a:pt x="6378" y="19"/>
                        <a:pt x="2198" y="6693"/>
                      </a:cubicBezTo>
                      <a:cubicBezTo>
                        <a:pt x="2196" y="6696"/>
                        <a:pt x="2194" y="6699"/>
                        <a:pt x="2192" y="6703"/>
                      </a:cubicBezTo>
                      <a:close/>
                    </a:path>
                  </a:pathLst>
                </a:custGeom>
                <a:solidFill>
                  <a:srgbClr val="EE892A"/>
                </a:solidFill>
                <a:ln w="3233" cap="flat">
                  <a:noFill/>
                  <a:prstDash val="solid"/>
                  <a:miter/>
                </a:ln>
              </p:spPr>
              <p:txBody>
                <a:bodyPr rtlCol="0" anchor="ctr"/>
                <a:lstStyle/>
                <a:p>
                  <a:endParaRPr lang="en-US"/>
                </a:p>
              </p:txBody>
            </p:sp>
            <p:sp>
              <p:nvSpPr>
                <p:cNvPr id="598" name="Freeform: Shape 597">
                  <a:extLst>
                    <a:ext uri="{FF2B5EF4-FFF2-40B4-BE49-F238E27FC236}">
                      <a16:creationId xmlns:a16="http://schemas.microsoft.com/office/drawing/2014/main" id="{F498AACD-191D-418D-8565-BCAF4DC04E2B}"/>
                    </a:ext>
                  </a:extLst>
                </p:cNvPr>
                <p:cNvSpPr/>
                <p:nvPr/>
              </p:nvSpPr>
              <p:spPr>
                <a:xfrm>
                  <a:off x="4805655" y="4977094"/>
                  <a:ext cx="16779" cy="16778"/>
                </a:xfrm>
                <a:custGeom>
                  <a:avLst/>
                  <a:gdLst>
                    <a:gd name="connsiteX0" fmla="*/ 12836 w 16779"/>
                    <a:gd name="connsiteY0" fmla="*/ 1276 h 16778"/>
                    <a:gd name="connsiteX1" fmla="*/ 1276 w 16779"/>
                    <a:gd name="connsiteY1" fmla="*/ 3944 h 16778"/>
                    <a:gd name="connsiteX2" fmla="*/ 3944 w 16779"/>
                    <a:gd name="connsiteY2" fmla="*/ 15503 h 16778"/>
                    <a:gd name="connsiteX3" fmla="*/ 15503 w 16779"/>
                    <a:gd name="connsiteY3" fmla="*/ 12835 h 16778"/>
                    <a:gd name="connsiteX4" fmla="*/ 12836 w 16779"/>
                    <a:gd name="connsiteY4" fmla="*/ 1276 h 167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79" h="16778">
                      <a:moveTo>
                        <a:pt x="12836" y="1276"/>
                      </a:moveTo>
                      <a:cubicBezTo>
                        <a:pt x="8907" y="-1179"/>
                        <a:pt x="3732" y="15"/>
                        <a:pt x="1276" y="3944"/>
                      </a:cubicBezTo>
                      <a:cubicBezTo>
                        <a:pt x="-1179" y="7872"/>
                        <a:pt x="15" y="13047"/>
                        <a:pt x="3944" y="15503"/>
                      </a:cubicBezTo>
                      <a:cubicBezTo>
                        <a:pt x="7872" y="17958"/>
                        <a:pt x="13048" y="16764"/>
                        <a:pt x="15503" y="12835"/>
                      </a:cubicBezTo>
                      <a:cubicBezTo>
                        <a:pt x="17959" y="8907"/>
                        <a:pt x="16764" y="3732"/>
                        <a:pt x="12836" y="1276"/>
                      </a:cubicBezTo>
                      <a:close/>
                    </a:path>
                  </a:pathLst>
                </a:custGeom>
                <a:solidFill>
                  <a:srgbClr val="EE892A"/>
                </a:solidFill>
                <a:ln w="3233" cap="flat">
                  <a:noFill/>
                  <a:prstDash val="solid"/>
                  <a:miter/>
                </a:ln>
              </p:spPr>
              <p:txBody>
                <a:bodyPr rtlCol="0" anchor="ctr"/>
                <a:lstStyle/>
                <a:p>
                  <a:endParaRPr lang="en-US"/>
                </a:p>
              </p:txBody>
            </p:sp>
            <p:sp>
              <p:nvSpPr>
                <p:cNvPr id="599" name="Freeform: Shape 598">
                  <a:extLst>
                    <a:ext uri="{FF2B5EF4-FFF2-40B4-BE49-F238E27FC236}">
                      <a16:creationId xmlns:a16="http://schemas.microsoft.com/office/drawing/2014/main" id="{E8A95CD5-9F7B-4E99-BE13-0C6FDB59A4BE}"/>
                    </a:ext>
                  </a:extLst>
                </p:cNvPr>
                <p:cNvSpPr/>
                <p:nvPr/>
              </p:nvSpPr>
              <p:spPr>
                <a:xfrm>
                  <a:off x="4766341" y="4967625"/>
                  <a:ext cx="10833" cy="10820"/>
                </a:xfrm>
                <a:custGeom>
                  <a:avLst/>
                  <a:gdLst>
                    <a:gd name="connsiteX0" fmla="*/ 804 w 10833"/>
                    <a:gd name="connsiteY0" fmla="*/ 2565 h 10820"/>
                    <a:gd name="connsiteX1" fmla="*/ 2518 w 10833"/>
                    <a:gd name="connsiteY1" fmla="*/ 9937 h 10820"/>
                    <a:gd name="connsiteX2" fmla="*/ 9951 w 10833"/>
                    <a:gd name="connsiteY2" fmla="*/ 8401 h 10820"/>
                    <a:gd name="connsiteX3" fmla="*/ 8414 w 10833"/>
                    <a:gd name="connsiteY3" fmla="*/ 967 h 10820"/>
                    <a:gd name="connsiteX4" fmla="*/ 8176 w 10833"/>
                    <a:gd name="connsiteY4" fmla="*/ 820 h 10820"/>
                    <a:gd name="connsiteX5" fmla="*/ 861 w 10833"/>
                    <a:gd name="connsiteY5" fmla="*/ 2473 h 10820"/>
                    <a:gd name="connsiteX6" fmla="*/ 804 w 10833"/>
                    <a:gd name="connsiteY6" fmla="*/ 2566 h 10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33" h="10820">
                      <a:moveTo>
                        <a:pt x="804" y="2565"/>
                      </a:moveTo>
                      <a:cubicBezTo>
                        <a:pt x="-750" y="5076"/>
                        <a:pt x="16" y="8369"/>
                        <a:pt x="2518" y="9937"/>
                      </a:cubicBezTo>
                      <a:cubicBezTo>
                        <a:pt x="4995" y="11566"/>
                        <a:pt x="8323" y="10878"/>
                        <a:pt x="9951" y="8401"/>
                      </a:cubicBezTo>
                      <a:cubicBezTo>
                        <a:pt x="11579" y="5923"/>
                        <a:pt x="10891" y="2595"/>
                        <a:pt x="8414" y="967"/>
                      </a:cubicBezTo>
                      <a:cubicBezTo>
                        <a:pt x="8336" y="916"/>
                        <a:pt x="8257" y="866"/>
                        <a:pt x="8176" y="820"/>
                      </a:cubicBezTo>
                      <a:cubicBezTo>
                        <a:pt x="5699" y="-744"/>
                        <a:pt x="2424" y="-4"/>
                        <a:pt x="861" y="2473"/>
                      </a:cubicBezTo>
                      <a:cubicBezTo>
                        <a:pt x="842" y="2503"/>
                        <a:pt x="823" y="2534"/>
                        <a:pt x="804" y="2566"/>
                      </a:cubicBezTo>
                      <a:close/>
                    </a:path>
                  </a:pathLst>
                </a:custGeom>
                <a:solidFill>
                  <a:srgbClr val="EE892A"/>
                </a:solidFill>
                <a:ln w="3233" cap="flat">
                  <a:noFill/>
                  <a:prstDash val="solid"/>
                  <a:miter/>
                </a:ln>
              </p:spPr>
              <p:txBody>
                <a:bodyPr rtlCol="0" anchor="ctr"/>
                <a:lstStyle/>
                <a:p>
                  <a:endParaRPr lang="en-US"/>
                </a:p>
              </p:txBody>
            </p:sp>
            <p:sp>
              <p:nvSpPr>
                <p:cNvPr id="600" name="Freeform: Shape 599">
                  <a:extLst>
                    <a:ext uri="{FF2B5EF4-FFF2-40B4-BE49-F238E27FC236}">
                      <a16:creationId xmlns:a16="http://schemas.microsoft.com/office/drawing/2014/main" id="{F5D0FC9E-AECD-4D56-A226-95C71DCCB38D}"/>
                    </a:ext>
                  </a:extLst>
                </p:cNvPr>
                <p:cNvSpPr/>
                <p:nvPr/>
              </p:nvSpPr>
              <p:spPr>
                <a:xfrm>
                  <a:off x="4730672" y="4958094"/>
                  <a:ext cx="27360" cy="28646"/>
                </a:xfrm>
                <a:custGeom>
                  <a:avLst/>
                  <a:gdLst>
                    <a:gd name="connsiteX0" fmla="*/ 26934 w 27360"/>
                    <a:gd name="connsiteY0" fmla="*/ 10932 h 28646"/>
                    <a:gd name="connsiteX1" fmla="*/ 9797 w 27360"/>
                    <a:gd name="connsiteY1" fmla="*/ 391 h 28646"/>
                    <a:gd name="connsiteX2" fmla="*/ 0 w 27360"/>
                    <a:gd name="connsiteY2" fmla="*/ 8668 h 28646"/>
                    <a:gd name="connsiteX3" fmla="*/ 0 w 27360"/>
                    <a:gd name="connsiteY3" fmla="*/ 20018 h 28646"/>
                    <a:gd name="connsiteX4" fmla="*/ 18733 w 27360"/>
                    <a:gd name="connsiteY4" fmla="*/ 27483 h 28646"/>
                    <a:gd name="connsiteX5" fmla="*/ 26934 w 27360"/>
                    <a:gd name="connsiteY5" fmla="*/ 10932 h 28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360" h="28646">
                      <a:moveTo>
                        <a:pt x="26934" y="10932"/>
                      </a:moveTo>
                      <a:cubicBezTo>
                        <a:pt x="25113" y="3289"/>
                        <a:pt x="17440" y="-1431"/>
                        <a:pt x="9797" y="391"/>
                      </a:cubicBezTo>
                      <a:cubicBezTo>
                        <a:pt x="5402" y="1438"/>
                        <a:pt x="1766" y="4510"/>
                        <a:pt x="0" y="8668"/>
                      </a:cubicBezTo>
                      <a:lnTo>
                        <a:pt x="0" y="20018"/>
                      </a:lnTo>
                      <a:cubicBezTo>
                        <a:pt x="3112" y="27252"/>
                        <a:pt x="11499" y="30594"/>
                        <a:pt x="18733" y="27483"/>
                      </a:cubicBezTo>
                      <a:cubicBezTo>
                        <a:pt x="25153" y="24721"/>
                        <a:pt x="28626" y="17713"/>
                        <a:pt x="26934" y="10932"/>
                      </a:cubicBezTo>
                      <a:close/>
                    </a:path>
                  </a:pathLst>
                </a:custGeom>
                <a:solidFill>
                  <a:srgbClr val="EE892A"/>
                </a:solidFill>
                <a:ln w="3233" cap="flat">
                  <a:noFill/>
                  <a:prstDash val="solid"/>
                  <a:miter/>
                </a:ln>
              </p:spPr>
              <p:txBody>
                <a:bodyPr rtlCol="0" anchor="ctr"/>
                <a:lstStyle/>
                <a:p>
                  <a:endParaRPr lang="en-US"/>
                </a:p>
              </p:txBody>
            </p:sp>
            <p:sp>
              <p:nvSpPr>
                <p:cNvPr id="601" name="Freeform: Shape 600">
                  <a:extLst>
                    <a:ext uri="{FF2B5EF4-FFF2-40B4-BE49-F238E27FC236}">
                      <a16:creationId xmlns:a16="http://schemas.microsoft.com/office/drawing/2014/main" id="{4770C8D7-BFB8-43C8-8426-F948D42DFD6E}"/>
                    </a:ext>
                  </a:extLst>
                </p:cNvPr>
                <p:cNvSpPr/>
                <p:nvPr/>
              </p:nvSpPr>
              <p:spPr>
                <a:xfrm>
                  <a:off x="4742387" y="4932242"/>
                  <a:ext cx="16817" cy="16817"/>
                </a:xfrm>
                <a:custGeom>
                  <a:avLst/>
                  <a:gdLst>
                    <a:gd name="connsiteX0" fmla="*/ 16578 w 16817"/>
                    <a:gd name="connsiteY0" fmla="*/ 6423 h 16817"/>
                    <a:gd name="connsiteX1" fmla="*/ 6423 w 16817"/>
                    <a:gd name="connsiteY1" fmla="*/ 240 h 16817"/>
                    <a:gd name="connsiteX2" fmla="*/ 240 w 16817"/>
                    <a:gd name="connsiteY2" fmla="*/ 10394 h 16817"/>
                    <a:gd name="connsiteX3" fmla="*/ 10394 w 16817"/>
                    <a:gd name="connsiteY3" fmla="*/ 16578 h 16817"/>
                    <a:gd name="connsiteX4" fmla="*/ 10402 w 16817"/>
                    <a:gd name="connsiteY4" fmla="*/ 16576 h 16817"/>
                    <a:gd name="connsiteX5" fmla="*/ 16578 w 16817"/>
                    <a:gd name="connsiteY5" fmla="*/ 6423 h 16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17" h="16817">
                      <a:moveTo>
                        <a:pt x="16578" y="6423"/>
                      </a:moveTo>
                      <a:cubicBezTo>
                        <a:pt x="15481" y="1912"/>
                        <a:pt x="10935" y="-857"/>
                        <a:pt x="6423" y="240"/>
                      </a:cubicBezTo>
                      <a:cubicBezTo>
                        <a:pt x="1911" y="1337"/>
                        <a:pt x="-857" y="5883"/>
                        <a:pt x="240" y="10394"/>
                      </a:cubicBezTo>
                      <a:cubicBezTo>
                        <a:pt x="1336" y="14906"/>
                        <a:pt x="5883" y="17674"/>
                        <a:pt x="10394" y="16578"/>
                      </a:cubicBezTo>
                      <a:cubicBezTo>
                        <a:pt x="10397" y="16577"/>
                        <a:pt x="10399" y="16576"/>
                        <a:pt x="10402" y="16576"/>
                      </a:cubicBezTo>
                      <a:cubicBezTo>
                        <a:pt x="14910" y="15476"/>
                        <a:pt x="17674" y="10931"/>
                        <a:pt x="16578" y="6423"/>
                      </a:cubicBezTo>
                      <a:close/>
                    </a:path>
                  </a:pathLst>
                </a:custGeom>
                <a:solidFill>
                  <a:srgbClr val="EE892A"/>
                </a:solidFill>
                <a:ln w="3233" cap="flat">
                  <a:noFill/>
                  <a:prstDash val="solid"/>
                  <a:miter/>
                </a:ln>
              </p:spPr>
              <p:txBody>
                <a:bodyPr rtlCol="0" anchor="ctr"/>
                <a:lstStyle/>
                <a:p>
                  <a:endParaRPr lang="en-US"/>
                </a:p>
              </p:txBody>
            </p:sp>
            <p:sp>
              <p:nvSpPr>
                <p:cNvPr id="602" name="Freeform: Shape 601">
                  <a:extLst>
                    <a:ext uri="{FF2B5EF4-FFF2-40B4-BE49-F238E27FC236}">
                      <a16:creationId xmlns:a16="http://schemas.microsoft.com/office/drawing/2014/main" id="{68297A0A-C895-4DD3-819B-67EB84696364}"/>
                    </a:ext>
                  </a:extLst>
                </p:cNvPr>
                <p:cNvSpPr/>
                <p:nvPr/>
              </p:nvSpPr>
              <p:spPr>
                <a:xfrm>
                  <a:off x="4730672" y="5023770"/>
                  <a:ext cx="23388" cy="28523"/>
                </a:xfrm>
                <a:custGeom>
                  <a:avLst/>
                  <a:gdLst>
                    <a:gd name="connsiteX0" fmla="*/ 21211 w 23388"/>
                    <a:gd name="connsiteY0" fmla="*/ 6690 h 28523"/>
                    <a:gd name="connsiteX1" fmla="*/ 1552 w 23388"/>
                    <a:gd name="connsiteY1" fmla="*/ 2164 h 28523"/>
                    <a:gd name="connsiteX2" fmla="*/ 0 w 23388"/>
                    <a:gd name="connsiteY2" fmla="*/ 3328 h 28523"/>
                    <a:gd name="connsiteX3" fmla="*/ 0 w 23388"/>
                    <a:gd name="connsiteY3" fmla="*/ 25218 h 28523"/>
                    <a:gd name="connsiteX4" fmla="*/ 20083 w 23388"/>
                    <a:gd name="connsiteY4" fmla="*/ 23394 h 28523"/>
                    <a:gd name="connsiteX5" fmla="*/ 21211 w 23388"/>
                    <a:gd name="connsiteY5" fmla="*/ 6690 h 28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8" h="28523">
                      <a:moveTo>
                        <a:pt x="21211" y="6690"/>
                      </a:moveTo>
                      <a:cubicBezTo>
                        <a:pt x="17023" y="25"/>
                        <a:pt x="8233" y="-1999"/>
                        <a:pt x="1552" y="2164"/>
                      </a:cubicBezTo>
                      <a:cubicBezTo>
                        <a:pt x="970" y="2552"/>
                        <a:pt x="517" y="2940"/>
                        <a:pt x="0" y="3328"/>
                      </a:cubicBezTo>
                      <a:lnTo>
                        <a:pt x="0" y="25218"/>
                      </a:lnTo>
                      <a:cubicBezTo>
                        <a:pt x="6049" y="30260"/>
                        <a:pt x="15041" y="29443"/>
                        <a:pt x="20083" y="23394"/>
                      </a:cubicBezTo>
                      <a:cubicBezTo>
                        <a:pt x="24032" y="18656"/>
                        <a:pt x="24487" y="11916"/>
                        <a:pt x="21211" y="6690"/>
                      </a:cubicBezTo>
                      <a:close/>
                    </a:path>
                  </a:pathLst>
                </a:custGeom>
                <a:solidFill>
                  <a:srgbClr val="EE892A"/>
                </a:solidFill>
                <a:ln w="3233" cap="flat">
                  <a:noFill/>
                  <a:prstDash val="solid"/>
                  <a:miter/>
                </a:ln>
              </p:spPr>
              <p:txBody>
                <a:bodyPr rtlCol="0" anchor="ctr"/>
                <a:lstStyle/>
                <a:p>
                  <a:endParaRPr lang="en-US"/>
                </a:p>
              </p:txBody>
            </p:sp>
            <p:sp>
              <p:nvSpPr>
                <p:cNvPr id="603" name="Freeform: Shape 602">
                  <a:extLst>
                    <a:ext uri="{FF2B5EF4-FFF2-40B4-BE49-F238E27FC236}">
                      <a16:creationId xmlns:a16="http://schemas.microsoft.com/office/drawing/2014/main" id="{64390114-3394-4765-B8FF-44B32BDEFD36}"/>
                    </a:ext>
                  </a:extLst>
                </p:cNvPr>
                <p:cNvSpPr/>
                <p:nvPr/>
              </p:nvSpPr>
              <p:spPr>
                <a:xfrm>
                  <a:off x="4763695" y="5026043"/>
                  <a:ext cx="16815" cy="15539"/>
                </a:xfrm>
                <a:custGeom>
                  <a:avLst/>
                  <a:gdLst>
                    <a:gd name="connsiteX0" fmla="*/ 1315 w 16815"/>
                    <a:gd name="connsiteY0" fmla="*/ 13082 h 15539"/>
                    <a:gd name="connsiteX1" fmla="*/ 2770 w 16815"/>
                    <a:gd name="connsiteY1" fmla="*/ 14796 h 15539"/>
                    <a:gd name="connsiteX2" fmla="*/ 6865 w 16815"/>
                    <a:gd name="connsiteY2" fmla="*/ 8404 h 15539"/>
                    <a:gd name="connsiteX3" fmla="*/ 10821 w 16815"/>
                    <a:gd name="connsiteY3" fmla="*/ 9073 h 15539"/>
                    <a:gd name="connsiteX4" fmla="*/ 12858 w 16815"/>
                    <a:gd name="connsiteY4" fmla="*/ 15540 h 15539"/>
                    <a:gd name="connsiteX5" fmla="*/ 12858 w 16815"/>
                    <a:gd name="connsiteY5" fmla="*/ 15540 h 15539"/>
                    <a:gd name="connsiteX6" fmla="*/ 15540 w 16815"/>
                    <a:gd name="connsiteY6" fmla="*/ 3957 h 15539"/>
                    <a:gd name="connsiteX7" fmla="*/ 3957 w 16815"/>
                    <a:gd name="connsiteY7" fmla="*/ 1276 h 15539"/>
                    <a:gd name="connsiteX8" fmla="*/ 1276 w 16815"/>
                    <a:gd name="connsiteY8" fmla="*/ 12858 h 15539"/>
                    <a:gd name="connsiteX9" fmla="*/ 1315 w 16815"/>
                    <a:gd name="connsiteY9" fmla="*/ 12921 h 15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815" h="15539">
                      <a:moveTo>
                        <a:pt x="1315" y="13082"/>
                      </a:moveTo>
                      <a:cubicBezTo>
                        <a:pt x="1709" y="13725"/>
                        <a:pt x="2200" y="14303"/>
                        <a:pt x="2770" y="14796"/>
                      </a:cubicBezTo>
                      <a:cubicBezTo>
                        <a:pt x="2136" y="11901"/>
                        <a:pt x="3969" y="9039"/>
                        <a:pt x="6865" y="8404"/>
                      </a:cubicBezTo>
                      <a:cubicBezTo>
                        <a:pt x="8220" y="8107"/>
                        <a:pt x="9639" y="8347"/>
                        <a:pt x="10821" y="9073"/>
                      </a:cubicBezTo>
                      <a:cubicBezTo>
                        <a:pt x="13004" y="10430"/>
                        <a:pt x="13869" y="13177"/>
                        <a:pt x="12858" y="15540"/>
                      </a:cubicBezTo>
                      <a:lnTo>
                        <a:pt x="12858" y="15540"/>
                      </a:lnTo>
                      <a:cubicBezTo>
                        <a:pt x="16797" y="13082"/>
                        <a:pt x="17998" y="7896"/>
                        <a:pt x="15540" y="3957"/>
                      </a:cubicBezTo>
                      <a:cubicBezTo>
                        <a:pt x="13082" y="18"/>
                        <a:pt x="7897" y="-1182"/>
                        <a:pt x="3957" y="1276"/>
                      </a:cubicBezTo>
                      <a:cubicBezTo>
                        <a:pt x="18" y="3734"/>
                        <a:pt x="-1182" y="8920"/>
                        <a:pt x="1276" y="12858"/>
                      </a:cubicBezTo>
                      <a:cubicBezTo>
                        <a:pt x="1289" y="12879"/>
                        <a:pt x="1302" y="12900"/>
                        <a:pt x="1315" y="12921"/>
                      </a:cubicBezTo>
                      <a:close/>
                    </a:path>
                  </a:pathLst>
                </a:custGeom>
                <a:solidFill>
                  <a:srgbClr val="EE892A"/>
                </a:solidFill>
                <a:ln w="3233" cap="flat">
                  <a:noFill/>
                  <a:prstDash val="solid"/>
                  <a:miter/>
                </a:ln>
              </p:spPr>
              <p:txBody>
                <a:bodyPr rtlCol="0" anchor="ctr"/>
                <a:lstStyle/>
                <a:p>
                  <a:endParaRPr lang="en-US"/>
                </a:p>
              </p:txBody>
            </p:sp>
            <p:sp>
              <p:nvSpPr>
                <p:cNvPr id="604" name="Freeform: Shape 603">
                  <a:extLst>
                    <a:ext uri="{FF2B5EF4-FFF2-40B4-BE49-F238E27FC236}">
                      <a16:creationId xmlns:a16="http://schemas.microsoft.com/office/drawing/2014/main" id="{1026429D-240E-4BCF-9E97-E23D08F01EA8}"/>
                    </a:ext>
                  </a:extLst>
                </p:cNvPr>
                <p:cNvSpPr/>
                <p:nvPr/>
              </p:nvSpPr>
              <p:spPr>
                <a:xfrm>
                  <a:off x="4734085" y="4999565"/>
                  <a:ext cx="10736" cy="10736"/>
                </a:xfrm>
                <a:custGeom>
                  <a:avLst/>
                  <a:gdLst>
                    <a:gd name="connsiteX0" fmla="*/ 8228 w 10736"/>
                    <a:gd name="connsiteY0" fmla="*/ 9911 h 10736"/>
                    <a:gd name="connsiteX1" fmla="*/ 9911 w 10736"/>
                    <a:gd name="connsiteY1" fmla="*/ 2509 h 10736"/>
                    <a:gd name="connsiteX2" fmla="*/ 9909 w 10736"/>
                    <a:gd name="connsiteY2" fmla="*/ 2506 h 10736"/>
                    <a:gd name="connsiteX3" fmla="*/ 2506 w 10736"/>
                    <a:gd name="connsiteY3" fmla="*/ 828 h 10736"/>
                    <a:gd name="connsiteX4" fmla="*/ 827 w 10736"/>
                    <a:gd name="connsiteY4" fmla="*/ 8230 h 10736"/>
                    <a:gd name="connsiteX5" fmla="*/ 8227 w 10736"/>
                    <a:gd name="connsiteY5" fmla="*/ 9910 h 10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36" h="10736">
                      <a:moveTo>
                        <a:pt x="8228" y="9911"/>
                      </a:moveTo>
                      <a:cubicBezTo>
                        <a:pt x="10736" y="8332"/>
                        <a:pt x="11490" y="5018"/>
                        <a:pt x="9911" y="2509"/>
                      </a:cubicBezTo>
                      <a:cubicBezTo>
                        <a:pt x="9910" y="2508"/>
                        <a:pt x="9909" y="2507"/>
                        <a:pt x="9909" y="2506"/>
                      </a:cubicBezTo>
                      <a:cubicBezTo>
                        <a:pt x="8328" y="-2"/>
                        <a:pt x="5014" y="-753"/>
                        <a:pt x="2506" y="828"/>
                      </a:cubicBezTo>
                      <a:cubicBezTo>
                        <a:pt x="-2" y="2408"/>
                        <a:pt x="-753" y="5723"/>
                        <a:pt x="827" y="8230"/>
                      </a:cubicBezTo>
                      <a:cubicBezTo>
                        <a:pt x="2407" y="10737"/>
                        <a:pt x="5720" y="11489"/>
                        <a:pt x="8227" y="9910"/>
                      </a:cubicBezTo>
                      <a:close/>
                    </a:path>
                  </a:pathLst>
                </a:custGeom>
                <a:solidFill>
                  <a:srgbClr val="EE892A"/>
                </a:solidFill>
                <a:ln w="3233" cap="flat">
                  <a:noFill/>
                  <a:prstDash val="solid"/>
                  <a:miter/>
                </a:ln>
              </p:spPr>
              <p:txBody>
                <a:bodyPr rtlCol="0" anchor="ctr"/>
                <a:lstStyle/>
                <a:p>
                  <a:endParaRPr lang="en-US"/>
                </a:p>
              </p:txBody>
            </p:sp>
            <p:sp>
              <p:nvSpPr>
                <p:cNvPr id="605" name="Freeform: Shape 604">
                  <a:extLst>
                    <a:ext uri="{FF2B5EF4-FFF2-40B4-BE49-F238E27FC236}">
                      <a16:creationId xmlns:a16="http://schemas.microsoft.com/office/drawing/2014/main" id="{368360B2-CAFB-4ED4-992F-838E537CB237}"/>
                    </a:ext>
                  </a:extLst>
                </p:cNvPr>
                <p:cNvSpPr/>
                <p:nvPr/>
              </p:nvSpPr>
              <p:spPr>
                <a:xfrm>
                  <a:off x="4830054" y="5019122"/>
                  <a:ext cx="21018" cy="21015"/>
                </a:xfrm>
                <a:custGeom>
                  <a:avLst/>
                  <a:gdLst>
                    <a:gd name="connsiteX0" fmla="*/ 11458 w 21018"/>
                    <a:gd name="connsiteY0" fmla="*/ 20975 h 21015"/>
                    <a:gd name="connsiteX1" fmla="*/ 20975 w 21018"/>
                    <a:gd name="connsiteY1" fmla="*/ 9560 h 21015"/>
                    <a:gd name="connsiteX2" fmla="*/ 9560 w 21018"/>
                    <a:gd name="connsiteY2" fmla="*/ 44 h 21015"/>
                    <a:gd name="connsiteX3" fmla="*/ 44 w 21018"/>
                    <a:gd name="connsiteY3" fmla="*/ 11458 h 21015"/>
                    <a:gd name="connsiteX4" fmla="*/ 45 w 21018"/>
                    <a:gd name="connsiteY4" fmla="*/ 11469 h 21015"/>
                    <a:gd name="connsiteX5" fmla="*/ 11459 w 21018"/>
                    <a:gd name="connsiteY5" fmla="*/ 20975 h 2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8" h="21015">
                      <a:moveTo>
                        <a:pt x="11458" y="20975"/>
                      </a:moveTo>
                      <a:cubicBezTo>
                        <a:pt x="17238" y="20450"/>
                        <a:pt x="21499" y="15340"/>
                        <a:pt x="20975" y="9560"/>
                      </a:cubicBezTo>
                      <a:cubicBezTo>
                        <a:pt x="20450" y="3780"/>
                        <a:pt x="15340" y="-481"/>
                        <a:pt x="9560" y="44"/>
                      </a:cubicBezTo>
                      <a:cubicBezTo>
                        <a:pt x="3780" y="568"/>
                        <a:pt x="-481" y="5678"/>
                        <a:pt x="44" y="11458"/>
                      </a:cubicBezTo>
                      <a:cubicBezTo>
                        <a:pt x="44" y="11462"/>
                        <a:pt x="44" y="11465"/>
                        <a:pt x="45" y="11469"/>
                      </a:cubicBezTo>
                      <a:cubicBezTo>
                        <a:pt x="591" y="17235"/>
                        <a:pt x="5688" y="21480"/>
                        <a:pt x="11459" y="20975"/>
                      </a:cubicBezTo>
                      <a:close/>
                    </a:path>
                  </a:pathLst>
                </a:custGeom>
                <a:solidFill>
                  <a:srgbClr val="EE892A"/>
                </a:solidFill>
                <a:ln w="3233" cap="flat">
                  <a:noFill/>
                  <a:prstDash val="solid"/>
                  <a:miter/>
                </a:ln>
              </p:spPr>
              <p:txBody>
                <a:bodyPr rtlCol="0" anchor="ctr"/>
                <a:lstStyle/>
                <a:p>
                  <a:endParaRPr lang="en-US"/>
                </a:p>
              </p:txBody>
            </p:sp>
            <p:sp>
              <p:nvSpPr>
                <p:cNvPr id="606" name="Freeform: Shape 605">
                  <a:extLst>
                    <a:ext uri="{FF2B5EF4-FFF2-40B4-BE49-F238E27FC236}">
                      <a16:creationId xmlns:a16="http://schemas.microsoft.com/office/drawing/2014/main" id="{4704AA09-AA56-4D48-89ED-5E7B83479628}"/>
                    </a:ext>
                  </a:extLst>
                </p:cNvPr>
                <p:cNvSpPr/>
                <p:nvPr/>
              </p:nvSpPr>
              <p:spPr>
                <a:xfrm>
                  <a:off x="4843002" y="5001112"/>
                  <a:ext cx="12355" cy="12352"/>
                </a:xfrm>
                <a:custGeom>
                  <a:avLst/>
                  <a:gdLst>
                    <a:gd name="connsiteX0" fmla="*/ 30 w 12355"/>
                    <a:gd name="connsiteY0" fmla="*/ 6748 h 12352"/>
                    <a:gd name="connsiteX1" fmla="*/ 6751 w 12355"/>
                    <a:gd name="connsiteY1" fmla="*/ 12325 h 12352"/>
                    <a:gd name="connsiteX2" fmla="*/ 12328 w 12355"/>
                    <a:gd name="connsiteY2" fmla="*/ 5604 h 12352"/>
                    <a:gd name="connsiteX3" fmla="*/ 5656 w 12355"/>
                    <a:gd name="connsiteY3" fmla="*/ 23 h 12352"/>
                    <a:gd name="connsiteX4" fmla="*/ 20 w 12355"/>
                    <a:gd name="connsiteY4" fmla="*/ 6635 h 12352"/>
                    <a:gd name="connsiteX5" fmla="*/ 30 w 12355"/>
                    <a:gd name="connsiteY5" fmla="*/ 6748 h 1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5" h="12352">
                      <a:moveTo>
                        <a:pt x="30" y="6748"/>
                      </a:moveTo>
                      <a:cubicBezTo>
                        <a:pt x="346" y="10144"/>
                        <a:pt x="3355" y="12641"/>
                        <a:pt x="6751" y="12325"/>
                      </a:cubicBezTo>
                      <a:cubicBezTo>
                        <a:pt x="10147" y="12010"/>
                        <a:pt x="12644" y="9000"/>
                        <a:pt x="12328" y="5604"/>
                      </a:cubicBezTo>
                      <a:cubicBezTo>
                        <a:pt x="12014" y="2227"/>
                        <a:pt x="9035" y="-265"/>
                        <a:pt x="5656" y="23"/>
                      </a:cubicBezTo>
                      <a:cubicBezTo>
                        <a:pt x="2274" y="292"/>
                        <a:pt x="-250" y="3252"/>
                        <a:pt x="20" y="6635"/>
                      </a:cubicBezTo>
                      <a:cubicBezTo>
                        <a:pt x="23" y="6672"/>
                        <a:pt x="26" y="6710"/>
                        <a:pt x="30" y="6748"/>
                      </a:cubicBezTo>
                      <a:close/>
                    </a:path>
                  </a:pathLst>
                </a:custGeom>
                <a:solidFill>
                  <a:srgbClr val="EE892A"/>
                </a:solidFill>
                <a:ln w="3233" cap="flat">
                  <a:noFill/>
                  <a:prstDash val="solid"/>
                  <a:miter/>
                </a:ln>
              </p:spPr>
              <p:txBody>
                <a:bodyPr rtlCol="0" anchor="ctr"/>
                <a:lstStyle/>
                <a:p>
                  <a:endParaRPr lang="en-US"/>
                </a:p>
              </p:txBody>
            </p:sp>
            <p:sp>
              <p:nvSpPr>
                <p:cNvPr id="607" name="Freeform: Shape 606">
                  <a:extLst>
                    <a:ext uri="{FF2B5EF4-FFF2-40B4-BE49-F238E27FC236}">
                      <a16:creationId xmlns:a16="http://schemas.microsoft.com/office/drawing/2014/main" id="{A07D2EB3-B7AD-4D36-8232-A1026762F134}"/>
                    </a:ext>
                  </a:extLst>
                </p:cNvPr>
                <p:cNvSpPr/>
                <p:nvPr/>
              </p:nvSpPr>
              <p:spPr>
                <a:xfrm>
                  <a:off x="4814790" y="5014813"/>
                  <a:ext cx="7916" cy="7911"/>
                </a:xfrm>
                <a:custGeom>
                  <a:avLst/>
                  <a:gdLst>
                    <a:gd name="connsiteX0" fmla="*/ 15 w 7916"/>
                    <a:gd name="connsiteY0" fmla="*/ 4299 h 7911"/>
                    <a:gd name="connsiteX1" fmla="*/ 4153 w 7916"/>
                    <a:gd name="connsiteY1" fmla="*/ 7902 h 7911"/>
                    <a:gd name="connsiteX2" fmla="*/ 4315 w 7916"/>
                    <a:gd name="connsiteY2" fmla="*/ 7888 h 7911"/>
                    <a:gd name="connsiteX3" fmla="*/ 7904 w 7916"/>
                    <a:gd name="connsiteY3" fmla="*/ 3620 h 7911"/>
                    <a:gd name="connsiteX4" fmla="*/ 3620 w 7916"/>
                    <a:gd name="connsiteY4" fmla="*/ 15 h 7911"/>
                    <a:gd name="connsiteX5" fmla="*/ 15 w 7916"/>
                    <a:gd name="connsiteY5" fmla="*/ 4299 h 7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16" h="7911">
                      <a:moveTo>
                        <a:pt x="15" y="4299"/>
                      </a:moveTo>
                      <a:cubicBezTo>
                        <a:pt x="162" y="6437"/>
                        <a:pt x="2015" y="8050"/>
                        <a:pt x="4153" y="7902"/>
                      </a:cubicBezTo>
                      <a:cubicBezTo>
                        <a:pt x="4207" y="7899"/>
                        <a:pt x="4261" y="7894"/>
                        <a:pt x="4315" y="7888"/>
                      </a:cubicBezTo>
                      <a:cubicBezTo>
                        <a:pt x="6476" y="7683"/>
                        <a:pt x="8073" y="5783"/>
                        <a:pt x="7904" y="3620"/>
                      </a:cubicBezTo>
                      <a:cubicBezTo>
                        <a:pt x="7717" y="1441"/>
                        <a:pt x="5799" y="-173"/>
                        <a:pt x="3620" y="15"/>
                      </a:cubicBezTo>
                      <a:cubicBezTo>
                        <a:pt x="1441" y="202"/>
                        <a:pt x="-173" y="2121"/>
                        <a:pt x="15" y="4299"/>
                      </a:cubicBezTo>
                      <a:close/>
                    </a:path>
                  </a:pathLst>
                </a:custGeom>
                <a:solidFill>
                  <a:srgbClr val="EE892A"/>
                </a:solidFill>
                <a:ln w="3233" cap="flat">
                  <a:noFill/>
                  <a:prstDash val="solid"/>
                  <a:miter/>
                </a:ln>
              </p:spPr>
              <p:txBody>
                <a:bodyPr rtlCol="0" anchor="ctr"/>
                <a:lstStyle/>
                <a:p>
                  <a:endParaRPr lang="en-US"/>
                </a:p>
              </p:txBody>
            </p:sp>
            <p:sp>
              <p:nvSpPr>
                <p:cNvPr id="608" name="Freeform: Shape 607">
                  <a:extLst>
                    <a:ext uri="{FF2B5EF4-FFF2-40B4-BE49-F238E27FC236}">
                      <a16:creationId xmlns:a16="http://schemas.microsoft.com/office/drawing/2014/main" id="{EB5B8C4C-6157-4E7C-B079-88C9F7D54659}"/>
                    </a:ext>
                  </a:extLst>
                </p:cNvPr>
                <p:cNvSpPr/>
                <p:nvPr/>
              </p:nvSpPr>
              <p:spPr>
                <a:xfrm>
                  <a:off x="4959050" y="5028138"/>
                  <a:ext cx="21017" cy="21012"/>
                </a:xfrm>
                <a:custGeom>
                  <a:avLst/>
                  <a:gdLst>
                    <a:gd name="connsiteX0" fmla="*/ 11410 w 21017"/>
                    <a:gd name="connsiteY0" fmla="*/ 20979 h 21012"/>
                    <a:gd name="connsiteX1" fmla="*/ 20979 w 21017"/>
                    <a:gd name="connsiteY1" fmla="*/ 9608 h 21012"/>
                    <a:gd name="connsiteX2" fmla="*/ 9608 w 21017"/>
                    <a:gd name="connsiteY2" fmla="*/ 39 h 21012"/>
                    <a:gd name="connsiteX3" fmla="*/ 29 w 21017"/>
                    <a:gd name="connsiteY3" fmla="*/ 11279 h 21012"/>
                    <a:gd name="connsiteX4" fmla="*/ 11408 w 21017"/>
                    <a:gd name="connsiteY4" fmla="*/ 20979 h 21012"/>
                    <a:gd name="connsiteX5" fmla="*/ 11410 w 21017"/>
                    <a:gd name="connsiteY5" fmla="*/ 20979 h 21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7" h="21012">
                      <a:moveTo>
                        <a:pt x="11410" y="20979"/>
                      </a:moveTo>
                      <a:cubicBezTo>
                        <a:pt x="17192" y="20481"/>
                        <a:pt x="21476" y="15390"/>
                        <a:pt x="20979" y="9608"/>
                      </a:cubicBezTo>
                      <a:cubicBezTo>
                        <a:pt x="20481" y="3826"/>
                        <a:pt x="15390" y="-458"/>
                        <a:pt x="9608" y="39"/>
                      </a:cubicBezTo>
                      <a:cubicBezTo>
                        <a:pt x="3877" y="533"/>
                        <a:pt x="-393" y="5542"/>
                        <a:pt x="29" y="11279"/>
                      </a:cubicBezTo>
                      <a:cubicBezTo>
                        <a:pt x="492" y="17100"/>
                        <a:pt x="5587" y="21443"/>
                        <a:pt x="11408" y="20979"/>
                      </a:cubicBezTo>
                      <a:cubicBezTo>
                        <a:pt x="11409" y="20979"/>
                        <a:pt x="11409" y="20979"/>
                        <a:pt x="11410" y="20979"/>
                      </a:cubicBezTo>
                      <a:close/>
                    </a:path>
                  </a:pathLst>
                </a:custGeom>
                <a:solidFill>
                  <a:srgbClr val="EE892A"/>
                </a:solidFill>
                <a:ln w="3233" cap="flat">
                  <a:noFill/>
                  <a:prstDash val="solid"/>
                  <a:miter/>
                </a:ln>
              </p:spPr>
              <p:txBody>
                <a:bodyPr rtlCol="0" anchor="ctr"/>
                <a:lstStyle/>
                <a:p>
                  <a:endParaRPr lang="en-US"/>
                </a:p>
              </p:txBody>
            </p:sp>
            <p:sp>
              <p:nvSpPr>
                <p:cNvPr id="609" name="Freeform: Shape 608">
                  <a:extLst>
                    <a:ext uri="{FF2B5EF4-FFF2-40B4-BE49-F238E27FC236}">
                      <a16:creationId xmlns:a16="http://schemas.microsoft.com/office/drawing/2014/main" id="{F68CCF57-D5A0-4970-AA86-0DE1E4F531CE}"/>
                    </a:ext>
                  </a:extLst>
                </p:cNvPr>
                <p:cNvSpPr/>
                <p:nvPr/>
              </p:nvSpPr>
              <p:spPr>
                <a:xfrm>
                  <a:off x="4971926" y="5010129"/>
                  <a:ext cx="12416" cy="12416"/>
                </a:xfrm>
                <a:custGeom>
                  <a:avLst/>
                  <a:gdLst>
                    <a:gd name="connsiteX0" fmla="*/ 21 w 12416"/>
                    <a:gd name="connsiteY0" fmla="*/ 6719 h 12416"/>
                    <a:gd name="connsiteX1" fmla="*/ 6719 w 12416"/>
                    <a:gd name="connsiteY1" fmla="*/ 12396 h 12416"/>
                    <a:gd name="connsiteX2" fmla="*/ 12395 w 12416"/>
                    <a:gd name="connsiteY2" fmla="*/ 5698 h 12416"/>
                    <a:gd name="connsiteX3" fmla="*/ 5698 w 12416"/>
                    <a:gd name="connsiteY3" fmla="*/ 21 h 12416"/>
                    <a:gd name="connsiteX4" fmla="*/ 5647 w 12416"/>
                    <a:gd name="connsiteY4" fmla="*/ 26 h 12416"/>
                    <a:gd name="connsiteX5" fmla="*/ 21 w 12416"/>
                    <a:gd name="connsiteY5" fmla="*/ 6719 h 12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16" h="12416">
                      <a:moveTo>
                        <a:pt x="21" y="6719"/>
                      </a:moveTo>
                      <a:cubicBezTo>
                        <a:pt x="303" y="10136"/>
                        <a:pt x="3302" y="12677"/>
                        <a:pt x="6719" y="12396"/>
                      </a:cubicBezTo>
                      <a:cubicBezTo>
                        <a:pt x="10136" y="12114"/>
                        <a:pt x="12677" y="9115"/>
                        <a:pt x="12395" y="5698"/>
                      </a:cubicBezTo>
                      <a:cubicBezTo>
                        <a:pt x="12114" y="2281"/>
                        <a:pt x="9115" y="-260"/>
                        <a:pt x="5698" y="21"/>
                      </a:cubicBezTo>
                      <a:cubicBezTo>
                        <a:pt x="5681" y="23"/>
                        <a:pt x="5664" y="24"/>
                        <a:pt x="5647" y="26"/>
                      </a:cubicBezTo>
                      <a:cubicBezTo>
                        <a:pt x="2253" y="334"/>
                        <a:pt x="-259" y="3321"/>
                        <a:pt x="21" y="6719"/>
                      </a:cubicBezTo>
                      <a:close/>
                    </a:path>
                  </a:pathLst>
                </a:custGeom>
                <a:solidFill>
                  <a:srgbClr val="EE892A"/>
                </a:solidFill>
                <a:ln w="3233" cap="flat">
                  <a:noFill/>
                  <a:prstDash val="solid"/>
                  <a:miter/>
                </a:ln>
              </p:spPr>
              <p:txBody>
                <a:bodyPr rtlCol="0" anchor="ctr"/>
                <a:lstStyle/>
                <a:p>
                  <a:endParaRPr lang="en-US"/>
                </a:p>
              </p:txBody>
            </p:sp>
            <p:sp>
              <p:nvSpPr>
                <p:cNvPr id="610" name="Freeform: Shape 609">
                  <a:extLst>
                    <a:ext uri="{FF2B5EF4-FFF2-40B4-BE49-F238E27FC236}">
                      <a16:creationId xmlns:a16="http://schemas.microsoft.com/office/drawing/2014/main" id="{C5ACCE0E-241D-410B-A16D-95680B7A17D2}"/>
                    </a:ext>
                  </a:extLst>
                </p:cNvPr>
                <p:cNvSpPr/>
                <p:nvPr/>
              </p:nvSpPr>
              <p:spPr>
                <a:xfrm>
                  <a:off x="4943753" y="5023817"/>
                  <a:ext cx="7905" cy="7918"/>
                </a:xfrm>
                <a:custGeom>
                  <a:avLst/>
                  <a:gdLst>
                    <a:gd name="connsiteX0" fmla="*/ 7888 w 7905"/>
                    <a:gd name="connsiteY0" fmla="*/ 3636 h 7918"/>
                    <a:gd name="connsiteX1" fmla="*/ 3646 w 7905"/>
                    <a:gd name="connsiteY1" fmla="*/ 12 h 7918"/>
                    <a:gd name="connsiteX2" fmla="*/ 3620 w 7905"/>
                    <a:gd name="connsiteY2" fmla="*/ 14 h 7918"/>
                    <a:gd name="connsiteX3" fmla="*/ 15 w 7905"/>
                    <a:gd name="connsiteY3" fmla="*/ 4298 h 7918"/>
                    <a:gd name="connsiteX4" fmla="*/ 4299 w 7905"/>
                    <a:gd name="connsiteY4" fmla="*/ 7904 h 7918"/>
                    <a:gd name="connsiteX5" fmla="*/ 7893 w 7905"/>
                    <a:gd name="connsiteY5" fmla="*/ 3697 h 7918"/>
                    <a:gd name="connsiteX6" fmla="*/ 7888 w 7905"/>
                    <a:gd name="connsiteY6" fmla="*/ 3636 h 7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05" h="7918">
                      <a:moveTo>
                        <a:pt x="7888" y="3636"/>
                      </a:moveTo>
                      <a:cubicBezTo>
                        <a:pt x="7717" y="1464"/>
                        <a:pt x="5818" y="-158"/>
                        <a:pt x="3646" y="12"/>
                      </a:cubicBezTo>
                      <a:cubicBezTo>
                        <a:pt x="3638" y="13"/>
                        <a:pt x="3629" y="14"/>
                        <a:pt x="3620" y="14"/>
                      </a:cubicBezTo>
                      <a:cubicBezTo>
                        <a:pt x="1441" y="202"/>
                        <a:pt x="-173" y="2120"/>
                        <a:pt x="15" y="4298"/>
                      </a:cubicBezTo>
                      <a:cubicBezTo>
                        <a:pt x="202" y="6477"/>
                        <a:pt x="2120" y="8091"/>
                        <a:pt x="4299" y="7904"/>
                      </a:cubicBezTo>
                      <a:cubicBezTo>
                        <a:pt x="6453" y="7735"/>
                        <a:pt x="8063" y="5851"/>
                        <a:pt x="7893" y="3697"/>
                      </a:cubicBezTo>
                      <a:cubicBezTo>
                        <a:pt x="7892" y="3677"/>
                        <a:pt x="7890" y="3656"/>
                        <a:pt x="7888" y="3636"/>
                      </a:cubicBezTo>
                      <a:close/>
                    </a:path>
                  </a:pathLst>
                </a:custGeom>
                <a:solidFill>
                  <a:srgbClr val="EE892A"/>
                </a:solidFill>
                <a:ln w="3233" cap="flat">
                  <a:noFill/>
                  <a:prstDash val="solid"/>
                  <a:miter/>
                </a:ln>
              </p:spPr>
              <p:txBody>
                <a:bodyPr rtlCol="0" anchor="ctr"/>
                <a:lstStyle/>
                <a:p>
                  <a:endParaRPr lang="en-US"/>
                </a:p>
              </p:txBody>
            </p:sp>
            <p:sp>
              <p:nvSpPr>
                <p:cNvPr id="611" name="Freeform: Shape 610">
                  <a:extLst>
                    <a:ext uri="{FF2B5EF4-FFF2-40B4-BE49-F238E27FC236}">
                      <a16:creationId xmlns:a16="http://schemas.microsoft.com/office/drawing/2014/main" id="{D1935DA4-D0F9-4A26-BE62-69DFE5F5462E}"/>
                    </a:ext>
                  </a:extLst>
                </p:cNvPr>
                <p:cNvSpPr/>
                <p:nvPr/>
              </p:nvSpPr>
              <p:spPr>
                <a:xfrm>
                  <a:off x="4906675" y="5091159"/>
                  <a:ext cx="20953" cy="20953"/>
                </a:xfrm>
                <a:custGeom>
                  <a:avLst/>
                  <a:gdLst>
                    <a:gd name="connsiteX0" fmla="*/ 20910 w 20953"/>
                    <a:gd name="connsiteY0" fmla="*/ 9530 h 20953"/>
                    <a:gd name="connsiteX1" fmla="*/ 9530 w 20953"/>
                    <a:gd name="connsiteY1" fmla="*/ 43 h 20953"/>
                    <a:gd name="connsiteX2" fmla="*/ 44 w 20953"/>
                    <a:gd name="connsiteY2" fmla="*/ 11423 h 20953"/>
                    <a:gd name="connsiteX3" fmla="*/ 11404 w 20953"/>
                    <a:gd name="connsiteY3" fmla="*/ 20912 h 20953"/>
                    <a:gd name="connsiteX4" fmla="*/ 20912 w 20953"/>
                    <a:gd name="connsiteY4" fmla="*/ 9549 h 20953"/>
                    <a:gd name="connsiteX5" fmla="*/ 20910 w 20953"/>
                    <a:gd name="connsiteY5" fmla="*/ 9530 h 20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53" h="20953">
                      <a:moveTo>
                        <a:pt x="20910" y="9530"/>
                      </a:moveTo>
                      <a:cubicBezTo>
                        <a:pt x="20387" y="3768"/>
                        <a:pt x="15293" y="-479"/>
                        <a:pt x="9530" y="43"/>
                      </a:cubicBezTo>
                      <a:cubicBezTo>
                        <a:pt x="3768" y="566"/>
                        <a:pt x="-479" y="5661"/>
                        <a:pt x="44" y="11423"/>
                      </a:cubicBezTo>
                      <a:cubicBezTo>
                        <a:pt x="566" y="17178"/>
                        <a:pt x="5648" y="21423"/>
                        <a:pt x="11404" y="20912"/>
                      </a:cubicBezTo>
                      <a:cubicBezTo>
                        <a:pt x="17167" y="20400"/>
                        <a:pt x="21424" y="15312"/>
                        <a:pt x="20912" y="9549"/>
                      </a:cubicBezTo>
                      <a:cubicBezTo>
                        <a:pt x="20911" y="9543"/>
                        <a:pt x="20911" y="9536"/>
                        <a:pt x="20910" y="9530"/>
                      </a:cubicBezTo>
                      <a:close/>
                    </a:path>
                  </a:pathLst>
                </a:custGeom>
                <a:solidFill>
                  <a:srgbClr val="EE892A"/>
                </a:solidFill>
                <a:ln w="3233" cap="flat">
                  <a:noFill/>
                  <a:prstDash val="solid"/>
                  <a:miter/>
                </a:ln>
              </p:spPr>
              <p:txBody>
                <a:bodyPr rtlCol="0" anchor="ctr"/>
                <a:lstStyle/>
                <a:p>
                  <a:endParaRPr lang="en-US"/>
                </a:p>
              </p:txBody>
            </p:sp>
            <p:sp>
              <p:nvSpPr>
                <p:cNvPr id="612" name="Freeform: Shape 611">
                  <a:extLst>
                    <a:ext uri="{FF2B5EF4-FFF2-40B4-BE49-F238E27FC236}">
                      <a16:creationId xmlns:a16="http://schemas.microsoft.com/office/drawing/2014/main" id="{05764A57-9687-469F-9221-DA15A873504B}"/>
                    </a:ext>
                  </a:extLst>
                </p:cNvPr>
                <p:cNvSpPr/>
                <p:nvPr/>
              </p:nvSpPr>
              <p:spPr>
                <a:xfrm>
                  <a:off x="4919511" y="5073100"/>
                  <a:ext cx="12352" cy="12352"/>
                </a:xfrm>
                <a:custGeom>
                  <a:avLst/>
                  <a:gdLst>
                    <a:gd name="connsiteX0" fmla="*/ 6716 w 12352"/>
                    <a:gd name="connsiteY0" fmla="*/ 12328 h 12352"/>
                    <a:gd name="connsiteX1" fmla="*/ 12328 w 12352"/>
                    <a:gd name="connsiteY1" fmla="*/ 5636 h 12352"/>
                    <a:gd name="connsiteX2" fmla="*/ 5636 w 12352"/>
                    <a:gd name="connsiteY2" fmla="*/ 24 h 12352"/>
                    <a:gd name="connsiteX3" fmla="*/ 23 w 12352"/>
                    <a:gd name="connsiteY3" fmla="*/ 6702 h 12352"/>
                    <a:gd name="connsiteX4" fmla="*/ 6702 w 12352"/>
                    <a:gd name="connsiteY4" fmla="*/ 12330 h 12352"/>
                    <a:gd name="connsiteX5" fmla="*/ 6716 w 12352"/>
                    <a:gd name="connsiteY5" fmla="*/ 12328 h 1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2" h="12352">
                      <a:moveTo>
                        <a:pt x="6716" y="12328"/>
                      </a:moveTo>
                      <a:cubicBezTo>
                        <a:pt x="10114" y="12030"/>
                        <a:pt x="12626" y="9034"/>
                        <a:pt x="12328" y="5636"/>
                      </a:cubicBezTo>
                      <a:cubicBezTo>
                        <a:pt x="12030" y="2239"/>
                        <a:pt x="9034" y="-274"/>
                        <a:pt x="5636" y="24"/>
                      </a:cubicBezTo>
                      <a:cubicBezTo>
                        <a:pt x="2244" y="322"/>
                        <a:pt x="-267" y="3309"/>
                        <a:pt x="23" y="6702"/>
                      </a:cubicBezTo>
                      <a:cubicBezTo>
                        <a:pt x="313" y="10101"/>
                        <a:pt x="3304" y="12620"/>
                        <a:pt x="6702" y="12330"/>
                      </a:cubicBezTo>
                      <a:cubicBezTo>
                        <a:pt x="6707" y="12329"/>
                        <a:pt x="6711" y="12329"/>
                        <a:pt x="6716" y="12328"/>
                      </a:cubicBezTo>
                      <a:close/>
                    </a:path>
                  </a:pathLst>
                </a:custGeom>
                <a:solidFill>
                  <a:srgbClr val="EE892A"/>
                </a:solidFill>
                <a:ln w="3233" cap="flat">
                  <a:noFill/>
                  <a:prstDash val="solid"/>
                  <a:miter/>
                </a:ln>
              </p:spPr>
              <p:txBody>
                <a:bodyPr rtlCol="0" anchor="ctr"/>
                <a:lstStyle/>
                <a:p>
                  <a:endParaRPr lang="en-US"/>
                </a:p>
              </p:txBody>
            </p:sp>
            <p:sp>
              <p:nvSpPr>
                <p:cNvPr id="613" name="Freeform: Shape 612">
                  <a:extLst>
                    <a:ext uri="{FF2B5EF4-FFF2-40B4-BE49-F238E27FC236}">
                      <a16:creationId xmlns:a16="http://schemas.microsoft.com/office/drawing/2014/main" id="{B92FC41A-F08B-4DD5-BB57-A2B4A8A6611A}"/>
                    </a:ext>
                  </a:extLst>
                </p:cNvPr>
                <p:cNvSpPr/>
                <p:nvPr/>
              </p:nvSpPr>
              <p:spPr>
                <a:xfrm>
                  <a:off x="4891356" y="5086736"/>
                  <a:ext cx="7954" cy="7960"/>
                </a:xfrm>
                <a:custGeom>
                  <a:avLst/>
                  <a:gdLst>
                    <a:gd name="connsiteX0" fmla="*/ 4315 w 7954"/>
                    <a:gd name="connsiteY0" fmla="*/ 7940 h 7960"/>
                    <a:gd name="connsiteX1" fmla="*/ 7940 w 7954"/>
                    <a:gd name="connsiteY1" fmla="*/ 3639 h 7960"/>
                    <a:gd name="connsiteX2" fmla="*/ 3639 w 7954"/>
                    <a:gd name="connsiteY2" fmla="*/ 15 h 7960"/>
                    <a:gd name="connsiteX3" fmla="*/ 15 w 7954"/>
                    <a:gd name="connsiteY3" fmla="*/ 4315 h 7960"/>
                    <a:gd name="connsiteX4" fmla="*/ 15 w 7954"/>
                    <a:gd name="connsiteY4" fmla="*/ 4318 h 7960"/>
                    <a:gd name="connsiteX5" fmla="*/ 4189 w 7954"/>
                    <a:gd name="connsiteY5" fmla="*/ 7951 h 7960"/>
                    <a:gd name="connsiteX6" fmla="*/ 4315 w 7954"/>
                    <a:gd name="connsiteY6" fmla="*/ 7940 h 7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54" h="7960">
                      <a:moveTo>
                        <a:pt x="4315" y="7940"/>
                      </a:moveTo>
                      <a:cubicBezTo>
                        <a:pt x="6504" y="7753"/>
                        <a:pt x="8127" y="5828"/>
                        <a:pt x="7940" y="3639"/>
                      </a:cubicBezTo>
                      <a:cubicBezTo>
                        <a:pt x="7753" y="1451"/>
                        <a:pt x="5828" y="-172"/>
                        <a:pt x="3639" y="15"/>
                      </a:cubicBezTo>
                      <a:cubicBezTo>
                        <a:pt x="1451" y="201"/>
                        <a:pt x="-172" y="2127"/>
                        <a:pt x="15" y="4315"/>
                      </a:cubicBezTo>
                      <a:cubicBezTo>
                        <a:pt x="15" y="4316"/>
                        <a:pt x="15" y="4318"/>
                        <a:pt x="15" y="4318"/>
                      </a:cubicBezTo>
                      <a:cubicBezTo>
                        <a:pt x="164" y="6474"/>
                        <a:pt x="2033" y="8100"/>
                        <a:pt x="4189" y="7951"/>
                      </a:cubicBezTo>
                      <a:cubicBezTo>
                        <a:pt x="4231" y="7948"/>
                        <a:pt x="4273" y="7944"/>
                        <a:pt x="4315" y="7940"/>
                      </a:cubicBezTo>
                      <a:close/>
                    </a:path>
                  </a:pathLst>
                </a:custGeom>
                <a:solidFill>
                  <a:srgbClr val="EE892A"/>
                </a:solidFill>
                <a:ln w="3233" cap="flat">
                  <a:noFill/>
                  <a:prstDash val="solid"/>
                  <a:miter/>
                </a:ln>
              </p:spPr>
              <p:txBody>
                <a:bodyPr rtlCol="0" anchor="ctr"/>
                <a:lstStyle/>
                <a:p>
                  <a:endParaRPr lang="en-US"/>
                </a:p>
              </p:txBody>
            </p:sp>
            <p:sp>
              <p:nvSpPr>
                <p:cNvPr id="614" name="Freeform: Shape 613">
                  <a:extLst>
                    <a:ext uri="{FF2B5EF4-FFF2-40B4-BE49-F238E27FC236}">
                      <a16:creationId xmlns:a16="http://schemas.microsoft.com/office/drawing/2014/main" id="{69CFC37B-9F0B-41D5-A28E-8265DE97E392}"/>
                    </a:ext>
                  </a:extLst>
                </p:cNvPr>
                <p:cNvSpPr/>
                <p:nvPr/>
              </p:nvSpPr>
              <p:spPr>
                <a:xfrm>
                  <a:off x="4898790" y="5015547"/>
                  <a:ext cx="20953" cy="20953"/>
                </a:xfrm>
                <a:custGeom>
                  <a:avLst/>
                  <a:gdLst>
                    <a:gd name="connsiteX0" fmla="*/ 20906 w 20953"/>
                    <a:gd name="connsiteY0" fmla="*/ 9481 h 20953"/>
                    <a:gd name="connsiteX1" fmla="*/ 9481 w 20953"/>
                    <a:gd name="connsiteY1" fmla="*/ 48 h 20953"/>
                    <a:gd name="connsiteX2" fmla="*/ 48 w 20953"/>
                    <a:gd name="connsiteY2" fmla="*/ 11472 h 20953"/>
                    <a:gd name="connsiteX3" fmla="*/ 11205 w 20953"/>
                    <a:gd name="connsiteY3" fmla="*/ 20928 h 20953"/>
                    <a:gd name="connsiteX4" fmla="*/ 20928 w 20953"/>
                    <a:gd name="connsiteY4" fmla="*/ 9748 h 20953"/>
                    <a:gd name="connsiteX5" fmla="*/ 20906 w 20953"/>
                    <a:gd name="connsiteY5" fmla="*/ 9481 h 20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53" h="20953">
                      <a:moveTo>
                        <a:pt x="20906" y="9481"/>
                      </a:moveTo>
                      <a:cubicBezTo>
                        <a:pt x="20356" y="3722"/>
                        <a:pt x="15241" y="-502"/>
                        <a:pt x="9481" y="48"/>
                      </a:cubicBezTo>
                      <a:cubicBezTo>
                        <a:pt x="3722" y="598"/>
                        <a:pt x="-502" y="5712"/>
                        <a:pt x="48" y="11472"/>
                      </a:cubicBezTo>
                      <a:cubicBezTo>
                        <a:pt x="588" y="17128"/>
                        <a:pt x="5538" y="21323"/>
                        <a:pt x="11205" y="20928"/>
                      </a:cubicBezTo>
                      <a:cubicBezTo>
                        <a:pt x="16977" y="20525"/>
                        <a:pt x="21330" y="15520"/>
                        <a:pt x="20928" y="9748"/>
                      </a:cubicBezTo>
                      <a:cubicBezTo>
                        <a:pt x="20922" y="9659"/>
                        <a:pt x="20914" y="9570"/>
                        <a:pt x="20906" y="9481"/>
                      </a:cubicBezTo>
                      <a:close/>
                    </a:path>
                  </a:pathLst>
                </a:custGeom>
                <a:solidFill>
                  <a:srgbClr val="EE892A"/>
                </a:solidFill>
                <a:ln w="3233" cap="flat">
                  <a:noFill/>
                  <a:prstDash val="solid"/>
                  <a:miter/>
                </a:ln>
              </p:spPr>
              <p:txBody>
                <a:bodyPr rtlCol="0" anchor="ctr"/>
                <a:lstStyle/>
                <a:p>
                  <a:endParaRPr lang="en-US"/>
                </a:p>
              </p:txBody>
            </p:sp>
            <p:sp>
              <p:nvSpPr>
                <p:cNvPr id="615" name="Freeform: Shape 614">
                  <a:extLst>
                    <a:ext uri="{FF2B5EF4-FFF2-40B4-BE49-F238E27FC236}">
                      <a16:creationId xmlns:a16="http://schemas.microsoft.com/office/drawing/2014/main" id="{91688359-D645-4C2A-AC81-43677EA7CB0A}"/>
                    </a:ext>
                  </a:extLst>
                </p:cNvPr>
                <p:cNvSpPr/>
                <p:nvPr/>
              </p:nvSpPr>
              <p:spPr>
                <a:xfrm>
                  <a:off x="4911765" y="4997487"/>
                  <a:ext cx="12368" cy="12368"/>
                </a:xfrm>
                <a:custGeom>
                  <a:avLst/>
                  <a:gdLst>
                    <a:gd name="connsiteX0" fmla="*/ 5635 w 12368"/>
                    <a:gd name="connsiteY0" fmla="*/ 25 h 12368"/>
                    <a:gd name="connsiteX1" fmla="*/ 25 w 12368"/>
                    <a:gd name="connsiteY1" fmla="*/ 6734 h 12368"/>
                    <a:gd name="connsiteX2" fmla="*/ 6734 w 12368"/>
                    <a:gd name="connsiteY2" fmla="*/ 12344 h 12368"/>
                    <a:gd name="connsiteX3" fmla="*/ 12344 w 12368"/>
                    <a:gd name="connsiteY3" fmla="*/ 5635 h 12368"/>
                    <a:gd name="connsiteX4" fmla="*/ 5635 w 12368"/>
                    <a:gd name="connsiteY4" fmla="*/ 25 h 12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68" h="12368">
                      <a:moveTo>
                        <a:pt x="5635" y="25"/>
                      </a:moveTo>
                      <a:cubicBezTo>
                        <a:pt x="2233" y="328"/>
                        <a:pt x="-279" y="3332"/>
                        <a:pt x="25" y="6734"/>
                      </a:cubicBezTo>
                      <a:cubicBezTo>
                        <a:pt x="328" y="10136"/>
                        <a:pt x="3332" y="12647"/>
                        <a:pt x="6734" y="12344"/>
                      </a:cubicBezTo>
                      <a:cubicBezTo>
                        <a:pt x="10136" y="12040"/>
                        <a:pt x="12648" y="9036"/>
                        <a:pt x="12344" y="5635"/>
                      </a:cubicBezTo>
                      <a:cubicBezTo>
                        <a:pt x="12041" y="2233"/>
                        <a:pt x="9037" y="-279"/>
                        <a:pt x="5635" y="25"/>
                      </a:cubicBezTo>
                      <a:close/>
                    </a:path>
                  </a:pathLst>
                </a:custGeom>
                <a:solidFill>
                  <a:srgbClr val="EE892A"/>
                </a:solidFill>
                <a:ln w="3233" cap="flat">
                  <a:noFill/>
                  <a:prstDash val="solid"/>
                  <a:miter/>
                </a:ln>
              </p:spPr>
              <p:txBody>
                <a:bodyPr rtlCol="0" anchor="ctr"/>
                <a:lstStyle/>
                <a:p>
                  <a:endParaRPr lang="en-US"/>
                </a:p>
              </p:txBody>
            </p:sp>
            <p:sp>
              <p:nvSpPr>
                <p:cNvPr id="616" name="Freeform: Shape 615">
                  <a:extLst>
                    <a:ext uri="{FF2B5EF4-FFF2-40B4-BE49-F238E27FC236}">
                      <a16:creationId xmlns:a16="http://schemas.microsoft.com/office/drawing/2014/main" id="{7705F91A-B561-410D-96D0-C6CC749932B7}"/>
                    </a:ext>
                  </a:extLst>
                </p:cNvPr>
                <p:cNvSpPr/>
                <p:nvPr/>
              </p:nvSpPr>
              <p:spPr>
                <a:xfrm>
                  <a:off x="4883580" y="5011339"/>
                  <a:ext cx="7964" cy="7916"/>
                </a:xfrm>
                <a:custGeom>
                  <a:avLst/>
                  <a:gdLst>
                    <a:gd name="connsiteX0" fmla="*/ 7953 w 7964"/>
                    <a:gd name="connsiteY0" fmla="*/ 3601 h 7916"/>
                    <a:gd name="connsiteX1" fmla="*/ 3620 w 7964"/>
                    <a:gd name="connsiteY1" fmla="*/ 12 h 7916"/>
                    <a:gd name="connsiteX2" fmla="*/ 15 w 7964"/>
                    <a:gd name="connsiteY2" fmla="*/ 4297 h 7916"/>
                    <a:gd name="connsiteX3" fmla="*/ 4299 w 7964"/>
                    <a:gd name="connsiteY3" fmla="*/ 7902 h 7916"/>
                    <a:gd name="connsiteX4" fmla="*/ 7953 w 7964"/>
                    <a:gd name="connsiteY4" fmla="*/ 3601 h 79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64" h="7916">
                      <a:moveTo>
                        <a:pt x="7953" y="3601"/>
                      </a:moveTo>
                      <a:cubicBezTo>
                        <a:pt x="7715" y="1431"/>
                        <a:pt x="5797" y="-158"/>
                        <a:pt x="3620" y="12"/>
                      </a:cubicBezTo>
                      <a:cubicBezTo>
                        <a:pt x="1441" y="200"/>
                        <a:pt x="-173" y="2118"/>
                        <a:pt x="15" y="4297"/>
                      </a:cubicBezTo>
                      <a:cubicBezTo>
                        <a:pt x="202" y="6475"/>
                        <a:pt x="2120" y="8089"/>
                        <a:pt x="4299" y="7902"/>
                      </a:cubicBezTo>
                      <a:cubicBezTo>
                        <a:pt x="6490" y="7713"/>
                        <a:pt x="8121" y="5794"/>
                        <a:pt x="7953" y="3601"/>
                      </a:cubicBezTo>
                      <a:close/>
                    </a:path>
                  </a:pathLst>
                </a:custGeom>
                <a:solidFill>
                  <a:srgbClr val="EE892A"/>
                </a:solidFill>
                <a:ln w="3233" cap="flat">
                  <a:noFill/>
                  <a:prstDash val="solid"/>
                  <a:miter/>
                </a:ln>
              </p:spPr>
              <p:txBody>
                <a:bodyPr rtlCol="0" anchor="ctr"/>
                <a:lstStyle/>
                <a:p>
                  <a:endParaRPr lang="en-US"/>
                </a:p>
              </p:txBody>
            </p:sp>
            <p:sp>
              <p:nvSpPr>
                <p:cNvPr id="617" name="Freeform: Shape 616">
                  <a:extLst>
                    <a:ext uri="{FF2B5EF4-FFF2-40B4-BE49-F238E27FC236}">
                      <a16:creationId xmlns:a16="http://schemas.microsoft.com/office/drawing/2014/main" id="{D0AA9CF8-0C12-476D-AF44-058D25CE3A8B}"/>
                    </a:ext>
                  </a:extLst>
                </p:cNvPr>
                <p:cNvSpPr/>
                <p:nvPr/>
              </p:nvSpPr>
              <p:spPr>
                <a:xfrm>
                  <a:off x="4868964" y="5036343"/>
                  <a:ext cx="17626" cy="17593"/>
                </a:xfrm>
                <a:custGeom>
                  <a:avLst/>
                  <a:gdLst>
                    <a:gd name="connsiteX0" fmla="*/ 5012 w 17626"/>
                    <a:gd name="connsiteY0" fmla="*/ 16719 h 17593"/>
                    <a:gd name="connsiteX1" fmla="*/ 16753 w 17626"/>
                    <a:gd name="connsiteY1" fmla="*/ 12615 h 17593"/>
                    <a:gd name="connsiteX2" fmla="*/ 12648 w 17626"/>
                    <a:gd name="connsiteY2" fmla="*/ 874 h 17593"/>
                    <a:gd name="connsiteX3" fmla="*/ 907 w 17626"/>
                    <a:gd name="connsiteY3" fmla="*/ 4979 h 17593"/>
                    <a:gd name="connsiteX4" fmla="*/ 905 w 17626"/>
                    <a:gd name="connsiteY4" fmla="*/ 4982 h 17593"/>
                    <a:gd name="connsiteX5" fmla="*/ 4840 w 17626"/>
                    <a:gd name="connsiteY5" fmla="*/ 16636 h 17593"/>
                    <a:gd name="connsiteX6" fmla="*/ 5012 w 17626"/>
                    <a:gd name="connsiteY6" fmla="*/ 16719 h 1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26" h="17593">
                      <a:moveTo>
                        <a:pt x="5012" y="16719"/>
                      </a:moveTo>
                      <a:cubicBezTo>
                        <a:pt x="9387" y="18828"/>
                        <a:pt x="14644" y="16991"/>
                        <a:pt x="16753" y="12615"/>
                      </a:cubicBezTo>
                      <a:cubicBezTo>
                        <a:pt x="18861" y="8239"/>
                        <a:pt x="17024" y="2983"/>
                        <a:pt x="12648" y="874"/>
                      </a:cubicBezTo>
                      <a:cubicBezTo>
                        <a:pt x="8272" y="-1235"/>
                        <a:pt x="3016" y="603"/>
                        <a:pt x="907" y="4979"/>
                      </a:cubicBezTo>
                      <a:cubicBezTo>
                        <a:pt x="906" y="4980"/>
                        <a:pt x="906" y="4981"/>
                        <a:pt x="905" y="4982"/>
                      </a:cubicBezTo>
                      <a:cubicBezTo>
                        <a:pt x="-1226" y="9287"/>
                        <a:pt x="535" y="14505"/>
                        <a:pt x="4840" y="16636"/>
                      </a:cubicBezTo>
                      <a:cubicBezTo>
                        <a:pt x="4897" y="16665"/>
                        <a:pt x="4954" y="16693"/>
                        <a:pt x="5012" y="16719"/>
                      </a:cubicBezTo>
                      <a:close/>
                    </a:path>
                  </a:pathLst>
                </a:custGeom>
                <a:solidFill>
                  <a:srgbClr val="EE892A"/>
                </a:solidFill>
                <a:ln w="3233" cap="flat">
                  <a:noFill/>
                  <a:prstDash val="solid"/>
                  <a:miter/>
                </a:ln>
              </p:spPr>
              <p:txBody>
                <a:bodyPr rtlCol="0" anchor="ctr"/>
                <a:lstStyle/>
                <a:p>
                  <a:endParaRPr lang="en-US"/>
                </a:p>
              </p:txBody>
            </p:sp>
            <p:sp>
              <p:nvSpPr>
                <p:cNvPr id="618" name="Freeform: Shape 617">
                  <a:extLst>
                    <a:ext uri="{FF2B5EF4-FFF2-40B4-BE49-F238E27FC236}">
                      <a16:creationId xmlns:a16="http://schemas.microsoft.com/office/drawing/2014/main" id="{69674146-3BBA-4E15-B81F-DDDDFCCAAE93}"/>
                    </a:ext>
                  </a:extLst>
                </p:cNvPr>
                <p:cNvSpPr/>
                <p:nvPr/>
              </p:nvSpPr>
              <p:spPr>
                <a:xfrm>
                  <a:off x="4860273" y="5024307"/>
                  <a:ext cx="10273" cy="10284"/>
                </a:xfrm>
                <a:custGeom>
                  <a:avLst/>
                  <a:gdLst>
                    <a:gd name="connsiteX0" fmla="*/ 511 w 10273"/>
                    <a:gd name="connsiteY0" fmla="*/ 2888 h 10284"/>
                    <a:gd name="connsiteX1" fmla="*/ 2903 w 10273"/>
                    <a:gd name="connsiteY1" fmla="*/ 9775 h 10284"/>
                    <a:gd name="connsiteX2" fmla="*/ 9765 w 10273"/>
                    <a:gd name="connsiteY2" fmla="*/ 7370 h 10284"/>
                    <a:gd name="connsiteX3" fmla="*/ 7359 w 10273"/>
                    <a:gd name="connsiteY3" fmla="*/ 509 h 10284"/>
                    <a:gd name="connsiteX4" fmla="*/ 511 w 10273"/>
                    <a:gd name="connsiteY4" fmla="*/ 2888 h 102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73" h="10284">
                      <a:moveTo>
                        <a:pt x="511" y="2888"/>
                      </a:moveTo>
                      <a:cubicBezTo>
                        <a:pt x="-720" y="5451"/>
                        <a:pt x="349" y="8527"/>
                        <a:pt x="2903" y="9775"/>
                      </a:cubicBezTo>
                      <a:cubicBezTo>
                        <a:pt x="5462" y="11006"/>
                        <a:pt x="8534" y="9929"/>
                        <a:pt x="9765" y="7370"/>
                      </a:cubicBezTo>
                      <a:cubicBezTo>
                        <a:pt x="10995" y="4811"/>
                        <a:pt x="9918" y="1739"/>
                        <a:pt x="7359" y="509"/>
                      </a:cubicBezTo>
                      <a:cubicBezTo>
                        <a:pt x="4811" y="-717"/>
                        <a:pt x="1750" y="346"/>
                        <a:pt x="511" y="2888"/>
                      </a:cubicBezTo>
                      <a:close/>
                    </a:path>
                  </a:pathLst>
                </a:custGeom>
                <a:solidFill>
                  <a:srgbClr val="EE892A"/>
                </a:solidFill>
                <a:ln w="3233" cap="flat">
                  <a:noFill/>
                  <a:prstDash val="solid"/>
                  <a:miter/>
                </a:ln>
              </p:spPr>
              <p:txBody>
                <a:bodyPr rtlCol="0" anchor="ctr"/>
                <a:lstStyle/>
                <a:p>
                  <a:endParaRPr lang="en-US"/>
                </a:p>
              </p:txBody>
            </p:sp>
            <p:sp>
              <p:nvSpPr>
                <p:cNvPr id="619" name="Freeform: Shape 618">
                  <a:extLst>
                    <a:ext uri="{FF2B5EF4-FFF2-40B4-BE49-F238E27FC236}">
                      <a16:creationId xmlns:a16="http://schemas.microsoft.com/office/drawing/2014/main" id="{E43FAB27-8B11-4F5B-AE4E-419082A88C73}"/>
                    </a:ext>
                  </a:extLst>
                </p:cNvPr>
                <p:cNvSpPr/>
                <p:nvPr/>
              </p:nvSpPr>
              <p:spPr>
                <a:xfrm>
                  <a:off x="4857326" y="5052826"/>
                  <a:ext cx="6589" cy="6646"/>
                </a:xfrm>
                <a:custGeom>
                  <a:avLst/>
                  <a:gdLst>
                    <a:gd name="connsiteX0" fmla="*/ 6238 w 6589"/>
                    <a:gd name="connsiteY0" fmla="*/ 4763 h 6646"/>
                    <a:gd name="connsiteX1" fmla="*/ 4821 w 6589"/>
                    <a:gd name="connsiteY1" fmla="*/ 415 h 6646"/>
                    <a:gd name="connsiteX2" fmla="*/ 4718 w 6589"/>
                    <a:gd name="connsiteY2" fmla="*/ 365 h 6646"/>
                    <a:gd name="connsiteX3" fmla="*/ 358 w 6589"/>
                    <a:gd name="connsiteY3" fmla="*/ 1743 h 6646"/>
                    <a:gd name="connsiteX4" fmla="*/ 289 w 6589"/>
                    <a:gd name="connsiteY4" fmla="*/ 1885 h 6646"/>
                    <a:gd name="connsiteX5" fmla="*/ 1873 w 6589"/>
                    <a:gd name="connsiteY5" fmla="*/ 6314 h 6646"/>
                    <a:gd name="connsiteX6" fmla="*/ 6201 w 6589"/>
                    <a:gd name="connsiteY6" fmla="*/ 4840 h 6646"/>
                    <a:gd name="connsiteX7" fmla="*/ 6238 w 6589"/>
                    <a:gd name="connsiteY7" fmla="*/ 4763 h 6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89" h="6646">
                      <a:moveTo>
                        <a:pt x="6238" y="4763"/>
                      </a:moveTo>
                      <a:cubicBezTo>
                        <a:pt x="7047" y="3171"/>
                        <a:pt x="6413" y="1224"/>
                        <a:pt x="4821" y="415"/>
                      </a:cubicBezTo>
                      <a:cubicBezTo>
                        <a:pt x="4787" y="398"/>
                        <a:pt x="4753" y="381"/>
                        <a:pt x="4718" y="365"/>
                      </a:cubicBezTo>
                      <a:cubicBezTo>
                        <a:pt x="3134" y="-459"/>
                        <a:pt x="1182" y="158"/>
                        <a:pt x="358" y="1743"/>
                      </a:cubicBezTo>
                      <a:cubicBezTo>
                        <a:pt x="334" y="1790"/>
                        <a:pt x="311" y="1837"/>
                        <a:pt x="289" y="1885"/>
                      </a:cubicBezTo>
                      <a:cubicBezTo>
                        <a:pt x="-440" y="3548"/>
                        <a:pt x="255" y="5491"/>
                        <a:pt x="1873" y="6314"/>
                      </a:cubicBezTo>
                      <a:cubicBezTo>
                        <a:pt x="3476" y="7102"/>
                        <a:pt x="5413" y="6442"/>
                        <a:pt x="6201" y="4840"/>
                      </a:cubicBezTo>
                      <a:cubicBezTo>
                        <a:pt x="6214" y="4814"/>
                        <a:pt x="6226" y="4789"/>
                        <a:pt x="6238" y="4763"/>
                      </a:cubicBezTo>
                      <a:close/>
                    </a:path>
                  </a:pathLst>
                </a:custGeom>
                <a:solidFill>
                  <a:srgbClr val="EE892A"/>
                </a:solidFill>
                <a:ln w="3233" cap="flat">
                  <a:noFill/>
                  <a:prstDash val="solid"/>
                  <a:miter/>
                </a:ln>
              </p:spPr>
              <p:txBody>
                <a:bodyPr rtlCol="0" anchor="ctr"/>
                <a:lstStyle/>
                <a:p>
                  <a:endParaRPr lang="en-US"/>
                </a:p>
              </p:txBody>
            </p:sp>
            <p:sp>
              <p:nvSpPr>
                <p:cNvPr id="620" name="Freeform: Shape 619">
                  <a:extLst>
                    <a:ext uri="{FF2B5EF4-FFF2-40B4-BE49-F238E27FC236}">
                      <a16:creationId xmlns:a16="http://schemas.microsoft.com/office/drawing/2014/main" id="{225019F7-6661-457F-BECE-E31DC34D5D16}"/>
                    </a:ext>
                  </a:extLst>
                </p:cNvPr>
                <p:cNvSpPr/>
                <p:nvPr/>
              </p:nvSpPr>
              <p:spPr>
                <a:xfrm>
                  <a:off x="4772179" y="5055066"/>
                  <a:ext cx="28522" cy="28522"/>
                </a:xfrm>
                <a:custGeom>
                  <a:avLst/>
                  <a:gdLst>
                    <a:gd name="connsiteX0" fmla="*/ 6702 w 28522"/>
                    <a:gd name="connsiteY0" fmla="*/ 26352 h 28522"/>
                    <a:gd name="connsiteX1" fmla="*/ 26352 w 28522"/>
                    <a:gd name="connsiteY1" fmla="*/ 21820 h 28522"/>
                    <a:gd name="connsiteX2" fmla="*/ 21819 w 28522"/>
                    <a:gd name="connsiteY2" fmla="*/ 2170 h 28522"/>
                    <a:gd name="connsiteX3" fmla="*/ 2176 w 28522"/>
                    <a:gd name="connsiteY3" fmla="*/ 6693 h 28522"/>
                    <a:gd name="connsiteX4" fmla="*/ 6693 w 28522"/>
                    <a:gd name="connsiteY4" fmla="*/ 26346 h 28522"/>
                    <a:gd name="connsiteX5" fmla="*/ 6703 w 28522"/>
                    <a:gd name="connsiteY5" fmla="*/ 26352 h 28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522" h="28522">
                      <a:moveTo>
                        <a:pt x="6702" y="26352"/>
                      </a:moveTo>
                      <a:cubicBezTo>
                        <a:pt x="13380" y="30527"/>
                        <a:pt x="22178" y="28498"/>
                        <a:pt x="26352" y="21820"/>
                      </a:cubicBezTo>
                      <a:cubicBezTo>
                        <a:pt x="30526" y="15142"/>
                        <a:pt x="28497" y="6345"/>
                        <a:pt x="21819" y="2170"/>
                      </a:cubicBezTo>
                      <a:cubicBezTo>
                        <a:pt x="15146" y="-2002"/>
                        <a:pt x="6353" y="22"/>
                        <a:pt x="2176" y="6693"/>
                      </a:cubicBezTo>
                      <a:cubicBezTo>
                        <a:pt x="-2004" y="13368"/>
                        <a:pt x="19" y="22167"/>
                        <a:pt x="6693" y="26346"/>
                      </a:cubicBezTo>
                      <a:cubicBezTo>
                        <a:pt x="6696" y="26348"/>
                        <a:pt x="6700" y="26350"/>
                        <a:pt x="6703" y="26352"/>
                      </a:cubicBezTo>
                      <a:close/>
                    </a:path>
                  </a:pathLst>
                </a:custGeom>
                <a:solidFill>
                  <a:srgbClr val="EE892A"/>
                </a:solidFill>
                <a:ln w="3233" cap="flat">
                  <a:noFill/>
                  <a:prstDash val="solid"/>
                  <a:miter/>
                </a:ln>
              </p:spPr>
              <p:txBody>
                <a:bodyPr rtlCol="0" anchor="ctr"/>
                <a:lstStyle/>
                <a:p>
                  <a:endParaRPr lang="en-US"/>
                </a:p>
              </p:txBody>
            </p:sp>
            <p:sp>
              <p:nvSpPr>
                <p:cNvPr id="621" name="Freeform: Shape 620">
                  <a:extLst>
                    <a:ext uri="{FF2B5EF4-FFF2-40B4-BE49-F238E27FC236}">
                      <a16:creationId xmlns:a16="http://schemas.microsoft.com/office/drawing/2014/main" id="{E73CCB28-8580-46C9-9210-482E54F2CEE0}"/>
                    </a:ext>
                  </a:extLst>
                </p:cNvPr>
                <p:cNvSpPr/>
                <p:nvPr/>
              </p:nvSpPr>
              <p:spPr>
                <a:xfrm>
                  <a:off x="4805655" y="5043767"/>
                  <a:ext cx="16779" cy="16778"/>
                </a:xfrm>
                <a:custGeom>
                  <a:avLst/>
                  <a:gdLst>
                    <a:gd name="connsiteX0" fmla="*/ 3944 w 16779"/>
                    <a:gd name="connsiteY0" fmla="*/ 15503 h 16778"/>
                    <a:gd name="connsiteX1" fmla="*/ 15503 w 16779"/>
                    <a:gd name="connsiteY1" fmla="*/ 12835 h 16778"/>
                    <a:gd name="connsiteX2" fmla="*/ 12836 w 16779"/>
                    <a:gd name="connsiteY2" fmla="*/ 1276 h 16778"/>
                    <a:gd name="connsiteX3" fmla="*/ 1276 w 16779"/>
                    <a:gd name="connsiteY3" fmla="*/ 3944 h 16778"/>
                    <a:gd name="connsiteX4" fmla="*/ 3944 w 16779"/>
                    <a:gd name="connsiteY4" fmla="*/ 15503 h 167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79" h="16778">
                      <a:moveTo>
                        <a:pt x="3944" y="15503"/>
                      </a:moveTo>
                      <a:cubicBezTo>
                        <a:pt x="7872" y="17958"/>
                        <a:pt x="13048" y="16764"/>
                        <a:pt x="15503" y="12835"/>
                      </a:cubicBezTo>
                      <a:cubicBezTo>
                        <a:pt x="17959" y="8907"/>
                        <a:pt x="16764" y="3732"/>
                        <a:pt x="12836" y="1276"/>
                      </a:cubicBezTo>
                      <a:cubicBezTo>
                        <a:pt x="8907" y="-1179"/>
                        <a:pt x="3732" y="15"/>
                        <a:pt x="1276" y="3944"/>
                      </a:cubicBezTo>
                      <a:cubicBezTo>
                        <a:pt x="-1179" y="7872"/>
                        <a:pt x="15" y="13047"/>
                        <a:pt x="3944" y="15503"/>
                      </a:cubicBezTo>
                      <a:close/>
                    </a:path>
                  </a:pathLst>
                </a:custGeom>
                <a:solidFill>
                  <a:srgbClr val="EE892A"/>
                </a:solidFill>
                <a:ln w="3233" cap="flat">
                  <a:noFill/>
                  <a:prstDash val="solid"/>
                  <a:miter/>
                </a:ln>
              </p:spPr>
              <p:txBody>
                <a:bodyPr rtlCol="0" anchor="ctr"/>
                <a:lstStyle/>
                <a:p>
                  <a:endParaRPr lang="en-US"/>
                </a:p>
              </p:txBody>
            </p:sp>
            <p:sp>
              <p:nvSpPr>
                <p:cNvPr id="622" name="Freeform: Shape 621">
                  <a:extLst>
                    <a:ext uri="{FF2B5EF4-FFF2-40B4-BE49-F238E27FC236}">
                      <a16:creationId xmlns:a16="http://schemas.microsoft.com/office/drawing/2014/main" id="{ABE3E993-1E83-47B8-BFE4-C4F98E0DCB47}"/>
                    </a:ext>
                  </a:extLst>
                </p:cNvPr>
                <p:cNvSpPr/>
                <p:nvPr/>
              </p:nvSpPr>
              <p:spPr>
                <a:xfrm>
                  <a:off x="4766341" y="5034323"/>
                  <a:ext cx="10632" cy="10571"/>
                </a:xfrm>
                <a:custGeom>
                  <a:avLst/>
                  <a:gdLst>
                    <a:gd name="connsiteX0" fmla="*/ 8175 w 10632"/>
                    <a:gd name="connsiteY0" fmla="*/ 794 h 10571"/>
                    <a:gd name="connsiteX1" fmla="*/ 793 w 10632"/>
                    <a:gd name="connsiteY1" fmla="*/ 2560 h 10571"/>
                    <a:gd name="connsiteX2" fmla="*/ 124 w 10632"/>
                    <a:gd name="connsiteY2" fmla="*/ 6517 h 10571"/>
                    <a:gd name="connsiteX3" fmla="*/ 2517 w 10632"/>
                    <a:gd name="connsiteY3" fmla="*/ 9750 h 10571"/>
                    <a:gd name="connsiteX4" fmla="*/ 9954 w 10632"/>
                    <a:gd name="connsiteY4" fmla="*/ 8037 h 10571"/>
                    <a:gd name="connsiteX5" fmla="*/ 10213 w 10632"/>
                    <a:gd name="connsiteY5" fmla="*/ 7261 h 10571"/>
                    <a:gd name="connsiteX6" fmla="*/ 8175 w 10632"/>
                    <a:gd name="connsiteY6" fmla="*/ 794 h 10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32" h="10571">
                      <a:moveTo>
                        <a:pt x="8175" y="794"/>
                      </a:moveTo>
                      <a:cubicBezTo>
                        <a:pt x="5649" y="-757"/>
                        <a:pt x="2344" y="34"/>
                        <a:pt x="793" y="2560"/>
                      </a:cubicBezTo>
                      <a:cubicBezTo>
                        <a:pt x="67" y="3743"/>
                        <a:pt x="-173" y="5161"/>
                        <a:pt x="124" y="6517"/>
                      </a:cubicBezTo>
                      <a:cubicBezTo>
                        <a:pt x="485" y="7858"/>
                        <a:pt x="1340" y="9014"/>
                        <a:pt x="2517" y="9750"/>
                      </a:cubicBezTo>
                      <a:cubicBezTo>
                        <a:pt x="5044" y="11329"/>
                        <a:pt x="8372" y="10562"/>
                        <a:pt x="9954" y="8037"/>
                      </a:cubicBezTo>
                      <a:cubicBezTo>
                        <a:pt x="9954" y="7810"/>
                        <a:pt x="9954" y="7519"/>
                        <a:pt x="10213" y="7261"/>
                      </a:cubicBezTo>
                      <a:cubicBezTo>
                        <a:pt x="11223" y="4898"/>
                        <a:pt x="10358" y="2151"/>
                        <a:pt x="8175" y="794"/>
                      </a:cubicBezTo>
                      <a:close/>
                    </a:path>
                  </a:pathLst>
                </a:custGeom>
                <a:solidFill>
                  <a:srgbClr val="EE892A"/>
                </a:solidFill>
                <a:ln w="3233" cap="flat">
                  <a:noFill/>
                  <a:prstDash val="solid"/>
                  <a:miter/>
                </a:ln>
              </p:spPr>
              <p:txBody>
                <a:bodyPr rtlCol="0" anchor="ctr"/>
                <a:lstStyle/>
                <a:p>
                  <a:endParaRPr lang="en-US"/>
                </a:p>
              </p:txBody>
            </p:sp>
            <p:sp>
              <p:nvSpPr>
                <p:cNvPr id="623" name="Freeform: Shape 622">
                  <a:extLst>
                    <a:ext uri="{FF2B5EF4-FFF2-40B4-BE49-F238E27FC236}">
                      <a16:creationId xmlns:a16="http://schemas.microsoft.com/office/drawing/2014/main" id="{27B8F75A-E468-4E4A-8502-C07DE8F92928}"/>
                    </a:ext>
                  </a:extLst>
                </p:cNvPr>
                <p:cNvSpPr/>
                <p:nvPr/>
              </p:nvSpPr>
              <p:spPr>
                <a:xfrm>
                  <a:off x="4730672" y="5090432"/>
                  <a:ext cx="23384" cy="28530"/>
                </a:xfrm>
                <a:custGeom>
                  <a:avLst/>
                  <a:gdLst>
                    <a:gd name="connsiteX0" fmla="*/ 16684 w 23384"/>
                    <a:gd name="connsiteY0" fmla="*/ 26359 h 28530"/>
                    <a:gd name="connsiteX1" fmla="*/ 21211 w 23384"/>
                    <a:gd name="connsiteY1" fmla="*/ 6701 h 28530"/>
                    <a:gd name="connsiteX2" fmla="*/ 1552 w 23384"/>
                    <a:gd name="connsiteY2" fmla="*/ 2174 h 28530"/>
                    <a:gd name="connsiteX3" fmla="*/ 0 w 23384"/>
                    <a:gd name="connsiteY3" fmla="*/ 3338 h 28530"/>
                    <a:gd name="connsiteX4" fmla="*/ 0 w 23384"/>
                    <a:gd name="connsiteY4" fmla="*/ 25195 h 28530"/>
                    <a:gd name="connsiteX5" fmla="*/ 16684 w 23384"/>
                    <a:gd name="connsiteY5" fmla="*/ 26359 h 28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4" h="28530">
                      <a:moveTo>
                        <a:pt x="16684" y="26359"/>
                      </a:moveTo>
                      <a:cubicBezTo>
                        <a:pt x="23363" y="22181"/>
                        <a:pt x="25389" y="13379"/>
                        <a:pt x="21211" y="6701"/>
                      </a:cubicBezTo>
                      <a:cubicBezTo>
                        <a:pt x="17032" y="22"/>
                        <a:pt x="8231" y="-2005"/>
                        <a:pt x="1552" y="2174"/>
                      </a:cubicBezTo>
                      <a:cubicBezTo>
                        <a:pt x="970" y="2529"/>
                        <a:pt x="517" y="2950"/>
                        <a:pt x="0" y="3338"/>
                      </a:cubicBezTo>
                      <a:lnTo>
                        <a:pt x="0" y="25195"/>
                      </a:lnTo>
                      <a:cubicBezTo>
                        <a:pt x="4718" y="29167"/>
                        <a:pt x="11460" y="29637"/>
                        <a:pt x="16684" y="26359"/>
                      </a:cubicBezTo>
                      <a:close/>
                    </a:path>
                  </a:pathLst>
                </a:custGeom>
                <a:solidFill>
                  <a:srgbClr val="EE892A"/>
                </a:solidFill>
                <a:ln w="3233" cap="flat">
                  <a:noFill/>
                  <a:prstDash val="solid"/>
                  <a:miter/>
                </a:ln>
              </p:spPr>
              <p:txBody>
                <a:bodyPr rtlCol="0" anchor="ctr"/>
                <a:lstStyle/>
                <a:p>
                  <a:endParaRPr lang="en-US"/>
                </a:p>
              </p:txBody>
            </p:sp>
            <p:sp>
              <p:nvSpPr>
                <p:cNvPr id="624" name="Freeform: Shape 623">
                  <a:extLst>
                    <a:ext uri="{FF2B5EF4-FFF2-40B4-BE49-F238E27FC236}">
                      <a16:creationId xmlns:a16="http://schemas.microsoft.com/office/drawing/2014/main" id="{A884F201-49E1-430F-94AA-216F1EE785C6}"/>
                    </a:ext>
                  </a:extLst>
                </p:cNvPr>
                <p:cNvSpPr/>
                <p:nvPr/>
              </p:nvSpPr>
              <p:spPr>
                <a:xfrm>
                  <a:off x="4764026" y="5092681"/>
                  <a:ext cx="16815" cy="16815"/>
                </a:xfrm>
                <a:custGeom>
                  <a:avLst/>
                  <a:gdLst>
                    <a:gd name="connsiteX0" fmla="*/ 12527 w 16815"/>
                    <a:gd name="connsiteY0" fmla="*/ 15736 h 16815"/>
                    <a:gd name="connsiteX1" fmla="*/ 15736 w 16815"/>
                    <a:gd name="connsiteY1" fmla="*/ 4288 h 16815"/>
                    <a:gd name="connsiteX2" fmla="*/ 4287 w 16815"/>
                    <a:gd name="connsiteY2" fmla="*/ 1080 h 16815"/>
                    <a:gd name="connsiteX3" fmla="*/ 3603 w 16815"/>
                    <a:gd name="connsiteY3" fmla="*/ 1509 h 16815"/>
                    <a:gd name="connsiteX4" fmla="*/ 1509 w 16815"/>
                    <a:gd name="connsiteY4" fmla="*/ 13212 h 16815"/>
                    <a:gd name="connsiteX5" fmla="*/ 12527 w 16815"/>
                    <a:gd name="connsiteY5" fmla="*/ 15736 h 16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15" h="16815">
                      <a:moveTo>
                        <a:pt x="12527" y="15736"/>
                      </a:moveTo>
                      <a:cubicBezTo>
                        <a:pt x="16575" y="13461"/>
                        <a:pt x="18011" y="8335"/>
                        <a:pt x="15736" y="4288"/>
                      </a:cubicBezTo>
                      <a:cubicBezTo>
                        <a:pt x="13460" y="241"/>
                        <a:pt x="8335" y="-1195"/>
                        <a:pt x="4287" y="1080"/>
                      </a:cubicBezTo>
                      <a:cubicBezTo>
                        <a:pt x="4053" y="1212"/>
                        <a:pt x="3824" y="1355"/>
                        <a:pt x="3603" y="1509"/>
                      </a:cubicBezTo>
                      <a:cubicBezTo>
                        <a:pt x="-207" y="4162"/>
                        <a:pt x="-1145" y="9402"/>
                        <a:pt x="1509" y="13212"/>
                      </a:cubicBezTo>
                      <a:cubicBezTo>
                        <a:pt x="3983" y="16766"/>
                        <a:pt x="8753" y="17858"/>
                        <a:pt x="12527" y="15736"/>
                      </a:cubicBezTo>
                      <a:close/>
                    </a:path>
                  </a:pathLst>
                </a:custGeom>
                <a:solidFill>
                  <a:srgbClr val="EE892A"/>
                </a:solidFill>
                <a:ln w="3233" cap="flat">
                  <a:noFill/>
                  <a:prstDash val="solid"/>
                  <a:miter/>
                </a:ln>
              </p:spPr>
              <p:txBody>
                <a:bodyPr rtlCol="0" anchor="ctr"/>
                <a:lstStyle/>
                <a:p>
                  <a:endParaRPr lang="en-US"/>
                </a:p>
              </p:txBody>
            </p:sp>
            <p:sp>
              <p:nvSpPr>
                <p:cNvPr id="625" name="Freeform: Shape 624">
                  <a:extLst>
                    <a:ext uri="{FF2B5EF4-FFF2-40B4-BE49-F238E27FC236}">
                      <a16:creationId xmlns:a16="http://schemas.microsoft.com/office/drawing/2014/main" id="{14839FC8-26B9-482B-A684-24DA6C9AD943}"/>
                    </a:ext>
                  </a:extLst>
                </p:cNvPr>
                <p:cNvSpPr/>
                <p:nvPr/>
              </p:nvSpPr>
              <p:spPr>
                <a:xfrm>
                  <a:off x="4734074" y="5066208"/>
                  <a:ext cx="10736" cy="10748"/>
                </a:xfrm>
                <a:custGeom>
                  <a:avLst/>
                  <a:gdLst>
                    <a:gd name="connsiteX0" fmla="*/ 2483 w 10736"/>
                    <a:gd name="connsiteY0" fmla="*/ 855 h 10748"/>
                    <a:gd name="connsiteX1" fmla="*/ 842 w 10736"/>
                    <a:gd name="connsiteY1" fmla="*/ 8266 h 10748"/>
                    <a:gd name="connsiteX2" fmla="*/ 8253 w 10736"/>
                    <a:gd name="connsiteY2" fmla="*/ 9907 h 10748"/>
                    <a:gd name="connsiteX3" fmla="*/ 9920 w 10736"/>
                    <a:gd name="connsiteY3" fmla="*/ 2536 h 10748"/>
                    <a:gd name="connsiteX4" fmla="*/ 2579 w 10736"/>
                    <a:gd name="connsiteY4" fmla="*/ 794 h 10748"/>
                    <a:gd name="connsiteX5" fmla="*/ 2483 w 10736"/>
                    <a:gd name="connsiteY5" fmla="*/ 855 h 10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36" h="10748">
                      <a:moveTo>
                        <a:pt x="2483" y="855"/>
                      </a:moveTo>
                      <a:cubicBezTo>
                        <a:pt x="-17" y="2448"/>
                        <a:pt x="-751" y="5766"/>
                        <a:pt x="842" y="8266"/>
                      </a:cubicBezTo>
                      <a:cubicBezTo>
                        <a:pt x="2436" y="10766"/>
                        <a:pt x="5754" y="11500"/>
                        <a:pt x="8253" y="9907"/>
                      </a:cubicBezTo>
                      <a:cubicBezTo>
                        <a:pt x="10737" y="8323"/>
                        <a:pt x="11481" y="5034"/>
                        <a:pt x="9920" y="2536"/>
                      </a:cubicBezTo>
                      <a:cubicBezTo>
                        <a:pt x="8374" y="28"/>
                        <a:pt x="5087" y="-752"/>
                        <a:pt x="2579" y="794"/>
                      </a:cubicBezTo>
                      <a:cubicBezTo>
                        <a:pt x="2546" y="814"/>
                        <a:pt x="2515" y="834"/>
                        <a:pt x="2483" y="855"/>
                      </a:cubicBezTo>
                      <a:close/>
                    </a:path>
                  </a:pathLst>
                </a:custGeom>
                <a:solidFill>
                  <a:srgbClr val="EE892A"/>
                </a:solidFill>
                <a:ln w="3233" cap="flat">
                  <a:noFill/>
                  <a:prstDash val="solid"/>
                  <a:miter/>
                </a:ln>
              </p:spPr>
              <p:txBody>
                <a:bodyPr rtlCol="0" anchor="ctr"/>
                <a:lstStyle/>
                <a:p>
                  <a:endParaRPr lang="en-US"/>
                </a:p>
              </p:txBody>
            </p:sp>
            <p:sp>
              <p:nvSpPr>
                <p:cNvPr id="626" name="Freeform: Shape 625">
                  <a:extLst>
                    <a:ext uri="{FF2B5EF4-FFF2-40B4-BE49-F238E27FC236}">
                      <a16:creationId xmlns:a16="http://schemas.microsoft.com/office/drawing/2014/main" id="{A3C2581A-172E-4964-9DC1-899AA20C3E5C}"/>
                    </a:ext>
                  </a:extLst>
                </p:cNvPr>
                <p:cNvSpPr/>
                <p:nvPr/>
              </p:nvSpPr>
              <p:spPr>
                <a:xfrm>
                  <a:off x="4830078" y="5085811"/>
                  <a:ext cx="21015" cy="21018"/>
                </a:xfrm>
                <a:custGeom>
                  <a:avLst/>
                  <a:gdLst>
                    <a:gd name="connsiteX0" fmla="*/ 20973 w 21015"/>
                    <a:gd name="connsiteY0" fmla="*/ 9544 h 21018"/>
                    <a:gd name="connsiteX1" fmla="*/ 9544 w 21015"/>
                    <a:gd name="connsiteY1" fmla="*/ 45 h 21018"/>
                    <a:gd name="connsiteX2" fmla="*/ 45 w 21015"/>
                    <a:gd name="connsiteY2" fmla="*/ 11475 h 21018"/>
                    <a:gd name="connsiteX3" fmla="*/ 11273 w 21015"/>
                    <a:gd name="connsiteY3" fmla="*/ 20990 h 21018"/>
                    <a:gd name="connsiteX4" fmla="*/ 20985 w 21015"/>
                    <a:gd name="connsiteY4" fmla="*/ 9680 h 21018"/>
                    <a:gd name="connsiteX5" fmla="*/ 20973 w 21015"/>
                    <a:gd name="connsiteY5" fmla="*/ 9544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5" h="21018">
                      <a:moveTo>
                        <a:pt x="20973" y="9544"/>
                      </a:moveTo>
                      <a:cubicBezTo>
                        <a:pt x="20440" y="3764"/>
                        <a:pt x="15323" y="-488"/>
                        <a:pt x="9544" y="45"/>
                      </a:cubicBezTo>
                      <a:cubicBezTo>
                        <a:pt x="3765" y="578"/>
                        <a:pt x="-488" y="5696"/>
                        <a:pt x="45" y="11475"/>
                      </a:cubicBezTo>
                      <a:cubicBezTo>
                        <a:pt x="571" y="17175"/>
                        <a:pt x="5563" y="21406"/>
                        <a:pt x="11273" y="20990"/>
                      </a:cubicBezTo>
                      <a:cubicBezTo>
                        <a:pt x="17078" y="20549"/>
                        <a:pt x="21426" y="15485"/>
                        <a:pt x="20985" y="9680"/>
                      </a:cubicBezTo>
                      <a:cubicBezTo>
                        <a:pt x="20981" y="9635"/>
                        <a:pt x="20977" y="9589"/>
                        <a:pt x="20973" y="9544"/>
                      </a:cubicBezTo>
                      <a:close/>
                    </a:path>
                  </a:pathLst>
                </a:custGeom>
                <a:solidFill>
                  <a:srgbClr val="EE892A"/>
                </a:solidFill>
                <a:ln w="3233" cap="flat">
                  <a:noFill/>
                  <a:prstDash val="solid"/>
                  <a:miter/>
                </a:ln>
              </p:spPr>
              <p:txBody>
                <a:bodyPr rtlCol="0" anchor="ctr"/>
                <a:lstStyle/>
                <a:p>
                  <a:endParaRPr lang="en-US"/>
                </a:p>
              </p:txBody>
            </p:sp>
            <p:sp>
              <p:nvSpPr>
                <p:cNvPr id="627" name="Freeform: Shape 626">
                  <a:extLst>
                    <a:ext uri="{FF2B5EF4-FFF2-40B4-BE49-F238E27FC236}">
                      <a16:creationId xmlns:a16="http://schemas.microsoft.com/office/drawing/2014/main" id="{F8B7112B-83E6-4B4E-B036-1290FD87461C}"/>
                    </a:ext>
                  </a:extLst>
                </p:cNvPr>
                <p:cNvSpPr/>
                <p:nvPr/>
              </p:nvSpPr>
              <p:spPr>
                <a:xfrm>
                  <a:off x="4842945" y="5067797"/>
                  <a:ext cx="12352" cy="12355"/>
                </a:xfrm>
                <a:custGeom>
                  <a:avLst/>
                  <a:gdLst>
                    <a:gd name="connsiteX0" fmla="*/ 6716 w 12352"/>
                    <a:gd name="connsiteY0" fmla="*/ 12328 h 12355"/>
                    <a:gd name="connsiteX1" fmla="*/ 12328 w 12352"/>
                    <a:gd name="connsiteY1" fmla="*/ 5636 h 12355"/>
                    <a:gd name="connsiteX2" fmla="*/ 5636 w 12352"/>
                    <a:gd name="connsiteY2" fmla="*/ 24 h 12355"/>
                    <a:gd name="connsiteX3" fmla="*/ 23 w 12352"/>
                    <a:gd name="connsiteY3" fmla="*/ 6702 h 12355"/>
                    <a:gd name="connsiteX4" fmla="*/ 6638 w 12352"/>
                    <a:gd name="connsiteY4" fmla="*/ 12335 h 12355"/>
                    <a:gd name="connsiteX5" fmla="*/ 6716 w 12352"/>
                    <a:gd name="connsiteY5" fmla="*/ 12328 h 12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2" h="12355">
                      <a:moveTo>
                        <a:pt x="6716" y="12328"/>
                      </a:moveTo>
                      <a:cubicBezTo>
                        <a:pt x="10114" y="12030"/>
                        <a:pt x="12626" y="9034"/>
                        <a:pt x="12328" y="5636"/>
                      </a:cubicBezTo>
                      <a:cubicBezTo>
                        <a:pt x="12030" y="2239"/>
                        <a:pt x="9034" y="-274"/>
                        <a:pt x="5636" y="24"/>
                      </a:cubicBezTo>
                      <a:cubicBezTo>
                        <a:pt x="2244" y="322"/>
                        <a:pt x="-267" y="3309"/>
                        <a:pt x="23" y="6702"/>
                      </a:cubicBezTo>
                      <a:cubicBezTo>
                        <a:pt x="294" y="10085"/>
                        <a:pt x="3255" y="12606"/>
                        <a:pt x="6638" y="12335"/>
                      </a:cubicBezTo>
                      <a:cubicBezTo>
                        <a:pt x="6664" y="12333"/>
                        <a:pt x="6690" y="12331"/>
                        <a:pt x="6716" y="12328"/>
                      </a:cubicBezTo>
                      <a:close/>
                    </a:path>
                  </a:pathLst>
                </a:custGeom>
                <a:solidFill>
                  <a:srgbClr val="EE892A"/>
                </a:solidFill>
                <a:ln w="3233" cap="flat">
                  <a:noFill/>
                  <a:prstDash val="solid"/>
                  <a:miter/>
                </a:ln>
              </p:spPr>
              <p:txBody>
                <a:bodyPr rtlCol="0" anchor="ctr"/>
                <a:lstStyle/>
                <a:p>
                  <a:endParaRPr lang="en-US"/>
                </a:p>
              </p:txBody>
            </p:sp>
            <p:sp>
              <p:nvSpPr>
                <p:cNvPr id="628" name="Freeform: Shape 627">
                  <a:extLst>
                    <a:ext uri="{FF2B5EF4-FFF2-40B4-BE49-F238E27FC236}">
                      <a16:creationId xmlns:a16="http://schemas.microsoft.com/office/drawing/2014/main" id="{EB3D4C7E-A3DD-4C39-9B1A-6730F9C77592}"/>
                    </a:ext>
                  </a:extLst>
                </p:cNvPr>
                <p:cNvSpPr/>
                <p:nvPr/>
              </p:nvSpPr>
              <p:spPr>
                <a:xfrm>
                  <a:off x="4814788" y="5081403"/>
                  <a:ext cx="7918" cy="7926"/>
                </a:xfrm>
                <a:custGeom>
                  <a:avLst/>
                  <a:gdLst>
                    <a:gd name="connsiteX0" fmla="*/ 4317 w 7918"/>
                    <a:gd name="connsiteY0" fmla="*/ 7906 h 7926"/>
                    <a:gd name="connsiteX1" fmla="*/ 7906 w 7918"/>
                    <a:gd name="connsiteY1" fmla="*/ 3605 h 7926"/>
                    <a:gd name="connsiteX2" fmla="*/ 3605 w 7918"/>
                    <a:gd name="connsiteY2" fmla="*/ 16 h 7926"/>
                    <a:gd name="connsiteX3" fmla="*/ 16 w 7918"/>
                    <a:gd name="connsiteY3" fmla="*/ 4317 h 7926"/>
                    <a:gd name="connsiteX4" fmla="*/ 4220 w 7918"/>
                    <a:gd name="connsiteY4" fmla="*/ 7914 h 7926"/>
                    <a:gd name="connsiteX5" fmla="*/ 4317 w 7918"/>
                    <a:gd name="connsiteY5" fmla="*/ 7906 h 7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18" h="7926">
                      <a:moveTo>
                        <a:pt x="4317" y="7906"/>
                      </a:moveTo>
                      <a:cubicBezTo>
                        <a:pt x="6482" y="7684"/>
                        <a:pt x="8075" y="5775"/>
                        <a:pt x="7906" y="3605"/>
                      </a:cubicBezTo>
                      <a:cubicBezTo>
                        <a:pt x="7709" y="1427"/>
                        <a:pt x="5784" y="-180"/>
                        <a:pt x="3605" y="16"/>
                      </a:cubicBezTo>
                      <a:cubicBezTo>
                        <a:pt x="1427" y="213"/>
                        <a:pt x="-180" y="2138"/>
                        <a:pt x="16" y="4317"/>
                      </a:cubicBezTo>
                      <a:cubicBezTo>
                        <a:pt x="184" y="6471"/>
                        <a:pt x="2066" y="8082"/>
                        <a:pt x="4220" y="7914"/>
                      </a:cubicBezTo>
                      <a:cubicBezTo>
                        <a:pt x="4252" y="7912"/>
                        <a:pt x="4284" y="7909"/>
                        <a:pt x="4317" y="7906"/>
                      </a:cubicBezTo>
                      <a:close/>
                    </a:path>
                  </a:pathLst>
                </a:custGeom>
                <a:solidFill>
                  <a:srgbClr val="EE892A"/>
                </a:solidFill>
                <a:ln w="3233" cap="flat">
                  <a:noFill/>
                  <a:prstDash val="solid"/>
                  <a:miter/>
                </a:ln>
              </p:spPr>
              <p:txBody>
                <a:bodyPr rtlCol="0" anchor="ctr"/>
                <a:lstStyle/>
                <a:p>
                  <a:endParaRPr lang="en-US"/>
                </a:p>
              </p:txBody>
            </p:sp>
            <p:sp>
              <p:nvSpPr>
                <p:cNvPr id="629" name="Freeform: Shape 628">
                  <a:extLst>
                    <a:ext uri="{FF2B5EF4-FFF2-40B4-BE49-F238E27FC236}">
                      <a16:creationId xmlns:a16="http://schemas.microsoft.com/office/drawing/2014/main" id="{FCD12216-06C4-47FC-8D8D-06CA099C1B1B}"/>
                    </a:ext>
                  </a:extLst>
                </p:cNvPr>
                <p:cNvSpPr/>
                <p:nvPr/>
              </p:nvSpPr>
              <p:spPr>
                <a:xfrm>
                  <a:off x="5062712" y="5102185"/>
                  <a:ext cx="21018" cy="21021"/>
                </a:xfrm>
                <a:custGeom>
                  <a:avLst/>
                  <a:gdLst>
                    <a:gd name="connsiteX0" fmla="*/ 11442 w 21018"/>
                    <a:gd name="connsiteY0" fmla="*/ 20976 h 21021"/>
                    <a:gd name="connsiteX1" fmla="*/ 20976 w 21018"/>
                    <a:gd name="connsiteY1" fmla="*/ 9576 h 21021"/>
                    <a:gd name="connsiteX2" fmla="*/ 9576 w 21018"/>
                    <a:gd name="connsiteY2" fmla="*/ 42 h 21021"/>
                    <a:gd name="connsiteX3" fmla="*/ 28 w 21018"/>
                    <a:gd name="connsiteY3" fmla="*/ 11276 h 21021"/>
                    <a:gd name="connsiteX4" fmla="*/ 11211 w 21018"/>
                    <a:gd name="connsiteY4" fmla="*/ 20995 h 21021"/>
                    <a:gd name="connsiteX5" fmla="*/ 11442 w 21018"/>
                    <a:gd name="connsiteY5" fmla="*/ 20976 h 21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8" h="21021">
                      <a:moveTo>
                        <a:pt x="11442" y="20976"/>
                      </a:moveTo>
                      <a:cubicBezTo>
                        <a:pt x="17223" y="20461"/>
                        <a:pt x="21491" y="15357"/>
                        <a:pt x="20976" y="9576"/>
                      </a:cubicBezTo>
                      <a:cubicBezTo>
                        <a:pt x="20460" y="3795"/>
                        <a:pt x="15356" y="-473"/>
                        <a:pt x="9576" y="42"/>
                      </a:cubicBezTo>
                      <a:cubicBezTo>
                        <a:pt x="3860" y="552"/>
                        <a:pt x="-390" y="5553"/>
                        <a:pt x="28" y="11276"/>
                      </a:cubicBezTo>
                      <a:cubicBezTo>
                        <a:pt x="432" y="17048"/>
                        <a:pt x="5439" y="21399"/>
                        <a:pt x="11211" y="20995"/>
                      </a:cubicBezTo>
                      <a:cubicBezTo>
                        <a:pt x="11288" y="20990"/>
                        <a:pt x="11365" y="20983"/>
                        <a:pt x="11442" y="20976"/>
                      </a:cubicBezTo>
                      <a:close/>
                    </a:path>
                  </a:pathLst>
                </a:custGeom>
                <a:solidFill>
                  <a:srgbClr val="EE892A"/>
                </a:solidFill>
                <a:ln w="3233" cap="flat">
                  <a:noFill/>
                  <a:prstDash val="solid"/>
                  <a:miter/>
                </a:ln>
              </p:spPr>
              <p:txBody>
                <a:bodyPr rtlCol="0" anchor="ctr"/>
                <a:lstStyle/>
                <a:p>
                  <a:endParaRPr lang="en-US"/>
                </a:p>
              </p:txBody>
            </p:sp>
            <p:sp>
              <p:nvSpPr>
                <p:cNvPr id="630" name="Freeform: Shape 629">
                  <a:extLst>
                    <a:ext uri="{FF2B5EF4-FFF2-40B4-BE49-F238E27FC236}">
                      <a16:creationId xmlns:a16="http://schemas.microsoft.com/office/drawing/2014/main" id="{0A496436-E2F6-493C-9978-0BEA0F1B040A}"/>
                    </a:ext>
                  </a:extLst>
                </p:cNvPr>
                <p:cNvSpPr/>
                <p:nvPr/>
              </p:nvSpPr>
              <p:spPr>
                <a:xfrm>
                  <a:off x="5075588" y="5084177"/>
                  <a:ext cx="12346" cy="12352"/>
                </a:xfrm>
                <a:custGeom>
                  <a:avLst/>
                  <a:gdLst>
                    <a:gd name="connsiteX0" fmla="*/ 5648 w 12346"/>
                    <a:gd name="connsiteY0" fmla="*/ 23 h 12352"/>
                    <a:gd name="connsiteX1" fmla="*/ 21 w 12346"/>
                    <a:gd name="connsiteY1" fmla="*/ 6748 h 12352"/>
                    <a:gd name="connsiteX2" fmla="*/ 6743 w 12346"/>
                    <a:gd name="connsiteY2" fmla="*/ 12325 h 12352"/>
                    <a:gd name="connsiteX3" fmla="*/ 12320 w 12346"/>
                    <a:gd name="connsiteY3" fmla="*/ 5604 h 12352"/>
                    <a:gd name="connsiteX4" fmla="*/ 5648 w 12346"/>
                    <a:gd name="connsiteY4" fmla="*/ 23 h 123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46" h="12352">
                      <a:moveTo>
                        <a:pt x="5648" y="23"/>
                      </a:moveTo>
                      <a:cubicBezTo>
                        <a:pt x="2248" y="347"/>
                        <a:pt x="-259" y="3344"/>
                        <a:pt x="21" y="6748"/>
                      </a:cubicBezTo>
                      <a:cubicBezTo>
                        <a:pt x="337" y="10144"/>
                        <a:pt x="3346" y="12641"/>
                        <a:pt x="6743" y="12325"/>
                      </a:cubicBezTo>
                      <a:cubicBezTo>
                        <a:pt x="10139" y="12010"/>
                        <a:pt x="12636" y="9000"/>
                        <a:pt x="12320" y="5604"/>
                      </a:cubicBezTo>
                      <a:cubicBezTo>
                        <a:pt x="12006" y="2227"/>
                        <a:pt x="9027" y="-265"/>
                        <a:pt x="5648" y="23"/>
                      </a:cubicBezTo>
                      <a:close/>
                    </a:path>
                  </a:pathLst>
                </a:custGeom>
                <a:solidFill>
                  <a:srgbClr val="EE892A"/>
                </a:solidFill>
                <a:ln w="3233" cap="flat">
                  <a:noFill/>
                  <a:prstDash val="solid"/>
                  <a:miter/>
                </a:ln>
              </p:spPr>
              <p:txBody>
                <a:bodyPr rtlCol="0" anchor="ctr"/>
                <a:lstStyle/>
                <a:p>
                  <a:endParaRPr lang="en-US"/>
                </a:p>
              </p:txBody>
            </p:sp>
            <p:sp>
              <p:nvSpPr>
                <p:cNvPr id="631" name="Freeform: Shape 630">
                  <a:extLst>
                    <a:ext uri="{FF2B5EF4-FFF2-40B4-BE49-F238E27FC236}">
                      <a16:creationId xmlns:a16="http://schemas.microsoft.com/office/drawing/2014/main" id="{2F6BE019-1933-4E18-9FD7-4A9F02CF4C6B}"/>
                    </a:ext>
                  </a:extLst>
                </p:cNvPr>
                <p:cNvSpPr/>
                <p:nvPr/>
              </p:nvSpPr>
              <p:spPr>
                <a:xfrm>
                  <a:off x="5047429" y="5097956"/>
                  <a:ext cx="7892" cy="7895"/>
                </a:xfrm>
                <a:custGeom>
                  <a:avLst/>
                  <a:gdLst>
                    <a:gd name="connsiteX0" fmla="*/ 18 w 7892"/>
                    <a:gd name="connsiteY0" fmla="*/ 4286 h 7895"/>
                    <a:gd name="connsiteX1" fmla="*/ 4221 w 7892"/>
                    <a:gd name="connsiteY1" fmla="*/ 7883 h 7895"/>
                    <a:gd name="connsiteX2" fmla="*/ 4318 w 7892"/>
                    <a:gd name="connsiteY2" fmla="*/ 7875 h 7895"/>
                    <a:gd name="connsiteX3" fmla="*/ 7875 w 7892"/>
                    <a:gd name="connsiteY3" fmla="*/ 3574 h 7895"/>
                    <a:gd name="connsiteX4" fmla="*/ 3574 w 7892"/>
                    <a:gd name="connsiteY4" fmla="*/ 18 h 7895"/>
                    <a:gd name="connsiteX5" fmla="*/ 15 w 7892"/>
                    <a:gd name="connsiteY5" fmla="*/ 4254 h 7895"/>
                    <a:gd name="connsiteX6" fmla="*/ 18 w 7892"/>
                    <a:gd name="connsiteY6" fmla="*/ 4286 h 7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892" h="7895">
                      <a:moveTo>
                        <a:pt x="18" y="4286"/>
                      </a:moveTo>
                      <a:cubicBezTo>
                        <a:pt x="185" y="6440"/>
                        <a:pt x="2067" y="8051"/>
                        <a:pt x="4221" y="7883"/>
                      </a:cubicBezTo>
                      <a:cubicBezTo>
                        <a:pt x="4254" y="7881"/>
                        <a:pt x="4286" y="7878"/>
                        <a:pt x="4318" y="7875"/>
                      </a:cubicBezTo>
                      <a:cubicBezTo>
                        <a:pt x="6488" y="7669"/>
                        <a:pt x="8080" y="5744"/>
                        <a:pt x="7875" y="3574"/>
                      </a:cubicBezTo>
                      <a:cubicBezTo>
                        <a:pt x="7669" y="1405"/>
                        <a:pt x="5744" y="-187"/>
                        <a:pt x="3574" y="18"/>
                      </a:cubicBezTo>
                      <a:cubicBezTo>
                        <a:pt x="1422" y="204"/>
                        <a:pt x="-172" y="2101"/>
                        <a:pt x="15" y="4254"/>
                      </a:cubicBezTo>
                      <a:cubicBezTo>
                        <a:pt x="16" y="4264"/>
                        <a:pt x="17" y="4275"/>
                        <a:pt x="18" y="4286"/>
                      </a:cubicBezTo>
                      <a:close/>
                    </a:path>
                  </a:pathLst>
                </a:custGeom>
                <a:solidFill>
                  <a:srgbClr val="EE892A"/>
                </a:solidFill>
                <a:ln w="3233" cap="flat">
                  <a:noFill/>
                  <a:prstDash val="solid"/>
                  <a:miter/>
                </a:ln>
              </p:spPr>
              <p:txBody>
                <a:bodyPr rtlCol="0" anchor="ctr"/>
                <a:lstStyle/>
                <a:p>
                  <a:endParaRPr lang="en-US"/>
                </a:p>
              </p:txBody>
            </p:sp>
            <p:sp>
              <p:nvSpPr>
                <p:cNvPr id="632" name="Freeform: Shape 631">
                  <a:extLst>
                    <a:ext uri="{FF2B5EF4-FFF2-40B4-BE49-F238E27FC236}">
                      <a16:creationId xmlns:a16="http://schemas.microsoft.com/office/drawing/2014/main" id="{836ADF2F-7946-400E-98AB-244264C929AB}"/>
                    </a:ext>
                  </a:extLst>
                </p:cNvPr>
                <p:cNvSpPr/>
                <p:nvPr/>
              </p:nvSpPr>
              <p:spPr>
                <a:xfrm>
                  <a:off x="4869009" y="5103126"/>
                  <a:ext cx="17464" cy="17486"/>
                </a:xfrm>
                <a:custGeom>
                  <a:avLst/>
                  <a:gdLst>
                    <a:gd name="connsiteX0" fmla="*/ 16606 w 17464"/>
                    <a:gd name="connsiteY0" fmla="*/ 12502 h 17486"/>
                    <a:gd name="connsiteX1" fmla="*/ 12502 w 17464"/>
                    <a:gd name="connsiteY1" fmla="*/ 858 h 17486"/>
                    <a:gd name="connsiteX2" fmla="*/ 858 w 17464"/>
                    <a:gd name="connsiteY2" fmla="*/ 4962 h 17486"/>
                    <a:gd name="connsiteX3" fmla="*/ 4962 w 17464"/>
                    <a:gd name="connsiteY3" fmla="*/ 16606 h 17486"/>
                    <a:gd name="connsiteX4" fmla="*/ 4966 w 17464"/>
                    <a:gd name="connsiteY4" fmla="*/ 16608 h 17486"/>
                    <a:gd name="connsiteX5" fmla="*/ 16552 w 17464"/>
                    <a:gd name="connsiteY5" fmla="*/ 12615 h 17486"/>
                    <a:gd name="connsiteX6" fmla="*/ 16606 w 17464"/>
                    <a:gd name="connsiteY6" fmla="*/ 12502 h 17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64" h="17486">
                      <a:moveTo>
                        <a:pt x="16606" y="12502"/>
                      </a:moveTo>
                      <a:cubicBezTo>
                        <a:pt x="18688" y="8153"/>
                        <a:pt x="16851" y="2940"/>
                        <a:pt x="12502" y="858"/>
                      </a:cubicBezTo>
                      <a:cubicBezTo>
                        <a:pt x="8153" y="-1224"/>
                        <a:pt x="2940" y="614"/>
                        <a:pt x="858" y="4962"/>
                      </a:cubicBezTo>
                      <a:cubicBezTo>
                        <a:pt x="-1224" y="9311"/>
                        <a:pt x="614" y="14524"/>
                        <a:pt x="4962" y="16606"/>
                      </a:cubicBezTo>
                      <a:cubicBezTo>
                        <a:pt x="4964" y="16607"/>
                        <a:pt x="4965" y="16608"/>
                        <a:pt x="4966" y="16608"/>
                      </a:cubicBezTo>
                      <a:cubicBezTo>
                        <a:pt x="9268" y="18705"/>
                        <a:pt x="14456" y="16917"/>
                        <a:pt x="16552" y="12615"/>
                      </a:cubicBezTo>
                      <a:cubicBezTo>
                        <a:pt x="16571" y="12578"/>
                        <a:pt x="16588" y="12540"/>
                        <a:pt x="16606" y="12502"/>
                      </a:cubicBezTo>
                      <a:close/>
                    </a:path>
                  </a:pathLst>
                </a:custGeom>
                <a:solidFill>
                  <a:srgbClr val="EE892A"/>
                </a:solidFill>
                <a:ln w="3233" cap="flat">
                  <a:noFill/>
                  <a:prstDash val="solid"/>
                  <a:miter/>
                </a:ln>
              </p:spPr>
              <p:txBody>
                <a:bodyPr rtlCol="0" anchor="ctr"/>
                <a:lstStyle/>
                <a:p>
                  <a:endParaRPr lang="en-US"/>
                </a:p>
              </p:txBody>
            </p:sp>
            <p:sp>
              <p:nvSpPr>
                <p:cNvPr id="633" name="Freeform: Shape 632">
                  <a:extLst>
                    <a:ext uri="{FF2B5EF4-FFF2-40B4-BE49-F238E27FC236}">
                      <a16:creationId xmlns:a16="http://schemas.microsoft.com/office/drawing/2014/main" id="{7E4FDCF3-3DE6-4322-B177-EE939150040E}"/>
                    </a:ext>
                  </a:extLst>
                </p:cNvPr>
                <p:cNvSpPr/>
                <p:nvPr/>
              </p:nvSpPr>
              <p:spPr>
                <a:xfrm>
                  <a:off x="4860267" y="5090958"/>
                  <a:ext cx="10312" cy="10332"/>
                </a:xfrm>
                <a:custGeom>
                  <a:avLst/>
                  <a:gdLst>
                    <a:gd name="connsiteX0" fmla="*/ 9764 w 10312"/>
                    <a:gd name="connsiteY0" fmla="*/ 7371 h 10332"/>
                    <a:gd name="connsiteX1" fmla="*/ 7553 w 10312"/>
                    <a:gd name="connsiteY1" fmla="*/ 589 h 10332"/>
                    <a:gd name="connsiteX2" fmla="*/ 7404 w 10312"/>
                    <a:gd name="connsiteY2" fmla="*/ 517 h 10332"/>
                    <a:gd name="connsiteX3" fmla="*/ 517 w 10312"/>
                    <a:gd name="connsiteY3" fmla="*/ 2909 h 10332"/>
                    <a:gd name="connsiteX4" fmla="*/ 2909 w 10312"/>
                    <a:gd name="connsiteY4" fmla="*/ 9796 h 10332"/>
                    <a:gd name="connsiteX5" fmla="*/ 9679 w 10312"/>
                    <a:gd name="connsiteY5" fmla="*/ 7549 h 10332"/>
                    <a:gd name="connsiteX6" fmla="*/ 9764 w 10312"/>
                    <a:gd name="connsiteY6" fmla="*/ 7371 h 10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12" h="10332">
                      <a:moveTo>
                        <a:pt x="9764" y="7371"/>
                      </a:moveTo>
                      <a:cubicBezTo>
                        <a:pt x="11027" y="4888"/>
                        <a:pt x="10037" y="1851"/>
                        <a:pt x="7553" y="589"/>
                      </a:cubicBezTo>
                      <a:cubicBezTo>
                        <a:pt x="7504" y="564"/>
                        <a:pt x="7454" y="540"/>
                        <a:pt x="7404" y="517"/>
                      </a:cubicBezTo>
                      <a:cubicBezTo>
                        <a:pt x="4841" y="-724"/>
                        <a:pt x="1758" y="347"/>
                        <a:pt x="517" y="2909"/>
                      </a:cubicBezTo>
                      <a:cubicBezTo>
                        <a:pt x="-724" y="5472"/>
                        <a:pt x="347" y="8555"/>
                        <a:pt x="2909" y="9796"/>
                      </a:cubicBezTo>
                      <a:cubicBezTo>
                        <a:pt x="5400" y="11045"/>
                        <a:pt x="8431" y="10039"/>
                        <a:pt x="9679" y="7549"/>
                      </a:cubicBezTo>
                      <a:cubicBezTo>
                        <a:pt x="9709" y="7491"/>
                        <a:pt x="9737" y="7431"/>
                        <a:pt x="9764" y="7371"/>
                      </a:cubicBezTo>
                      <a:close/>
                    </a:path>
                  </a:pathLst>
                </a:custGeom>
                <a:solidFill>
                  <a:srgbClr val="EE892A"/>
                </a:solidFill>
                <a:ln w="3233" cap="flat">
                  <a:noFill/>
                  <a:prstDash val="solid"/>
                  <a:miter/>
                </a:ln>
              </p:spPr>
              <p:txBody>
                <a:bodyPr rtlCol="0" anchor="ctr"/>
                <a:lstStyle/>
                <a:p>
                  <a:endParaRPr lang="en-US"/>
                </a:p>
              </p:txBody>
            </p:sp>
            <p:sp>
              <p:nvSpPr>
                <p:cNvPr id="634" name="Freeform: Shape 633">
                  <a:extLst>
                    <a:ext uri="{FF2B5EF4-FFF2-40B4-BE49-F238E27FC236}">
                      <a16:creationId xmlns:a16="http://schemas.microsoft.com/office/drawing/2014/main" id="{2E7778D3-5DB6-4F61-B5B8-DECDA0C86CD3}"/>
                    </a:ext>
                  </a:extLst>
                </p:cNvPr>
                <p:cNvSpPr/>
                <p:nvPr/>
              </p:nvSpPr>
              <p:spPr>
                <a:xfrm>
                  <a:off x="4857275" y="5119499"/>
                  <a:ext cx="6630" cy="6607"/>
                </a:xfrm>
                <a:custGeom>
                  <a:avLst/>
                  <a:gdLst>
                    <a:gd name="connsiteX0" fmla="*/ 1924 w 6630"/>
                    <a:gd name="connsiteY0" fmla="*/ 6282 h 6607"/>
                    <a:gd name="connsiteX1" fmla="*/ 6305 w 6630"/>
                    <a:gd name="connsiteY1" fmla="*/ 4746 h 6607"/>
                    <a:gd name="connsiteX2" fmla="*/ 4769 w 6630"/>
                    <a:gd name="connsiteY2" fmla="*/ 365 h 6607"/>
                    <a:gd name="connsiteX3" fmla="*/ 409 w 6630"/>
                    <a:gd name="connsiteY3" fmla="*/ 1743 h 6607"/>
                    <a:gd name="connsiteX4" fmla="*/ 340 w 6630"/>
                    <a:gd name="connsiteY4" fmla="*/ 1885 h 6607"/>
                    <a:gd name="connsiteX5" fmla="*/ 1793 w 6630"/>
                    <a:gd name="connsiteY5" fmla="*/ 6221 h 6607"/>
                    <a:gd name="connsiteX6" fmla="*/ 1924 w 6630"/>
                    <a:gd name="connsiteY6" fmla="*/ 6282 h 6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30" h="6607">
                      <a:moveTo>
                        <a:pt x="1924" y="6282"/>
                      </a:moveTo>
                      <a:cubicBezTo>
                        <a:pt x="3558" y="7068"/>
                        <a:pt x="5520" y="6380"/>
                        <a:pt x="6305" y="4746"/>
                      </a:cubicBezTo>
                      <a:cubicBezTo>
                        <a:pt x="7091" y="3112"/>
                        <a:pt x="6403" y="1151"/>
                        <a:pt x="4769" y="365"/>
                      </a:cubicBezTo>
                      <a:cubicBezTo>
                        <a:pt x="3185" y="-459"/>
                        <a:pt x="1233" y="158"/>
                        <a:pt x="409" y="1743"/>
                      </a:cubicBezTo>
                      <a:cubicBezTo>
                        <a:pt x="385" y="1790"/>
                        <a:pt x="362" y="1837"/>
                        <a:pt x="340" y="1885"/>
                      </a:cubicBezTo>
                      <a:cubicBezTo>
                        <a:pt x="-456" y="3483"/>
                        <a:pt x="194" y="5424"/>
                        <a:pt x="1793" y="6221"/>
                      </a:cubicBezTo>
                      <a:cubicBezTo>
                        <a:pt x="1836" y="6242"/>
                        <a:pt x="1880" y="6263"/>
                        <a:pt x="1924" y="6282"/>
                      </a:cubicBezTo>
                      <a:close/>
                    </a:path>
                  </a:pathLst>
                </a:custGeom>
                <a:solidFill>
                  <a:srgbClr val="EE892A"/>
                </a:solidFill>
                <a:ln w="3233" cap="flat">
                  <a:noFill/>
                  <a:prstDash val="solid"/>
                  <a:miter/>
                </a:ln>
              </p:spPr>
              <p:txBody>
                <a:bodyPr rtlCol="0" anchor="ctr"/>
                <a:lstStyle/>
                <a:p>
                  <a:endParaRPr lang="en-US"/>
                </a:p>
              </p:txBody>
            </p:sp>
            <p:sp>
              <p:nvSpPr>
                <p:cNvPr id="635" name="Freeform: Shape 634">
                  <a:extLst>
                    <a:ext uri="{FF2B5EF4-FFF2-40B4-BE49-F238E27FC236}">
                      <a16:creationId xmlns:a16="http://schemas.microsoft.com/office/drawing/2014/main" id="{DD6D35A3-3A33-4A40-9E2F-2F22ADA0A41A}"/>
                    </a:ext>
                  </a:extLst>
                </p:cNvPr>
                <p:cNvSpPr/>
                <p:nvPr/>
              </p:nvSpPr>
              <p:spPr>
                <a:xfrm>
                  <a:off x="5194489" y="4932696"/>
                  <a:ext cx="28586" cy="28587"/>
                </a:xfrm>
                <a:custGeom>
                  <a:avLst/>
                  <a:gdLst>
                    <a:gd name="connsiteX0" fmla="*/ 6705 w 28586"/>
                    <a:gd name="connsiteY0" fmla="*/ 26404 h 28587"/>
                    <a:gd name="connsiteX1" fmla="*/ 26404 w 28586"/>
                    <a:gd name="connsiteY1" fmla="*/ 21882 h 28587"/>
                    <a:gd name="connsiteX2" fmla="*/ 21882 w 28586"/>
                    <a:gd name="connsiteY2" fmla="*/ 2183 h 28587"/>
                    <a:gd name="connsiteX3" fmla="*/ 2183 w 28586"/>
                    <a:gd name="connsiteY3" fmla="*/ 6705 h 28587"/>
                    <a:gd name="connsiteX4" fmla="*/ 2178 w 28586"/>
                    <a:gd name="connsiteY4" fmla="*/ 6713 h 28587"/>
                    <a:gd name="connsiteX5" fmla="*/ 6705 w 28586"/>
                    <a:gd name="connsiteY5" fmla="*/ 26404 h 28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586" h="28587">
                      <a:moveTo>
                        <a:pt x="6705" y="26404"/>
                      </a:moveTo>
                      <a:cubicBezTo>
                        <a:pt x="13393" y="30595"/>
                        <a:pt x="22213" y="28571"/>
                        <a:pt x="26404" y="21882"/>
                      </a:cubicBezTo>
                      <a:cubicBezTo>
                        <a:pt x="30595" y="15193"/>
                        <a:pt x="28570" y="6374"/>
                        <a:pt x="21882" y="2183"/>
                      </a:cubicBezTo>
                      <a:cubicBezTo>
                        <a:pt x="15193" y="-2008"/>
                        <a:pt x="6374" y="16"/>
                        <a:pt x="2183" y="6705"/>
                      </a:cubicBezTo>
                      <a:cubicBezTo>
                        <a:pt x="2181" y="6707"/>
                        <a:pt x="2180" y="6710"/>
                        <a:pt x="2178" y="6713"/>
                      </a:cubicBezTo>
                      <a:cubicBezTo>
                        <a:pt x="-2007" y="13401"/>
                        <a:pt x="20" y="22215"/>
                        <a:pt x="6705" y="26404"/>
                      </a:cubicBezTo>
                      <a:close/>
                    </a:path>
                  </a:pathLst>
                </a:custGeom>
                <a:solidFill>
                  <a:srgbClr val="EE892A"/>
                </a:solidFill>
                <a:ln w="3233" cap="flat">
                  <a:noFill/>
                  <a:prstDash val="solid"/>
                  <a:miter/>
                </a:ln>
              </p:spPr>
              <p:txBody>
                <a:bodyPr rtlCol="0" anchor="ctr"/>
                <a:lstStyle/>
                <a:p>
                  <a:endParaRPr lang="en-US"/>
                </a:p>
              </p:txBody>
            </p:sp>
            <p:sp>
              <p:nvSpPr>
                <p:cNvPr id="636" name="Freeform: Shape 635">
                  <a:extLst>
                    <a:ext uri="{FF2B5EF4-FFF2-40B4-BE49-F238E27FC236}">
                      <a16:creationId xmlns:a16="http://schemas.microsoft.com/office/drawing/2014/main" id="{D113A249-ACED-468F-B361-03A488F21B1F}"/>
                    </a:ext>
                  </a:extLst>
                </p:cNvPr>
                <p:cNvSpPr/>
                <p:nvPr/>
              </p:nvSpPr>
              <p:spPr>
                <a:xfrm>
                  <a:off x="5227987" y="4921470"/>
                  <a:ext cx="16776" cy="16751"/>
                </a:xfrm>
                <a:custGeom>
                  <a:avLst/>
                  <a:gdLst>
                    <a:gd name="connsiteX0" fmla="*/ 15467 w 16776"/>
                    <a:gd name="connsiteY0" fmla="*/ 12830 h 16751"/>
                    <a:gd name="connsiteX1" fmla="*/ 12941 w 16776"/>
                    <a:gd name="connsiteY1" fmla="*/ 1353 h 16751"/>
                    <a:gd name="connsiteX2" fmla="*/ 12783 w 16776"/>
                    <a:gd name="connsiteY2" fmla="*/ 1255 h 16751"/>
                    <a:gd name="connsiteX3" fmla="*/ 1255 w 16776"/>
                    <a:gd name="connsiteY3" fmla="*/ 3968 h 16751"/>
                    <a:gd name="connsiteX4" fmla="*/ 3968 w 16776"/>
                    <a:gd name="connsiteY4" fmla="*/ 15496 h 16751"/>
                    <a:gd name="connsiteX5" fmla="*/ 15467 w 16776"/>
                    <a:gd name="connsiteY5" fmla="*/ 12831 h 16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76" h="16751">
                      <a:moveTo>
                        <a:pt x="15467" y="12830"/>
                      </a:moveTo>
                      <a:cubicBezTo>
                        <a:pt x="17939" y="8963"/>
                        <a:pt x="16808" y="3825"/>
                        <a:pt x="12941" y="1353"/>
                      </a:cubicBezTo>
                      <a:cubicBezTo>
                        <a:pt x="12889" y="1320"/>
                        <a:pt x="12836" y="1287"/>
                        <a:pt x="12783" y="1255"/>
                      </a:cubicBezTo>
                      <a:cubicBezTo>
                        <a:pt x="8851" y="-1179"/>
                        <a:pt x="3689" y="35"/>
                        <a:pt x="1255" y="3968"/>
                      </a:cubicBezTo>
                      <a:cubicBezTo>
                        <a:pt x="-1179" y="7901"/>
                        <a:pt x="35" y="13062"/>
                        <a:pt x="3968" y="15496"/>
                      </a:cubicBezTo>
                      <a:cubicBezTo>
                        <a:pt x="7882" y="17919"/>
                        <a:pt x="13018" y="16729"/>
                        <a:pt x="15467" y="12831"/>
                      </a:cubicBezTo>
                      <a:close/>
                    </a:path>
                  </a:pathLst>
                </a:custGeom>
                <a:solidFill>
                  <a:srgbClr val="EE892A"/>
                </a:solidFill>
                <a:ln w="3233" cap="flat">
                  <a:noFill/>
                  <a:prstDash val="solid"/>
                  <a:miter/>
                </a:ln>
              </p:spPr>
              <p:txBody>
                <a:bodyPr rtlCol="0" anchor="ctr"/>
                <a:lstStyle/>
                <a:p>
                  <a:endParaRPr lang="en-US"/>
                </a:p>
              </p:txBody>
            </p:sp>
            <p:sp>
              <p:nvSpPr>
                <p:cNvPr id="637" name="Freeform: Shape 636">
                  <a:extLst>
                    <a:ext uri="{FF2B5EF4-FFF2-40B4-BE49-F238E27FC236}">
                      <a16:creationId xmlns:a16="http://schemas.microsoft.com/office/drawing/2014/main" id="{A633D86A-850C-4FDC-B01E-3E56EA799584}"/>
                    </a:ext>
                  </a:extLst>
                </p:cNvPr>
                <p:cNvSpPr/>
                <p:nvPr/>
              </p:nvSpPr>
              <p:spPr>
                <a:xfrm>
                  <a:off x="5188644" y="4911982"/>
                  <a:ext cx="10736" cy="10735"/>
                </a:xfrm>
                <a:custGeom>
                  <a:avLst/>
                  <a:gdLst>
                    <a:gd name="connsiteX0" fmla="*/ 2494 w 10736"/>
                    <a:gd name="connsiteY0" fmla="*/ 9901 h 10735"/>
                    <a:gd name="connsiteX1" fmla="*/ 9901 w 10736"/>
                    <a:gd name="connsiteY1" fmla="*/ 8242 h 10735"/>
                    <a:gd name="connsiteX2" fmla="*/ 8242 w 10736"/>
                    <a:gd name="connsiteY2" fmla="*/ 835 h 10735"/>
                    <a:gd name="connsiteX3" fmla="*/ 835 w 10736"/>
                    <a:gd name="connsiteY3" fmla="*/ 2494 h 10735"/>
                    <a:gd name="connsiteX4" fmla="*/ 813 w 10736"/>
                    <a:gd name="connsiteY4" fmla="*/ 2529 h 10735"/>
                    <a:gd name="connsiteX5" fmla="*/ 2494 w 10736"/>
                    <a:gd name="connsiteY5" fmla="*/ 9901 h 10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36" h="10735">
                      <a:moveTo>
                        <a:pt x="2494" y="9901"/>
                      </a:moveTo>
                      <a:cubicBezTo>
                        <a:pt x="4998" y="11488"/>
                        <a:pt x="8314" y="10745"/>
                        <a:pt x="9901" y="8242"/>
                      </a:cubicBezTo>
                      <a:cubicBezTo>
                        <a:pt x="11488" y="5738"/>
                        <a:pt x="10745" y="2422"/>
                        <a:pt x="8242" y="835"/>
                      </a:cubicBezTo>
                      <a:cubicBezTo>
                        <a:pt x="5738" y="-752"/>
                        <a:pt x="2422" y="-9"/>
                        <a:pt x="835" y="2494"/>
                      </a:cubicBezTo>
                      <a:cubicBezTo>
                        <a:pt x="827" y="2506"/>
                        <a:pt x="820" y="2517"/>
                        <a:pt x="813" y="2529"/>
                      </a:cubicBezTo>
                      <a:cubicBezTo>
                        <a:pt x="-746" y="5031"/>
                        <a:pt x="4" y="8323"/>
                        <a:pt x="2494" y="9901"/>
                      </a:cubicBezTo>
                      <a:close/>
                    </a:path>
                  </a:pathLst>
                </a:custGeom>
                <a:solidFill>
                  <a:srgbClr val="EE892A"/>
                </a:solidFill>
                <a:ln w="3233" cap="flat">
                  <a:noFill/>
                  <a:prstDash val="solid"/>
                  <a:miter/>
                </a:ln>
              </p:spPr>
              <p:txBody>
                <a:bodyPr rtlCol="0" anchor="ctr"/>
                <a:lstStyle/>
                <a:p>
                  <a:endParaRPr lang="en-US"/>
                </a:p>
              </p:txBody>
            </p:sp>
            <p:sp>
              <p:nvSpPr>
                <p:cNvPr id="638" name="Freeform: Shape 637">
                  <a:extLst>
                    <a:ext uri="{FF2B5EF4-FFF2-40B4-BE49-F238E27FC236}">
                      <a16:creationId xmlns:a16="http://schemas.microsoft.com/office/drawing/2014/main" id="{291FF8D7-90A0-4711-A72E-026DB0803B83}"/>
                    </a:ext>
                  </a:extLst>
                </p:cNvPr>
                <p:cNvSpPr/>
                <p:nvPr/>
              </p:nvSpPr>
              <p:spPr>
                <a:xfrm>
                  <a:off x="5146715" y="4987867"/>
                  <a:ext cx="28586" cy="28562"/>
                </a:xfrm>
                <a:custGeom>
                  <a:avLst/>
                  <a:gdLst>
                    <a:gd name="connsiteX0" fmla="*/ 26413 w 28586"/>
                    <a:gd name="connsiteY0" fmla="*/ 21867 h 28562"/>
                    <a:gd name="connsiteX1" fmla="*/ 21867 w 28586"/>
                    <a:gd name="connsiteY1" fmla="*/ 2174 h 28562"/>
                    <a:gd name="connsiteX2" fmla="*/ 2174 w 28586"/>
                    <a:gd name="connsiteY2" fmla="*/ 6720 h 28562"/>
                    <a:gd name="connsiteX3" fmla="*/ 6689 w 28586"/>
                    <a:gd name="connsiteY3" fmla="*/ 26394 h 28562"/>
                    <a:gd name="connsiteX4" fmla="*/ 26413 w 28586"/>
                    <a:gd name="connsiteY4" fmla="*/ 21867 h 28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86" h="28562">
                      <a:moveTo>
                        <a:pt x="26413" y="21867"/>
                      </a:moveTo>
                      <a:cubicBezTo>
                        <a:pt x="30596" y="15174"/>
                        <a:pt x="28561" y="6357"/>
                        <a:pt x="21867" y="2174"/>
                      </a:cubicBezTo>
                      <a:cubicBezTo>
                        <a:pt x="15174" y="-2009"/>
                        <a:pt x="6357" y="26"/>
                        <a:pt x="2174" y="6720"/>
                      </a:cubicBezTo>
                      <a:cubicBezTo>
                        <a:pt x="-2002" y="13401"/>
                        <a:pt x="18" y="22202"/>
                        <a:pt x="6689" y="26394"/>
                      </a:cubicBezTo>
                      <a:cubicBezTo>
                        <a:pt x="13391" y="30564"/>
                        <a:pt x="22200" y="28541"/>
                        <a:pt x="26413" y="21867"/>
                      </a:cubicBezTo>
                      <a:close/>
                    </a:path>
                  </a:pathLst>
                </a:custGeom>
                <a:solidFill>
                  <a:srgbClr val="EE892A"/>
                </a:solidFill>
                <a:ln w="3233" cap="flat">
                  <a:noFill/>
                  <a:prstDash val="solid"/>
                  <a:miter/>
                </a:ln>
              </p:spPr>
              <p:txBody>
                <a:bodyPr rtlCol="0" anchor="ctr"/>
                <a:lstStyle/>
                <a:p>
                  <a:endParaRPr lang="en-US"/>
                </a:p>
              </p:txBody>
            </p:sp>
            <p:sp>
              <p:nvSpPr>
                <p:cNvPr id="639" name="Freeform: Shape 638">
                  <a:extLst>
                    <a:ext uri="{FF2B5EF4-FFF2-40B4-BE49-F238E27FC236}">
                      <a16:creationId xmlns:a16="http://schemas.microsoft.com/office/drawing/2014/main" id="{BC9A7F23-E4F7-42B5-B2C8-07EA2DBF4EC2}"/>
                    </a:ext>
                  </a:extLst>
                </p:cNvPr>
                <p:cNvSpPr/>
                <p:nvPr/>
              </p:nvSpPr>
              <p:spPr>
                <a:xfrm>
                  <a:off x="5180189" y="4976782"/>
                  <a:ext cx="16815" cy="16815"/>
                </a:xfrm>
                <a:custGeom>
                  <a:avLst/>
                  <a:gdLst>
                    <a:gd name="connsiteX0" fmla="*/ 3932 w 16815"/>
                    <a:gd name="connsiteY0" fmla="*/ 15524 h 16815"/>
                    <a:gd name="connsiteX1" fmla="*/ 15524 w 16815"/>
                    <a:gd name="connsiteY1" fmla="*/ 12883 h 16815"/>
                    <a:gd name="connsiteX2" fmla="*/ 12883 w 16815"/>
                    <a:gd name="connsiteY2" fmla="*/ 1291 h 16815"/>
                    <a:gd name="connsiteX3" fmla="*/ 1291 w 16815"/>
                    <a:gd name="connsiteY3" fmla="*/ 3932 h 16815"/>
                    <a:gd name="connsiteX4" fmla="*/ 1281 w 16815"/>
                    <a:gd name="connsiteY4" fmla="*/ 3949 h 16815"/>
                    <a:gd name="connsiteX5" fmla="*/ 3932 w 16815"/>
                    <a:gd name="connsiteY5" fmla="*/ 15524 h 16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15" h="16815">
                      <a:moveTo>
                        <a:pt x="3932" y="15524"/>
                      </a:moveTo>
                      <a:cubicBezTo>
                        <a:pt x="7863" y="17996"/>
                        <a:pt x="13053" y="16813"/>
                        <a:pt x="15524" y="12883"/>
                      </a:cubicBezTo>
                      <a:cubicBezTo>
                        <a:pt x="17996" y="8953"/>
                        <a:pt x="16814" y="3763"/>
                        <a:pt x="12883" y="1291"/>
                      </a:cubicBezTo>
                      <a:cubicBezTo>
                        <a:pt x="8953" y="-1180"/>
                        <a:pt x="3763" y="2"/>
                        <a:pt x="1291" y="3932"/>
                      </a:cubicBezTo>
                      <a:cubicBezTo>
                        <a:pt x="1288" y="3938"/>
                        <a:pt x="1284" y="3943"/>
                        <a:pt x="1281" y="3949"/>
                      </a:cubicBezTo>
                      <a:cubicBezTo>
                        <a:pt x="-1178" y="7878"/>
                        <a:pt x="9" y="13057"/>
                        <a:pt x="3932" y="15524"/>
                      </a:cubicBezTo>
                      <a:close/>
                    </a:path>
                  </a:pathLst>
                </a:custGeom>
                <a:solidFill>
                  <a:srgbClr val="EE892A"/>
                </a:solidFill>
                <a:ln w="3233" cap="flat">
                  <a:noFill/>
                  <a:prstDash val="solid"/>
                  <a:miter/>
                </a:ln>
              </p:spPr>
              <p:txBody>
                <a:bodyPr rtlCol="0" anchor="ctr"/>
                <a:lstStyle/>
                <a:p>
                  <a:endParaRPr lang="en-US"/>
                </a:p>
              </p:txBody>
            </p:sp>
            <p:sp>
              <p:nvSpPr>
                <p:cNvPr id="640" name="Freeform: Shape 639">
                  <a:extLst>
                    <a:ext uri="{FF2B5EF4-FFF2-40B4-BE49-F238E27FC236}">
                      <a16:creationId xmlns:a16="http://schemas.microsoft.com/office/drawing/2014/main" id="{CC855212-D29E-4980-96F5-7881F496BF44}"/>
                    </a:ext>
                  </a:extLst>
                </p:cNvPr>
                <p:cNvSpPr/>
                <p:nvPr/>
              </p:nvSpPr>
              <p:spPr>
                <a:xfrm>
                  <a:off x="5140879" y="4967155"/>
                  <a:ext cx="10736" cy="10736"/>
                </a:xfrm>
                <a:custGeom>
                  <a:avLst/>
                  <a:gdLst>
                    <a:gd name="connsiteX0" fmla="*/ 820 w 10736"/>
                    <a:gd name="connsiteY0" fmla="*/ 2518 h 10736"/>
                    <a:gd name="connsiteX1" fmla="*/ 2517 w 10736"/>
                    <a:gd name="connsiteY1" fmla="*/ 9916 h 10736"/>
                    <a:gd name="connsiteX2" fmla="*/ 9916 w 10736"/>
                    <a:gd name="connsiteY2" fmla="*/ 8219 h 10736"/>
                    <a:gd name="connsiteX3" fmla="*/ 8219 w 10736"/>
                    <a:gd name="connsiteY3" fmla="*/ 820 h 10736"/>
                    <a:gd name="connsiteX4" fmla="*/ 8192 w 10736"/>
                    <a:gd name="connsiteY4" fmla="*/ 804 h 10736"/>
                    <a:gd name="connsiteX5" fmla="*/ 820 w 10736"/>
                    <a:gd name="connsiteY5" fmla="*/ 2518 h 10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36" h="10736">
                      <a:moveTo>
                        <a:pt x="820" y="2518"/>
                      </a:moveTo>
                      <a:cubicBezTo>
                        <a:pt x="-754" y="5030"/>
                        <a:pt x="6" y="8342"/>
                        <a:pt x="2517" y="9916"/>
                      </a:cubicBezTo>
                      <a:cubicBezTo>
                        <a:pt x="5029" y="11491"/>
                        <a:pt x="8342" y="10731"/>
                        <a:pt x="9916" y="8219"/>
                      </a:cubicBezTo>
                      <a:cubicBezTo>
                        <a:pt x="11490" y="5707"/>
                        <a:pt x="10730" y="2395"/>
                        <a:pt x="8219" y="820"/>
                      </a:cubicBezTo>
                      <a:cubicBezTo>
                        <a:pt x="8210" y="815"/>
                        <a:pt x="8201" y="809"/>
                        <a:pt x="8192" y="804"/>
                      </a:cubicBezTo>
                      <a:cubicBezTo>
                        <a:pt x="5682" y="-750"/>
                        <a:pt x="2388" y="16"/>
                        <a:pt x="820" y="2518"/>
                      </a:cubicBezTo>
                      <a:close/>
                    </a:path>
                  </a:pathLst>
                </a:custGeom>
                <a:solidFill>
                  <a:srgbClr val="EE892A"/>
                </a:solidFill>
                <a:ln w="3233" cap="flat">
                  <a:noFill/>
                  <a:prstDash val="solid"/>
                  <a:miter/>
                </a:ln>
              </p:spPr>
              <p:txBody>
                <a:bodyPr rtlCol="0" anchor="ctr"/>
                <a:lstStyle/>
                <a:p>
                  <a:endParaRPr lang="en-US"/>
                </a:p>
              </p:txBody>
            </p:sp>
            <p:sp>
              <p:nvSpPr>
                <p:cNvPr id="641" name="Freeform: Shape 640">
                  <a:extLst>
                    <a:ext uri="{FF2B5EF4-FFF2-40B4-BE49-F238E27FC236}">
                      <a16:creationId xmlns:a16="http://schemas.microsoft.com/office/drawing/2014/main" id="{A814DCBD-D6A1-452B-A09A-751377C7AE90}"/>
                    </a:ext>
                  </a:extLst>
                </p:cNvPr>
                <p:cNvSpPr/>
                <p:nvPr/>
              </p:nvSpPr>
              <p:spPr>
                <a:xfrm>
                  <a:off x="5256409" y="4952718"/>
                  <a:ext cx="21018" cy="21018"/>
                </a:xfrm>
                <a:custGeom>
                  <a:avLst/>
                  <a:gdLst>
                    <a:gd name="connsiteX0" fmla="*/ 44 w 21018"/>
                    <a:gd name="connsiteY0" fmla="*/ 11458 h 21018"/>
                    <a:gd name="connsiteX1" fmla="*/ 11458 w 21018"/>
                    <a:gd name="connsiteY1" fmla="*/ 20975 h 21018"/>
                    <a:gd name="connsiteX2" fmla="*/ 20975 w 21018"/>
                    <a:gd name="connsiteY2" fmla="*/ 9560 h 21018"/>
                    <a:gd name="connsiteX3" fmla="*/ 9560 w 21018"/>
                    <a:gd name="connsiteY3" fmla="*/ 44 h 21018"/>
                    <a:gd name="connsiteX4" fmla="*/ 9550 w 21018"/>
                    <a:gd name="connsiteY4" fmla="*/ 44 h 21018"/>
                    <a:gd name="connsiteX5" fmla="*/ 44 w 21018"/>
                    <a:gd name="connsiteY5" fmla="*/ 11458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8" h="21018">
                      <a:moveTo>
                        <a:pt x="44" y="11458"/>
                      </a:moveTo>
                      <a:cubicBezTo>
                        <a:pt x="568" y="17238"/>
                        <a:pt x="5678" y="21499"/>
                        <a:pt x="11458" y="20975"/>
                      </a:cubicBezTo>
                      <a:cubicBezTo>
                        <a:pt x="17238" y="20450"/>
                        <a:pt x="21499" y="15340"/>
                        <a:pt x="20975" y="9560"/>
                      </a:cubicBezTo>
                      <a:cubicBezTo>
                        <a:pt x="20450" y="3780"/>
                        <a:pt x="15340" y="-481"/>
                        <a:pt x="9560" y="44"/>
                      </a:cubicBezTo>
                      <a:cubicBezTo>
                        <a:pt x="9556" y="44"/>
                        <a:pt x="9553" y="44"/>
                        <a:pt x="9550" y="44"/>
                      </a:cubicBezTo>
                      <a:cubicBezTo>
                        <a:pt x="3774" y="574"/>
                        <a:pt x="-480" y="5682"/>
                        <a:pt x="44" y="11458"/>
                      </a:cubicBezTo>
                      <a:close/>
                    </a:path>
                  </a:pathLst>
                </a:custGeom>
                <a:solidFill>
                  <a:srgbClr val="EE892A"/>
                </a:solidFill>
                <a:ln w="3233" cap="flat">
                  <a:noFill/>
                  <a:prstDash val="solid"/>
                  <a:miter/>
                </a:ln>
              </p:spPr>
              <p:txBody>
                <a:bodyPr rtlCol="0" anchor="ctr"/>
                <a:lstStyle/>
                <a:p>
                  <a:endParaRPr lang="en-US"/>
                </a:p>
              </p:txBody>
            </p:sp>
            <p:sp>
              <p:nvSpPr>
                <p:cNvPr id="642" name="Freeform: Shape 641">
                  <a:extLst>
                    <a:ext uri="{FF2B5EF4-FFF2-40B4-BE49-F238E27FC236}">
                      <a16:creationId xmlns:a16="http://schemas.microsoft.com/office/drawing/2014/main" id="{9A88EA72-AEE6-4F19-B13F-678D99963069}"/>
                    </a:ext>
                  </a:extLst>
                </p:cNvPr>
                <p:cNvSpPr/>
                <p:nvPr/>
              </p:nvSpPr>
              <p:spPr>
                <a:xfrm>
                  <a:off x="5269261" y="4934411"/>
                  <a:ext cx="12374" cy="12679"/>
                </a:xfrm>
                <a:custGeom>
                  <a:avLst/>
                  <a:gdLst>
                    <a:gd name="connsiteX0" fmla="*/ 12347 w 12374"/>
                    <a:gd name="connsiteY0" fmla="*/ 5935 h 12679"/>
                    <a:gd name="connsiteX1" fmla="*/ 5935 w 12374"/>
                    <a:gd name="connsiteY1" fmla="*/ 5 h 12679"/>
                    <a:gd name="connsiteX2" fmla="*/ 5 w 12374"/>
                    <a:gd name="connsiteY2" fmla="*/ 6417 h 12679"/>
                    <a:gd name="connsiteX3" fmla="*/ 60 w 12374"/>
                    <a:gd name="connsiteY3" fmla="*/ 7034 h 12679"/>
                    <a:gd name="connsiteX4" fmla="*/ 6753 w 12374"/>
                    <a:gd name="connsiteY4" fmla="*/ 12660 h 12679"/>
                    <a:gd name="connsiteX5" fmla="*/ 12349 w 12374"/>
                    <a:gd name="connsiteY5" fmla="*/ 5954 h 12679"/>
                    <a:gd name="connsiteX6" fmla="*/ 12347 w 12374"/>
                    <a:gd name="connsiteY6" fmla="*/ 5935 h 1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74" h="12679">
                      <a:moveTo>
                        <a:pt x="12347" y="5935"/>
                      </a:moveTo>
                      <a:cubicBezTo>
                        <a:pt x="12214" y="2527"/>
                        <a:pt x="9343" y="-128"/>
                        <a:pt x="5935" y="5"/>
                      </a:cubicBezTo>
                      <a:cubicBezTo>
                        <a:pt x="2527" y="138"/>
                        <a:pt x="-128" y="3008"/>
                        <a:pt x="5" y="6417"/>
                      </a:cubicBezTo>
                      <a:cubicBezTo>
                        <a:pt x="13" y="6623"/>
                        <a:pt x="31" y="6830"/>
                        <a:pt x="60" y="7034"/>
                      </a:cubicBezTo>
                      <a:cubicBezTo>
                        <a:pt x="385" y="10421"/>
                        <a:pt x="3362" y="12923"/>
                        <a:pt x="6753" y="12660"/>
                      </a:cubicBezTo>
                      <a:cubicBezTo>
                        <a:pt x="10150" y="12354"/>
                        <a:pt x="12655" y="9351"/>
                        <a:pt x="12349" y="5954"/>
                      </a:cubicBezTo>
                      <a:cubicBezTo>
                        <a:pt x="12348" y="5948"/>
                        <a:pt x="12347" y="5941"/>
                        <a:pt x="12347" y="5935"/>
                      </a:cubicBezTo>
                      <a:close/>
                    </a:path>
                  </a:pathLst>
                </a:custGeom>
                <a:solidFill>
                  <a:srgbClr val="EE892A"/>
                </a:solidFill>
                <a:ln w="3233" cap="flat">
                  <a:noFill/>
                  <a:prstDash val="solid"/>
                  <a:miter/>
                </a:ln>
              </p:spPr>
              <p:txBody>
                <a:bodyPr rtlCol="0" anchor="ctr"/>
                <a:lstStyle/>
                <a:p>
                  <a:endParaRPr lang="en-US"/>
                </a:p>
              </p:txBody>
            </p:sp>
            <p:sp>
              <p:nvSpPr>
                <p:cNvPr id="643" name="Freeform: Shape 642">
                  <a:extLst>
                    <a:ext uri="{FF2B5EF4-FFF2-40B4-BE49-F238E27FC236}">
                      <a16:creationId xmlns:a16="http://schemas.microsoft.com/office/drawing/2014/main" id="{3E9ABDDD-51CB-4DCC-91EF-2A94F1509AF6}"/>
                    </a:ext>
                  </a:extLst>
                </p:cNvPr>
                <p:cNvSpPr/>
                <p:nvPr/>
              </p:nvSpPr>
              <p:spPr>
                <a:xfrm>
                  <a:off x="5240768" y="4948429"/>
                  <a:ext cx="7954" cy="7954"/>
                </a:xfrm>
                <a:custGeom>
                  <a:avLst/>
                  <a:gdLst>
                    <a:gd name="connsiteX0" fmla="*/ 4691 w 7954"/>
                    <a:gd name="connsiteY0" fmla="*/ 7890 h 7954"/>
                    <a:gd name="connsiteX1" fmla="*/ 7890 w 7954"/>
                    <a:gd name="connsiteY1" fmla="*/ 3263 h 7954"/>
                    <a:gd name="connsiteX2" fmla="*/ 3947 w 7954"/>
                    <a:gd name="connsiteY2" fmla="*/ 0 h 7954"/>
                    <a:gd name="connsiteX3" fmla="*/ 0 w 7954"/>
                    <a:gd name="connsiteY3" fmla="*/ 4007 h 7954"/>
                    <a:gd name="connsiteX4" fmla="*/ 4007 w 7954"/>
                    <a:gd name="connsiteY4" fmla="*/ 7954 h 7954"/>
                    <a:gd name="connsiteX5" fmla="*/ 4691 w 7954"/>
                    <a:gd name="connsiteY5" fmla="*/ 7890 h 7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4" h="7954">
                      <a:moveTo>
                        <a:pt x="4691" y="7890"/>
                      </a:moveTo>
                      <a:cubicBezTo>
                        <a:pt x="6852" y="7495"/>
                        <a:pt x="8284" y="5424"/>
                        <a:pt x="7890" y="3263"/>
                      </a:cubicBezTo>
                      <a:cubicBezTo>
                        <a:pt x="7543" y="1362"/>
                        <a:pt x="5880" y="-14"/>
                        <a:pt x="3947" y="0"/>
                      </a:cubicBezTo>
                      <a:cubicBezTo>
                        <a:pt x="1751" y="17"/>
                        <a:pt x="-16" y="1811"/>
                        <a:pt x="0" y="4007"/>
                      </a:cubicBezTo>
                      <a:cubicBezTo>
                        <a:pt x="17" y="6204"/>
                        <a:pt x="1811" y="7971"/>
                        <a:pt x="4007" y="7954"/>
                      </a:cubicBezTo>
                      <a:cubicBezTo>
                        <a:pt x="4236" y="7953"/>
                        <a:pt x="4465" y="7931"/>
                        <a:pt x="4691" y="7890"/>
                      </a:cubicBezTo>
                      <a:close/>
                    </a:path>
                  </a:pathLst>
                </a:custGeom>
                <a:solidFill>
                  <a:srgbClr val="EE892A"/>
                </a:solidFill>
                <a:ln w="3233" cap="flat">
                  <a:noFill/>
                  <a:prstDash val="solid"/>
                  <a:miter/>
                </a:ln>
              </p:spPr>
              <p:txBody>
                <a:bodyPr rtlCol="0" anchor="ctr"/>
                <a:lstStyle/>
                <a:p>
                  <a:endParaRPr lang="en-US"/>
                </a:p>
              </p:txBody>
            </p:sp>
            <p:sp>
              <p:nvSpPr>
                <p:cNvPr id="644" name="Freeform: Shape 643">
                  <a:extLst>
                    <a:ext uri="{FF2B5EF4-FFF2-40B4-BE49-F238E27FC236}">
                      <a16:creationId xmlns:a16="http://schemas.microsoft.com/office/drawing/2014/main" id="{AA415802-F536-45B3-B16E-C4554549E133}"/>
                    </a:ext>
                  </a:extLst>
                </p:cNvPr>
                <p:cNvSpPr/>
                <p:nvPr/>
              </p:nvSpPr>
              <p:spPr>
                <a:xfrm>
                  <a:off x="5218660" y="5023862"/>
                  <a:ext cx="21082" cy="21082"/>
                </a:xfrm>
                <a:custGeom>
                  <a:avLst/>
                  <a:gdLst>
                    <a:gd name="connsiteX0" fmla="*/ 21044 w 21082"/>
                    <a:gd name="connsiteY0" fmla="*/ 9638 h 21082"/>
                    <a:gd name="connsiteX1" fmla="*/ 9638 w 21082"/>
                    <a:gd name="connsiteY1" fmla="*/ 39 h 21082"/>
                    <a:gd name="connsiteX2" fmla="*/ 39 w 21082"/>
                    <a:gd name="connsiteY2" fmla="*/ 11445 h 21082"/>
                    <a:gd name="connsiteX3" fmla="*/ 11343 w 21082"/>
                    <a:gd name="connsiteY3" fmla="*/ 21052 h 21082"/>
                    <a:gd name="connsiteX4" fmla="*/ 21052 w 21082"/>
                    <a:gd name="connsiteY4" fmla="*/ 9740 h 21082"/>
                    <a:gd name="connsiteX5" fmla="*/ 21043 w 21082"/>
                    <a:gd name="connsiteY5" fmla="*/ 9638 h 21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82" h="21082">
                      <a:moveTo>
                        <a:pt x="21044" y="9638"/>
                      </a:moveTo>
                      <a:cubicBezTo>
                        <a:pt x="20544" y="3838"/>
                        <a:pt x="15438" y="-460"/>
                        <a:pt x="9638" y="39"/>
                      </a:cubicBezTo>
                      <a:cubicBezTo>
                        <a:pt x="3838" y="538"/>
                        <a:pt x="-460" y="5645"/>
                        <a:pt x="39" y="11445"/>
                      </a:cubicBezTo>
                      <a:cubicBezTo>
                        <a:pt x="535" y="17206"/>
                        <a:pt x="5578" y="21492"/>
                        <a:pt x="11343" y="21052"/>
                      </a:cubicBezTo>
                      <a:cubicBezTo>
                        <a:pt x="17148" y="20609"/>
                        <a:pt x="21494" y="15544"/>
                        <a:pt x="21052" y="9740"/>
                      </a:cubicBezTo>
                      <a:cubicBezTo>
                        <a:pt x="21049" y="9706"/>
                        <a:pt x="21046" y="9672"/>
                        <a:pt x="21043" y="9638"/>
                      </a:cubicBezTo>
                      <a:close/>
                    </a:path>
                  </a:pathLst>
                </a:custGeom>
                <a:solidFill>
                  <a:srgbClr val="EE892A"/>
                </a:solidFill>
                <a:ln w="3233" cap="flat">
                  <a:noFill/>
                  <a:prstDash val="solid"/>
                  <a:miter/>
                </a:ln>
              </p:spPr>
              <p:txBody>
                <a:bodyPr rtlCol="0" anchor="ctr"/>
                <a:lstStyle/>
                <a:p>
                  <a:endParaRPr lang="en-US"/>
                </a:p>
              </p:txBody>
            </p:sp>
            <p:sp>
              <p:nvSpPr>
                <p:cNvPr id="645" name="Freeform: Shape 644">
                  <a:extLst>
                    <a:ext uri="{FF2B5EF4-FFF2-40B4-BE49-F238E27FC236}">
                      <a16:creationId xmlns:a16="http://schemas.microsoft.com/office/drawing/2014/main" id="{3625DFA4-4EF5-44BE-912C-952585091700}"/>
                    </a:ext>
                  </a:extLst>
                </p:cNvPr>
                <p:cNvSpPr/>
                <p:nvPr/>
              </p:nvSpPr>
              <p:spPr>
                <a:xfrm>
                  <a:off x="5231649" y="5006137"/>
                  <a:ext cx="12352" cy="12352"/>
                </a:xfrm>
                <a:custGeom>
                  <a:avLst/>
                  <a:gdLst>
                    <a:gd name="connsiteX0" fmla="*/ 12322 w 12352"/>
                    <a:gd name="connsiteY0" fmla="*/ 5570 h 12352"/>
                    <a:gd name="connsiteX1" fmla="*/ 5570 w 12352"/>
                    <a:gd name="connsiteY1" fmla="*/ 30 h 12352"/>
                    <a:gd name="connsiteX2" fmla="*/ 30 w 12352"/>
                    <a:gd name="connsiteY2" fmla="*/ 6783 h 12352"/>
                    <a:gd name="connsiteX3" fmla="*/ 6728 w 12352"/>
                    <a:gd name="connsiteY3" fmla="*/ 12327 h 12352"/>
                    <a:gd name="connsiteX4" fmla="*/ 12327 w 12352"/>
                    <a:gd name="connsiteY4" fmla="*/ 5624 h 12352"/>
                    <a:gd name="connsiteX5" fmla="*/ 12322 w 12352"/>
                    <a:gd name="connsiteY5" fmla="*/ 5570 h 1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2" h="12352">
                      <a:moveTo>
                        <a:pt x="12322" y="5570"/>
                      </a:moveTo>
                      <a:cubicBezTo>
                        <a:pt x="11987" y="2175"/>
                        <a:pt x="8964" y="-305"/>
                        <a:pt x="5570" y="30"/>
                      </a:cubicBezTo>
                      <a:cubicBezTo>
                        <a:pt x="2175" y="365"/>
                        <a:pt x="-305" y="3389"/>
                        <a:pt x="30" y="6783"/>
                      </a:cubicBezTo>
                      <a:cubicBezTo>
                        <a:pt x="363" y="10156"/>
                        <a:pt x="3353" y="12630"/>
                        <a:pt x="6728" y="12327"/>
                      </a:cubicBezTo>
                      <a:cubicBezTo>
                        <a:pt x="10126" y="12022"/>
                        <a:pt x="12632" y="9021"/>
                        <a:pt x="12327" y="5624"/>
                      </a:cubicBezTo>
                      <a:cubicBezTo>
                        <a:pt x="12326" y="5606"/>
                        <a:pt x="12324" y="5588"/>
                        <a:pt x="12322" y="5570"/>
                      </a:cubicBezTo>
                      <a:close/>
                    </a:path>
                  </a:pathLst>
                </a:custGeom>
                <a:solidFill>
                  <a:srgbClr val="EE892A"/>
                </a:solidFill>
                <a:ln w="3233" cap="flat">
                  <a:noFill/>
                  <a:prstDash val="solid"/>
                  <a:miter/>
                </a:ln>
              </p:spPr>
              <p:txBody>
                <a:bodyPr rtlCol="0" anchor="ctr"/>
                <a:lstStyle/>
                <a:p>
                  <a:endParaRPr lang="en-US"/>
                </a:p>
              </p:txBody>
            </p:sp>
            <p:sp>
              <p:nvSpPr>
                <p:cNvPr id="646" name="Freeform: Shape 645">
                  <a:extLst>
                    <a:ext uri="{FF2B5EF4-FFF2-40B4-BE49-F238E27FC236}">
                      <a16:creationId xmlns:a16="http://schemas.microsoft.com/office/drawing/2014/main" id="{6892B3BE-C4EE-46A1-B9E9-837DA1D93F98}"/>
                    </a:ext>
                  </a:extLst>
                </p:cNvPr>
                <p:cNvSpPr/>
                <p:nvPr/>
              </p:nvSpPr>
              <p:spPr>
                <a:xfrm>
                  <a:off x="5203433" y="5019636"/>
                  <a:ext cx="8006" cy="7900"/>
                </a:xfrm>
                <a:custGeom>
                  <a:avLst/>
                  <a:gdLst>
                    <a:gd name="connsiteX0" fmla="*/ 24 w 8006"/>
                    <a:gd name="connsiteY0" fmla="*/ 4294 h 7900"/>
                    <a:gd name="connsiteX1" fmla="*/ 4230 w 8006"/>
                    <a:gd name="connsiteY1" fmla="*/ 7888 h 7900"/>
                    <a:gd name="connsiteX2" fmla="*/ 4292 w 8006"/>
                    <a:gd name="connsiteY2" fmla="*/ 7883 h 7900"/>
                    <a:gd name="connsiteX3" fmla="*/ 8000 w 8006"/>
                    <a:gd name="connsiteY3" fmla="*/ 3715 h 7900"/>
                    <a:gd name="connsiteX4" fmla="*/ 3832 w 8006"/>
                    <a:gd name="connsiteY4" fmla="*/ 7 h 7900"/>
                    <a:gd name="connsiteX5" fmla="*/ 3613 w 8006"/>
                    <a:gd name="connsiteY5" fmla="*/ 26 h 7900"/>
                    <a:gd name="connsiteX6" fmla="*/ 7 w 8006"/>
                    <a:gd name="connsiteY6" fmla="*/ 4101 h 7900"/>
                    <a:gd name="connsiteX7" fmla="*/ 24 w 8006"/>
                    <a:gd name="connsiteY7" fmla="*/ 4294 h 7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06" h="7900">
                      <a:moveTo>
                        <a:pt x="24" y="4294"/>
                      </a:moveTo>
                      <a:cubicBezTo>
                        <a:pt x="193" y="6448"/>
                        <a:pt x="2076" y="8057"/>
                        <a:pt x="4230" y="7888"/>
                      </a:cubicBezTo>
                      <a:cubicBezTo>
                        <a:pt x="4251" y="7887"/>
                        <a:pt x="4271" y="7885"/>
                        <a:pt x="4292" y="7883"/>
                      </a:cubicBezTo>
                      <a:cubicBezTo>
                        <a:pt x="6467" y="7756"/>
                        <a:pt x="8127" y="5890"/>
                        <a:pt x="8000" y="3715"/>
                      </a:cubicBezTo>
                      <a:cubicBezTo>
                        <a:pt x="7873" y="1540"/>
                        <a:pt x="6006" y="-120"/>
                        <a:pt x="3832" y="7"/>
                      </a:cubicBezTo>
                      <a:cubicBezTo>
                        <a:pt x="3759" y="11"/>
                        <a:pt x="3686" y="17"/>
                        <a:pt x="3613" y="26"/>
                      </a:cubicBezTo>
                      <a:cubicBezTo>
                        <a:pt x="1492" y="156"/>
                        <a:pt x="-122" y="1980"/>
                        <a:pt x="7" y="4101"/>
                      </a:cubicBezTo>
                      <a:cubicBezTo>
                        <a:pt x="11" y="4165"/>
                        <a:pt x="17" y="4230"/>
                        <a:pt x="24" y="4294"/>
                      </a:cubicBezTo>
                      <a:close/>
                    </a:path>
                  </a:pathLst>
                </a:custGeom>
                <a:solidFill>
                  <a:srgbClr val="EE892A"/>
                </a:solidFill>
                <a:ln w="3233" cap="flat">
                  <a:noFill/>
                  <a:prstDash val="solid"/>
                  <a:miter/>
                </a:ln>
              </p:spPr>
              <p:txBody>
                <a:bodyPr rtlCol="0" anchor="ctr"/>
                <a:lstStyle/>
                <a:p>
                  <a:endParaRPr lang="en-US"/>
                </a:p>
              </p:txBody>
            </p:sp>
            <p:sp>
              <p:nvSpPr>
                <p:cNvPr id="647" name="Freeform: Shape 646">
                  <a:extLst>
                    <a:ext uri="{FF2B5EF4-FFF2-40B4-BE49-F238E27FC236}">
                      <a16:creationId xmlns:a16="http://schemas.microsoft.com/office/drawing/2014/main" id="{40FE440B-320C-4CDE-82E5-F57DD1A4DDD9}"/>
                    </a:ext>
                  </a:extLst>
                </p:cNvPr>
                <p:cNvSpPr/>
                <p:nvPr/>
              </p:nvSpPr>
              <p:spPr>
                <a:xfrm>
                  <a:off x="5283300" y="5016541"/>
                  <a:ext cx="20844" cy="21538"/>
                </a:xfrm>
                <a:custGeom>
                  <a:avLst/>
                  <a:gdLst>
                    <a:gd name="connsiteX0" fmla="*/ 20845 w 20844"/>
                    <a:gd name="connsiteY0" fmla="*/ 14566 h 21538"/>
                    <a:gd name="connsiteX1" fmla="*/ 20845 w 20844"/>
                    <a:gd name="connsiteY1" fmla="*/ 7096 h 21538"/>
                    <a:gd name="connsiteX2" fmla="*/ 20166 w 20844"/>
                    <a:gd name="connsiteY2" fmla="*/ 5512 h 21538"/>
                    <a:gd name="connsiteX3" fmla="*/ 5512 w 20844"/>
                    <a:gd name="connsiteY3" fmla="*/ 1373 h 21538"/>
                    <a:gd name="connsiteX4" fmla="*/ 1373 w 20844"/>
                    <a:gd name="connsiteY4" fmla="*/ 16026 h 21538"/>
                    <a:gd name="connsiteX5" fmla="*/ 16026 w 20844"/>
                    <a:gd name="connsiteY5" fmla="*/ 20166 h 21538"/>
                    <a:gd name="connsiteX6" fmla="*/ 20845 w 20844"/>
                    <a:gd name="connsiteY6" fmla="*/ 14566 h 21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844" h="21538">
                      <a:moveTo>
                        <a:pt x="20845" y="14566"/>
                      </a:moveTo>
                      <a:lnTo>
                        <a:pt x="20845" y="7096"/>
                      </a:lnTo>
                      <a:cubicBezTo>
                        <a:pt x="20646" y="6557"/>
                        <a:pt x="20419" y="6028"/>
                        <a:pt x="20166" y="5512"/>
                      </a:cubicBezTo>
                      <a:cubicBezTo>
                        <a:pt x="17262" y="323"/>
                        <a:pt x="10702" y="-1531"/>
                        <a:pt x="5512" y="1373"/>
                      </a:cubicBezTo>
                      <a:cubicBezTo>
                        <a:pt x="323" y="4276"/>
                        <a:pt x="-1531" y="10837"/>
                        <a:pt x="1373" y="16026"/>
                      </a:cubicBezTo>
                      <a:cubicBezTo>
                        <a:pt x="4276" y="21216"/>
                        <a:pt x="10836" y="23069"/>
                        <a:pt x="16026" y="20166"/>
                      </a:cubicBezTo>
                      <a:cubicBezTo>
                        <a:pt x="18243" y="18926"/>
                        <a:pt x="19949" y="16942"/>
                        <a:pt x="20845" y="14566"/>
                      </a:cubicBezTo>
                      <a:close/>
                    </a:path>
                  </a:pathLst>
                </a:custGeom>
                <a:solidFill>
                  <a:srgbClr val="EE892A"/>
                </a:solidFill>
                <a:ln w="3233" cap="flat">
                  <a:noFill/>
                  <a:prstDash val="solid"/>
                  <a:miter/>
                </a:ln>
              </p:spPr>
              <p:txBody>
                <a:bodyPr rtlCol="0" anchor="ctr"/>
                <a:lstStyle/>
                <a:p>
                  <a:endParaRPr lang="en-US"/>
                </a:p>
              </p:txBody>
            </p:sp>
            <p:sp>
              <p:nvSpPr>
                <p:cNvPr id="648" name="Freeform: Shape 647">
                  <a:extLst>
                    <a:ext uri="{FF2B5EF4-FFF2-40B4-BE49-F238E27FC236}">
                      <a16:creationId xmlns:a16="http://schemas.microsoft.com/office/drawing/2014/main" id="{6C3A57B4-1C75-4363-9CF8-131B5F623A3A}"/>
                    </a:ext>
                  </a:extLst>
                </p:cNvPr>
                <p:cNvSpPr/>
                <p:nvPr/>
              </p:nvSpPr>
              <p:spPr>
                <a:xfrm>
                  <a:off x="5264321" y="5022943"/>
                  <a:ext cx="12353" cy="12365"/>
                </a:xfrm>
                <a:custGeom>
                  <a:avLst/>
                  <a:gdLst>
                    <a:gd name="connsiteX0" fmla="*/ 3060 w 12353"/>
                    <a:gd name="connsiteY0" fmla="*/ 857 h 12365"/>
                    <a:gd name="connsiteX1" fmla="*/ 845 w 12353"/>
                    <a:gd name="connsiteY1" fmla="*/ 9306 h 12365"/>
                    <a:gd name="connsiteX2" fmla="*/ 9294 w 12353"/>
                    <a:gd name="connsiteY2" fmla="*/ 11520 h 12365"/>
                    <a:gd name="connsiteX3" fmla="*/ 11508 w 12353"/>
                    <a:gd name="connsiteY3" fmla="*/ 3072 h 12365"/>
                    <a:gd name="connsiteX4" fmla="*/ 11499 w 12353"/>
                    <a:gd name="connsiteY4" fmla="*/ 3056 h 12365"/>
                    <a:gd name="connsiteX5" fmla="*/ 3100 w 12353"/>
                    <a:gd name="connsiteY5" fmla="*/ 834 h 12365"/>
                    <a:gd name="connsiteX6" fmla="*/ 3060 w 12353"/>
                    <a:gd name="connsiteY6" fmla="*/ 857 h 12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53" h="12365">
                      <a:moveTo>
                        <a:pt x="3060" y="857"/>
                      </a:moveTo>
                      <a:cubicBezTo>
                        <a:pt x="115" y="2578"/>
                        <a:pt x="-876" y="6361"/>
                        <a:pt x="845" y="9306"/>
                      </a:cubicBezTo>
                      <a:cubicBezTo>
                        <a:pt x="2567" y="12250"/>
                        <a:pt x="6349" y="13242"/>
                        <a:pt x="9294" y="11520"/>
                      </a:cubicBezTo>
                      <a:cubicBezTo>
                        <a:pt x="12238" y="9799"/>
                        <a:pt x="13230" y="6016"/>
                        <a:pt x="11508" y="3072"/>
                      </a:cubicBezTo>
                      <a:cubicBezTo>
                        <a:pt x="11505" y="3067"/>
                        <a:pt x="11502" y="3061"/>
                        <a:pt x="11499" y="3056"/>
                      </a:cubicBezTo>
                      <a:cubicBezTo>
                        <a:pt x="9793" y="123"/>
                        <a:pt x="6033" y="-872"/>
                        <a:pt x="3100" y="834"/>
                      </a:cubicBezTo>
                      <a:cubicBezTo>
                        <a:pt x="3086" y="842"/>
                        <a:pt x="3073" y="850"/>
                        <a:pt x="3060" y="857"/>
                      </a:cubicBezTo>
                      <a:close/>
                    </a:path>
                  </a:pathLst>
                </a:custGeom>
                <a:solidFill>
                  <a:srgbClr val="EE892A"/>
                </a:solidFill>
                <a:ln w="3233" cap="flat">
                  <a:noFill/>
                  <a:prstDash val="solid"/>
                  <a:miter/>
                </a:ln>
              </p:spPr>
              <p:txBody>
                <a:bodyPr rtlCol="0" anchor="ctr"/>
                <a:lstStyle/>
                <a:p>
                  <a:endParaRPr lang="en-US"/>
                </a:p>
              </p:txBody>
            </p:sp>
            <p:sp>
              <p:nvSpPr>
                <p:cNvPr id="649" name="Freeform: Shape 648">
                  <a:extLst>
                    <a:ext uri="{FF2B5EF4-FFF2-40B4-BE49-F238E27FC236}">
                      <a16:creationId xmlns:a16="http://schemas.microsoft.com/office/drawing/2014/main" id="{AADF2A71-599A-4595-86A7-ACA10943E027}"/>
                    </a:ext>
                  </a:extLst>
                </p:cNvPr>
                <p:cNvSpPr/>
                <p:nvPr/>
              </p:nvSpPr>
              <p:spPr>
                <a:xfrm>
                  <a:off x="5289908" y="5047724"/>
                  <a:ext cx="7955" cy="7955"/>
                </a:xfrm>
                <a:custGeom>
                  <a:avLst/>
                  <a:gdLst>
                    <a:gd name="connsiteX0" fmla="*/ 5991 w 7955"/>
                    <a:gd name="connsiteY0" fmla="*/ 7408 h 7955"/>
                    <a:gd name="connsiteX1" fmla="*/ 7414 w 7955"/>
                    <a:gd name="connsiteY1" fmla="*/ 1975 h 7955"/>
                    <a:gd name="connsiteX2" fmla="*/ 1975 w 7955"/>
                    <a:gd name="connsiteY2" fmla="*/ 541 h 7955"/>
                    <a:gd name="connsiteX3" fmla="*/ 542 w 7955"/>
                    <a:gd name="connsiteY3" fmla="*/ 5980 h 7955"/>
                    <a:gd name="connsiteX4" fmla="*/ 5980 w 7955"/>
                    <a:gd name="connsiteY4" fmla="*/ 7414 h 7955"/>
                    <a:gd name="connsiteX5" fmla="*/ 5991 w 7955"/>
                    <a:gd name="connsiteY5" fmla="*/ 7408 h 7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 h="7955">
                      <a:moveTo>
                        <a:pt x="5991" y="7408"/>
                      </a:moveTo>
                      <a:cubicBezTo>
                        <a:pt x="7881" y="6298"/>
                        <a:pt x="8517" y="3869"/>
                        <a:pt x="7414" y="1975"/>
                      </a:cubicBezTo>
                      <a:cubicBezTo>
                        <a:pt x="6308" y="78"/>
                        <a:pt x="3873" y="-564"/>
                        <a:pt x="1975" y="541"/>
                      </a:cubicBezTo>
                      <a:cubicBezTo>
                        <a:pt x="78" y="1647"/>
                        <a:pt x="-564" y="4082"/>
                        <a:pt x="542" y="5980"/>
                      </a:cubicBezTo>
                      <a:cubicBezTo>
                        <a:pt x="1647" y="7878"/>
                        <a:pt x="4082" y="8519"/>
                        <a:pt x="5980" y="7414"/>
                      </a:cubicBezTo>
                      <a:cubicBezTo>
                        <a:pt x="5984" y="7412"/>
                        <a:pt x="5988" y="7409"/>
                        <a:pt x="5991" y="7408"/>
                      </a:cubicBezTo>
                      <a:close/>
                    </a:path>
                  </a:pathLst>
                </a:custGeom>
                <a:solidFill>
                  <a:srgbClr val="EE892A"/>
                </a:solidFill>
                <a:ln w="3233" cap="flat">
                  <a:noFill/>
                  <a:prstDash val="solid"/>
                  <a:miter/>
                </a:ln>
              </p:spPr>
              <p:txBody>
                <a:bodyPr rtlCol="0" anchor="ctr"/>
                <a:lstStyle/>
                <a:p>
                  <a:endParaRPr lang="en-US"/>
                </a:p>
              </p:txBody>
            </p:sp>
            <p:sp>
              <p:nvSpPr>
                <p:cNvPr id="650" name="Freeform: Shape 649">
                  <a:extLst>
                    <a:ext uri="{FF2B5EF4-FFF2-40B4-BE49-F238E27FC236}">
                      <a16:creationId xmlns:a16="http://schemas.microsoft.com/office/drawing/2014/main" id="{9D8F4748-9231-424C-A6E8-025FFE20E449}"/>
                    </a:ext>
                  </a:extLst>
                </p:cNvPr>
                <p:cNvSpPr/>
                <p:nvPr/>
              </p:nvSpPr>
              <p:spPr>
                <a:xfrm>
                  <a:off x="5291471" y="4918634"/>
                  <a:ext cx="12674" cy="21027"/>
                </a:xfrm>
                <a:custGeom>
                  <a:avLst/>
                  <a:gdLst>
                    <a:gd name="connsiteX0" fmla="*/ 10152 w 12674"/>
                    <a:gd name="connsiteY0" fmla="*/ 17 h 21027"/>
                    <a:gd name="connsiteX1" fmla="*/ 6 w 12674"/>
                    <a:gd name="connsiteY1" fmla="*/ 10876 h 21027"/>
                    <a:gd name="connsiteX2" fmla="*/ 10865 w 12674"/>
                    <a:gd name="connsiteY2" fmla="*/ 21021 h 21027"/>
                    <a:gd name="connsiteX3" fmla="*/ 11251 w 12674"/>
                    <a:gd name="connsiteY3" fmla="*/ 21001 h 21027"/>
                    <a:gd name="connsiteX4" fmla="*/ 12674 w 12674"/>
                    <a:gd name="connsiteY4" fmla="*/ 20775 h 21027"/>
                    <a:gd name="connsiteX5" fmla="*/ 12674 w 12674"/>
                    <a:gd name="connsiteY5" fmla="*/ 211 h 21027"/>
                    <a:gd name="connsiteX6" fmla="*/ 10152 w 12674"/>
                    <a:gd name="connsiteY6" fmla="*/ 17 h 21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74" h="21027">
                      <a:moveTo>
                        <a:pt x="10152" y="17"/>
                      </a:moveTo>
                      <a:cubicBezTo>
                        <a:pt x="4352" y="214"/>
                        <a:pt x="-191" y="5075"/>
                        <a:pt x="6" y="10876"/>
                      </a:cubicBezTo>
                      <a:cubicBezTo>
                        <a:pt x="203" y="16676"/>
                        <a:pt x="5065" y="21218"/>
                        <a:pt x="10865" y="21021"/>
                      </a:cubicBezTo>
                      <a:cubicBezTo>
                        <a:pt x="10994" y="21017"/>
                        <a:pt x="11123" y="21010"/>
                        <a:pt x="11251" y="21001"/>
                      </a:cubicBezTo>
                      <a:cubicBezTo>
                        <a:pt x="11734" y="20992"/>
                        <a:pt x="12212" y="20916"/>
                        <a:pt x="12674" y="20775"/>
                      </a:cubicBezTo>
                      <a:lnTo>
                        <a:pt x="12674" y="211"/>
                      </a:lnTo>
                      <a:cubicBezTo>
                        <a:pt x="11846" y="31"/>
                        <a:pt x="10997" y="-34"/>
                        <a:pt x="10152" y="17"/>
                      </a:cubicBezTo>
                      <a:close/>
                    </a:path>
                  </a:pathLst>
                </a:custGeom>
                <a:solidFill>
                  <a:srgbClr val="EE892A"/>
                </a:solidFill>
                <a:ln w="3233" cap="flat">
                  <a:noFill/>
                  <a:prstDash val="solid"/>
                  <a:miter/>
                </a:ln>
              </p:spPr>
              <p:txBody>
                <a:bodyPr rtlCol="0" anchor="ctr"/>
                <a:lstStyle/>
                <a:p>
                  <a:endParaRPr lang="en-US"/>
                </a:p>
              </p:txBody>
            </p:sp>
            <p:sp>
              <p:nvSpPr>
                <p:cNvPr id="651" name="Freeform: Shape 650">
                  <a:extLst>
                    <a:ext uri="{FF2B5EF4-FFF2-40B4-BE49-F238E27FC236}">
                      <a16:creationId xmlns:a16="http://schemas.microsoft.com/office/drawing/2014/main" id="{8C01DC23-130F-40F9-B8B4-5A88C68FE4BD}"/>
                    </a:ext>
                  </a:extLst>
                </p:cNvPr>
                <p:cNvSpPr/>
                <p:nvPr/>
              </p:nvSpPr>
              <p:spPr>
                <a:xfrm>
                  <a:off x="5273918" y="4913519"/>
                  <a:ext cx="12417" cy="12416"/>
                </a:xfrm>
                <a:custGeom>
                  <a:avLst/>
                  <a:gdLst>
                    <a:gd name="connsiteX0" fmla="*/ 12411 w 12417"/>
                    <a:gd name="connsiteY0" fmla="*/ 5940 h 12416"/>
                    <a:gd name="connsiteX1" fmla="*/ 5940 w 12417"/>
                    <a:gd name="connsiteY1" fmla="*/ 6 h 12416"/>
                    <a:gd name="connsiteX2" fmla="*/ 6 w 12417"/>
                    <a:gd name="connsiteY2" fmla="*/ 6477 h 12416"/>
                    <a:gd name="connsiteX3" fmla="*/ 6477 w 12417"/>
                    <a:gd name="connsiteY3" fmla="*/ 12411 h 12416"/>
                    <a:gd name="connsiteX4" fmla="*/ 6558 w 12417"/>
                    <a:gd name="connsiteY4" fmla="*/ 12407 h 12416"/>
                    <a:gd name="connsiteX5" fmla="*/ 12411 w 12417"/>
                    <a:gd name="connsiteY5" fmla="*/ 5940 h 12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17" h="12416">
                      <a:moveTo>
                        <a:pt x="12411" y="5940"/>
                      </a:moveTo>
                      <a:cubicBezTo>
                        <a:pt x="12262" y="2514"/>
                        <a:pt x="9365" y="-142"/>
                        <a:pt x="5940" y="6"/>
                      </a:cubicBezTo>
                      <a:cubicBezTo>
                        <a:pt x="2514" y="154"/>
                        <a:pt x="-142" y="3051"/>
                        <a:pt x="6" y="6477"/>
                      </a:cubicBezTo>
                      <a:cubicBezTo>
                        <a:pt x="154" y="9902"/>
                        <a:pt x="3051" y="12559"/>
                        <a:pt x="6477" y="12411"/>
                      </a:cubicBezTo>
                      <a:cubicBezTo>
                        <a:pt x="6504" y="12409"/>
                        <a:pt x="6531" y="12408"/>
                        <a:pt x="6558" y="12407"/>
                      </a:cubicBezTo>
                      <a:cubicBezTo>
                        <a:pt x="9958" y="12233"/>
                        <a:pt x="12575" y="9340"/>
                        <a:pt x="12411" y="5940"/>
                      </a:cubicBezTo>
                      <a:close/>
                    </a:path>
                  </a:pathLst>
                </a:custGeom>
                <a:solidFill>
                  <a:srgbClr val="EE892A"/>
                </a:solidFill>
                <a:ln w="3233" cap="flat">
                  <a:noFill/>
                  <a:prstDash val="solid"/>
                  <a:miter/>
                </a:ln>
              </p:spPr>
              <p:txBody>
                <a:bodyPr rtlCol="0" anchor="ctr"/>
                <a:lstStyle/>
                <a:p>
                  <a:endParaRPr lang="en-US"/>
                </a:p>
              </p:txBody>
            </p:sp>
            <p:sp>
              <p:nvSpPr>
                <p:cNvPr id="652" name="Freeform: Shape 651">
                  <a:extLst>
                    <a:ext uri="{FF2B5EF4-FFF2-40B4-BE49-F238E27FC236}">
                      <a16:creationId xmlns:a16="http://schemas.microsoft.com/office/drawing/2014/main" id="{62E26967-4B08-4728-9E18-A9BFC1C04421}"/>
                    </a:ext>
                  </a:extLst>
                </p:cNvPr>
                <p:cNvSpPr/>
                <p:nvPr/>
              </p:nvSpPr>
              <p:spPr>
                <a:xfrm>
                  <a:off x="5286582" y="4946646"/>
                  <a:ext cx="7901" cy="7869"/>
                </a:xfrm>
                <a:custGeom>
                  <a:avLst/>
                  <a:gdLst>
                    <a:gd name="connsiteX0" fmla="*/ 5 w 7901"/>
                    <a:gd name="connsiteY0" fmla="*/ 4144 h 7869"/>
                    <a:gd name="connsiteX1" fmla="*/ 4163 w 7901"/>
                    <a:gd name="connsiteY1" fmla="*/ 7863 h 7869"/>
                    <a:gd name="connsiteX2" fmla="*/ 4176 w 7901"/>
                    <a:gd name="connsiteY2" fmla="*/ 7862 h 7869"/>
                    <a:gd name="connsiteX3" fmla="*/ 7898 w 7901"/>
                    <a:gd name="connsiteY3" fmla="*/ 3830 h 7869"/>
                    <a:gd name="connsiteX4" fmla="*/ 7894 w 7901"/>
                    <a:gd name="connsiteY4" fmla="*/ 3756 h 7869"/>
                    <a:gd name="connsiteX5" fmla="*/ 3755 w 7901"/>
                    <a:gd name="connsiteY5" fmla="*/ 5 h 7869"/>
                    <a:gd name="connsiteX6" fmla="*/ 5 w 7901"/>
                    <a:gd name="connsiteY6" fmla="*/ 4144 h 7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01" h="7869">
                      <a:moveTo>
                        <a:pt x="5" y="4144"/>
                      </a:moveTo>
                      <a:cubicBezTo>
                        <a:pt x="126" y="6319"/>
                        <a:pt x="1988" y="7984"/>
                        <a:pt x="4163" y="7863"/>
                      </a:cubicBezTo>
                      <a:cubicBezTo>
                        <a:pt x="4167" y="7863"/>
                        <a:pt x="4172" y="7863"/>
                        <a:pt x="4176" y="7862"/>
                      </a:cubicBezTo>
                      <a:cubicBezTo>
                        <a:pt x="6317" y="7776"/>
                        <a:pt x="7984" y="5972"/>
                        <a:pt x="7898" y="3830"/>
                      </a:cubicBezTo>
                      <a:cubicBezTo>
                        <a:pt x="7897" y="3805"/>
                        <a:pt x="7896" y="3781"/>
                        <a:pt x="7894" y="3756"/>
                      </a:cubicBezTo>
                      <a:cubicBezTo>
                        <a:pt x="7787" y="1577"/>
                        <a:pt x="5934" y="-102"/>
                        <a:pt x="3755" y="5"/>
                      </a:cubicBezTo>
                      <a:cubicBezTo>
                        <a:pt x="1577" y="112"/>
                        <a:pt x="-102" y="1965"/>
                        <a:pt x="5" y="4144"/>
                      </a:cubicBezTo>
                      <a:close/>
                    </a:path>
                  </a:pathLst>
                </a:custGeom>
                <a:solidFill>
                  <a:srgbClr val="EE892A"/>
                </a:solidFill>
                <a:ln w="3233" cap="flat">
                  <a:noFill/>
                  <a:prstDash val="solid"/>
                  <a:miter/>
                </a:ln>
              </p:spPr>
              <p:txBody>
                <a:bodyPr rtlCol="0" anchor="ctr"/>
                <a:lstStyle/>
                <a:p>
                  <a:endParaRPr lang="en-US"/>
                </a:p>
              </p:txBody>
            </p:sp>
            <p:sp>
              <p:nvSpPr>
                <p:cNvPr id="653" name="Freeform: Shape 652">
                  <a:extLst>
                    <a:ext uri="{FF2B5EF4-FFF2-40B4-BE49-F238E27FC236}">
                      <a16:creationId xmlns:a16="http://schemas.microsoft.com/office/drawing/2014/main" id="{ED27EA36-B581-40E0-8F4A-4863A06DFCA9}"/>
                    </a:ext>
                  </a:extLst>
                </p:cNvPr>
                <p:cNvSpPr/>
                <p:nvPr/>
              </p:nvSpPr>
              <p:spPr>
                <a:xfrm>
                  <a:off x="5234346" y="4982418"/>
                  <a:ext cx="17528" cy="17528"/>
                </a:xfrm>
                <a:custGeom>
                  <a:avLst/>
                  <a:gdLst>
                    <a:gd name="connsiteX0" fmla="*/ 4937 w 17528"/>
                    <a:gd name="connsiteY0" fmla="*/ 16647 h 17528"/>
                    <a:gd name="connsiteX1" fmla="*/ 16647 w 17528"/>
                    <a:gd name="connsiteY1" fmla="*/ 12592 h 17528"/>
                    <a:gd name="connsiteX2" fmla="*/ 12592 w 17528"/>
                    <a:gd name="connsiteY2" fmla="*/ 882 h 17528"/>
                    <a:gd name="connsiteX3" fmla="*/ 895 w 17528"/>
                    <a:gd name="connsiteY3" fmla="*/ 4909 h 17528"/>
                    <a:gd name="connsiteX4" fmla="*/ 4910 w 17528"/>
                    <a:gd name="connsiteY4" fmla="*/ 16633 h 17528"/>
                    <a:gd name="connsiteX5" fmla="*/ 4937 w 17528"/>
                    <a:gd name="connsiteY5" fmla="*/ 16647 h 17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28" h="17528">
                      <a:moveTo>
                        <a:pt x="4937" y="16647"/>
                      </a:moveTo>
                      <a:cubicBezTo>
                        <a:pt x="9291" y="18760"/>
                        <a:pt x="14533" y="16945"/>
                        <a:pt x="16647" y="12592"/>
                      </a:cubicBezTo>
                      <a:cubicBezTo>
                        <a:pt x="18761" y="8238"/>
                        <a:pt x="16945" y="2996"/>
                        <a:pt x="12592" y="882"/>
                      </a:cubicBezTo>
                      <a:cubicBezTo>
                        <a:pt x="8249" y="-1227"/>
                        <a:pt x="3019" y="574"/>
                        <a:pt x="895" y="4909"/>
                      </a:cubicBezTo>
                      <a:cubicBezTo>
                        <a:pt x="-1234" y="9256"/>
                        <a:pt x="564" y="14504"/>
                        <a:pt x="4910" y="16633"/>
                      </a:cubicBezTo>
                      <a:cubicBezTo>
                        <a:pt x="4919" y="16638"/>
                        <a:pt x="4928" y="16642"/>
                        <a:pt x="4937" y="16647"/>
                      </a:cubicBezTo>
                      <a:close/>
                    </a:path>
                  </a:pathLst>
                </a:custGeom>
                <a:solidFill>
                  <a:srgbClr val="EE892A"/>
                </a:solidFill>
                <a:ln w="3233" cap="flat">
                  <a:noFill/>
                  <a:prstDash val="solid"/>
                  <a:miter/>
                </a:ln>
              </p:spPr>
              <p:txBody>
                <a:bodyPr rtlCol="0" anchor="ctr"/>
                <a:lstStyle/>
                <a:p>
                  <a:endParaRPr lang="en-US"/>
                </a:p>
              </p:txBody>
            </p:sp>
            <p:sp>
              <p:nvSpPr>
                <p:cNvPr id="654" name="Freeform: Shape 653">
                  <a:extLst>
                    <a:ext uri="{FF2B5EF4-FFF2-40B4-BE49-F238E27FC236}">
                      <a16:creationId xmlns:a16="http://schemas.microsoft.com/office/drawing/2014/main" id="{5FF65F01-F6E7-4961-9CDB-7EAB8EBD28BA}"/>
                    </a:ext>
                  </a:extLst>
                </p:cNvPr>
                <p:cNvSpPr/>
                <p:nvPr/>
              </p:nvSpPr>
              <p:spPr>
                <a:xfrm>
                  <a:off x="5225617" y="4970282"/>
                  <a:ext cx="10357" cy="10357"/>
                </a:xfrm>
                <a:custGeom>
                  <a:avLst/>
                  <a:gdLst>
                    <a:gd name="connsiteX0" fmla="*/ 9851 w 10357"/>
                    <a:gd name="connsiteY0" fmla="*/ 7410 h 10357"/>
                    <a:gd name="connsiteX1" fmla="*/ 7410 w 10357"/>
                    <a:gd name="connsiteY1" fmla="*/ 507 h 10357"/>
                    <a:gd name="connsiteX2" fmla="*/ 507 w 10357"/>
                    <a:gd name="connsiteY2" fmla="*/ 2948 h 10357"/>
                    <a:gd name="connsiteX3" fmla="*/ 2948 w 10357"/>
                    <a:gd name="connsiteY3" fmla="*/ 9851 h 10357"/>
                    <a:gd name="connsiteX4" fmla="*/ 9851 w 10357"/>
                    <a:gd name="connsiteY4" fmla="*/ 7410 h 103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57" h="10357">
                      <a:moveTo>
                        <a:pt x="9851" y="7410"/>
                      </a:moveTo>
                      <a:cubicBezTo>
                        <a:pt x="11083" y="4829"/>
                        <a:pt x="9990" y="1739"/>
                        <a:pt x="7410" y="507"/>
                      </a:cubicBezTo>
                      <a:cubicBezTo>
                        <a:pt x="4830" y="-726"/>
                        <a:pt x="1739" y="367"/>
                        <a:pt x="507" y="2948"/>
                      </a:cubicBezTo>
                      <a:cubicBezTo>
                        <a:pt x="-726" y="5528"/>
                        <a:pt x="367" y="8619"/>
                        <a:pt x="2948" y="9851"/>
                      </a:cubicBezTo>
                      <a:cubicBezTo>
                        <a:pt x="5528" y="11083"/>
                        <a:pt x="8619" y="9990"/>
                        <a:pt x="9851" y="7410"/>
                      </a:cubicBezTo>
                      <a:close/>
                    </a:path>
                  </a:pathLst>
                </a:custGeom>
                <a:solidFill>
                  <a:srgbClr val="EE892A"/>
                </a:solidFill>
                <a:ln w="3233" cap="flat">
                  <a:noFill/>
                  <a:prstDash val="solid"/>
                  <a:miter/>
                </a:ln>
              </p:spPr>
              <p:txBody>
                <a:bodyPr rtlCol="0" anchor="ctr"/>
                <a:lstStyle/>
                <a:p>
                  <a:endParaRPr lang="en-US"/>
                </a:p>
              </p:txBody>
            </p:sp>
            <p:sp>
              <p:nvSpPr>
                <p:cNvPr id="655" name="Freeform: Shape 654">
                  <a:extLst>
                    <a:ext uri="{FF2B5EF4-FFF2-40B4-BE49-F238E27FC236}">
                      <a16:creationId xmlns:a16="http://schemas.microsoft.com/office/drawing/2014/main" id="{6D921D26-110A-4BF2-B353-10092E521605}"/>
                    </a:ext>
                  </a:extLst>
                </p:cNvPr>
                <p:cNvSpPr/>
                <p:nvPr/>
              </p:nvSpPr>
              <p:spPr>
                <a:xfrm>
                  <a:off x="5222846" y="4998904"/>
                  <a:ext cx="6468" cy="6468"/>
                </a:xfrm>
                <a:custGeom>
                  <a:avLst/>
                  <a:gdLst>
                    <a:gd name="connsiteX0" fmla="*/ 4571 w 6468"/>
                    <a:gd name="connsiteY0" fmla="*/ 290 h 6468"/>
                    <a:gd name="connsiteX1" fmla="*/ 290 w 6468"/>
                    <a:gd name="connsiteY1" fmla="*/ 1898 h 6468"/>
                    <a:gd name="connsiteX2" fmla="*/ 1898 w 6468"/>
                    <a:gd name="connsiteY2" fmla="*/ 6178 h 6468"/>
                    <a:gd name="connsiteX3" fmla="*/ 6123 w 6468"/>
                    <a:gd name="connsiteY3" fmla="*/ 4687 h 6468"/>
                    <a:gd name="connsiteX4" fmla="*/ 4687 w 6468"/>
                    <a:gd name="connsiteY4" fmla="*/ 346 h 6468"/>
                    <a:gd name="connsiteX5" fmla="*/ 4571 w 6468"/>
                    <a:gd name="connsiteY5" fmla="*/ 290 h 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68" h="6468">
                      <a:moveTo>
                        <a:pt x="4571" y="290"/>
                      </a:moveTo>
                      <a:cubicBezTo>
                        <a:pt x="2944" y="-448"/>
                        <a:pt x="1028" y="272"/>
                        <a:pt x="290" y="1898"/>
                      </a:cubicBezTo>
                      <a:cubicBezTo>
                        <a:pt x="-448" y="3524"/>
                        <a:pt x="272" y="5440"/>
                        <a:pt x="1898" y="6178"/>
                      </a:cubicBezTo>
                      <a:cubicBezTo>
                        <a:pt x="3478" y="6896"/>
                        <a:pt x="5343" y="6238"/>
                        <a:pt x="6123" y="4687"/>
                      </a:cubicBezTo>
                      <a:cubicBezTo>
                        <a:pt x="6925" y="3092"/>
                        <a:pt x="6282" y="1148"/>
                        <a:pt x="4687" y="346"/>
                      </a:cubicBezTo>
                      <a:cubicBezTo>
                        <a:pt x="4649" y="326"/>
                        <a:pt x="4610" y="308"/>
                        <a:pt x="4571" y="290"/>
                      </a:cubicBezTo>
                      <a:close/>
                    </a:path>
                  </a:pathLst>
                </a:custGeom>
                <a:solidFill>
                  <a:srgbClr val="EE892A"/>
                </a:solidFill>
                <a:ln w="3233" cap="flat">
                  <a:noFill/>
                  <a:prstDash val="solid"/>
                  <a:miter/>
                </a:ln>
              </p:spPr>
              <p:txBody>
                <a:bodyPr rtlCol="0" anchor="ctr"/>
                <a:lstStyle/>
                <a:p>
                  <a:endParaRPr lang="en-US"/>
                </a:p>
              </p:txBody>
            </p:sp>
            <p:sp>
              <p:nvSpPr>
                <p:cNvPr id="656" name="Freeform: Shape 655">
                  <a:extLst>
                    <a:ext uri="{FF2B5EF4-FFF2-40B4-BE49-F238E27FC236}">
                      <a16:creationId xmlns:a16="http://schemas.microsoft.com/office/drawing/2014/main" id="{44CA6D58-EBCB-4D5B-B6C4-7ED851070182}"/>
                    </a:ext>
                  </a:extLst>
                </p:cNvPr>
                <p:cNvSpPr/>
                <p:nvPr/>
              </p:nvSpPr>
              <p:spPr>
                <a:xfrm>
                  <a:off x="5165807" y="5062914"/>
                  <a:ext cx="21021" cy="21018"/>
                </a:xfrm>
                <a:custGeom>
                  <a:avLst/>
                  <a:gdLst>
                    <a:gd name="connsiteX0" fmla="*/ 46 w 21021"/>
                    <a:gd name="connsiteY0" fmla="*/ 11456 h 21018"/>
                    <a:gd name="connsiteX1" fmla="*/ 11458 w 21021"/>
                    <a:gd name="connsiteY1" fmla="*/ 20975 h 21018"/>
                    <a:gd name="connsiteX2" fmla="*/ 20978 w 21021"/>
                    <a:gd name="connsiteY2" fmla="*/ 9563 h 21018"/>
                    <a:gd name="connsiteX3" fmla="*/ 9585 w 21021"/>
                    <a:gd name="connsiteY3" fmla="*/ 42 h 21018"/>
                    <a:gd name="connsiteX4" fmla="*/ 39 w 21021"/>
                    <a:gd name="connsiteY4" fmla="*/ 11372 h 21018"/>
                    <a:gd name="connsiteX5" fmla="*/ 46 w 21021"/>
                    <a:gd name="connsiteY5" fmla="*/ 11456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21" h="21018">
                      <a:moveTo>
                        <a:pt x="46" y="11456"/>
                      </a:moveTo>
                      <a:cubicBezTo>
                        <a:pt x="569" y="17235"/>
                        <a:pt x="5678" y="21497"/>
                        <a:pt x="11458" y="20975"/>
                      </a:cubicBezTo>
                      <a:cubicBezTo>
                        <a:pt x="17238" y="20452"/>
                        <a:pt x="21500" y="15343"/>
                        <a:pt x="20978" y="9563"/>
                      </a:cubicBezTo>
                      <a:cubicBezTo>
                        <a:pt x="20456" y="3790"/>
                        <a:pt x="15358" y="-470"/>
                        <a:pt x="9585" y="42"/>
                      </a:cubicBezTo>
                      <a:cubicBezTo>
                        <a:pt x="3820" y="534"/>
                        <a:pt x="-454" y="5607"/>
                        <a:pt x="39" y="11372"/>
                      </a:cubicBezTo>
                      <a:cubicBezTo>
                        <a:pt x="41" y="11400"/>
                        <a:pt x="44" y="11427"/>
                        <a:pt x="46" y="11456"/>
                      </a:cubicBezTo>
                      <a:close/>
                    </a:path>
                  </a:pathLst>
                </a:custGeom>
                <a:solidFill>
                  <a:srgbClr val="EE892A"/>
                </a:solidFill>
                <a:ln w="3233" cap="flat">
                  <a:noFill/>
                  <a:prstDash val="solid"/>
                  <a:miter/>
                </a:ln>
              </p:spPr>
              <p:txBody>
                <a:bodyPr rtlCol="0" anchor="ctr"/>
                <a:lstStyle/>
                <a:p>
                  <a:endParaRPr lang="en-US"/>
                </a:p>
              </p:txBody>
            </p:sp>
            <p:sp>
              <p:nvSpPr>
                <p:cNvPr id="657" name="Freeform: Shape 656">
                  <a:extLst>
                    <a:ext uri="{FF2B5EF4-FFF2-40B4-BE49-F238E27FC236}">
                      <a16:creationId xmlns:a16="http://schemas.microsoft.com/office/drawing/2014/main" id="{79159663-C06F-432A-95FE-224D755AC87C}"/>
                    </a:ext>
                  </a:extLst>
                </p:cNvPr>
                <p:cNvSpPr/>
                <p:nvPr/>
              </p:nvSpPr>
              <p:spPr>
                <a:xfrm>
                  <a:off x="5178697" y="5044905"/>
                  <a:ext cx="12368" cy="12368"/>
                </a:xfrm>
                <a:custGeom>
                  <a:avLst/>
                  <a:gdLst>
                    <a:gd name="connsiteX0" fmla="*/ 25 w 12368"/>
                    <a:gd name="connsiteY0" fmla="*/ 6734 h 12368"/>
                    <a:gd name="connsiteX1" fmla="*/ 6734 w 12368"/>
                    <a:gd name="connsiteY1" fmla="*/ 12344 h 12368"/>
                    <a:gd name="connsiteX2" fmla="*/ 12344 w 12368"/>
                    <a:gd name="connsiteY2" fmla="*/ 5635 h 12368"/>
                    <a:gd name="connsiteX3" fmla="*/ 5635 w 12368"/>
                    <a:gd name="connsiteY3" fmla="*/ 25 h 12368"/>
                    <a:gd name="connsiteX4" fmla="*/ 25 w 12368"/>
                    <a:gd name="connsiteY4" fmla="*/ 6734 h 12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68" h="12368">
                      <a:moveTo>
                        <a:pt x="25" y="6734"/>
                      </a:moveTo>
                      <a:cubicBezTo>
                        <a:pt x="328" y="10136"/>
                        <a:pt x="3332" y="12647"/>
                        <a:pt x="6734" y="12344"/>
                      </a:cubicBezTo>
                      <a:cubicBezTo>
                        <a:pt x="10136" y="12040"/>
                        <a:pt x="12648" y="9036"/>
                        <a:pt x="12344" y="5635"/>
                      </a:cubicBezTo>
                      <a:cubicBezTo>
                        <a:pt x="12041" y="2233"/>
                        <a:pt x="9037" y="-279"/>
                        <a:pt x="5635" y="25"/>
                      </a:cubicBezTo>
                      <a:cubicBezTo>
                        <a:pt x="2233" y="328"/>
                        <a:pt x="-279" y="3332"/>
                        <a:pt x="25" y="6734"/>
                      </a:cubicBezTo>
                      <a:close/>
                    </a:path>
                  </a:pathLst>
                </a:custGeom>
                <a:solidFill>
                  <a:srgbClr val="EE892A"/>
                </a:solidFill>
                <a:ln w="3233" cap="flat">
                  <a:noFill/>
                  <a:prstDash val="solid"/>
                  <a:miter/>
                </a:ln>
              </p:spPr>
              <p:txBody>
                <a:bodyPr rtlCol="0" anchor="ctr"/>
                <a:lstStyle/>
                <a:p>
                  <a:endParaRPr lang="en-US"/>
                </a:p>
              </p:txBody>
            </p:sp>
            <p:sp>
              <p:nvSpPr>
                <p:cNvPr id="658" name="Freeform: Shape 657">
                  <a:extLst>
                    <a:ext uri="{FF2B5EF4-FFF2-40B4-BE49-F238E27FC236}">
                      <a16:creationId xmlns:a16="http://schemas.microsoft.com/office/drawing/2014/main" id="{A4F3F345-B201-4BDE-9E39-A7223457CAB3}"/>
                    </a:ext>
                  </a:extLst>
                </p:cNvPr>
                <p:cNvSpPr/>
                <p:nvPr/>
              </p:nvSpPr>
              <p:spPr>
                <a:xfrm>
                  <a:off x="5150496" y="5058611"/>
                  <a:ext cx="7967" cy="7916"/>
                </a:xfrm>
                <a:custGeom>
                  <a:avLst/>
                  <a:gdLst>
                    <a:gd name="connsiteX0" fmla="*/ 7953 w 7967"/>
                    <a:gd name="connsiteY0" fmla="*/ 3601 h 7916"/>
                    <a:gd name="connsiteX1" fmla="*/ 3620 w 7967"/>
                    <a:gd name="connsiteY1" fmla="*/ 12 h 7916"/>
                    <a:gd name="connsiteX2" fmla="*/ 15 w 7967"/>
                    <a:gd name="connsiteY2" fmla="*/ 4297 h 7916"/>
                    <a:gd name="connsiteX3" fmla="*/ 4299 w 7967"/>
                    <a:gd name="connsiteY3" fmla="*/ 7902 h 7916"/>
                    <a:gd name="connsiteX4" fmla="*/ 7955 w 7967"/>
                    <a:gd name="connsiteY4" fmla="*/ 3628 h 7916"/>
                    <a:gd name="connsiteX5" fmla="*/ 7953 w 7967"/>
                    <a:gd name="connsiteY5" fmla="*/ 3601 h 7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67" h="7916">
                      <a:moveTo>
                        <a:pt x="7953" y="3601"/>
                      </a:moveTo>
                      <a:cubicBezTo>
                        <a:pt x="7715" y="1431"/>
                        <a:pt x="5797" y="-158"/>
                        <a:pt x="3620" y="12"/>
                      </a:cubicBezTo>
                      <a:cubicBezTo>
                        <a:pt x="1441" y="200"/>
                        <a:pt x="-173" y="2118"/>
                        <a:pt x="15" y="4297"/>
                      </a:cubicBezTo>
                      <a:cubicBezTo>
                        <a:pt x="202" y="6475"/>
                        <a:pt x="2120" y="8089"/>
                        <a:pt x="4299" y="7902"/>
                      </a:cubicBezTo>
                      <a:cubicBezTo>
                        <a:pt x="6489" y="7731"/>
                        <a:pt x="8126" y="5817"/>
                        <a:pt x="7955" y="3628"/>
                      </a:cubicBezTo>
                      <a:cubicBezTo>
                        <a:pt x="7954" y="3619"/>
                        <a:pt x="7954" y="3610"/>
                        <a:pt x="7953" y="3601"/>
                      </a:cubicBezTo>
                      <a:close/>
                    </a:path>
                  </a:pathLst>
                </a:custGeom>
                <a:solidFill>
                  <a:srgbClr val="EE892A"/>
                </a:solidFill>
                <a:ln w="3233" cap="flat">
                  <a:noFill/>
                  <a:prstDash val="solid"/>
                  <a:miter/>
                </a:ln>
              </p:spPr>
              <p:txBody>
                <a:bodyPr rtlCol="0" anchor="ctr"/>
                <a:lstStyle/>
                <a:p>
                  <a:endParaRPr lang="en-US"/>
                </a:p>
              </p:txBody>
            </p:sp>
            <p:sp>
              <p:nvSpPr>
                <p:cNvPr id="659" name="Freeform: Shape 658">
                  <a:extLst>
                    <a:ext uri="{FF2B5EF4-FFF2-40B4-BE49-F238E27FC236}">
                      <a16:creationId xmlns:a16="http://schemas.microsoft.com/office/drawing/2014/main" id="{3BB34D9B-803C-48D4-924C-49B97C3CA66C}"/>
                    </a:ext>
                  </a:extLst>
                </p:cNvPr>
                <p:cNvSpPr/>
                <p:nvPr/>
              </p:nvSpPr>
              <p:spPr>
                <a:xfrm>
                  <a:off x="5264337" y="5072458"/>
                  <a:ext cx="21018" cy="21013"/>
                </a:xfrm>
                <a:custGeom>
                  <a:avLst/>
                  <a:gdLst>
                    <a:gd name="connsiteX0" fmla="*/ 9576 w 21018"/>
                    <a:gd name="connsiteY0" fmla="*/ 37 h 21013"/>
                    <a:gd name="connsiteX1" fmla="*/ 42 w 21018"/>
                    <a:gd name="connsiteY1" fmla="*/ 11437 h 21013"/>
                    <a:gd name="connsiteX2" fmla="*/ 11442 w 21018"/>
                    <a:gd name="connsiteY2" fmla="*/ 20971 h 21013"/>
                    <a:gd name="connsiteX3" fmla="*/ 20990 w 21018"/>
                    <a:gd name="connsiteY3" fmla="*/ 9737 h 21013"/>
                    <a:gd name="connsiteX4" fmla="*/ 9613 w 21018"/>
                    <a:gd name="connsiteY4" fmla="*/ 34 h 21013"/>
                    <a:gd name="connsiteX5" fmla="*/ 9576 w 21018"/>
                    <a:gd name="connsiteY5" fmla="*/ 37 h 21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8" h="21013">
                      <a:moveTo>
                        <a:pt x="9576" y="37"/>
                      </a:moveTo>
                      <a:cubicBezTo>
                        <a:pt x="3795" y="552"/>
                        <a:pt x="-473" y="5657"/>
                        <a:pt x="42" y="11437"/>
                      </a:cubicBezTo>
                      <a:cubicBezTo>
                        <a:pt x="558" y="17218"/>
                        <a:pt x="5662" y="21486"/>
                        <a:pt x="11442" y="20971"/>
                      </a:cubicBezTo>
                      <a:cubicBezTo>
                        <a:pt x="17158" y="20461"/>
                        <a:pt x="21408" y="15461"/>
                        <a:pt x="20990" y="9737"/>
                      </a:cubicBezTo>
                      <a:cubicBezTo>
                        <a:pt x="20527" y="3916"/>
                        <a:pt x="15434" y="-428"/>
                        <a:pt x="9613" y="34"/>
                      </a:cubicBezTo>
                      <a:cubicBezTo>
                        <a:pt x="9600" y="34"/>
                        <a:pt x="9588" y="36"/>
                        <a:pt x="9576" y="37"/>
                      </a:cubicBezTo>
                      <a:close/>
                    </a:path>
                  </a:pathLst>
                </a:custGeom>
                <a:solidFill>
                  <a:srgbClr val="EE892A"/>
                </a:solidFill>
                <a:ln w="3233" cap="flat">
                  <a:noFill/>
                  <a:prstDash val="solid"/>
                  <a:miter/>
                </a:ln>
              </p:spPr>
              <p:txBody>
                <a:bodyPr rtlCol="0" anchor="ctr"/>
                <a:lstStyle/>
                <a:p>
                  <a:endParaRPr lang="en-US"/>
                </a:p>
              </p:txBody>
            </p:sp>
            <p:sp>
              <p:nvSpPr>
                <p:cNvPr id="660" name="Freeform: Shape 659">
                  <a:extLst>
                    <a:ext uri="{FF2B5EF4-FFF2-40B4-BE49-F238E27FC236}">
                      <a16:creationId xmlns:a16="http://schemas.microsoft.com/office/drawing/2014/main" id="{3DD42E76-B43C-4969-B056-97ED2EC9EC12}"/>
                    </a:ext>
                  </a:extLst>
                </p:cNvPr>
                <p:cNvSpPr/>
                <p:nvPr/>
              </p:nvSpPr>
              <p:spPr>
                <a:xfrm>
                  <a:off x="5277237" y="5054606"/>
                  <a:ext cx="12352" cy="12352"/>
                </a:xfrm>
                <a:custGeom>
                  <a:avLst/>
                  <a:gdLst>
                    <a:gd name="connsiteX0" fmla="*/ 12325 w 12352"/>
                    <a:gd name="connsiteY0" fmla="*/ 5602 h 12352"/>
                    <a:gd name="connsiteX1" fmla="*/ 5602 w 12352"/>
                    <a:gd name="connsiteY1" fmla="*/ 27 h 12352"/>
                    <a:gd name="connsiteX2" fmla="*/ 27 w 12352"/>
                    <a:gd name="connsiteY2" fmla="*/ 6751 h 12352"/>
                    <a:gd name="connsiteX3" fmla="*/ 6731 w 12352"/>
                    <a:gd name="connsiteY3" fmla="*/ 12327 h 12352"/>
                    <a:gd name="connsiteX4" fmla="*/ 12327 w 12352"/>
                    <a:gd name="connsiteY4" fmla="*/ 5621 h 12352"/>
                    <a:gd name="connsiteX5" fmla="*/ 12325 w 12352"/>
                    <a:gd name="connsiteY5" fmla="*/ 5602 h 1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2" h="12352">
                      <a:moveTo>
                        <a:pt x="12325" y="5602"/>
                      </a:moveTo>
                      <a:cubicBezTo>
                        <a:pt x="12008" y="2206"/>
                        <a:pt x="8998" y="-290"/>
                        <a:pt x="5602" y="27"/>
                      </a:cubicBezTo>
                      <a:cubicBezTo>
                        <a:pt x="2206" y="345"/>
                        <a:pt x="-290" y="3355"/>
                        <a:pt x="27" y="6751"/>
                      </a:cubicBezTo>
                      <a:cubicBezTo>
                        <a:pt x="344" y="10139"/>
                        <a:pt x="3342" y="12633"/>
                        <a:pt x="6731" y="12327"/>
                      </a:cubicBezTo>
                      <a:cubicBezTo>
                        <a:pt x="10128" y="12020"/>
                        <a:pt x="12634" y="9018"/>
                        <a:pt x="12327" y="5621"/>
                      </a:cubicBezTo>
                      <a:cubicBezTo>
                        <a:pt x="12326" y="5615"/>
                        <a:pt x="12326" y="5608"/>
                        <a:pt x="12325" y="5602"/>
                      </a:cubicBezTo>
                      <a:close/>
                    </a:path>
                  </a:pathLst>
                </a:custGeom>
                <a:solidFill>
                  <a:srgbClr val="EE892A"/>
                </a:solidFill>
                <a:ln w="3233" cap="flat">
                  <a:noFill/>
                  <a:prstDash val="solid"/>
                  <a:miter/>
                </a:ln>
              </p:spPr>
              <p:txBody>
                <a:bodyPr rtlCol="0" anchor="ctr"/>
                <a:lstStyle/>
                <a:p>
                  <a:endParaRPr lang="en-US"/>
                </a:p>
              </p:txBody>
            </p:sp>
            <p:sp>
              <p:nvSpPr>
                <p:cNvPr id="661" name="Freeform: Shape 660">
                  <a:extLst>
                    <a:ext uri="{FF2B5EF4-FFF2-40B4-BE49-F238E27FC236}">
                      <a16:creationId xmlns:a16="http://schemas.microsoft.com/office/drawing/2014/main" id="{D729EBBD-5221-4441-BEA0-8B3AEC87FC8B}"/>
                    </a:ext>
                  </a:extLst>
                </p:cNvPr>
                <p:cNvSpPr/>
                <p:nvPr/>
              </p:nvSpPr>
              <p:spPr>
                <a:xfrm>
                  <a:off x="5249031" y="5068169"/>
                  <a:ext cx="8000" cy="7900"/>
                </a:xfrm>
                <a:custGeom>
                  <a:avLst/>
                  <a:gdLst>
                    <a:gd name="connsiteX0" fmla="*/ 17 w 8000"/>
                    <a:gd name="connsiteY0" fmla="*/ 4294 h 7900"/>
                    <a:gd name="connsiteX1" fmla="*/ 4224 w 8000"/>
                    <a:gd name="connsiteY1" fmla="*/ 7888 h 7900"/>
                    <a:gd name="connsiteX2" fmla="*/ 4285 w 8000"/>
                    <a:gd name="connsiteY2" fmla="*/ 7883 h 7900"/>
                    <a:gd name="connsiteX3" fmla="*/ 7993 w 8000"/>
                    <a:gd name="connsiteY3" fmla="*/ 3715 h 7900"/>
                    <a:gd name="connsiteX4" fmla="*/ 3825 w 8000"/>
                    <a:gd name="connsiteY4" fmla="*/ 7 h 7900"/>
                    <a:gd name="connsiteX5" fmla="*/ 3607 w 8000"/>
                    <a:gd name="connsiteY5" fmla="*/ 26 h 7900"/>
                    <a:gd name="connsiteX6" fmla="*/ 12 w 8000"/>
                    <a:gd name="connsiteY6" fmla="*/ 4232 h 7900"/>
                    <a:gd name="connsiteX7" fmla="*/ 18 w 8000"/>
                    <a:gd name="connsiteY7" fmla="*/ 4294 h 7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00" h="7900">
                      <a:moveTo>
                        <a:pt x="17" y="4294"/>
                      </a:moveTo>
                      <a:cubicBezTo>
                        <a:pt x="186" y="6448"/>
                        <a:pt x="2070" y="8057"/>
                        <a:pt x="4224" y="7888"/>
                      </a:cubicBezTo>
                      <a:cubicBezTo>
                        <a:pt x="4244" y="7887"/>
                        <a:pt x="4265" y="7885"/>
                        <a:pt x="4285" y="7883"/>
                      </a:cubicBezTo>
                      <a:cubicBezTo>
                        <a:pt x="6460" y="7756"/>
                        <a:pt x="8120" y="5890"/>
                        <a:pt x="7993" y="3715"/>
                      </a:cubicBezTo>
                      <a:cubicBezTo>
                        <a:pt x="7866" y="1540"/>
                        <a:pt x="6000" y="-120"/>
                        <a:pt x="3825" y="7"/>
                      </a:cubicBezTo>
                      <a:cubicBezTo>
                        <a:pt x="3752" y="11"/>
                        <a:pt x="3679" y="17"/>
                        <a:pt x="3607" y="26"/>
                      </a:cubicBezTo>
                      <a:cubicBezTo>
                        <a:pt x="1452" y="195"/>
                        <a:pt x="-157" y="2078"/>
                        <a:pt x="12" y="4232"/>
                      </a:cubicBezTo>
                      <a:cubicBezTo>
                        <a:pt x="14" y="4253"/>
                        <a:pt x="16" y="4273"/>
                        <a:pt x="18" y="4294"/>
                      </a:cubicBezTo>
                      <a:close/>
                    </a:path>
                  </a:pathLst>
                </a:custGeom>
                <a:solidFill>
                  <a:srgbClr val="EE892A"/>
                </a:solidFill>
                <a:ln w="3233" cap="flat">
                  <a:noFill/>
                  <a:prstDash val="solid"/>
                  <a:miter/>
                </a:ln>
              </p:spPr>
              <p:txBody>
                <a:bodyPr rtlCol="0" anchor="ctr"/>
                <a:lstStyle/>
                <a:p>
                  <a:endParaRPr lang="en-US"/>
                </a:p>
              </p:txBody>
            </p:sp>
            <p:sp>
              <p:nvSpPr>
                <p:cNvPr id="662" name="Freeform: Shape 661">
                  <a:extLst>
                    <a:ext uri="{FF2B5EF4-FFF2-40B4-BE49-F238E27FC236}">
                      <a16:creationId xmlns:a16="http://schemas.microsoft.com/office/drawing/2014/main" id="{00CD35E1-60B1-44E1-8E4C-345DE70C36D4}"/>
                    </a:ext>
                  </a:extLst>
                </p:cNvPr>
                <p:cNvSpPr/>
                <p:nvPr/>
              </p:nvSpPr>
              <p:spPr>
                <a:xfrm>
                  <a:off x="5219718" y="5079702"/>
                  <a:ext cx="17531" cy="17531"/>
                </a:xfrm>
                <a:custGeom>
                  <a:avLst/>
                  <a:gdLst>
                    <a:gd name="connsiteX0" fmla="*/ 12581 w 17531"/>
                    <a:gd name="connsiteY0" fmla="*/ 876 h 17531"/>
                    <a:gd name="connsiteX1" fmla="*/ 876 w 17531"/>
                    <a:gd name="connsiteY1" fmla="*/ 4950 h 17531"/>
                    <a:gd name="connsiteX2" fmla="*/ 4950 w 17531"/>
                    <a:gd name="connsiteY2" fmla="*/ 16655 h 17531"/>
                    <a:gd name="connsiteX3" fmla="*/ 16655 w 17531"/>
                    <a:gd name="connsiteY3" fmla="*/ 12581 h 17531"/>
                    <a:gd name="connsiteX4" fmla="*/ 12581 w 17531"/>
                    <a:gd name="connsiteY4" fmla="*/ 876 h 175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31" h="17531">
                      <a:moveTo>
                        <a:pt x="12581" y="876"/>
                      </a:moveTo>
                      <a:cubicBezTo>
                        <a:pt x="8224" y="-1231"/>
                        <a:pt x="2983" y="593"/>
                        <a:pt x="876" y="4950"/>
                      </a:cubicBezTo>
                      <a:cubicBezTo>
                        <a:pt x="-1231" y="9307"/>
                        <a:pt x="593" y="14548"/>
                        <a:pt x="4950" y="16655"/>
                      </a:cubicBezTo>
                      <a:cubicBezTo>
                        <a:pt x="9307" y="18762"/>
                        <a:pt x="14548" y="16938"/>
                        <a:pt x="16655" y="12581"/>
                      </a:cubicBezTo>
                      <a:cubicBezTo>
                        <a:pt x="18762" y="8224"/>
                        <a:pt x="16938" y="2983"/>
                        <a:pt x="12581" y="876"/>
                      </a:cubicBezTo>
                      <a:close/>
                    </a:path>
                  </a:pathLst>
                </a:custGeom>
                <a:solidFill>
                  <a:srgbClr val="EE892A"/>
                </a:solidFill>
                <a:ln w="3233" cap="flat">
                  <a:noFill/>
                  <a:prstDash val="solid"/>
                  <a:miter/>
                </a:ln>
              </p:spPr>
              <p:txBody>
                <a:bodyPr rtlCol="0" anchor="ctr"/>
                <a:lstStyle/>
                <a:p>
                  <a:endParaRPr lang="en-US"/>
                </a:p>
              </p:txBody>
            </p:sp>
            <p:sp>
              <p:nvSpPr>
                <p:cNvPr id="663" name="Freeform: Shape 662">
                  <a:extLst>
                    <a:ext uri="{FF2B5EF4-FFF2-40B4-BE49-F238E27FC236}">
                      <a16:creationId xmlns:a16="http://schemas.microsoft.com/office/drawing/2014/main" id="{94CF3025-3CAB-4648-9A2A-1E8C8D830B2F}"/>
                    </a:ext>
                  </a:extLst>
                </p:cNvPr>
                <p:cNvSpPr/>
                <p:nvPr/>
              </p:nvSpPr>
              <p:spPr>
                <a:xfrm>
                  <a:off x="5211072" y="5067425"/>
                  <a:ext cx="10348" cy="10348"/>
                </a:xfrm>
                <a:custGeom>
                  <a:avLst/>
                  <a:gdLst>
                    <a:gd name="connsiteX0" fmla="*/ 9749 w 10348"/>
                    <a:gd name="connsiteY0" fmla="*/ 7591 h 10348"/>
                    <a:gd name="connsiteX1" fmla="*/ 7591 w 10348"/>
                    <a:gd name="connsiteY1" fmla="*/ 600 h 10348"/>
                    <a:gd name="connsiteX2" fmla="*/ 600 w 10348"/>
                    <a:gd name="connsiteY2" fmla="*/ 2758 h 10348"/>
                    <a:gd name="connsiteX3" fmla="*/ 437 w 10348"/>
                    <a:gd name="connsiteY3" fmla="*/ 3096 h 10348"/>
                    <a:gd name="connsiteX4" fmla="*/ 3097 w 10348"/>
                    <a:gd name="connsiteY4" fmla="*/ 9912 h 10348"/>
                    <a:gd name="connsiteX5" fmla="*/ 9749 w 10348"/>
                    <a:gd name="connsiteY5" fmla="*/ 7591 h 10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348" h="10348">
                      <a:moveTo>
                        <a:pt x="9749" y="7591"/>
                      </a:moveTo>
                      <a:cubicBezTo>
                        <a:pt x="11083" y="5064"/>
                        <a:pt x="10117" y="1934"/>
                        <a:pt x="7591" y="600"/>
                      </a:cubicBezTo>
                      <a:cubicBezTo>
                        <a:pt x="5064" y="-735"/>
                        <a:pt x="1935" y="232"/>
                        <a:pt x="600" y="2758"/>
                      </a:cubicBezTo>
                      <a:cubicBezTo>
                        <a:pt x="542" y="2869"/>
                        <a:pt x="487" y="2982"/>
                        <a:pt x="437" y="3096"/>
                      </a:cubicBezTo>
                      <a:cubicBezTo>
                        <a:pt x="-711" y="5713"/>
                        <a:pt x="480" y="8764"/>
                        <a:pt x="3097" y="9912"/>
                      </a:cubicBezTo>
                      <a:cubicBezTo>
                        <a:pt x="5580" y="11001"/>
                        <a:pt x="8483" y="9988"/>
                        <a:pt x="9749" y="7591"/>
                      </a:cubicBezTo>
                      <a:close/>
                    </a:path>
                  </a:pathLst>
                </a:custGeom>
                <a:solidFill>
                  <a:srgbClr val="EE892A"/>
                </a:solidFill>
                <a:ln w="3233" cap="flat">
                  <a:noFill/>
                  <a:prstDash val="solid"/>
                  <a:miter/>
                </a:ln>
              </p:spPr>
              <p:txBody>
                <a:bodyPr rtlCol="0" anchor="ctr"/>
                <a:lstStyle/>
                <a:p>
                  <a:endParaRPr lang="en-US"/>
                </a:p>
              </p:txBody>
            </p:sp>
            <p:sp>
              <p:nvSpPr>
                <p:cNvPr id="664" name="Freeform: Shape 663">
                  <a:extLst>
                    <a:ext uri="{FF2B5EF4-FFF2-40B4-BE49-F238E27FC236}">
                      <a16:creationId xmlns:a16="http://schemas.microsoft.com/office/drawing/2014/main" id="{3EAC384E-F8D5-4563-88B8-5F6B4853C766}"/>
                    </a:ext>
                  </a:extLst>
                </p:cNvPr>
                <p:cNvSpPr/>
                <p:nvPr/>
              </p:nvSpPr>
              <p:spPr>
                <a:xfrm>
                  <a:off x="5208053" y="5096140"/>
                  <a:ext cx="6646" cy="6653"/>
                </a:xfrm>
                <a:custGeom>
                  <a:avLst/>
                  <a:gdLst>
                    <a:gd name="connsiteX0" fmla="*/ 4749 w 6646"/>
                    <a:gd name="connsiteY0" fmla="*/ 346 h 6653"/>
                    <a:gd name="connsiteX1" fmla="*/ 408 w 6646"/>
                    <a:gd name="connsiteY1" fmla="*/ 1781 h 6653"/>
                    <a:gd name="connsiteX2" fmla="*/ 352 w 6646"/>
                    <a:gd name="connsiteY2" fmla="*/ 1898 h 6653"/>
                    <a:gd name="connsiteX3" fmla="*/ 1769 w 6646"/>
                    <a:gd name="connsiteY3" fmla="*/ 6245 h 6653"/>
                    <a:gd name="connsiteX4" fmla="*/ 1871 w 6646"/>
                    <a:gd name="connsiteY4" fmla="*/ 6295 h 6653"/>
                    <a:gd name="connsiteX5" fmla="*/ 6226 w 6646"/>
                    <a:gd name="connsiteY5" fmla="*/ 4899 h 6653"/>
                    <a:gd name="connsiteX6" fmla="*/ 6301 w 6646"/>
                    <a:gd name="connsiteY6" fmla="*/ 4743 h 6653"/>
                    <a:gd name="connsiteX7" fmla="*/ 4866 w 6646"/>
                    <a:gd name="connsiteY7" fmla="*/ 401 h 6653"/>
                    <a:gd name="connsiteX8" fmla="*/ 4749 w 6646"/>
                    <a:gd name="connsiteY8" fmla="*/ 346 h 6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46" h="6653">
                      <a:moveTo>
                        <a:pt x="4749" y="346"/>
                      </a:moveTo>
                      <a:cubicBezTo>
                        <a:pt x="3154" y="-457"/>
                        <a:pt x="1210" y="186"/>
                        <a:pt x="408" y="1781"/>
                      </a:cubicBezTo>
                      <a:cubicBezTo>
                        <a:pt x="388" y="1819"/>
                        <a:pt x="370" y="1858"/>
                        <a:pt x="352" y="1898"/>
                      </a:cubicBezTo>
                      <a:cubicBezTo>
                        <a:pt x="-457" y="3489"/>
                        <a:pt x="177" y="5436"/>
                        <a:pt x="1769" y="6245"/>
                      </a:cubicBezTo>
                      <a:cubicBezTo>
                        <a:pt x="1803" y="6263"/>
                        <a:pt x="1837" y="6279"/>
                        <a:pt x="1871" y="6295"/>
                      </a:cubicBezTo>
                      <a:cubicBezTo>
                        <a:pt x="3459" y="7112"/>
                        <a:pt x="5409" y="6487"/>
                        <a:pt x="6226" y="4899"/>
                      </a:cubicBezTo>
                      <a:cubicBezTo>
                        <a:pt x="6252" y="4848"/>
                        <a:pt x="6277" y="4796"/>
                        <a:pt x="6301" y="4743"/>
                      </a:cubicBezTo>
                      <a:cubicBezTo>
                        <a:pt x="7104" y="3148"/>
                        <a:pt x="6461" y="1204"/>
                        <a:pt x="4866" y="401"/>
                      </a:cubicBezTo>
                      <a:cubicBezTo>
                        <a:pt x="4827" y="382"/>
                        <a:pt x="4788" y="363"/>
                        <a:pt x="4749" y="346"/>
                      </a:cubicBezTo>
                      <a:close/>
                    </a:path>
                  </a:pathLst>
                </a:custGeom>
                <a:solidFill>
                  <a:srgbClr val="EE892A"/>
                </a:solidFill>
                <a:ln w="3233" cap="flat">
                  <a:noFill/>
                  <a:prstDash val="solid"/>
                  <a:miter/>
                </a:ln>
              </p:spPr>
              <p:txBody>
                <a:bodyPr rtlCol="0" anchor="ctr"/>
                <a:lstStyle/>
                <a:p>
                  <a:endParaRPr lang="en-US"/>
                </a:p>
              </p:txBody>
            </p:sp>
            <p:sp>
              <p:nvSpPr>
                <p:cNvPr id="665" name="Freeform: Shape 664">
                  <a:extLst>
                    <a:ext uri="{FF2B5EF4-FFF2-40B4-BE49-F238E27FC236}">
                      <a16:creationId xmlns:a16="http://schemas.microsoft.com/office/drawing/2014/main" id="{AB0AD703-0CE5-46DA-97D9-7DD67BE40AED}"/>
                    </a:ext>
                  </a:extLst>
                </p:cNvPr>
                <p:cNvSpPr/>
                <p:nvPr/>
              </p:nvSpPr>
              <p:spPr>
                <a:xfrm>
                  <a:off x="5174560" y="5118872"/>
                  <a:ext cx="21015" cy="21019"/>
                </a:xfrm>
                <a:custGeom>
                  <a:avLst/>
                  <a:gdLst>
                    <a:gd name="connsiteX0" fmla="*/ 20911 w 21015"/>
                    <a:gd name="connsiteY0" fmla="*/ 9011 h 21019"/>
                    <a:gd name="connsiteX1" fmla="*/ 9011 w 21015"/>
                    <a:gd name="connsiteY1" fmla="*/ 109 h 21019"/>
                    <a:gd name="connsiteX2" fmla="*/ 109 w 21015"/>
                    <a:gd name="connsiteY2" fmla="*/ 12009 h 21019"/>
                    <a:gd name="connsiteX3" fmla="*/ 12009 w 21015"/>
                    <a:gd name="connsiteY3" fmla="*/ 20911 h 21019"/>
                    <a:gd name="connsiteX4" fmla="*/ 12019 w 21015"/>
                    <a:gd name="connsiteY4" fmla="*/ 20909 h 21019"/>
                    <a:gd name="connsiteX5" fmla="*/ 20911 w 21015"/>
                    <a:gd name="connsiteY5" fmla="*/ 9010 h 21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5" h="21019">
                      <a:moveTo>
                        <a:pt x="20911" y="9011"/>
                      </a:moveTo>
                      <a:cubicBezTo>
                        <a:pt x="20083" y="3266"/>
                        <a:pt x="14755" y="-719"/>
                        <a:pt x="9011" y="109"/>
                      </a:cubicBezTo>
                      <a:cubicBezTo>
                        <a:pt x="3266" y="937"/>
                        <a:pt x="-719" y="6265"/>
                        <a:pt x="109" y="12009"/>
                      </a:cubicBezTo>
                      <a:cubicBezTo>
                        <a:pt x="937" y="17754"/>
                        <a:pt x="6265" y="21739"/>
                        <a:pt x="12009" y="20911"/>
                      </a:cubicBezTo>
                      <a:cubicBezTo>
                        <a:pt x="12012" y="20910"/>
                        <a:pt x="12016" y="20910"/>
                        <a:pt x="12019" y="20909"/>
                      </a:cubicBezTo>
                      <a:cubicBezTo>
                        <a:pt x="17749" y="20060"/>
                        <a:pt x="21720" y="14746"/>
                        <a:pt x="20911" y="9010"/>
                      </a:cubicBezTo>
                      <a:close/>
                    </a:path>
                  </a:pathLst>
                </a:custGeom>
                <a:solidFill>
                  <a:srgbClr val="EE892A"/>
                </a:solidFill>
                <a:ln w="3233" cap="flat">
                  <a:noFill/>
                  <a:prstDash val="solid"/>
                  <a:miter/>
                </a:ln>
              </p:spPr>
              <p:txBody>
                <a:bodyPr rtlCol="0" anchor="ctr"/>
                <a:lstStyle/>
                <a:p>
                  <a:endParaRPr lang="en-US"/>
                </a:p>
              </p:txBody>
            </p:sp>
            <p:sp>
              <p:nvSpPr>
                <p:cNvPr id="666" name="Freeform: Shape 665">
                  <a:extLst>
                    <a:ext uri="{FF2B5EF4-FFF2-40B4-BE49-F238E27FC236}">
                      <a16:creationId xmlns:a16="http://schemas.microsoft.com/office/drawing/2014/main" id="{5D09A2FF-0053-40AF-81D6-F59A70418DB8}"/>
                    </a:ext>
                  </a:extLst>
                </p:cNvPr>
                <p:cNvSpPr/>
                <p:nvPr/>
              </p:nvSpPr>
              <p:spPr>
                <a:xfrm>
                  <a:off x="5201580" y="5130508"/>
                  <a:ext cx="12353" cy="12348"/>
                </a:xfrm>
                <a:custGeom>
                  <a:avLst/>
                  <a:gdLst>
                    <a:gd name="connsiteX0" fmla="*/ 7115 w 12353"/>
                    <a:gd name="connsiteY0" fmla="*/ 12281 h 12348"/>
                    <a:gd name="connsiteX1" fmla="*/ 12280 w 12353"/>
                    <a:gd name="connsiteY1" fmla="*/ 5238 h 12348"/>
                    <a:gd name="connsiteX2" fmla="*/ 5238 w 12353"/>
                    <a:gd name="connsiteY2" fmla="*/ 73 h 12348"/>
                    <a:gd name="connsiteX3" fmla="*/ 66 w 12353"/>
                    <a:gd name="connsiteY3" fmla="*/ 7075 h 12348"/>
                    <a:gd name="connsiteX4" fmla="*/ 7115 w 12353"/>
                    <a:gd name="connsiteY4" fmla="*/ 12281 h 123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53" h="12348">
                      <a:moveTo>
                        <a:pt x="7115" y="12281"/>
                      </a:moveTo>
                      <a:cubicBezTo>
                        <a:pt x="10486" y="11762"/>
                        <a:pt x="12799" y="8609"/>
                        <a:pt x="12280" y="5238"/>
                      </a:cubicBezTo>
                      <a:cubicBezTo>
                        <a:pt x="11762" y="1867"/>
                        <a:pt x="8609" y="-446"/>
                        <a:pt x="5238" y="73"/>
                      </a:cubicBezTo>
                      <a:cubicBezTo>
                        <a:pt x="1882" y="588"/>
                        <a:pt x="-427" y="3716"/>
                        <a:pt x="66" y="7075"/>
                      </a:cubicBezTo>
                      <a:cubicBezTo>
                        <a:pt x="582" y="10455"/>
                        <a:pt x="3733" y="12783"/>
                        <a:pt x="7115" y="12281"/>
                      </a:cubicBezTo>
                      <a:close/>
                    </a:path>
                  </a:pathLst>
                </a:custGeom>
                <a:solidFill>
                  <a:srgbClr val="EE892A"/>
                </a:solidFill>
                <a:ln w="3233" cap="flat">
                  <a:noFill/>
                  <a:prstDash val="solid"/>
                  <a:miter/>
                </a:ln>
              </p:spPr>
              <p:txBody>
                <a:bodyPr rtlCol="0" anchor="ctr"/>
                <a:lstStyle/>
                <a:p>
                  <a:endParaRPr lang="en-US"/>
                </a:p>
              </p:txBody>
            </p:sp>
            <p:sp>
              <p:nvSpPr>
                <p:cNvPr id="667" name="Freeform: Shape 666">
                  <a:extLst>
                    <a:ext uri="{FF2B5EF4-FFF2-40B4-BE49-F238E27FC236}">
                      <a16:creationId xmlns:a16="http://schemas.microsoft.com/office/drawing/2014/main" id="{B3CE5FD2-41F6-468B-9AC0-694BBC72BD9D}"/>
                    </a:ext>
                  </a:extLst>
                </p:cNvPr>
                <p:cNvSpPr/>
                <p:nvPr/>
              </p:nvSpPr>
              <p:spPr>
                <a:xfrm>
                  <a:off x="5190711" y="5103132"/>
                  <a:ext cx="7822" cy="7817"/>
                </a:xfrm>
                <a:custGeom>
                  <a:avLst/>
                  <a:gdLst>
                    <a:gd name="connsiteX0" fmla="*/ 7767 w 7822"/>
                    <a:gd name="connsiteY0" fmla="*/ 3281 h 7817"/>
                    <a:gd name="connsiteX1" fmla="*/ 3272 w 7822"/>
                    <a:gd name="connsiteY1" fmla="*/ 47 h 7817"/>
                    <a:gd name="connsiteX2" fmla="*/ 39 w 7822"/>
                    <a:gd name="connsiteY2" fmla="*/ 4542 h 7817"/>
                    <a:gd name="connsiteX3" fmla="*/ 4501 w 7822"/>
                    <a:gd name="connsiteY3" fmla="*/ 7775 h 7817"/>
                    <a:gd name="connsiteX4" fmla="*/ 7782 w 7822"/>
                    <a:gd name="connsiteY4" fmla="*/ 3377 h 7817"/>
                    <a:gd name="connsiteX5" fmla="*/ 7767 w 7822"/>
                    <a:gd name="connsiteY5" fmla="*/ 3281 h 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22" h="7817">
                      <a:moveTo>
                        <a:pt x="7767" y="3281"/>
                      </a:moveTo>
                      <a:cubicBezTo>
                        <a:pt x="7403" y="1156"/>
                        <a:pt x="5402" y="-284"/>
                        <a:pt x="3272" y="47"/>
                      </a:cubicBezTo>
                      <a:cubicBezTo>
                        <a:pt x="1167" y="441"/>
                        <a:pt x="-257" y="2420"/>
                        <a:pt x="39" y="4542"/>
                      </a:cubicBezTo>
                      <a:cubicBezTo>
                        <a:pt x="402" y="6652"/>
                        <a:pt x="2383" y="8087"/>
                        <a:pt x="4501" y="7775"/>
                      </a:cubicBezTo>
                      <a:cubicBezTo>
                        <a:pt x="6621" y="7467"/>
                        <a:pt x="8090" y="5497"/>
                        <a:pt x="7782" y="3377"/>
                      </a:cubicBezTo>
                      <a:cubicBezTo>
                        <a:pt x="7777" y="3345"/>
                        <a:pt x="7772" y="3313"/>
                        <a:pt x="7767" y="3281"/>
                      </a:cubicBezTo>
                      <a:close/>
                    </a:path>
                  </a:pathLst>
                </a:custGeom>
                <a:solidFill>
                  <a:srgbClr val="EE892A"/>
                </a:solidFill>
                <a:ln w="3233" cap="flat">
                  <a:noFill/>
                  <a:prstDash val="solid"/>
                  <a:miter/>
                </a:ln>
              </p:spPr>
              <p:txBody>
                <a:bodyPr rtlCol="0" anchor="ctr"/>
                <a:lstStyle/>
                <a:p>
                  <a:endParaRPr lang="en-US"/>
                </a:p>
              </p:txBody>
            </p:sp>
            <p:sp>
              <p:nvSpPr>
                <p:cNvPr id="668" name="Freeform: Shape 667">
                  <a:extLst>
                    <a:ext uri="{FF2B5EF4-FFF2-40B4-BE49-F238E27FC236}">
                      <a16:creationId xmlns:a16="http://schemas.microsoft.com/office/drawing/2014/main" id="{C4F6AEB7-4FB2-4283-9CBE-A7459988013E}"/>
                    </a:ext>
                  </a:extLst>
                </p:cNvPr>
                <p:cNvSpPr/>
                <p:nvPr/>
              </p:nvSpPr>
              <p:spPr>
                <a:xfrm>
                  <a:off x="5111126" y="5080103"/>
                  <a:ext cx="21019" cy="21024"/>
                </a:xfrm>
                <a:custGeom>
                  <a:avLst/>
                  <a:gdLst>
                    <a:gd name="connsiteX0" fmla="*/ 12014 w 21019"/>
                    <a:gd name="connsiteY0" fmla="*/ 20910 h 21024"/>
                    <a:gd name="connsiteX1" fmla="*/ 20910 w 21019"/>
                    <a:gd name="connsiteY1" fmla="*/ 9006 h 21024"/>
                    <a:gd name="connsiteX2" fmla="*/ 9006 w 21019"/>
                    <a:gd name="connsiteY2" fmla="*/ 109 h 21024"/>
                    <a:gd name="connsiteX3" fmla="*/ 110 w 21019"/>
                    <a:gd name="connsiteY3" fmla="*/ 12014 h 21024"/>
                    <a:gd name="connsiteX4" fmla="*/ 115 w 21019"/>
                    <a:gd name="connsiteY4" fmla="*/ 12051 h 21024"/>
                    <a:gd name="connsiteX5" fmla="*/ 11987 w 21019"/>
                    <a:gd name="connsiteY5" fmla="*/ 20914 h 21024"/>
                    <a:gd name="connsiteX6" fmla="*/ 12014 w 21019"/>
                    <a:gd name="connsiteY6" fmla="*/ 20910 h 21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19" h="21024">
                      <a:moveTo>
                        <a:pt x="12014" y="20910"/>
                      </a:moveTo>
                      <a:cubicBezTo>
                        <a:pt x="17758" y="20080"/>
                        <a:pt x="21741" y="14750"/>
                        <a:pt x="20910" y="9006"/>
                      </a:cubicBezTo>
                      <a:cubicBezTo>
                        <a:pt x="20080" y="3262"/>
                        <a:pt x="14750" y="-721"/>
                        <a:pt x="9006" y="109"/>
                      </a:cubicBezTo>
                      <a:cubicBezTo>
                        <a:pt x="3262" y="940"/>
                        <a:pt x="-721" y="6270"/>
                        <a:pt x="110" y="12014"/>
                      </a:cubicBezTo>
                      <a:cubicBezTo>
                        <a:pt x="111" y="12026"/>
                        <a:pt x="113" y="12038"/>
                        <a:pt x="115" y="12051"/>
                      </a:cubicBezTo>
                      <a:cubicBezTo>
                        <a:pt x="946" y="17777"/>
                        <a:pt x="6261" y="21745"/>
                        <a:pt x="11987" y="20914"/>
                      </a:cubicBezTo>
                      <a:cubicBezTo>
                        <a:pt x="11996" y="20913"/>
                        <a:pt x="12005" y="20911"/>
                        <a:pt x="12014" y="20910"/>
                      </a:cubicBezTo>
                      <a:close/>
                    </a:path>
                  </a:pathLst>
                </a:custGeom>
                <a:solidFill>
                  <a:srgbClr val="EE892A"/>
                </a:solidFill>
                <a:ln w="3233" cap="flat">
                  <a:noFill/>
                  <a:prstDash val="solid"/>
                  <a:miter/>
                </a:ln>
              </p:spPr>
              <p:txBody>
                <a:bodyPr rtlCol="0" anchor="ctr"/>
                <a:lstStyle/>
                <a:p>
                  <a:endParaRPr lang="en-US"/>
                </a:p>
              </p:txBody>
            </p:sp>
            <p:sp>
              <p:nvSpPr>
                <p:cNvPr id="669" name="Freeform: Shape 668">
                  <a:extLst>
                    <a:ext uri="{FF2B5EF4-FFF2-40B4-BE49-F238E27FC236}">
                      <a16:creationId xmlns:a16="http://schemas.microsoft.com/office/drawing/2014/main" id="{91BD4EA6-DC6B-435B-9446-39234C78112A}"/>
                    </a:ext>
                  </a:extLst>
                </p:cNvPr>
                <p:cNvSpPr/>
                <p:nvPr/>
              </p:nvSpPr>
              <p:spPr>
                <a:xfrm>
                  <a:off x="5138269" y="5091735"/>
                  <a:ext cx="12361" cy="12353"/>
                </a:xfrm>
                <a:custGeom>
                  <a:avLst/>
                  <a:gdLst>
                    <a:gd name="connsiteX0" fmla="*/ 7084 w 12361"/>
                    <a:gd name="connsiteY0" fmla="*/ 12285 h 12353"/>
                    <a:gd name="connsiteX1" fmla="*/ 12304 w 12361"/>
                    <a:gd name="connsiteY1" fmla="*/ 5397 h 12353"/>
                    <a:gd name="connsiteX2" fmla="*/ 12290 w 12361"/>
                    <a:gd name="connsiteY2" fmla="*/ 5301 h 12353"/>
                    <a:gd name="connsiteX3" fmla="*/ 5301 w 12361"/>
                    <a:gd name="connsiteY3" fmla="*/ 63 h 12353"/>
                    <a:gd name="connsiteX4" fmla="*/ 63 w 12361"/>
                    <a:gd name="connsiteY4" fmla="*/ 7052 h 12353"/>
                    <a:gd name="connsiteX5" fmla="*/ 7052 w 12361"/>
                    <a:gd name="connsiteY5" fmla="*/ 12290 h 12353"/>
                    <a:gd name="connsiteX6" fmla="*/ 7084 w 12361"/>
                    <a:gd name="connsiteY6" fmla="*/ 12285 h 12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61" h="12353">
                      <a:moveTo>
                        <a:pt x="7084" y="12285"/>
                      </a:moveTo>
                      <a:cubicBezTo>
                        <a:pt x="10428" y="11824"/>
                        <a:pt x="12765" y="8741"/>
                        <a:pt x="12304" y="5397"/>
                      </a:cubicBezTo>
                      <a:cubicBezTo>
                        <a:pt x="12300" y="5365"/>
                        <a:pt x="12295" y="5333"/>
                        <a:pt x="12290" y="5301"/>
                      </a:cubicBezTo>
                      <a:cubicBezTo>
                        <a:pt x="11806" y="1925"/>
                        <a:pt x="8677" y="-420"/>
                        <a:pt x="5301" y="63"/>
                      </a:cubicBezTo>
                      <a:cubicBezTo>
                        <a:pt x="1925" y="547"/>
                        <a:pt x="-420" y="3675"/>
                        <a:pt x="63" y="7052"/>
                      </a:cubicBezTo>
                      <a:cubicBezTo>
                        <a:pt x="547" y="10428"/>
                        <a:pt x="3676" y="12774"/>
                        <a:pt x="7052" y="12290"/>
                      </a:cubicBezTo>
                      <a:cubicBezTo>
                        <a:pt x="7063" y="12289"/>
                        <a:pt x="7073" y="12287"/>
                        <a:pt x="7084" y="12285"/>
                      </a:cubicBezTo>
                      <a:close/>
                    </a:path>
                  </a:pathLst>
                </a:custGeom>
                <a:solidFill>
                  <a:srgbClr val="EE892A"/>
                </a:solidFill>
                <a:ln w="3233" cap="flat">
                  <a:noFill/>
                  <a:prstDash val="solid"/>
                  <a:miter/>
                </a:ln>
              </p:spPr>
              <p:txBody>
                <a:bodyPr rtlCol="0" anchor="ctr"/>
                <a:lstStyle/>
                <a:p>
                  <a:endParaRPr lang="en-US"/>
                </a:p>
              </p:txBody>
            </p:sp>
            <p:sp>
              <p:nvSpPr>
                <p:cNvPr id="670" name="Freeform: Shape 669">
                  <a:extLst>
                    <a:ext uri="{FF2B5EF4-FFF2-40B4-BE49-F238E27FC236}">
                      <a16:creationId xmlns:a16="http://schemas.microsoft.com/office/drawing/2014/main" id="{85A56530-E747-4B1E-8D96-B2EF2EEFD30E}"/>
                    </a:ext>
                  </a:extLst>
                </p:cNvPr>
                <p:cNvSpPr/>
                <p:nvPr/>
              </p:nvSpPr>
              <p:spPr>
                <a:xfrm>
                  <a:off x="5127259" y="5064023"/>
                  <a:ext cx="7960" cy="8374"/>
                </a:xfrm>
                <a:custGeom>
                  <a:avLst/>
                  <a:gdLst>
                    <a:gd name="connsiteX0" fmla="*/ 7876 w 7960"/>
                    <a:gd name="connsiteY0" fmla="*/ 3622 h 8374"/>
                    <a:gd name="connsiteX1" fmla="*/ 3622 w 7960"/>
                    <a:gd name="connsiteY1" fmla="*/ 13 h 8374"/>
                    <a:gd name="connsiteX2" fmla="*/ 13 w 7960"/>
                    <a:gd name="connsiteY2" fmla="*/ 4268 h 8374"/>
                    <a:gd name="connsiteX3" fmla="*/ 84 w 7960"/>
                    <a:gd name="connsiteY3" fmla="*/ 4753 h 8374"/>
                    <a:gd name="connsiteX4" fmla="*/ 4339 w 7960"/>
                    <a:gd name="connsiteY4" fmla="*/ 8361 h 8374"/>
                    <a:gd name="connsiteX5" fmla="*/ 7947 w 7960"/>
                    <a:gd name="connsiteY5" fmla="*/ 4107 h 8374"/>
                    <a:gd name="connsiteX6" fmla="*/ 7876 w 7960"/>
                    <a:gd name="connsiteY6" fmla="*/ 3622 h 8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60" h="8374">
                      <a:moveTo>
                        <a:pt x="7876" y="3622"/>
                      </a:moveTo>
                      <a:cubicBezTo>
                        <a:pt x="7698" y="1451"/>
                        <a:pt x="5793" y="-165"/>
                        <a:pt x="3622" y="13"/>
                      </a:cubicBezTo>
                      <a:cubicBezTo>
                        <a:pt x="1451" y="192"/>
                        <a:pt x="-165" y="2097"/>
                        <a:pt x="13" y="4268"/>
                      </a:cubicBezTo>
                      <a:cubicBezTo>
                        <a:pt x="27" y="4431"/>
                        <a:pt x="50" y="4593"/>
                        <a:pt x="84" y="4753"/>
                      </a:cubicBezTo>
                      <a:cubicBezTo>
                        <a:pt x="262" y="6924"/>
                        <a:pt x="2167" y="8540"/>
                        <a:pt x="4339" y="8361"/>
                      </a:cubicBezTo>
                      <a:cubicBezTo>
                        <a:pt x="6510" y="8183"/>
                        <a:pt x="8125" y="6278"/>
                        <a:pt x="7947" y="4107"/>
                      </a:cubicBezTo>
                      <a:cubicBezTo>
                        <a:pt x="7933" y="3944"/>
                        <a:pt x="7910" y="3782"/>
                        <a:pt x="7876" y="3622"/>
                      </a:cubicBezTo>
                      <a:close/>
                    </a:path>
                  </a:pathLst>
                </a:custGeom>
                <a:solidFill>
                  <a:srgbClr val="EE892A"/>
                </a:solidFill>
                <a:ln w="3233" cap="flat">
                  <a:noFill/>
                  <a:prstDash val="solid"/>
                  <a:miter/>
                </a:ln>
              </p:spPr>
              <p:txBody>
                <a:bodyPr rtlCol="0" anchor="ctr"/>
                <a:lstStyle/>
                <a:p>
                  <a:endParaRPr lang="en-US"/>
                </a:p>
              </p:txBody>
            </p:sp>
            <p:sp>
              <p:nvSpPr>
                <p:cNvPr id="671" name="Freeform: Shape 670">
                  <a:extLst>
                    <a:ext uri="{FF2B5EF4-FFF2-40B4-BE49-F238E27FC236}">
                      <a16:creationId xmlns:a16="http://schemas.microsoft.com/office/drawing/2014/main" id="{A4FF9B67-98E0-4474-A655-4FA9EFBCE2F9}"/>
                    </a:ext>
                  </a:extLst>
                </p:cNvPr>
                <p:cNvSpPr/>
                <p:nvPr/>
              </p:nvSpPr>
              <p:spPr>
                <a:xfrm>
                  <a:off x="5120412" y="5122700"/>
                  <a:ext cx="17603" cy="17593"/>
                </a:xfrm>
                <a:custGeom>
                  <a:avLst/>
                  <a:gdLst>
                    <a:gd name="connsiteX0" fmla="*/ 5283 w 17603"/>
                    <a:gd name="connsiteY0" fmla="*/ 16855 h 17593"/>
                    <a:gd name="connsiteX1" fmla="*/ 16865 w 17603"/>
                    <a:gd name="connsiteY1" fmla="*/ 12321 h 17593"/>
                    <a:gd name="connsiteX2" fmla="*/ 12331 w 17603"/>
                    <a:gd name="connsiteY2" fmla="*/ 739 h 17593"/>
                    <a:gd name="connsiteX3" fmla="*/ 749 w 17603"/>
                    <a:gd name="connsiteY3" fmla="*/ 5272 h 17593"/>
                    <a:gd name="connsiteX4" fmla="*/ 691 w 17603"/>
                    <a:gd name="connsiteY4" fmla="*/ 5409 h 17593"/>
                    <a:gd name="connsiteX5" fmla="*/ 5282 w 17603"/>
                    <a:gd name="connsiteY5" fmla="*/ 16855 h 1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603" h="17593">
                      <a:moveTo>
                        <a:pt x="5283" y="16855"/>
                      </a:moveTo>
                      <a:cubicBezTo>
                        <a:pt x="9733" y="18801"/>
                        <a:pt x="14918" y="16771"/>
                        <a:pt x="16865" y="12321"/>
                      </a:cubicBezTo>
                      <a:cubicBezTo>
                        <a:pt x="18811" y="7871"/>
                        <a:pt x="16782" y="2686"/>
                        <a:pt x="12331" y="739"/>
                      </a:cubicBezTo>
                      <a:cubicBezTo>
                        <a:pt x="7881" y="-1207"/>
                        <a:pt x="2696" y="823"/>
                        <a:pt x="749" y="5272"/>
                      </a:cubicBezTo>
                      <a:cubicBezTo>
                        <a:pt x="729" y="5317"/>
                        <a:pt x="710" y="5363"/>
                        <a:pt x="691" y="5409"/>
                      </a:cubicBezTo>
                      <a:cubicBezTo>
                        <a:pt x="-1177" y="9838"/>
                        <a:pt x="872" y="14945"/>
                        <a:pt x="5282" y="16855"/>
                      </a:cubicBezTo>
                      <a:close/>
                    </a:path>
                  </a:pathLst>
                </a:custGeom>
                <a:solidFill>
                  <a:srgbClr val="EE892A"/>
                </a:solidFill>
                <a:ln w="3233" cap="flat">
                  <a:noFill/>
                  <a:prstDash val="solid"/>
                  <a:miter/>
                </a:ln>
              </p:spPr>
              <p:txBody>
                <a:bodyPr rtlCol="0" anchor="ctr"/>
                <a:lstStyle/>
                <a:p>
                  <a:endParaRPr lang="en-US"/>
                </a:p>
              </p:txBody>
            </p:sp>
            <p:sp>
              <p:nvSpPr>
                <p:cNvPr id="672" name="Freeform: Shape 671">
                  <a:extLst>
                    <a:ext uri="{FF2B5EF4-FFF2-40B4-BE49-F238E27FC236}">
                      <a16:creationId xmlns:a16="http://schemas.microsoft.com/office/drawing/2014/main" id="{86CE09F9-F2F2-4E66-9D98-39E4C65BA80B}"/>
                    </a:ext>
                  </a:extLst>
                </p:cNvPr>
                <p:cNvSpPr/>
                <p:nvPr/>
              </p:nvSpPr>
              <p:spPr>
                <a:xfrm>
                  <a:off x="5138929" y="5113085"/>
                  <a:ext cx="10330" cy="10349"/>
                </a:xfrm>
                <a:custGeom>
                  <a:avLst/>
                  <a:gdLst>
                    <a:gd name="connsiteX0" fmla="*/ 3159 w 10330"/>
                    <a:gd name="connsiteY0" fmla="*/ 9947 h 10349"/>
                    <a:gd name="connsiteX1" fmla="*/ 9928 w 10330"/>
                    <a:gd name="connsiteY1" fmla="*/ 7171 h 10349"/>
                    <a:gd name="connsiteX2" fmla="*/ 7152 w 10330"/>
                    <a:gd name="connsiteY2" fmla="*/ 402 h 10349"/>
                    <a:gd name="connsiteX3" fmla="*/ 383 w 10330"/>
                    <a:gd name="connsiteY3" fmla="*/ 3178 h 10349"/>
                    <a:gd name="connsiteX4" fmla="*/ 378 w 10330"/>
                    <a:gd name="connsiteY4" fmla="*/ 3190 h 10349"/>
                    <a:gd name="connsiteX5" fmla="*/ 3159 w 10330"/>
                    <a:gd name="connsiteY5" fmla="*/ 9947 h 1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330" h="10349">
                      <a:moveTo>
                        <a:pt x="3159" y="9947"/>
                      </a:moveTo>
                      <a:cubicBezTo>
                        <a:pt x="5794" y="11050"/>
                        <a:pt x="8825" y="9807"/>
                        <a:pt x="9928" y="7171"/>
                      </a:cubicBezTo>
                      <a:cubicBezTo>
                        <a:pt x="11031" y="4535"/>
                        <a:pt x="9788" y="1505"/>
                        <a:pt x="7152" y="402"/>
                      </a:cubicBezTo>
                      <a:cubicBezTo>
                        <a:pt x="4516" y="-701"/>
                        <a:pt x="1485" y="542"/>
                        <a:pt x="383" y="3178"/>
                      </a:cubicBezTo>
                      <a:cubicBezTo>
                        <a:pt x="381" y="3182"/>
                        <a:pt x="380" y="3186"/>
                        <a:pt x="378" y="3190"/>
                      </a:cubicBezTo>
                      <a:cubicBezTo>
                        <a:pt x="-679" y="5823"/>
                        <a:pt x="554" y="8820"/>
                        <a:pt x="3159" y="9947"/>
                      </a:cubicBezTo>
                      <a:close/>
                    </a:path>
                  </a:pathLst>
                </a:custGeom>
                <a:solidFill>
                  <a:srgbClr val="EE892A"/>
                </a:solidFill>
                <a:ln w="3233" cap="flat">
                  <a:noFill/>
                  <a:prstDash val="solid"/>
                  <a:miter/>
                </a:ln>
              </p:spPr>
              <p:txBody>
                <a:bodyPr rtlCol="0" anchor="ctr"/>
                <a:lstStyle/>
                <a:p>
                  <a:endParaRPr lang="en-US"/>
                </a:p>
              </p:txBody>
            </p:sp>
            <p:sp>
              <p:nvSpPr>
                <p:cNvPr id="673" name="Freeform: Shape 672">
                  <a:extLst>
                    <a:ext uri="{FF2B5EF4-FFF2-40B4-BE49-F238E27FC236}">
                      <a16:creationId xmlns:a16="http://schemas.microsoft.com/office/drawing/2014/main" id="{A0039E71-6401-4ACD-AC71-58D6477CB884}"/>
                    </a:ext>
                  </a:extLst>
                </p:cNvPr>
                <p:cNvSpPr/>
                <p:nvPr/>
              </p:nvSpPr>
              <p:spPr>
                <a:xfrm>
                  <a:off x="5113821" y="5111644"/>
                  <a:ext cx="6682" cy="6609"/>
                </a:xfrm>
                <a:custGeom>
                  <a:avLst/>
                  <a:gdLst>
                    <a:gd name="connsiteX0" fmla="*/ 266 w 6682"/>
                    <a:gd name="connsiteY0" fmla="*/ 2076 h 6609"/>
                    <a:gd name="connsiteX1" fmla="*/ 1953 w 6682"/>
                    <a:gd name="connsiteY1" fmla="*/ 6327 h 6609"/>
                    <a:gd name="connsiteX2" fmla="*/ 2076 w 6682"/>
                    <a:gd name="connsiteY2" fmla="*/ 6377 h 6609"/>
                    <a:gd name="connsiteX3" fmla="*/ 6409 w 6682"/>
                    <a:gd name="connsiteY3" fmla="*/ 4599 h 6609"/>
                    <a:gd name="connsiteX4" fmla="*/ 4747 w 6682"/>
                    <a:gd name="connsiteY4" fmla="*/ 339 h 6609"/>
                    <a:gd name="connsiteX5" fmla="*/ 4566 w 6682"/>
                    <a:gd name="connsiteY5" fmla="*/ 266 h 6609"/>
                    <a:gd name="connsiteX6" fmla="*/ 316 w 6682"/>
                    <a:gd name="connsiteY6" fmla="*/ 1953 h 6609"/>
                    <a:gd name="connsiteX7" fmla="*/ 266 w 6682"/>
                    <a:gd name="connsiteY7" fmla="*/ 2076 h 6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82" h="6609">
                      <a:moveTo>
                        <a:pt x="266" y="2076"/>
                      </a:moveTo>
                      <a:cubicBezTo>
                        <a:pt x="-442" y="3716"/>
                        <a:pt x="313" y="5619"/>
                        <a:pt x="1953" y="6327"/>
                      </a:cubicBezTo>
                      <a:cubicBezTo>
                        <a:pt x="1994" y="6344"/>
                        <a:pt x="2035" y="6361"/>
                        <a:pt x="2076" y="6377"/>
                      </a:cubicBezTo>
                      <a:cubicBezTo>
                        <a:pt x="3764" y="7035"/>
                        <a:pt x="5670" y="6252"/>
                        <a:pt x="6409" y="4599"/>
                      </a:cubicBezTo>
                      <a:cubicBezTo>
                        <a:pt x="7126" y="2963"/>
                        <a:pt x="6382" y="1056"/>
                        <a:pt x="4747" y="339"/>
                      </a:cubicBezTo>
                      <a:cubicBezTo>
                        <a:pt x="4687" y="313"/>
                        <a:pt x="4627" y="288"/>
                        <a:pt x="4566" y="266"/>
                      </a:cubicBezTo>
                      <a:cubicBezTo>
                        <a:pt x="2926" y="-442"/>
                        <a:pt x="1024" y="313"/>
                        <a:pt x="316" y="1953"/>
                      </a:cubicBezTo>
                      <a:cubicBezTo>
                        <a:pt x="298" y="1994"/>
                        <a:pt x="282" y="2035"/>
                        <a:pt x="266" y="2076"/>
                      </a:cubicBezTo>
                      <a:close/>
                    </a:path>
                  </a:pathLst>
                </a:custGeom>
                <a:solidFill>
                  <a:srgbClr val="EE892A"/>
                </a:solidFill>
                <a:ln w="3233" cap="flat">
                  <a:noFill/>
                  <a:prstDash val="solid"/>
                  <a:miter/>
                </a:ln>
              </p:spPr>
              <p:txBody>
                <a:bodyPr rtlCol="0" anchor="ctr"/>
                <a:lstStyle/>
                <a:p>
                  <a:endParaRPr lang="en-US"/>
                </a:p>
              </p:txBody>
            </p:sp>
            <p:sp>
              <p:nvSpPr>
                <p:cNvPr id="674" name="Freeform: Shape 673">
                  <a:extLst>
                    <a:ext uri="{FF2B5EF4-FFF2-40B4-BE49-F238E27FC236}">
                      <a16:creationId xmlns:a16="http://schemas.microsoft.com/office/drawing/2014/main" id="{6A60F02E-A3F9-4F75-8B36-753BC27B56CC}"/>
                    </a:ext>
                  </a:extLst>
                </p:cNvPr>
                <p:cNvSpPr/>
                <p:nvPr/>
              </p:nvSpPr>
              <p:spPr>
                <a:xfrm>
                  <a:off x="4962519" y="4966965"/>
                  <a:ext cx="28586" cy="28587"/>
                </a:xfrm>
                <a:custGeom>
                  <a:avLst/>
                  <a:gdLst>
                    <a:gd name="connsiteX0" fmla="*/ 26404 w 28586"/>
                    <a:gd name="connsiteY0" fmla="*/ 21882 h 28587"/>
                    <a:gd name="connsiteX1" fmla="*/ 21882 w 28586"/>
                    <a:gd name="connsiteY1" fmla="*/ 2183 h 28587"/>
                    <a:gd name="connsiteX2" fmla="*/ 2183 w 28586"/>
                    <a:gd name="connsiteY2" fmla="*/ 6705 h 28587"/>
                    <a:gd name="connsiteX3" fmla="*/ 6705 w 28586"/>
                    <a:gd name="connsiteY3" fmla="*/ 26404 h 28587"/>
                    <a:gd name="connsiteX4" fmla="*/ 6713 w 28586"/>
                    <a:gd name="connsiteY4" fmla="*/ 26409 h 28587"/>
                    <a:gd name="connsiteX5" fmla="*/ 26404 w 28586"/>
                    <a:gd name="connsiteY5" fmla="*/ 21882 h 28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586" h="28587">
                      <a:moveTo>
                        <a:pt x="26404" y="21882"/>
                      </a:moveTo>
                      <a:cubicBezTo>
                        <a:pt x="30595" y="15193"/>
                        <a:pt x="28570" y="6374"/>
                        <a:pt x="21882" y="2183"/>
                      </a:cubicBezTo>
                      <a:cubicBezTo>
                        <a:pt x="15193" y="-2008"/>
                        <a:pt x="6374" y="16"/>
                        <a:pt x="2183" y="6705"/>
                      </a:cubicBezTo>
                      <a:cubicBezTo>
                        <a:pt x="-2008" y="13394"/>
                        <a:pt x="16" y="22213"/>
                        <a:pt x="6705" y="26404"/>
                      </a:cubicBezTo>
                      <a:cubicBezTo>
                        <a:pt x="6707" y="26406"/>
                        <a:pt x="6710" y="26407"/>
                        <a:pt x="6713" y="26409"/>
                      </a:cubicBezTo>
                      <a:cubicBezTo>
                        <a:pt x="13401" y="30594"/>
                        <a:pt x="22215" y="28567"/>
                        <a:pt x="26404" y="21882"/>
                      </a:cubicBezTo>
                      <a:close/>
                    </a:path>
                  </a:pathLst>
                </a:custGeom>
                <a:solidFill>
                  <a:srgbClr val="EE892A"/>
                </a:solidFill>
                <a:ln w="3233" cap="flat">
                  <a:noFill/>
                  <a:prstDash val="solid"/>
                  <a:miter/>
                </a:ln>
              </p:spPr>
              <p:txBody>
                <a:bodyPr rtlCol="0" anchor="ctr"/>
                <a:lstStyle/>
                <a:p>
                  <a:endParaRPr lang="en-US"/>
                </a:p>
              </p:txBody>
            </p:sp>
            <p:sp>
              <p:nvSpPr>
                <p:cNvPr id="675" name="Freeform: Shape 674">
                  <a:extLst>
                    <a:ext uri="{FF2B5EF4-FFF2-40B4-BE49-F238E27FC236}">
                      <a16:creationId xmlns:a16="http://schemas.microsoft.com/office/drawing/2014/main" id="{51F7C3BB-A113-4726-83F2-54CB1CFD4A55}"/>
                    </a:ext>
                  </a:extLst>
                </p:cNvPr>
                <p:cNvSpPr/>
                <p:nvPr/>
              </p:nvSpPr>
              <p:spPr>
                <a:xfrm>
                  <a:off x="4995948" y="4955686"/>
                  <a:ext cx="16828" cy="16815"/>
                </a:xfrm>
                <a:custGeom>
                  <a:avLst/>
                  <a:gdLst>
                    <a:gd name="connsiteX0" fmla="*/ 3968 w 16828"/>
                    <a:gd name="connsiteY0" fmla="*/ 15539 h 16815"/>
                    <a:gd name="connsiteX1" fmla="*/ 15551 w 16828"/>
                    <a:gd name="connsiteY1" fmla="*/ 12860 h 16815"/>
                    <a:gd name="connsiteX2" fmla="*/ 12872 w 16828"/>
                    <a:gd name="connsiteY2" fmla="*/ 1277 h 16815"/>
                    <a:gd name="connsiteX3" fmla="*/ 1289 w 16828"/>
                    <a:gd name="connsiteY3" fmla="*/ 3956 h 16815"/>
                    <a:gd name="connsiteX4" fmla="*/ 1284 w 16828"/>
                    <a:gd name="connsiteY4" fmla="*/ 3964 h 16815"/>
                    <a:gd name="connsiteX5" fmla="*/ 3921 w 16828"/>
                    <a:gd name="connsiteY5" fmla="*/ 15510 h 16815"/>
                    <a:gd name="connsiteX6" fmla="*/ 3968 w 16828"/>
                    <a:gd name="connsiteY6" fmla="*/ 15539 h 16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828" h="16815">
                      <a:moveTo>
                        <a:pt x="3968" y="15539"/>
                      </a:moveTo>
                      <a:cubicBezTo>
                        <a:pt x="7906" y="17998"/>
                        <a:pt x="13092" y="16798"/>
                        <a:pt x="15551" y="12860"/>
                      </a:cubicBezTo>
                      <a:cubicBezTo>
                        <a:pt x="18010" y="8922"/>
                        <a:pt x="16811" y="3736"/>
                        <a:pt x="12872" y="1277"/>
                      </a:cubicBezTo>
                      <a:cubicBezTo>
                        <a:pt x="8934" y="-1182"/>
                        <a:pt x="3748" y="17"/>
                        <a:pt x="1289" y="3956"/>
                      </a:cubicBezTo>
                      <a:cubicBezTo>
                        <a:pt x="1288" y="3958"/>
                        <a:pt x="1286" y="3961"/>
                        <a:pt x="1284" y="3964"/>
                      </a:cubicBezTo>
                      <a:cubicBezTo>
                        <a:pt x="-1176" y="7880"/>
                        <a:pt x="4" y="13049"/>
                        <a:pt x="3921" y="15510"/>
                      </a:cubicBezTo>
                      <a:cubicBezTo>
                        <a:pt x="3937" y="15520"/>
                        <a:pt x="3952" y="15529"/>
                        <a:pt x="3968" y="15539"/>
                      </a:cubicBezTo>
                      <a:close/>
                    </a:path>
                  </a:pathLst>
                </a:custGeom>
                <a:solidFill>
                  <a:srgbClr val="EE892A"/>
                </a:solidFill>
                <a:ln w="3233" cap="flat">
                  <a:noFill/>
                  <a:prstDash val="solid"/>
                  <a:miter/>
                </a:ln>
              </p:spPr>
              <p:txBody>
                <a:bodyPr rtlCol="0" anchor="ctr"/>
                <a:lstStyle/>
                <a:p>
                  <a:endParaRPr lang="en-US"/>
                </a:p>
              </p:txBody>
            </p:sp>
            <p:sp>
              <p:nvSpPr>
                <p:cNvPr id="676" name="Freeform: Shape 675">
                  <a:extLst>
                    <a:ext uri="{FF2B5EF4-FFF2-40B4-BE49-F238E27FC236}">
                      <a16:creationId xmlns:a16="http://schemas.microsoft.com/office/drawing/2014/main" id="{47025E1F-6B5A-4C30-8D51-6283DCAB4521}"/>
                    </a:ext>
                  </a:extLst>
                </p:cNvPr>
                <p:cNvSpPr/>
                <p:nvPr/>
              </p:nvSpPr>
              <p:spPr>
                <a:xfrm>
                  <a:off x="4956678" y="4946284"/>
                  <a:ext cx="10671" cy="10671"/>
                </a:xfrm>
                <a:custGeom>
                  <a:avLst/>
                  <a:gdLst>
                    <a:gd name="connsiteX0" fmla="*/ 2530 w 10671"/>
                    <a:gd name="connsiteY0" fmla="*/ 9873 h 10671"/>
                    <a:gd name="connsiteX1" fmla="*/ 9873 w 10671"/>
                    <a:gd name="connsiteY1" fmla="*/ 8142 h 10671"/>
                    <a:gd name="connsiteX2" fmla="*/ 8142 w 10671"/>
                    <a:gd name="connsiteY2" fmla="*/ 798 h 10671"/>
                    <a:gd name="connsiteX3" fmla="*/ 816 w 10671"/>
                    <a:gd name="connsiteY3" fmla="*/ 2501 h 10671"/>
                    <a:gd name="connsiteX4" fmla="*/ 2501 w 10671"/>
                    <a:gd name="connsiteY4" fmla="*/ 9855 h 10671"/>
                    <a:gd name="connsiteX5" fmla="*/ 2530 w 10671"/>
                    <a:gd name="connsiteY5" fmla="*/ 9873 h 10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671" h="10671">
                      <a:moveTo>
                        <a:pt x="2530" y="9873"/>
                      </a:moveTo>
                      <a:cubicBezTo>
                        <a:pt x="5036" y="11423"/>
                        <a:pt x="8324" y="10648"/>
                        <a:pt x="9873" y="8142"/>
                      </a:cubicBezTo>
                      <a:cubicBezTo>
                        <a:pt x="11423" y="5636"/>
                        <a:pt x="10648" y="2348"/>
                        <a:pt x="8142" y="798"/>
                      </a:cubicBezTo>
                      <a:cubicBezTo>
                        <a:pt x="5647" y="-745"/>
                        <a:pt x="2375" y="16"/>
                        <a:pt x="816" y="2501"/>
                      </a:cubicBezTo>
                      <a:cubicBezTo>
                        <a:pt x="-750" y="4997"/>
                        <a:pt x="5" y="8290"/>
                        <a:pt x="2501" y="9855"/>
                      </a:cubicBezTo>
                      <a:cubicBezTo>
                        <a:pt x="2511" y="9861"/>
                        <a:pt x="2520" y="9867"/>
                        <a:pt x="2530" y="9873"/>
                      </a:cubicBezTo>
                      <a:close/>
                    </a:path>
                  </a:pathLst>
                </a:custGeom>
                <a:solidFill>
                  <a:srgbClr val="EE892A"/>
                </a:solidFill>
                <a:ln w="3233" cap="flat">
                  <a:noFill/>
                  <a:prstDash val="solid"/>
                  <a:miter/>
                </a:ln>
              </p:spPr>
              <p:txBody>
                <a:bodyPr rtlCol="0" anchor="ctr"/>
                <a:lstStyle/>
                <a:p>
                  <a:endParaRPr lang="en-US"/>
                </a:p>
              </p:txBody>
            </p:sp>
            <p:sp>
              <p:nvSpPr>
                <p:cNvPr id="677" name="Freeform: Shape 676">
                  <a:extLst>
                    <a:ext uri="{FF2B5EF4-FFF2-40B4-BE49-F238E27FC236}">
                      <a16:creationId xmlns:a16="http://schemas.microsoft.com/office/drawing/2014/main" id="{0D4AC9BB-04BA-4447-96D8-2E2A5D8421E3}"/>
                    </a:ext>
                  </a:extLst>
                </p:cNvPr>
                <p:cNvSpPr/>
                <p:nvPr/>
              </p:nvSpPr>
              <p:spPr>
                <a:xfrm>
                  <a:off x="4986862" y="4914206"/>
                  <a:ext cx="28520" cy="28495"/>
                </a:xfrm>
                <a:custGeom>
                  <a:avLst/>
                  <a:gdLst>
                    <a:gd name="connsiteX0" fmla="*/ 22431 w 28520"/>
                    <a:gd name="connsiteY0" fmla="*/ 25946 h 28495"/>
                    <a:gd name="connsiteX1" fmla="*/ 25947 w 28520"/>
                    <a:gd name="connsiteY1" fmla="*/ 6090 h 28495"/>
                    <a:gd name="connsiteX2" fmla="*/ 6090 w 28520"/>
                    <a:gd name="connsiteY2" fmla="*/ 2574 h 28495"/>
                    <a:gd name="connsiteX3" fmla="*/ 2546 w 28520"/>
                    <a:gd name="connsiteY3" fmla="*/ 22390 h 28495"/>
                    <a:gd name="connsiteX4" fmla="*/ 22431 w 28520"/>
                    <a:gd name="connsiteY4" fmla="*/ 25947 h 28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20" h="28495">
                      <a:moveTo>
                        <a:pt x="22431" y="25946"/>
                      </a:moveTo>
                      <a:cubicBezTo>
                        <a:pt x="28885" y="21434"/>
                        <a:pt x="30459" y="12544"/>
                        <a:pt x="25947" y="6090"/>
                      </a:cubicBezTo>
                      <a:cubicBezTo>
                        <a:pt x="21434" y="-364"/>
                        <a:pt x="12544" y="-1938"/>
                        <a:pt x="6090" y="2574"/>
                      </a:cubicBezTo>
                      <a:cubicBezTo>
                        <a:pt x="-348" y="7075"/>
                        <a:pt x="-1933" y="15936"/>
                        <a:pt x="2546" y="22390"/>
                      </a:cubicBezTo>
                      <a:cubicBezTo>
                        <a:pt x="7067" y="28844"/>
                        <a:pt x="15953" y="30433"/>
                        <a:pt x="22431" y="25947"/>
                      </a:cubicBezTo>
                      <a:close/>
                    </a:path>
                  </a:pathLst>
                </a:custGeom>
                <a:solidFill>
                  <a:srgbClr val="EE892A"/>
                </a:solidFill>
                <a:ln w="3233" cap="flat">
                  <a:noFill/>
                  <a:prstDash val="solid"/>
                  <a:miter/>
                </a:ln>
              </p:spPr>
              <p:txBody>
                <a:bodyPr rtlCol="0" anchor="ctr"/>
                <a:lstStyle/>
                <a:p>
                  <a:endParaRPr lang="en-US"/>
                </a:p>
              </p:txBody>
            </p:sp>
            <p:sp>
              <p:nvSpPr>
                <p:cNvPr id="678" name="Freeform: Shape 677">
                  <a:extLst>
                    <a:ext uri="{FF2B5EF4-FFF2-40B4-BE49-F238E27FC236}">
                      <a16:creationId xmlns:a16="http://schemas.microsoft.com/office/drawing/2014/main" id="{F9B207BB-4E51-4B1B-A10B-94CEE40CB76F}"/>
                    </a:ext>
                  </a:extLst>
                </p:cNvPr>
                <p:cNvSpPr/>
                <p:nvPr/>
              </p:nvSpPr>
              <p:spPr>
                <a:xfrm>
                  <a:off x="5024828" y="4915011"/>
                  <a:ext cx="16848" cy="16848"/>
                </a:xfrm>
                <a:custGeom>
                  <a:avLst/>
                  <a:gdLst>
                    <a:gd name="connsiteX0" fmla="*/ 1537 w 16848"/>
                    <a:gd name="connsiteY0" fmla="*/ 13274 h 16848"/>
                    <a:gd name="connsiteX1" fmla="*/ 13274 w 16848"/>
                    <a:gd name="connsiteY1" fmla="*/ 15311 h 16848"/>
                    <a:gd name="connsiteX2" fmla="*/ 15311 w 16848"/>
                    <a:gd name="connsiteY2" fmla="*/ 3574 h 16848"/>
                    <a:gd name="connsiteX3" fmla="*/ 3574 w 16848"/>
                    <a:gd name="connsiteY3" fmla="*/ 1537 h 16848"/>
                    <a:gd name="connsiteX4" fmla="*/ 1537 w 16848"/>
                    <a:gd name="connsiteY4" fmla="*/ 13274 h 168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48" h="16848">
                      <a:moveTo>
                        <a:pt x="1537" y="13274"/>
                      </a:moveTo>
                      <a:cubicBezTo>
                        <a:pt x="4216" y="17078"/>
                        <a:pt x="9471" y="17990"/>
                        <a:pt x="13274" y="15311"/>
                      </a:cubicBezTo>
                      <a:cubicBezTo>
                        <a:pt x="17078" y="12633"/>
                        <a:pt x="17990" y="7378"/>
                        <a:pt x="15311" y="3574"/>
                      </a:cubicBezTo>
                      <a:cubicBezTo>
                        <a:pt x="12633" y="-230"/>
                        <a:pt x="7378" y="-1141"/>
                        <a:pt x="3574" y="1537"/>
                      </a:cubicBezTo>
                      <a:cubicBezTo>
                        <a:pt x="-230" y="4215"/>
                        <a:pt x="-1142" y="9470"/>
                        <a:pt x="1537" y="13274"/>
                      </a:cubicBezTo>
                      <a:close/>
                    </a:path>
                  </a:pathLst>
                </a:custGeom>
                <a:solidFill>
                  <a:srgbClr val="EE892A"/>
                </a:solidFill>
                <a:ln w="3233" cap="flat">
                  <a:noFill/>
                  <a:prstDash val="solid"/>
                  <a:miter/>
                </a:ln>
              </p:spPr>
              <p:txBody>
                <a:bodyPr rtlCol="0" anchor="ctr"/>
                <a:lstStyle/>
                <a:p>
                  <a:endParaRPr lang="en-US"/>
                </a:p>
              </p:txBody>
            </p:sp>
            <p:sp>
              <p:nvSpPr>
                <p:cNvPr id="679" name="Freeform: Shape 678">
                  <a:extLst>
                    <a:ext uri="{FF2B5EF4-FFF2-40B4-BE49-F238E27FC236}">
                      <a16:creationId xmlns:a16="http://schemas.microsoft.com/office/drawing/2014/main" id="{D71085E6-CAD3-49C0-9B8A-82CA74D22FBD}"/>
                    </a:ext>
                  </a:extLst>
                </p:cNvPr>
                <p:cNvSpPr/>
                <p:nvPr/>
              </p:nvSpPr>
              <p:spPr>
                <a:xfrm>
                  <a:off x="4993843" y="4889889"/>
                  <a:ext cx="11048" cy="10944"/>
                </a:xfrm>
                <a:custGeom>
                  <a:avLst/>
                  <a:gdLst>
                    <a:gd name="connsiteX0" fmla="*/ 932 w 11048"/>
                    <a:gd name="connsiteY0" fmla="*/ 8650 h 10944"/>
                    <a:gd name="connsiteX1" fmla="*/ 8434 w 11048"/>
                    <a:gd name="connsiteY1" fmla="*/ 9976 h 10944"/>
                    <a:gd name="connsiteX2" fmla="*/ 10288 w 11048"/>
                    <a:gd name="connsiteY2" fmla="*/ 2615 h 10944"/>
                    <a:gd name="connsiteX3" fmla="*/ 2927 w 11048"/>
                    <a:gd name="connsiteY3" fmla="*/ 761 h 10944"/>
                    <a:gd name="connsiteX4" fmla="*/ 2323 w 11048"/>
                    <a:gd name="connsiteY4" fmla="*/ 1181 h 10944"/>
                    <a:gd name="connsiteX5" fmla="*/ 932 w 11048"/>
                    <a:gd name="connsiteY5" fmla="*/ 8650 h 10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48" h="10944">
                      <a:moveTo>
                        <a:pt x="932" y="8650"/>
                      </a:moveTo>
                      <a:cubicBezTo>
                        <a:pt x="2642" y="11081"/>
                        <a:pt x="5994" y="11673"/>
                        <a:pt x="8434" y="9976"/>
                      </a:cubicBezTo>
                      <a:cubicBezTo>
                        <a:pt x="10978" y="8455"/>
                        <a:pt x="11808" y="5160"/>
                        <a:pt x="10288" y="2615"/>
                      </a:cubicBezTo>
                      <a:cubicBezTo>
                        <a:pt x="8767" y="70"/>
                        <a:pt x="5472" y="-760"/>
                        <a:pt x="2927" y="761"/>
                      </a:cubicBezTo>
                      <a:cubicBezTo>
                        <a:pt x="2717" y="887"/>
                        <a:pt x="2514" y="1027"/>
                        <a:pt x="2323" y="1181"/>
                      </a:cubicBezTo>
                      <a:cubicBezTo>
                        <a:pt x="-110" y="2869"/>
                        <a:pt x="-730" y="6201"/>
                        <a:pt x="932" y="8650"/>
                      </a:cubicBezTo>
                      <a:close/>
                    </a:path>
                  </a:pathLst>
                </a:custGeom>
                <a:solidFill>
                  <a:srgbClr val="EE892A"/>
                </a:solidFill>
                <a:ln w="3233" cap="flat">
                  <a:noFill/>
                  <a:prstDash val="solid"/>
                  <a:miter/>
                </a:ln>
              </p:spPr>
              <p:txBody>
                <a:bodyPr rtlCol="0" anchor="ctr"/>
                <a:lstStyle/>
                <a:p>
                  <a:endParaRPr lang="en-US"/>
                </a:p>
              </p:txBody>
            </p:sp>
            <p:sp>
              <p:nvSpPr>
                <p:cNvPr id="680" name="Freeform: Shape 679">
                  <a:extLst>
                    <a:ext uri="{FF2B5EF4-FFF2-40B4-BE49-F238E27FC236}">
                      <a16:creationId xmlns:a16="http://schemas.microsoft.com/office/drawing/2014/main" id="{4EBB78F9-D756-4BC0-9BD3-E1797480EA31}"/>
                    </a:ext>
                  </a:extLst>
                </p:cNvPr>
                <p:cNvSpPr/>
                <p:nvPr/>
              </p:nvSpPr>
              <p:spPr>
                <a:xfrm>
                  <a:off x="5072191" y="4931775"/>
                  <a:ext cx="21082" cy="21082"/>
                </a:xfrm>
                <a:custGeom>
                  <a:avLst/>
                  <a:gdLst>
                    <a:gd name="connsiteX0" fmla="*/ 21041 w 21082"/>
                    <a:gd name="connsiteY0" fmla="*/ 9606 h 21082"/>
                    <a:gd name="connsiteX1" fmla="*/ 9606 w 21082"/>
                    <a:gd name="connsiteY1" fmla="*/ 42 h 21082"/>
                    <a:gd name="connsiteX2" fmla="*/ 42 w 21082"/>
                    <a:gd name="connsiteY2" fmla="*/ 11477 h 21082"/>
                    <a:gd name="connsiteX3" fmla="*/ 11341 w 21082"/>
                    <a:gd name="connsiteY3" fmla="*/ 21052 h 21082"/>
                    <a:gd name="connsiteX4" fmla="*/ 21052 w 21082"/>
                    <a:gd name="connsiteY4" fmla="*/ 9742 h 21082"/>
                    <a:gd name="connsiteX5" fmla="*/ 21041 w 21082"/>
                    <a:gd name="connsiteY5" fmla="*/ 9605 h 21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82" h="21082">
                      <a:moveTo>
                        <a:pt x="21041" y="9606"/>
                      </a:moveTo>
                      <a:cubicBezTo>
                        <a:pt x="20524" y="3807"/>
                        <a:pt x="15404" y="-474"/>
                        <a:pt x="9606" y="42"/>
                      </a:cubicBezTo>
                      <a:cubicBezTo>
                        <a:pt x="3807" y="559"/>
                        <a:pt x="-474" y="5679"/>
                        <a:pt x="42" y="11477"/>
                      </a:cubicBezTo>
                      <a:cubicBezTo>
                        <a:pt x="554" y="17222"/>
                        <a:pt x="5589" y="21489"/>
                        <a:pt x="11341" y="21052"/>
                      </a:cubicBezTo>
                      <a:cubicBezTo>
                        <a:pt x="17145" y="20610"/>
                        <a:pt x="21493" y="15547"/>
                        <a:pt x="21052" y="9742"/>
                      </a:cubicBezTo>
                      <a:cubicBezTo>
                        <a:pt x="21048" y="9697"/>
                        <a:pt x="21045" y="9651"/>
                        <a:pt x="21041" y="9605"/>
                      </a:cubicBezTo>
                      <a:close/>
                    </a:path>
                  </a:pathLst>
                </a:custGeom>
                <a:solidFill>
                  <a:srgbClr val="EE892A"/>
                </a:solidFill>
                <a:ln w="3233" cap="flat">
                  <a:noFill/>
                  <a:prstDash val="solid"/>
                  <a:miter/>
                </a:ln>
              </p:spPr>
              <p:txBody>
                <a:bodyPr rtlCol="0" anchor="ctr"/>
                <a:lstStyle/>
                <a:p>
                  <a:endParaRPr lang="en-US"/>
                </a:p>
              </p:txBody>
            </p:sp>
            <p:sp>
              <p:nvSpPr>
                <p:cNvPr id="681" name="Freeform: Shape 680">
                  <a:extLst>
                    <a:ext uri="{FF2B5EF4-FFF2-40B4-BE49-F238E27FC236}">
                      <a16:creationId xmlns:a16="http://schemas.microsoft.com/office/drawing/2014/main" id="{4D74E3CF-4726-45A1-9D5F-4841565CB778}"/>
                    </a:ext>
                  </a:extLst>
                </p:cNvPr>
                <p:cNvSpPr/>
                <p:nvPr/>
              </p:nvSpPr>
              <p:spPr>
                <a:xfrm>
                  <a:off x="5085072" y="4913763"/>
                  <a:ext cx="12414" cy="12417"/>
                </a:xfrm>
                <a:custGeom>
                  <a:avLst/>
                  <a:gdLst>
                    <a:gd name="connsiteX0" fmla="*/ 12395 w 12414"/>
                    <a:gd name="connsiteY0" fmla="*/ 5695 h 12417"/>
                    <a:gd name="connsiteX1" fmla="*/ 5695 w 12414"/>
                    <a:gd name="connsiteY1" fmla="*/ 22 h 12417"/>
                    <a:gd name="connsiteX2" fmla="*/ 22 w 12414"/>
                    <a:gd name="connsiteY2" fmla="*/ 6722 h 12417"/>
                    <a:gd name="connsiteX3" fmla="*/ 6722 w 12414"/>
                    <a:gd name="connsiteY3" fmla="*/ 12395 h 12417"/>
                    <a:gd name="connsiteX4" fmla="*/ 6802 w 12414"/>
                    <a:gd name="connsiteY4" fmla="*/ 12388 h 12417"/>
                    <a:gd name="connsiteX5" fmla="*/ 12395 w 12414"/>
                    <a:gd name="connsiteY5" fmla="*/ 5695 h 1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14" h="12417">
                      <a:moveTo>
                        <a:pt x="12395" y="5695"/>
                      </a:moveTo>
                      <a:cubicBezTo>
                        <a:pt x="12112" y="2278"/>
                        <a:pt x="9112" y="-262"/>
                        <a:pt x="5695" y="22"/>
                      </a:cubicBezTo>
                      <a:cubicBezTo>
                        <a:pt x="2278" y="305"/>
                        <a:pt x="-262" y="3305"/>
                        <a:pt x="22" y="6722"/>
                      </a:cubicBezTo>
                      <a:cubicBezTo>
                        <a:pt x="305" y="10139"/>
                        <a:pt x="3305" y="12679"/>
                        <a:pt x="6722" y="12395"/>
                      </a:cubicBezTo>
                      <a:cubicBezTo>
                        <a:pt x="6748" y="12393"/>
                        <a:pt x="6775" y="12391"/>
                        <a:pt x="6802" y="12388"/>
                      </a:cubicBezTo>
                      <a:cubicBezTo>
                        <a:pt x="10175" y="12047"/>
                        <a:pt x="12659" y="9075"/>
                        <a:pt x="12395" y="5695"/>
                      </a:cubicBezTo>
                      <a:close/>
                    </a:path>
                  </a:pathLst>
                </a:custGeom>
                <a:solidFill>
                  <a:srgbClr val="EE892A"/>
                </a:solidFill>
                <a:ln w="3233" cap="flat">
                  <a:noFill/>
                  <a:prstDash val="solid"/>
                  <a:miter/>
                </a:ln>
              </p:spPr>
              <p:txBody>
                <a:bodyPr rtlCol="0" anchor="ctr"/>
                <a:lstStyle/>
                <a:p>
                  <a:endParaRPr lang="en-US"/>
                </a:p>
              </p:txBody>
            </p:sp>
            <p:sp>
              <p:nvSpPr>
                <p:cNvPr id="682" name="Freeform: Shape 681">
                  <a:extLst>
                    <a:ext uri="{FF2B5EF4-FFF2-40B4-BE49-F238E27FC236}">
                      <a16:creationId xmlns:a16="http://schemas.microsoft.com/office/drawing/2014/main" id="{53E83E2A-6C67-4908-B6DD-2FAAB0174000}"/>
                    </a:ext>
                  </a:extLst>
                </p:cNvPr>
                <p:cNvSpPr/>
                <p:nvPr/>
              </p:nvSpPr>
              <p:spPr>
                <a:xfrm>
                  <a:off x="5056938" y="4927556"/>
                  <a:ext cx="7889" cy="7889"/>
                </a:xfrm>
                <a:custGeom>
                  <a:avLst/>
                  <a:gdLst>
                    <a:gd name="connsiteX0" fmla="*/ 4283 w 7889"/>
                    <a:gd name="connsiteY0" fmla="*/ 7875 h 7889"/>
                    <a:gd name="connsiteX1" fmla="*/ 7875 w 7889"/>
                    <a:gd name="connsiteY1" fmla="*/ 3607 h 7889"/>
                    <a:gd name="connsiteX2" fmla="*/ 3607 w 7889"/>
                    <a:gd name="connsiteY2" fmla="*/ 15 h 7889"/>
                    <a:gd name="connsiteX3" fmla="*/ 15 w 7889"/>
                    <a:gd name="connsiteY3" fmla="*/ 4283 h 7889"/>
                    <a:gd name="connsiteX4" fmla="*/ 15 w 7889"/>
                    <a:gd name="connsiteY4" fmla="*/ 4286 h 7889"/>
                    <a:gd name="connsiteX5" fmla="*/ 4283 w 7889"/>
                    <a:gd name="connsiteY5" fmla="*/ 7875 h 7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89" h="7889">
                      <a:moveTo>
                        <a:pt x="4283" y="7875"/>
                      </a:moveTo>
                      <a:cubicBezTo>
                        <a:pt x="6454" y="7688"/>
                        <a:pt x="8062" y="5777"/>
                        <a:pt x="7875" y="3607"/>
                      </a:cubicBezTo>
                      <a:cubicBezTo>
                        <a:pt x="7688" y="1436"/>
                        <a:pt x="5777" y="-172"/>
                        <a:pt x="3607" y="15"/>
                      </a:cubicBezTo>
                      <a:cubicBezTo>
                        <a:pt x="1436" y="201"/>
                        <a:pt x="-172" y="2113"/>
                        <a:pt x="15" y="4283"/>
                      </a:cubicBezTo>
                      <a:cubicBezTo>
                        <a:pt x="15" y="4284"/>
                        <a:pt x="15" y="4285"/>
                        <a:pt x="15" y="4286"/>
                      </a:cubicBezTo>
                      <a:cubicBezTo>
                        <a:pt x="203" y="6455"/>
                        <a:pt x="2114" y="8062"/>
                        <a:pt x="4283" y="7875"/>
                      </a:cubicBezTo>
                      <a:close/>
                    </a:path>
                  </a:pathLst>
                </a:custGeom>
                <a:solidFill>
                  <a:srgbClr val="EE892A"/>
                </a:solidFill>
                <a:ln w="3233" cap="flat">
                  <a:noFill/>
                  <a:prstDash val="solid"/>
                  <a:miter/>
                </a:ln>
              </p:spPr>
              <p:txBody>
                <a:bodyPr rtlCol="0" anchor="ctr"/>
                <a:lstStyle/>
                <a:p>
                  <a:endParaRPr lang="en-US"/>
                </a:p>
              </p:txBody>
            </p:sp>
            <p:sp>
              <p:nvSpPr>
                <p:cNvPr id="683" name="Freeform: Shape 682">
                  <a:extLst>
                    <a:ext uri="{FF2B5EF4-FFF2-40B4-BE49-F238E27FC236}">
                      <a16:creationId xmlns:a16="http://schemas.microsoft.com/office/drawing/2014/main" id="{751BEA8F-1BC8-4944-970E-51EA67436E93}"/>
                    </a:ext>
                  </a:extLst>
                </p:cNvPr>
                <p:cNvSpPr/>
                <p:nvPr/>
              </p:nvSpPr>
              <p:spPr>
                <a:xfrm>
                  <a:off x="5040208" y="5006636"/>
                  <a:ext cx="21017" cy="21018"/>
                </a:xfrm>
                <a:custGeom>
                  <a:avLst/>
                  <a:gdLst>
                    <a:gd name="connsiteX0" fmla="*/ 11410 w 21017"/>
                    <a:gd name="connsiteY0" fmla="*/ 20979 h 21018"/>
                    <a:gd name="connsiteX1" fmla="*/ 20979 w 21017"/>
                    <a:gd name="connsiteY1" fmla="*/ 9608 h 21018"/>
                    <a:gd name="connsiteX2" fmla="*/ 9608 w 21017"/>
                    <a:gd name="connsiteY2" fmla="*/ 39 h 21018"/>
                    <a:gd name="connsiteX3" fmla="*/ 29 w 21017"/>
                    <a:gd name="connsiteY3" fmla="*/ 11279 h 21018"/>
                    <a:gd name="connsiteX4" fmla="*/ 11279 w 21017"/>
                    <a:gd name="connsiteY4" fmla="*/ 20990 h 21018"/>
                    <a:gd name="connsiteX5" fmla="*/ 11410 w 21017"/>
                    <a:gd name="connsiteY5" fmla="*/ 20979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7" h="21018">
                      <a:moveTo>
                        <a:pt x="11410" y="20979"/>
                      </a:moveTo>
                      <a:cubicBezTo>
                        <a:pt x="17192" y="20481"/>
                        <a:pt x="21476" y="15390"/>
                        <a:pt x="20979" y="9608"/>
                      </a:cubicBezTo>
                      <a:cubicBezTo>
                        <a:pt x="20481" y="3826"/>
                        <a:pt x="15390" y="-458"/>
                        <a:pt x="9608" y="39"/>
                      </a:cubicBezTo>
                      <a:cubicBezTo>
                        <a:pt x="3877" y="533"/>
                        <a:pt x="-393" y="5542"/>
                        <a:pt x="29" y="11279"/>
                      </a:cubicBezTo>
                      <a:cubicBezTo>
                        <a:pt x="454" y="17067"/>
                        <a:pt x="5491" y="21414"/>
                        <a:pt x="11279" y="20990"/>
                      </a:cubicBezTo>
                      <a:cubicBezTo>
                        <a:pt x="11322" y="20986"/>
                        <a:pt x="11366" y="20983"/>
                        <a:pt x="11410" y="20979"/>
                      </a:cubicBezTo>
                      <a:close/>
                    </a:path>
                  </a:pathLst>
                </a:custGeom>
                <a:solidFill>
                  <a:srgbClr val="EE892A"/>
                </a:solidFill>
                <a:ln w="3233" cap="flat">
                  <a:noFill/>
                  <a:prstDash val="solid"/>
                  <a:miter/>
                </a:ln>
              </p:spPr>
              <p:txBody>
                <a:bodyPr rtlCol="0" anchor="ctr"/>
                <a:lstStyle/>
                <a:p>
                  <a:endParaRPr lang="en-US"/>
                </a:p>
              </p:txBody>
            </p:sp>
            <p:sp>
              <p:nvSpPr>
                <p:cNvPr id="684" name="Freeform: Shape 683">
                  <a:extLst>
                    <a:ext uri="{FF2B5EF4-FFF2-40B4-BE49-F238E27FC236}">
                      <a16:creationId xmlns:a16="http://schemas.microsoft.com/office/drawing/2014/main" id="{BA59BF1E-3A92-415A-A338-C5F6CBAEB32C}"/>
                    </a:ext>
                  </a:extLst>
                </p:cNvPr>
                <p:cNvSpPr/>
                <p:nvPr/>
              </p:nvSpPr>
              <p:spPr>
                <a:xfrm>
                  <a:off x="5053080" y="4988644"/>
                  <a:ext cx="12368" cy="12368"/>
                </a:xfrm>
                <a:custGeom>
                  <a:avLst/>
                  <a:gdLst>
                    <a:gd name="connsiteX0" fmla="*/ 12344 w 12368"/>
                    <a:gd name="connsiteY0" fmla="*/ 5635 h 12368"/>
                    <a:gd name="connsiteX1" fmla="*/ 5635 w 12368"/>
                    <a:gd name="connsiteY1" fmla="*/ 25 h 12368"/>
                    <a:gd name="connsiteX2" fmla="*/ 25 w 12368"/>
                    <a:gd name="connsiteY2" fmla="*/ 6734 h 12368"/>
                    <a:gd name="connsiteX3" fmla="*/ 6734 w 12368"/>
                    <a:gd name="connsiteY3" fmla="*/ 12344 h 12368"/>
                    <a:gd name="connsiteX4" fmla="*/ 12344 w 12368"/>
                    <a:gd name="connsiteY4" fmla="*/ 5635 h 12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68" h="12368">
                      <a:moveTo>
                        <a:pt x="12344" y="5635"/>
                      </a:moveTo>
                      <a:cubicBezTo>
                        <a:pt x="12041" y="2233"/>
                        <a:pt x="9037" y="-279"/>
                        <a:pt x="5635" y="25"/>
                      </a:cubicBezTo>
                      <a:cubicBezTo>
                        <a:pt x="2233" y="328"/>
                        <a:pt x="-279" y="3332"/>
                        <a:pt x="25" y="6734"/>
                      </a:cubicBezTo>
                      <a:cubicBezTo>
                        <a:pt x="328" y="10136"/>
                        <a:pt x="3332" y="12647"/>
                        <a:pt x="6734" y="12344"/>
                      </a:cubicBezTo>
                      <a:cubicBezTo>
                        <a:pt x="10136" y="12040"/>
                        <a:pt x="12648" y="9036"/>
                        <a:pt x="12344" y="5635"/>
                      </a:cubicBezTo>
                      <a:close/>
                    </a:path>
                  </a:pathLst>
                </a:custGeom>
                <a:solidFill>
                  <a:srgbClr val="EE892A"/>
                </a:solidFill>
                <a:ln w="3233" cap="flat">
                  <a:noFill/>
                  <a:prstDash val="solid"/>
                  <a:miter/>
                </a:ln>
              </p:spPr>
              <p:txBody>
                <a:bodyPr rtlCol="0" anchor="ctr"/>
                <a:lstStyle/>
                <a:p>
                  <a:endParaRPr lang="en-US"/>
                </a:p>
              </p:txBody>
            </p:sp>
            <p:sp>
              <p:nvSpPr>
                <p:cNvPr id="685" name="Freeform: Shape 684">
                  <a:extLst>
                    <a:ext uri="{FF2B5EF4-FFF2-40B4-BE49-F238E27FC236}">
                      <a16:creationId xmlns:a16="http://schemas.microsoft.com/office/drawing/2014/main" id="{BF620B4C-5955-4226-9287-3424EF9260D5}"/>
                    </a:ext>
                  </a:extLst>
                </p:cNvPr>
                <p:cNvSpPr/>
                <p:nvPr/>
              </p:nvSpPr>
              <p:spPr>
                <a:xfrm>
                  <a:off x="5024895" y="5002315"/>
                  <a:ext cx="7949" cy="7954"/>
                </a:xfrm>
                <a:custGeom>
                  <a:avLst/>
                  <a:gdLst>
                    <a:gd name="connsiteX0" fmla="*/ 7937 w 7949"/>
                    <a:gd name="connsiteY0" fmla="*/ 3604 h 7954"/>
                    <a:gd name="connsiteX1" fmla="*/ 3604 w 7949"/>
                    <a:gd name="connsiteY1" fmla="*/ 18 h 7954"/>
                    <a:gd name="connsiteX2" fmla="*/ 18 w 7949"/>
                    <a:gd name="connsiteY2" fmla="*/ 4350 h 7954"/>
                    <a:gd name="connsiteX3" fmla="*/ 4348 w 7949"/>
                    <a:gd name="connsiteY3" fmla="*/ 7937 h 7954"/>
                    <a:gd name="connsiteX4" fmla="*/ 7937 w 7949"/>
                    <a:gd name="connsiteY4" fmla="*/ 3604 h 79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49" h="7954">
                      <a:moveTo>
                        <a:pt x="7937" y="3604"/>
                      </a:moveTo>
                      <a:cubicBezTo>
                        <a:pt x="7731" y="1418"/>
                        <a:pt x="5791" y="-188"/>
                        <a:pt x="3604" y="18"/>
                      </a:cubicBezTo>
                      <a:cubicBezTo>
                        <a:pt x="1418" y="224"/>
                        <a:pt x="-188" y="2163"/>
                        <a:pt x="18" y="4350"/>
                      </a:cubicBezTo>
                      <a:cubicBezTo>
                        <a:pt x="224" y="6536"/>
                        <a:pt x="2162" y="8142"/>
                        <a:pt x="4348" y="7937"/>
                      </a:cubicBezTo>
                      <a:cubicBezTo>
                        <a:pt x="6518" y="7699"/>
                        <a:pt x="8107" y="5781"/>
                        <a:pt x="7937" y="3604"/>
                      </a:cubicBezTo>
                      <a:close/>
                    </a:path>
                  </a:pathLst>
                </a:custGeom>
                <a:solidFill>
                  <a:srgbClr val="EE892A"/>
                </a:solidFill>
                <a:ln w="3233" cap="flat">
                  <a:noFill/>
                  <a:prstDash val="solid"/>
                  <a:miter/>
                </a:ln>
              </p:spPr>
              <p:txBody>
                <a:bodyPr rtlCol="0" anchor="ctr"/>
                <a:lstStyle/>
                <a:p>
                  <a:endParaRPr lang="en-US"/>
                </a:p>
              </p:txBody>
            </p:sp>
            <p:sp>
              <p:nvSpPr>
                <p:cNvPr id="686" name="Freeform: Shape 685">
                  <a:extLst>
                    <a:ext uri="{FF2B5EF4-FFF2-40B4-BE49-F238E27FC236}">
                      <a16:creationId xmlns:a16="http://schemas.microsoft.com/office/drawing/2014/main" id="{EDFB4074-7119-461F-BF74-246CC9860863}"/>
                    </a:ext>
                  </a:extLst>
                </p:cNvPr>
                <p:cNvSpPr/>
                <p:nvPr/>
              </p:nvSpPr>
              <p:spPr>
                <a:xfrm>
                  <a:off x="5099666" y="4995879"/>
                  <a:ext cx="21085" cy="21085"/>
                </a:xfrm>
                <a:custGeom>
                  <a:avLst/>
                  <a:gdLst>
                    <a:gd name="connsiteX0" fmla="*/ 1423 w 21085"/>
                    <a:gd name="connsiteY0" fmla="*/ 15828 h 21085"/>
                    <a:gd name="connsiteX1" fmla="*/ 15828 w 21085"/>
                    <a:gd name="connsiteY1" fmla="*/ 19663 h 21085"/>
                    <a:gd name="connsiteX2" fmla="*/ 19662 w 21085"/>
                    <a:gd name="connsiteY2" fmla="*/ 5257 h 21085"/>
                    <a:gd name="connsiteX3" fmla="*/ 5257 w 21085"/>
                    <a:gd name="connsiteY3" fmla="*/ 1423 h 21085"/>
                    <a:gd name="connsiteX4" fmla="*/ 5173 w 21085"/>
                    <a:gd name="connsiteY4" fmla="*/ 1472 h 21085"/>
                    <a:gd name="connsiteX5" fmla="*/ 1423 w 21085"/>
                    <a:gd name="connsiteY5" fmla="*/ 15828 h 21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85" h="21085">
                      <a:moveTo>
                        <a:pt x="1423" y="15828"/>
                      </a:moveTo>
                      <a:cubicBezTo>
                        <a:pt x="4342" y="20865"/>
                        <a:pt x="10791" y="22582"/>
                        <a:pt x="15828" y="19663"/>
                      </a:cubicBezTo>
                      <a:cubicBezTo>
                        <a:pt x="20865" y="16743"/>
                        <a:pt x="22582" y="10294"/>
                        <a:pt x="19662" y="5257"/>
                      </a:cubicBezTo>
                      <a:cubicBezTo>
                        <a:pt x="16743" y="220"/>
                        <a:pt x="10294" y="-1497"/>
                        <a:pt x="5257" y="1423"/>
                      </a:cubicBezTo>
                      <a:cubicBezTo>
                        <a:pt x="5229" y="1439"/>
                        <a:pt x="5201" y="1455"/>
                        <a:pt x="5173" y="1472"/>
                      </a:cubicBezTo>
                      <a:cubicBezTo>
                        <a:pt x="196" y="4418"/>
                        <a:pt x="-1478" y="10824"/>
                        <a:pt x="1423" y="15828"/>
                      </a:cubicBezTo>
                      <a:close/>
                    </a:path>
                  </a:pathLst>
                </a:custGeom>
                <a:solidFill>
                  <a:srgbClr val="EE892A"/>
                </a:solidFill>
                <a:ln w="3233" cap="flat">
                  <a:noFill/>
                  <a:prstDash val="solid"/>
                  <a:miter/>
                </a:ln>
              </p:spPr>
              <p:txBody>
                <a:bodyPr rtlCol="0" anchor="ctr"/>
                <a:lstStyle/>
                <a:p>
                  <a:endParaRPr lang="en-US"/>
                </a:p>
              </p:txBody>
            </p:sp>
            <p:sp>
              <p:nvSpPr>
                <p:cNvPr id="687" name="Freeform: Shape 686">
                  <a:extLst>
                    <a:ext uri="{FF2B5EF4-FFF2-40B4-BE49-F238E27FC236}">
                      <a16:creationId xmlns:a16="http://schemas.microsoft.com/office/drawing/2014/main" id="{3663D8BC-C21A-4922-8AE0-AE5BFA78383F}"/>
                    </a:ext>
                  </a:extLst>
                </p:cNvPr>
                <p:cNvSpPr/>
                <p:nvPr/>
              </p:nvSpPr>
              <p:spPr>
                <a:xfrm>
                  <a:off x="5080153" y="5002050"/>
                  <a:ext cx="12375" cy="12367"/>
                </a:xfrm>
                <a:custGeom>
                  <a:avLst/>
                  <a:gdLst>
                    <a:gd name="connsiteX0" fmla="*/ 9295 w 12375"/>
                    <a:gd name="connsiteY0" fmla="*/ 11500 h 12367"/>
                    <a:gd name="connsiteX1" fmla="*/ 11555 w 12375"/>
                    <a:gd name="connsiteY1" fmla="*/ 3111 h 12367"/>
                    <a:gd name="connsiteX2" fmla="*/ 11526 w 12375"/>
                    <a:gd name="connsiteY2" fmla="*/ 3061 h 12367"/>
                    <a:gd name="connsiteX3" fmla="*/ 3022 w 12375"/>
                    <a:gd name="connsiteY3" fmla="*/ 830 h 12367"/>
                    <a:gd name="connsiteX4" fmla="*/ 853 w 12375"/>
                    <a:gd name="connsiteY4" fmla="*/ 9243 h 12367"/>
                    <a:gd name="connsiteX5" fmla="*/ 888 w 12375"/>
                    <a:gd name="connsiteY5" fmla="*/ 9301 h 12367"/>
                    <a:gd name="connsiteX6" fmla="*/ 9181 w 12375"/>
                    <a:gd name="connsiteY6" fmla="*/ 11567 h 12367"/>
                    <a:gd name="connsiteX7" fmla="*/ 9295 w 12375"/>
                    <a:gd name="connsiteY7" fmla="*/ 11500 h 12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75" h="12367">
                      <a:moveTo>
                        <a:pt x="9295" y="11500"/>
                      </a:moveTo>
                      <a:cubicBezTo>
                        <a:pt x="12236" y="9807"/>
                        <a:pt x="13248" y="6051"/>
                        <a:pt x="11555" y="3111"/>
                      </a:cubicBezTo>
                      <a:cubicBezTo>
                        <a:pt x="11546" y="3094"/>
                        <a:pt x="11536" y="3077"/>
                        <a:pt x="11526" y="3061"/>
                      </a:cubicBezTo>
                      <a:cubicBezTo>
                        <a:pt x="9774" y="123"/>
                        <a:pt x="5991" y="-870"/>
                        <a:pt x="3022" y="830"/>
                      </a:cubicBezTo>
                      <a:cubicBezTo>
                        <a:pt x="100" y="2554"/>
                        <a:pt x="-871" y="6321"/>
                        <a:pt x="853" y="9243"/>
                      </a:cubicBezTo>
                      <a:cubicBezTo>
                        <a:pt x="865" y="9263"/>
                        <a:pt x="877" y="9282"/>
                        <a:pt x="888" y="9301"/>
                      </a:cubicBezTo>
                      <a:cubicBezTo>
                        <a:pt x="2553" y="12217"/>
                        <a:pt x="6266" y="13231"/>
                        <a:pt x="9181" y="11567"/>
                      </a:cubicBezTo>
                      <a:cubicBezTo>
                        <a:pt x="9219" y="11545"/>
                        <a:pt x="9257" y="11523"/>
                        <a:pt x="9295" y="11500"/>
                      </a:cubicBezTo>
                      <a:close/>
                    </a:path>
                  </a:pathLst>
                </a:custGeom>
                <a:solidFill>
                  <a:srgbClr val="EE892A"/>
                </a:solidFill>
                <a:ln w="3233" cap="flat">
                  <a:noFill/>
                  <a:prstDash val="solid"/>
                  <a:miter/>
                </a:ln>
              </p:spPr>
              <p:txBody>
                <a:bodyPr rtlCol="0" anchor="ctr"/>
                <a:lstStyle/>
                <a:p>
                  <a:endParaRPr lang="en-US"/>
                </a:p>
              </p:txBody>
            </p:sp>
            <p:sp>
              <p:nvSpPr>
                <p:cNvPr id="688" name="Freeform: Shape 687">
                  <a:extLst>
                    <a:ext uri="{FF2B5EF4-FFF2-40B4-BE49-F238E27FC236}">
                      <a16:creationId xmlns:a16="http://schemas.microsoft.com/office/drawing/2014/main" id="{9F796E2F-AAD1-4FF6-A46D-3BE6EB870050}"/>
                    </a:ext>
                  </a:extLst>
                </p:cNvPr>
                <p:cNvSpPr/>
                <p:nvPr/>
              </p:nvSpPr>
              <p:spPr>
                <a:xfrm>
                  <a:off x="5105730" y="5026727"/>
                  <a:ext cx="8165" cy="8031"/>
                </a:xfrm>
                <a:custGeom>
                  <a:avLst/>
                  <a:gdLst>
                    <a:gd name="connsiteX0" fmla="*/ 1987 w 8165"/>
                    <a:gd name="connsiteY0" fmla="*/ 694 h 8031"/>
                    <a:gd name="connsiteX1" fmla="*/ 494 w 8165"/>
                    <a:gd name="connsiteY1" fmla="*/ 5974 h 8031"/>
                    <a:gd name="connsiteX2" fmla="*/ 564 w 8165"/>
                    <a:gd name="connsiteY2" fmla="*/ 6093 h 8031"/>
                    <a:gd name="connsiteX3" fmla="*/ 5964 w 8165"/>
                    <a:gd name="connsiteY3" fmla="*/ 7484 h 8031"/>
                    <a:gd name="connsiteX4" fmla="*/ 7758 w 8165"/>
                    <a:gd name="connsiteY4" fmla="*/ 2202 h 8031"/>
                    <a:gd name="connsiteX5" fmla="*/ 2475 w 8165"/>
                    <a:gd name="connsiteY5" fmla="*/ 407 h 8031"/>
                    <a:gd name="connsiteX6" fmla="*/ 1987 w 8165"/>
                    <a:gd name="connsiteY6" fmla="*/ 693 h 8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65" h="8031">
                      <a:moveTo>
                        <a:pt x="1987" y="694"/>
                      </a:moveTo>
                      <a:cubicBezTo>
                        <a:pt x="116" y="1740"/>
                        <a:pt x="-552" y="4104"/>
                        <a:pt x="494" y="5974"/>
                      </a:cubicBezTo>
                      <a:cubicBezTo>
                        <a:pt x="517" y="6014"/>
                        <a:pt x="540" y="6054"/>
                        <a:pt x="564" y="6093"/>
                      </a:cubicBezTo>
                      <a:cubicBezTo>
                        <a:pt x="1672" y="7967"/>
                        <a:pt x="4088" y="8590"/>
                        <a:pt x="5964" y="7484"/>
                      </a:cubicBezTo>
                      <a:cubicBezTo>
                        <a:pt x="7918" y="6521"/>
                        <a:pt x="8721" y="4156"/>
                        <a:pt x="7758" y="2202"/>
                      </a:cubicBezTo>
                      <a:cubicBezTo>
                        <a:pt x="6794" y="247"/>
                        <a:pt x="4429" y="-556"/>
                        <a:pt x="2475" y="407"/>
                      </a:cubicBezTo>
                      <a:cubicBezTo>
                        <a:pt x="2306" y="491"/>
                        <a:pt x="2143" y="586"/>
                        <a:pt x="1987" y="693"/>
                      </a:cubicBezTo>
                      <a:close/>
                    </a:path>
                  </a:pathLst>
                </a:custGeom>
                <a:solidFill>
                  <a:srgbClr val="EE892A"/>
                </a:solidFill>
                <a:ln w="3233" cap="flat">
                  <a:noFill/>
                  <a:prstDash val="solid"/>
                  <a:miter/>
                </a:ln>
              </p:spPr>
              <p:txBody>
                <a:bodyPr rtlCol="0" anchor="ctr"/>
                <a:lstStyle/>
                <a:p>
                  <a:endParaRPr lang="en-US"/>
                </a:p>
              </p:txBody>
            </p:sp>
            <p:sp>
              <p:nvSpPr>
                <p:cNvPr id="689" name="Freeform: Shape 688">
                  <a:extLst>
                    <a:ext uri="{FF2B5EF4-FFF2-40B4-BE49-F238E27FC236}">
                      <a16:creationId xmlns:a16="http://schemas.microsoft.com/office/drawing/2014/main" id="{EBCD62E9-DE58-4F34-B9E1-2AE42CDC6318}"/>
                    </a:ext>
                  </a:extLst>
                </p:cNvPr>
                <p:cNvSpPr/>
                <p:nvPr/>
              </p:nvSpPr>
              <p:spPr>
                <a:xfrm>
                  <a:off x="5140877" y="4928176"/>
                  <a:ext cx="21020" cy="21018"/>
                </a:xfrm>
                <a:custGeom>
                  <a:avLst/>
                  <a:gdLst>
                    <a:gd name="connsiteX0" fmla="*/ 46 w 21020"/>
                    <a:gd name="connsiteY0" fmla="*/ 11458 h 21018"/>
                    <a:gd name="connsiteX1" fmla="*/ 11461 w 21020"/>
                    <a:gd name="connsiteY1" fmla="*/ 20975 h 21018"/>
                    <a:gd name="connsiteX2" fmla="*/ 20977 w 21020"/>
                    <a:gd name="connsiteY2" fmla="*/ 9560 h 21018"/>
                    <a:gd name="connsiteX3" fmla="*/ 9563 w 21020"/>
                    <a:gd name="connsiteY3" fmla="*/ 44 h 21018"/>
                    <a:gd name="connsiteX4" fmla="*/ 9553 w 21020"/>
                    <a:gd name="connsiteY4" fmla="*/ 44 h 21018"/>
                    <a:gd name="connsiteX5" fmla="*/ 41 w 21020"/>
                    <a:gd name="connsiteY5" fmla="*/ 11404 h 21018"/>
                    <a:gd name="connsiteX6" fmla="*/ 46 w 21020"/>
                    <a:gd name="connsiteY6" fmla="*/ 11458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20" h="21018">
                      <a:moveTo>
                        <a:pt x="46" y="11458"/>
                      </a:moveTo>
                      <a:cubicBezTo>
                        <a:pt x="571" y="17238"/>
                        <a:pt x="5681" y="21499"/>
                        <a:pt x="11461" y="20975"/>
                      </a:cubicBezTo>
                      <a:cubicBezTo>
                        <a:pt x="17241" y="20450"/>
                        <a:pt x="21502" y="15340"/>
                        <a:pt x="20977" y="9560"/>
                      </a:cubicBezTo>
                      <a:cubicBezTo>
                        <a:pt x="20453" y="3780"/>
                        <a:pt x="15343" y="-481"/>
                        <a:pt x="9563" y="44"/>
                      </a:cubicBezTo>
                      <a:cubicBezTo>
                        <a:pt x="9559" y="44"/>
                        <a:pt x="9556" y="44"/>
                        <a:pt x="9553" y="44"/>
                      </a:cubicBezTo>
                      <a:cubicBezTo>
                        <a:pt x="3789" y="555"/>
                        <a:pt x="-469" y="5641"/>
                        <a:pt x="41" y="11404"/>
                      </a:cubicBezTo>
                      <a:cubicBezTo>
                        <a:pt x="43" y="11422"/>
                        <a:pt x="45" y="11440"/>
                        <a:pt x="46" y="11458"/>
                      </a:cubicBezTo>
                      <a:close/>
                    </a:path>
                  </a:pathLst>
                </a:custGeom>
                <a:solidFill>
                  <a:srgbClr val="EE892A"/>
                </a:solidFill>
                <a:ln w="3233" cap="flat">
                  <a:noFill/>
                  <a:prstDash val="solid"/>
                  <a:miter/>
                </a:ln>
              </p:spPr>
              <p:txBody>
                <a:bodyPr rtlCol="0" anchor="ctr"/>
                <a:lstStyle/>
                <a:p>
                  <a:endParaRPr lang="en-US"/>
                </a:p>
              </p:txBody>
            </p:sp>
            <p:sp>
              <p:nvSpPr>
                <p:cNvPr id="690" name="Freeform: Shape 689">
                  <a:extLst>
                    <a:ext uri="{FF2B5EF4-FFF2-40B4-BE49-F238E27FC236}">
                      <a16:creationId xmlns:a16="http://schemas.microsoft.com/office/drawing/2014/main" id="{01353821-C731-42B3-8C78-61D807D739CF}"/>
                    </a:ext>
                  </a:extLst>
                </p:cNvPr>
                <p:cNvSpPr/>
                <p:nvPr/>
              </p:nvSpPr>
              <p:spPr>
                <a:xfrm>
                  <a:off x="5153769" y="4910199"/>
                  <a:ext cx="12352" cy="12351"/>
                </a:xfrm>
                <a:custGeom>
                  <a:avLst/>
                  <a:gdLst>
                    <a:gd name="connsiteX0" fmla="*/ 6684 w 12352"/>
                    <a:gd name="connsiteY0" fmla="*/ 12331 h 12351"/>
                    <a:gd name="connsiteX1" fmla="*/ 12331 w 12352"/>
                    <a:gd name="connsiteY1" fmla="*/ 5669 h 12351"/>
                    <a:gd name="connsiteX2" fmla="*/ 5668 w 12352"/>
                    <a:gd name="connsiteY2" fmla="*/ 21 h 12351"/>
                    <a:gd name="connsiteX3" fmla="*/ 21 w 12352"/>
                    <a:gd name="connsiteY3" fmla="*/ 6684 h 12351"/>
                    <a:gd name="connsiteX4" fmla="*/ 23 w 12352"/>
                    <a:gd name="connsiteY4" fmla="*/ 6705 h 12351"/>
                    <a:gd name="connsiteX5" fmla="*/ 6684 w 12352"/>
                    <a:gd name="connsiteY5" fmla="*/ 12331 h 1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2" h="12351">
                      <a:moveTo>
                        <a:pt x="6684" y="12331"/>
                      </a:moveTo>
                      <a:cubicBezTo>
                        <a:pt x="10083" y="12051"/>
                        <a:pt x="12611" y="9068"/>
                        <a:pt x="12331" y="5669"/>
                      </a:cubicBezTo>
                      <a:cubicBezTo>
                        <a:pt x="12051" y="2269"/>
                        <a:pt x="9068" y="-259"/>
                        <a:pt x="5668" y="21"/>
                      </a:cubicBezTo>
                      <a:cubicBezTo>
                        <a:pt x="2269" y="301"/>
                        <a:pt x="-259" y="3285"/>
                        <a:pt x="21" y="6684"/>
                      </a:cubicBezTo>
                      <a:cubicBezTo>
                        <a:pt x="22" y="6691"/>
                        <a:pt x="22" y="6698"/>
                        <a:pt x="23" y="6705"/>
                      </a:cubicBezTo>
                      <a:cubicBezTo>
                        <a:pt x="314" y="10095"/>
                        <a:pt x="3293" y="12611"/>
                        <a:pt x="6684" y="12331"/>
                      </a:cubicBezTo>
                      <a:close/>
                    </a:path>
                  </a:pathLst>
                </a:custGeom>
                <a:solidFill>
                  <a:srgbClr val="EE892A"/>
                </a:solidFill>
                <a:ln w="3233" cap="flat">
                  <a:noFill/>
                  <a:prstDash val="solid"/>
                  <a:miter/>
                </a:ln>
              </p:spPr>
              <p:txBody>
                <a:bodyPr rtlCol="0" anchor="ctr"/>
                <a:lstStyle/>
                <a:p>
                  <a:endParaRPr lang="en-US"/>
                </a:p>
              </p:txBody>
            </p:sp>
            <p:sp>
              <p:nvSpPr>
                <p:cNvPr id="691" name="Freeform: Shape 690">
                  <a:extLst>
                    <a:ext uri="{FF2B5EF4-FFF2-40B4-BE49-F238E27FC236}">
                      <a16:creationId xmlns:a16="http://schemas.microsoft.com/office/drawing/2014/main" id="{EFB4DF3C-0023-44D4-8E67-1F8F6461B0E4}"/>
                    </a:ext>
                  </a:extLst>
                </p:cNvPr>
                <p:cNvSpPr/>
                <p:nvPr/>
              </p:nvSpPr>
              <p:spPr>
                <a:xfrm>
                  <a:off x="5125585" y="4924032"/>
                  <a:ext cx="7918" cy="7923"/>
                </a:xfrm>
                <a:custGeom>
                  <a:avLst/>
                  <a:gdLst>
                    <a:gd name="connsiteX0" fmla="*/ 7902 w 7918"/>
                    <a:gd name="connsiteY0" fmla="*/ 3607 h 7923"/>
                    <a:gd name="connsiteX1" fmla="*/ 3572 w 7918"/>
                    <a:gd name="connsiteY1" fmla="*/ 18 h 7923"/>
                    <a:gd name="connsiteX2" fmla="*/ 3569 w 7918"/>
                    <a:gd name="connsiteY2" fmla="*/ 18 h 7923"/>
                    <a:gd name="connsiteX3" fmla="*/ 13 w 7918"/>
                    <a:gd name="connsiteY3" fmla="*/ 4318 h 7923"/>
                    <a:gd name="connsiteX4" fmla="*/ 4313 w 7918"/>
                    <a:gd name="connsiteY4" fmla="*/ 7907 h 7923"/>
                    <a:gd name="connsiteX5" fmla="*/ 7902 w 7918"/>
                    <a:gd name="connsiteY5" fmla="*/ 3607 h 7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18" h="7923">
                      <a:moveTo>
                        <a:pt x="7902" y="3607"/>
                      </a:moveTo>
                      <a:cubicBezTo>
                        <a:pt x="7697" y="1420"/>
                        <a:pt x="5759" y="-187"/>
                        <a:pt x="3572" y="18"/>
                      </a:cubicBezTo>
                      <a:cubicBezTo>
                        <a:pt x="3571" y="18"/>
                        <a:pt x="3570" y="18"/>
                        <a:pt x="3569" y="18"/>
                      </a:cubicBezTo>
                      <a:cubicBezTo>
                        <a:pt x="1417" y="256"/>
                        <a:pt x="-158" y="2160"/>
                        <a:pt x="13" y="4318"/>
                      </a:cubicBezTo>
                      <a:cubicBezTo>
                        <a:pt x="209" y="6497"/>
                        <a:pt x="2134" y="8104"/>
                        <a:pt x="4313" y="7907"/>
                      </a:cubicBezTo>
                      <a:cubicBezTo>
                        <a:pt x="6492" y="7711"/>
                        <a:pt x="8099" y="5785"/>
                        <a:pt x="7902" y="3607"/>
                      </a:cubicBezTo>
                      <a:close/>
                    </a:path>
                  </a:pathLst>
                </a:custGeom>
                <a:solidFill>
                  <a:srgbClr val="EE892A"/>
                </a:solidFill>
                <a:ln w="3233" cap="flat">
                  <a:noFill/>
                  <a:prstDash val="solid"/>
                  <a:miter/>
                </a:ln>
              </p:spPr>
              <p:txBody>
                <a:bodyPr rtlCol="0" anchor="ctr"/>
                <a:lstStyle/>
                <a:p>
                  <a:endParaRPr lang="en-US"/>
                </a:p>
              </p:txBody>
            </p:sp>
            <p:sp>
              <p:nvSpPr>
                <p:cNvPr id="692" name="Freeform: Shape 691">
                  <a:extLst>
                    <a:ext uri="{FF2B5EF4-FFF2-40B4-BE49-F238E27FC236}">
                      <a16:creationId xmlns:a16="http://schemas.microsoft.com/office/drawing/2014/main" id="{10996B59-8588-490A-B05D-E47185C4CA75}"/>
                    </a:ext>
                  </a:extLst>
                </p:cNvPr>
                <p:cNvSpPr/>
                <p:nvPr/>
              </p:nvSpPr>
              <p:spPr>
                <a:xfrm>
                  <a:off x="5112786" y="4954456"/>
                  <a:ext cx="17528" cy="17518"/>
                </a:xfrm>
                <a:custGeom>
                  <a:avLst/>
                  <a:gdLst>
                    <a:gd name="connsiteX0" fmla="*/ 16659 w 17528"/>
                    <a:gd name="connsiteY0" fmla="*/ 12566 h 17518"/>
                    <a:gd name="connsiteX1" fmla="*/ 12565 w 17528"/>
                    <a:gd name="connsiteY1" fmla="*/ 869 h 17518"/>
                    <a:gd name="connsiteX2" fmla="*/ 869 w 17528"/>
                    <a:gd name="connsiteY2" fmla="*/ 4963 h 17518"/>
                    <a:gd name="connsiteX3" fmla="*/ 4922 w 17528"/>
                    <a:gd name="connsiteY3" fmla="*/ 16640 h 17518"/>
                    <a:gd name="connsiteX4" fmla="*/ 16659 w 17528"/>
                    <a:gd name="connsiteY4" fmla="*/ 12566 h 17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28" h="17518">
                      <a:moveTo>
                        <a:pt x="16659" y="12566"/>
                      </a:moveTo>
                      <a:cubicBezTo>
                        <a:pt x="18759" y="8205"/>
                        <a:pt x="16926" y="2969"/>
                        <a:pt x="12565" y="869"/>
                      </a:cubicBezTo>
                      <a:cubicBezTo>
                        <a:pt x="8205" y="-1230"/>
                        <a:pt x="2969" y="603"/>
                        <a:pt x="869" y="4963"/>
                      </a:cubicBezTo>
                      <a:cubicBezTo>
                        <a:pt x="-1222" y="9308"/>
                        <a:pt x="589" y="14526"/>
                        <a:pt x="4922" y="16640"/>
                      </a:cubicBezTo>
                      <a:cubicBezTo>
                        <a:pt x="9289" y="18750"/>
                        <a:pt x="14540" y="16927"/>
                        <a:pt x="16659" y="12566"/>
                      </a:cubicBezTo>
                      <a:close/>
                    </a:path>
                  </a:pathLst>
                </a:custGeom>
                <a:solidFill>
                  <a:srgbClr val="EE892A"/>
                </a:solidFill>
                <a:ln w="3233" cap="flat">
                  <a:noFill/>
                  <a:prstDash val="solid"/>
                  <a:miter/>
                </a:ln>
              </p:spPr>
              <p:txBody>
                <a:bodyPr rtlCol="0" anchor="ctr"/>
                <a:lstStyle/>
                <a:p>
                  <a:endParaRPr lang="en-US"/>
                </a:p>
              </p:txBody>
            </p:sp>
            <p:sp>
              <p:nvSpPr>
                <p:cNvPr id="693" name="Freeform: Shape 692">
                  <a:extLst>
                    <a:ext uri="{FF2B5EF4-FFF2-40B4-BE49-F238E27FC236}">
                      <a16:creationId xmlns:a16="http://schemas.microsoft.com/office/drawing/2014/main" id="{E14D7DE5-1CF7-4BBF-8C6C-0C632B726748}"/>
                    </a:ext>
                  </a:extLst>
                </p:cNvPr>
                <p:cNvSpPr/>
                <p:nvPr/>
              </p:nvSpPr>
              <p:spPr>
                <a:xfrm>
                  <a:off x="5104111" y="4942164"/>
                  <a:ext cx="10348" cy="10348"/>
                </a:xfrm>
                <a:custGeom>
                  <a:avLst/>
                  <a:gdLst>
                    <a:gd name="connsiteX0" fmla="*/ 9749 w 10348"/>
                    <a:gd name="connsiteY0" fmla="*/ 7591 h 10348"/>
                    <a:gd name="connsiteX1" fmla="*/ 7591 w 10348"/>
                    <a:gd name="connsiteY1" fmla="*/ 600 h 10348"/>
                    <a:gd name="connsiteX2" fmla="*/ 600 w 10348"/>
                    <a:gd name="connsiteY2" fmla="*/ 2758 h 10348"/>
                    <a:gd name="connsiteX3" fmla="*/ 437 w 10348"/>
                    <a:gd name="connsiteY3" fmla="*/ 3096 h 10348"/>
                    <a:gd name="connsiteX4" fmla="*/ 3097 w 10348"/>
                    <a:gd name="connsiteY4" fmla="*/ 9912 h 10348"/>
                    <a:gd name="connsiteX5" fmla="*/ 9749 w 10348"/>
                    <a:gd name="connsiteY5" fmla="*/ 7591 h 10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348" h="10348">
                      <a:moveTo>
                        <a:pt x="9749" y="7591"/>
                      </a:moveTo>
                      <a:cubicBezTo>
                        <a:pt x="11083" y="5064"/>
                        <a:pt x="10117" y="1934"/>
                        <a:pt x="7591" y="600"/>
                      </a:cubicBezTo>
                      <a:cubicBezTo>
                        <a:pt x="5064" y="-735"/>
                        <a:pt x="1935" y="232"/>
                        <a:pt x="600" y="2758"/>
                      </a:cubicBezTo>
                      <a:cubicBezTo>
                        <a:pt x="542" y="2869"/>
                        <a:pt x="487" y="2982"/>
                        <a:pt x="437" y="3096"/>
                      </a:cubicBezTo>
                      <a:cubicBezTo>
                        <a:pt x="-711" y="5713"/>
                        <a:pt x="480" y="8764"/>
                        <a:pt x="3097" y="9912"/>
                      </a:cubicBezTo>
                      <a:cubicBezTo>
                        <a:pt x="5580" y="11001"/>
                        <a:pt x="8483" y="9988"/>
                        <a:pt x="9749" y="7591"/>
                      </a:cubicBezTo>
                      <a:close/>
                    </a:path>
                  </a:pathLst>
                </a:custGeom>
                <a:solidFill>
                  <a:srgbClr val="EE892A"/>
                </a:solidFill>
                <a:ln w="3233" cap="flat">
                  <a:noFill/>
                  <a:prstDash val="solid"/>
                  <a:miter/>
                </a:ln>
              </p:spPr>
              <p:txBody>
                <a:bodyPr rtlCol="0" anchor="ctr"/>
                <a:lstStyle/>
                <a:p>
                  <a:endParaRPr lang="en-US"/>
                </a:p>
              </p:txBody>
            </p:sp>
            <p:sp>
              <p:nvSpPr>
                <p:cNvPr id="694" name="Freeform: Shape 693">
                  <a:extLst>
                    <a:ext uri="{FF2B5EF4-FFF2-40B4-BE49-F238E27FC236}">
                      <a16:creationId xmlns:a16="http://schemas.microsoft.com/office/drawing/2014/main" id="{45CCED35-F12B-4FCE-9638-E27B3E52C116}"/>
                    </a:ext>
                  </a:extLst>
                </p:cNvPr>
                <p:cNvSpPr/>
                <p:nvPr/>
              </p:nvSpPr>
              <p:spPr>
                <a:xfrm>
                  <a:off x="5101284" y="4970941"/>
                  <a:ext cx="6468" cy="6468"/>
                </a:xfrm>
                <a:custGeom>
                  <a:avLst/>
                  <a:gdLst>
                    <a:gd name="connsiteX0" fmla="*/ 4557 w 6468"/>
                    <a:gd name="connsiteY0" fmla="*/ 284 h 6468"/>
                    <a:gd name="connsiteX1" fmla="*/ 284 w 6468"/>
                    <a:gd name="connsiteY1" fmla="*/ 1911 h 6468"/>
                    <a:gd name="connsiteX2" fmla="*/ 1911 w 6468"/>
                    <a:gd name="connsiteY2" fmla="*/ 6185 h 6468"/>
                    <a:gd name="connsiteX3" fmla="*/ 6109 w 6468"/>
                    <a:gd name="connsiteY3" fmla="*/ 4714 h 6468"/>
                    <a:gd name="connsiteX4" fmla="*/ 4714 w 6468"/>
                    <a:gd name="connsiteY4" fmla="*/ 359 h 6468"/>
                    <a:gd name="connsiteX5" fmla="*/ 4557 w 6468"/>
                    <a:gd name="connsiteY5" fmla="*/ 284 h 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68" h="6468">
                      <a:moveTo>
                        <a:pt x="4557" y="284"/>
                      </a:moveTo>
                      <a:cubicBezTo>
                        <a:pt x="2928" y="-447"/>
                        <a:pt x="1015" y="282"/>
                        <a:pt x="284" y="1911"/>
                      </a:cubicBezTo>
                      <a:cubicBezTo>
                        <a:pt x="-447" y="3540"/>
                        <a:pt x="282" y="5454"/>
                        <a:pt x="1911" y="6185"/>
                      </a:cubicBezTo>
                      <a:cubicBezTo>
                        <a:pt x="3479" y="6888"/>
                        <a:pt x="5323" y="6242"/>
                        <a:pt x="6109" y="4714"/>
                      </a:cubicBezTo>
                      <a:cubicBezTo>
                        <a:pt x="6926" y="3126"/>
                        <a:pt x="6301" y="1176"/>
                        <a:pt x="4714" y="359"/>
                      </a:cubicBezTo>
                      <a:cubicBezTo>
                        <a:pt x="4662" y="333"/>
                        <a:pt x="4610" y="307"/>
                        <a:pt x="4557" y="284"/>
                      </a:cubicBezTo>
                      <a:close/>
                    </a:path>
                  </a:pathLst>
                </a:custGeom>
                <a:solidFill>
                  <a:srgbClr val="EE892A"/>
                </a:solidFill>
                <a:ln w="3233" cap="flat">
                  <a:noFill/>
                  <a:prstDash val="solid"/>
                  <a:miter/>
                </a:ln>
              </p:spPr>
              <p:txBody>
                <a:bodyPr rtlCol="0" anchor="ctr"/>
                <a:lstStyle/>
                <a:p>
                  <a:endParaRPr lang="en-US"/>
                </a:p>
              </p:txBody>
            </p:sp>
            <p:sp>
              <p:nvSpPr>
                <p:cNvPr id="695" name="Freeform: Shape 694">
                  <a:extLst>
                    <a:ext uri="{FF2B5EF4-FFF2-40B4-BE49-F238E27FC236}">
                      <a16:creationId xmlns:a16="http://schemas.microsoft.com/office/drawing/2014/main" id="{1CB2AA2A-ABBA-48FF-B052-87A01C1FC172}"/>
                    </a:ext>
                  </a:extLst>
                </p:cNvPr>
                <p:cNvSpPr/>
                <p:nvPr/>
              </p:nvSpPr>
              <p:spPr>
                <a:xfrm>
                  <a:off x="5050307" y="4961491"/>
                  <a:ext cx="17560" cy="17560"/>
                </a:xfrm>
                <a:custGeom>
                  <a:avLst/>
                  <a:gdLst>
                    <a:gd name="connsiteX0" fmla="*/ 12596 w 17560"/>
                    <a:gd name="connsiteY0" fmla="*/ 875 h 17560"/>
                    <a:gd name="connsiteX1" fmla="*/ 875 w 17560"/>
                    <a:gd name="connsiteY1" fmla="*/ 4965 h 17560"/>
                    <a:gd name="connsiteX2" fmla="*/ 4965 w 17560"/>
                    <a:gd name="connsiteY2" fmla="*/ 16686 h 17560"/>
                    <a:gd name="connsiteX3" fmla="*/ 16686 w 17560"/>
                    <a:gd name="connsiteY3" fmla="*/ 12596 h 17560"/>
                    <a:gd name="connsiteX4" fmla="*/ 12596 w 17560"/>
                    <a:gd name="connsiteY4" fmla="*/ 875 h 17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60" h="17560">
                      <a:moveTo>
                        <a:pt x="12596" y="875"/>
                      </a:moveTo>
                      <a:cubicBezTo>
                        <a:pt x="8229" y="-1233"/>
                        <a:pt x="2982" y="599"/>
                        <a:pt x="875" y="4965"/>
                      </a:cubicBezTo>
                      <a:cubicBezTo>
                        <a:pt x="-1233" y="9331"/>
                        <a:pt x="599" y="14579"/>
                        <a:pt x="4965" y="16686"/>
                      </a:cubicBezTo>
                      <a:cubicBezTo>
                        <a:pt x="9331" y="18793"/>
                        <a:pt x="14579" y="16962"/>
                        <a:pt x="16686" y="12596"/>
                      </a:cubicBezTo>
                      <a:cubicBezTo>
                        <a:pt x="18793" y="8229"/>
                        <a:pt x="16962" y="2982"/>
                        <a:pt x="12596" y="875"/>
                      </a:cubicBezTo>
                      <a:close/>
                    </a:path>
                  </a:pathLst>
                </a:custGeom>
                <a:solidFill>
                  <a:srgbClr val="EE892A"/>
                </a:solidFill>
                <a:ln w="3233" cap="flat">
                  <a:noFill/>
                  <a:prstDash val="solid"/>
                  <a:miter/>
                </a:ln>
              </p:spPr>
              <p:txBody>
                <a:bodyPr rtlCol="0" anchor="ctr"/>
                <a:lstStyle/>
                <a:p>
                  <a:endParaRPr lang="en-US"/>
                </a:p>
              </p:txBody>
            </p:sp>
            <p:sp>
              <p:nvSpPr>
                <p:cNvPr id="696" name="Freeform: Shape 695">
                  <a:extLst>
                    <a:ext uri="{FF2B5EF4-FFF2-40B4-BE49-F238E27FC236}">
                      <a16:creationId xmlns:a16="http://schemas.microsoft.com/office/drawing/2014/main" id="{E66D7185-8C0A-4B23-A12C-31C2D6C2E4E6}"/>
                    </a:ext>
                  </a:extLst>
                </p:cNvPr>
                <p:cNvSpPr/>
                <p:nvPr/>
              </p:nvSpPr>
              <p:spPr>
                <a:xfrm>
                  <a:off x="5041552" y="4949480"/>
                  <a:ext cx="10219" cy="10268"/>
                </a:xfrm>
                <a:custGeom>
                  <a:avLst/>
                  <a:gdLst>
                    <a:gd name="connsiteX0" fmla="*/ 7252 w 10219"/>
                    <a:gd name="connsiteY0" fmla="*/ 437 h 10268"/>
                    <a:gd name="connsiteX1" fmla="*/ 437 w 10219"/>
                    <a:gd name="connsiteY1" fmla="*/ 3097 h 10268"/>
                    <a:gd name="connsiteX2" fmla="*/ 2758 w 10219"/>
                    <a:gd name="connsiteY2" fmla="*/ 9749 h 10268"/>
                    <a:gd name="connsiteX3" fmla="*/ 9709 w 10219"/>
                    <a:gd name="connsiteY3" fmla="*/ 7325 h 10268"/>
                    <a:gd name="connsiteX4" fmla="*/ 9710 w 10219"/>
                    <a:gd name="connsiteY4" fmla="*/ 7324 h 10268"/>
                    <a:gd name="connsiteX5" fmla="*/ 7306 w 10219"/>
                    <a:gd name="connsiteY5" fmla="*/ 462 h 10268"/>
                    <a:gd name="connsiteX6" fmla="*/ 7253 w 10219"/>
                    <a:gd name="connsiteY6" fmla="*/ 437 h 10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19" h="10268">
                      <a:moveTo>
                        <a:pt x="7252" y="437"/>
                      </a:moveTo>
                      <a:cubicBezTo>
                        <a:pt x="4636" y="-711"/>
                        <a:pt x="1584" y="480"/>
                        <a:pt x="437" y="3097"/>
                      </a:cubicBezTo>
                      <a:cubicBezTo>
                        <a:pt x="-653" y="5580"/>
                        <a:pt x="360" y="8483"/>
                        <a:pt x="2758" y="9749"/>
                      </a:cubicBezTo>
                      <a:cubicBezTo>
                        <a:pt x="5347" y="10999"/>
                        <a:pt x="8459" y="9914"/>
                        <a:pt x="9709" y="7325"/>
                      </a:cubicBezTo>
                      <a:cubicBezTo>
                        <a:pt x="9710" y="7325"/>
                        <a:pt x="9710" y="7325"/>
                        <a:pt x="9710" y="7324"/>
                      </a:cubicBezTo>
                      <a:cubicBezTo>
                        <a:pt x="10941" y="4766"/>
                        <a:pt x="9865" y="1693"/>
                        <a:pt x="7306" y="462"/>
                      </a:cubicBezTo>
                      <a:cubicBezTo>
                        <a:pt x="7288" y="454"/>
                        <a:pt x="7270" y="445"/>
                        <a:pt x="7253" y="437"/>
                      </a:cubicBezTo>
                      <a:close/>
                    </a:path>
                  </a:pathLst>
                </a:custGeom>
                <a:solidFill>
                  <a:srgbClr val="EE892A"/>
                </a:solidFill>
                <a:ln w="3233" cap="flat">
                  <a:noFill/>
                  <a:prstDash val="solid"/>
                  <a:miter/>
                </a:ln>
              </p:spPr>
              <p:txBody>
                <a:bodyPr rtlCol="0" anchor="ctr"/>
                <a:lstStyle/>
                <a:p>
                  <a:endParaRPr lang="en-US"/>
                </a:p>
              </p:txBody>
            </p:sp>
            <p:sp>
              <p:nvSpPr>
                <p:cNvPr id="697" name="Freeform: Shape 696">
                  <a:extLst>
                    <a:ext uri="{FF2B5EF4-FFF2-40B4-BE49-F238E27FC236}">
                      <a16:creationId xmlns:a16="http://schemas.microsoft.com/office/drawing/2014/main" id="{8986A3E5-99C6-44B1-B108-AA15BEF34B8F}"/>
                    </a:ext>
                  </a:extLst>
                </p:cNvPr>
                <p:cNvSpPr/>
                <p:nvPr/>
              </p:nvSpPr>
              <p:spPr>
                <a:xfrm>
                  <a:off x="5038423" y="4978007"/>
                  <a:ext cx="6607" cy="6614"/>
                </a:xfrm>
                <a:custGeom>
                  <a:avLst/>
                  <a:gdLst>
                    <a:gd name="connsiteX0" fmla="*/ 1845 w 6607"/>
                    <a:gd name="connsiteY0" fmla="*/ 6249 h 6614"/>
                    <a:gd name="connsiteX1" fmla="*/ 6205 w 6607"/>
                    <a:gd name="connsiteY1" fmla="*/ 4871 h 6614"/>
                    <a:gd name="connsiteX2" fmla="*/ 6275 w 6607"/>
                    <a:gd name="connsiteY2" fmla="*/ 4729 h 6614"/>
                    <a:gd name="connsiteX3" fmla="*/ 4755 w 6607"/>
                    <a:gd name="connsiteY3" fmla="*/ 332 h 6614"/>
                    <a:gd name="connsiteX4" fmla="*/ 358 w 6607"/>
                    <a:gd name="connsiteY4" fmla="*/ 1852 h 6614"/>
                    <a:gd name="connsiteX5" fmla="*/ 1757 w 6607"/>
                    <a:gd name="connsiteY5" fmla="*/ 6205 h 6614"/>
                    <a:gd name="connsiteX6" fmla="*/ 1845 w 6607"/>
                    <a:gd name="connsiteY6" fmla="*/ 6249 h 6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7" h="6614">
                      <a:moveTo>
                        <a:pt x="1845" y="6249"/>
                      </a:moveTo>
                      <a:cubicBezTo>
                        <a:pt x="3430" y="7073"/>
                        <a:pt x="5382" y="6456"/>
                        <a:pt x="6205" y="4871"/>
                      </a:cubicBezTo>
                      <a:cubicBezTo>
                        <a:pt x="6230" y="4825"/>
                        <a:pt x="6253" y="4777"/>
                        <a:pt x="6275" y="4729"/>
                      </a:cubicBezTo>
                      <a:cubicBezTo>
                        <a:pt x="7070" y="3095"/>
                        <a:pt x="6389" y="1127"/>
                        <a:pt x="4755" y="332"/>
                      </a:cubicBezTo>
                      <a:cubicBezTo>
                        <a:pt x="3121" y="-462"/>
                        <a:pt x="1153" y="218"/>
                        <a:pt x="358" y="1852"/>
                      </a:cubicBezTo>
                      <a:cubicBezTo>
                        <a:pt x="-458" y="3440"/>
                        <a:pt x="168" y="5389"/>
                        <a:pt x="1757" y="6205"/>
                      </a:cubicBezTo>
                      <a:cubicBezTo>
                        <a:pt x="1786" y="6220"/>
                        <a:pt x="1816" y="6235"/>
                        <a:pt x="1845" y="6249"/>
                      </a:cubicBezTo>
                      <a:close/>
                    </a:path>
                  </a:pathLst>
                </a:custGeom>
                <a:solidFill>
                  <a:srgbClr val="EE892A"/>
                </a:solidFill>
                <a:ln w="3233" cap="flat">
                  <a:noFill/>
                  <a:prstDash val="solid"/>
                  <a:miter/>
                </a:ln>
              </p:spPr>
              <p:txBody>
                <a:bodyPr rtlCol="0" anchor="ctr"/>
                <a:lstStyle/>
                <a:p>
                  <a:endParaRPr lang="en-US"/>
                </a:p>
              </p:txBody>
            </p:sp>
            <p:sp>
              <p:nvSpPr>
                <p:cNvPr id="698" name="Freeform: Shape 697">
                  <a:extLst>
                    <a:ext uri="{FF2B5EF4-FFF2-40B4-BE49-F238E27FC236}">
                      <a16:creationId xmlns:a16="http://schemas.microsoft.com/office/drawing/2014/main" id="{78F573A9-6668-4DE7-8B41-A6183C315E63}"/>
                    </a:ext>
                  </a:extLst>
                </p:cNvPr>
                <p:cNvSpPr/>
                <p:nvPr/>
              </p:nvSpPr>
              <p:spPr>
                <a:xfrm>
                  <a:off x="5001876" y="5047023"/>
                  <a:ext cx="21018" cy="21020"/>
                </a:xfrm>
                <a:custGeom>
                  <a:avLst/>
                  <a:gdLst>
                    <a:gd name="connsiteX0" fmla="*/ 11426 w 21018"/>
                    <a:gd name="connsiteY0" fmla="*/ 20978 h 21020"/>
                    <a:gd name="connsiteX1" fmla="*/ 20977 w 21018"/>
                    <a:gd name="connsiteY1" fmla="*/ 9592 h 21020"/>
                    <a:gd name="connsiteX2" fmla="*/ 9592 w 21018"/>
                    <a:gd name="connsiteY2" fmla="*/ 41 h 21020"/>
                    <a:gd name="connsiteX3" fmla="*/ 41 w 21018"/>
                    <a:gd name="connsiteY3" fmla="*/ 11426 h 21020"/>
                    <a:gd name="connsiteX4" fmla="*/ 45 w 21018"/>
                    <a:gd name="connsiteY4" fmla="*/ 11471 h 21020"/>
                    <a:gd name="connsiteX5" fmla="*/ 11407 w 21018"/>
                    <a:gd name="connsiteY5" fmla="*/ 20979 h 21020"/>
                    <a:gd name="connsiteX6" fmla="*/ 11426 w 21018"/>
                    <a:gd name="connsiteY6" fmla="*/ 20978 h 21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18" h="21020">
                      <a:moveTo>
                        <a:pt x="11426" y="20978"/>
                      </a:moveTo>
                      <a:cubicBezTo>
                        <a:pt x="17208" y="20471"/>
                        <a:pt x="21484" y="15374"/>
                        <a:pt x="20977" y="9592"/>
                      </a:cubicBezTo>
                      <a:cubicBezTo>
                        <a:pt x="20471" y="3810"/>
                        <a:pt x="15373" y="-466"/>
                        <a:pt x="9592" y="41"/>
                      </a:cubicBezTo>
                      <a:cubicBezTo>
                        <a:pt x="3810" y="547"/>
                        <a:pt x="-466" y="5645"/>
                        <a:pt x="41" y="11426"/>
                      </a:cubicBezTo>
                      <a:cubicBezTo>
                        <a:pt x="42" y="11441"/>
                        <a:pt x="43" y="11456"/>
                        <a:pt x="45" y="11471"/>
                      </a:cubicBezTo>
                      <a:cubicBezTo>
                        <a:pt x="557" y="17234"/>
                        <a:pt x="5644" y="21491"/>
                        <a:pt x="11407" y="20979"/>
                      </a:cubicBezTo>
                      <a:cubicBezTo>
                        <a:pt x="11414" y="20979"/>
                        <a:pt x="11420" y="20978"/>
                        <a:pt x="11426" y="20978"/>
                      </a:cubicBezTo>
                      <a:close/>
                    </a:path>
                  </a:pathLst>
                </a:custGeom>
                <a:solidFill>
                  <a:srgbClr val="EE892A"/>
                </a:solidFill>
                <a:ln w="3233" cap="flat">
                  <a:noFill/>
                  <a:prstDash val="solid"/>
                  <a:miter/>
                </a:ln>
              </p:spPr>
              <p:txBody>
                <a:bodyPr rtlCol="0" anchor="ctr"/>
                <a:lstStyle/>
                <a:p>
                  <a:endParaRPr lang="en-US"/>
                </a:p>
              </p:txBody>
            </p:sp>
            <p:sp>
              <p:nvSpPr>
                <p:cNvPr id="699" name="Freeform: Shape 698">
                  <a:extLst>
                    <a:ext uri="{FF2B5EF4-FFF2-40B4-BE49-F238E27FC236}">
                      <a16:creationId xmlns:a16="http://schemas.microsoft.com/office/drawing/2014/main" id="{C3A19D60-C8B0-46B8-BC4B-7EDA1B8C741A}"/>
                    </a:ext>
                  </a:extLst>
                </p:cNvPr>
                <p:cNvSpPr/>
                <p:nvPr/>
              </p:nvSpPr>
              <p:spPr>
                <a:xfrm>
                  <a:off x="5014791" y="5029046"/>
                  <a:ext cx="12372" cy="12367"/>
                </a:xfrm>
                <a:custGeom>
                  <a:avLst/>
                  <a:gdLst>
                    <a:gd name="connsiteX0" fmla="*/ 12350 w 12372"/>
                    <a:gd name="connsiteY0" fmla="*/ 5650 h 12367"/>
                    <a:gd name="connsiteX1" fmla="*/ 5592 w 12372"/>
                    <a:gd name="connsiteY1" fmla="*/ 24 h 12367"/>
                    <a:gd name="connsiteX2" fmla="*/ 22 w 12372"/>
                    <a:gd name="connsiteY2" fmla="*/ 6633 h 12367"/>
                    <a:gd name="connsiteX3" fmla="*/ 30 w 12372"/>
                    <a:gd name="connsiteY3" fmla="*/ 6718 h 12367"/>
                    <a:gd name="connsiteX4" fmla="*/ 6723 w 12372"/>
                    <a:gd name="connsiteY4" fmla="*/ 12344 h 12367"/>
                    <a:gd name="connsiteX5" fmla="*/ 12349 w 12372"/>
                    <a:gd name="connsiteY5" fmla="*/ 5651 h 12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72" h="12367">
                      <a:moveTo>
                        <a:pt x="12350" y="5650"/>
                      </a:moveTo>
                      <a:cubicBezTo>
                        <a:pt x="12025" y="2237"/>
                        <a:pt x="9007" y="-275"/>
                        <a:pt x="5592" y="24"/>
                      </a:cubicBezTo>
                      <a:cubicBezTo>
                        <a:pt x="2229" y="311"/>
                        <a:pt x="-264" y="3270"/>
                        <a:pt x="22" y="6633"/>
                      </a:cubicBezTo>
                      <a:cubicBezTo>
                        <a:pt x="25" y="6661"/>
                        <a:pt x="27" y="6690"/>
                        <a:pt x="30" y="6718"/>
                      </a:cubicBezTo>
                      <a:cubicBezTo>
                        <a:pt x="325" y="10119"/>
                        <a:pt x="3321" y="12638"/>
                        <a:pt x="6723" y="12344"/>
                      </a:cubicBezTo>
                      <a:cubicBezTo>
                        <a:pt x="10125" y="12049"/>
                        <a:pt x="12644" y="9052"/>
                        <a:pt x="12349" y="5651"/>
                      </a:cubicBezTo>
                      <a:close/>
                    </a:path>
                  </a:pathLst>
                </a:custGeom>
                <a:solidFill>
                  <a:srgbClr val="EE892A"/>
                </a:solidFill>
                <a:ln w="3233" cap="flat">
                  <a:noFill/>
                  <a:prstDash val="solid"/>
                  <a:miter/>
                </a:ln>
              </p:spPr>
              <p:txBody>
                <a:bodyPr rtlCol="0" anchor="ctr"/>
                <a:lstStyle/>
                <a:p>
                  <a:endParaRPr lang="en-US"/>
                </a:p>
              </p:txBody>
            </p:sp>
            <p:sp>
              <p:nvSpPr>
                <p:cNvPr id="700" name="Freeform: Shape 699">
                  <a:extLst>
                    <a:ext uri="{FF2B5EF4-FFF2-40B4-BE49-F238E27FC236}">
                      <a16:creationId xmlns:a16="http://schemas.microsoft.com/office/drawing/2014/main" id="{BD0A195C-BC8E-4F46-9954-F658F33FF056}"/>
                    </a:ext>
                  </a:extLst>
                </p:cNvPr>
                <p:cNvSpPr/>
                <p:nvPr/>
              </p:nvSpPr>
              <p:spPr>
                <a:xfrm>
                  <a:off x="4986501" y="5042764"/>
                  <a:ext cx="8054" cy="7898"/>
                </a:xfrm>
                <a:custGeom>
                  <a:avLst/>
                  <a:gdLst>
                    <a:gd name="connsiteX0" fmla="*/ 8047 w 8054"/>
                    <a:gd name="connsiteY0" fmla="*/ 3572 h 7898"/>
                    <a:gd name="connsiteX1" fmla="*/ 3715 w 8054"/>
                    <a:gd name="connsiteY1" fmla="*/ 15 h 7898"/>
                    <a:gd name="connsiteX2" fmla="*/ 7 w 8054"/>
                    <a:gd name="connsiteY2" fmla="*/ 4184 h 7898"/>
                    <a:gd name="connsiteX3" fmla="*/ 4175 w 8054"/>
                    <a:gd name="connsiteY3" fmla="*/ 7892 h 7898"/>
                    <a:gd name="connsiteX4" fmla="*/ 4394 w 8054"/>
                    <a:gd name="connsiteY4" fmla="*/ 7873 h 7898"/>
                    <a:gd name="connsiteX5" fmla="*/ 8047 w 8054"/>
                    <a:gd name="connsiteY5" fmla="*/ 3572 h 7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54" h="7898">
                      <a:moveTo>
                        <a:pt x="8047" y="3572"/>
                      </a:moveTo>
                      <a:cubicBezTo>
                        <a:pt x="7810" y="1406"/>
                        <a:pt x="5885" y="-173"/>
                        <a:pt x="3715" y="15"/>
                      </a:cubicBezTo>
                      <a:cubicBezTo>
                        <a:pt x="1540" y="142"/>
                        <a:pt x="-120" y="2009"/>
                        <a:pt x="7" y="4184"/>
                      </a:cubicBezTo>
                      <a:cubicBezTo>
                        <a:pt x="134" y="6358"/>
                        <a:pt x="2000" y="8019"/>
                        <a:pt x="4175" y="7892"/>
                      </a:cubicBezTo>
                      <a:cubicBezTo>
                        <a:pt x="4248" y="7887"/>
                        <a:pt x="4321" y="7881"/>
                        <a:pt x="4394" y="7873"/>
                      </a:cubicBezTo>
                      <a:cubicBezTo>
                        <a:pt x="6568" y="7651"/>
                        <a:pt x="8180" y="5753"/>
                        <a:pt x="8047" y="3572"/>
                      </a:cubicBezTo>
                      <a:close/>
                    </a:path>
                  </a:pathLst>
                </a:custGeom>
                <a:solidFill>
                  <a:srgbClr val="EE892A"/>
                </a:solidFill>
                <a:ln w="3233" cap="flat">
                  <a:noFill/>
                  <a:prstDash val="solid"/>
                  <a:miter/>
                </a:ln>
              </p:spPr>
              <p:txBody>
                <a:bodyPr rtlCol="0" anchor="ctr"/>
                <a:lstStyle/>
                <a:p>
                  <a:endParaRPr lang="en-US"/>
                </a:p>
              </p:txBody>
            </p:sp>
            <p:sp>
              <p:nvSpPr>
                <p:cNvPr id="701" name="Freeform: Shape 700">
                  <a:extLst>
                    <a:ext uri="{FF2B5EF4-FFF2-40B4-BE49-F238E27FC236}">
                      <a16:creationId xmlns:a16="http://schemas.microsoft.com/office/drawing/2014/main" id="{F3F13064-7B95-492B-8D6C-BAC495C5176E}"/>
                    </a:ext>
                  </a:extLst>
                </p:cNvPr>
                <p:cNvSpPr/>
                <p:nvPr/>
              </p:nvSpPr>
              <p:spPr>
                <a:xfrm>
                  <a:off x="4966976" y="5093183"/>
                  <a:ext cx="21015" cy="21018"/>
                </a:xfrm>
                <a:custGeom>
                  <a:avLst/>
                  <a:gdLst>
                    <a:gd name="connsiteX0" fmla="*/ 20976 w 21015"/>
                    <a:gd name="connsiteY0" fmla="*/ 9576 h 21018"/>
                    <a:gd name="connsiteX1" fmla="*/ 9576 w 21015"/>
                    <a:gd name="connsiteY1" fmla="*/ 42 h 21018"/>
                    <a:gd name="connsiteX2" fmla="*/ 42 w 21015"/>
                    <a:gd name="connsiteY2" fmla="*/ 11443 h 21018"/>
                    <a:gd name="connsiteX3" fmla="*/ 11276 w 21015"/>
                    <a:gd name="connsiteY3" fmla="*/ 20990 h 21018"/>
                    <a:gd name="connsiteX4" fmla="*/ 20984 w 21015"/>
                    <a:gd name="connsiteY4" fmla="*/ 9678 h 21018"/>
                    <a:gd name="connsiteX5" fmla="*/ 20976 w 21015"/>
                    <a:gd name="connsiteY5" fmla="*/ 9576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5" h="21018">
                      <a:moveTo>
                        <a:pt x="20976" y="9576"/>
                      </a:moveTo>
                      <a:cubicBezTo>
                        <a:pt x="20461" y="3795"/>
                        <a:pt x="15357" y="-473"/>
                        <a:pt x="9576" y="42"/>
                      </a:cubicBezTo>
                      <a:cubicBezTo>
                        <a:pt x="3795" y="558"/>
                        <a:pt x="-473" y="5662"/>
                        <a:pt x="42" y="11443"/>
                      </a:cubicBezTo>
                      <a:cubicBezTo>
                        <a:pt x="552" y="17159"/>
                        <a:pt x="5553" y="21408"/>
                        <a:pt x="11276" y="20990"/>
                      </a:cubicBezTo>
                      <a:cubicBezTo>
                        <a:pt x="17081" y="20547"/>
                        <a:pt x="21427" y="15482"/>
                        <a:pt x="20984" y="9678"/>
                      </a:cubicBezTo>
                      <a:cubicBezTo>
                        <a:pt x="20982" y="9644"/>
                        <a:pt x="20979" y="9610"/>
                        <a:pt x="20976" y="9576"/>
                      </a:cubicBezTo>
                      <a:close/>
                    </a:path>
                  </a:pathLst>
                </a:custGeom>
                <a:solidFill>
                  <a:srgbClr val="EE892A"/>
                </a:solidFill>
                <a:ln w="3233" cap="flat">
                  <a:noFill/>
                  <a:prstDash val="solid"/>
                  <a:miter/>
                </a:ln>
              </p:spPr>
              <p:txBody>
                <a:bodyPr rtlCol="0" anchor="ctr"/>
                <a:lstStyle/>
                <a:p>
                  <a:endParaRPr lang="en-US"/>
                </a:p>
              </p:txBody>
            </p:sp>
            <p:sp>
              <p:nvSpPr>
                <p:cNvPr id="702" name="Freeform: Shape 701">
                  <a:extLst>
                    <a:ext uri="{FF2B5EF4-FFF2-40B4-BE49-F238E27FC236}">
                      <a16:creationId xmlns:a16="http://schemas.microsoft.com/office/drawing/2014/main" id="{D15AD8DB-8BCA-4D1F-BEC1-D9CCD4370CB4}"/>
                    </a:ext>
                  </a:extLst>
                </p:cNvPr>
                <p:cNvSpPr/>
                <p:nvPr/>
              </p:nvSpPr>
              <p:spPr>
                <a:xfrm>
                  <a:off x="4979860" y="5075186"/>
                  <a:ext cx="12381" cy="12368"/>
                </a:xfrm>
                <a:custGeom>
                  <a:avLst/>
                  <a:gdLst>
                    <a:gd name="connsiteX0" fmla="*/ 12360 w 12381"/>
                    <a:gd name="connsiteY0" fmla="*/ 5618 h 12368"/>
                    <a:gd name="connsiteX1" fmla="*/ 5635 w 12381"/>
                    <a:gd name="connsiteY1" fmla="*/ 24 h 12368"/>
                    <a:gd name="connsiteX2" fmla="*/ 25 w 12381"/>
                    <a:gd name="connsiteY2" fmla="*/ 6734 h 12368"/>
                    <a:gd name="connsiteX3" fmla="*/ 6734 w 12381"/>
                    <a:gd name="connsiteY3" fmla="*/ 12343 h 12368"/>
                    <a:gd name="connsiteX4" fmla="*/ 12360 w 12381"/>
                    <a:gd name="connsiteY4" fmla="*/ 5618 h 12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81" h="12368">
                      <a:moveTo>
                        <a:pt x="12360" y="5618"/>
                      </a:moveTo>
                      <a:cubicBezTo>
                        <a:pt x="12036" y="2222"/>
                        <a:pt x="9033" y="-276"/>
                        <a:pt x="5635" y="24"/>
                      </a:cubicBezTo>
                      <a:cubicBezTo>
                        <a:pt x="2233" y="328"/>
                        <a:pt x="-279" y="3332"/>
                        <a:pt x="25" y="6734"/>
                      </a:cubicBezTo>
                      <a:cubicBezTo>
                        <a:pt x="328" y="10135"/>
                        <a:pt x="3332" y="12647"/>
                        <a:pt x="6734" y="12343"/>
                      </a:cubicBezTo>
                      <a:cubicBezTo>
                        <a:pt x="10134" y="12019"/>
                        <a:pt x="12641" y="9022"/>
                        <a:pt x="12360" y="5618"/>
                      </a:cubicBezTo>
                      <a:close/>
                    </a:path>
                  </a:pathLst>
                </a:custGeom>
                <a:solidFill>
                  <a:srgbClr val="EE892A"/>
                </a:solidFill>
                <a:ln w="3233" cap="flat">
                  <a:noFill/>
                  <a:prstDash val="solid"/>
                  <a:miter/>
                </a:ln>
              </p:spPr>
              <p:txBody>
                <a:bodyPr rtlCol="0" anchor="ctr"/>
                <a:lstStyle/>
                <a:p>
                  <a:endParaRPr lang="en-US"/>
                </a:p>
              </p:txBody>
            </p:sp>
            <p:sp>
              <p:nvSpPr>
                <p:cNvPr id="703" name="Freeform: Shape 702">
                  <a:extLst>
                    <a:ext uri="{FF2B5EF4-FFF2-40B4-BE49-F238E27FC236}">
                      <a16:creationId xmlns:a16="http://schemas.microsoft.com/office/drawing/2014/main" id="{1F006032-D0D4-4C18-AA3A-86636190A86D}"/>
                    </a:ext>
                  </a:extLst>
                </p:cNvPr>
                <p:cNvSpPr/>
                <p:nvPr/>
              </p:nvSpPr>
              <p:spPr>
                <a:xfrm>
                  <a:off x="4951657" y="5088872"/>
                  <a:ext cx="7921" cy="7921"/>
                </a:xfrm>
                <a:custGeom>
                  <a:avLst/>
                  <a:gdLst>
                    <a:gd name="connsiteX0" fmla="*/ 4317 w 7921"/>
                    <a:gd name="connsiteY0" fmla="*/ 7906 h 7921"/>
                    <a:gd name="connsiteX1" fmla="*/ 7906 w 7921"/>
                    <a:gd name="connsiteY1" fmla="*/ 3605 h 7921"/>
                    <a:gd name="connsiteX2" fmla="*/ 3605 w 7921"/>
                    <a:gd name="connsiteY2" fmla="*/ 16 h 7921"/>
                    <a:gd name="connsiteX3" fmla="*/ 16 w 7921"/>
                    <a:gd name="connsiteY3" fmla="*/ 4317 h 7921"/>
                    <a:gd name="connsiteX4" fmla="*/ 4317 w 7921"/>
                    <a:gd name="connsiteY4" fmla="*/ 7906 h 79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21" h="7921">
                      <a:moveTo>
                        <a:pt x="4317" y="7906"/>
                      </a:moveTo>
                      <a:cubicBezTo>
                        <a:pt x="6495" y="7709"/>
                        <a:pt x="8102" y="5784"/>
                        <a:pt x="7906" y="3605"/>
                      </a:cubicBezTo>
                      <a:cubicBezTo>
                        <a:pt x="7709" y="1427"/>
                        <a:pt x="5784" y="-180"/>
                        <a:pt x="3605" y="16"/>
                      </a:cubicBezTo>
                      <a:cubicBezTo>
                        <a:pt x="1427" y="213"/>
                        <a:pt x="-180" y="2138"/>
                        <a:pt x="16" y="4317"/>
                      </a:cubicBezTo>
                      <a:cubicBezTo>
                        <a:pt x="213" y="6495"/>
                        <a:pt x="2138" y="8102"/>
                        <a:pt x="4317" y="7906"/>
                      </a:cubicBezTo>
                      <a:close/>
                    </a:path>
                  </a:pathLst>
                </a:custGeom>
                <a:solidFill>
                  <a:srgbClr val="EE892A"/>
                </a:solidFill>
                <a:ln w="3233" cap="flat">
                  <a:noFill/>
                  <a:prstDash val="solid"/>
                  <a:miter/>
                </a:ln>
              </p:spPr>
              <p:txBody>
                <a:bodyPr rtlCol="0" anchor="ctr"/>
                <a:lstStyle/>
                <a:p>
                  <a:endParaRPr lang="en-US"/>
                </a:p>
              </p:txBody>
            </p:sp>
            <p:sp>
              <p:nvSpPr>
                <p:cNvPr id="704" name="Freeform: Shape 703">
                  <a:extLst>
                    <a:ext uri="{FF2B5EF4-FFF2-40B4-BE49-F238E27FC236}">
                      <a16:creationId xmlns:a16="http://schemas.microsoft.com/office/drawing/2014/main" id="{48B64AD1-1269-4A3A-969C-EC9135DD5D82}"/>
                    </a:ext>
                  </a:extLst>
                </p:cNvPr>
                <p:cNvSpPr/>
                <p:nvPr/>
              </p:nvSpPr>
              <p:spPr>
                <a:xfrm>
                  <a:off x="5133265" y="5034258"/>
                  <a:ext cx="21017" cy="21015"/>
                </a:xfrm>
                <a:custGeom>
                  <a:avLst/>
                  <a:gdLst>
                    <a:gd name="connsiteX0" fmla="*/ 11506 w 21017"/>
                    <a:gd name="connsiteY0" fmla="*/ 20970 h 21015"/>
                    <a:gd name="connsiteX1" fmla="*/ 20970 w 21017"/>
                    <a:gd name="connsiteY1" fmla="*/ 9512 h 21015"/>
                    <a:gd name="connsiteX2" fmla="*/ 9511 w 21017"/>
                    <a:gd name="connsiteY2" fmla="*/ 48 h 21015"/>
                    <a:gd name="connsiteX3" fmla="*/ 28 w 21017"/>
                    <a:gd name="connsiteY3" fmla="*/ 11270 h 21015"/>
                    <a:gd name="connsiteX4" fmla="*/ 11335 w 21017"/>
                    <a:gd name="connsiteY4" fmla="*/ 20985 h 21015"/>
                    <a:gd name="connsiteX5" fmla="*/ 11507 w 21017"/>
                    <a:gd name="connsiteY5" fmla="*/ 20970 h 2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7" h="21015">
                      <a:moveTo>
                        <a:pt x="11506" y="20970"/>
                      </a:moveTo>
                      <a:cubicBezTo>
                        <a:pt x="17284" y="20419"/>
                        <a:pt x="21521" y="15289"/>
                        <a:pt x="20970" y="9512"/>
                      </a:cubicBezTo>
                      <a:cubicBezTo>
                        <a:pt x="20419" y="3734"/>
                        <a:pt x="15289" y="-503"/>
                        <a:pt x="9511" y="48"/>
                      </a:cubicBezTo>
                      <a:cubicBezTo>
                        <a:pt x="3826" y="591"/>
                        <a:pt x="-386" y="5574"/>
                        <a:pt x="28" y="11270"/>
                      </a:cubicBezTo>
                      <a:cubicBezTo>
                        <a:pt x="468" y="17075"/>
                        <a:pt x="5530" y="21425"/>
                        <a:pt x="11335" y="20985"/>
                      </a:cubicBezTo>
                      <a:cubicBezTo>
                        <a:pt x="11392" y="20981"/>
                        <a:pt x="11449" y="20976"/>
                        <a:pt x="11507" y="20970"/>
                      </a:cubicBezTo>
                      <a:close/>
                    </a:path>
                  </a:pathLst>
                </a:custGeom>
                <a:solidFill>
                  <a:srgbClr val="EE892A"/>
                </a:solidFill>
                <a:ln w="3233" cap="flat">
                  <a:noFill/>
                  <a:prstDash val="solid"/>
                  <a:miter/>
                </a:ln>
              </p:spPr>
              <p:txBody>
                <a:bodyPr rtlCol="0" anchor="ctr"/>
                <a:lstStyle/>
                <a:p>
                  <a:endParaRPr lang="en-US"/>
                </a:p>
              </p:txBody>
            </p:sp>
            <p:sp>
              <p:nvSpPr>
                <p:cNvPr id="705" name="Freeform: Shape 704">
                  <a:extLst>
                    <a:ext uri="{FF2B5EF4-FFF2-40B4-BE49-F238E27FC236}">
                      <a16:creationId xmlns:a16="http://schemas.microsoft.com/office/drawing/2014/main" id="{0771DF26-5C1B-4235-B8B8-738CCAE62F8A}"/>
                    </a:ext>
                  </a:extLst>
                </p:cNvPr>
                <p:cNvSpPr/>
                <p:nvPr/>
              </p:nvSpPr>
              <p:spPr>
                <a:xfrm>
                  <a:off x="5146218" y="5016242"/>
                  <a:ext cx="12352" cy="12346"/>
                </a:xfrm>
                <a:custGeom>
                  <a:avLst/>
                  <a:gdLst>
                    <a:gd name="connsiteX0" fmla="*/ 5570 w 12352"/>
                    <a:gd name="connsiteY0" fmla="*/ 25 h 12346"/>
                    <a:gd name="connsiteX1" fmla="*/ 30 w 12352"/>
                    <a:gd name="connsiteY1" fmla="*/ 6777 h 12346"/>
                    <a:gd name="connsiteX2" fmla="*/ 6783 w 12352"/>
                    <a:gd name="connsiteY2" fmla="*/ 12316 h 12346"/>
                    <a:gd name="connsiteX3" fmla="*/ 12327 w 12352"/>
                    <a:gd name="connsiteY3" fmla="*/ 5618 h 12346"/>
                    <a:gd name="connsiteX4" fmla="*/ 5569 w 12352"/>
                    <a:gd name="connsiteY4" fmla="*/ 25 h 123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52" h="12346">
                      <a:moveTo>
                        <a:pt x="5570" y="25"/>
                      </a:moveTo>
                      <a:cubicBezTo>
                        <a:pt x="2175" y="360"/>
                        <a:pt x="-305" y="3383"/>
                        <a:pt x="30" y="6777"/>
                      </a:cubicBezTo>
                      <a:cubicBezTo>
                        <a:pt x="365" y="10171"/>
                        <a:pt x="3389" y="12651"/>
                        <a:pt x="6783" y="12316"/>
                      </a:cubicBezTo>
                      <a:cubicBezTo>
                        <a:pt x="10156" y="11983"/>
                        <a:pt x="12630" y="8994"/>
                        <a:pt x="12327" y="5618"/>
                      </a:cubicBezTo>
                      <a:cubicBezTo>
                        <a:pt x="11986" y="2218"/>
                        <a:pt x="8974" y="-276"/>
                        <a:pt x="5569" y="25"/>
                      </a:cubicBezTo>
                      <a:close/>
                    </a:path>
                  </a:pathLst>
                </a:custGeom>
                <a:solidFill>
                  <a:srgbClr val="EE892A"/>
                </a:solidFill>
                <a:ln w="3233" cap="flat">
                  <a:noFill/>
                  <a:prstDash val="solid"/>
                  <a:miter/>
                </a:ln>
              </p:spPr>
              <p:txBody>
                <a:bodyPr rtlCol="0" anchor="ctr"/>
                <a:lstStyle/>
                <a:p>
                  <a:endParaRPr lang="en-US"/>
                </a:p>
              </p:txBody>
            </p:sp>
            <p:sp>
              <p:nvSpPr>
                <p:cNvPr id="706" name="Freeform: Shape 705">
                  <a:extLst>
                    <a:ext uri="{FF2B5EF4-FFF2-40B4-BE49-F238E27FC236}">
                      <a16:creationId xmlns:a16="http://schemas.microsoft.com/office/drawing/2014/main" id="{869B4F11-C75A-4563-B137-DD696E10B7FE}"/>
                    </a:ext>
                  </a:extLst>
                </p:cNvPr>
                <p:cNvSpPr/>
                <p:nvPr/>
              </p:nvSpPr>
              <p:spPr>
                <a:xfrm>
                  <a:off x="5118017" y="5030068"/>
                  <a:ext cx="7889" cy="7889"/>
                </a:xfrm>
                <a:custGeom>
                  <a:avLst/>
                  <a:gdLst>
                    <a:gd name="connsiteX0" fmla="*/ 14 w 7889"/>
                    <a:gd name="connsiteY0" fmla="*/ 4273 h 7889"/>
                    <a:gd name="connsiteX1" fmla="*/ 4273 w 7889"/>
                    <a:gd name="connsiteY1" fmla="*/ 7876 h 7889"/>
                    <a:gd name="connsiteX2" fmla="*/ 7876 w 7889"/>
                    <a:gd name="connsiteY2" fmla="*/ 3617 h 7889"/>
                    <a:gd name="connsiteX3" fmla="*/ 7871 w 7889"/>
                    <a:gd name="connsiteY3" fmla="*/ 3561 h 7889"/>
                    <a:gd name="connsiteX4" fmla="*/ 3561 w 7889"/>
                    <a:gd name="connsiteY4" fmla="*/ 19 h 7889"/>
                    <a:gd name="connsiteX5" fmla="*/ 14 w 7889"/>
                    <a:gd name="connsiteY5" fmla="*/ 4273 h 7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89" h="7889">
                      <a:moveTo>
                        <a:pt x="14" y="4273"/>
                      </a:moveTo>
                      <a:cubicBezTo>
                        <a:pt x="195" y="6444"/>
                        <a:pt x="2102" y="8057"/>
                        <a:pt x="4273" y="7876"/>
                      </a:cubicBezTo>
                      <a:cubicBezTo>
                        <a:pt x="6444" y="7695"/>
                        <a:pt x="8057" y="5788"/>
                        <a:pt x="7876" y="3617"/>
                      </a:cubicBezTo>
                      <a:cubicBezTo>
                        <a:pt x="7874" y="3599"/>
                        <a:pt x="7873" y="3580"/>
                        <a:pt x="7871" y="3561"/>
                      </a:cubicBezTo>
                      <a:cubicBezTo>
                        <a:pt x="7659" y="1393"/>
                        <a:pt x="5730" y="-193"/>
                        <a:pt x="3561" y="19"/>
                      </a:cubicBezTo>
                      <a:cubicBezTo>
                        <a:pt x="1415" y="229"/>
                        <a:pt x="-165" y="2124"/>
                        <a:pt x="14" y="4273"/>
                      </a:cubicBezTo>
                      <a:close/>
                    </a:path>
                  </a:pathLst>
                </a:custGeom>
                <a:solidFill>
                  <a:srgbClr val="EE892A"/>
                </a:solidFill>
                <a:ln w="3233" cap="flat">
                  <a:noFill/>
                  <a:prstDash val="solid"/>
                  <a:miter/>
                </a:ln>
              </p:spPr>
              <p:txBody>
                <a:bodyPr rtlCol="0" anchor="ctr"/>
                <a:lstStyle/>
                <a:p>
                  <a:endParaRPr lang="en-US"/>
                </a:p>
              </p:txBody>
            </p:sp>
            <p:sp>
              <p:nvSpPr>
                <p:cNvPr id="707" name="Freeform: Shape 706">
                  <a:extLst>
                    <a:ext uri="{FF2B5EF4-FFF2-40B4-BE49-F238E27FC236}">
                      <a16:creationId xmlns:a16="http://schemas.microsoft.com/office/drawing/2014/main" id="{C87B9CA6-AA6E-4590-B137-EEDDEF439962}"/>
                    </a:ext>
                  </a:extLst>
                </p:cNvPr>
                <p:cNvSpPr/>
                <p:nvPr/>
              </p:nvSpPr>
              <p:spPr>
                <a:xfrm>
                  <a:off x="5070540" y="5043418"/>
                  <a:ext cx="21034" cy="21034"/>
                </a:xfrm>
                <a:custGeom>
                  <a:avLst/>
                  <a:gdLst>
                    <a:gd name="connsiteX0" fmla="*/ 11439 w 21034"/>
                    <a:gd name="connsiteY0" fmla="*/ 20993 h 21034"/>
                    <a:gd name="connsiteX1" fmla="*/ 20994 w 21034"/>
                    <a:gd name="connsiteY1" fmla="*/ 9596 h 21034"/>
                    <a:gd name="connsiteX2" fmla="*/ 9596 w 21034"/>
                    <a:gd name="connsiteY2" fmla="*/ 41 h 21034"/>
                    <a:gd name="connsiteX3" fmla="*/ 41 w 21034"/>
                    <a:gd name="connsiteY3" fmla="*/ 11439 h 21034"/>
                    <a:gd name="connsiteX4" fmla="*/ 11439 w 21034"/>
                    <a:gd name="connsiteY4" fmla="*/ 20993 h 210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034" h="21034">
                      <a:moveTo>
                        <a:pt x="11439" y="20993"/>
                      </a:moveTo>
                      <a:cubicBezTo>
                        <a:pt x="17225" y="20485"/>
                        <a:pt x="21502" y="15382"/>
                        <a:pt x="20994" y="9596"/>
                      </a:cubicBezTo>
                      <a:cubicBezTo>
                        <a:pt x="20485" y="3810"/>
                        <a:pt x="15382" y="-468"/>
                        <a:pt x="9596" y="41"/>
                      </a:cubicBezTo>
                      <a:cubicBezTo>
                        <a:pt x="3810" y="550"/>
                        <a:pt x="-468" y="5653"/>
                        <a:pt x="41" y="11439"/>
                      </a:cubicBezTo>
                      <a:cubicBezTo>
                        <a:pt x="550" y="17225"/>
                        <a:pt x="5653" y="21503"/>
                        <a:pt x="11439" y="20993"/>
                      </a:cubicBezTo>
                      <a:close/>
                    </a:path>
                  </a:pathLst>
                </a:custGeom>
                <a:solidFill>
                  <a:srgbClr val="EE892A"/>
                </a:solidFill>
                <a:ln w="3233" cap="flat">
                  <a:noFill/>
                  <a:prstDash val="solid"/>
                  <a:miter/>
                </a:ln>
              </p:spPr>
              <p:txBody>
                <a:bodyPr rtlCol="0" anchor="ctr"/>
                <a:lstStyle/>
                <a:p>
                  <a:endParaRPr lang="en-US"/>
                </a:p>
              </p:txBody>
            </p:sp>
            <p:sp>
              <p:nvSpPr>
                <p:cNvPr id="708" name="Freeform: Shape 707">
                  <a:extLst>
                    <a:ext uri="{FF2B5EF4-FFF2-40B4-BE49-F238E27FC236}">
                      <a16:creationId xmlns:a16="http://schemas.microsoft.com/office/drawing/2014/main" id="{151CC1F5-92DC-4836-AF50-D4574F08ADA3}"/>
                    </a:ext>
                  </a:extLst>
                </p:cNvPr>
                <p:cNvSpPr/>
                <p:nvPr/>
              </p:nvSpPr>
              <p:spPr>
                <a:xfrm>
                  <a:off x="5083425" y="5025407"/>
                  <a:ext cx="12358" cy="12352"/>
                </a:xfrm>
                <a:custGeom>
                  <a:avLst/>
                  <a:gdLst>
                    <a:gd name="connsiteX0" fmla="*/ 6702 w 12358"/>
                    <a:gd name="connsiteY0" fmla="*/ 12329 h 12352"/>
                    <a:gd name="connsiteX1" fmla="*/ 12341 w 12358"/>
                    <a:gd name="connsiteY1" fmla="*/ 5780 h 12352"/>
                    <a:gd name="connsiteX2" fmla="*/ 12328 w 12358"/>
                    <a:gd name="connsiteY2" fmla="*/ 5636 h 12352"/>
                    <a:gd name="connsiteX3" fmla="*/ 5636 w 12358"/>
                    <a:gd name="connsiteY3" fmla="*/ 24 h 12352"/>
                    <a:gd name="connsiteX4" fmla="*/ 24 w 12358"/>
                    <a:gd name="connsiteY4" fmla="*/ 6716 h 12352"/>
                    <a:gd name="connsiteX5" fmla="*/ 6702 w 12358"/>
                    <a:gd name="connsiteY5" fmla="*/ 12329 h 1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8" h="12352">
                      <a:moveTo>
                        <a:pt x="6702" y="12329"/>
                      </a:moveTo>
                      <a:cubicBezTo>
                        <a:pt x="10068" y="12078"/>
                        <a:pt x="12592" y="9145"/>
                        <a:pt x="12341" y="5780"/>
                      </a:cubicBezTo>
                      <a:cubicBezTo>
                        <a:pt x="12337" y="5732"/>
                        <a:pt x="12333" y="5684"/>
                        <a:pt x="12328" y="5636"/>
                      </a:cubicBezTo>
                      <a:cubicBezTo>
                        <a:pt x="12030" y="2239"/>
                        <a:pt x="9034" y="-274"/>
                        <a:pt x="5636" y="24"/>
                      </a:cubicBezTo>
                      <a:cubicBezTo>
                        <a:pt x="2239" y="322"/>
                        <a:pt x="-274" y="3318"/>
                        <a:pt x="24" y="6716"/>
                      </a:cubicBezTo>
                      <a:cubicBezTo>
                        <a:pt x="322" y="10108"/>
                        <a:pt x="3309" y="12619"/>
                        <a:pt x="6702" y="12329"/>
                      </a:cubicBezTo>
                      <a:close/>
                    </a:path>
                  </a:pathLst>
                </a:custGeom>
                <a:solidFill>
                  <a:srgbClr val="EE892A"/>
                </a:solidFill>
                <a:ln w="3233" cap="flat">
                  <a:noFill/>
                  <a:prstDash val="solid"/>
                  <a:miter/>
                </a:ln>
              </p:spPr>
              <p:txBody>
                <a:bodyPr rtlCol="0" anchor="ctr"/>
                <a:lstStyle/>
                <a:p>
                  <a:endParaRPr lang="en-US"/>
                </a:p>
              </p:txBody>
            </p:sp>
            <p:sp>
              <p:nvSpPr>
                <p:cNvPr id="709" name="Freeform: Shape 708">
                  <a:extLst>
                    <a:ext uri="{FF2B5EF4-FFF2-40B4-BE49-F238E27FC236}">
                      <a16:creationId xmlns:a16="http://schemas.microsoft.com/office/drawing/2014/main" id="{F40ED654-4757-40BD-94A4-0CF9DEF9B4F1}"/>
                    </a:ext>
                  </a:extLst>
                </p:cNvPr>
                <p:cNvSpPr/>
                <p:nvPr/>
              </p:nvSpPr>
              <p:spPr>
                <a:xfrm>
                  <a:off x="5055243" y="5039105"/>
                  <a:ext cx="7935" cy="7896"/>
                </a:xfrm>
                <a:custGeom>
                  <a:avLst/>
                  <a:gdLst>
                    <a:gd name="connsiteX0" fmla="*/ 7918 w 7935"/>
                    <a:gd name="connsiteY0" fmla="*/ 3610 h 7896"/>
                    <a:gd name="connsiteX1" fmla="*/ 3714 w 7935"/>
                    <a:gd name="connsiteY1" fmla="*/ 12 h 7896"/>
                    <a:gd name="connsiteX2" fmla="*/ 3617 w 7935"/>
                    <a:gd name="connsiteY2" fmla="*/ 21 h 7896"/>
                    <a:gd name="connsiteX3" fmla="*/ 14 w 7935"/>
                    <a:gd name="connsiteY3" fmla="*/ 4279 h 7896"/>
                    <a:gd name="connsiteX4" fmla="*/ 4273 w 7935"/>
                    <a:gd name="connsiteY4" fmla="*/ 7883 h 7896"/>
                    <a:gd name="connsiteX5" fmla="*/ 4329 w 7935"/>
                    <a:gd name="connsiteY5" fmla="*/ 7878 h 7896"/>
                    <a:gd name="connsiteX6" fmla="*/ 7923 w 7935"/>
                    <a:gd name="connsiteY6" fmla="*/ 3671 h 7896"/>
                    <a:gd name="connsiteX7" fmla="*/ 7918 w 7935"/>
                    <a:gd name="connsiteY7" fmla="*/ 3610 h 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935" h="7896">
                      <a:moveTo>
                        <a:pt x="7918" y="3610"/>
                      </a:moveTo>
                      <a:cubicBezTo>
                        <a:pt x="7750" y="1455"/>
                        <a:pt x="5868" y="-155"/>
                        <a:pt x="3714" y="12"/>
                      </a:cubicBezTo>
                      <a:cubicBezTo>
                        <a:pt x="3682" y="14"/>
                        <a:pt x="3649" y="17"/>
                        <a:pt x="3617" y="21"/>
                      </a:cubicBezTo>
                      <a:cubicBezTo>
                        <a:pt x="1446" y="202"/>
                        <a:pt x="-167" y="2109"/>
                        <a:pt x="14" y="4279"/>
                      </a:cubicBezTo>
                      <a:cubicBezTo>
                        <a:pt x="195" y="6451"/>
                        <a:pt x="2102" y="8064"/>
                        <a:pt x="4273" y="7883"/>
                      </a:cubicBezTo>
                      <a:cubicBezTo>
                        <a:pt x="4291" y="7881"/>
                        <a:pt x="4310" y="7879"/>
                        <a:pt x="4329" y="7878"/>
                      </a:cubicBezTo>
                      <a:cubicBezTo>
                        <a:pt x="6483" y="7709"/>
                        <a:pt x="8092" y="5825"/>
                        <a:pt x="7923" y="3671"/>
                      </a:cubicBezTo>
                      <a:cubicBezTo>
                        <a:pt x="7921" y="3651"/>
                        <a:pt x="7920" y="3630"/>
                        <a:pt x="7918" y="3610"/>
                      </a:cubicBezTo>
                      <a:close/>
                    </a:path>
                  </a:pathLst>
                </a:custGeom>
                <a:solidFill>
                  <a:srgbClr val="EE892A"/>
                </a:solidFill>
                <a:ln w="3233" cap="flat">
                  <a:noFill/>
                  <a:prstDash val="solid"/>
                  <a:miter/>
                </a:ln>
              </p:spPr>
              <p:txBody>
                <a:bodyPr rtlCol="0" anchor="ctr"/>
                <a:lstStyle/>
                <a:p>
                  <a:endParaRPr lang="en-US"/>
                </a:p>
              </p:txBody>
            </p:sp>
            <p:sp>
              <p:nvSpPr>
                <p:cNvPr id="710" name="Freeform: Shape 709">
                  <a:extLst>
                    <a:ext uri="{FF2B5EF4-FFF2-40B4-BE49-F238E27FC236}">
                      <a16:creationId xmlns:a16="http://schemas.microsoft.com/office/drawing/2014/main" id="{5F7EF66D-9A17-48C7-999D-2B1AB0FC871B}"/>
                    </a:ext>
                  </a:extLst>
                </p:cNvPr>
                <p:cNvSpPr/>
                <p:nvPr/>
              </p:nvSpPr>
              <p:spPr>
                <a:xfrm>
                  <a:off x="5040811" y="5064326"/>
                  <a:ext cx="17528" cy="17539"/>
                </a:xfrm>
                <a:custGeom>
                  <a:avLst/>
                  <a:gdLst>
                    <a:gd name="connsiteX0" fmla="*/ 16659 w 17528"/>
                    <a:gd name="connsiteY0" fmla="*/ 12566 h 17539"/>
                    <a:gd name="connsiteX1" fmla="*/ 12565 w 17528"/>
                    <a:gd name="connsiteY1" fmla="*/ 869 h 17539"/>
                    <a:gd name="connsiteX2" fmla="*/ 869 w 17528"/>
                    <a:gd name="connsiteY2" fmla="*/ 4963 h 17539"/>
                    <a:gd name="connsiteX3" fmla="*/ 4922 w 17528"/>
                    <a:gd name="connsiteY3" fmla="*/ 16640 h 17539"/>
                    <a:gd name="connsiteX4" fmla="*/ 16611 w 17528"/>
                    <a:gd name="connsiteY4" fmla="*/ 12665 h 17539"/>
                    <a:gd name="connsiteX5" fmla="*/ 16659 w 17528"/>
                    <a:gd name="connsiteY5" fmla="*/ 12566 h 1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28" h="17539">
                      <a:moveTo>
                        <a:pt x="16659" y="12566"/>
                      </a:moveTo>
                      <a:cubicBezTo>
                        <a:pt x="18759" y="8205"/>
                        <a:pt x="16926" y="2969"/>
                        <a:pt x="12565" y="869"/>
                      </a:cubicBezTo>
                      <a:cubicBezTo>
                        <a:pt x="8205" y="-1230"/>
                        <a:pt x="2969" y="603"/>
                        <a:pt x="869" y="4963"/>
                      </a:cubicBezTo>
                      <a:cubicBezTo>
                        <a:pt x="-1222" y="9308"/>
                        <a:pt x="589" y="14526"/>
                        <a:pt x="4922" y="16640"/>
                      </a:cubicBezTo>
                      <a:cubicBezTo>
                        <a:pt x="9248" y="18770"/>
                        <a:pt x="14481" y="16991"/>
                        <a:pt x="16611" y="12665"/>
                      </a:cubicBezTo>
                      <a:cubicBezTo>
                        <a:pt x="16628" y="12632"/>
                        <a:pt x="16644" y="12599"/>
                        <a:pt x="16659" y="12566"/>
                      </a:cubicBezTo>
                      <a:close/>
                    </a:path>
                  </a:pathLst>
                </a:custGeom>
                <a:solidFill>
                  <a:srgbClr val="EE892A"/>
                </a:solidFill>
                <a:ln w="3233" cap="flat">
                  <a:noFill/>
                  <a:prstDash val="solid"/>
                  <a:miter/>
                </a:ln>
              </p:spPr>
              <p:txBody>
                <a:bodyPr rtlCol="0" anchor="ctr"/>
                <a:lstStyle/>
                <a:p>
                  <a:endParaRPr lang="en-US"/>
                </a:p>
              </p:txBody>
            </p:sp>
            <p:sp>
              <p:nvSpPr>
                <p:cNvPr id="711" name="Freeform: Shape 710">
                  <a:extLst>
                    <a:ext uri="{FF2B5EF4-FFF2-40B4-BE49-F238E27FC236}">
                      <a16:creationId xmlns:a16="http://schemas.microsoft.com/office/drawing/2014/main" id="{55A70426-796F-47F1-8818-036A94501035}"/>
                    </a:ext>
                  </a:extLst>
                </p:cNvPr>
                <p:cNvSpPr/>
                <p:nvPr/>
              </p:nvSpPr>
              <p:spPr>
                <a:xfrm>
                  <a:off x="5032136" y="5052035"/>
                  <a:ext cx="10348" cy="10348"/>
                </a:xfrm>
                <a:custGeom>
                  <a:avLst/>
                  <a:gdLst>
                    <a:gd name="connsiteX0" fmla="*/ 9749 w 10348"/>
                    <a:gd name="connsiteY0" fmla="*/ 7591 h 10348"/>
                    <a:gd name="connsiteX1" fmla="*/ 7591 w 10348"/>
                    <a:gd name="connsiteY1" fmla="*/ 600 h 10348"/>
                    <a:gd name="connsiteX2" fmla="*/ 600 w 10348"/>
                    <a:gd name="connsiteY2" fmla="*/ 2758 h 10348"/>
                    <a:gd name="connsiteX3" fmla="*/ 437 w 10348"/>
                    <a:gd name="connsiteY3" fmla="*/ 3096 h 10348"/>
                    <a:gd name="connsiteX4" fmla="*/ 3097 w 10348"/>
                    <a:gd name="connsiteY4" fmla="*/ 9912 h 10348"/>
                    <a:gd name="connsiteX5" fmla="*/ 9749 w 10348"/>
                    <a:gd name="connsiteY5" fmla="*/ 7591 h 10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348" h="10348">
                      <a:moveTo>
                        <a:pt x="9749" y="7591"/>
                      </a:moveTo>
                      <a:cubicBezTo>
                        <a:pt x="11083" y="5064"/>
                        <a:pt x="10117" y="1934"/>
                        <a:pt x="7591" y="600"/>
                      </a:cubicBezTo>
                      <a:cubicBezTo>
                        <a:pt x="5064" y="-735"/>
                        <a:pt x="1935" y="232"/>
                        <a:pt x="600" y="2758"/>
                      </a:cubicBezTo>
                      <a:cubicBezTo>
                        <a:pt x="542" y="2869"/>
                        <a:pt x="487" y="2982"/>
                        <a:pt x="437" y="3096"/>
                      </a:cubicBezTo>
                      <a:cubicBezTo>
                        <a:pt x="-711" y="5713"/>
                        <a:pt x="480" y="8764"/>
                        <a:pt x="3097" y="9912"/>
                      </a:cubicBezTo>
                      <a:cubicBezTo>
                        <a:pt x="5580" y="11001"/>
                        <a:pt x="8483" y="9988"/>
                        <a:pt x="9749" y="7591"/>
                      </a:cubicBezTo>
                      <a:close/>
                    </a:path>
                  </a:pathLst>
                </a:custGeom>
                <a:solidFill>
                  <a:srgbClr val="EE892A"/>
                </a:solidFill>
                <a:ln w="3233" cap="flat">
                  <a:noFill/>
                  <a:prstDash val="solid"/>
                  <a:miter/>
                </a:ln>
              </p:spPr>
              <p:txBody>
                <a:bodyPr rtlCol="0" anchor="ctr"/>
                <a:lstStyle/>
                <a:p>
                  <a:endParaRPr lang="en-US"/>
                </a:p>
              </p:txBody>
            </p:sp>
            <p:sp>
              <p:nvSpPr>
                <p:cNvPr id="712" name="Freeform: Shape 711">
                  <a:extLst>
                    <a:ext uri="{FF2B5EF4-FFF2-40B4-BE49-F238E27FC236}">
                      <a16:creationId xmlns:a16="http://schemas.microsoft.com/office/drawing/2014/main" id="{B245E35F-FC84-4DB3-91AC-08CE01DE7B65}"/>
                    </a:ext>
                  </a:extLst>
                </p:cNvPr>
                <p:cNvSpPr/>
                <p:nvPr/>
              </p:nvSpPr>
              <p:spPr>
                <a:xfrm>
                  <a:off x="5029117" y="5080879"/>
                  <a:ext cx="6468" cy="6468"/>
                </a:xfrm>
                <a:custGeom>
                  <a:avLst/>
                  <a:gdLst>
                    <a:gd name="connsiteX0" fmla="*/ 1871 w 6468"/>
                    <a:gd name="connsiteY0" fmla="*/ 6166 h 6468"/>
                    <a:gd name="connsiteX1" fmla="*/ 6166 w 6468"/>
                    <a:gd name="connsiteY1" fmla="*/ 4596 h 6468"/>
                    <a:gd name="connsiteX2" fmla="*/ 4597 w 6468"/>
                    <a:gd name="connsiteY2" fmla="*/ 302 h 6468"/>
                    <a:gd name="connsiteX3" fmla="*/ 352 w 6468"/>
                    <a:gd name="connsiteY3" fmla="*/ 1769 h 6468"/>
                    <a:gd name="connsiteX4" fmla="*/ 1769 w 6468"/>
                    <a:gd name="connsiteY4" fmla="*/ 6116 h 6468"/>
                    <a:gd name="connsiteX5" fmla="*/ 1871 w 6468"/>
                    <a:gd name="connsiteY5" fmla="*/ 6166 h 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68" h="6468">
                      <a:moveTo>
                        <a:pt x="1871" y="6166"/>
                      </a:moveTo>
                      <a:cubicBezTo>
                        <a:pt x="3491" y="6919"/>
                        <a:pt x="5413" y="6216"/>
                        <a:pt x="6166" y="4596"/>
                      </a:cubicBezTo>
                      <a:cubicBezTo>
                        <a:pt x="6919" y="2977"/>
                        <a:pt x="6216" y="1054"/>
                        <a:pt x="4597" y="302"/>
                      </a:cubicBezTo>
                      <a:cubicBezTo>
                        <a:pt x="3017" y="-432"/>
                        <a:pt x="1141" y="216"/>
                        <a:pt x="352" y="1769"/>
                      </a:cubicBezTo>
                      <a:cubicBezTo>
                        <a:pt x="-457" y="3361"/>
                        <a:pt x="177" y="5307"/>
                        <a:pt x="1769" y="6116"/>
                      </a:cubicBezTo>
                      <a:cubicBezTo>
                        <a:pt x="1803" y="6134"/>
                        <a:pt x="1837" y="6150"/>
                        <a:pt x="1871" y="6166"/>
                      </a:cubicBezTo>
                      <a:close/>
                    </a:path>
                  </a:pathLst>
                </a:custGeom>
                <a:solidFill>
                  <a:srgbClr val="EE892A"/>
                </a:solidFill>
                <a:ln w="3233" cap="flat">
                  <a:noFill/>
                  <a:prstDash val="solid"/>
                  <a:miter/>
                </a:ln>
              </p:spPr>
              <p:txBody>
                <a:bodyPr rtlCol="0" anchor="ctr"/>
                <a:lstStyle/>
                <a:p>
                  <a:endParaRPr lang="en-US"/>
                </a:p>
              </p:txBody>
            </p:sp>
            <p:sp>
              <p:nvSpPr>
                <p:cNvPr id="713" name="Freeform: Shape 712">
                  <a:extLst>
                    <a:ext uri="{FF2B5EF4-FFF2-40B4-BE49-F238E27FC236}">
                      <a16:creationId xmlns:a16="http://schemas.microsoft.com/office/drawing/2014/main" id="{A90A990F-252F-4DD7-B9B6-F86603BE15C9}"/>
                    </a:ext>
                  </a:extLst>
                </p:cNvPr>
                <p:cNvSpPr/>
                <p:nvPr/>
              </p:nvSpPr>
              <p:spPr>
                <a:xfrm>
                  <a:off x="4776963" y="5123631"/>
                  <a:ext cx="17583" cy="17593"/>
                </a:xfrm>
                <a:custGeom>
                  <a:avLst/>
                  <a:gdLst>
                    <a:gd name="connsiteX0" fmla="*/ 16727 w 17583"/>
                    <a:gd name="connsiteY0" fmla="*/ 4995 h 17593"/>
                    <a:gd name="connsiteX1" fmla="*/ 4995 w 17583"/>
                    <a:gd name="connsiteY1" fmla="*/ 866 h 17593"/>
                    <a:gd name="connsiteX2" fmla="*/ 866 w 17583"/>
                    <a:gd name="connsiteY2" fmla="*/ 12599 h 17593"/>
                    <a:gd name="connsiteX3" fmla="*/ 12589 w 17583"/>
                    <a:gd name="connsiteY3" fmla="*/ 16732 h 17593"/>
                    <a:gd name="connsiteX4" fmla="*/ 16728 w 17583"/>
                    <a:gd name="connsiteY4" fmla="*/ 4995 h 175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83" h="17593">
                      <a:moveTo>
                        <a:pt x="16727" y="4995"/>
                      </a:moveTo>
                      <a:cubicBezTo>
                        <a:pt x="14628" y="615"/>
                        <a:pt x="9375" y="-1233"/>
                        <a:pt x="4995" y="866"/>
                      </a:cubicBezTo>
                      <a:cubicBezTo>
                        <a:pt x="615" y="2966"/>
                        <a:pt x="-1234" y="8219"/>
                        <a:pt x="866" y="12599"/>
                      </a:cubicBezTo>
                      <a:cubicBezTo>
                        <a:pt x="2964" y="16975"/>
                        <a:pt x="8210" y="18825"/>
                        <a:pt x="12589" y="16732"/>
                      </a:cubicBezTo>
                      <a:cubicBezTo>
                        <a:pt x="16961" y="14623"/>
                        <a:pt x="18810" y="9380"/>
                        <a:pt x="16728" y="4995"/>
                      </a:cubicBezTo>
                      <a:close/>
                    </a:path>
                  </a:pathLst>
                </a:custGeom>
                <a:solidFill>
                  <a:srgbClr val="EE892A"/>
                </a:solidFill>
                <a:ln w="3233" cap="flat">
                  <a:noFill/>
                  <a:prstDash val="solid"/>
                  <a:miter/>
                </a:ln>
              </p:spPr>
              <p:txBody>
                <a:bodyPr rtlCol="0" anchor="ctr"/>
                <a:lstStyle/>
                <a:p>
                  <a:endParaRPr lang="en-US"/>
                </a:p>
              </p:txBody>
            </p:sp>
            <p:sp>
              <p:nvSpPr>
                <p:cNvPr id="714" name="Freeform: Shape 713">
                  <a:extLst>
                    <a:ext uri="{FF2B5EF4-FFF2-40B4-BE49-F238E27FC236}">
                      <a16:creationId xmlns:a16="http://schemas.microsoft.com/office/drawing/2014/main" id="{8D602284-C04C-49BD-885A-ED434DD8C301}"/>
                    </a:ext>
                  </a:extLst>
                </p:cNvPr>
                <p:cNvSpPr/>
                <p:nvPr/>
              </p:nvSpPr>
              <p:spPr>
                <a:xfrm>
                  <a:off x="4792949" y="5111608"/>
                  <a:ext cx="10284" cy="10295"/>
                </a:xfrm>
                <a:custGeom>
                  <a:avLst/>
                  <a:gdLst>
                    <a:gd name="connsiteX0" fmla="*/ 7370 w 10284"/>
                    <a:gd name="connsiteY0" fmla="*/ 9776 h 10295"/>
                    <a:gd name="connsiteX1" fmla="*/ 9776 w 10284"/>
                    <a:gd name="connsiteY1" fmla="*/ 2915 h 10295"/>
                    <a:gd name="connsiteX2" fmla="*/ 2915 w 10284"/>
                    <a:gd name="connsiteY2" fmla="*/ 509 h 10295"/>
                    <a:gd name="connsiteX3" fmla="*/ 509 w 10284"/>
                    <a:gd name="connsiteY3" fmla="*/ 7370 h 10295"/>
                    <a:gd name="connsiteX4" fmla="*/ 515 w 10284"/>
                    <a:gd name="connsiteY4" fmla="*/ 7383 h 10295"/>
                    <a:gd name="connsiteX5" fmla="*/ 7325 w 10284"/>
                    <a:gd name="connsiteY5" fmla="*/ 9798 h 10295"/>
                    <a:gd name="connsiteX6" fmla="*/ 7370 w 10284"/>
                    <a:gd name="connsiteY6" fmla="*/ 9776 h 10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84" h="10295">
                      <a:moveTo>
                        <a:pt x="7370" y="9776"/>
                      </a:moveTo>
                      <a:cubicBezTo>
                        <a:pt x="9929" y="8545"/>
                        <a:pt x="11006" y="5473"/>
                        <a:pt x="9776" y="2915"/>
                      </a:cubicBezTo>
                      <a:cubicBezTo>
                        <a:pt x="8545" y="356"/>
                        <a:pt x="5474" y="-721"/>
                        <a:pt x="2915" y="509"/>
                      </a:cubicBezTo>
                      <a:cubicBezTo>
                        <a:pt x="356" y="1739"/>
                        <a:pt x="-721" y="4811"/>
                        <a:pt x="509" y="7370"/>
                      </a:cubicBezTo>
                      <a:cubicBezTo>
                        <a:pt x="511" y="7374"/>
                        <a:pt x="513" y="7379"/>
                        <a:pt x="515" y="7383"/>
                      </a:cubicBezTo>
                      <a:cubicBezTo>
                        <a:pt x="1729" y="9930"/>
                        <a:pt x="4778" y="11011"/>
                        <a:pt x="7325" y="9798"/>
                      </a:cubicBezTo>
                      <a:cubicBezTo>
                        <a:pt x="7340" y="9791"/>
                        <a:pt x="7355" y="9783"/>
                        <a:pt x="7370" y="9776"/>
                      </a:cubicBezTo>
                      <a:close/>
                    </a:path>
                  </a:pathLst>
                </a:custGeom>
                <a:solidFill>
                  <a:srgbClr val="EE892A"/>
                </a:solidFill>
                <a:ln w="3233" cap="flat">
                  <a:noFill/>
                  <a:prstDash val="solid"/>
                  <a:miter/>
                </a:ln>
              </p:spPr>
              <p:txBody>
                <a:bodyPr rtlCol="0" anchor="ctr"/>
                <a:lstStyle/>
                <a:p>
                  <a:endParaRPr lang="en-US"/>
                </a:p>
              </p:txBody>
            </p:sp>
            <p:sp>
              <p:nvSpPr>
                <p:cNvPr id="715" name="Freeform: Shape 714">
                  <a:extLst>
                    <a:ext uri="{FF2B5EF4-FFF2-40B4-BE49-F238E27FC236}">
                      <a16:creationId xmlns:a16="http://schemas.microsoft.com/office/drawing/2014/main" id="{1174EA1B-AEB7-4AAE-BA19-EA1A5FCEF6E8}"/>
                    </a:ext>
                  </a:extLst>
                </p:cNvPr>
                <p:cNvSpPr/>
                <p:nvPr/>
              </p:nvSpPr>
              <p:spPr>
                <a:xfrm>
                  <a:off x="4799635" y="5140243"/>
                  <a:ext cx="6468" cy="6468"/>
                </a:xfrm>
                <a:custGeom>
                  <a:avLst/>
                  <a:gdLst>
                    <a:gd name="connsiteX0" fmla="*/ 4597 w 6468"/>
                    <a:gd name="connsiteY0" fmla="*/ 6166 h 6468"/>
                    <a:gd name="connsiteX1" fmla="*/ 6166 w 6468"/>
                    <a:gd name="connsiteY1" fmla="*/ 1872 h 6468"/>
                    <a:gd name="connsiteX2" fmla="*/ 6116 w 6468"/>
                    <a:gd name="connsiteY2" fmla="*/ 1769 h 6468"/>
                    <a:gd name="connsiteX3" fmla="*/ 1769 w 6468"/>
                    <a:gd name="connsiteY3" fmla="*/ 352 h 6468"/>
                    <a:gd name="connsiteX4" fmla="*/ 352 w 6468"/>
                    <a:gd name="connsiteY4" fmla="*/ 4699 h 6468"/>
                    <a:gd name="connsiteX5" fmla="*/ 4597 w 6468"/>
                    <a:gd name="connsiteY5" fmla="*/ 6166 h 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68" h="6468">
                      <a:moveTo>
                        <a:pt x="4597" y="6166"/>
                      </a:moveTo>
                      <a:cubicBezTo>
                        <a:pt x="6216" y="5414"/>
                        <a:pt x="6919" y="3491"/>
                        <a:pt x="6166" y="1872"/>
                      </a:cubicBezTo>
                      <a:cubicBezTo>
                        <a:pt x="6150" y="1837"/>
                        <a:pt x="6134" y="1803"/>
                        <a:pt x="6116" y="1769"/>
                      </a:cubicBezTo>
                      <a:cubicBezTo>
                        <a:pt x="5307" y="177"/>
                        <a:pt x="3361" y="-458"/>
                        <a:pt x="1769" y="352"/>
                      </a:cubicBezTo>
                      <a:cubicBezTo>
                        <a:pt x="177" y="1161"/>
                        <a:pt x="-457" y="3107"/>
                        <a:pt x="352" y="4699"/>
                      </a:cubicBezTo>
                      <a:cubicBezTo>
                        <a:pt x="1141" y="6252"/>
                        <a:pt x="3017" y="6900"/>
                        <a:pt x="4597" y="6166"/>
                      </a:cubicBezTo>
                      <a:close/>
                    </a:path>
                  </a:pathLst>
                </a:custGeom>
                <a:solidFill>
                  <a:srgbClr val="EE892A"/>
                </a:solidFill>
                <a:ln w="3233" cap="flat">
                  <a:noFill/>
                  <a:prstDash val="solid"/>
                  <a:miter/>
                </a:ln>
              </p:spPr>
              <p:txBody>
                <a:bodyPr rtlCol="0" anchor="ctr"/>
                <a:lstStyle/>
                <a:p>
                  <a:endParaRPr lang="en-US"/>
                </a:p>
              </p:txBody>
            </p:sp>
            <p:sp>
              <p:nvSpPr>
                <p:cNvPr id="716" name="Freeform: Shape 715">
                  <a:extLst>
                    <a:ext uri="{FF2B5EF4-FFF2-40B4-BE49-F238E27FC236}">
                      <a16:creationId xmlns:a16="http://schemas.microsoft.com/office/drawing/2014/main" id="{1658E995-1CC8-43F2-8C67-B32BEFCB4392}"/>
                    </a:ext>
                  </a:extLst>
                </p:cNvPr>
                <p:cNvSpPr/>
                <p:nvPr/>
              </p:nvSpPr>
              <p:spPr>
                <a:xfrm>
                  <a:off x="5200263" y="5161309"/>
                  <a:ext cx="28587" cy="28586"/>
                </a:xfrm>
                <a:custGeom>
                  <a:avLst/>
                  <a:gdLst>
                    <a:gd name="connsiteX0" fmla="*/ 21851 w 28587"/>
                    <a:gd name="connsiteY0" fmla="*/ 26423 h 28586"/>
                    <a:gd name="connsiteX1" fmla="*/ 26423 w 28587"/>
                    <a:gd name="connsiteY1" fmla="*/ 6736 h 28586"/>
                    <a:gd name="connsiteX2" fmla="*/ 6736 w 28587"/>
                    <a:gd name="connsiteY2" fmla="*/ 2164 h 28586"/>
                    <a:gd name="connsiteX3" fmla="*/ 2164 w 28587"/>
                    <a:gd name="connsiteY3" fmla="*/ 21851 h 28586"/>
                    <a:gd name="connsiteX4" fmla="*/ 2192 w 28587"/>
                    <a:gd name="connsiteY4" fmla="*/ 21896 h 28586"/>
                    <a:gd name="connsiteX5" fmla="*/ 21851 w 28587"/>
                    <a:gd name="connsiteY5" fmla="*/ 26423 h 28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587" h="28586">
                      <a:moveTo>
                        <a:pt x="21851" y="26423"/>
                      </a:moveTo>
                      <a:cubicBezTo>
                        <a:pt x="28550" y="22249"/>
                        <a:pt x="30597" y="13435"/>
                        <a:pt x="26423" y="6736"/>
                      </a:cubicBezTo>
                      <a:cubicBezTo>
                        <a:pt x="22249" y="37"/>
                        <a:pt x="13435" y="-2010"/>
                        <a:pt x="6736" y="2164"/>
                      </a:cubicBezTo>
                      <a:cubicBezTo>
                        <a:pt x="37" y="6338"/>
                        <a:pt x="-2010" y="15152"/>
                        <a:pt x="2164" y="21851"/>
                      </a:cubicBezTo>
                      <a:cubicBezTo>
                        <a:pt x="2173" y="21866"/>
                        <a:pt x="2183" y="21881"/>
                        <a:pt x="2192" y="21896"/>
                      </a:cubicBezTo>
                      <a:cubicBezTo>
                        <a:pt x="6380" y="28562"/>
                        <a:pt x="15170" y="30586"/>
                        <a:pt x="21851" y="26423"/>
                      </a:cubicBezTo>
                      <a:close/>
                    </a:path>
                  </a:pathLst>
                </a:custGeom>
                <a:solidFill>
                  <a:srgbClr val="EE892A"/>
                </a:solidFill>
                <a:ln w="3233" cap="flat">
                  <a:noFill/>
                  <a:prstDash val="solid"/>
                  <a:miter/>
                </a:ln>
              </p:spPr>
              <p:txBody>
                <a:bodyPr rtlCol="0" anchor="ctr"/>
                <a:lstStyle/>
                <a:p>
                  <a:endParaRPr lang="en-US"/>
                </a:p>
              </p:txBody>
            </p:sp>
            <p:sp>
              <p:nvSpPr>
                <p:cNvPr id="717" name="Freeform: Shape 716">
                  <a:extLst>
                    <a:ext uri="{FF2B5EF4-FFF2-40B4-BE49-F238E27FC236}">
                      <a16:creationId xmlns:a16="http://schemas.microsoft.com/office/drawing/2014/main" id="{0E41D338-0C6B-415A-A75A-1E05F35D16E2}"/>
                    </a:ext>
                  </a:extLst>
                </p:cNvPr>
                <p:cNvSpPr/>
                <p:nvPr/>
              </p:nvSpPr>
              <p:spPr>
                <a:xfrm>
                  <a:off x="5178584" y="5150035"/>
                  <a:ext cx="16803" cy="16816"/>
                </a:xfrm>
                <a:custGeom>
                  <a:avLst/>
                  <a:gdLst>
                    <a:gd name="connsiteX0" fmla="*/ 15529 w 16803"/>
                    <a:gd name="connsiteY0" fmla="*/ 3940 h 16816"/>
                    <a:gd name="connsiteX1" fmla="*/ 3940 w 16803"/>
                    <a:gd name="connsiteY1" fmla="*/ 1287 h 16816"/>
                    <a:gd name="connsiteX2" fmla="*/ 1287 w 16803"/>
                    <a:gd name="connsiteY2" fmla="*/ 12876 h 16816"/>
                    <a:gd name="connsiteX3" fmla="*/ 12846 w 16803"/>
                    <a:gd name="connsiteY3" fmla="*/ 15548 h 16816"/>
                    <a:gd name="connsiteX4" fmla="*/ 15529 w 16803"/>
                    <a:gd name="connsiteY4" fmla="*/ 3941 h 168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03" h="16816">
                      <a:moveTo>
                        <a:pt x="15529" y="3940"/>
                      </a:moveTo>
                      <a:cubicBezTo>
                        <a:pt x="13062" y="7"/>
                        <a:pt x="7873" y="-1181"/>
                        <a:pt x="3940" y="1287"/>
                      </a:cubicBezTo>
                      <a:cubicBezTo>
                        <a:pt x="7" y="3754"/>
                        <a:pt x="-1181" y="8943"/>
                        <a:pt x="1287" y="12876"/>
                      </a:cubicBezTo>
                      <a:cubicBezTo>
                        <a:pt x="3747" y="16797"/>
                        <a:pt x="8914" y="17992"/>
                        <a:pt x="12846" y="15548"/>
                      </a:cubicBezTo>
                      <a:cubicBezTo>
                        <a:pt x="16785" y="13079"/>
                        <a:pt x="17985" y="7888"/>
                        <a:pt x="15529" y="3941"/>
                      </a:cubicBezTo>
                      <a:close/>
                    </a:path>
                  </a:pathLst>
                </a:custGeom>
                <a:solidFill>
                  <a:srgbClr val="EE892A"/>
                </a:solidFill>
                <a:ln w="3233" cap="flat">
                  <a:noFill/>
                  <a:prstDash val="solid"/>
                  <a:miter/>
                </a:ln>
              </p:spPr>
              <p:txBody>
                <a:bodyPr rtlCol="0" anchor="ctr"/>
                <a:lstStyle/>
                <a:p>
                  <a:endParaRPr lang="en-US"/>
                </a:p>
              </p:txBody>
            </p:sp>
            <p:sp>
              <p:nvSpPr>
                <p:cNvPr id="718" name="Freeform: Shape 717">
                  <a:extLst>
                    <a:ext uri="{FF2B5EF4-FFF2-40B4-BE49-F238E27FC236}">
                      <a16:creationId xmlns:a16="http://schemas.microsoft.com/office/drawing/2014/main" id="{8647CAA4-D606-4044-88CF-370C908C615D}"/>
                    </a:ext>
                  </a:extLst>
                </p:cNvPr>
                <p:cNvSpPr/>
                <p:nvPr/>
              </p:nvSpPr>
              <p:spPr>
                <a:xfrm>
                  <a:off x="5223958" y="5140604"/>
                  <a:ext cx="10736" cy="10712"/>
                </a:xfrm>
                <a:custGeom>
                  <a:avLst/>
                  <a:gdLst>
                    <a:gd name="connsiteX0" fmla="*/ 2521 w 10736"/>
                    <a:gd name="connsiteY0" fmla="*/ 794 h 10712"/>
                    <a:gd name="connsiteX1" fmla="*/ 818 w 10736"/>
                    <a:gd name="connsiteY1" fmla="*/ 8192 h 10712"/>
                    <a:gd name="connsiteX2" fmla="*/ 8216 w 10736"/>
                    <a:gd name="connsiteY2" fmla="*/ 9894 h 10712"/>
                    <a:gd name="connsiteX3" fmla="*/ 9925 w 10736"/>
                    <a:gd name="connsiteY3" fmla="*/ 2508 h 10712"/>
                    <a:gd name="connsiteX4" fmla="*/ 2521 w 10736"/>
                    <a:gd name="connsiteY4" fmla="*/ 794 h 107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36" h="10712">
                      <a:moveTo>
                        <a:pt x="2521" y="794"/>
                      </a:moveTo>
                      <a:cubicBezTo>
                        <a:pt x="8" y="2367"/>
                        <a:pt x="-754" y="5679"/>
                        <a:pt x="818" y="8192"/>
                      </a:cubicBezTo>
                      <a:cubicBezTo>
                        <a:pt x="2391" y="10704"/>
                        <a:pt x="5703" y="11466"/>
                        <a:pt x="8216" y="9894"/>
                      </a:cubicBezTo>
                      <a:cubicBezTo>
                        <a:pt x="10724" y="8324"/>
                        <a:pt x="11489" y="5020"/>
                        <a:pt x="9925" y="2508"/>
                      </a:cubicBezTo>
                      <a:cubicBezTo>
                        <a:pt x="8334" y="18"/>
                        <a:pt x="5044" y="-744"/>
                        <a:pt x="2521" y="794"/>
                      </a:cubicBezTo>
                      <a:close/>
                    </a:path>
                  </a:pathLst>
                </a:custGeom>
                <a:solidFill>
                  <a:srgbClr val="EE892A"/>
                </a:solidFill>
                <a:ln w="3233" cap="flat">
                  <a:noFill/>
                  <a:prstDash val="solid"/>
                  <a:miter/>
                </a:ln>
              </p:spPr>
              <p:txBody>
                <a:bodyPr rtlCol="0" anchor="ctr"/>
                <a:lstStyle/>
                <a:p>
                  <a:endParaRPr lang="en-US"/>
                </a:p>
              </p:txBody>
            </p:sp>
            <p:sp>
              <p:nvSpPr>
                <p:cNvPr id="719" name="Freeform: Shape 718">
                  <a:extLst>
                    <a:ext uri="{FF2B5EF4-FFF2-40B4-BE49-F238E27FC236}">
                      <a16:creationId xmlns:a16="http://schemas.microsoft.com/office/drawing/2014/main" id="{EE1BC657-106B-4FEF-B82F-74A9433D24E1}"/>
                    </a:ext>
                  </a:extLst>
                </p:cNvPr>
                <p:cNvSpPr/>
                <p:nvPr/>
              </p:nvSpPr>
              <p:spPr>
                <a:xfrm>
                  <a:off x="5130160" y="5200817"/>
                  <a:ext cx="21017" cy="21018"/>
                </a:xfrm>
                <a:custGeom>
                  <a:avLst/>
                  <a:gdLst>
                    <a:gd name="connsiteX0" fmla="*/ 28 w 21017"/>
                    <a:gd name="connsiteY0" fmla="*/ 9742 h 21018"/>
                    <a:gd name="connsiteX1" fmla="*/ 9742 w 21017"/>
                    <a:gd name="connsiteY1" fmla="*/ 20990 h 21018"/>
                    <a:gd name="connsiteX2" fmla="*/ 20989 w 21017"/>
                    <a:gd name="connsiteY2" fmla="*/ 11276 h 21018"/>
                    <a:gd name="connsiteX3" fmla="*/ 11442 w 21017"/>
                    <a:gd name="connsiteY3" fmla="*/ 42 h 21018"/>
                    <a:gd name="connsiteX4" fmla="*/ 42 w 21017"/>
                    <a:gd name="connsiteY4" fmla="*/ 9576 h 21018"/>
                    <a:gd name="connsiteX5" fmla="*/ 28 w 21017"/>
                    <a:gd name="connsiteY5" fmla="*/ 9742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7" h="21018">
                      <a:moveTo>
                        <a:pt x="28" y="9742"/>
                      </a:moveTo>
                      <a:cubicBezTo>
                        <a:pt x="-395" y="15531"/>
                        <a:pt x="3954" y="20566"/>
                        <a:pt x="9742" y="20990"/>
                      </a:cubicBezTo>
                      <a:cubicBezTo>
                        <a:pt x="15530" y="21413"/>
                        <a:pt x="20566" y="17064"/>
                        <a:pt x="20989" y="11276"/>
                      </a:cubicBezTo>
                      <a:cubicBezTo>
                        <a:pt x="21408" y="5553"/>
                        <a:pt x="17158" y="552"/>
                        <a:pt x="11442" y="42"/>
                      </a:cubicBezTo>
                      <a:cubicBezTo>
                        <a:pt x="5661" y="-473"/>
                        <a:pt x="557" y="3795"/>
                        <a:pt x="42" y="9576"/>
                      </a:cubicBezTo>
                      <a:cubicBezTo>
                        <a:pt x="37" y="9631"/>
                        <a:pt x="32" y="9687"/>
                        <a:pt x="28" y="9742"/>
                      </a:cubicBezTo>
                      <a:close/>
                    </a:path>
                  </a:pathLst>
                </a:custGeom>
                <a:solidFill>
                  <a:srgbClr val="EE892A"/>
                </a:solidFill>
                <a:ln w="3233" cap="flat">
                  <a:noFill/>
                  <a:prstDash val="solid"/>
                  <a:miter/>
                </a:ln>
              </p:spPr>
              <p:txBody>
                <a:bodyPr rtlCol="0" anchor="ctr"/>
                <a:lstStyle/>
                <a:p>
                  <a:endParaRPr lang="en-US"/>
                </a:p>
              </p:txBody>
            </p:sp>
            <p:sp>
              <p:nvSpPr>
                <p:cNvPr id="720" name="Freeform: Shape 719">
                  <a:extLst>
                    <a:ext uri="{FF2B5EF4-FFF2-40B4-BE49-F238E27FC236}">
                      <a16:creationId xmlns:a16="http://schemas.microsoft.com/office/drawing/2014/main" id="{2A808F32-AAC7-432B-AFAE-019419DBC81B}"/>
                    </a:ext>
                  </a:extLst>
                </p:cNvPr>
                <p:cNvSpPr/>
                <p:nvPr/>
              </p:nvSpPr>
              <p:spPr>
                <a:xfrm>
                  <a:off x="5125923" y="5183004"/>
                  <a:ext cx="12355" cy="12352"/>
                </a:xfrm>
                <a:custGeom>
                  <a:avLst/>
                  <a:gdLst>
                    <a:gd name="connsiteX0" fmla="*/ 5624 w 12355"/>
                    <a:gd name="connsiteY0" fmla="*/ 12327 h 12352"/>
                    <a:gd name="connsiteX1" fmla="*/ 12330 w 12355"/>
                    <a:gd name="connsiteY1" fmla="*/ 6731 h 12352"/>
                    <a:gd name="connsiteX2" fmla="*/ 6734 w 12355"/>
                    <a:gd name="connsiteY2" fmla="*/ 25 h 12352"/>
                    <a:gd name="connsiteX3" fmla="*/ 30 w 12355"/>
                    <a:gd name="connsiteY3" fmla="*/ 5601 h 12352"/>
                    <a:gd name="connsiteX4" fmla="*/ 5540 w 12355"/>
                    <a:gd name="connsiteY4" fmla="*/ 12319 h 12352"/>
                    <a:gd name="connsiteX5" fmla="*/ 5624 w 12355"/>
                    <a:gd name="connsiteY5" fmla="*/ 12327 h 1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5" h="12352">
                      <a:moveTo>
                        <a:pt x="5624" y="12327"/>
                      </a:moveTo>
                      <a:cubicBezTo>
                        <a:pt x="9021" y="12634"/>
                        <a:pt x="12023" y="10129"/>
                        <a:pt x="12330" y="6731"/>
                      </a:cubicBezTo>
                      <a:cubicBezTo>
                        <a:pt x="12637" y="3335"/>
                        <a:pt x="10131" y="332"/>
                        <a:pt x="6734" y="25"/>
                      </a:cubicBezTo>
                      <a:cubicBezTo>
                        <a:pt x="3345" y="-281"/>
                        <a:pt x="347" y="2213"/>
                        <a:pt x="30" y="5601"/>
                      </a:cubicBezTo>
                      <a:cubicBezTo>
                        <a:pt x="-303" y="8978"/>
                        <a:pt x="2163" y="11986"/>
                        <a:pt x="5540" y="12319"/>
                      </a:cubicBezTo>
                      <a:cubicBezTo>
                        <a:pt x="5568" y="12322"/>
                        <a:pt x="5596" y="12325"/>
                        <a:pt x="5624" y="12327"/>
                      </a:cubicBezTo>
                      <a:close/>
                    </a:path>
                  </a:pathLst>
                </a:custGeom>
                <a:solidFill>
                  <a:srgbClr val="EE892A"/>
                </a:solidFill>
                <a:ln w="3233" cap="flat">
                  <a:noFill/>
                  <a:prstDash val="solid"/>
                  <a:miter/>
                </a:ln>
              </p:spPr>
              <p:txBody>
                <a:bodyPr rtlCol="0" anchor="ctr"/>
                <a:lstStyle/>
                <a:p>
                  <a:endParaRPr lang="en-US"/>
                </a:p>
              </p:txBody>
            </p:sp>
            <p:sp>
              <p:nvSpPr>
                <p:cNvPr id="721" name="Freeform: Shape 720">
                  <a:extLst>
                    <a:ext uri="{FF2B5EF4-FFF2-40B4-BE49-F238E27FC236}">
                      <a16:creationId xmlns:a16="http://schemas.microsoft.com/office/drawing/2014/main" id="{9F895E97-81E7-42AB-84A8-14818FCA6A13}"/>
                    </a:ext>
                  </a:extLst>
                </p:cNvPr>
                <p:cNvSpPr/>
                <p:nvPr/>
              </p:nvSpPr>
              <p:spPr>
                <a:xfrm>
                  <a:off x="5158530" y="5196645"/>
                  <a:ext cx="7954" cy="7954"/>
                </a:xfrm>
                <a:custGeom>
                  <a:avLst/>
                  <a:gdLst>
                    <a:gd name="connsiteX0" fmla="*/ 3572 w 7954"/>
                    <a:gd name="connsiteY0" fmla="*/ 7934 h 7954"/>
                    <a:gd name="connsiteX1" fmla="*/ 7934 w 7954"/>
                    <a:gd name="connsiteY1" fmla="*/ 4383 h 7954"/>
                    <a:gd name="connsiteX2" fmla="*/ 4383 w 7954"/>
                    <a:gd name="connsiteY2" fmla="*/ 21 h 7954"/>
                    <a:gd name="connsiteX3" fmla="*/ 21 w 7954"/>
                    <a:gd name="connsiteY3" fmla="*/ 3572 h 7954"/>
                    <a:gd name="connsiteX4" fmla="*/ 15 w 7954"/>
                    <a:gd name="connsiteY4" fmla="*/ 3633 h 7954"/>
                    <a:gd name="connsiteX5" fmla="*/ 3572 w 7954"/>
                    <a:gd name="connsiteY5" fmla="*/ 7933 h 7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4" h="7954">
                      <a:moveTo>
                        <a:pt x="3572" y="7934"/>
                      </a:moveTo>
                      <a:cubicBezTo>
                        <a:pt x="5757" y="8157"/>
                        <a:pt x="7710" y="6567"/>
                        <a:pt x="7934" y="4383"/>
                      </a:cubicBezTo>
                      <a:cubicBezTo>
                        <a:pt x="8158" y="2198"/>
                        <a:pt x="6568" y="245"/>
                        <a:pt x="4383" y="21"/>
                      </a:cubicBezTo>
                      <a:cubicBezTo>
                        <a:pt x="2198" y="-203"/>
                        <a:pt x="245" y="1387"/>
                        <a:pt x="21" y="3572"/>
                      </a:cubicBezTo>
                      <a:cubicBezTo>
                        <a:pt x="19" y="3592"/>
                        <a:pt x="17" y="3613"/>
                        <a:pt x="15" y="3633"/>
                      </a:cubicBezTo>
                      <a:cubicBezTo>
                        <a:pt x="-173" y="5797"/>
                        <a:pt x="1411" y="7712"/>
                        <a:pt x="3572" y="7933"/>
                      </a:cubicBezTo>
                      <a:close/>
                    </a:path>
                  </a:pathLst>
                </a:custGeom>
                <a:solidFill>
                  <a:srgbClr val="EE892A"/>
                </a:solidFill>
                <a:ln w="3233" cap="flat">
                  <a:noFill/>
                  <a:prstDash val="solid"/>
                  <a:miter/>
                </a:ln>
              </p:spPr>
              <p:txBody>
                <a:bodyPr rtlCol="0" anchor="ctr"/>
                <a:lstStyle/>
                <a:p>
                  <a:endParaRPr lang="en-US"/>
                </a:p>
              </p:txBody>
            </p:sp>
            <p:sp>
              <p:nvSpPr>
                <p:cNvPr id="722" name="Freeform: Shape 721">
                  <a:extLst>
                    <a:ext uri="{FF2B5EF4-FFF2-40B4-BE49-F238E27FC236}">
                      <a16:creationId xmlns:a16="http://schemas.microsoft.com/office/drawing/2014/main" id="{423F4DC0-3C8F-4D30-B72D-025CB4E21F21}"/>
                    </a:ext>
                  </a:extLst>
                </p:cNvPr>
                <p:cNvSpPr/>
                <p:nvPr/>
              </p:nvSpPr>
              <p:spPr>
                <a:xfrm>
                  <a:off x="5070679" y="5190277"/>
                  <a:ext cx="21020" cy="21032"/>
                </a:xfrm>
                <a:custGeom>
                  <a:avLst/>
                  <a:gdLst>
                    <a:gd name="connsiteX0" fmla="*/ 19578 w 21020"/>
                    <a:gd name="connsiteY0" fmla="*/ 15821 h 21032"/>
                    <a:gd name="connsiteX1" fmla="*/ 15821 w 21020"/>
                    <a:gd name="connsiteY1" fmla="*/ 1442 h 21032"/>
                    <a:gd name="connsiteX2" fmla="*/ 1443 w 21020"/>
                    <a:gd name="connsiteY2" fmla="*/ 5199 h 21032"/>
                    <a:gd name="connsiteX3" fmla="*/ 5189 w 21020"/>
                    <a:gd name="connsiteY3" fmla="*/ 19572 h 21032"/>
                    <a:gd name="connsiteX4" fmla="*/ 19539 w 21020"/>
                    <a:gd name="connsiteY4" fmla="*/ 15887 h 21032"/>
                    <a:gd name="connsiteX5" fmla="*/ 19578 w 21020"/>
                    <a:gd name="connsiteY5" fmla="*/ 15821 h 21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20" h="21032">
                      <a:moveTo>
                        <a:pt x="19578" y="15821"/>
                      </a:moveTo>
                      <a:cubicBezTo>
                        <a:pt x="22511" y="10813"/>
                        <a:pt x="20829" y="4375"/>
                        <a:pt x="15821" y="1442"/>
                      </a:cubicBezTo>
                      <a:cubicBezTo>
                        <a:pt x="10813" y="-1491"/>
                        <a:pt x="4376" y="191"/>
                        <a:pt x="1443" y="5199"/>
                      </a:cubicBezTo>
                      <a:cubicBezTo>
                        <a:pt x="-1488" y="10203"/>
                        <a:pt x="188" y="16635"/>
                        <a:pt x="5189" y="19572"/>
                      </a:cubicBezTo>
                      <a:cubicBezTo>
                        <a:pt x="10169" y="22517"/>
                        <a:pt x="16594" y="20867"/>
                        <a:pt x="19539" y="15887"/>
                      </a:cubicBezTo>
                      <a:cubicBezTo>
                        <a:pt x="19552" y="15865"/>
                        <a:pt x="19565" y="15843"/>
                        <a:pt x="19578" y="15821"/>
                      </a:cubicBezTo>
                      <a:close/>
                    </a:path>
                  </a:pathLst>
                </a:custGeom>
                <a:solidFill>
                  <a:srgbClr val="EE892A"/>
                </a:solidFill>
                <a:ln w="3233" cap="flat">
                  <a:noFill/>
                  <a:prstDash val="solid"/>
                  <a:miter/>
                </a:ln>
              </p:spPr>
              <p:txBody>
                <a:bodyPr rtlCol="0" anchor="ctr"/>
                <a:lstStyle/>
                <a:p>
                  <a:endParaRPr lang="en-US"/>
                </a:p>
              </p:txBody>
            </p:sp>
            <p:sp>
              <p:nvSpPr>
                <p:cNvPr id="723" name="Freeform: Shape 722">
                  <a:extLst>
                    <a:ext uri="{FF2B5EF4-FFF2-40B4-BE49-F238E27FC236}">
                      <a16:creationId xmlns:a16="http://schemas.microsoft.com/office/drawing/2014/main" id="{71598093-BA3E-4699-856C-00D9DD29A688}"/>
                    </a:ext>
                  </a:extLst>
                </p:cNvPr>
                <p:cNvSpPr/>
                <p:nvPr/>
              </p:nvSpPr>
              <p:spPr>
                <a:xfrm>
                  <a:off x="5098811" y="5196377"/>
                  <a:ext cx="12404" cy="12386"/>
                </a:xfrm>
                <a:custGeom>
                  <a:avLst/>
                  <a:gdLst>
                    <a:gd name="connsiteX0" fmla="*/ 855 w 12404"/>
                    <a:gd name="connsiteY0" fmla="*/ 3061 h 12386"/>
                    <a:gd name="connsiteX1" fmla="*/ 3053 w 12404"/>
                    <a:gd name="connsiteY1" fmla="*/ 11532 h 12386"/>
                    <a:gd name="connsiteX2" fmla="*/ 11525 w 12404"/>
                    <a:gd name="connsiteY2" fmla="*/ 9333 h 12386"/>
                    <a:gd name="connsiteX3" fmla="*/ 9427 w 12404"/>
                    <a:gd name="connsiteY3" fmla="*/ 902 h 12386"/>
                    <a:gd name="connsiteX4" fmla="*/ 9358 w 12404"/>
                    <a:gd name="connsiteY4" fmla="*/ 862 h 12386"/>
                    <a:gd name="connsiteX5" fmla="*/ 857 w 12404"/>
                    <a:gd name="connsiteY5" fmla="*/ 3056 h 12386"/>
                    <a:gd name="connsiteX6" fmla="*/ 855 w 12404"/>
                    <a:gd name="connsiteY6" fmla="*/ 3061 h 12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04" h="12386">
                      <a:moveTo>
                        <a:pt x="855" y="3061"/>
                      </a:moveTo>
                      <a:cubicBezTo>
                        <a:pt x="-878" y="6007"/>
                        <a:pt x="107" y="9800"/>
                        <a:pt x="3053" y="11532"/>
                      </a:cubicBezTo>
                      <a:cubicBezTo>
                        <a:pt x="6000" y="13264"/>
                        <a:pt x="9793" y="12280"/>
                        <a:pt x="11525" y="9333"/>
                      </a:cubicBezTo>
                      <a:cubicBezTo>
                        <a:pt x="13273" y="6426"/>
                        <a:pt x="12334" y="2651"/>
                        <a:pt x="9427" y="902"/>
                      </a:cubicBezTo>
                      <a:cubicBezTo>
                        <a:pt x="9404" y="888"/>
                        <a:pt x="9381" y="875"/>
                        <a:pt x="9358" y="862"/>
                      </a:cubicBezTo>
                      <a:cubicBezTo>
                        <a:pt x="6405" y="-880"/>
                        <a:pt x="2599" y="102"/>
                        <a:pt x="857" y="3056"/>
                      </a:cubicBezTo>
                      <a:cubicBezTo>
                        <a:pt x="856" y="3057"/>
                        <a:pt x="856" y="3059"/>
                        <a:pt x="855" y="3061"/>
                      </a:cubicBezTo>
                      <a:close/>
                    </a:path>
                  </a:pathLst>
                </a:custGeom>
                <a:solidFill>
                  <a:srgbClr val="EE892A"/>
                </a:solidFill>
                <a:ln w="3233" cap="flat">
                  <a:noFill/>
                  <a:prstDash val="solid"/>
                  <a:miter/>
                </a:ln>
              </p:spPr>
              <p:txBody>
                <a:bodyPr rtlCol="0" anchor="ctr"/>
                <a:lstStyle/>
                <a:p>
                  <a:endParaRPr lang="en-US"/>
                </a:p>
              </p:txBody>
            </p:sp>
            <p:sp>
              <p:nvSpPr>
                <p:cNvPr id="724" name="Freeform: Shape 723">
                  <a:extLst>
                    <a:ext uri="{FF2B5EF4-FFF2-40B4-BE49-F238E27FC236}">
                      <a16:creationId xmlns:a16="http://schemas.microsoft.com/office/drawing/2014/main" id="{22BB5CEA-D627-4B67-9095-CC27F521B0E2}"/>
                    </a:ext>
                  </a:extLst>
                </p:cNvPr>
                <p:cNvSpPr/>
                <p:nvPr/>
              </p:nvSpPr>
              <p:spPr>
                <a:xfrm>
                  <a:off x="5077723" y="5221209"/>
                  <a:ext cx="7659" cy="7768"/>
                </a:xfrm>
                <a:custGeom>
                  <a:avLst/>
                  <a:gdLst>
                    <a:gd name="connsiteX0" fmla="*/ 538 w 7659"/>
                    <a:gd name="connsiteY0" fmla="*/ 1928 h 7768"/>
                    <a:gd name="connsiteX1" fmla="*/ 1928 w 7659"/>
                    <a:gd name="connsiteY1" fmla="*/ 7360 h 7768"/>
                    <a:gd name="connsiteX2" fmla="*/ 7252 w 7659"/>
                    <a:gd name="connsiteY2" fmla="*/ 5544 h 7768"/>
                    <a:gd name="connsiteX3" fmla="*/ 5970 w 7659"/>
                    <a:gd name="connsiteY3" fmla="*/ 538 h 7768"/>
                    <a:gd name="connsiteX4" fmla="*/ 538 w 7659"/>
                    <a:gd name="connsiteY4" fmla="*/ 1929 h 77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59" h="7768">
                      <a:moveTo>
                        <a:pt x="538" y="1928"/>
                      </a:moveTo>
                      <a:cubicBezTo>
                        <a:pt x="-552" y="3816"/>
                        <a:pt x="65" y="6228"/>
                        <a:pt x="1928" y="7360"/>
                      </a:cubicBezTo>
                      <a:cubicBezTo>
                        <a:pt x="3900" y="8329"/>
                        <a:pt x="6283" y="7516"/>
                        <a:pt x="7252" y="5544"/>
                      </a:cubicBezTo>
                      <a:cubicBezTo>
                        <a:pt x="8114" y="3787"/>
                        <a:pt x="7571" y="1664"/>
                        <a:pt x="5970" y="538"/>
                      </a:cubicBezTo>
                      <a:cubicBezTo>
                        <a:pt x="4083" y="-552"/>
                        <a:pt x="1670" y="65"/>
                        <a:pt x="538" y="1929"/>
                      </a:cubicBezTo>
                      <a:close/>
                    </a:path>
                  </a:pathLst>
                </a:custGeom>
                <a:solidFill>
                  <a:srgbClr val="EE892A"/>
                </a:solidFill>
                <a:ln w="3233" cap="flat">
                  <a:noFill/>
                  <a:prstDash val="solid"/>
                  <a:miter/>
                </a:ln>
              </p:spPr>
              <p:txBody>
                <a:bodyPr rtlCol="0" anchor="ctr"/>
                <a:lstStyle/>
                <a:p>
                  <a:endParaRPr lang="en-US"/>
                </a:p>
              </p:txBody>
            </p:sp>
            <p:sp>
              <p:nvSpPr>
                <p:cNvPr id="725" name="Freeform: Shape 724">
                  <a:extLst>
                    <a:ext uri="{FF2B5EF4-FFF2-40B4-BE49-F238E27FC236}">
                      <a16:creationId xmlns:a16="http://schemas.microsoft.com/office/drawing/2014/main" id="{9DE1FFF2-B48E-454E-AA77-3727FC1AF674}"/>
                    </a:ext>
                  </a:extLst>
                </p:cNvPr>
                <p:cNvSpPr/>
                <p:nvPr/>
              </p:nvSpPr>
              <p:spPr>
                <a:xfrm>
                  <a:off x="5072687" y="5144557"/>
                  <a:ext cx="17517" cy="17528"/>
                </a:xfrm>
                <a:custGeom>
                  <a:avLst/>
                  <a:gdLst>
                    <a:gd name="connsiteX0" fmla="*/ 4991 w 17517"/>
                    <a:gd name="connsiteY0" fmla="*/ 850 h 17528"/>
                    <a:gd name="connsiteX1" fmla="*/ 868 w 17517"/>
                    <a:gd name="connsiteY1" fmla="*/ 12585 h 17528"/>
                    <a:gd name="connsiteX2" fmla="*/ 885 w 17517"/>
                    <a:gd name="connsiteY2" fmla="*/ 12620 h 17528"/>
                    <a:gd name="connsiteX3" fmla="*/ 12609 w 17517"/>
                    <a:gd name="connsiteY3" fmla="*/ 16633 h 17528"/>
                    <a:gd name="connsiteX4" fmla="*/ 16622 w 17517"/>
                    <a:gd name="connsiteY4" fmla="*/ 4909 h 17528"/>
                    <a:gd name="connsiteX5" fmla="*/ 4991 w 17517"/>
                    <a:gd name="connsiteY5" fmla="*/ 851 h 17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17" h="17528">
                      <a:moveTo>
                        <a:pt x="4991" y="850"/>
                      </a:moveTo>
                      <a:cubicBezTo>
                        <a:pt x="612" y="2952"/>
                        <a:pt x="-1234" y="8206"/>
                        <a:pt x="868" y="12585"/>
                      </a:cubicBezTo>
                      <a:cubicBezTo>
                        <a:pt x="874" y="12597"/>
                        <a:pt x="879" y="12608"/>
                        <a:pt x="885" y="12620"/>
                      </a:cubicBezTo>
                      <a:cubicBezTo>
                        <a:pt x="3014" y="16965"/>
                        <a:pt x="8264" y="18762"/>
                        <a:pt x="12609" y="16633"/>
                      </a:cubicBezTo>
                      <a:cubicBezTo>
                        <a:pt x="16955" y="14503"/>
                        <a:pt x="18752" y="9254"/>
                        <a:pt x="16622" y="4909"/>
                      </a:cubicBezTo>
                      <a:cubicBezTo>
                        <a:pt x="14510" y="599"/>
                        <a:pt x="9325" y="-1210"/>
                        <a:pt x="4991" y="851"/>
                      </a:cubicBezTo>
                      <a:close/>
                    </a:path>
                  </a:pathLst>
                </a:custGeom>
                <a:solidFill>
                  <a:srgbClr val="EE892A"/>
                </a:solidFill>
                <a:ln w="3233" cap="flat">
                  <a:noFill/>
                  <a:prstDash val="solid"/>
                  <a:miter/>
                </a:ln>
              </p:spPr>
              <p:txBody>
                <a:bodyPr rtlCol="0" anchor="ctr"/>
                <a:lstStyle/>
                <a:p>
                  <a:endParaRPr lang="en-US"/>
                </a:p>
              </p:txBody>
            </p:sp>
            <p:sp>
              <p:nvSpPr>
                <p:cNvPr id="726" name="Freeform: Shape 725">
                  <a:extLst>
                    <a:ext uri="{FF2B5EF4-FFF2-40B4-BE49-F238E27FC236}">
                      <a16:creationId xmlns:a16="http://schemas.microsoft.com/office/drawing/2014/main" id="{66079B0B-C679-4EE7-A75A-130ACDCE521D}"/>
                    </a:ext>
                  </a:extLst>
                </p:cNvPr>
                <p:cNvSpPr/>
                <p:nvPr/>
              </p:nvSpPr>
              <p:spPr>
                <a:xfrm>
                  <a:off x="5088673" y="5132474"/>
                  <a:ext cx="10282" cy="10342"/>
                </a:xfrm>
                <a:custGeom>
                  <a:avLst/>
                  <a:gdLst>
                    <a:gd name="connsiteX0" fmla="*/ 7371 w 10282"/>
                    <a:gd name="connsiteY0" fmla="*/ 9829 h 10342"/>
                    <a:gd name="connsiteX1" fmla="*/ 9797 w 10282"/>
                    <a:gd name="connsiteY1" fmla="*/ 2909 h 10342"/>
                    <a:gd name="connsiteX2" fmla="*/ 2909 w 10282"/>
                    <a:gd name="connsiteY2" fmla="*/ 517 h 10342"/>
                    <a:gd name="connsiteX3" fmla="*/ 517 w 10282"/>
                    <a:gd name="connsiteY3" fmla="*/ 7404 h 10342"/>
                    <a:gd name="connsiteX4" fmla="*/ 7312 w 10282"/>
                    <a:gd name="connsiteY4" fmla="*/ 9857 h 10342"/>
                    <a:gd name="connsiteX5" fmla="*/ 7371 w 10282"/>
                    <a:gd name="connsiteY5" fmla="*/ 9829 h 10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82" h="10342">
                      <a:moveTo>
                        <a:pt x="7371" y="9829"/>
                      </a:moveTo>
                      <a:cubicBezTo>
                        <a:pt x="9915" y="8555"/>
                        <a:pt x="10988" y="5492"/>
                        <a:pt x="9797" y="2909"/>
                      </a:cubicBezTo>
                      <a:cubicBezTo>
                        <a:pt x="8555" y="347"/>
                        <a:pt x="5472" y="-724"/>
                        <a:pt x="2909" y="517"/>
                      </a:cubicBezTo>
                      <a:cubicBezTo>
                        <a:pt x="347" y="1758"/>
                        <a:pt x="-724" y="4841"/>
                        <a:pt x="517" y="7404"/>
                      </a:cubicBezTo>
                      <a:cubicBezTo>
                        <a:pt x="1716" y="9958"/>
                        <a:pt x="4758" y="11056"/>
                        <a:pt x="7312" y="9857"/>
                      </a:cubicBezTo>
                      <a:cubicBezTo>
                        <a:pt x="7332" y="9848"/>
                        <a:pt x="7352" y="9839"/>
                        <a:pt x="7371" y="9829"/>
                      </a:cubicBezTo>
                      <a:close/>
                    </a:path>
                  </a:pathLst>
                </a:custGeom>
                <a:solidFill>
                  <a:srgbClr val="EE892A"/>
                </a:solidFill>
                <a:ln w="3233" cap="flat">
                  <a:noFill/>
                  <a:prstDash val="solid"/>
                  <a:miter/>
                </a:ln>
              </p:spPr>
              <p:txBody>
                <a:bodyPr rtlCol="0" anchor="ctr"/>
                <a:lstStyle/>
                <a:p>
                  <a:endParaRPr lang="en-US"/>
                </a:p>
              </p:txBody>
            </p:sp>
            <p:sp>
              <p:nvSpPr>
                <p:cNvPr id="727" name="Freeform: Shape 726">
                  <a:extLst>
                    <a:ext uri="{FF2B5EF4-FFF2-40B4-BE49-F238E27FC236}">
                      <a16:creationId xmlns:a16="http://schemas.microsoft.com/office/drawing/2014/main" id="{6E4DBA6E-C072-47D1-BC64-E1856505FDBD}"/>
                    </a:ext>
                  </a:extLst>
                </p:cNvPr>
                <p:cNvSpPr/>
                <p:nvPr/>
              </p:nvSpPr>
              <p:spPr>
                <a:xfrm>
                  <a:off x="5095338" y="5161060"/>
                  <a:ext cx="6541" cy="6554"/>
                </a:xfrm>
                <a:custGeom>
                  <a:avLst/>
                  <a:gdLst>
                    <a:gd name="connsiteX0" fmla="*/ 4683 w 6541"/>
                    <a:gd name="connsiteY0" fmla="*/ 6237 h 6554"/>
                    <a:gd name="connsiteX1" fmla="*/ 6233 w 6541"/>
                    <a:gd name="connsiteY1" fmla="*/ 1935 h 6554"/>
                    <a:gd name="connsiteX2" fmla="*/ 6203 w 6541"/>
                    <a:gd name="connsiteY2" fmla="*/ 1872 h 6554"/>
                    <a:gd name="connsiteX3" fmla="*/ 1908 w 6541"/>
                    <a:gd name="connsiteY3" fmla="*/ 302 h 6554"/>
                    <a:gd name="connsiteX4" fmla="*/ 1870 w 6541"/>
                    <a:gd name="connsiteY4" fmla="*/ 319 h 6554"/>
                    <a:gd name="connsiteX5" fmla="*/ 318 w 6541"/>
                    <a:gd name="connsiteY5" fmla="*/ 4684 h 6554"/>
                    <a:gd name="connsiteX6" fmla="*/ 4683 w 6541"/>
                    <a:gd name="connsiteY6" fmla="*/ 6236 h 6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41" h="6554">
                      <a:moveTo>
                        <a:pt x="4683" y="6237"/>
                      </a:moveTo>
                      <a:cubicBezTo>
                        <a:pt x="6299" y="5477"/>
                        <a:pt x="6993" y="3551"/>
                        <a:pt x="6233" y="1935"/>
                      </a:cubicBezTo>
                      <a:cubicBezTo>
                        <a:pt x="6224" y="1914"/>
                        <a:pt x="6213" y="1893"/>
                        <a:pt x="6203" y="1872"/>
                      </a:cubicBezTo>
                      <a:cubicBezTo>
                        <a:pt x="5450" y="252"/>
                        <a:pt x="3528" y="-451"/>
                        <a:pt x="1908" y="302"/>
                      </a:cubicBezTo>
                      <a:cubicBezTo>
                        <a:pt x="1895" y="308"/>
                        <a:pt x="1883" y="314"/>
                        <a:pt x="1870" y="319"/>
                      </a:cubicBezTo>
                      <a:cubicBezTo>
                        <a:pt x="236" y="1096"/>
                        <a:pt x="-459" y="3050"/>
                        <a:pt x="318" y="4684"/>
                      </a:cubicBezTo>
                      <a:cubicBezTo>
                        <a:pt x="1095" y="6319"/>
                        <a:pt x="3049" y="7013"/>
                        <a:pt x="4683" y="6236"/>
                      </a:cubicBezTo>
                      <a:close/>
                    </a:path>
                  </a:pathLst>
                </a:custGeom>
                <a:solidFill>
                  <a:srgbClr val="EE892A"/>
                </a:solidFill>
                <a:ln w="3233" cap="flat">
                  <a:noFill/>
                  <a:prstDash val="solid"/>
                  <a:miter/>
                </a:ln>
              </p:spPr>
              <p:txBody>
                <a:bodyPr rtlCol="0" anchor="ctr"/>
                <a:lstStyle/>
                <a:p>
                  <a:endParaRPr lang="en-US"/>
                </a:p>
              </p:txBody>
            </p:sp>
            <p:sp>
              <p:nvSpPr>
                <p:cNvPr id="728" name="Freeform: Shape 727">
                  <a:extLst>
                    <a:ext uri="{FF2B5EF4-FFF2-40B4-BE49-F238E27FC236}">
                      <a16:creationId xmlns:a16="http://schemas.microsoft.com/office/drawing/2014/main" id="{F359785F-6690-4C59-ABC9-4B89752BFDAE}"/>
                    </a:ext>
                  </a:extLst>
                </p:cNvPr>
                <p:cNvSpPr/>
                <p:nvPr/>
              </p:nvSpPr>
              <p:spPr>
                <a:xfrm>
                  <a:off x="5123644" y="5155820"/>
                  <a:ext cx="17593" cy="17593"/>
                </a:xfrm>
                <a:custGeom>
                  <a:avLst/>
                  <a:gdLst>
                    <a:gd name="connsiteX0" fmla="*/ 12624 w 17593"/>
                    <a:gd name="connsiteY0" fmla="*/ 16715 h 17593"/>
                    <a:gd name="connsiteX1" fmla="*/ 16715 w 17593"/>
                    <a:gd name="connsiteY1" fmla="*/ 4970 h 17593"/>
                    <a:gd name="connsiteX2" fmla="*/ 4970 w 17593"/>
                    <a:gd name="connsiteY2" fmla="*/ 878 h 17593"/>
                    <a:gd name="connsiteX3" fmla="*/ 878 w 17593"/>
                    <a:gd name="connsiteY3" fmla="*/ 12624 h 17593"/>
                    <a:gd name="connsiteX4" fmla="*/ 887 w 17593"/>
                    <a:gd name="connsiteY4" fmla="*/ 12641 h 17593"/>
                    <a:gd name="connsiteX5" fmla="*/ 12624 w 17593"/>
                    <a:gd name="connsiteY5" fmla="*/ 16715 h 1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93" h="17593">
                      <a:moveTo>
                        <a:pt x="12624" y="16715"/>
                      </a:moveTo>
                      <a:cubicBezTo>
                        <a:pt x="16997" y="14602"/>
                        <a:pt x="18829" y="9343"/>
                        <a:pt x="16715" y="4970"/>
                      </a:cubicBezTo>
                      <a:cubicBezTo>
                        <a:pt x="14602" y="597"/>
                        <a:pt x="9343" y="-1235"/>
                        <a:pt x="4970" y="878"/>
                      </a:cubicBezTo>
                      <a:cubicBezTo>
                        <a:pt x="596" y="2992"/>
                        <a:pt x="-1235" y="8251"/>
                        <a:pt x="878" y="12624"/>
                      </a:cubicBezTo>
                      <a:cubicBezTo>
                        <a:pt x="881" y="12630"/>
                        <a:pt x="884" y="12635"/>
                        <a:pt x="887" y="12641"/>
                      </a:cubicBezTo>
                      <a:cubicBezTo>
                        <a:pt x="3007" y="17003"/>
                        <a:pt x="8257" y="18826"/>
                        <a:pt x="12624" y="16715"/>
                      </a:cubicBezTo>
                      <a:close/>
                    </a:path>
                  </a:pathLst>
                </a:custGeom>
                <a:solidFill>
                  <a:srgbClr val="EE892A"/>
                </a:solidFill>
                <a:ln w="3233" cap="flat">
                  <a:noFill/>
                  <a:prstDash val="solid"/>
                  <a:miter/>
                </a:ln>
              </p:spPr>
              <p:txBody>
                <a:bodyPr rtlCol="0" anchor="ctr"/>
                <a:lstStyle/>
                <a:p>
                  <a:endParaRPr lang="en-US"/>
                </a:p>
              </p:txBody>
            </p:sp>
            <p:sp>
              <p:nvSpPr>
                <p:cNvPr id="729" name="Freeform: Shape 728">
                  <a:extLst>
                    <a:ext uri="{FF2B5EF4-FFF2-40B4-BE49-F238E27FC236}">
                      <a16:creationId xmlns:a16="http://schemas.microsoft.com/office/drawing/2014/main" id="{B429112B-7485-43B4-8FE7-7712AF80FF66}"/>
                    </a:ext>
                  </a:extLst>
                </p:cNvPr>
                <p:cNvSpPr/>
                <p:nvPr/>
              </p:nvSpPr>
              <p:spPr>
                <a:xfrm>
                  <a:off x="5139674" y="5144021"/>
                  <a:ext cx="10201" cy="10078"/>
                </a:xfrm>
                <a:custGeom>
                  <a:avLst/>
                  <a:gdLst>
                    <a:gd name="connsiteX0" fmla="*/ 7296 w 10201"/>
                    <a:gd name="connsiteY0" fmla="*/ 9567 h 10078"/>
                    <a:gd name="connsiteX1" fmla="*/ 9688 w 10201"/>
                    <a:gd name="connsiteY1" fmla="*/ 2647 h 10078"/>
                    <a:gd name="connsiteX2" fmla="*/ 2647 w 10201"/>
                    <a:gd name="connsiteY2" fmla="*/ 660 h 10078"/>
                    <a:gd name="connsiteX3" fmla="*/ 376 w 10201"/>
                    <a:gd name="connsiteY3" fmla="*/ 7110 h 10078"/>
                    <a:gd name="connsiteX4" fmla="*/ 7262 w 10201"/>
                    <a:gd name="connsiteY4" fmla="*/ 9583 h 10078"/>
                    <a:gd name="connsiteX5" fmla="*/ 7296 w 10201"/>
                    <a:gd name="connsiteY5" fmla="*/ 9567 h 10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01" h="10078">
                      <a:moveTo>
                        <a:pt x="7296" y="9567"/>
                      </a:moveTo>
                      <a:cubicBezTo>
                        <a:pt x="9855" y="8305"/>
                        <a:pt x="10921" y="5220"/>
                        <a:pt x="9688" y="2647"/>
                      </a:cubicBezTo>
                      <a:cubicBezTo>
                        <a:pt x="8293" y="154"/>
                        <a:pt x="5140" y="-736"/>
                        <a:pt x="2647" y="660"/>
                      </a:cubicBezTo>
                      <a:cubicBezTo>
                        <a:pt x="375" y="1932"/>
                        <a:pt x="-598" y="4695"/>
                        <a:pt x="376" y="7110"/>
                      </a:cubicBezTo>
                      <a:cubicBezTo>
                        <a:pt x="1595" y="9694"/>
                        <a:pt x="4677" y="10802"/>
                        <a:pt x="7262" y="9583"/>
                      </a:cubicBezTo>
                      <a:cubicBezTo>
                        <a:pt x="7273" y="9578"/>
                        <a:pt x="7285" y="9572"/>
                        <a:pt x="7296" y="9567"/>
                      </a:cubicBezTo>
                      <a:close/>
                    </a:path>
                  </a:pathLst>
                </a:custGeom>
                <a:solidFill>
                  <a:srgbClr val="EE892A"/>
                </a:solidFill>
                <a:ln w="3233" cap="flat">
                  <a:noFill/>
                  <a:prstDash val="solid"/>
                  <a:miter/>
                </a:ln>
              </p:spPr>
              <p:txBody>
                <a:bodyPr rtlCol="0" anchor="ctr"/>
                <a:lstStyle/>
                <a:p>
                  <a:endParaRPr lang="en-US"/>
                </a:p>
              </p:txBody>
            </p:sp>
            <p:sp>
              <p:nvSpPr>
                <p:cNvPr id="730" name="Freeform: Shape 729">
                  <a:extLst>
                    <a:ext uri="{FF2B5EF4-FFF2-40B4-BE49-F238E27FC236}">
                      <a16:creationId xmlns:a16="http://schemas.microsoft.com/office/drawing/2014/main" id="{69435DEB-92A0-4265-93FD-338FC561445B}"/>
                    </a:ext>
                  </a:extLst>
                </p:cNvPr>
                <p:cNvSpPr/>
                <p:nvPr/>
              </p:nvSpPr>
              <p:spPr>
                <a:xfrm>
                  <a:off x="5146415" y="5172415"/>
                  <a:ext cx="6468" cy="6468"/>
                </a:xfrm>
                <a:custGeom>
                  <a:avLst/>
                  <a:gdLst>
                    <a:gd name="connsiteX0" fmla="*/ 6116 w 6468"/>
                    <a:gd name="connsiteY0" fmla="*/ 1769 h 6468"/>
                    <a:gd name="connsiteX1" fmla="*/ 1769 w 6468"/>
                    <a:gd name="connsiteY1" fmla="*/ 352 h 6468"/>
                    <a:gd name="connsiteX2" fmla="*/ 352 w 6468"/>
                    <a:gd name="connsiteY2" fmla="*/ 4699 h 6468"/>
                    <a:gd name="connsiteX3" fmla="*/ 4597 w 6468"/>
                    <a:gd name="connsiteY3" fmla="*/ 6166 h 6468"/>
                    <a:gd name="connsiteX4" fmla="*/ 6166 w 6468"/>
                    <a:gd name="connsiteY4" fmla="*/ 1872 h 6468"/>
                    <a:gd name="connsiteX5" fmla="*/ 6116 w 6468"/>
                    <a:gd name="connsiteY5" fmla="*/ 1769 h 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68" h="6468">
                      <a:moveTo>
                        <a:pt x="6116" y="1769"/>
                      </a:moveTo>
                      <a:cubicBezTo>
                        <a:pt x="5307" y="177"/>
                        <a:pt x="3361" y="-458"/>
                        <a:pt x="1769" y="352"/>
                      </a:cubicBezTo>
                      <a:cubicBezTo>
                        <a:pt x="177" y="1161"/>
                        <a:pt x="-457" y="3107"/>
                        <a:pt x="352" y="4699"/>
                      </a:cubicBezTo>
                      <a:cubicBezTo>
                        <a:pt x="1141" y="6252"/>
                        <a:pt x="3017" y="6900"/>
                        <a:pt x="4597" y="6166"/>
                      </a:cubicBezTo>
                      <a:cubicBezTo>
                        <a:pt x="6216" y="5414"/>
                        <a:pt x="6919" y="3491"/>
                        <a:pt x="6166" y="1872"/>
                      </a:cubicBezTo>
                      <a:cubicBezTo>
                        <a:pt x="6150" y="1837"/>
                        <a:pt x="6134" y="1803"/>
                        <a:pt x="6116" y="1769"/>
                      </a:cubicBezTo>
                      <a:close/>
                    </a:path>
                  </a:pathLst>
                </a:custGeom>
                <a:solidFill>
                  <a:srgbClr val="EE892A"/>
                </a:solidFill>
                <a:ln w="3233" cap="flat">
                  <a:noFill/>
                  <a:prstDash val="solid"/>
                  <a:miter/>
                </a:ln>
              </p:spPr>
              <p:txBody>
                <a:bodyPr rtlCol="0" anchor="ctr"/>
                <a:lstStyle/>
                <a:p>
                  <a:endParaRPr lang="en-US"/>
                </a:p>
              </p:txBody>
            </p:sp>
            <p:sp>
              <p:nvSpPr>
                <p:cNvPr id="731" name="Freeform: Shape 730">
                  <a:extLst>
                    <a:ext uri="{FF2B5EF4-FFF2-40B4-BE49-F238E27FC236}">
                      <a16:creationId xmlns:a16="http://schemas.microsoft.com/office/drawing/2014/main" id="{DDDB5475-BD27-48E9-A263-E868B6027288}"/>
                    </a:ext>
                  </a:extLst>
                </p:cNvPr>
                <p:cNvSpPr/>
                <p:nvPr/>
              </p:nvSpPr>
              <p:spPr>
                <a:xfrm>
                  <a:off x="5254257" y="5114865"/>
                  <a:ext cx="17529" cy="17518"/>
                </a:xfrm>
                <a:custGeom>
                  <a:avLst/>
                  <a:gdLst>
                    <a:gd name="connsiteX0" fmla="*/ 12542 w 17529"/>
                    <a:gd name="connsiteY0" fmla="*/ 16671 h 17518"/>
                    <a:gd name="connsiteX1" fmla="*/ 16671 w 17529"/>
                    <a:gd name="connsiteY1" fmla="*/ 4988 h 17518"/>
                    <a:gd name="connsiteX2" fmla="*/ 4987 w 17529"/>
                    <a:gd name="connsiteY2" fmla="*/ 858 h 17518"/>
                    <a:gd name="connsiteX3" fmla="*/ 858 w 17529"/>
                    <a:gd name="connsiteY3" fmla="*/ 12541 h 17518"/>
                    <a:gd name="connsiteX4" fmla="*/ 869 w 17529"/>
                    <a:gd name="connsiteY4" fmla="*/ 12565 h 17518"/>
                    <a:gd name="connsiteX5" fmla="*/ 12541 w 17529"/>
                    <a:gd name="connsiteY5" fmla="*/ 16671 h 17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29" h="17518">
                      <a:moveTo>
                        <a:pt x="12542" y="16671"/>
                      </a:moveTo>
                      <a:cubicBezTo>
                        <a:pt x="16908" y="14585"/>
                        <a:pt x="18757" y="9354"/>
                        <a:pt x="16671" y="4988"/>
                      </a:cubicBezTo>
                      <a:cubicBezTo>
                        <a:pt x="14585" y="621"/>
                        <a:pt x="9354" y="-1228"/>
                        <a:pt x="4987" y="858"/>
                      </a:cubicBezTo>
                      <a:cubicBezTo>
                        <a:pt x="621" y="2944"/>
                        <a:pt x="-1228" y="8175"/>
                        <a:pt x="858" y="12541"/>
                      </a:cubicBezTo>
                      <a:cubicBezTo>
                        <a:pt x="862" y="12549"/>
                        <a:pt x="865" y="12557"/>
                        <a:pt x="869" y="12565"/>
                      </a:cubicBezTo>
                      <a:cubicBezTo>
                        <a:pt x="2976" y="16902"/>
                        <a:pt x="8183" y="18734"/>
                        <a:pt x="12541" y="16671"/>
                      </a:cubicBezTo>
                      <a:close/>
                    </a:path>
                  </a:pathLst>
                </a:custGeom>
                <a:solidFill>
                  <a:srgbClr val="EE892A"/>
                </a:solidFill>
                <a:ln w="3233" cap="flat">
                  <a:noFill/>
                  <a:prstDash val="solid"/>
                  <a:miter/>
                </a:ln>
              </p:spPr>
              <p:txBody>
                <a:bodyPr rtlCol="0" anchor="ctr"/>
                <a:lstStyle/>
                <a:p>
                  <a:endParaRPr lang="en-US"/>
                </a:p>
              </p:txBody>
            </p:sp>
            <p:sp>
              <p:nvSpPr>
                <p:cNvPr id="732" name="Freeform: Shape 731">
                  <a:extLst>
                    <a:ext uri="{FF2B5EF4-FFF2-40B4-BE49-F238E27FC236}">
                      <a16:creationId xmlns:a16="http://schemas.microsoft.com/office/drawing/2014/main" id="{CE44AA69-2767-422F-9D63-C1E80E3463CC}"/>
                    </a:ext>
                  </a:extLst>
                </p:cNvPr>
                <p:cNvSpPr/>
                <p:nvPr/>
              </p:nvSpPr>
              <p:spPr>
                <a:xfrm>
                  <a:off x="5270142" y="5102745"/>
                  <a:ext cx="10349" cy="10382"/>
                </a:xfrm>
                <a:custGeom>
                  <a:avLst/>
                  <a:gdLst>
                    <a:gd name="connsiteX0" fmla="*/ 9817 w 10349"/>
                    <a:gd name="connsiteY0" fmla="*/ 2924 h 10382"/>
                    <a:gd name="connsiteX1" fmla="*/ 3066 w 10349"/>
                    <a:gd name="connsiteY1" fmla="*/ 481 h 10382"/>
                    <a:gd name="connsiteX2" fmla="*/ 2962 w 10349"/>
                    <a:gd name="connsiteY2" fmla="*/ 531 h 10382"/>
                    <a:gd name="connsiteX3" fmla="*/ 498 w 10349"/>
                    <a:gd name="connsiteY3" fmla="*/ 7420 h 10382"/>
                    <a:gd name="connsiteX4" fmla="*/ 7387 w 10349"/>
                    <a:gd name="connsiteY4" fmla="*/ 9884 h 10382"/>
                    <a:gd name="connsiteX5" fmla="*/ 9851 w 10349"/>
                    <a:gd name="connsiteY5" fmla="*/ 2995 h 10382"/>
                    <a:gd name="connsiteX6" fmla="*/ 9817 w 10349"/>
                    <a:gd name="connsiteY6" fmla="*/ 2924 h 1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49" h="10382">
                      <a:moveTo>
                        <a:pt x="9817" y="2924"/>
                      </a:moveTo>
                      <a:cubicBezTo>
                        <a:pt x="8627" y="385"/>
                        <a:pt x="5605" y="-709"/>
                        <a:pt x="3066" y="481"/>
                      </a:cubicBezTo>
                      <a:cubicBezTo>
                        <a:pt x="3031" y="497"/>
                        <a:pt x="2996" y="514"/>
                        <a:pt x="2962" y="531"/>
                      </a:cubicBezTo>
                      <a:cubicBezTo>
                        <a:pt x="379" y="1753"/>
                        <a:pt x="-724" y="4837"/>
                        <a:pt x="498" y="7420"/>
                      </a:cubicBezTo>
                      <a:cubicBezTo>
                        <a:pt x="1720" y="10003"/>
                        <a:pt x="4805" y="11106"/>
                        <a:pt x="7387" y="9884"/>
                      </a:cubicBezTo>
                      <a:cubicBezTo>
                        <a:pt x="9970" y="8662"/>
                        <a:pt x="11073" y="5578"/>
                        <a:pt x="9851" y="2995"/>
                      </a:cubicBezTo>
                      <a:cubicBezTo>
                        <a:pt x="9840" y="2971"/>
                        <a:pt x="9828" y="2947"/>
                        <a:pt x="9817" y="2924"/>
                      </a:cubicBezTo>
                      <a:close/>
                    </a:path>
                  </a:pathLst>
                </a:custGeom>
                <a:solidFill>
                  <a:srgbClr val="EE892A"/>
                </a:solidFill>
                <a:ln w="3233" cap="flat">
                  <a:noFill/>
                  <a:prstDash val="solid"/>
                  <a:miter/>
                </a:ln>
              </p:spPr>
              <p:txBody>
                <a:bodyPr rtlCol="0" anchor="ctr"/>
                <a:lstStyle/>
                <a:p>
                  <a:endParaRPr lang="en-US"/>
                </a:p>
              </p:txBody>
            </p:sp>
            <p:sp>
              <p:nvSpPr>
                <p:cNvPr id="733" name="Freeform: Shape 732">
                  <a:extLst>
                    <a:ext uri="{FF2B5EF4-FFF2-40B4-BE49-F238E27FC236}">
                      <a16:creationId xmlns:a16="http://schemas.microsoft.com/office/drawing/2014/main" id="{17E1E888-CD2A-4C28-9A59-44A4EDFC3659}"/>
                    </a:ext>
                  </a:extLst>
                </p:cNvPr>
                <p:cNvSpPr/>
                <p:nvPr/>
              </p:nvSpPr>
              <p:spPr>
                <a:xfrm>
                  <a:off x="5276879" y="5131333"/>
                  <a:ext cx="6602" cy="6601"/>
                </a:xfrm>
                <a:custGeom>
                  <a:avLst/>
                  <a:gdLst>
                    <a:gd name="connsiteX0" fmla="*/ 4665 w 6602"/>
                    <a:gd name="connsiteY0" fmla="*/ 6282 h 6601"/>
                    <a:gd name="connsiteX1" fmla="*/ 6330 w 6602"/>
                    <a:gd name="connsiteY1" fmla="*/ 2023 h 6601"/>
                    <a:gd name="connsiteX2" fmla="*/ 6249 w 6602"/>
                    <a:gd name="connsiteY2" fmla="*/ 1852 h 6601"/>
                    <a:gd name="connsiteX3" fmla="*/ 1852 w 6602"/>
                    <a:gd name="connsiteY3" fmla="*/ 332 h 6601"/>
                    <a:gd name="connsiteX4" fmla="*/ 332 w 6602"/>
                    <a:gd name="connsiteY4" fmla="*/ 4730 h 6601"/>
                    <a:gd name="connsiteX5" fmla="*/ 4627 w 6602"/>
                    <a:gd name="connsiteY5" fmla="*/ 6300 h 6601"/>
                    <a:gd name="connsiteX6" fmla="*/ 4665 w 6602"/>
                    <a:gd name="connsiteY6" fmla="*/ 6282 h 6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2" h="6601">
                      <a:moveTo>
                        <a:pt x="4665" y="6282"/>
                      </a:moveTo>
                      <a:cubicBezTo>
                        <a:pt x="6301" y="5566"/>
                        <a:pt x="7046" y="3659"/>
                        <a:pt x="6330" y="2023"/>
                      </a:cubicBezTo>
                      <a:cubicBezTo>
                        <a:pt x="6305" y="1965"/>
                        <a:pt x="6278" y="1908"/>
                        <a:pt x="6249" y="1852"/>
                      </a:cubicBezTo>
                      <a:cubicBezTo>
                        <a:pt x="5454" y="218"/>
                        <a:pt x="3486" y="-463"/>
                        <a:pt x="1852" y="332"/>
                      </a:cubicBezTo>
                      <a:cubicBezTo>
                        <a:pt x="218" y="1127"/>
                        <a:pt x="-463" y="3096"/>
                        <a:pt x="332" y="4730"/>
                      </a:cubicBezTo>
                      <a:cubicBezTo>
                        <a:pt x="1085" y="6349"/>
                        <a:pt x="3007" y="7052"/>
                        <a:pt x="4627" y="6300"/>
                      </a:cubicBezTo>
                      <a:cubicBezTo>
                        <a:pt x="4639" y="6294"/>
                        <a:pt x="4652" y="6288"/>
                        <a:pt x="4665" y="6282"/>
                      </a:cubicBezTo>
                      <a:close/>
                    </a:path>
                  </a:pathLst>
                </a:custGeom>
                <a:solidFill>
                  <a:srgbClr val="EE892A"/>
                </a:solidFill>
                <a:ln w="3233" cap="flat">
                  <a:noFill/>
                  <a:prstDash val="solid"/>
                  <a:miter/>
                </a:ln>
              </p:spPr>
              <p:txBody>
                <a:bodyPr rtlCol="0" anchor="ctr"/>
                <a:lstStyle/>
                <a:p>
                  <a:endParaRPr lang="en-US"/>
                </a:p>
              </p:txBody>
            </p:sp>
            <p:sp>
              <p:nvSpPr>
                <p:cNvPr id="734" name="Freeform: Shape 733">
                  <a:extLst>
                    <a:ext uri="{FF2B5EF4-FFF2-40B4-BE49-F238E27FC236}">
                      <a16:creationId xmlns:a16="http://schemas.microsoft.com/office/drawing/2014/main" id="{418B2664-4F88-4B38-AE64-E370A84601C9}"/>
                    </a:ext>
                  </a:extLst>
                </p:cNvPr>
                <p:cNvSpPr/>
                <p:nvPr/>
              </p:nvSpPr>
              <p:spPr>
                <a:xfrm>
                  <a:off x="5218864" y="5210632"/>
                  <a:ext cx="28586" cy="28574"/>
                </a:xfrm>
                <a:custGeom>
                  <a:avLst/>
                  <a:gdLst>
                    <a:gd name="connsiteX0" fmla="*/ 21874 w 28586"/>
                    <a:gd name="connsiteY0" fmla="*/ 26409 h 28574"/>
                    <a:gd name="connsiteX1" fmla="*/ 26409 w 28586"/>
                    <a:gd name="connsiteY1" fmla="*/ 6713 h 28574"/>
                    <a:gd name="connsiteX2" fmla="*/ 6713 w 28586"/>
                    <a:gd name="connsiteY2" fmla="*/ 2178 h 28574"/>
                    <a:gd name="connsiteX3" fmla="*/ 2178 w 28586"/>
                    <a:gd name="connsiteY3" fmla="*/ 21874 h 28574"/>
                    <a:gd name="connsiteX4" fmla="*/ 2183 w 28586"/>
                    <a:gd name="connsiteY4" fmla="*/ 21882 h 28574"/>
                    <a:gd name="connsiteX5" fmla="*/ 21874 w 28586"/>
                    <a:gd name="connsiteY5" fmla="*/ 26409 h 28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586" h="28574">
                      <a:moveTo>
                        <a:pt x="21874" y="26409"/>
                      </a:moveTo>
                      <a:cubicBezTo>
                        <a:pt x="28566" y="22222"/>
                        <a:pt x="30595" y="13404"/>
                        <a:pt x="26409" y="6713"/>
                      </a:cubicBezTo>
                      <a:cubicBezTo>
                        <a:pt x="22222" y="22"/>
                        <a:pt x="13404" y="-2009"/>
                        <a:pt x="6713" y="2178"/>
                      </a:cubicBezTo>
                      <a:cubicBezTo>
                        <a:pt x="21" y="6365"/>
                        <a:pt x="-2009" y="15183"/>
                        <a:pt x="2178" y="21874"/>
                      </a:cubicBezTo>
                      <a:cubicBezTo>
                        <a:pt x="2180" y="21877"/>
                        <a:pt x="2181" y="21879"/>
                        <a:pt x="2183" y="21882"/>
                      </a:cubicBezTo>
                      <a:cubicBezTo>
                        <a:pt x="6383" y="28551"/>
                        <a:pt x="15183" y="30575"/>
                        <a:pt x="21874" y="26409"/>
                      </a:cubicBezTo>
                      <a:close/>
                    </a:path>
                  </a:pathLst>
                </a:custGeom>
                <a:solidFill>
                  <a:srgbClr val="EE892A"/>
                </a:solidFill>
                <a:ln w="3233" cap="flat">
                  <a:noFill/>
                  <a:prstDash val="solid"/>
                  <a:miter/>
                </a:ln>
              </p:spPr>
              <p:txBody>
                <a:bodyPr rtlCol="0" anchor="ctr"/>
                <a:lstStyle/>
                <a:p>
                  <a:endParaRPr lang="en-US"/>
                </a:p>
              </p:txBody>
            </p:sp>
            <p:sp>
              <p:nvSpPr>
                <p:cNvPr id="735" name="Freeform: Shape 734">
                  <a:extLst>
                    <a:ext uri="{FF2B5EF4-FFF2-40B4-BE49-F238E27FC236}">
                      <a16:creationId xmlns:a16="http://schemas.microsoft.com/office/drawing/2014/main" id="{1B7EDB84-C697-4691-90AA-7B7DA8DFE31F}"/>
                    </a:ext>
                  </a:extLst>
                </p:cNvPr>
                <p:cNvSpPr/>
                <p:nvPr/>
              </p:nvSpPr>
              <p:spPr>
                <a:xfrm>
                  <a:off x="5196835" y="5199208"/>
                  <a:ext cx="17286" cy="17109"/>
                </a:xfrm>
                <a:custGeom>
                  <a:avLst/>
                  <a:gdLst>
                    <a:gd name="connsiteX0" fmla="*/ 13089 w 17286"/>
                    <a:gd name="connsiteY0" fmla="*/ 15684 h 17109"/>
                    <a:gd name="connsiteX1" fmla="*/ 16155 w 17286"/>
                    <a:gd name="connsiteY1" fmla="*/ 4198 h 17109"/>
                    <a:gd name="connsiteX2" fmla="*/ 4668 w 17286"/>
                    <a:gd name="connsiteY2" fmla="*/ 1132 h 17109"/>
                    <a:gd name="connsiteX3" fmla="*/ 4197 w 17286"/>
                    <a:gd name="connsiteY3" fmla="*/ 1425 h 17109"/>
                    <a:gd name="connsiteX4" fmla="*/ 1132 w 17286"/>
                    <a:gd name="connsiteY4" fmla="*/ 12912 h 17109"/>
                    <a:gd name="connsiteX5" fmla="*/ 12619 w 17286"/>
                    <a:gd name="connsiteY5" fmla="*/ 15978 h 17109"/>
                    <a:gd name="connsiteX6" fmla="*/ 13089 w 17286"/>
                    <a:gd name="connsiteY6" fmla="*/ 15684 h 17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286" h="17109">
                      <a:moveTo>
                        <a:pt x="13089" y="15684"/>
                      </a:moveTo>
                      <a:cubicBezTo>
                        <a:pt x="17108" y="13359"/>
                        <a:pt x="18480" y="8216"/>
                        <a:pt x="16155" y="4198"/>
                      </a:cubicBezTo>
                      <a:cubicBezTo>
                        <a:pt x="13829" y="179"/>
                        <a:pt x="8687" y="-1194"/>
                        <a:pt x="4668" y="1132"/>
                      </a:cubicBezTo>
                      <a:cubicBezTo>
                        <a:pt x="4508" y="1225"/>
                        <a:pt x="4351" y="1322"/>
                        <a:pt x="4197" y="1425"/>
                      </a:cubicBezTo>
                      <a:cubicBezTo>
                        <a:pt x="179" y="3751"/>
                        <a:pt x="-1194" y="8894"/>
                        <a:pt x="1132" y="12912"/>
                      </a:cubicBezTo>
                      <a:cubicBezTo>
                        <a:pt x="3457" y="16931"/>
                        <a:pt x="8600" y="18303"/>
                        <a:pt x="12619" y="15978"/>
                      </a:cubicBezTo>
                      <a:cubicBezTo>
                        <a:pt x="12779" y="15885"/>
                        <a:pt x="12936" y="15787"/>
                        <a:pt x="13089" y="15684"/>
                      </a:cubicBezTo>
                      <a:close/>
                    </a:path>
                  </a:pathLst>
                </a:custGeom>
                <a:solidFill>
                  <a:srgbClr val="EE892A"/>
                </a:solidFill>
                <a:ln w="3233" cap="flat">
                  <a:noFill/>
                  <a:prstDash val="solid"/>
                  <a:miter/>
                </a:ln>
              </p:spPr>
              <p:txBody>
                <a:bodyPr rtlCol="0" anchor="ctr"/>
                <a:lstStyle/>
                <a:p>
                  <a:endParaRPr lang="en-US"/>
                </a:p>
              </p:txBody>
            </p:sp>
            <p:sp>
              <p:nvSpPr>
                <p:cNvPr id="736" name="Freeform: Shape 735">
                  <a:extLst>
                    <a:ext uri="{FF2B5EF4-FFF2-40B4-BE49-F238E27FC236}">
                      <a16:creationId xmlns:a16="http://schemas.microsoft.com/office/drawing/2014/main" id="{3BF77697-8B6A-44B0-A84B-00FE0EBCCB3E}"/>
                    </a:ext>
                  </a:extLst>
                </p:cNvPr>
                <p:cNvSpPr/>
                <p:nvPr/>
              </p:nvSpPr>
              <p:spPr>
                <a:xfrm>
                  <a:off x="5242463" y="5189878"/>
                  <a:ext cx="10736" cy="10760"/>
                </a:xfrm>
                <a:custGeom>
                  <a:avLst/>
                  <a:gdLst>
                    <a:gd name="connsiteX0" fmla="*/ 8169 w 10736"/>
                    <a:gd name="connsiteY0" fmla="*/ 9947 h 10760"/>
                    <a:gd name="connsiteX1" fmla="*/ 9947 w 10736"/>
                    <a:gd name="connsiteY1" fmla="*/ 2567 h 10760"/>
                    <a:gd name="connsiteX2" fmla="*/ 2567 w 10736"/>
                    <a:gd name="connsiteY2" fmla="*/ 790 h 10760"/>
                    <a:gd name="connsiteX3" fmla="*/ 789 w 10736"/>
                    <a:gd name="connsiteY3" fmla="*/ 8169 h 10760"/>
                    <a:gd name="connsiteX4" fmla="*/ 829 w 10736"/>
                    <a:gd name="connsiteY4" fmla="*/ 8233 h 10760"/>
                    <a:gd name="connsiteX5" fmla="*/ 8123 w 10736"/>
                    <a:gd name="connsiteY5" fmla="*/ 9975 h 10760"/>
                    <a:gd name="connsiteX6" fmla="*/ 8169 w 10736"/>
                    <a:gd name="connsiteY6" fmla="*/ 9947 h 10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36" h="10760">
                      <a:moveTo>
                        <a:pt x="8169" y="9947"/>
                      </a:moveTo>
                      <a:cubicBezTo>
                        <a:pt x="10698" y="8400"/>
                        <a:pt x="11494" y="5096"/>
                        <a:pt x="9947" y="2567"/>
                      </a:cubicBezTo>
                      <a:cubicBezTo>
                        <a:pt x="8400" y="38"/>
                        <a:pt x="5096" y="-757"/>
                        <a:pt x="2567" y="790"/>
                      </a:cubicBezTo>
                      <a:cubicBezTo>
                        <a:pt x="39" y="2336"/>
                        <a:pt x="-757" y="5640"/>
                        <a:pt x="789" y="8169"/>
                      </a:cubicBezTo>
                      <a:cubicBezTo>
                        <a:pt x="803" y="8191"/>
                        <a:pt x="816" y="8212"/>
                        <a:pt x="829" y="8233"/>
                      </a:cubicBezTo>
                      <a:cubicBezTo>
                        <a:pt x="2363" y="10728"/>
                        <a:pt x="5628" y="11508"/>
                        <a:pt x="8123" y="9975"/>
                      </a:cubicBezTo>
                      <a:cubicBezTo>
                        <a:pt x="8139" y="9966"/>
                        <a:pt x="8154" y="9956"/>
                        <a:pt x="8169" y="9947"/>
                      </a:cubicBezTo>
                      <a:close/>
                    </a:path>
                  </a:pathLst>
                </a:custGeom>
                <a:solidFill>
                  <a:srgbClr val="EE892A"/>
                </a:solidFill>
                <a:ln w="3233" cap="flat">
                  <a:noFill/>
                  <a:prstDash val="solid"/>
                  <a:miter/>
                </a:ln>
              </p:spPr>
              <p:txBody>
                <a:bodyPr rtlCol="0" anchor="ctr"/>
                <a:lstStyle/>
                <a:p>
                  <a:endParaRPr lang="en-US"/>
                </a:p>
              </p:txBody>
            </p:sp>
            <p:sp>
              <p:nvSpPr>
                <p:cNvPr id="737" name="Freeform: Shape 736">
                  <a:extLst>
                    <a:ext uri="{FF2B5EF4-FFF2-40B4-BE49-F238E27FC236}">
                      <a16:creationId xmlns:a16="http://schemas.microsoft.com/office/drawing/2014/main" id="{8E42DB8E-F715-48EB-BF9C-0226B575C339}"/>
                    </a:ext>
                  </a:extLst>
                </p:cNvPr>
                <p:cNvSpPr/>
                <p:nvPr/>
              </p:nvSpPr>
              <p:spPr>
                <a:xfrm>
                  <a:off x="5261482" y="5180373"/>
                  <a:ext cx="28582" cy="28589"/>
                </a:xfrm>
                <a:custGeom>
                  <a:avLst/>
                  <a:gdLst>
                    <a:gd name="connsiteX0" fmla="*/ 10910 w 28582"/>
                    <a:gd name="connsiteY0" fmla="*/ 28182 h 28589"/>
                    <a:gd name="connsiteX1" fmla="*/ 28175 w 28582"/>
                    <a:gd name="connsiteY1" fmla="*/ 17673 h 28589"/>
                    <a:gd name="connsiteX2" fmla="*/ 17666 w 28582"/>
                    <a:gd name="connsiteY2" fmla="*/ 408 h 28589"/>
                    <a:gd name="connsiteX3" fmla="*/ 402 w 28582"/>
                    <a:gd name="connsiteY3" fmla="*/ 10915 h 28589"/>
                    <a:gd name="connsiteX4" fmla="*/ 10910 w 28582"/>
                    <a:gd name="connsiteY4" fmla="*/ 28181 h 285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82" h="28589">
                      <a:moveTo>
                        <a:pt x="10910" y="28182"/>
                      </a:moveTo>
                      <a:cubicBezTo>
                        <a:pt x="18580" y="30047"/>
                        <a:pt x="26309" y="25342"/>
                        <a:pt x="28175" y="17673"/>
                      </a:cubicBezTo>
                      <a:cubicBezTo>
                        <a:pt x="30040" y="10003"/>
                        <a:pt x="25335" y="2274"/>
                        <a:pt x="17666" y="408"/>
                      </a:cubicBezTo>
                      <a:cubicBezTo>
                        <a:pt x="9997" y="-1457"/>
                        <a:pt x="2268" y="3247"/>
                        <a:pt x="402" y="10915"/>
                      </a:cubicBezTo>
                      <a:cubicBezTo>
                        <a:pt x="-1446" y="18582"/>
                        <a:pt x="3252" y="26300"/>
                        <a:pt x="10910" y="28181"/>
                      </a:cubicBezTo>
                      <a:close/>
                    </a:path>
                  </a:pathLst>
                </a:custGeom>
                <a:solidFill>
                  <a:srgbClr val="EE892A"/>
                </a:solidFill>
                <a:ln w="3233" cap="flat">
                  <a:noFill/>
                  <a:prstDash val="solid"/>
                  <a:miter/>
                </a:ln>
              </p:spPr>
              <p:txBody>
                <a:bodyPr rtlCol="0" anchor="ctr"/>
                <a:lstStyle/>
                <a:p>
                  <a:endParaRPr lang="en-US"/>
                </a:p>
              </p:txBody>
            </p:sp>
            <p:sp>
              <p:nvSpPr>
                <p:cNvPr id="738" name="Freeform: Shape 737">
                  <a:extLst>
                    <a:ext uri="{FF2B5EF4-FFF2-40B4-BE49-F238E27FC236}">
                      <a16:creationId xmlns:a16="http://schemas.microsoft.com/office/drawing/2014/main" id="{40D27D92-AA12-4B12-91B8-B6F8E3E42641}"/>
                    </a:ext>
                  </a:extLst>
                </p:cNvPr>
                <p:cNvSpPr/>
                <p:nvPr/>
              </p:nvSpPr>
              <p:spPr>
                <a:xfrm>
                  <a:off x="5260456" y="5154563"/>
                  <a:ext cx="16746" cy="16752"/>
                </a:xfrm>
                <a:custGeom>
                  <a:avLst/>
                  <a:gdLst>
                    <a:gd name="connsiteX0" fmla="*/ 6408 w 16746"/>
                    <a:gd name="connsiteY0" fmla="*/ 16518 h 16752"/>
                    <a:gd name="connsiteX1" fmla="*/ 16511 w 16746"/>
                    <a:gd name="connsiteY1" fmla="*/ 10338 h 16752"/>
                    <a:gd name="connsiteX2" fmla="*/ 10331 w 16746"/>
                    <a:gd name="connsiteY2" fmla="*/ 235 h 16752"/>
                    <a:gd name="connsiteX3" fmla="*/ 232 w 16746"/>
                    <a:gd name="connsiteY3" fmla="*/ 6397 h 16752"/>
                    <a:gd name="connsiteX4" fmla="*/ 6408 w 16746"/>
                    <a:gd name="connsiteY4" fmla="*/ 16518 h 167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46" h="16752">
                      <a:moveTo>
                        <a:pt x="6408" y="16518"/>
                      </a:moveTo>
                      <a:cubicBezTo>
                        <a:pt x="10905" y="17601"/>
                        <a:pt x="15428" y="14834"/>
                        <a:pt x="16511" y="10338"/>
                      </a:cubicBezTo>
                      <a:cubicBezTo>
                        <a:pt x="17594" y="5842"/>
                        <a:pt x="14828" y="1318"/>
                        <a:pt x="10331" y="235"/>
                      </a:cubicBezTo>
                      <a:cubicBezTo>
                        <a:pt x="5842" y="-847"/>
                        <a:pt x="1324" y="1910"/>
                        <a:pt x="232" y="6397"/>
                      </a:cubicBezTo>
                      <a:cubicBezTo>
                        <a:pt x="-843" y="10895"/>
                        <a:pt x="1916" y="15417"/>
                        <a:pt x="6408" y="16518"/>
                      </a:cubicBezTo>
                      <a:close/>
                    </a:path>
                  </a:pathLst>
                </a:custGeom>
                <a:solidFill>
                  <a:srgbClr val="EE892A"/>
                </a:solidFill>
                <a:ln w="3233" cap="flat">
                  <a:noFill/>
                  <a:prstDash val="solid"/>
                  <a:miter/>
                </a:ln>
              </p:spPr>
              <p:txBody>
                <a:bodyPr rtlCol="0" anchor="ctr"/>
                <a:lstStyle/>
                <a:p>
                  <a:endParaRPr lang="en-US"/>
                </a:p>
              </p:txBody>
            </p:sp>
            <p:sp>
              <p:nvSpPr>
                <p:cNvPr id="739" name="Freeform: Shape 738">
                  <a:extLst>
                    <a:ext uri="{FF2B5EF4-FFF2-40B4-BE49-F238E27FC236}">
                      <a16:creationId xmlns:a16="http://schemas.microsoft.com/office/drawing/2014/main" id="{8DCFECA2-EB5B-4DD6-BBD8-8EC33DACB4BC}"/>
                    </a:ext>
                  </a:extLst>
                </p:cNvPr>
                <p:cNvSpPr/>
                <p:nvPr/>
              </p:nvSpPr>
              <p:spPr>
                <a:xfrm>
                  <a:off x="5301937" y="5180328"/>
                  <a:ext cx="2207" cy="8600"/>
                </a:xfrm>
                <a:custGeom>
                  <a:avLst/>
                  <a:gdLst>
                    <a:gd name="connsiteX0" fmla="*/ 2207 w 2207"/>
                    <a:gd name="connsiteY0" fmla="*/ 0 h 8600"/>
                    <a:gd name="connsiteX1" fmla="*/ 138 w 2207"/>
                    <a:gd name="connsiteY1" fmla="*/ 2975 h 8600"/>
                    <a:gd name="connsiteX2" fmla="*/ 2207 w 2207"/>
                    <a:gd name="connsiteY2" fmla="*/ 8601 h 8600"/>
                  </a:gdLst>
                  <a:ahLst/>
                  <a:cxnLst>
                    <a:cxn ang="0">
                      <a:pos x="connsiteX0" y="connsiteY0"/>
                    </a:cxn>
                    <a:cxn ang="0">
                      <a:pos x="connsiteX1" y="connsiteY1"/>
                    </a:cxn>
                    <a:cxn ang="0">
                      <a:pos x="connsiteX2" y="connsiteY2"/>
                    </a:cxn>
                  </a:cxnLst>
                  <a:rect l="l" t="t" r="r" b="b"/>
                  <a:pathLst>
                    <a:path w="2207" h="8600">
                      <a:moveTo>
                        <a:pt x="2207" y="0"/>
                      </a:moveTo>
                      <a:cubicBezTo>
                        <a:pt x="1192" y="720"/>
                        <a:pt x="460" y="1772"/>
                        <a:pt x="138" y="2975"/>
                      </a:cubicBezTo>
                      <a:cubicBezTo>
                        <a:pt x="-346" y="5094"/>
                        <a:pt x="465" y="7300"/>
                        <a:pt x="2207" y="8601"/>
                      </a:cubicBezTo>
                      <a:close/>
                    </a:path>
                  </a:pathLst>
                </a:custGeom>
                <a:solidFill>
                  <a:srgbClr val="EE892A"/>
                </a:solidFill>
                <a:ln w="3233" cap="flat">
                  <a:noFill/>
                  <a:prstDash val="solid"/>
                  <a:miter/>
                </a:ln>
              </p:spPr>
              <p:txBody>
                <a:bodyPr rtlCol="0" anchor="ctr"/>
                <a:lstStyle/>
                <a:p>
                  <a:endParaRPr lang="en-US"/>
                </a:p>
              </p:txBody>
            </p:sp>
            <p:sp>
              <p:nvSpPr>
                <p:cNvPr id="740" name="Freeform: Shape 739">
                  <a:extLst>
                    <a:ext uri="{FF2B5EF4-FFF2-40B4-BE49-F238E27FC236}">
                      <a16:creationId xmlns:a16="http://schemas.microsoft.com/office/drawing/2014/main" id="{038AA563-503D-45EA-B496-A02DBDDDBE2A}"/>
                    </a:ext>
                  </a:extLst>
                </p:cNvPr>
                <p:cNvSpPr/>
                <p:nvPr/>
              </p:nvSpPr>
              <p:spPr>
                <a:xfrm>
                  <a:off x="5265476" y="5246040"/>
                  <a:ext cx="28586" cy="28586"/>
                </a:xfrm>
                <a:custGeom>
                  <a:avLst/>
                  <a:gdLst>
                    <a:gd name="connsiteX0" fmla="*/ 6659 w 28586"/>
                    <a:gd name="connsiteY0" fmla="*/ 26374 h 28586"/>
                    <a:gd name="connsiteX1" fmla="*/ 26375 w 28586"/>
                    <a:gd name="connsiteY1" fmla="*/ 21928 h 28586"/>
                    <a:gd name="connsiteX2" fmla="*/ 21928 w 28586"/>
                    <a:gd name="connsiteY2" fmla="*/ 2212 h 28586"/>
                    <a:gd name="connsiteX3" fmla="*/ 2212 w 28586"/>
                    <a:gd name="connsiteY3" fmla="*/ 6658 h 28586"/>
                    <a:gd name="connsiteX4" fmla="*/ 2196 w 28586"/>
                    <a:gd name="connsiteY4" fmla="*/ 6683 h 28586"/>
                    <a:gd name="connsiteX5" fmla="*/ 6659 w 28586"/>
                    <a:gd name="connsiteY5" fmla="*/ 26374 h 28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586" h="28586">
                      <a:moveTo>
                        <a:pt x="6659" y="26374"/>
                      </a:moveTo>
                      <a:cubicBezTo>
                        <a:pt x="13331" y="30591"/>
                        <a:pt x="22158" y="28600"/>
                        <a:pt x="26375" y="21928"/>
                      </a:cubicBezTo>
                      <a:cubicBezTo>
                        <a:pt x="30591" y="15256"/>
                        <a:pt x="28600" y="6429"/>
                        <a:pt x="21928" y="2212"/>
                      </a:cubicBezTo>
                      <a:cubicBezTo>
                        <a:pt x="15256" y="-2005"/>
                        <a:pt x="6429" y="-14"/>
                        <a:pt x="2212" y="6658"/>
                      </a:cubicBezTo>
                      <a:cubicBezTo>
                        <a:pt x="2207" y="6667"/>
                        <a:pt x="2202" y="6675"/>
                        <a:pt x="2196" y="6683"/>
                      </a:cubicBezTo>
                      <a:cubicBezTo>
                        <a:pt x="-2000" y="13354"/>
                        <a:pt x="-4" y="22164"/>
                        <a:pt x="6659" y="26374"/>
                      </a:cubicBezTo>
                      <a:close/>
                    </a:path>
                  </a:pathLst>
                </a:custGeom>
                <a:solidFill>
                  <a:srgbClr val="EE892A"/>
                </a:solidFill>
                <a:ln w="3233" cap="flat">
                  <a:noFill/>
                  <a:prstDash val="solid"/>
                  <a:miter/>
                </a:ln>
              </p:spPr>
              <p:txBody>
                <a:bodyPr rtlCol="0" anchor="ctr"/>
                <a:lstStyle/>
                <a:p>
                  <a:endParaRPr lang="en-US"/>
                </a:p>
              </p:txBody>
            </p:sp>
            <p:sp>
              <p:nvSpPr>
                <p:cNvPr id="741" name="Freeform: Shape 740">
                  <a:extLst>
                    <a:ext uri="{FF2B5EF4-FFF2-40B4-BE49-F238E27FC236}">
                      <a16:creationId xmlns:a16="http://schemas.microsoft.com/office/drawing/2014/main" id="{444C2426-D708-4EAD-8735-DBA1A4224960}"/>
                    </a:ext>
                  </a:extLst>
                </p:cNvPr>
                <p:cNvSpPr/>
                <p:nvPr/>
              </p:nvSpPr>
              <p:spPr>
                <a:xfrm>
                  <a:off x="5239031" y="5248363"/>
                  <a:ext cx="16815" cy="16815"/>
                </a:xfrm>
                <a:custGeom>
                  <a:avLst/>
                  <a:gdLst>
                    <a:gd name="connsiteX0" fmla="*/ 3970 w 16815"/>
                    <a:gd name="connsiteY0" fmla="*/ 15548 h 16815"/>
                    <a:gd name="connsiteX1" fmla="*/ 15548 w 16815"/>
                    <a:gd name="connsiteY1" fmla="*/ 12846 h 16815"/>
                    <a:gd name="connsiteX2" fmla="*/ 12846 w 16815"/>
                    <a:gd name="connsiteY2" fmla="*/ 1268 h 16815"/>
                    <a:gd name="connsiteX3" fmla="*/ 1287 w 16815"/>
                    <a:gd name="connsiteY3" fmla="*/ 3940 h 16815"/>
                    <a:gd name="connsiteX4" fmla="*/ 3940 w 16815"/>
                    <a:gd name="connsiteY4" fmla="*/ 15529 h 16815"/>
                    <a:gd name="connsiteX5" fmla="*/ 3970 w 16815"/>
                    <a:gd name="connsiteY5" fmla="*/ 15548 h 16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15" h="16815">
                      <a:moveTo>
                        <a:pt x="3970" y="15548"/>
                      </a:moveTo>
                      <a:cubicBezTo>
                        <a:pt x="7914" y="17999"/>
                        <a:pt x="13097" y="16789"/>
                        <a:pt x="15548" y="12846"/>
                      </a:cubicBezTo>
                      <a:cubicBezTo>
                        <a:pt x="17999" y="8902"/>
                        <a:pt x="16789" y="3718"/>
                        <a:pt x="12846" y="1268"/>
                      </a:cubicBezTo>
                      <a:cubicBezTo>
                        <a:pt x="8914" y="-1176"/>
                        <a:pt x="3747" y="19"/>
                        <a:pt x="1287" y="3940"/>
                      </a:cubicBezTo>
                      <a:cubicBezTo>
                        <a:pt x="-1181" y="7873"/>
                        <a:pt x="7" y="13062"/>
                        <a:pt x="3940" y="15529"/>
                      </a:cubicBezTo>
                      <a:cubicBezTo>
                        <a:pt x="3950" y="15536"/>
                        <a:pt x="3960" y="15542"/>
                        <a:pt x="3970" y="15548"/>
                      </a:cubicBezTo>
                      <a:close/>
                    </a:path>
                  </a:pathLst>
                </a:custGeom>
                <a:solidFill>
                  <a:srgbClr val="EE892A"/>
                </a:solidFill>
                <a:ln w="3233" cap="flat">
                  <a:noFill/>
                  <a:prstDash val="solid"/>
                  <a:miter/>
                </a:ln>
              </p:spPr>
              <p:txBody>
                <a:bodyPr rtlCol="0" anchor="ctr"/>
                <a:lstStyle/>
                <a:p>
                  <a:endParaRPr lang="en-US"/>
                </a:p>
              </p:txBody>
            </p:sp>
            <p:sp>
              <p:nvSpPr>
                <p:cNvPr id="742" name="Freeform: Shape 741">
                  <a:extLst>
                    <a:ext uri="{FF2B5EF4-FFF2-40B4-BE49-F238E27FC236}">
                      <a16:creationId xmlns:a16="http://schemas.microsoft.com/office/drawing/2014/main" id="{A6FAAFE9-C9BE-4983-8C4C-A84E0AEBF990}"/>
                    </a:ext>
                  </a:extLst>
                </p:cNvPr>
                <p:cNvSpPr/>
                <p:nvPr/>
              </p:nvSpPr>
              <p:spPr>
                <a:xfrm>
                  <a:off x="5274777" y="5221825"/>
                  <a:ext cx="10671" cy="10659"/>
                </a:xfrm>
                <a:custGeom>
                  <a:avLst/>
                  <a:gdLst>
                    <a:gd name="connsiteX0" fmla="*/ 8156 w 10671"/>
                    <a:gd name="connsiteY0" fmla="*/ 795 h 10659"/>
                    <a:gd name="connsiteX1" fmla="*/ 784 w 10671"/>
                    <a:gd name="connsiteY1" fmla="*/ 2541 h 10659"/>
                    <a:gd name="connsiteX2" fmla="*/ 2553 w 10671"/>
                    <a:gd name="connsiteY2" fmla="*/ 9876 h 10659"/>
                    <a:gd name="connsiteX3" fmla="*/ 9888 w 10671"/>
                    <a:gd name="connsiteY3" fmla="*/ 8107 h 10659"/>
                    <a:gd name="connsiteX4" fmla="*/ 8156 w 10671"/>
                    <a:gd name="connsiteY4" fmla="*/ 795 h 106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71" h="10659">
                      <a:moveTo>
                        <a:pt x="8156" y="795"/>
                      </a:moveTo>
                      <a:cubicBezTo>
                        <a:pt x="5637" y="-753"/>
                        <a:pt x="2341" y="28"/>
                        <a:pt x="784" y="2541"/>
                      </a:cubicBezTo>
                      <a:cubicBezTo>
                        <a:pt x="-753" y="5055"/>
                        <a:pt x="39" y="8339"/>
                        <a:pt x="2553" y="9876"/>
                      </a:cubicBezTo>
                      <a:cubicBezTo>
                        <a:pt x="5067" y="11413"/>
                        <a:pt x="8351" y="10621"/>
                        <a:pt x="9888" y="8107"/>
                      </a:cubicBezTo>
                      <a:cubicBezTo>
                        <a:pt x="11416" y="5607"/>
                        <a:pt x="10643" y="2344"/>
                        <a:pt x="8156" y="795"/>
                      </a:cubicBezTo>
                      <a:close/>
                    </a:path>
                  </a:pathLst>
                </a:custGeom>
                <a:solidFill>
                  <a:srgbClr val="EE892A"/>
                </a:solidFill>
                <a:ln w="3233" cap="flat">
                  <a:noFill/>
                  <a:prstDash val="solid"/>
                  <a:miter/>
                </a:ln>
              </p:spPr>
              <p:txBody>
                <a:bodyPr rtlCol="0" anchor="ctr"/>
                <a:lstStyle/>
                <a:p>
                  <a:endParaRPr lang="en-US"/>
                </a:p>
              </p:txBody>
            </p:sp>
            <p:sp>
              <p:nvSpPr>
                <p:cNvPr id="743" name="Freeform: Shape 742">
                  <a:extLst>
                    <a:ext uri="{FF2B5EF4-FFF2-40B4-BE49-F238E27FC236}">
                      <a16:creationId xmlns:a16="http://schemas.microsoft.com/office/drawing/2014/main" id="{BCDFEED5-E572-425E-8CD6-3C14A20190BA}"/>
                    </a:ext>
                  </a:extLst>
                </p:cNvPr>
                <p:cNvSpPr/>
                <p:nvPr/>
              </p:nvSpPr>
              <p:spPr>
                <a:xfrm>
                  <a:off x="5168303" y="5241402"/>
                  <a:ext cx="21015" cy="21017"/>
                </a:xfrm>
                <a:custGeom>
                  <a:avLst/>
                  <a:gdLst>
                    <a:gd name="connsiteX0" fmla="*/ 9739 w 21015"/>
                    <a:gd name="connsiteY0" fmla="*/ 20989 h 21017"/>
                    <a:gd name="connsiteX1" fmla="*/ 20987 w 21015"/>
                    <a:gd name="connsiteY1" fmla="*/ 11276 h 21017"/>
                    <a:gd name="connsiteX2" fmla="*/ 11273 w 21015"/>
                    <a:gd name="connsiteY2" fmla="*/ 28 h 21017"/>
                    <a:gd name="connsiteX3" fmla="*/ 39 w 21015"/>
                    <a:gd name="connsiteY3" fmla="*/ 9575 h 21017"/>
                    <a:gd name="connsiteX4" fmla="*/ 9638 w 21015"/>
                    <a:gd name="connsiteY4" fmla="*/ 20981 h 21017"/>
                    <a:gd name="connsiteX5" fmla="*/ 9740 w 21015"/>
                    <a:gd name="connsiteY5" fmla="*/ 20989 h 21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5" h="21017">
                      <a:moveTo>
                        <a:pt x="9739" y="20989"/>
                      </a:moveTo>
                      <a:cubicBezTo>
                        <a:pt x="15528" y="21413"/>
                        <a:pt x="20563" y="17064"/>
                        <a:pt x="20987" y="11276"/>
                      </a:cubicBezTo>
                      <a:cubicBezTo>
                        <a:pt x="21410" y="5488"/>
                        <a:pt x="17061" y="452"/>
                        <a:pt x="11273" y="28"/>
                      </a:cubicBezTo>
                      <a:cubicBezTo>
                        <a:pt x="5550" y="-390"/>
                        <a:pt x="549" y="3860"/>
                        <a:pt x="39" y="9575"/>
                      </a:cubicBezTo>
                      <a:cubicBezTo>
                        <a:pt x="-460" y="15376"/>
                        <a:pt x="3838" y="20482"/>
                        <a:pt x="9638" y="20981"/>
                      </a:cubicBezTo>
                      <a:cubicBezTo>
                        <a:pt x="9672" y="20984"/>
                        <a:pt x="9706" y="20987"/>
                        <a:pt x="9740" y="20989"/>
                      </a:cubicBezTo>
                      <a:close/>
                    </a:path>
                  </a:pathLst>
                </a:custGeom>
                <a:solidFill>
                  <a:srgbClr val="EE892A"/>
                </a:solidFill>
                <a:ln w="3233" cap="flat">
                  <a:noFill/>
                  <a:prstDash val="solid"/>
                  <a:miter/>
                </a:ln>
              </p:spPr>
              <p:txBody>
                <a:bodyPr rtlCol="0" anchor="ctr"/>
                <a:lstStyle/>
                <a:p>
                  <a:endParaRPr lang="en-US"/>
                </a:p>
              </p:txBody>
            </p:sp>
            <p:sp>
              <p:nvSpPr>
                <p:cNvPr id="744" name="Freeform: Shape 743">
                  <a:extLst>
                    <a:ext uri="{FF2B5EF4-FFF2-40B4-BE49-F238E27FC236}">
                      <a16:creationId xmlns:a16="http://schemas.microsoft.com/office/drawing/2014/main" id="{4DCBF7C9-3D5A-46D8-A822-33A28446C930}"/>
                    </a:ext>
                  </a:extLst>
                </p:cNvPr>
                <p:cNvSpPr/>
                <p:nvPr/>
              </p:nvSpPr>
              <p:spPr>
                <a:xfrm>
                  <a:off x="5164187" y="5223356"/>
                  <a:ext cx="12409" cy="12417"/>
                </a:xfrm>
                <a:custGeom>
                  <a:avLst/>
                  <a:gdLst>
                    <a:gd name="connsiteX0" fmla="*/ 5643 w 12409"/>
                    <a:gd name="connsiteY0" fmla="*/ 12391 h 12417"/>
                    <a:gd name="connsiteX1" fmla="*/ 12384 w 12409"/>
                    <a:gd name="connsiteY1" fmla="*/ 6767 h 12417"/>
                    <a:gd name="connsiteX2" fmla="*/ 6759 w 12409"/>
                    <a:gd name="connsiteY2" fmla="*/ 26 h 12417"/>
                    <a:gd name="connsiteX3" fmla="*/ 18 w 12409"/>
                    <a:gd name="connsiteY3" fmla="*/ 5650 h 12417"/>
                    <a:gd name="connsiteX4" fmla="*/ 17 w 12409"/>
                    <a:gd name="connsiteY4" fmla="*/ 5666 h 12417"/>
                    <a:gd name="connsiteX5" fmla="*/ 5643 w 12409"/>
                    <a:gd name="connsiteY5" fmla="*/ 12391 h 1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09" h="12417">
                      <a:moveTo>
                        <a:pt x="5643" y="12391"/>
                      </a:moveTo>
                      <a:cubicBezTo>
                        <a:pt x="9057" y="12700"/>
                        <a:pt x="12076" y="10182"/>
                        <a:pt x="12384" y="6767"/>
                      </a:cubicBezTo>
                      <a:cubicBezTo>
                        <a:pt x="12692" y="3352"/>
                        <a:pt x="10174" y="334"/>
                        <a:pt x="6759" y="26"/>
                      </a:cubicBezTo>
                      <a:cubicBezTo>
                        <a:pt x="3345" y="-283"/>
                        <a:pt x="327" y="2235"/>
                        <a:pt x="18" y="5650"/>
                      </a:cubicBezTo>
                      <a:cubicBezTo>
                        <a:pt x="18" y="5656"/>
                        <a:pt x="17" y="5661"/>
                        <a:pt x="17" y="5666"/>
                      </a:cubicBezTo>
                      <a:cubicBezTo>
                        <a:pt x="-229" y="9059"/>
                        <a:pt x="2260" y="12034"/>
                        <a:pt x="5643" y="12391"/>
                      </a:cubicBezTo>
                      <a:close/>
                    </a:path>
                  </a:pathLst>
                </a:custGeom>
                <a:solidFill>
                  <a:srgbClr val="EE892A"/>
                </a:solidFill>
                <a:ln w="3233" cap="flat">
                  <a:noFill/>
                  <a:prstDash val="solid"/>
                  <a:miter/>
                </a:ln>
              </p:spPr>
              <p:txBody>
                <a:bodyPr rtlCol="0" anchor="ctr"/>
                <a:lstStyle/>
                <a:p>
                  <a:endParaRPr lang="en-US"/>
                </a:p>
              </p:txBody>
            </p:sp>
            <p:sp>
              <p:nvSpPr>
                <p:cNvPr id="745" name="Freeform: Shape 744">
                  <a:extLst>
                    <a:ext uri="{FF2B5EF4-FFF2-40B4-BE49-F238E27FC236}">
                      <a16:creationId xmlns:a16="http://schemas.microsoft.com/office/drawing/2014/main" id="{B592D968-C66C-403D-8674-C232C112D4CA}"/>
                    </a:ext>
                  </a:extLst>
                </p:cNvPr>
                <p:cNvSpPr/>
                <p:nvPr/>
              </p:nvSpPr>
              <p:spPr>
                <a:xfrm>
                  <a:off x="5196846" y="5237091"/>
                  <a:ext cx="7889" cy="7889"/>
                </a:xfrm>
                <a:custGeom>
                  <a:avLst/>
                  <a:gdLst>
                    <a:gd name="connsiteX0" fmla="*/ 15 w 7889"/>
                    <a:gd name="connsiteY0" fmla="*/ 3604 h 7889"/>
                    <a:gd name="connsiteX1" fmla="*/ 3604 w 7889"/>
                    <a:gd name="connsiteY1" fmla="*/ 7875 h 7889"/>
                    <a:gd name="connsiteX2" fmla="*/ 7875 w 7889"/>
                    <a:gd name="connsiteY2" fmla="*/ 4286 h 7889"/>
                    <a:gd name="connsiteX3" fmla="*/ 4286 w 7889"/>
                    <a:gd name="connsiteY3" fmla="*/ 15 h 7889"/>
                    <a:gd name="connsiteX4" fmla="*/ 4283 w 7889"/>
                    <a:gd name="connsiteY4" fmla="*/ 15 h 7889"/>
                    <a:gd name="connsiteX5" fmla="*/ 15 w 7889"/>
                    <a:gd name="connsiteY5" fmla="*/ 3604 h 7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89" h="7889">
                      <a:moveTo>
                        <a:pt x="15" y="3604"/>
                      </a:moveTo>
                      <a:cubicBezTo>
                        <a:pt x="-173" y="5774"/>
                        <a:pt x="1433" y="7687"/>
                        <a:pt x="3604" y="7875"/>
                      </a:cubicBezTo>
                      <a:cubicBezTo>
                        <a:pt x="5774" y="8063"/>
                        <a:pt x="7687" y="6457"/>
                        <a:pt x="7875" y="4286"/>
                      </a:cubicBezTo>
                      <a:cubicBezTo>
                        <a:pt x="8063" y="2116"/>
                        <a:pt x="6457" y="203"/>
                        <a:pt x="4286" y="15"/>
                      </a:cubicBezTo>
                      <a:cubicBezTo>
                        <a:pt x="4285" y="15"/>
                        <a:pt x="4284" y="15"/>
                        <a:pt x="4283" y="15"/>
                      </a:cubicBezTo>
                      <a:cubicBezTo>
                        <a:pt x="2114" y="-172"/>
                        <a:pt x="203" y="1434"/>
                        <a:pt x="15" y="3604"/>
                      </a:cubicBezTo>
                      <a:close/>
                    </a:path>
                  </a:pathLst>
                </a:custGeom>
                <a:solidFill>
                  <a:srgbClr val="EE892A"/>
                </a:solidFill>
                <a:ln w="3233" cap="flat">
                  <a:noFill/>
                  <a:prstDash val="solid"/>
                  <a:miter/>
                </a:ln>
              </p:spPr>
              <p:txBody>
                <a:bodyPr rtlCol="0" anchor="ctr"/>
                <a:lstStyle/>
                <a:p>
                  <a:endParaRPr lang="en-US"/>
                </a:p>
              </p:txBody>
            </p:sp>
            <p:sp>
              <p:nvSpPr>
                <p:cNvPr id="746" name="Freeform: Shape 745">
                  <a:extLst>
                    <a:ext uri="{FF2B5EF4-FFF2-40B4-BE49-F238E27FC236}">
                      <a16:creationId xmlns:a16="http://schemas.microsoft.com/office/drawing/2014/main" id="{02A53A4E-1DD3-46A1-B992-57E2F032FBF0}"/>
                    </a:ext>
                  </a:extLst>
                </p:cNvPr>
                <p:cNvSpPr/>
                <p:nvPr/>
              </p:nvSpPr>
              <p:spPr>
                <a:xfrm>
                  <a:off x="5039292" y="5250390"/>
                  <a:ext cx="21015" cy="21017"/>
                </a:xfrm>
                <a:custGeom>
                  <a:avLst/>
                  <a:gdLst>
                    <a:gd name="connsiteX0" fmla="*/ 9739 w 21015"/>
                    <a:gd name="connsiteY0" fmla="*/ 20989 h 21017"/>
                    <a:gd name="connsiteX1" fmla="*/ 20987 w 21015"/>
                    <a:gd name="connsiteY1" fmla="*/ 11276 h 21017"/>
                    <a:gd name="connsiteX2" fmla="*/ 11273 w 21015"/>
                    <a:gd name="connsiteY2" fmla="*/ 28 h 21017"/>
                    <a:gd name="connsiteX3" fmla="*/ 39 w 21015"/>
                    <a:gd name="connsiteY3" fmla="*/ 9575 h 21017"/>
                    <a:gd name="connsiteX4" fmla="*/ 9638 w 21015"/>
                    <a:gd name="connsiteY4" fmla="*/ 20981 h 21017"/>
                    <a:gd name="connsiteX5" fmla="*/ 9740 w 21015"/>
                    <a:gd name="connsiteY5" fmla="*/ 20989 h 21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5" h="21017">
                      <a:moveTo>
                        <a:pt x="9739" y="20989"/>
                      </a:moveTo>
                      <a:cubicBezTo>
                        <a:pt x="15528" y="21413"/>
                        <a:pt x="20563" y="17064"/>
                        <a:pt x="20987" y="11276"/>
                      </a:cubicBezTo>
                      <a:cubicBezTo>
                        <a:pt x="21410" y="5488"/>
                        <a:pt x="17061" y="452"/>
                        <a:pt x="11273" y="28"/>
                      </a:cubicBezTo>
                      <a:cubicBezTo>
                        <a:pt x="5550" y="-390"/>
                        <a:pt x="549" y="3860"/>
                        <a:pt x="39" y="9575"/>
                      </a:cubicBezTo>
                      <a:cubicBezTo>
                        <a:pt x="-460" y="15376"/>
                        <a:pt x="3838" y="20482"/>
                        <a:pt x="9638" y="20981"/>
                      </a:cubicBezTo>
                      <a:cubicBezTo>
                        <a:pt x="9672" y="20984"/>
                        <a:pt x="9706" y="20987"/>
                        <a:pt x="9740" y="20989"/>
                      </a:cubicBezTo>
                      <a:close/>
                    </a:path>
                  </a:pathLst>
                </a:custGeom>
                <a:solidFill>
                  <a:srgbClr val="EE892A"/>
                </a:solidFill>
                <a:ln w="3233" cap="flat">
                  <a:noFill/>
                  <a:prstDash val="solid"/>
                  <a:miter/>
                </a:ln>
              </p:spPr>
              <p:txBody>
                <a:bodyPr rtlCol="0" anchor="ctr"/>
                <a:lstStyle/>
                <a:p>
                  <a:endParaRPr lang="en-US"/>
                </a:p>
              </p:txBody>
            </p:sp>
            <p:sp>
              <p:nvSpPr>
                <p:cNvPr id="747" name="Freeform: Shape 746">
                  <a:extLst>
                    <a:ext uri="{FF2B5EF4-FFF2-40B4-BE49-F238E27FC236}">
                      <a16:creationId xmlns:a16="http://schemas.microsoft.com/office/drawing/2014/main" id="{45922831-D2BF-4418-8940-FA58087EF378}"/>
                    </a:ext>
                  </a:extLst>
                </p:cNvPr>
                <p:cNvSpPr/>
                <p:nvPr/>
              </p:nvSpPr>
              <p:spPr>
                <a:xfrm>
                  <a:off x="5035504" y="5232380"/>
                  <a:ext cx="11791" cy="12360"/>
                </a:xfrm>
                <a:custGeom>
                  <a:avLst/>
                  <a:gdLst>
                    <a:gd name="connsiteX0" fmla="*/ 5346 w 11791"/>
                    <a:gd name="connsiteY0" fmla="*/ 12356 h 12360"/>
                    <a:gd name="connsiteX1" fmla="*/ 11787 w 11791"/>
                    <a:gd name="connsiteY1" fmla="*/ 6390 h 12360"/>
                    <a:gd name="connsiteX2" fmla="*/ 6446 w 11791"/>
                    <a:gd name="connsiteY2" fmla="*/ 5 h 12360"/>
                    <a:gd name="connsiteX3" fmla="*/ 5 w 11791"/>
                    <a:gd name="connsiteY3" fmla="*/ 5971 h 12360"/>
                    <a:gd name="connsiteX4" fmla="*/ 5346 w 11791"/>
                    <a:gd name="connsiteY4" fmla="*/ 12356 h 123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91" h="12360">
                      <a:moveTo>
                        <a:pt x="5346" y="12356"/>
                      </a:moveTo>
                      <a:cubicBezTo>
                        <a:pt x="8772" y="12487"/>
                        <a:pt x="11656" y="9816"/>
                        <a:pt x="11787" y="6390"/>
                      </a:cubicBezTo>
                      <a:cubicBezTo>
                        <a:pt x="11909" y="3206"/>
                        <a:pt x="9601" y="447"/>
                        <a:pt x="6446" y="5"/>
                      </a:cubicBezTo>
                      <a:cubicBezTo>
                        <a:pt x="3019" y="-126"/>
                        <a:pt x="136" y="2545"/>
                        <a:pt x="5" y="5971"/>
                      </a:cubicBezTo>
                      <a:cubicBezTo>
                        <a:pt x="-117" y="9155"/>
                        <a:pt x="2191" y="11914"/>
                        <a:pt x="5346" y="12356"/>
                      </a:cubicBezTo>
                      <a:close/>
                    </a:path>
                  </a:pathLst>
                </a:custGeom>
                <a:solidFill>
                  <a:srgbClr val="EE892A"/>
                </a:solidFill>
                <a:ln w="3233" cap="flat">
                  <a:noFill/>
                  <a:prstDash val="solid"/>
                  <a:miter/>
                </a:ln>
              </p:spPr>
              <p:txBody>
                <a:bodyPr rtlCol="0" anchor="ctr"/>
                <a:lstStyle/>
                <a:p>
                  <a:endParaRPr lang="en-US"/>
                </a:p>
              </p:txBody>
            </p:sp>
            <p:sp>
              <p:nvSpPr>
                <p:cNvPr id="748" name="Freeform: Shape 747">
                  <a:extLst>
                    <a:ext uri="{FF2B5EF4-FFF2-40B4-BE49-F238E27FC236}">
                      <a16:creationId xmlns:a16="http://schemas.microsoft.com/office/drawing/2014/main" id="{7BF4E84F-8211-43D5-ABAD-0AE52D7CB026}"/>
                    </a:ext>
                  </a:extLst>
                </p:cNvPr>
                <p:cNvSpPr/>
                <p:nvPr/>
              </p:nvSpPr>
              <p:spPr>
                <a:xfrm>
                  <a:off x="5067837" y="5246107"/>
                  <a:ext cx="7919" cy="7895"/>
                </a:xfrm>
                <a:custGeom>
                  <a:avLst/>
                  <a:gdLst>
                    <a:gd name="connsiteX0" fmla="*/ 3569 w 7919"/>
                    <a:gd name="connsiteY0" fmla="*/ 7878 h 7895"/>
                    <a:gd name="connsiteX1" fmla="*/ 7902 w 7919"/>
                    <a:gd name="connsiteY1" fmla="*/ 4291 h 7895"/>
                    <a:gd name="connsiteX2" fmla="*/ 7902 w 7919"/>
                    <a:gd name="connsiteY2" fmla="*/ 4289 h 7895"/>
                    <a:gd name="connsiteX3" fmla="*/ 4377 w 7919"/>
                    <a:gd name="connsiteY3" fmla="*/ 24 h 7895"/>
                    <a:gd name="connsiteX4" fmla="*/ 4345 w 7919"/>
                    <a:gd name="connsiteY4" fmla="*/ 21 h 7895"/>
                    <a:gd name="connsiteX5" fmla="*/ 19 w 7919"/>
                    <a:gd name="connsiteY5" fmla="*/ 3543 h 7895"/>
                    <a:gd name="connsiteX6" fmla="*/ 12 w 7919"/>
                    <a:gd name="connsiteY6" fmla="*/ 3610 h 7895"/>
                    <a:gd name="connsiteX7" fmla="*/ 3569 w 7919"/>
                    <a:gd name="connsiteY7" fmla="*/ 7878 h 7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919" h="7895">
                      <a:moveTo>
                        <a:pt x="3569" y="7878"/>
                      </a:moveTo>
                      <a:cubicBezTo>
                        <a:pt x="5756" y="8084"/>
                        <a:pt x="7696" y="6478"/>
                        <a:pt x="7902" y="4291"/>
                      </a:cubicBezTo>
                      <a:cubicBezTo>
                        <a:pt x="7902" y="4290"/>
                        <a:pt x="7902" y="4290"/>
                        <a:pt x="7902" y="4289"/>
                      </a:cubicBezTo>
                      <a:cubicBezTo>
                        <a:pt x="8106" y="2138"/>
                        <a:pt x="6528" y="228"/>
                        <a:pt x="4377" y="24"/>
                      </a:cubicBezTo>
                      <a:cubicBezTo>
                        <a:pt x="4367" y="22"/>
                        <a:pt x="4356" y="22"/>
                        <a:pt x="4345" y="21"/>
                      </a:cubicBezTo>
                      <a:cubicBezTo>
                        <a:pt x="2178" y="-201"/>
                        <a:pt x="241" y="1375"/>
                        <a:pt x="19" y="3543"/>
                      </a:cubicBezTo>
                      <a:cubicBezTo>
                        <a:pt x="16" y="3565"/>
                        <a:pt x="14" y="3587"/>
                        <a:pt x="12" y="3610"/>
                      </a:cubicBezTo>
                      <a:cubicBezTo>
                        <a:pt x="-157" y="5762"/>
                        <a:pt x="1422" y="7656"/>
                        <a:pt x="3569" y="7878"/>
                      </a:cubicBezTo>
                      <a:close/>
                    </a:path>
                  </a:pathLst>
                </a:custGeom>
                <a:solidFill>
                  <a:srgbClr val="EE892A"/>
                </a:solidFill>
                <a:ln w="3233" cap="flat">
                  <a:noFill/>
                  <a:prstDash val="solid"/>
                  <a:miter/>
                </a:ln>
              </p:spPr>
              <p:txBody>
                <a:bodyPr rtlCol="0" anchor="ctr"/>
                <a:lstStyle/>
                <a:p>
                  <a:endParaRPr lang="en-US"/>
                </a:p>
              </p:txBody>
            </p:sp>
            <p:sp>
              <p:nvSpPr>
                <p:cNvPr id="749" name="Freeform: Shape 748">
                  <a:extLst>
                    <a:ext uri="{FF2B5EF4-FFF2-40B4-BE49-F238E27FC236}">
                      <a16:creationId xmlns:a16="http://schemas.microsoft.com/office/drawing/2014/main" id="{EE4E087C-6DA0-4967-AC48-5A8F3D04292F}"/>
                    </a:ext>
                  </a:extLst>
                </p:cNvPr>
                <p:cNvSpPr/>
                <p:nvPr/>
              </p:nvSpPr>
              <p:spPr>
                <a:xfrm>
                  <a:off x="5099659" y="5237748"/>
                  <a:ext cx="21018" cy="21017"/>
                </a:xfrm>
                <a:custGeom>
                  <a:avLst/>
                  <a:gdLst>
                    <a:gd name="connsiteX0" fmla="*/ 9739 w 21018"/>
                    <a:gd name="connsiteY0" fmla="*/ 20989 h 21017"/>
                    <a:gd name="connsiteX1" fmla="*/ 20989 w 21018"/>
                    <a:gd name="connsiteY1" fmla="*/ 11278 h 21017"/>
                    <a:gd name="connsiteX2" fmla="*/ 11279 w 21018"/>
                    <a:gd name="connsiteY2" fmla="*/ 29 h 21017"/>
                    <a:gd name="connsiteX3" fmla="*/ 39 w 21018"/>
                    <a:gd name="connsiteY3" fmla="*/ 9608 h 21017"/>
                    <a:gd name="connsiteX4" fmla="*/ 9608 w 21018"/>
                    <a:gd name="connsiteY4" fmla="*/ 20979 h 21017"/>
                    <a:gd name="connsiteX5" fmla="*/ 9739 w 21018"/>
                    <a:gd name="connsiteY5" fmla="*/ 20989 h 21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8" h="21017">
                      <a:moveTo>
                        <a:pt x="9739" y="20989"/>
                      </a:moveTo>
                      <a:cubicBezTo>
                        <a:pt x="15528" y="21414"/>
                        <a:pt x="20564" y="17067"/>
                        <a:pt x="20989" y="11278"/>
                      </a:cubicBezTo>
                      <a:cubicBezTo>
                        <a:pt x="21414" y="5490"/>
                        <a:pt x="17067" y="453"/>
                        <a:pt x="11279" y="29"/>
                      </a:cubicBezTo>
                      <a:cubicBezTo>
                        <a:pt x="5542" y="-392"/>
                        <a:pt x="533" y="3877"/>
                        <a:pt x="39" y="9608"/>
                      </a:cubicBezTo>
                      <a:cubicBezTo>
                        <a:pt x="-458" y="15390"/>
                        <a:pt x="3825" y="20481"/>
                        <a:pt x="9608" y="20979"/>
                      </a:cubicBezTo>
                      <a:cubicBezTo>
                        <a:pt x="9652" y="20982"/>
                        <a:pt x="9695" y="20986"/>
                        <a:pt x="9739" y="20989"/>
                      </a:cubicBezTo>
                      <a:close/>
                    </a:path>
                  </a:pathLst>
                </a:custGeom>
                <a:solidFill>
                  <a:srgbClr val="EE892A"/>
                </a:solidFill>
                <a:ln w="3233" cap="flat">
                  <a:noFill/>
                  <a:prstDash val="solid"/>
                  <a:miter/>
                </a:ln>
              </p:spPr>
              <p:txBody>
                <a:bodyPr rtlCol="0" anchor="ctr"/>
                <a:lstStyle/>
                <a:p>
                  <a:endParaRPr lang="en-US"/>
                </a:p>
              </p:txBody>
            </p:sp>
            <p:sp>
              <p:nvSpPr>
                <p:cNvPr id="750" name="Freeform: Shape 749">
                  <a:extLst>
                    <a:ext uri="{FF2B5EF4-FFF2-40B4-BE49-F238E27FC236}">
                      <a16:creationId xmlns:a16="http://schemas.microsoft.com/office/drawing/2014/main" id="{15B166AB-7874-479B-A535-D83E8E5EC14C}"/>
                    </a:ext>
                  </a:extLst>
                </p:cNvPr>
                <p:cNvSpPr/>
                <p:nvPr/>
              </p:nvSpPr>
              <p:spPr>
                <a:xfrm>
                  <a:off x="5095882" y="5219740"/>
                  <a:ext cx="12050" cy="12376"/>
                </a:xfrm>
                <a:custGeom>
                  <a:avLst/>
                  <a:gdLst>
                    <a:gd name="connsiteX0" fmla="*/ 5335 w 12050"/>
                    <a:gd name="connsiteY0" fmla="*/ 12354 h 12376"/>
                    <a:gd name="connsiteX1" fmla="*/ 12029 w 12050"/>
                    <a:gd name="connsiteY1" fmla="*/ 6761 h 12376"/>
                    <a:gd name="connsiteX2" fmla="*/ 6403 w 12050"/>
                    <a:gd name="connsiteY2" fmla="*/ 3 h 12376"/>
                    <a:gd name="connsiteX3" fmla="*/ 3 w 12050"/>
                    <a:gd name="connsiteY3" fmla="*/ 6014 h 12376"/>
                    <a:gd name="connsiteX4" fmla="*/ 5336 w 12050"/>
                    <a:gd name="connsiteY4" fmla="*/ 12354 h 123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50" h="12376">
                      <a:moveTo>
                        <a:pt x="5335" y="12354"/>
                      </a:moveTo>
                      <a:cubicBezTo>
                        <a:pt x="8721" y="12635"/>
                        <a:pt x="11704" y="10143"/>
                        <a:pt x="12029" y="6761"/>
                      </a:cubicBezTo>
                      <a:cubicBezTo>
                        <a:pt x="12310" y="3351"/>
                        <a:pt x="9807" y="344"/>
                        <a:pt x="6403" y="3"/>
                      </a:cubicBezTo>
                      <a:cubicBezTo>
                        <a:pt x="2976" y="-104"/>
                        <a:pt x="110" y="2587"/>
                        <a:pt x="3" y="6014"/>
                      </a:cubicBezTo>
                      <a:cubicBezTo>
                        <a:pt x="-96" y="9177"/>
                        <a:pt x="2201" y="11910"/>
                        <a:pt x="5336" y="12354"/>
                      </a:cubicBezTo>
                      <a:close/>
                    </a:path>
                  </a:pathLst>
                </a:custGeom>
                <a:solidFill>
                  <a:srgbClr val="EE892A"/>
                </a:solidFill>
                <a:ln w="3233" cap="flat">
                  <a:noFill/>
                  <a:prstDash val="solid"/>
                  <a:miter/>
                </a:ln>
              </p:spPr>
              <p:txBody>
                <a:bodyPr rtlCol="0" anchor="ctr"/>
                <a:lstStyle/>
                <a:p>
                  <a:endParaRPr lang="en-US"/>
                </a:p>
              </p:txBody>
            </p:sp>
            <p:sp>
              <p:nvSpPr>
                <p:cNvPr id="751" name="Freeform: Shape 750">
                  <a:extLst>
                    <a:ext uri="{FF2B5EF4-FFF2-40B4-BE49-F238E27FC236}">
                      <a16:creationId xmlns:a16="http://schemas.microsoft.com/office/drawing/2014/main" id="{79CBC6E0-CEC4-491D-915E-437CE4AE282B}"/>
                    </a:ext>
                  </a:extLst>
                </p:cNvPr>
                <p:cNvSpPr/>
                <p:nvPr/>
              </p:nvSpPr>
              <p:spPr>
                <a:xfrm>
                  <a:off x="5128198" y="5233399"/>
                  <a:ext cx="7968" cy="7903"/>
                </a:xfrm>
                <a:custGeom>
                  <a:avLst/>
                  <a:gdLst>
                    <a:gd name="connsiteX0" fmla="*/ 3575 w 7968"/>
                    <a:gd name="connsiteY0" fmla="*/ 7878 h 7903"/>
                    <a:gd name="connsiteX1" fmla="*/ 7943 w 7968"/>
                    <a:gd name="connsiteY1" fmla="*/ 4408 h 7903"/>
                    <a:gd name="connsiteX2" fmla="*/ 4472 w 7968"/>
                    <a:gd name="connsiteY2" fmla="*/ 40 h 7903"/>
                    <a:gd name="connsiteX3" fmla="*/ 4254 w 7968"/>
                    <a:gd name="connsiteY3" fmla="*/ 21 h 7903"/>
                    <a:gd name="connsiteX4" fmla="*/ 29 w 7968"/>
                    <a:gd name="connsiteY4" fmla="*/ 3450 h 7903"/>
                    <a:gd name="connsiteX5" fmla="*/ 18 w 7968"/>
                    <a:gd name="connsiteY5" fmla="*/ 3578 h 7903"/>
                    <a:gd name="connsiteX6" fmla="*/ 3572 w 7968"/>
                    <a:gd name="connsiteY6" fmla="*/ 7878 h 7903"/>
                    <a:gd name="connsiteX7" fmla="*/ 3575 w 7968"/>
                    <a:gd name="connsiteY7" fmla="*/ 7878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968" h="7903">
                      <a:moveTo>
                        <a:pt x="3575" y="7878"/>
                      </a:moveTo>
                      <a:cubicBezTo>
                        <a:pt x="5739" y="8126"/>
                        <a:pt x="7695" y="6572"/>
                        <a:pt x="7943" y="4408"/>
                      </a:cubicBezTo>
                      <a:cubicBezTo>
                        <a:pt x="8190" y="2243"/>
                        <a:pt x="6637" y="288"/>
                        <a:pt x="4472" y="40"/>
                      </a:cubicBezTo>
                      <a:cubicBezTo>
                        <a:pt x="4400" y="32"/>
                        <a:pt x="4327" y="25"/>
                        <a:pt x="4254" y="21"/>
                      </a:cubicBezTo>
                      <a:cubicBezTo>
                        <a:pt x="2140" y="-199"/>
                        <a:pt x="249" y="1337"/>
                        <a:pt x="29" y="3450"/>
                      </a:cubicBezTo>
                      <a:cubicBezTo>
                        <a:pt x="25" y="3493"/>
                        <a:pt x="21" y="3535"/>
                        <a:pt x="18" y="3578"/>
                      </a:cubicBezTo>
                      <a:cubicBezTo>
                        <a:pt x="-188" y="5746"/>
                        <a:pt x="1403" y="7672"/>
                        <a:pt x="3572" y="7878"/>
                      </a:cubicBezTo>
                      <a:cubicBezTo>
                        <a:pt x="3573" y="7878"/>
                        <a:pt x="3574" y="7878"/>
                        <a:pt x="3575" y="7878"/>
                      </a:cubicBezTo>
                      <a:close/>
                    </a:path>
                  </a:pathLst>
                </a:custGeom>
                <a:solidFill>
                  <a:srgbClr val="EE892A"/>
                </a:solidFill>
                <a:ln w="3233" cap="flat">
                  <a:noFill/>
                  <a:prstDash val="solid"/>
                  <a:miter/>
                </a:ln>
              </p:spPr>
              <p:txBody>
                <a:bodyPr rtlCol="0" anchor="ctr"/>
                <a:lstStyle/>
                <a:p>
                  <a:endParaRPr lang="en-US"/>
                </a:p>
              </p:txBody>
            </p:sp>
            <p:sp>
              <p:nvSpPr>
                <p:cNvPr id="752" name="Freeform: Shape 751">
                  <a:extLst>
                    <a:ext uri="{FF2B5EF4-FFF2-40B4-BE49-F238E27FC236}">
                      <a16:creationId xmlns:a16="http://schemas.microsoft.com/office/drawing/2014/main" id="{D42F04BB-37B3-4323-80E2-1ABB3D9B546C}"/>
                    </a:ext>
                  </a:extLst>
                </p:cNvPr>
                <p:cNvSpPr/>
                <p:nvPr/>
              </p:nvSpPr>
              <p:spPr>
                <a:xfrm>
                  <a:off x="5132988" y="5258609"/>
                  <a:ext cx="17593" cy="17593"/>
                </a:xfrm>
                <a:custGeom>
                  <a:avLst/>
                  <a:gdLst>
                    <a:gd name="connsiteX0" fmla="*/ 12624 w 17593"/>
                    <a:gd name="connsiteY0" fmla="*/ 16715 h 17593"/>
                    <a:gd name="connsiteX1" fmla="*/ 16715 w 17593"/>
                    <a:gd name="connsiteY1" fmla="*/ 4970 h 17593"/>
                    <a:gd name="connsiteX2" fmla="*/ 4970 w 17593"/>
                    <a:gd name="connsiteY2" fmla="*/ 878 h 17593"/>
                    <a:gd name="connsiteX3" fmla="*/ 878 w 17593"/>
                    <a:gd name="connsiteY3" fmla="*/ 12624 h 17593"/>
                    <a:gd name="connsiteX4" fmla="*/ 887 w 17593"/>
                    <a:gd name="connsiteY4" fmla="*/ 12641 h 17593"/>
                    <a:gd name="connsiteX5" fmla="*/ 12624 w 17593"/>
                    <a:gd name="connsiteY5" fmla="*/ 16715 h 1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93" h="17593">
                      <a:moveTo>
                        <a:pt x="12624" y="16715"/>
                      </a:moveTo>
                      <a:cubicBezTo>
                        <a:pt x="16997" y="14602"/>
                        <a:pt x="18829" y="9343"/>
                        <a:pt x="16715" y="4970"/>
                      </a:cubicBezTo>
                      <a:cubicBezTo>
                        <a:pt x="14602" y="597"/>
                        <a:pt x="9343" y="-1235"/>
                        <a:pt x="4970" y="878"/>
                      </a:cubicBezTo>
                      <a:cubicBezTo>
                        <a:pt x="596" y="2992"/>
                        <a:pt x="-1235" y="8251"/>
                        <a:pt x="878" y="12624"/>
                      </a:cubicBezTo>
                      <a:cubicBezTo>
                        <a:pt x="881" y="12630"/>
                        <a:pt x="884" y="12635"/>
                        <a:pt x="887" y="12641"/>
                      </a:cubicBezTo>
                      <a:cubicBezTo>
                        <a:pt x="3007" y="17003"/>
                        <a:pt x="8257" y="18826"/>
                        <a:pt x="12624" y="16715"/>
                      </a:cubicBezTo>
                      <a:close/>
                    </a:path>
                  </a:pathLst>
                </a:custGeom>
                <a:solidFill>
                  <a:srgbClr val="EE892A"/>
                </a:solidFill>
                <a:ln w="3233" cap="flat">
                  <a:noFill/>
                  <a:prstDash val="solid"/>
                  <a:miter/>
                </a:ln>
              </p:spPr>
              <p:txBody>
                <a:bodyPr rtlCol="0" anchor="ctr"/>
                <a:lstStyle/>
                <a:p>
                  <a:endParaRPr lang="en-US"/>
                </a:p>
              </p:txBody>
            </p:sp>
            <p:sp>
              <p:nvSpPr>
                <p:cNvPr id="753" name="Freeform: Shape 752">
                  <a:extLst>
                    <a:ext uri="{FF2B5EF4-FFF2-40B4-BE49-F238E27FC236}">
                      <a16:creationId xmlns:a16="http://schemas.microsoft.com/office/drawing/2014/main" id="{336EF8A5-4535-4F20-83C5-CF89FD630E7D}"/>
                    </a:ext>
                  </a:extLst>
                </p:cNvPr>
                <p:cNvSpPr/>
                <p:nvPr/>
              </p:nvSpPr>
              <p:spPr>
                <a:xfrm>
                  <a:off x="5148927" y="5246541"/>
                  <a:ext cx="10371" cy="10349"/>
                </a:xfrm>
                <a:custGeom>
                  <a:avLst/>
                  <a:gdLst>
                    <a:gd name="connsiteX0" fmla="*/ 7419 w 10371"/>
                    <a:gd name="connsiteY0" fmla="*/ 9836 h 10349"/>
                    <a:gd name="connsiteX1" fmla="*/ 9892 w 10371"/>
                    <a:gd name="connsiteY1" fmla="*/ 3047 h 10349"/>
                    <a:gd name="connsiteX2" fmla="*/ 9844 w 10371"/>
                    <a:gd name="connsiteY2" fmla="*/ 2948 h 10349"/>
                    <a:gd name="connsiteX3" fmla="*/ 2948 w 10371"/>
                    <a:gd name="connsiteY3" fmla="*/ 504 h 10349"/>
                    <a:gd name="connsiteX4" fmla="*/ 505 w 10371"/>
                    <a:gd name="connsiteY4" fmla="*/ 7401 h 10349"/>
                    <a:gd name="connsiteX5" fmla="*/ 7401 w 10371"/>
                    <a:gd name="connsiteY5" fmla="*/ 9845 h 10349"/>
                    <a:gd name="connsiteX6" fmla="*/ 7419 w 10371"/>
                    <a:gd name="connsiteY6" fmla="*/ 9836 h 1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71" h="10349">
                      <a:moveTo>
                        <a:pt x="7419" y="9836"/>
                      </a:moveTo>
                      <a:cubicBezTo>
                        <a:pt x="9977" y="8644"/>
                        <a:pt x="11084" y="5604"/>
                        <a:pt x="9892" y="3047"/>
                      </a:cubicBezTo>
                      <a:cubicBezTo>
                        <a:pt x="9876" y="3014"/>
                        <a:pt x="9861" y="2981"/>
                        <a:pt x="9844" y="2948"/>
                      </a:cubicBezTo>
                      <a:cubicBezTo>
                        <a:pt x="8615" y="369"/>
                        <a:pt x="5527" y="-725"/>
                        <a:pt x="2948" y="504"/>
                      </a:cubicBezTo>
                      <a:cubicBezTo>
                        <a:pt x="369" y="1734"/>
                        <a:pt x="-725" y="4821"/>
                        <a:pt x="505" y="7401"/>
                      </a:cubicBezTo>
                      <a:cubicBezTo>
                        <a:pt x="1734" y="9980"/>
                        <a:pt x="4822" y="11074"/>
                        <a:pt x="7401" y="9845"/>
                      </a:cubicBezTo>
                      <a:cubicBezTo>
                        <a:pt x="7407" y="9841"/>
                        <a:pt x="7413" y="9839"/>
                        <a:pt x="7419" y="9836"/>
                      </a:cubicBezTo>
                      <a:close/>
                    </a:path>
                  </a:pathLst>
                </a:custGeom>
                <a:solidFill>
                  <a:srgbClr val="EE892A"/>
                </a:solidFill>
                <a:ln w="3233" cap="flat">
                  <a:noFill/>
                  <a:prstDash val="solid"/>
                  <a:miter/>
                </a:ln>
              </p:spPr>
              <p:txBody>
                <a:bodyPr rtlCol="0" anchor="ctr"/>
                <a:lstStyle/>
                <a:p>
                  <a:endParaRPr lang="en-US"/>
                </a:p>
              </p:txBody>
            </p:sp>
            <p:sp>
              <p:nvSpPr>
                <p:cNvPr id="754" name="Freeform: Shape 753">
                  <a:extLst>
                    <a:ext uri="{FF2B5EF4-FFF2-40B4-BE49-F238E27FC236}">
                      <a16:creationId xmlns:a16="http://schemas.microsoft.com/office/drawing/2014/main" id="{797D4785-1083-45E4-9693-32C14FB9845A}"/>
                    </a:ext>
                  </a:extLst>
                </p:cNvPr>
                <p:cNvSpPr/>
                <p:nvPr/>
              </p:nvSpPr>
              <p:spPr>
                <a:xfrm>
                  <a:off x="5155656" y="5274959"/>
                  <a:ext cx="6556" cy="3792"/>
                </a:xfrm>
                <a:custGeom>
                  <a:avLst/>
                  <a:gdLst>
                    <a:gd name="connsiteX0" fmla="*/ 6220 w 6556"/>
                    <a:gd name="connsiteY0" fmla="*/ 1885 h 3792"/>
                    <a:gd name="connsiteX1" fmla="*/ 1933 w 6556"/>
                    <a:gd name="connsiteY1" fmla="*/ 296 h 3792"/>
                    <a:gd name="connsiteX2" fmla="*/ 1791 w 6556"/>
                    <a:gd name="connsiteY2" fmla="*/ 365 h 3792"/>
                    <a:gd name="connsiteX3" fmla="*/ 45 w 6556"/>
                    <a:gd name="connsiteY3" fmla="*/ 3793 h 3792"/>
                    <a:gd name="connsiteX4" fmla="*/ 6511 w 6556"/>
                    <a:gd name="connsiteY4" fmla="*/ 3792 h 3792"/>
                    <a:gd name="connsiteX5" fmla="*/ 6220 w 6556"/>
                    <a:gd name="connsiteY5" fmla="*/ 1885 h 3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56" h="3792">
                      <a:moveTo>
                        <a:pt x="6220" y="1885"/>
                      </a:moveTo>
                      <a:cubicBezTo>
                        <a:pt x="5475" y="262"/>
                        <a:pt x="3555" y="-449"/>
                        <a:pt x="1933" y="296"/>
                      </a:cubicBezTo>
                      <a:cubicBezTo>
                        <a:pt x="1885" y="318"/>
                        <a:pt x="1837" y="341"/>
                        <a:pt x="1791" y="365"/>
                      </a:cubicBezTo>
                      <a:cubicBezTo>
                        <a:pt x="518" y="1000"/>
                        <a:pt x="-190" y="2390"/>
                        <a:pt x="45" y="3793"/>
                      </a:cubicBezTo>
                      <a:lnTo>
                        <a:pt x="6511" y="3792"/>
                      </a:lnTo>
                      <a:cubicBezTo>
                        <a:pt x="6624" y="3142"/>
                        <a:pt x="6522" y="2472"/>
                        <a:pt x="6220" y="1885"/>
                      </a:cubicBezTo>
                      <a:close/>
                    </a:path>
                  </a:pathLst>
                </a:custGeom>
                <a:solidFill>
                  <a:srgbClr val="EE892A"/>
                </a:solidFill>
                <a:ln w="3233" cap="flat">
                  <a:noFill/>
                  <a:prstDash val="solid"/>
                  <a:miter/>
                </a:ln>
              </p:spPr>
              <p:txBody>
                <a:bodyPr rtlCol="0" anchor="ctr"/>
                <a:lstStyle/>
                <a:p>
                  <a:endParaRPr lang="en-US"/>
                </a:p>
              </p:txBody>
            </p:sp>
            <p:sp>
              <p:nvSpPr>
                <p:cNvPr id="755" name="Freeform: Shape 754">
                  <a:extLst>
                    <a:ext uri="{FF2B5EF4-FFF2-40B4-BE49-F238E27FC236}">
                      <a16:creationId xmlns:a16="http://schemas.microsoft.com/office/drawing/2014/main" id="{DAC6A35D-FFE7-4D0B-83E0-4775077D7E4D}"/>
                    </a:ext>
                  </a:extLst>
                </p:cNvPr>
                <p:cNvSpPr/>
                <p:nvPr/>
              </p:nvSpPr>
              <p:spPr>
                <a:xfrm>
                  <a:off x="4796510" y="5155030"/>
                  <a:ext cx="28559" cy="28522"/>
                </a:xfrm>
                <a:custGeom>
                  <a:avLst/>
                  <a:gdLst>
                    <a:gd name="connsiteX0" fmla="*/ 26313 w 28559"/>
                    <a:gd name="connsiteY0" fmla="*/ 6641 h 28522"/>
                    <a:gd name="connsiteX1" fmla="*/ 6641 w 28559"/>
                    <a:gd name="connsiteY1" fmla="*/ 2209 h 28522"/>
                    <a:gd name="connsiteX2" fmla="*/ 2209 w 28559"/>
                    <a:gd name="connsiteY2" fmla="*/ 21881 h 28522"/>
                    <a:gd name="connsiteX3" fmla="*/ 21851 w 28559"/>
                    <a:gd name="connsiteY3" fmla="*/ 26332 h 28522"/>
                    <a:gd name="connsiteX4" fmla="*/ 26436 w 28559"/>
                    <a:gd name="connsiteY4" fmla="*/ 6836 h 28522"/>
                    <a:gd name="connsiteX5" fmla="*/ 26313 w 28559"/>
                    <a:gd name="connsiteY5" fmla="*/ 6641 h 28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559" h="28522">
                      <a:moveTo>
                        <a:pt x="26313" y="6641"/>
                      </a:moveTo>
                      <a:cubicBezTo>
                        <a:pt x="22105" y="-15"/>
                        <a:pt x="13297" y="-2000"/>
                        <a:pt x="6641" y="2209"/>
                      </a:cubicBezTo>
                      <a:cubicBezTo>
                        <a:pt x="-15" y="6417"/>
                        <a:pt x="-2000" y="15225"/>
                        <a:pt x="2209" y="21881"/>
                      </a:cubicBezTo>
                      <a:cubicBezTo>
                        <a:pt x="6410" y="28526"/>
                        <a:pt x="15196" y="30517"/>
                        <a:pt x="21851" y="26332"/>
                      </a:cubicBezTo>
                      <a:cubicBezTo>
                        <a:pt x="28501" y="22215"/>
                        <a:pt x="30554" y="13486"/>
                        <a:pt x="26436" y="6836"/>
                      </a:cubicBezTo>
                      <a:cubicBezTo>
                        <a:pt x="26396" y="6771"/>
                        <a:pt x="26355" y="6706"/>
                        <a:pt x="26313" y="6641"/>
                      </a:cubicBezTo>
                      <a:close/>
                    </a:path>
                  </a:pathLst>
                </a:custGeom>
                <a:solidFill>
                  <a:srgbClr val="EE892A"/>
                </a:solidFill>
                <a:ln w="3233" cap="flat">
                  <a:noFill/>
                  <a:prstDash val="solid"/>
                  <a:miter/>
                </a:ln>
              </p:spPr>
              <p:txBody>
                <a:bodyPr rtlCol="0" anchor="ctr"/>
                <a:lstStyle/>
                <a:p>
                  <a:endParaRPr lang="en-US"/>
                </a:p>
              </p:txBody>
            </p:sp>
            <p:sp>
              <p:nvSpPr>
                <p:cNvPr id="756" name="Freeform: Shape 755">
                  <a:extLst>
                    <a:ext uri="{FF2B5EF4-FFF2-40B4-BE49-F238E27FC236}">
                      <a16:creationId xmlns:a16="http://schemas.microsoft.com/office/drawing/2014/main" id="{E94F8D6A-476E-42CF-B143-F3BA47812A20}"/>
                    </a:ext>
                  </a:extLst>
                </p:cNvPr>
                <p:cNvSpPr/>
                <p:nvPr/>
              </p:nvSpPr>
              <p:spPr>
                <a:xfrm>
                  <a:off x="4774798" y="5143529"/>
                  <a:ext cx="17011" cy="16963"/>
                </a:xfrm>
                <a:custGeom>
                  <a:avLst/>
                  <a:gdLst>
                    <a:gd name="connsiteX0" fmla="*/ 12814 w 17011"/>
                    <a:gd name="connsiteY0" fmla="*/ 15684 h 16963"/>
                    <a:gd name="connsiteX1" fmla="*/ 15880 w 17011"/>
                    <a:gd name="connsiteY1" fmla="*/ 4198 h 16963"/>
                    <a:gd name="connsiteX2" fmla="*/ 4393 w 17011"/>
                    <a:gd name="connsiteY2" fmla="*/ 1132 h 16963"/>
                    <a:gd name="connsiteX3" fmla="*/ 3923 w 17011"/>
                    <a:gd name="connsiteY3" fmla="*/ 1425 h 16963"/>
                    <a:gd name="connsiteX4" fmla="*/ 1271 w 17011"/>
                    <a:gd name="connsiteY4" fmla="*/ 13033 h 16963"/>
                    <a:gd name="connsiteX5" fmla="*/ 12814 w 17011"/>
                    <a:gd name="connsiteY5" fmla="*/ 15684 h 16963"/>
                    <a:gd name="connsiteX6" fmla="*/ 12814 w 17011"/>
                    <a:gd name="connsiteY6" fmla="*/ 15684 h 16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011" h="16963">
                      <a:moveTo>
                        <a:pt x="12814" y="15684"/>
                      </a:moveTo>
                      <a:cubicBezTo>
                        <a:pt x="16833" y="13359"/>
                        <a:pt x="18205" y="8216"/>
                        <a:pt x="15880" y="4198"/>
                      </a:cubicBezTo>
                      <a:cubicBezTo>
                        <a:pt x="13555" y="179"/>
                        <a:pt x="8412" y="-1194"/>
                        <a:pt x="4393" y="1132"/>
                      </a:cubicBezTo>
                      <a:cubicBezTo>
                        <a:pt x="4233" y="1225"/>
                        <a:pt x="4076" y="1322"/>
                        <a:pt x="3923" y="1425"/>
                      </a:cubicBezTo>
                      <a:cubicBezTo>
                        <a:pt x="10" y="3916"/>
                        <a:pt x="-1172" y="9090"/>
                        <a:pt x="1271" y="13033"/>
                      </a:cubicBezTo>
                      <a:cubicBezTo>
                        <a:pt x="3727" y="16953"/>
                        <a:pt x="8894" y="18140"/>
                        <a:pt x="12814" y="15684"/>
                      </a:cubicBezTo>
                      <a:cubicBezTo>
                        <a:pt x="12814" y="15684"/>
                        <a:pt x="12814" y="15684"/>
                        <a:pt x="12814" y="15684"/>
                      </a:cubicBezTo>
                      <a:close/>
                    </a:path>
                  </a:pathLst>
                </a:custGeom>
                <a:solidFill>
                  <a:srgbClr val="EE892A"/>
                </a:solidFill>
                <a:ln w="3233" cap="flat">
                  <a:noFill/>
                  <a:prstDash val="solid"/>
                  <a:miter/>
                </a:ln>
              </p:spPr>
              <p:txBody>
                <a:bodyPr rtlCol="0" anchor="ctr"/>
                <a:lstStyle/>
                <a:p>
                  <a:endParaRPr lang="en-US"/>
                </a:p>
              </p:txBody>
            </p:sp>
            <p:sp>
              <p:nvSpPr>
                <p:cNvPr id="757" name="Freeform: Shape 756">
                  <a:extLst>
                    <a:ext uri="{FF2B5EF4-FFF2-40B4-BE49-F238E27FC236}">
                      <a16:creationId xmlns:a16="http://schemas.microsoft.com/office/drawing/2014/main" id="{6AB4C469-7DEC-4971-A4F4-ED52FEB1A02D}"/>
                    </a:ext>
                  </a:extLst>
                </p:cNvPr>
                <p:cNvSpPr/>
                <p:nvPr/>
              </p:nvSpPr>
              <p:spPr>
                <a:xfrm>
                  <a:off x="4820150" y="5134249"/>
                  <a:ext cx="10748" cy="10736"/>
                </a:xfrm>
                <a:custGeom>
                  <a:avLst/>
                  <a:gdLst>
                    <a:gd name="connsiteX0" fmla="*/ 831 w 10748"/>
                    <a:gd name="connsiteY0" fmla="*/ 8216 h 10736"/>
                    <a:gd name="connsiteX1" fmla="*/ 8228 w 10748"/>
                    <a:gd name="connsiteY1" fmla="*/ 9918 h 10736"/>
                    <a:gd name="connsiteX2" fmla="*/ 9930 w 10748"/>
                    <a:gd name="connsiteY2" fmla="*/ 2521 h 10736"/>
                    <a:gd name="connsiteX3" fmla="*/ 2544 w 10748"/>
                    <a:gd name="connsiteY3" fmla="*/ 811 h 10736"/>
                    <a:gd name="connsiteX4" fmla="*/ 789 w 10748"/>
                    <a:gd name="connsiteY4" fmla="*/ 8149 h 10736"/>
                    <a:gd name="connsiteX5" fmla="*/ 831 w 10748"/>
                    <a:gd name="connsiteY5" fmla="*/ 8215 h 10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48" h="10736">
                      <a:moveTo>
                        <a:pt x="831" y="8216"/>
                      </a:moveTo>
                      <a:cubicBezTo>
                        <a:pt x="2404" y="10728"/>
                        <a:pt x="5715" y="11490"/>
                        <a:pt x="8228" y="9918"/>
                      </a:cubicBezTo>
                      <a:cubicBezTo>
                        <a:pt x="10741" y="8346"/>
                        <a:pt x="11503" y="5034"/>
                        <a:pt x="9930" y="2521"/>
                      </a:cubicBezTo>
                      <a:cubicBezTo>
                        <a:pt x="8361" y="12"/>
                        <a:pt x="5057" y="-752"/>
                        <a:pt x="2544" y="811"/>
                      </a:cubicBezTo>
                      <a:cubicBezTo>
                        <a:pt x="33" y="2353"/>
                        <a:pt x="-752" y="5638"/>
                        <a:pt x="789" y="8149"/>
                      </a:cubicBezTo>
                      <a:cubicBezTo>
                        <a:pt x="803" y="8171"/>
                        <a:pt x="817" y="8194"/>
                        <a:pt x="831" y="8215"/>
                      </a:cubicBezTo>
                      <a:close/>
                    </a:path>
                  </a:pathLst>
                </a:custGeom>
                <a:solidFill>
                  <a:srgbClr val="EE892A"/>
                </a:solidFill>
                <a:ln w="3233" cap="flat">
                  <a:noFill/>
                  <a:prstDash val="solid"/>
                  <a:miter/>
                </a:ln>
              </p:spPr>
              <p:txBody>
                <a:bodyPr rtlCol="0" anchor="ctr"/>
                <a:lstStyle/>
                <a:p>
                  <a:endParaRPr lang="en-US"/>
                </a:p>
              </p:txBody>
            </p:sp>
            <p:sp>
              <p:nvSpPr>
                <p:cNvPr id="758" name="Freeform: Shape 757">
                  <a:extLst>
                    <a:ext uri="{FF2B5EF4-FFF2-40B4-BE49-F238E27FC236}">
                      <a16:creationId xmlns:a16="http://schemas.microsoft.com/office/drawing/2014/main" id="{89C6CCFA-533A-4935-B700-CE24F848A224}"/>
                    </a:ext>
                  </a:extLst>
                </p:cNvPr>
                <p:cNvSpPr/>
                <p:nvPr/>
              </p:nvSpPr>
              <p:spPr>
                <a:xfrm>
                  <a:off x="4844244" y="5210115"/>
                  <a:ext cx="28586" cy="28611"/>
                </a:xfrm>
                <a:custGeom>
                  <a:avLst/>
                  <a:gdLst>
                    <a:gd name="connsiteX0" fmla="*/ 21874 w 28586"/>
                    <a:gd name="connsiteY0" fmla="*/ 26409 h 28611"/>
                    <a:gd name="connsiteX1" fmla="*/ 26409 w 28586"/>
                    <a:gd name="connsiteY1" fmla="*/ 6713 h 28611"/>
                    <a:gd name="connsiteX2" fmla="*/ 6713 w 28586"/>
                    <a:gd name="connsiteY2" fmla="*/ 2178 h 28611"/>
                    <a:gd name="connsiteX3" fmla="*/ 2178 w 28586"/>
                    <a:gd name="connsiteY3" fmla="*/ 21874 h 28611"/>
                    <a:gd name="connsiteX4" fmla="*/ 2183 w 28586"/>
                    <a:gd name="connsiteY4" fmla="*/ 21882 h 28611"/>
                    <a:gd name="connsiteX5" fmla="*/ 21772 w 28586"/>
                    <a:gd name="connsiteY5" fmla="*/ 26472 h 28611"/>
                    <a:gd name="connsiteX6" fmla="*/ 21874 w 28586"/>
                    <a:gd name="connsiteY6" fmla="*/ 26409 h 28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586" h="28611">
                      <a:moveTo>
                        <a:pt x="21874" y="26409"/>
                      </a:moveTo>
                      <a:cubicBezTo>
                        <a:pt x="28566" y="22222"/>
                        <a:pt x="30595" y="13404"/>
                        <a:pt x="26409" y="6713"/>
                      </a:cubicBezTo>
                      <a:cubicBezTo>
                        <a:pt x="22222" y="22"/>
                        <a:pt x="13404" y="-2009"/>
                        <a:pt x="6713" y="2178"/>
                      </a:cubicBezTo>
                      <a:cubicBezTo>
                        <a:pt x="21" y="6365"/>
                        <a:pt x="-2009" y="15183"/>
                        <a:pt x="2178" y="21874"/>
                      </a:cubicBezTo>
                      <a:cubicBezTo>
                        <a:pt x="2180" y="21877"/>
                        <a:pt x="2181" y="21879"/>
                        <a:pt x="2183" y="21882"/>
                      </a:cubicBezTo>
                      <a:cubicBezTo>
                        <a:pt x="6325" y="28559"/>
                        <a:pt x="15095" y="30614"/>
                        <a:pt x="21772" y="26472"/>
                      </a:cubicBezTo>
                      <a:cubicBezTo>
                        <a:pt x="21806" y="26451"/>
                        <a:pt x="21840" y="26430"/>
                        <a:pt x="21874" y="26409"/>
                      </a:cubicBezTo>
                      <a:close/>
                    </a:path>
                  </a:pathLst>
                </a:custGeom>
                <a:solidFill>
                  <a:srgbClr val="EE892A"/>
                </a:solidFill>
                <a:ln w="3233" cap="flat">
                  <a:noFill/>
                  <a:prstDash val="solid"/>
                  <a:miter/>
                </a:ln>
              </p:spPr>
              <p:txBody>
                <a:bodyPr rtlCol="0" anchor="ctr"/>
                <a:lstStyle/>
                <a:p>
                  <a:endParaRPr lang="en-US"/>
                </a:p>
              </p:txBody>
            </p:sp>
            <p:sp>
              <p:nvSpPr>
                <p:cNvPr id="759" name="Freeform: Shape 758">
                  <a:extLst>
                    <a:ext uri="{FF2B5EF4-FFF2-40B4-BE49-F238E27FC236}">
                      <a16:creationId xmlns:a16="http://schemas.microsoft.com/office/drawing/2014/main" id="{68867468-1F90-4E0E-BA9B-68BF9C240C35}"/>
                    </a:ext>
                  </a:extLst>
                </p:cNvPr>
                <p:cNvSpPr/>
                <p:nvPr/>
              </p:nvSpPr>
              <p:spPr>
                <a:xfrm>
                  <a:off x="4822535" y="5198893"/>
                  <a:ext cx="16815" cy="16779"/>
                </a:xfrm>
                <a:custGeom>
                  <a:avLst/>
                  <a:gdLst>
                    <a:gd name="connsiteX0" fmla="*/ 12899 w 16815"/>
                    <a:gd name="connsiteY0" fmla="*/ 15515 h 16779"/>
                    <a:gd name="connsiteX1" fmla="*/ 15515 w 16815"/>
                    <a:gd name="connsiteY1" fmla="*/ 3917 h 16779"/>
                    <a:gd name="connsiteX2" fmla="*/ 3917 w 16815"/>
                    <a:gd name="connsiteY2" fmla="*/ 1301 h 16779"/>
                    <a:gd name="connsiteX3" fmla="*/ 1259 w 16815"/>
                    <a:gd name="connsiteY3" fmla="*/ 12831 h 16779"/>
                    <a:gd name="connsiteX4" fmla="*/ 12899 w 16815"/>
                    <a:gd name="connsiteY4" fmla="*/ 15514 h 167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15" h="16779">
                      <a:moveTo>
                        <a:pt x="12899" y="15515"/>
                      </a:moveTo>
                      <a:cubicBezTo>
                        <a:pt x="16824" y="13034"/>
                        <a:pt x="17995" y="7842"/>
                        <a:pt x="15515" y="3917"/>
                      </a:cubicBezTo>
                      <a:cubicBezTo>
                        <a:pt x="13034" y="-8"/>
                        <a:pt x="7842" y="-1179"/>
                        <a:pt x="3917" y="1301"/>
                      </a:cubicBezTo>
                      <a:cubicBezTo>
                        <a:pt x="18" y="3765"/>
                        <a:pt x="-1168" y="8909"/>
                        <a:pt x="1259" y="12831"/>
                      </a:cubicBezTo>
                      <a:cubicBezTo>
                        <a:pt x="3751" y="16759"/>
                        <a:pt x="8938" y="17954"/>
                        <a:pt x="12899" y="15514"/>
                      </a:cubicBezTo>
                      <a:close/>
                    </a:path>
                  </a:pathLst>
                </a:custGeom>
                <a:solidFill>
                  <a:srgbClr val="EE892A"/>
                </a:solidFill>
                <a:ln w="3233" cap="flat">
                  <a:noFill/>
                  <a:prstDash val="solid"/>
                  <a:miter/>
                </a:ln>
              </p:spPr>
              <p:txBody>
                <a:bodyPr rtlCol="0" anchor="ctr"/>
                <a:lstStyle/>
                <a:p>
                  <a:endParaRPr lang="en-US"/>
                </a:p>
              </p:txBody>
            </p:sp>
            <p:sp>
              <p:nvSpPr>
                <p:cNvPr id="760" name="Freeform: Shape 759">
                  <a:extLst>
                    <a:ext uri="{FF2B5EF4-FFF2-40B4-BE49-F238E27FC236}">
                      <a16:creationId xmlns:a16="http://schemas.microsoft.com/office/drawing/2014/main" id="{1B0916C7-5F5A-468C-9681-86054EDC76A4}"/>
                    </a:ext>
                  </a:extLst>
                </p:cNvPr>
                <p:cNvSpPr/>
                <p:nvPr/>
              </p:nvSpPr>
              <p:spPr>
                <a:xfrm>
                  <a:off x="4867947" y="5189429"/>
                  <a:ext cx="10724" cy="10736"/>
                </a:xfrm>
                <a:custGeom>
                  <a:avLst/>
                  <a:gdLst>
                    <a:gd name="connsiteX0" fmla="*/ 9909 w 10724"/>
                    <a:gd name="connsiteY0" fmla="*/ 2506 h 10736"/>
                    <a:gd name="connsiteX1" fmla="*/ 2506 w 10724"/>
                    <a:gd name="connsiteY1" fmla="*/ 828 h 10736"/>
                    <a:gd name="connsiteX2" fmla="*/ 827 w 10724"/>
                    <a:gd name="connsiteY2" fmla="*/ 8230 h 10736"/>
                    <a:gd name="connsiteX3" fmla="*/ 8227 w 10724"/>
                    <a:gd name="connsiteY3" fmla="*/ 9910 h 10736"/>
                    <a:gd name="connsiteX4" fmla="*/ 9909 w 10724"/>
                    <a:gd name="connsiteY4" fmla="*/ 2506 h 107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24" h="10736">
                      <a:moveTo>
                        <a:pt x="9909" y="2506"/>
                      </a:moveTo>
                      <a:cubicBezTo>
                        <a:pt x="8328" y="-2"/>
                        <a:pt x="5014" y="-753"/>
                        <a:pt x="2506" y="828"/>
                      </a:cubicBezTo>
                      <a:cubicBezTo>
                        <a:pt x="-2" y="2408"/>
                        <a:pt x="-753" y="5723"/>
                        <a:pt x="827" y="8230"/>
                      </a:cubicBezTo>
                      <a:cubicBezTo>
                        <a:pt x="2407" y="10737"/>
                        <a:pt x="5720" y="11489"/>
                        <a:pt x="8227" y="9910"/>
                      </a:cubicBezTo>
                      <a:cubicBezTo>
                        <a:pt x="10722" y="8319"/>
                        <a:pt x="11471" y="5018"/>
                        <a:pt x="9909" y="2506"/>
                      </a:cubicBezTo>
                      <a:close/>
                    </a:path>
                  </a:pathLst>
                </a:custGeom>
                <a:solidFill>
                  <a:srgbClr val="EE892A"/>
                </a:solidFill>
                <a:ln w="3233" cap="flat">
                  <a:noFill/>
                  <a:prstDash val="solid"/>
                  <a:miter/>
                </a:ln>
              </p:spPr>
              <p:txBody>
                <a:bodyPr rtlCol="0" anchor="ctr"/>
                <a:lstStyle/>
                <a:p>
                  <a:endParaRPr lang="en-US"/>
                </a:p>
              </p:txBody>
            </p:sp>
            <p:sp>
              <p:nvSpPr>
                <p:cNvPr id="761" name="Freeform: Shape 760">
                  <a:extLst>
                    <a:ext uri="{FF2B5EF4-FFF2-40B4-BE49-F238E27FC236}">
                      <a16:creationId xmlns:a16="http://schemas.microsoft.com/office/drawing/2014/main" id="{C2718F59-E5B3-477D-8141-64271CB8DAB4}"/>
                    </a:ext>
                  </a:extLst>
                </p:cNvPr>
                <p:cNvSpPr/>
                <p:nvPr/>
              </p:nvSpPr>
              <p:spPr>
                <a:xfrm>
                  <a:off x="4742097" y="5174841"/>
                  <a:ext cx="21018" cy="21017"/>
                </a:xfrm>
                <a:custGeom>
                  <a:avLst/>
                  <a:gdLst>
                    <a:gd name="connsiteX0" fmla="*/ 20974 w 21018"/>
                    <a:gd name="connsiteY0" fmla="*/ 11468 h 21017"/>
                    <a:gd name="connsiteX1" fmla="*/ 11469 w 21018"/>
                    <a:gd name="connsiteY1" fmla="*/ 45 h 21017"/>
                    <a:gd name="connsiteX2" fmla="*/ 45 w 21018"/>
                    <a:gd name="connsiteY2" fmla="*/ 9550 h 21017"/>
                    <a:gd name="connsiteX3" fmla="*/ 9550 w 21018"/>
                    <a:gd name="connsiteY3" fmla="*/ 20973 h 21017"/>
                    <a:gd name="connsiteX4" fmla="*/ 9560 w 21018"/>
                    <a:gd name="connsiteY4" fmla="*/ 20974 h 21017"/>
                    <a:gd name="connsiteX5" fmla="*/ 20974 w 21018"/>
                    <a:gd name="connsiteY5" fmla="*/ 11468 h 21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8" h="21017">
                      <a:moveTo>
                        <a:pt x="20974" y="11468"/>
                      </a:moveTo>
                      <a:cubicBezTo>
                        <a:pt x="21504" y="5689"/>
                        <a:pt x="17248" y="574"/>
                        <a:pt x="11469" y="45"/>
                      </a:cubicBezTo>
                      <a:cubicBezTo>
                        <a:pt x="5689" y="-485"/>
                        <a:pt x="574" y="3770"/>
                        <a:pt x="45" y="9550"/>
                      </a:cubicBezTo>
                      <a:cubicBezTo>
                        <a:pt x="-485" y="15329"/>
                        <a:pt x="3770" y="20444"/>
                        <a:pt x="9550" y="20973"/>
                      </a:cubicBezTo>
                      <a:cubicBezTo>
                        <a:pt x="9553" y="20974"/>
                        <a:pt x="9556" y="20974"/>
                        <a:pt x="9560" y="20974"/>
                      </a:cubicBezTo>
                      <a:cubicBezTo>
                        <a:pt x="15336" y="21498"/>
                        <a:pt x="20444" y="17244"/>
                        <a:pt x="20974" y="11468"/>
                      </a:cubicBezTo>
                      <a:close/>
                    </a:path>
                  </a:pathLst>
                </a:custGeom>
                <a:solidFill>
                  <a:srgbClr val="EE892A"/>
                </a:solidFill>
                <a:ln w="3233" cap="flat">
                  <a:noFill/>
                  <a:prstDash val="solid"/>
                  <a:miter/>
                </a:ln>
              </p:spPr>
              <p:txBody>
                <a:bodyPr rtlCol="0" anchor="ctr"/>
                <a:lstStyle/>
                <a:p>
                  <a:endParaRPr lang="en-US"/>
                </a:p>
              </p:txBody>
            </p:sp>
            <p:sp>
              <p:nvSpPr>
                <p:cNvPr id="762" name="Freeform: Shape 761">
                  <a:extLst>
                    <a:ext uri="{FF2B5EF4-FFF2-40B4-BE49-F238E27FC236}">
                      <a16:creationId xmlns:a16="http://schemas.microsoft.com/office/drawing/2014/main" id="{5E4432A8-197F-421A-AEB3-39FB5965E564}"/>
                    </a:ext>
                  </a:extLst>
                </p:cNvPr>
                <p:cNvSpPr/>
                <p:nvPr/>
              </p:nvSpPr>
              <p:spPr>
                <a:xfrm>
                  <a:off x="4737856" y="5157005"/>
                  <a:ext cx="12352" cy="12352"/>
                </a:xfrm>
                <a:custGeom>
                  <a:avLst/>
                  <a:gdLst>
                    <a:gd name="connsiteX0" fmla="*/ 5653 w 12352"/>
                    <a:gd name="connsiteY0" fmla="*/ 12330 h 12352"/>
                    <a:gd name="connsiteX1" fmla="*/ 12330 w 12352"/>
                    <a:gd name="connsiteY1" fmla="*/ 6699 h 12352"/>
                    <a:gd name="connsiteX2" fmla="*/ 6699 w 12352"/>
                    <a:gd name="connsiteY2" fmla="*/ 23 h 12352"/>
                    <a:gd name="connsiteX3" fmla="*/ 27 w 12352"/>
                    <a:gd name="connsiteY3" fmla="*/ 5604 h 12352"/>
                    <a:gd name="connsiteX4" fmla="*/ 5604 w 12352"/>
                    <a:gd name="connsiteY4" fmla="*/ 12325 h 12352"/>
                    <a:gd name="connsiteX5" fmla="*/ 5653 w 12352"/>
                    <a:gd name="connsiteY5" fmla="*/ 12330 h 1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2" h="12352">
                      <a:moveTo>
                        <a:pt x="5653" y="12330"/>
                      </a:moveTo>
                      <a:cubicBezTo>
                        <a:pt x="9052" y="12619"/>
                        <a:pt x="12041" y="10098"/>
                        <a:pt x="12330" y="6699"/>
                      </a:cubicBezTo>
                      <a:cubicBezTo>
                        <a:pt x="12619" y="3301"/>
                        <a:pt x="10098" y="311"/>
                        <a:pt x="6699" y="23"/>
                      </a:cubicBezTo>
                      <a:cubicBezTo>
                        <a:pt x="3320" y="-265"/>
                        <a:pt x="341" y="2227"/>
                        <a:pt x="27" y="5604"/>
                      </a:cubicBezTo>
                      <a:cubicBezTo>
                        <a:pt x="-289" y="9000"/>
                        <a:pt x="2208" y="12010"/>
                        <a:pt x="5604" y="12325"/>
                      </a:cubicBezTo>
                      <a:cubicBezTo>
                        <a:pt x="5620" y="12327"/>
                        <a:pt x="5637" y="12328"/>
                        <a:pt x="5653" y="12330"/>
                      </a:cubicBezTo>
                      <a:close/>
                    </a:path>
                  </a:pathLst>
                </a:custGeom>
                <a:solidFill>
                  <a:srgbClr val="EE892A"/>
                </a:solidFill>
                <a:ln w="3233" cap="flat">
                  <a:noFill/>
                  <a:prstDash val="solid"/>
                  <a:miter/>
                </a:ln>
              </p:spPr>
              <p:txBody>
                <a:bodyPr rtlCol="0" anchor="ctr"/>
                <a:lstStyle/>
                <a:p>
                  <a:endParaRPr lang="en-US"/>
                </a:p>
              </p:txBody>
            </p:sp>
            <p:sp>
              <p:nvSpPr>
                <p:cNvPr id="763" name="Freeform: Shape 762">
                  <a:extLst>
                    <a:ext uri="{FF2B5EF4-FFF2-40B4-BE49-F238E27FC236}">
                      <a16:creationId xmlns:a16="http://schemas.microsoft.com/office/drawing/2014/main" id="{87F1B0C7-94E9-421A-BD00-D0CFC36BF11B}"/>
                    </a:ext>
                  </a:extLst>
                </p:cNvPr>
                <p:cNvSpPr/>
                <p:nvPr/>
              </p:nvSpPr>
              <p:spPr>
                <a:xfrm>
                  <a:off x="4770493" y="5170704"/>
                  <a:ext cx="7889" cy="7892"/>
                </a:xfrm>
                <a:custGeom>
                  <a:avLst/>
                  <a:gdLst>
                    <a:gd name="connsiteX0" fmla="*/ 15 w 7889"/>
                    <a:gd name="connsiteY0" fmla="*/ 3610 h 7892"/>
                    <a:gd name="connsiteX1" fmla="*/ 3607 w 7889"/>
                    <a:gd name="connsiteY1" fmla="*/ 7878 h 7892"/>
                    <a:gd name="connsiteX2" fmla="*/ 7875 w 7889"/>
                    <a:gd name="connsiteY2" fmla="*/ 4286 h 7892"/>
                    <a:gd name="connsiteX3" fmla="*/ 4315 w 7889"/>
                    <a:gd name="connsiteY3" fmla="*/ 21 h 7892"/>
                    <a:gd name="connsiteX4" fmla="*/ 24 w 7889"/>
                    <a:gd name="connsiteY4" fmla="*/ 3513 h 7892"/>
                    <a:gd name="connsiteX5" fmla="*/ 15 w 7889"/>
                    <a:gd name="connsiteY5" fmla="*/ 3610 h 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89" h="7892">
                      <a:moveTo>
                        <a:pt x="15" y="3610"/>
                      </a:moveTo>
                      <a:cubicBezTo>
                        <a:pt x="-172" y="5780"/>
                        <a:pt x="1436" y="7691"/>
                        <a:pt x="3607" y="7878"/>
                      </a:cubicBezTo>
                      <a:cubicBezTo>
                        <a:pt x="5777" y="8065"/>
                        <a:pt x="7688" y="6457"/>
                        <a:pt x="7875" y="4286"/>
                      </a:cubicBezTo>
                      <a:cubicBezTo>
                        <a:pt x="8061" y="2128"/>
                        <a:pt x="6472" y="224"/>
                        <a:pt x="4315" y="21"/>
                      </a:cubicBezTo>
                      <a:cubicBezTo>
                        <a:pt x="2166" y="-200"/>
                        <a:pt x="244" y="1364"/>
                        <a:pt x="24" y="3513"/>
                      </a:cubicBezTo>
                      <a:cubicBezTo>
                        <a:pt x="20" y="3545"/>
                        <a:pt x="17" y="3578"/>
                        <a:pt x="15" y="3610"/>
                      </a:cubicBezTo>
                      <a:close/>
                    </a:path>
                  </a:pathLst>
                </a:custGeom>
                <a:solidFill>
                  <a:srgbClr val="EE892A"/>
                </a:solidFill>
                <a:ln w="3233" cap="flat">
                  <a:noFill/>
                  <a:prstDash val="solid"/>
                  <a:miter/>
                </a:ln>
              </p:spPr>
              <p:txBody>
                <a:bodyPr rtlCol="0" anchor="ctr"/>
                <a:lstStyle/>
                <a:p>
                  <a:endParaRPr lang="en-US"/>
                </a:p>
              </p:txBody>
            </p:sp>
            <p:sp>
              <p:nvSpPr>
                <p:cNvPr id="764" name="Freeform: Shape 763">
                  <a:extLst>
                    <a:ext uri="{FF2B5EF4-FFF2-40B4-BE49-F238E27FC236}">
                      <a16:creationId xmlns:a16="http://schemas.microsoft.com/office/drawing/2014/main" id="{26164E32-F665-4CE9-9465-FD48029D1540}"/>
                    </a:ext>
                  </a:extLst>
                </p:cNvPr>
                <p:cNvSpPr/>
                <p:nvPr/>
              </p:nvSpPr>
              <p:spPr>
                <a:xfrm>
                  <a:off x="4773990" y="5249776"/>
                  <a:ext cx="21020" cy="21017"/>
                </a:xfrm>
                <a:custGeom>
                  <a:avLst/>
                  <a:gdLst>
                    <a:gd name="connsiteX0" fmla="*/ 9742 w 21020"/>
                    <a:gd name="connsiteY0" fmla="*/ 20989 h 21017"/>
                    <a:gd name="connsiteX1" fmla="*/ 20992 w 21020"/>
                    <a:gd name="connsiteY1" fmla="*/ 11278 h 21017"/>
                    <a:gd name="connsiteX2" fmla="*/ 11282 w 21020"/>
                    <a:gd name="connsiteY2" fmla="*/ 29 h 21017"/>
                    <a:gd name="connsiteX3" fmla="*/ 42 w 21020"/>
                    <a:gd name="connsiteY3" fmla="*/ 9608 h 21017"/>
                    <a:gd name="connsiteX4" fmla="*/ 9546 w 21020"/>
                    <a:gd name="connsiteY4" fmla="*/ 20973 h 21017"/>
                    <a:gd name="connsiteX5" fmla="*/ 9742 w 21020"/>
                    <a:gd name="connsiteY5" fmla="*/ 20989 h 21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20" h="21017">
                      <a:moveTo>
                        <a:pt x="9742" y="20989"/>
                      </a:moveTo>
                      <a:cubicBezTo>
                        <a:pt x="15530" y="21414"/>
                        <a:pt x="20567" y="17067"/>
                        <a:pt x="20992" y="11278"/>
                      </a:cubicBezTo>
                      <a:cubicBezTo>
                        <a:pt x="21417" y="5490"/>
                        <a:pt x="17070" y="453"/>
                        <a:pt x="11282" y="29"/>
                      </a:cubicBezTo>
                      <a:cubicBezTo>
                        <a:pt x="5545" y="-392"/>
                        <a:pt x="535" y="3877"/>
                        <a:pt x="42" y="9608"/>
                      </a:cubicBezTo>
                      <a:cubicBezTo>
                        <a:pt x="-472" y="15371"/>
                        <a:pt x="3783" y="20459"/>
                        <a:pt x="9546" y="20973"/>
                      </a:cubicBezTo>
                      <a:cubicBezTo>
                        <a:pt x="9611" y="20979"/>
                        <a:pt x="9677" y="20984"/>
                        <a:pt x="9742" y="20989"/>
                      </a:cubicBezTo>
                      <a:close/>
                    </a:path>
                  </a:pathLst>
                </a:custGeom>
                <a:solidFill>
                  <a:srgbClr val="EE892A"/>
                </a:solidFill>
                <a:ln w="3233" cap="flat">
                  <a:noFill/>
                  <a:prstDash val="solid"/>
                  <a:miter/>
                </a:ln>
              </p:spPr>
              <p:txBody>
                <a:bodyPr rtlCol="0" anchor="ctr"/>
                <a:lstStyle/>
                <a:p>
                  <a:endParaRPr lang="en-US"/>
                </a:p>
              </p:txBody>
            </p:sp>
            <p:sp>
              <p:nvSpPr>
                <p:cNvPr id="765" name="Freeform: Shape 764">
                  <a:extLst>
                    <a:ext uri="{FF2B5EF4-FFF2-40B4-BE49-F238E27FC236}">
                      <a16:creationId xmlns:a16="http://schemas.microsoft.com/office/drawing/2014/main" id="{E0DAA106-DA8C-43B3-9D2E-A5D1B316214E}"/>
                    </a:ext>
                  </a:extLst>
                </p:cNvPr>
                <p:cNvSpPr/>
                <p:nvPr/>
              </p:nvSpPr>
              <p:spPr>
                <a:xfrm>
                  <a:off x="4769866" y="5231795"/>
                  <a:ext cx="12352" cy="12352"/>
                </a:xfrm>
                <a:custGeom>
                  <a:avLst/>
                  <a:gdLst>
                    <a:gd name="connsiteX0" fmla="*/ 5621 w 12352"/>
                    <a:gd name="connsiteY0" fmla="*/ 12327 h 12352"/>
                    <a:gd name="connsiteX1" fmla="*/ 12327 w 12352"/>
                    <a:gd name="connsiteY1" fmla="*/ 6731 h 12352"/>
                    <a:gd name="connsiteX2" fmla="*/ 6731 w 12352"/>
                    <a:gd name="connsiteY2" fmla="*/ 25 h 12352"/>
                    <a:gd name="connsiteX3" fmla="*/ 27 w 12352"/>
                    <a:gd name="connsiteY3" fmla="*/ 5601 h 12352"/>
                    <a:gd name="connsiteX4" fmla="*/ 5602 w 12352"/>
                    <a:gd name="connsiteY4" fmla="*/ 12325 h 12352"/>
                    <a:gd name="connsiteX5" fmla="*/ 5621 w 12352"/>
                    <a:gd name="connsiteY5" fmla="*/ 12327 h 1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2" h="12352">
                      <a:moveTo>
                        <a:pt x="5621" y="12327"/>
                      </a:moveTo>
                      <a:cubicBezTo>
                        <a:pt x="9018" y="12634"/>
                        <a:pt x="12020" y="10129"/>
                        <a:pt x="12327" y="6731"/>
                      </a:cubicBezTo>
                      <a:cubicBezTo>
                        <a:pt x="12634" y="3335"/>
                        <a:pt x="10128" y="332"/>
                        <a:pt x="6731" y="25"/>
                      </a:cubicBezTo>
                      <a:cubicBezTo>
                        <a:pt x="3342" y="-281"/>
                        <a:pt x="344" y="2213"/>
                        <a:pt x="27" y="5601"/>
                      </a:cubicBezTo>
                      <a:cubicBezTo>
                        <a:pt x="-290" y="8997"/>
                        <a:pt x="2206" y="12008"/>
                        <a:pt x="5602" y="12325"/>
                      </a:cubicBezTo>
                      <a:cubicBezTo>
                        <a:pt x="5608" y="12326"/>
                        <a:pt x="5615" y="12326"/>
                        <a:pt x="5621" y="12327"/>
                      </a:cubicBezTo>
                      <a:close/>
                    </a:path>
                  </a:pathLst>
                </a:custGeom>
                <a:solidFill>
                  <a:srgbClr val="EE892A"/>
                </a:solidFill>
                <a:ln w="3233" cap="flat">
                  <a:noFill/>
                  <a:prstDash val="solid"/>
                  <a:miter/>
                </a:ln>
              </p:spPr>
              <p:txBody>
                <a:bodyPr rtlCol="0" anchor="ctr"/>
                <a:lstStyle/>
                <a:p>
                  <a:endParaRPr lang="en-US"/>
                </a:p>
              </p:txBody>
            </p:sp>
            <p:sp>
              <p:nvSpPr>
                <p:cNvPr id="766" name="Freeform: Shape 765">
                  <a:extLst>
                    <a:ext uri="{FF2B5EF4-FFF2-40B4-BE49-F238E27FC236}">
                      <a16:creationId xmlns:a16="http://schemas.microsoft.com/office/drawing/2014/main" id="{23EB7FDC-3C03-485C-9518-58F666632DC8}"/>
                    </a:ext>
                  </a:extLst>
                </p:cNvPr>
                <p:cNvSpPr/>
                <p:nvPr/>
              </p:nvSpPr>
              <p:spPr>
                <a:xfrm>
                  <a:off x="4802504" y="5245499"/>
                  <a:ext cx="7920" cy="7912"/>
                </a:xfrm>
                <a:custGeom>
                  <a:avLst/>
                  <a:gdLst>
                    <a:gd name="connsiteX0" fmla="*/ 4282 w 7920"/>
                    <a:gd name="connsiteY0" fmla="*/ 13 h 7912"/>
                    <a:gd name="connsiteX1" fmla="*/ 13 w 7920"/>
                    <a:gd name="connsiteY1" fmla="*/ 3635 h 7912"/>
                    <a:gd name="connsiteX2" fmla="*/ 3635 w 7920"/>
                    <a:gd name="connsiteY2" fmla="*/ 7903 h 7912"/>
                    <a:gd name="connsiteX3" fmla="*/ 7903 w 7920"/>
                    <a:gd name="connsiteY3" fmla="*/ 4314 h 7912"/>
                    <a:gd name="connsiteX4" fmla="*/ 4343 w 7920"/>
                    <a:gd name="connsiteY4" fmla="*/ 19 h 7912"/>
                    <a:gd name="connsiteX5" fmla="*/ 4282 w 7920"/>
                    <a:gd name="connsiteY5" fmla="*/ 13 h 7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20" h="7912">
                      <a:moveTo>
                        <a:pt x="4282" y="13"/>
                      </a:moveTo>
                      <a:cubicBezTo>
                        <a:pt x="2103" y="-165"/>
                        <a:pt x="192" y="1456"/>
                        <a:pt x="13" y="3635"/>
                      </a:cubicBezTo>
                      <a:cubicBezTo>
                        <a:pt x="-165" y="5814"/>
                        <a:pt x="1456" y="7724"/>
                        <a:pt x="3635" y="7903"/>
                      </a:cubicBezTo>
                      <a:cubicBezTo>
                        <a:pt x="5793" y="8053"/>
                        <a:pt x="7681" y="6466"/>
                        <a:pt x="7903" y="4314"/>
                      </a:cubicBezTo>
                      <a:cubicBezTo>
                        <a:pt x="8106" y="2144"/>
                        <a:pt x="6512" y="221"/>
                        <a:pt x="4343" y="19"/>
                      </a:cubicBezTo>
                      <a:cubicBezTo>
                        <a:pt x="4322" y="17"/>
                        <a:pt x="4302" y="15"/>
                        <a:pt x="4282" y="13"/>
                      </a:cubicBezTo>
                      <a:close/>
                    </a:path>
                  </a:pathLst>
                </a:custGeom>
                <a:solidFill>
                  <a:srgbClr val="EE892A"/>
                </a:solidFill>
                <a:ln w="3233" cap="flat">
                  <a:noFill/>
                  <a:prstDash val="solid"/>
                  <a:miter/>
                </a:ln>
              </p:spPr>
              <p:txBody>
                <a:bodyPr rtlCol="0" anchor="ctr"/>
                <a:lstStyle/>
                <a:p>
                  <a:endParaRPr lang="en-US"/>
                </a:p>
              </p:txBody>
            </p:sp>
            <p:sp>
              <p:nvSpPr>
                <p:cNvPr id="767" name="Freeform: Shape 766">
                  <a:extLst>
                    <a:ext uri="{FF2B5EF4-FFF2-40B4-BE49-F238E27FC236}">
                      <a16:creationId xmlns:a16="http://schemas.microsoft.com/office/drawing/2014/main" id="{BFFCEDF6-6BD2-431D-8738-51D654D7D4B3}"/>
                    </a:ext>
                  </a:extLst>
                </p:cNvPr>
                <p:cNvSpPr/>
                <p:nvPr/>
              </p:nvSpPr>
              <p:spPr>
                <a:xfrm>
                  <a:off x="4730672" y="5240695"/>
                  <a:ext cx="5006" cy="17783"/>
                </a:xfrm>
                <a:custGeom>
                  <a:avLst/>
                  <a:gdLst>
                    <a:gd name="connsiteX0" fmla="*/ 3589 w 5006"/>
                    <a:gd name="connsiteY0" fmla="*/ 14195 h 17783"/>
                    <a:gd name="connsiteX1" fmla="*/ 0 w 5006"/>
                    <a:gd name="connsiteY1" fmla="*/ 0 h 17783"/>
                    <a:gd name="connsiteX2" fmla="*/ 0 w 5006"/>
                    <a:gd name="connsiteY2" fmla="*/ 17784 h 17783"/>
                    <a:gd name="connsiteX3" fmla="*/ 3589 w 5006"/>
                    <a:gd name="connsiteY3" fmla="*/ 14195 h 17783"/>
                  </a:gdLst>
                  <a:ahLst/>
                  <a:cxnLst>
                    <a:cxn ang="0">
                      <a:pos x="connsiteX0" y="connsiteY0"/>
                    </a:cxn>
                    <a:cxn ang="0">
                      <a:pos x="connsiteX1" y="connsiteY1"/>
                    </a:cxn>
                    <a:cxn ang="0">
                      <a:pos x="connsiteX2" y="connsiteY2"/>
                    </a:cxn>
                    <a:cxn ang="0">
                      <a:pos x="connsiteX3" y="connsiteY3"/>
                    </a:cxn>
                  </a:cxnLst>
                  <a:rect l="l" t="t" r="r" b="b"/>
                  <a:pathLst>
                    <a:path w="5006" h="17783">
                      <a:moveTo>
                        <a:pt x="3589" y="14195"/>
                      </a:moveTo>
                      <a:cubicBezTo>
                        <a:pt x="6446" y="9273"/>
                        <a:pt x="4853" y="2972"/>
                        <a:pt x="0" y="0"/>
                      </a:cubicBezTo>
                      <a:lnTo>
                        <a:pt x="0" y="17784"/>
                      </a:lnTo>
                      <a:cubicBezTo>
                        <a:pt x="1483" y="16914"/>
                        <a:pt x="2719" y="15678"/>
                        <a:pt x="3589" y="14195"/>
                      </a:cubicBezTo>
                      <a:close/>
                    </a:path>
                  </a:pathLst>
                </a:custGeom>
                <a:solidFill>
                  <a:srgbClr val="EE892A"/>
                </a:solidFill>
                <a:ln w="3233" cap="flat">
                  <a:noFill/>
                  <a:prstDash val="solid"/>
                  <a:miter/>
                </a:ln>
              </p:spPr>
              <p:txBody>
                <a:bodyPr rtlCol="0" anchor="ctr"/>
                <a:lstStyle/>
                <a:p>
                  <a:endParaRPr lang="en-US"/>
                </a:p>
              </p:txBody>
            </p:sp>
            <p:sp>
              <p:nvSpPr>
                <p:cNvPr id="768" name="Freeform: Shape 767">
                  <a:extLst>
                    <a:ext uri="{FF2B5EF4-FFF2-40B4-BE49-F238E27FC236}">
                      <a16:creationId xmlns:a16="http://schemas.microsoft.com/office/drawing/2014/main" id="{7467F462-942C-4C88-A300-EE4033ABFCEA}"/>
                    </a:ext>
                  </a:extLst>
                </p:cNvPr>
                <p:cNvSpPr/>
                <p:nvPr/>
              </p:nvSpPr>
              <p:spPr>
                <a:xfrm>
                  <a:off x="4742816" y="5245208"/>
                  <a:ext cx="12379" cy="12379"/>
                </a:xfrm>
                <a:custGeom>
                  <a:avLst/>
                  <a:gdLst>
                    <a:gd name="connsiteX0" fmla="*/ 855 w 12379"/>
                    <a:gd name="connsiteY0" fmla="*/ 3054 h 12379"/>
                    <a:gd name="connsiteX1" fmla="*/ 3053 w 12379"/>
                    <a:gd name="connsiteY1" fmla="*/ 11525 h 12379"/>
                    <a:gd name="connsiteX2" fmla="*/ 11525 w 12379"/>
                    <a:gd name="connsiteY2" fmla="*/ 9326 h 12379"/>
                    <a:gd name="connsiteX3" fmla="*/ 9326 w 12379"/>
                    <a:gd name="connsiteY3" fmla="*/ 855 h 12379"/>
                    <a:gd name="connsiteX4" fmla="*/ 855 w 12379"/>
                    <a:gd name="connsiteY4" fmla="*/ 3054 h 123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79" h="12379">
                      <a:moveTo>
                        <a:pt x="855" y="3054"/>
                      </a:moveTo>
                      <a:cubicBezTo>
                        <a:pt x="-878" y="6000"/>
                        <a:pt x="107" y="9793"/>
                        <a:pt x="3053" y="11525"/>
                      </a:cubicBezTo>
                      <a:cubicBezTo>
                        <a:pt x="6000" y="13257"/>
                        <a:pt x="9793" y="12273"/>
                        <a:pt x="11525" y="9326"/>
                      </a:cubicBezTo>
                      <a:cubicBezTo>
                        <a:pt x="13257" y="6380"/>
                        <a:pt x="12272" y="2587"/>
                        <a:pt x="9326" y="855"/>
                      </a:cubicBezTo>
                      <a:cubicBezTo>
                        <a:pt x="6380" y="-878"/>
                        <a:pt x="2587" y="107"/>
                        <a:pt x="855" y="3054"/>
                      </a:cubicBezTo>
                      <a:close/>
                    </a:path>
                  </a:pathLst>
                </a:custGeom>
                <a:solidFill>
                  <a:srgbClr val="EE892A"/>
                </a:solidFill>
                <a:ln w="3233" cap="flat">
                  <a:noFill/>
                  <a:prstDash val="solid"/>
                  <a:miter/>
                </a:ln>
              </p:spPr>
              <p:txBody>
                <a:bodyPr rtlCol="0" anchor="ctr"/>
                <a:lstStyle/>
                <a:p>
                  <a:endParaRPr lang="en-US"/>
                </a:p>
              </p:txBody>
            </p:sp>
            <p:sp>
              <p:nvSpPr>
                <p:cNvPr id="769" name="Freeform: Shape 768">
                  <a:extLst>
                    <a:ext uri="{FF2B5EF4-FFF2-40B4-BE49-F238E27FC236}">
                      <a16:creationId xmlns:a16="http://schemas.microsoft.com/office/drawing/2014/main" id="{F9F1FC6D-2593-4386-839E-DF3F9E99441F}"/>
                    </a:ext>
                  </a:extLst>
                </p:cNvPr>
                <p:cNvSpPr/>
                <p:nvPr/>
              </p:nvSpPr>
              <p:spPr>
                <a:xfrm>
                  <a:off x="4733155" y="5135877"/>
                  <a:ext cx="12351" cy="12351"/>
                </a:xfrm>
                <a:custGeom>
                  <a:avLst/>
                  <a:gdLst>
                    <a:gd name="connsiteX0" fmla="*/ 5860 w 12351"/>
                    <a:gd name="connsiteY0" fmla="*/ 12343 h 12351"/>
                    <a:gd name="connsiteX1" fmla="*/ 12344 w 12351"/>
                    <a:gd name="connsiteY1" fmla="*/ 6492 h 12351"/>
                    <a:gd name="connsiteX2" fmla="*/ 6492 w 12351"/>
                    <a:gd name="connsiteY2" fmla="*/ 8 h 12351"/>
                    <a:gd name="connsiteX3" fmla="*/ 8 w 12351"/>
                    <a:gd name="connsiteY3" fmla="*/ 5860 h 12351"/>
                    <a:gd name="connsiteX4" fmla="*/ 7 w 12351"/>
                    <a:gd name="connsiteY4" fmla="*/ 5877 h 12351"/>
                    <a:gd name="connsiteX5" fmla="*/ 5860 w 12351"/>
                    <a:gd name="connsiteY5" fmla="*/ 12343 h 1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1" h="12351">
                      <a:moveTo>
                        <a:pt x="5860" y="12343"/>
                      </a:moveTo>
                      <a:cubicBezTo>
                        <a:pt x="9266" y="12518"/>
                        <a:pt x="12169" y="9898"/>
                        <a:pt x="12344" y="6492"/>
                      </a:cubicBezTo>
                      <a:cubicBezTo>
                        <a:pt x="12518" y="3086"/>
                        <a:pt x="9898" y="183"/>
                        <a:pt x="6492" y="8"/>
                      </a:cubicBezTo>
                      <a:cubicBezTo>
                        <a:pt x="3086" y="-166"/>
                        <a:pt x="183" y="2453"/>
                        <a:pt x="8" y="5860"/>
                      </a:cubicBezTo>
                      <a:cubicBezTo>
                        <a:pt x="8" y="5865"/>
                        <a:pt x="8" y="5871"/>
                        <a:pt x="7" y="5877"/>
                      </a:cubicBezTo>
                      <a:cubicBezTo>
                        <a:pt x="-157" y="9277"/>
                        <a:pt x="2460" y="12169"/>
                        <a:pt x="5860" y="12343"/>
                      </a:cubicBezTo>
                      <a:close/>
                    </a:path>
                  </a:pathLst>
                </a:custGeom>
                <a:solidFill>
                  <a:srgbClr val="EE892A"/>
                </a:solidFill>
                <a:ln w="3233" cap="flat">
                  <a:noFill/>
                  <a:prstDash val="solid"/>
                  <a:miter/>
                </a:ln>
              </p:spPr>
              <p:txBody>
                <a:bodyPr rtlCol="0" anchor="ctr"/>
                <a:lstStyle/>
                <a:p>
                  <a:endParaRPr lang="en-US"/>
                </a:p>
              </p:txBody>
            </p:sp>
            <p:sp>
              <p:nvSpPr>
                <p:cNvPr id="770" name="Freeform: Shape 769">
                  <a:extLst>
                    <a:ext uri="{FF2B5EF4-FFF2-40B4-BE49-F238E27FC236}">
                      <a16:creationId xmlns:a16="http://schemas.microsoft.com/office/drawing/2014/main" id="{6204D669-DA14-4A3E-8E53-F2411D647799}"/>
                    </a:ext>
                  </a:extLst>
                </p:cNvPr>
                <p:cNvSpPr/>
                <p:nvPr/>
              </p:nvSpPr>
              <p:spPr>
                <a:xfrm>
                  <a:off x="4730802" y="5169302"/>
                  <a:ext cx="2300" cy="7048"/>
                </a:xfrm>
                <a:custGeom>
                  <a:avLst/>
                  <a:gdLst>
                    <a:gd name="connsiteX0" fmla="*/ 2296 w 2300"/>
                    <a:gd name="connsiteY0" fmla="*/ 3783 h 7048"/>
                    <a:gd name="connsiteX1" fmla="*/ 0 w 2300"/>
                    <a:gd name="connsiteY1" fmla="*/ 0 h 7048"/>
                    <a:gd name="connsiteX2" fmla="*/ 0 w 2300"/>
                    <a:gd name="connsiteY2" fmla="*/ 7049 h 7048"/>
                    <a:gd name="connsiteX3" fmla="*/ 2296 w 2300"/>
                    <a:gd name="connsiteY3" fmla="*/ 3783 h 7048"/>
                  </a:gdLst>
                  <a:ahLst/>
                  <a:cxnLst>
                    <a:cxn ang="0">
                      <a:pos x="connsiteX0" y="connsiteY0"/>
                    </a:cxn>
                    <a:cxn ang="0">
                      <a:pos x="connsiteX1" y="connsiteY1"/>
                    </a:cxn>
                    <a:cxn ang="0">
                      <a:pos x="connsiteX2" y="connsiteY2"/>
                    </a:cxn>
                    <a:cxn ang="0">
                      <a:pos x="connsiteX3" y="connsiteY3"/>
                    </a:cxn>
                  </a:cxnLst>
                  <a:rect l="l" t="t" r="r" b="b"/>
                  <a:pathLst>
                    <a:path w="2300" h="7048">
                      <a:moveTo>
                        <a:pt x="2296" y="3783"/>
                      </a:moveTo>
                      <a:cubicBezTo>
                        <a:pt x="2376" y="2171"/>
                        <a:pt x="1467" y="673"/>
                        <a:pt x="0" y="0"/>
                      </a:cubicBezTo>
                      <a:lnTo>
                        <a:pt x="0" y="7049"/>
                      </a:lnTo>
                      <a:cubicBezTo>
                        <a:pt x="1296" y="6451"/>
                        <a:pt x="2172" y="5205"/>
                        <a:pt x="2296" y="3783"/>
                      </a:cubicBezTo>
                      <a:close/>
                    </a:path>
                  </a:pathLst>
                </a:custGeom>
                <a:solidFill>
                  <a:srgbClr val="EE892A"/>
                </a:solidFill>
                <a:ln w="3233" cap="flat">
                  <a:noFill/>
                  <a:prstDash val="solid"/>
                  <a:miter/>
                </a:ln>
              </p:spPr>
              <p:txBody>
                <a:bodyPr rtlCol="0" anchor="ctr"/>
                <a:lstStyle/>
                <a:p>
                  <a:endParaRPr lang="en-US"/>
                </a:p>
              </p:txBody>
            </p:sp>
            <p:sp>
              <p:nvSpPr>
                <p:cNvPr id="771" name="Freeform: Shape 770">
                  <a:extLst>
                    <a:ext uri="{FF2B5EF4-FFF2-40B4-BE49-F238E27FC236}">
                      <a16:creationId xmlns:a16="http://schemas.microsoft.com/office/drawing/2014/main" id="{AE5806D6-4348-4651-8C1C-89DB9F211D8B}"/>
                    </a:ext>
                  </a:extLst>
                </p:cNvPr>
                <p:cNvSpPr/>
                <p:nvPr/>
              </p:nvSpPr>
              <p:spPr>
                <a:xfrm>
                  <a:off x="4767982" y="5204477"/>
                  <a:ext cx="17593" cy="17593"/>
                </a:xfrm>
                <a:custGeom>
                  <a:avLst/>
                  <a:gdLst>
                    <a:gd name="connsiteX0" fmla="*/ 12258 w 17593"/>
                    <a:gd name="connsiteY0" fmla="*/ 16882 h 17593"/>
                    <a:gd name="connsiteX1" fmla="*/ 16881 w 17593"/>
                    <a:gd name="connsiteY1" fmla="*/ 5335 h 17593"/>
                    <a:gd name="connsiteX2" fmla="*/ 5335 w 17593"/>
                    <a:gd name="connsiteY2" fmla="*/ 712 h 17593"/>
                    <a:gd name="connsiteX3" fmla="*/ 4595 w 17593"/>
                    <a:gd name="connsiteY3" fmla="*/ 1071 h 17593"/>
                    <a:gd name="connsiteX4" fmla="*/ 1070 w 17593"/>
                    <a:gd name="connsiteY4" fmla="*/ 12998 h 17593"/>
                    <a:gd name="connsiteX5" fmla="*/ 12258 w 17593"/>
                    <a:gd name="connsiteY5" fmla="*/ 16882 h 1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93" h="17593">
                      <a:moveTo>
                        <a:pt x="12258" y="16882"/>
                      </a:moveTo>
                      <a:cubicBezTo>
                        <a:pt x="16723" y="14970"/>
                        <a:pt x="18793" y="9801"/>
                        <a:pt x="16881" y="5335"/>
                      </a:cubicBezTo>
                      <a:cubicBezTo>
                        <a:pt x="14969" y="870"/>
                        <a:pt x="9800" y="-1200"/>
                        <a:pt x="5335" y="712"/>
                      </a:cubicBezTo>
                      <a:cubicBezTo>
                        <a:pt x="5083" y="820"/>
                        <a:pt x="4836" y="940"/>
                        <a:pt x="4595" y="1071"/>
                      </a:cubicBezTo>
                      <a:cubicBezTo>
                        <a:pt x="328" y="3391"/>
                        <a:pt x="-1250" y="8731"/>
                        <a:pt x="1070" y="12998"/>
                      </a:cubicBezTo>
                      <a:cubicBezTo>
                        <a:pt x="3239" y="16986"/>
                        <a:pt x="8085" y="18669"/>
                        <a:pt x="12258" y="16882"/>
                      </a:cubicBezTo>
                      <a:close/>
                    </a:path>
                  </a:pathLst>
                </a:custGeom>
                <a:solidFill>
                  <a:srgbClr val="EE892A"/>
                </a:solidFill>
                <a:ln w="3233" cap="flat">
                  <a:noFill/>
                  <a:prstDash val="solid"/>
                  <a:miter/>
                </a:ln>
              </p:spPr>
              <p:txBody>
                <a:bodyPr rtlCol="0" anchor="ctr"/>
                <a:lstStyle/>
                <a:p>
                  <a:endParaRPr lang="en-US"/>
                </a:p>
              </p:txBody>
            </p:sp>
            <p:sp>
              <p:nvSpPr>
                <p:cNvPr id="772" name="Freeform: Shape 771">
                  <a:extLst>
                    <a:ext uri="{FF2B5EF4-FFF2-40B4-BE49-F238E27FC236}">
                      <a16:creationId xmlns:a16="http://schemas.microsoft.com/office/drawing/2014/main" id="{644AF3C1-5C81-4ABC-8B32-F752B3CCB4C5}"/>
                    </a:ext>
                  </a:extLst>
                </p:cNvPr>
                <p:cNvSpPr/>
                <p:nvPr/>
              </p:nvSpPr>
              <p:spPr>
                <a:xfrm>
                  <a:off x="4783603" y="5192656"/>
                  <a:ext cx="10332" cy="10343"/>
                </a:xfrm>
                <a:custGeom>
                  <a:avLst/>
                  <a:gdLst>
                    <a:gd name="connsiteX0" fmla="*/ 7339 w 10332"/>
                    <a:gd name="connsiteY0" fmla="*/ 9820 h 10343"/>
                    <a:gd name="connsiteX1" fmla="*/ 9861 w 10332"/>
                    <a:gd name="connsiteY1" fmla="*/ 3001 h 10343"/>
                    <a:gd name="connsiteX2" fmla="*/ 9829 w 10332"/>
                    <a:gd name="connsiteY2" fmla="*/ 2933 h 10343"/>
                    <a:gd name="connsiteX3" fmla="*/ 2877 w 10332"/>
                    <a:gd name="connsiteY3" fmla="*/ 508 h 10343"/>
                    <a:gd name="connsiteX4" fmla="*/ 517 w 10332"/>
                    <a:gd name="connsiteY4" fmla="*/ 7395 h 10343"/>
                    <a:gd name="connsiteX5" fmla="*/ 7201 w 10332"/>
                    <a:gd name="connsiteY5" fmla="*/ 9886 h 10343"/>
                    <a:gd name="connsiteX6" fmla="*/ 7339 w 10332"/>
                    <a:gd name="connsiteY6" fmla="*/ 9820 h 10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32" h="10343">
                      <a:moveTo>
                        <a:pt x="7339" y="9820"/>
                      </a:moveTo>
                      <a:cubicBezTo>
                        <a:pt x="9919" y="8634"/>
                        <a:pt x="11047" y="5581"/>
                        <a:pt x="9861" y="3001"/>
                      </a:cubicBezTo>
                      <a:cubicBezTo>
                        <a:pt x="9850" y="2979"/>
                        <a:pt x="9840" y="2956"/>
                        <a:pt x="9829" y="2933"/>
                      </a:cubicBezTo>
                      <a:cubicBezTo>
                        <a:pt x="8566" y="358"/>
                        <a:pt x="5468" y="-723"/>
                        <a:pt x="2877" y="508"/>
                      </a:cubicBezTo>
                      <a:cubicBezTo>
                        <a:pt x="335" y="1768"/>
                        <a:pt x="-718" y="4841"/>
                        <a:pt x="517" y="7395"/>
                      </a:cubicBezTo>
                      <a:cubicBezTo>
                        <a:pt x="1675" y="9929"/>
                        <a:pt x="4668" y="11044"/>
                        <a:pt x="7201" y="9886"/>
                      </a:cubicBezTo>
                      <a:cubicBezTo>
                        <a:pt x="7248" y="9865"/>
                        <a:pt x="7294" y="9843"/>
                        <a:pt x="7339" y="9820"/>
                      </a:cubicBezTo>
                      <a:close/>
                    </a:path>
                  </a:pathLst>
                </a:custGeom>
                <a:solidFill>
                  <a:srgbClr val="EE892A"/>
                </a:solidFill>
                <a:ln w="3233" cap="flat">
                  <a:noFill/>
                  <a:prstDash val="solid"/>
                  <a:miter/>
                </a:ln>
              </p:spPr>
              <p:txBody>
                <a:bodyPr rtlCol="0" anchor="ctr"/>
                <a:lstStyle/>
                <a:p>
                  <a:endParaRPr lang="en-US"/>
                </a:p>
              </p:txBody>
            </p:sp>
            <p:sp>
              <p:nvSpPr>
                <p:cNvPr id="773" name="Freeform: Shape 772">
                  <a:extLst>
                    <a:ext uri="{FF2B5EF4-FFF2-40B4-BE49-F238E27FC236}">
                      <a16:creationId xmlns:a16="http://schemas.microsoft.com/office/drawing/2014/main" id="{C01381D6-029A-4187-825E-3D63C72966B2}"/>
                    </a:ext>
                  </a:extLst>
                </p:cNvPr>
                <p:cNvSpPr/>
                <p:nvPr/>
              </p:nvSpPr>
              <p:spPr>
                <a:xfrm>
                  <a:off x="4790263" y="5221133"/>
                  <a:ext cx="6596" cy="6596"/>
                </a:xfrm>
                <a:custGeom>
                  <a:avLst/>
                  <a:gdLst>
                    <a:gd name="connsiteX0" fmla="*/ 6273 w 6596"/>
                    <a:gd name="connsiteY0" fmla="*/ 1875 h 6596"/>
                    <a:gd name="connsiteX1" fmla="*/ 1875 w 6596"/>
                    <a:gd name="connsiteY1" fmla="*/ 323 h 6596"/>
                    <a:gd name="connsiteX2" fmla="*/ 324 w 6596"/>
                    <a:gd name="connsiteY2" fmla="*/ 4721 h 6596"/>
                    <a:gd name="connsiteX3" fmla="*/ 4721 w 6596"/>
                    <a:gd name="connsiteY3" fmla="*/ 6273 h 6596"/>
                    <a:gd name="connsiteX4" fmla="*/ 6273 w 6596"/>
                    <a:gd name="connsiteY4" fmla="*/ 1875 h 65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6" h="6596">
                      <a:moveTo>
                        <a:pt x="6273" y="1875"/>
                      </a:moveTo>
                      <a:cubicBezTo>
                        <a:pt x="5487" y="233"/>
                        <a:pt x="3518" y="-462"/>
                        <a:pt x="1875" y="323"/>
                      </a:cubicBezTo>
                      <a:cubicBezTo>
                        <a:pt x="233" y="1109"/>
                        <a:pt x="-462" y="3078"/>
                        <a:pt x="324" y="4721"/>
                      </a:cubicBezTo>
                      <a:cubicBezTo>
                        <a:pt x="1109" y="6364"/>
                        <a:pt x="3078" y="7059"/>
                        <a:pt x="4721" y="6273"/>
                      </a:cubicBezTo>
                      <a:cubicBezTo>
                        <a:pt x="6364" y="5487"/>
                        <a:pt x="7059" y="3518"/>
                        <a:pt x="6273" y="1875"/>
                      </a:cubicBezTo>
                      <a:close/>
                    </a:path>
                  </a:pathLst>
                </a:custGeom>
                <a:solidFill>
                  <a:srgbClr val="EE892A"/>
                </a:solidFill>
                <a:ln w="3233" cap="flat">
                  <a:noFill/>
                  <a:prstDash val="solid"/>
                  <a:miter/>
                </a:ln>
              </p:spPr>
              <p:txBody>
                <a:bodyPr rtlCol="0" anchor="ctr"/>
                <a:lstStyle/>
                <a:p>
                  <a:endParaRPr lang="en-US"/>
                </a:p>
              </p:txBody>
            </p:sp>
            <p:sp>
              <p:nvSpPr>
                <p:cNvPr id="774" name="Freeform: Shape 773">
                  <a:extLst>
                    <a:ext uri="{FF2B5EF4-FFF2-40B4-BE49-F238E27FC236}">
                      <a16:creationId xmlns:a16="http://schemas.microsoft.com/office/drawing/2014/main" id="{B1615C32-C38D-4F0B-BED2-AE35FDE0F4DC}"/>
                    </a:ext>
                  </a:extLst>
                </p:cNvPr>
                <p:cNvSpPr/>
                <p:nvPr/>
              </p:nvSpPr>
              <p:spPr>
                <a:xfrm>
                  <a:off x="4808173" y="5272196"/>
                  <a:ext cx="12250" cy="6684"/>
                </a:xfrm>
                <a:custGeom>
                  <a:avLst/>
                  <a:gdLst>
                    <a:gd name="connsiteX0" fmla="*/ 6729 w 12250"/>
                    <a:gd name="connsiteY0" fmla="*/ 24 h 6684"/>
                    <a:gd name="connsiteX1" fmla="*/ 37 w 12250"/>
                    <a:gd name="connsiteY1" fmla="*/ 5636 h 6684"/>
                    <a:gd name="connsiteX2" fmla="*/ 36 w 12250"/>
                    <a:gd name="connsiteY2" fmla="*/ 5650 h 6684"/>
                    <a:gd name="connsiteX3" fmla="*/ 36 w 12250"/>
                    <a:gd name="connsiteY3" fmla="*/ 6685 h 6684"/>
                    <a:gd name="connsiteX4" fmla="*/ 12225 w 12250"/>
                    <a:gd name="connsiteY4" fmla="*/ 6685 h 6684"/>
                    <a:gd name="connsiteX5" fmla="*/ 6729 w 12250"/>
                    <a:gd name="connsiteY5" fmla="*/ 24 h 6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250" h="6684">
                      <a:moveTo>
                        <a:pt x="6729" y="24"/>
                      </a:moveTo>
                      <a:cubicBezTo>
                        <a:pt x="3331" y="-274"/>
                        <a:pt x="335" y="2239"/>
                        <a:pt x="37" y="5636"/>
                      </a:cubicBezTo>
                      <a:cubicBezTo>
                        <a:pt x="36" y="5641"/>
                        <a:pt x="36" y="5645"/>
                        <a:pt x="36" y="5650"/>
                      </a:cubicBezTo>
                      <a:cubicBezTo>
                        <a:pt x="-12" y="5993"/>
                        <a:pt x="-12" y="6342"/>
                        <a:pt x="36" y="6685"/>
                      </a:cubicBezTo>
                      <a:lnTo>
                        <a:pt x="12225" y="6685"/>
                      </a:lnTo>
                      <a:cubicBezTo>
                        <a:pt x="12526" y="3334"/>
                        <a:pt x="10076" y="365"/>
                        <a:pt x="6729" y="24"/>
                      </a:cubicBezTo>
                      <a:close/>
                    </a:path>
                  </a:pathLst>
                </a:custGeom>
                <a:solidFill>
                  <a:srgbClr val="EE892A"/>
                </a:solidFill>
                <a:ln w="3233" cap="flat">
                  <a:noFill/>
                  <a:prstDash val="solid"/>
                  <a:miter/>
                </a:ln>
              </p:spPr>
              <p:txBody>
                <a:bodyPr rtlCol="0" anchor="ctr"/>
                <a:lstStyle/>
                <a:p>
                  <a:endParaRPr lang="en-US"/>
                </a:p>
              </p:txBody>
            </p:sp>
            <p:sp>
              <p:nvSpPr>
                <p:cNvPr id="775" name="Freeform: Shape 774">
                  <a:extLst>
                    <a:ext uri="{FF2B5EF4-FFF2-40B4-BE49-F238E27FC236}">
                      <a16:creationId xmlns:a16="http://schemas.microsoft.com/office/drawing/2014/main" id="{621B9B5D-3D35-48E1-9658-38EB5B13A24A}"/>
                    </a:ext>
                  </a:extLst>
                </p:cNvPr>
                <p:cNvSpPr/>
                <p:nvPr/>
              </p:nvSpPr>
              <p:spPr>
                <a:xfrm>
                  <a:off x="4739500" y="5268561"/>
                  <a:ext cx="12407" cy="10320"/>
                </a:xfrm>
                <a:custGeom>
                  <a:avLst/>
                  <a:gdLst>
                    <a:gd name="connsiteX0" fmla="*/ 6789 w 12407"/>
                    <a:gd name="connsiteY0" fmla="*/ 38 h 10320"/>
                    <a:gd name="connsiteX1" fmla="*/ 38 w 12407"/>
                    <a:gd name="connsiteY1" fmla="*/ 5434 h 10320"/>
                    <a:gd name="connsiteX2" fmla="*/ 1680 w 12407"/>
                    <a:gd name="connsiteY2" fmla="*/ 10321 h 10320"/>
                    <a:gd name="connsiteX3" fmla="*/ 10701 w 12407"/>
                    <a:gd name="connsiteY3" fmla="*/ 10321 h 10320"/>
                    <a:gd name="connsiteX4" fmla="*/ 12383 w 12407"/>
                    <a:gd name="connsiteY4" fmla="*/ 6732 h 10320"/>
                    <a:gd name="connsiteX5" fmla="*/ 6789 w 12407"/>
                    <a:gd name="connsiteY5" fmla="*/ 39 h 10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07" h="10320">
                      <a:moveTo>
                        <a:pt x="6789" y="38"/>
                      </a:moveTo>
                      <a:cubicBezTo>
                        <a:pt x="3435" y="-336"/>
                        <a:pt x="412" y="2079"/>
                        <a:pt x="38" y="5434"/>
                      </a:cubicBezTo>
                      <a:cubicBezTo>
                        <a:pt x="-162" y="7225"/>
                        <a:pt x="439" y="9014"/>
                        <a:pt x="1680" y="10321"/>
                      </a:cubicBezTo>
                      <a:lnTo>
                        <a:pt x="10701" y="10321"/>
                      </a:lnTo>
                      <a:cubicBezTo>
                        <a:pt x="11624" y="9330"/>
                        <a:pt x="12212" y="8074"/>
                        <a:pt x="12383" y="6732"/>
                      </a:cubicBezTo>
                      <a:cubicBezTo>
                        <a:pt x="12682" y="3340"/>
                        <a:pt x="10180" y="346"/>
                        <a:pt x="6789" y="39"/>
                      </a:cubicBezTo>
                      <a:close/>
                    </a:path>
                  </a:pathLst>
                </a:custGeom>
                <a:solidFill>
                  <a:srgbClr val="EE892A"/>
                </a:solidFill>
                <a:ln w="3233" cap="flat">
                  <a:noFill/>
                  <a:prstDash val="solid"/>
                  <a:miter/>
                </a:ln>
              </p:spPr>
              <p:txBody>
                <a:bodyPr rtlCol="0" anchor="ctr"/>
                <a:lstStyle/>
                <a:p>
                  <a:endParaRPr lang="en-US"/>
                </a:p>
              </p:txBody>
            </p:sp>
            <p:sp>
              <p:nvSpPr>
                <p:cNvPr id="776" name="Freeform: Shape 775">
                  <a:extLst>
                    <a:ext uri="{FF2B5EF4-FFF2-40B4-BE49-F238E27FC236}">
                      <a16:creationId xmlns:a16="http://schemas.microsoft.com/office/drawing/2014/main" id="{35820935-C9C2-4CA0-8095-18725AB92459}"/>
                    </a:ext>
                  </a:extLst>
                </p:cNvPr>
                <p:cNvSpPr/>
                <p:nvPr/>
              </p:nvSpPr>
              <p:spPr>
                <a:xfrm>
                  <a:off x="5028480" y="5189241"/>
                  <a:ext cx="28526" cy="28587"/>
                </a:xfrm>
                <a:custGeom>
                  <a:avLst/>
                  <a:gdLst>
                    <a:gd name="connsiteX0" fmla="*/ 21844 w 28526"/>
                    <a:gd name="connsiteY0" fmla="*/ 26427 h 28587"/>
                    <a:gd name="connsiteX1" fmla="*/ 26403 w 28526"/>
                    <a:gd name="connsiteY1" fmla="*/ 6704 h 28587"/>
                    <a:gd name="connsiteX2" fmla="*/ 6704 w 28526"/>
                    <a:gd name="connsiteY2" fmla="*/ 2184 h 28587"/>
                    <a:gd name="connsiteX3" fmla="*/ 2184 w 28526"/>
                    <a:gd name="connsiteY3" fmla="*/ 21883 h 28587"/>
                    <a:gd name="connsiteX4" fmla="*/ 21844 w 28526"/>
                    <a:gd name="connsiteY4" fmla="*/ 26428 h 285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26" h="28587">
                      <a:moveTo>
                        <a:pt x="21844" y="26427"/>
                      </a:moveTo>
                      <a:cubicBezTo>
                        <a:pt x="28483" y="22193"/>
                        <a:pt x="30510" y="13422"/>
                        <a:pt x="26403" y="6704"/>
                      </a:cubicBezTo>
                      <a:cubicBezTo>
                        <a:pt x="22212" y="16"/>
                        <a:pt x="13392" y="-2008"/>
                        <a:pt x="6704" y="2184"/>
                      </a:cubicBezTo>
                      <a:cubicBezTo>
                        <a:pt x="16" y="6375"/>
                        <a:pt x="-2008" y="15195"/>
                        <a:pt x="2184" y="21883"/>
                      </a:cubicBezTo>
                      <a:cubicBezTo>
                        <a:pt x="6366" y="28556"/>
                        <a:pt x="15158" y="30588"/>
                        <a:pt x="21844" y="26428"/>
                      </a:cubicBezTo>
                      <a:close/>
                    </a:path>
                  </a:pathLst>
                </a:custGeom>
                <a:solidFill>
                  <a:srgbClr val="EE892A"/>
                </a:solidFill>
                <a:ln w="3233" cap="flat">
                  <a:noFill/>
                  <a:prstDash val="solid"/>
                  <a:miter/>
                </a:ln>
              </p:spPr>
              <p:txBody>
                <a:bodyPr rtlCol="0" anchor="ctr"/>
                <a:lstStyle/>
                <a:p>
                  <a:endParaRPr lang="en-US"/>
                </a:p>
              </p:txBody>
            </p:sp>
            <p:sp>
              <p:nvSpPr>
                <p:cNvPr id="777" name="Freeform: Shape 776">
                  <a:extLst>
                    <a:ext uri="{FF2B5EF4-FFF2-40B4-BE49-F238E27FC236}">
                      <a16:creationId xmlns:a16="http://schemas.microsoft.com/office/drawing/2014/main" id="{862EB4E1-8661-4AA8-B84A-9B498FA08076}"/>
                    </a:ext>
                  </a:extLst>
                </p:cNvPr>
                <p:cNvSpPr/>
                <p:nvPr/>
              </p:nvSpPr>
              <p:spPr>
                <a:xfrm>
                  <a:off x="5006786" y="5177994"/>
                  <a:ext cx="16751" cy="16738"/>
                </a:xfrm>
                <a:custGeom>
                  <a:avLst/>
                  <a:gdLst>
                    <a:gd name="connsiteX0" fmla="*/ 3930 w 16751"/>
                    <a:gd name="connsiteY0" fmla="*/ 1266 h 16738"/>
                    <a:gd name="connsiteX1" fmla="*/ 1279 w 16751"/>
                    <a:gd name="connsiteY1" fmla="*/ 12809 h 16738"/>
                    <a:gd name="connsiteX2" fmla="*/ 12822 w 16751"/>
                    <a:gd name="connsiteY2" fmla="*/ 15460 h 16738"/>
                    <a:gd name="connsiteX3" fmla="*/ 15473 w 16751"/>
                    <a:gd name="connsiteY3" fmla="*/ 3918 h 16738"/>
                    <a:gd name="connsiteX4" fmla="*/ 3930 w 16751"/>
                    <a:gd name="connsiteY4" fmla="*/ 1267 h 167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51" h="16738">
                      <a:moveTo>
                        <a:pt x="3930" y="1266"/>
                      </a:moveTo>
                      <a:cubicBezTo>
                        <a:pt x="10" y="3722"/>
                        <a:pt x="-1177" y="8890"/>
                        <a:pt x="1279" y="12809"/>
                      </a:cubicBezTo>
                      <a:cubicBezTo>
                        <a:pt x="3734" y="16729"/>
                        <a:pt x="8902" y="17916"/>
                        <a:pt x="12822" y="15460"/>
                      </a:cubicBezTo>
                      <a:cubicBezTo>
                        <a:pt x="16741" y="13005"/>
                        <a:pt x="17928" y="7837"/>
                        <a:pt x="15473" y="3918"/>
                      </a:cubicBezTo>
                      <a:cubicBezTo>
                        <a:pt x="13006" y="14"/>
                        <a:pt x="7852" y="-1170"/>
                        <a:pt x="3930" y="1267"/>
                      </a:cubicBezTo>
                      <a:close/>
                    </a:path>
                  </a:pathLst>
                </a:custGeom>
                <a:solidFill>
                  <a:srgbClr val="EE892A"/>
                </a:solidFill>
                <a:ln w="3233" cap="flat">
                  <a:noFill/>
                  <a:prstDash val="solid"/>
                  <a:miter/>
                </a:ln>
              </p:spPr>
              <p:txBody>
                <a:bodyPr rtlCol="0" anchor="ctr"/>
                <a:lstStyle/>
                <a:p>
                  <a:endParaRPr lang="en-US"/>
                </a:p>
              </p:txBody>
            </p:sp>
            <p:sp>
              <p:nvSpPr>
                <p:cNvPr id="778" name="Freeform: Shape 777">
                  <a:extLst>
                    <a:ext uri="{FF2B5EF4-FFF2-40B4-BE49-F238E27FC236}">
                      <a16:creationId xmlns:a16="http://schemas.microsoft.com/office/drawing/2014/main" id="{7CDBB7FF-B6E7-4B86-B6CD-8AB09FE1F230}"/>
                    </a:ext>
                  </a:extLst>
                </p:cNvPr>
                <p:cNvSpPr/>
                <p:nvPr/>
              </p:nvSpPr>
              <p:spPr>
                <a:xfrm>
                  <a:off x="5052111" y="5168495"/>
                  <a:ext cx="10748" cy="10736"/>
                </a:xfrm>
                <a:custGeom>
                  <a:avLst/>
                  <a:gdLst>
                    <a:gd name="connsiteX0" fmla="*/ 9918 w 10748"/>
                    <a:gd name="connsiteY0" fmla="*/ 2521 h 10736"/>
                    <a:gd name="connsiteX1" fmla="*/ 2521 w 10748"/>
                    <a:gd name="connsiteY1" fmla="*/ 818 h 10736"/>
                    <a:gd name="connsiteX2" fmla="*/ 818 w 10748"/>
                    <a:gd name="connsiteY2" fmla="*/ 8216 h 10736"/>
                    <a:gd name="connsiteX3" fmla="*/ 8204 w 10748"/>
                    <a:gd name="connsiteY3" fmla="*/ 9925 h 10736"/>
                    <a:gd name="connsiteX4" fmla="*/ 9960 w 10748"/>
                    <a:gd name="connsiteY4" fmla="*/ 2587 h 10736"/>
                    <a:gd name="connsiteX5" fmla="*/ 9918 w 10748"/>
                    <a:gd name="connsiteY5" fmla="*/ 2521 h 10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48" h="10736">
                      <a:moveTo>
                        <a:pt x="9918" y="2521"/>
                      </a:moveTo>
                      <a:cubicBezTo>
                        <a:pt x="8345" y="8"/>
                        <a:pt x="5033" y="-754"/>
                        <a:pt x="2521" y="818"/>
                      </a:cubicBezTo>
                      <a:cubicBezTo>
                        <a:pt x="8" y="2391"/>
                        <a:pt x="-754" y="5703"/>
                        <a:pt x="818" y="8216"/>
                      </a:cubicBezTo>
                      <a:cubicBezTo>
                        <a:pt x="2388" y="10724"/>
                        <a:pt x="5692" y="11489"/>
                        <a:pt x="8204" y="9925"/>
                      </a:cubicBezTo>
                      <a:cubicBezTo>
                        <a:pt x="10715" y="8383"/>
                        <a:pt x="11501" y="5098"/>
                        <a:pt x="9960" y="2587"/>
                      </a:cubicBezTo>
                      <a:cubicBezTo>
                        <a:pt x="9946" y="2565"/>
                        <a:pt x="9932" y="2543"/>
                        <a:pt x="9918" y="2521"/>
                      </a:cubicBezTo>
                      <a:close/>
                    </a:path>
                  </a:pathLst>
                </a:custGeom>
                <a:solidFill>
                  <a:srgbClr val="EE892A"/>
                </a:solidFill>
                <a:ln w="3233" cap="flat">
                  <a:noFill/>
                  <a:prstDash val="solid"/>
                  <a:miter/>
                </a:ln>
              </p:spPr>
              <p:txBody>
                <a:bodyPr rtlCol="0" anchor="ctr"/>
                <a:lstStyle/>
                <a:p>
                  <a:endParaRPr lang="en-US"/>
                </a:p>
              </p:txBody>
            </p:sp>
            <p:sp>
              <p:nvSpPr>
                <p:cNvPr id="779" name="Freeform: Shape 778">
                  <a:extLst>
                    <a:ext uri="{FF2B5EF4-FFF2-40B4-BE49-F238E27FC236}">
                      <a16:creationId xmlns:a16="http://schemas.microsoft.com/office/drawing/2014/main" id="{A8CCDB5A-4228-4F50-8982-A6E00392A462}"/>
                    </a:ext>
                  </a:extLst>
                </p:cNvPr>
                <p:cNvSpPr/>
                <p:nvPr/>
              </p:nvSpPr>
              <p:spPr>
                <a:xfrm>
                  <a:off x="5004107" y="5136428"/>
                  <a:ext cx="28585" cy="28598"/>
                </a:xfrm>
                <a:custGeom>
                  <a:avLst/>
                  <a:gdLst>
                    <a:gd name="connsiteX0" fmla="*/ 26041 w 28585"/>
                    <a:gd name="connsiteY0" fmla="*/ 22431 h 28598"/>
                    <a:gd name="connsiteX1" fmla="*/ 22430 w 28585"/>
                    <a:gd name="connsiteY1" fmla="*/ 2544 h 28598"/>
                    <a:gd name="connsiteX2" fmla="*/ 2544 w 28585"/>
                    <a:gd name="connsiteY2" fmla="*/ 6156 h 28598"/>
                    <a:gd name="connsiteX3" fmla="*/ 6124 w 28585"/>
                    <a:gd name="connsiteY3" fmla="*/ 26020 h 28598"/>
                    <a:gd name="connsiteX4" fmla="*/ 25982 w 28585"/>
                    <a:gd name="connsiteY4" fmla="*/ 22515 h 28598"/>
                    <a:gd name="connsiteX5" fmla="*/ 26041 w 28585"/>
                    <a:gd name="connsiteY5" fmla="*/ 22431 h 28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585" h="28598">
                      <a:moveTo>
                        <a:pt x="26041" y="22431"/>
                      </a:moveTo>
                      <a:cubicBezTo>
                        <a:pt x="30536" y="15942"/>
                        <a:pt x="28919" y="7039"/>
                        <a:pt x="22430" y="2544"/>
                      </a:cubicBezTo>
                      <a:cubicBezTo>
                        <a:pt x="15942" y="-1950"/>
                        <a:pt x="7039" y="-333"/>
                        <a:pt x="2544" y="6156"/>
                      </a:cubicBezTo>
                      <a:cubicBezTo>
                        <a:pt x="-1941" y="12632"/>
                        <a:pt x="-340" y="21516"/>
                        <a:pt x="6124" y="26020"/>
                      </a:cubicBezTo>
                      <a:cubicBezTo>
                        <a:pt x="12575" y="30536"/>
                        <a:pt x="21466" y="28967"/>
                        <a:pt x="25982" y="22515"/>
                      </a:cubicBezTo>
                      <a:cubicBezTo>
                        <a:pt x="26002" y="22487"/>
                        <a:pt x="26022" y="22459"/>
                        <a:pt x="26041" y="22431"/>
                      </a:cubicBezTo>
                      <a:close/>
                    </a:path>
                  </a:pathLst>
                </a:custGeom>
                <a:solidFill>
                  <a:srgbClr val="EE892A"/>
                </a:solidFill>
                <a:ln w="3233" cap="flat">
                  <a:noFill/>
                  <a:prstDash val="solid"/>
                  <a:miter/>
                </a:ln>
              </p:spPr>
              <p:txBody>
                <a:bodyPr rtlCol="0" anchor="ctr"/>
                <a:lstStyle/>
                <a:p>
                  <a:endParaRPr lang="en-US"/>
                </a:p>
              </p:txBody>
            </p:sp>
            <p:sp>
              <p:nvSpPr>
                <p:cNvPr id="780" name="Freeform: Shape 779">
                  <a:extLst>
                    <a:ext uri="{FF2B5EF4-FFF2-40B4-BE49-F238E27FC236}">
                      <a16:creationId xmlns:a16="http://schemas.microsoft.com/office/drawing/2014/main" id="{F5F7C993-D40D-4441-8CF8-B15D9AD0425F}"/>
                    </a:ext>
                  </a:extLst>
                </p:cNvPr>
                <p:cNvSpPr/>
                <p:nvPr/>
              </p:nvSpPr>
              <p:spPr>
                <a:xfrm>
                  <a:off x="4977904" y="5137274"/>
                  <a:ext cx="16791" cy="16806"/>
                </a:xfrm>
                <a:custGeom>
                  <a:avLst/>
                  <a:gdLst>
                    <a:gd name="connsiteX0" fmla="*/ 15254 w 16791"/>
                    <a:gd name="connsiteY0" fmla="*/ 13274 h 16806"/>
                    <a:gd name="connsiteX1" fmla="*/ 13217 w 16791"/>
                    <a:gd name="connsiteY1" fmla="*/ 1537 h 16806"/>
                    <a:gd name="connsiteX2" fmla="*/ 1480 w 16791"/>
                    <a:gd name="connsiteY2" fmla="*/ 3574 h 16806"/>
                    <a:gd name="connsiteX3" fmla="*/ 3581 w 16791"/>
                    <a:gd name="connsiteY3" fmla="*/ 15247 h 16806"/>
                    <a:gd name="connsiteX4" fmla="*/ 15221 w 16791"/>
                    <a:gd name="connsiteY4" fmla="*/ 13321 h 16806"/>
                    <a:gd name="connsiteX5" fmla="*/ 15254 w 16791"/>
                    <a:gd name="connsiteY5" fmla="*/ 13274 h 16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91" h="16806">
                      <a:moveTo>
                        <a:pt x="15254" y="13274"/>
                      </a:moveTo>
                      <a:cubicBezTo>
                        <a:pt x="17933" y="9470"/>
                        <a:pt x="17021" y="4216"/>
                        <a:pt x="13217" y="1537"/>
                      </a:cubicBezTo>
                      <a:cubicBezTo>
                        <a:pt x="9413" y="-1141"/>
                        <a:pt x="4158" y="-230"/>
                        <a:pt x="1480" y="3574"/>
                      </a:cubicBezTo>
                      <a:cubicBezTo>
                        <a:pt x="-1133" y="7384"/>
                        <a:pt x="-196" y="12587"/>
                        <a:pt x="3581" y="15247"/>
                      </a:cubicBezTo>
                      <a:cubicBezTo>
                        <a:pt x="7327" y="17929"/>
                        <a:pt x="12538" y="17067"/>
                        <a:pt x="15221" y="13321"/>
                      </a:cubicBezTo>
                      <a:cubicBezTo>
                        <a:pt x="15232" y="13305"/>
                        <a:pt x="15243" y="13290"/>
                        <a:pt x="15254" y="13274"/>
                      </a:cubicBezTo>
                      <a:close/>
                    </a:path>
                  </a:pathLst>
                </a:custGeom>
                <a:solidFill>
                  <a:srgbClr val="EE892A"/>
                </a:solidFill>
                <a:ln w="3233" cap="flat">
                  <a:noFill/>
                  <a:prstDash val="solid"/>
                  <a:miter/>
                </a:ln>
              </p:spPr>
              <p:txBody>
                <a:bodyPr rtlCol="0" anchor="ctr"/>
                <a:lstStyle/>
                <a:p>
                  <a:endParaRPr lang="en-US"/>
                </a:p>
              </p:txBody>
            </p:sp>
            <p:sp>
              <p:nvSpPr>
                <p:cNvPr id="781" name="Freeform: Shape 780">
                  <a:extLst>
                    <a:ext uri="{FF2B5EF4-FFF2-40B4-BE49-F238E27FC236}">
                      <a16:creationId xmlns:a16="http://schemas.microsoft.com/office/drawing/2014/main" id="{19A72FDB-E30E-4B43-99A8-FDCB10FBB037}"/>
                    </a:ext>
                  </a:extLst>
                </p:cNvPr>
                <p:cNvSpPr/>
                <p:nvPr/>
              </p:nvSpPr>
              <p:spPr>
                <a:xfrm>
                  <a:off x="5014943" y="5112359"/>
                  <a:ext cx="10670" cy="10645"/>
                </a:xfrm>
                <a:custGeom>
                  <a:avLst/>
                  <a:gdLst>
                    <a:gd name="connsiteX0" fmla="*/ 9741 w 10670"/>
                    <a:gd name="connsiteY0" fmla="*/ 8345 h 10645"/>
                    <a:gd name="connsiteX1" fmla="*/ 8345 w 10670"/>
                    <a:gd name="connsiteY1" fmla="*/ 930 h 10645"/>
                    <a:gd name="connsiteX2" fmla="*/ 930 w 10670"/>
                    <a:gd name="connsiteY2" fmla="*/ 2326 h 10645"/>
                    <a:gd name="connsiteX3" fmla="*/ 2271 w 10670"/>
                    <a:gd name="connsiteY3" fmla="*/ 9703 h 10645"/>
                    <a:gd name="connsiteX4" fmla="*/ 9741 w 10670"/>
                    <a:gd name="connsiteY4" fmla="*/ 8345 h 10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70" h="10645">
                      <a:moveTo>
                        <a:pt x="9741" y="8345"/>
                      </a:moveTo>
                      <a:cubicBezTo>
                        <a:pt x="11403" y="5912"/>
                        <a:pt x="10778" y="2592"/>
                        <a:pt x="8345" y="930"/>
                      </a:cubicBezTo>
                      <a:cubicBezTo>
                        <a:pt x="5912" y="-732"/>
                        <a:pt x="2592" y="-107"/>
                        <a:pt x="930" y="2326"/>
                      </a:cubicBezTo>
                      <a:cubicBezTo>
                        <a:pt x="-717" y="4738"/>
                        <a:pt x="-119" y="8026"/>
                        <a:pt x="2271" y="9703"/>
                      </a:cubicBezTo>
                      <a:cubicBezTo>
                        <a:pt x="4713" y="11372"/>
                        <a:pt x="8043" y="10767"/>
                        <a:pt x="9741" y="8345"/>
                      </a:cubicBezTo>
                      <a:close/>
                    </a:path>
                  </a:pathLst>
                </a:custGeom>
                <a:solidFill>
                  <a:srgbClr val="EE892A"/>
                </a:solidFill>
                <a:ln w="3233" cap="flat">
                  <a:noFill/>
                  <a:prstDash val="solid"/>
                  <a:miter/>
                </a:ln>
              </p:spPr>
              <p:txBody>
                <a:bodyPr rtlCol="0" anchor="ctr"/>
                <a:lstStyle/>
                <a:p>
                  <a:endParaRPr lang="en-US"/>
                </a:p>
              </p:txBody>
            </p:sp>
            <p:sp>
              <p:nvSpPr>
                <p:cNvPr id="782" name="Freeform: Shape 781">
                  <a:extLst>
                    <a:ext uri="{FF2B5EF4-FFF2-40B4-BE49-F238E27FC236}">
                      <a16:creationId xmlns:a16="http://schemas.microsoft.com/office/drawing/2014/main" id="{434DA19B-1010-4BFA-9E24-26120AD9C6C3}"/>
                    </a:ext>
                  </a:extLst>
                </p:cNvPr>
                <p:cNvSpPr/>
                <p:nvPr/>
              </p:nvSpPr>
              <p:spPr>
                <a:xfrm>
                  <a:off x="4926287" y="5154243"/>
                  <a:ext cx="21017" cy="21018"/>
                </a:xfrm>
                <a:custGeom>
                  <a:avLst/>
                  <a:gdLst>
                    <a:gd name="connsiteX0" fmla="*/ 20989 w 21017"/>
                    <a:gd name="connsiteY0" fmla="*/ 11276 h 21018"/>
                    <a:gd name="connsiteX1" fmla="*/ 11276 w 21017"/>
                    <a:gd name="connsiteY1" fmla="*/ 28 h 21018"/>
                    <a:gd name="connsiteX2" fmla="*/ 28 w 21017"/>
                    <a:gd name="connsiteY2" fmla="*/ 9742 h 21018"/>
                    <a:gd name="connsiteX3" fmla="*/ 9576 w 21017"/>
                    <a:gd name="connsiteY3" fmla="*/ 20976 h 21018"/>
                    <a:gd name="connsiteX4" fmla="*/ 20976 w 21017"/>
                    <a:gd name="connsiteY4" fmla="*/ 11442 h 21018"/>
                    <a:gd name="connsiteX5" fmla="*/ 20989 w 21017"/>
                    <a:gd name="connsiteY5" fmla="*/ 11276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7" h="21018">
                      <a:moveTo>
                        <a:pt x="20989" y="11276"/>
                      </a:moveTo>
                      <a:cubicBezTo>
                        <a:pt x="21413" y="5488"/>
                        <a:pt x="17064" y="452"/>
                        <a:pt x="11276" y="28"/>
                      </a:cubicBezTo>
                      <a:cubicBezTo>
                        <a:pt x="5488" y="-395"/>
                        <a:pt x="452" y="3954"/>
                        <a:pt x="28" y="9742"/>
                      </a:cubicBezTo>
                      <a:cubicBezTo>
                        <a:pt x="-390" y="15465"/>
                        <a:pt x="3860" y="20466"/>
                        <a:pt x="9576" y="20976"/>
                      </a:cubicBezTo>
                      <a:cubicBezTo>
                        <a:pt x="15356" y="21491"/>
                        <a:pt x="20460" y="17223"/>
                        <a:pt x="20976" y="11442"/>
                      </a:cubicBezTo>
                      <a:cubicBezTo>
                        <a:pt x="20981" y="11387"/>
                        <a:pt x="20985" y="11331"/>
                        <a:pt x="20989" y="11276"/>
                      </a:cubicBezTo>
                      <a:close/>
                    </a:path>
                  </a:pathLst>
                </a:custGeom>
                <a:solidFill>
                  <a:srgbClr val="EE892A"/>
                </a:solidFill>
                <a:ln w="3233" cap="flat">
                  <a:noFill/>
                  <a:prstDash val="solid"/>
                  <a:miter/>
                </a:ln>
              </p:spPr>
              <p:txBody>
                <a:bodyPr rtlCol="0" anchor="ctr"/>
                <a:lstStyle/>
                <a:p>
                  <a:endParaRPr lang="en-US"/>
                </a:p>
              </p:txBody>
            </p:sp>
            <p:sp>
              <p:nvSpPr>
                <p:cNvPr id="783" name="Freeform: Shape 782">
                  <a:extLst>
                    <a:ext uri="{FF2B5EF4-FFF2-40B4-BE49-F238E27FC236}">
                      <a16:creationId xmlns:a16="http://schemas.microsoft.com/office/drawing/2014/main" id="{73AD14A7-86A7-452E-8620-36D1B77A9958}"/>
                    </a:ext>
                  </a:extLst>
                </p:cNvPr>
                <p:cNvSpPr/>
                <p:nvPr/>
              </p:nvSpPr>
              <p:spPr>
                <a:xfrm>
                  <a:off x="4922061" y="5136117"/>
                  <a:ext cx="12352" cy="12352"/>
                </a:xfrm>
                <a:custGeom>
                  <a:avLst/>
                  <a:gdLst>
                    <a:gd name="connsiteX0" fmla="*/ 5653 w 12352"/>
                    <a:gd name="connsiteY0" fmla="*/ 12330 h 12352"/>
                    <a:gd name="connsiteX1" fmla="*/ 12330 w 12352"/>
                    <a:gd name="connsiteY1" fmla="*/ 6699 h 12352"/>
                    <a:gd name="connsiteX2" fmla="*/ 6699 w 12352"/>
                    <a:gd name="connsiteY2" fmla="*/ 23 h 12352"/>
                    <a:gd name="connsiteX3" fmla="*/ 27 w 12352"/>
                    <a:gd name="connsiteY3" fmla="*/ 5604 h 12352"/>
                    <a:gd name="connsiteX4" fmla="*/ 5604 w 12352"/>
                    <a:gd name="connsiteY4" fmla="*/ 12325 h 12352"/>
                    <a:gd name="connsiteX5" fmla="*/ 5653 w 12352"/>
                    <a:gd name="connsiteY5" fmla="*/ 12330 h 1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2" h="12352">
                      <a:moveTo>
                        <a:pt x="5653" y="12330"/>
                      </a:moveTo>
                      <a:cubicBezTo>
                        <a:pt x="9052" y="12619"/>
                        <a:pt x="12041" y="10098"/>
                        <a:pt x="12330" y="6699"/>
                      </a:cubicBezTo>
                      <a:cubicBezTo>
                        <a:pt x="12619" y="3301"/>
                        <a:pt x="10098" y="311"/>
                        <a:pt x="6699" y="23"/>
                      </a:cubicBezTo>
                      <a:cubicBezTo>
                        <a:pt x="3320" y="-265"/>
                        <a:pt x="341" y="2227"/>
                        <a:pt x="27" y="5604"/>
                      </a:cubicBezTo>
                      <a:cubicBezTo>
                        <a:pt x="-289" y="9000"/>
                        <a:pt x="2208" y="12010"/>
                        <a:pt x="5604" y="12325"/>
                      </a:cubicBezTo>
                      <a:cubicBezTo>
                        <a:pt x="5620" y="12327"/>
                        <a:pt x="5637" y="12328"/>
                        <a:pt x="5653" y="12330"/>
                      </a:cubicBezTo>
                      <a:close/>
                    </a:path>
                  </a:pathLst>
                </a:custGeom>
                <a:solidFill>
                  <a:srgbClr val="EE892A"/>
                </a:solidFill>
                <a:ln w="3233" cap="flat">
                  <a:noFill/>
                  <a:prstDash val="solid"/>
                  <a:miter/>
                </a:ln>
              </p:spPr>
              <p:txBody>
                <a:bodyPr rtlCol="0" anchor="ctr"/>
                <a:lstStyle/>
                <a:p>
                  <a:endParaRPr lang="en-US"/>
                </a:p>
              </p:txBody>
            </p:sp>
            <p:sp>
              <p:nvSpPr>
                <p:cNvPr id="784" name="Freeform: Shape 783">
                  <a:extLst>
                    <a:ext uri="{FF2B5EF4-FFF2-40B4-BE49-F238E27FC236}">
                      <a16:creationId xmlns:a16="http://schemas.microsoft.com/office/drawing/2014/main" id="{AD98B89C-51D1-4E87-A3A9-402C47D18CAA}"/>
                    </a:ext>
                  </a:extLst>
                </p:cNvPr>
                <p:cNvSpPr/>
                <p:nvPr/>
              </p:nvSpPr>
              <p:spPr>
                <a:xfrm>
                  <a:off x="4954698" y="5149648"/>
                  <a:ext cx="7981" cy="8069"/>
                </a:xfrm>
                <a:custGeom>
                  <a:avLst/>
                  <a:gdLst>
                    <a:gd name="connsiteX0" fmla="*/ 15 w 7981"/>
                    <a:gd name="connsiteY0" fmla="*/ 3745 h 8069"/>
                    <a:gd name="connsiteX1" fmla="*/ 3604 w 7981"/>
                    <a:gd name="connsiteY1" fmla="*/ 8046 h 8069"/>
                    <a:gd name="connsiteX2" fmla="*/ 7951 w 7981"/>
                    <a:gd name="connsiteY2" fmla="*/ 4549 h 8069"/>
                    <a:gd name="connsiteX3" fmla="*/ 7969 w 7981"/>
                    <a:gd name="connsiteY3" fmla="*/ 4327 h 8069"/>
                    <a:gd name="connsiteX4" fmla="*/ 4380 w 7981"/>
                    <a:gd name="connsiteY4" fmla="*/ 27 h 8069"/>
                    <a:gd name="connsiteX5" fmla="*/ 38 w 7981"/>
                    <a:gd name="connsiteY5" fmla="*/ 3457 h 8069"/>
                    <a:gd name="connsiteX6" fmla="*/ 15 w 7981"/>
                    <a:gd name="connsiteY6" fmla="*/ 3745 h 8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81" h="8069">
                      <a:moveTo>
                        <a:pt x="15" y="3745"/>
                      </a:moveTo>
                      <a:cubicBezTo>
                        <a:pt x="-172" y="5921"/>
                        <a:pt x="1430" y="7841"/>
                        <a:pt x="3604" y="8046"/>
                      </a:cubicBezTo>
                      <a:cubicBezTo>
                        <a:pt x="5770" y="8281"/>
                        <a:pt x="7716" y="6716"/>
                        <a:pt x="7951" y="4549"/>
                      </a:cubicBezTo>
                      <a:cubicBezTo>
                        <a:pt x="7959" y="4476"/>
                        <a:pt x="7965" y="4401"/>
                        <a:pt x="7969" y="4327"/>
                      </a:cubicBezTo>
                      <a:cubicBezTo>
                        <a:pt x="8138" y="2157"/>
                        <a:pt x="6545" y="248"/>
                        <a:pt x="4380" y="27"/>
                      </a:cubicBezTo>
                      <a:cubicBezTo>
                        <a:pt x="2234" y="-225"/>
                        <a:pt x="290" y="1311"/>
                        <a:pt x="38" y="3457"/>
                      </a:cubicBezTo>
                      <a:cubicBezTo>
                        <a:pt x="27" y="3552"/>
                        <a:pt x="19" y="3649"/>
                        <a:pt x="15" y="3745"/>
                      </a:cubicBezTo>
                      <a:close/>
                    </a:path>
                  </a:pathLst>
                </a:custGeom>
                <a:solidFill>
                  <a:srgbClr val="EE892A"/>
                </a:solidFill>
                <a:ln w="3233" cap="flat">
                  <a:noFill/>
                  <a:prstDash val="solid"/>
                  <a:miter/>
                </a:ln>
              </p:spPr>
              <p:txBody>
                <a:bodyPr rtlCol="0" anchor="ctr"/>
                <a:lstStyle/>
                <a:p>
                  <a:endParaRPr lang="en-US"/>
                </a:p>
              </p:txBody>
            </p:sp>
            <p:sp>
              <p:nvSpPr>
                <p:cNvPr id="785" name="Freeform: Shape 784">
                  <a:extLst>
                    <a:ext uri="{FF2B5EF4-FFF2-40B4-BE49-F238E27FC236}">
                      <a16:creationId xmlns:a16="http://schemas.microsoft.com/office/drawing/2014/main" id="{A1532CFF-6B32-42E6-B2FE-2CE452D05F71}"/>
                    </a:ext>
                  </a:extLst>
                </p:cNvPr>
                <p:cNvSpPr/>
                <p:nvPr/>
              </p:nvSpPr>
              <p:spPr>
                <a:xfrm>
                  <a:off x="4958298" y="5229063"/>
                  <a:ext cx="21017" cy="21018"/>
                </a:xfrm>
                <a:custGeom>
                  <a:avLst/>
                  <a:gdLst>
                    <a:gd name="connsiteX0" fmla="*/ 20989 w 21017"/>
                    <a:gd name="connsiteY0" fmla="*/ 11276 h 21018"/>
                    <a:gd name="connsiteX1" fmla="*/ 11276 w 21017"/>
                    <a:gd name="connsiteY1" fmla="*/ 28 h 21018"/>
                    <a:gd name="connsiteX2" fmla="*/ 28 w 21017"/>
                    <a:gd name="connsiteY2" fmla="*/ 9742 h 21018"/>
                    <a:gd name="connsiteX3" fmla="*/ 9576 w 21017"/>
                    <a:gd name="connsiteY3" fmla="*/ 20976 h 21018"/>
                    <a:gd name="connsiteX4" fmla="*/ 20976 w 21017"/>
                    <a:gd name="connsiteY4" fmla="*/ 11442 h 21018"/>
                    <a:gd name="connsiteX5" fmla="*/ 20989 w 21017"/>
                    <a:gd name="connsiteY5" fmla="*/ 11276 h 21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17" h="21018">
                      <a:moveTo>
                        <a:pt x="20989" y="11276"/>
                      </a:moveTo>
                      <a:cubicBezTo>
                        <a:pt x="21413" y="5488"/>
                        <a:pt x="17064" y="452"/>
                        <a:pt x="11276" y="28"/>
                      </a:cubicBezTo>
                      <a:cubicBezTo>
                        <a:pt x="5488" y="-395"/>
                        <a:pt x="452" y="3954"/>
                        <a:pt x="28" y="9742"/>
                      </a:cubicBezTo>
                      <a:cubicBezTo>
                        <a:pt x="-390" y="15465"/>
                        <a:pt x="3860" y="20466"/>
                        <a:pt x="9576" y="20976"/>
                      </a:cubicBezTo>
                      <a:cubicBezTo>
                        <a:pt x="15356" y="21491"/>
                        <a:pt x="20460" y="17223"/>
                        <a:pt x="20976" y="11442"/>
                      </a:cubicBezTo>
                      <a:cubicBezTo>
                        <a:pt x="20981" y="11387"/>
                        <a:pt x="20985" y="11331"/>
                        <a:pt x="20989" y="11276"/>
                      </a:cubicBezTo>
                      <a:close/>
                    </a:path>
                  </a:pathLst>
                </a:custGeom>
                <a:solidFill>
                  <a:srgbClr val="EE892A"/>
                </a:solidFill>
                <a:ln w="3233" cap="flat">
                  <a:noFill/>
                  <a:prstDash val="solid"/>
                  <a:miter/>
                </a:ln>
              </p:spPr>
              <p:txBody>
                <a:bodyPr rtlCol="0" anchor="ctr"/>
                <a:lstStyle/>
                <a:p>
                  <a:endParaRPr lang="en-US"/>
                </a:p>
              </p:txBody>
            </p:sp>
            <p:sp>
              <p:nvSpPr>
                <p:cNvPr id="786" name="Freeform: Shape 785">
                  <a:extLst>
                    <a:ext uri="{FF2B5EF4-FFF2-40B4-BE49-F238E27FC236}">
                      <a16:creationId xmlns:a16="http://schemas.microsoft.com/office/drawing/2014/main" id="{BD99F4CE-18BC-47BE-8034-60B5D985D899}"/>
                    </a:ext>
                  </a:extLst>
                </p:cNvPr>
                <p:cNvSpPr/>
                <p:nvPr/>
              </p:nvSpPr>
              <p:spPr>
                <a:xfrm>
                  <a:off x="4954072" y="5210908"/>
                  <a:ext cx="12352" cy="12352"/>
                </a:xfrm>
                <a:custGeom>
                  <a:avLst/>
                  <a:gdLst>
                    <a:gd name="connsiteX0" fmla="*/ 5621 w 12352"/>
                    <a:gd name="connsiteY0" fmla="*/ 12327 h 12352"/>
                    <a:gd name="connsiteX1" fmla="*/ 12327 w 12352"/>
                    <a:gd name="connsiteY1" fmla="*/ 6731 h 12352"/>
                    <a:gd name="connsiteX2" fmla="*/ 6731 w 12352"/>
                    <a:gd name="connsiteY2" fmla="*/ 25 h 12352"/>
                    <a:gd name="connsiteX3" fmla="*/ 27 w 12352"/>
                    <a:gd name="connsiteY3" fmla="*/ 5601 h 12352"/>
                    <a:gd name="connsiteX4" fmla="*/ 5602 w 12352"/>
                    <a:gd name="connsiteY4" fmla="*/ 12325 h 12352"/>
                    <a:gd name="connsiteX5" fmla="*/ 5621 w 12352"/>
                    <a:gd name="connsiteY5" fmla="*/ 12327 h 1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2" h="12352">
                      <a:moveTo>
                        <a:pt x="5621" y="12327"/>
                      </a:moveTo>
                      <a:cubicBezTo>
                        <a:pt x="9018" y="12634"/>
                        <a:pt x="12020" y="10129"/>
                        <a:pt x="12327" y="6731"/>
                      </a:cubicBezTo>
                      <a:cubicBezTo>
                        <a:pt x="12634" y="3335"/>
                        <a:pt x="10128" y="332"/>
                        <a:pt x="6731" y="25"/>
                      </a:cubicBezTo>
                      <a:cubicBezTo>
                        <a:pt x="3342" y="-281"/>
                        <a:pt x="344" y="2213"/>
                        <a:pt x="27" y="5601"/>
                      </a:cubicBezTo>
                      <a:cubicBezTo>
                        <a:pt x="-290" y="8997"/>
                        <a:pt x="2206" y="12008"/>
                        <a:pt x="5602" y="12325"/>
                      </a:cubicBezTo>
                      <a:cubicBezTo>
                        <a:pt x="5608" y="12326"/>
                        <a:pt x="5615" y="12326"/>
                        <a:pt x="5621" y="12327"/>
                      </a:cubicBezTo>
                      <a:close/>
                    </a:path>
                  </a:pathLst>
                </a:custGeom>
                <a:solidFill>
                  <a:srgbClr val="EE892A"/>
                </a:solidFill>
                <a:ln w="3233" cap="flat">
                  <a:noFill/>
                  <a:prstDash val="solid"/>
                  <a:miter/>
                </a:ln>
              </p:spPr>
              <p:txBody>
                <a:bodyPr rtlCol="0" anchor="ctr"/>
                <a:lstStyle/>
                <a:p>
                  <a:endParaRPr lang="en-US"/>
                </a:p>
              </p:txBody>
            </p:sp>
            <p:sp>
              <p:nvSpPr>
                <p:cNvPr id="787" name="Freeform: Shape 786">
                  <a:extLst>
                    <a:ext uri="{FF2B5EF4-FFF2-40B4-BE49-F238E27FC236}">
                      <a16:creationId xmlns:a16="http://schemas.microsoft.com/office/drawing/2014/main" id="{75564330-281F-4F5C-9E8A-08883D9EB2AC}"/>
                    </a:ext>
                  </a:extLst>
                </p:cNvPr>
                <p:cNvSpPr/>
                <p:nvPr/>
              </p:nvSpPr>
              <p:spPr>
                <a:xfrm>
                  <a:off x="4986707" y="5224609"/>
                  <a:ext cx="7921" cy="7921"/>
                </a:xfrm>
                <a:custGeom>
                  <a:avLst/>
                  <a:gdLst>
                    <a:gd name="connsiteX0" fmla="*/ 3605 w 7921"/>
                    <a:gd name="connsiteY0" fmla="*/ 7906 h 7921"/>
                    <a:gd name="connsiteX1" fmla="*/ 7906 w 7921"/>
                    <a:gd name="connsiteY1" fmla="*/ 4317 h 7921"/>
                    <a:gd name="connsiteX2" fmla="*/ 4317 w 7921"/>
                    <a:gd name="connsiteY2" fmla="*/ 16 h 7921"/>
                    <a:gd name="connsiteX3" fmla="*/ 16 w 7921"/>
                    <a:gd name="connsiteY3" fmla="*/ 3605 h 7921"/>
                    <a:gd name="connsiteX4" fmla="*/ 3605 w 7921"/>
                    <a:gd name="connsiteY4" fmla="*/ 7906 h 79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21" h="7921">
                      <a:moveTo>
                        <a:pt x="3605" y="7906"/>
                      </a:moveTo>
                      <a:cubicBezTo>
                        <a:pt x="5784" y="8102"/>
                        <a:pt x="7709" y="6495"/>
                        <a:pt x="7906" y="4317"/>
                      </a:cubicBezTo>
                      <a:cubicBezTo>
                        <a:pt x="8102" y="2138"/>
                        <a:pt x="6495" y="212"/>
                        <a:pt x="4317" y="16"/>
                      </a:cubicBezTo>
                      <a:cubicBezTo>
                        <a:pt x="2138" y="-180"/>
                        <a:pt x="213" y="1427"/>
                        <a:pt x="16" y="3605"/>
                      </a:cubicBezTo>
                      <a:cubicBezTo>
                        <a:pt x="-180" y="5784"/>
                        <a:pt x="1427" y="7709"/>
                        <a:pt x="3605" y="7906"/>
                      </a:cubicBezTo>
                      <a:close/>
                    </a:path>
                  </a:pathLst>
                </a:custGeom>
                <a:solidFill>
                  <a:srgbClr val="EE892A"/>
                </a:solidFill>
                <a:ln w="3233" cap="flat">
                  <a:noFill/>
                  <a:prstDash val="solid"/>
                  <a:miter/>
                </a:ln>
              </p:spPr>
              <p:txBody>
                <a:bodyPr rtlCol="0" anchor="ctr"/>
                <a:lstStyle/>
                <a:p>
                  <a:endParaRPr lang="en-US"/>
                </a:p>
              </p:txBody>
            </p:sp>
            <p:sp>
              <p:nvSpPr>
                <p:cNvPr id="788" name="Freeform: Shape 787">
                  <a:extLst>
                    <a:ext uri="{FF2B5EF4-FFF2-40B4-BE49-F238E27FC236}">
                      <a16:creationId xmlns:a16="http://schemas.microsoft.com/office/drawing/2014/main" id="{A36FCB7E-6C59-4CB3-83B4-0C6E4DCDD191}"/>
                    </a:ext>
                  </a:extLst>
                </p:cNvPr>
                <p:cNvSpPr/>
                <p:nvPr/>
              </p:nvSpPr>
              <p:spPr>
                <a:xfrm>
                  <a:off x="4898840" y="5218209"/>
                  <a:ext cx="21020" cy="21008"/>
                </a:xfrm>
                <a:custGeom>
                  <a:avLst/>
                  <a:gdLst>
                    <a:gd name="connsiteX0" fmla="*/ 19594 w 21020"/>
                    <a:gd name="connsiteY0" fmla="*/ 15793 h 21008"/>
                    <a:gd name="connsiteX1" fmla="*/ 15793 w 21020"/>
                    <a:gd name="connsiteY1" fmla="*/ 1426 h 21008"/>
                    <a:gd name="connsiteX2" fmla="*/ 1426 w 21020"/>
                    <a:gd name="connsiteY2" fmla="*/ 5227 h 21008"/>
                    <a:gd name="connsiteX3" fmla="*/ 5141 w 21020"/>
                    <a:gd name="connsiteY3" fmla="*/ 19544 h 21008"/>
                    <a:gd name="connsiteX4" fmla="*/ 19576 w 21020"/>
                    <a:gd name="connsiteY4" fmla="*/ 15824 h 21008"/>
                    <a:gd name="connsiteX5" fmla="*/ 19594 w 21020"/>
                    <a:gd name="connsiteY5" fmla="*/ 15793 h 21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20" h="21008">
                      <a:moveTo>
                        <a:pt x="19594" y="15793"/>
                      </a:moveTo>
                      <a:cubicBezTo>
                        <a:pt x="22512" y="10776"/>
                        <a:pt x="20810" y="4343"/>
                        <a:pt x="15793" y="1426"/>
                      </a:cubicBezTo>
                      <a:cubicBezTo>
                        <a:pt x="10776" y="-1491"/>
                        <a:pt x="4344" y="210"/>
                        <a:pt x="1426" y="5227"/>
                      </a:cubicBezTo>
                      <a:cubicBezTo>
                        <a:pt x="-1472" y="10211"/>
                        <a:pt x="186" y="16598"/>
                        <a:pt x="5141" y="19544"/>
                      </a:cubicBezTo>
                      <a:cubicBezTo>
                        <a:pt x="10155" y="22503"/>
                        <a:pt x="16618" y="20837"/>
                        <a:pt x="19576" y="15824"/>
                      </a:cubicBezTo>
                      <a:cubicBezTo>
                        <a:pt x="19582" y="15813"/>
                        <a:pt x="19588" y="15803"/>
                        <a:pt x="19594" y="15793"/>
                      </a:cubicBezTo>
                      <a:close/>
                    </a:path>
                  </a:pathLst>
                </a:custGeom>
                <a:solidFill>
                  <a:srgbClr val="EE892A"/>
                </a:solidFill>
                <a:ln w="3233" cap="flat">
                  <a:noFill/>
                  <a:prstDash val="solid"/>
                  <a:miter/>
                </a:ln>
              </p:spPr>
              <p:txBody>
                <a:bodyPr rtlCol="0" anchor="ctr"/>
                <a:lstStyle/>
                <a:p>
                  <a:endParaRPr lang="en-US"/>
                </a:p>
              </p:txBody>
            </p:sp>
            <p:sp>
              <p:nvSpPr>
                <p:cNvPr id="789" name="Freeform: Shape 788">
                  <a:extLst>
                    <a:ext uri="{FF2B5EF4-FFF2-40B4-BE49-F238E27FC236}">
                      <a16:creationId xmlns:a16="http://schemas.microsoft.com/office/drawing/2014/main" id="{9B9D5654-E6DB-4C68-AA45-9D03D3809291}"/>
                    </a:ext>
                  </a:extLst>
                </p:cNvPr>
                <p:cNvSpPr/>
                <p:nvPr/>
              </p:nvSpPr>
              <p:spPr>
                <a:xfrm>
                  <a:off x="4927047" y="5224337"/>
                  <a:ext cx="12353" cy="12353"/>
                </a:xfrm>
                <a:custGeom>
                  <a:avLst/>
                  <a:gdLst>
                    <a:gd name="connsiteX0" fmla="*/ 11499 w 12353"/>
                    <a:gd name="connsiteY0" fmla="*/ 9309 h 12353"/>
                    <a:gd name="connsiteX1" fmla="*/ 9310 w 12353"/>
                    <a:gd name="connsiteY1" fmla="*/ 855 h 12353"/>
                    <a:gd name="connsiteX2" fmla="*/ 855 w 12353"/>
                    <a:gd name="connsiteY2" fmla="*/ 3044 h 12353"/>
                    <a:gd name="connsiteX3" fmla="*/ 3044 w 12353"/>
                    <a:gd name="connsiteY3" fmla="*/ 11499 h 12353"/>
                    <a:gd name="connsiteX4" fmla="*/ 3060 w 12353"/>
                    <a:gd name="connsiteY4" fmla="*/ 11508 h 12353"/>
                    <a:gd name="connsiteX5" fmla="*/ 11499 w 12353"/>
                    <a:gd name="connsiteY5" fmla="*/ 9309 h 12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3" h="12353">
                      <a:moveTo>
                        <a:pt x="11499" y="9309"/>
                      </a:moveTo>
                      <a:cubicBezTo>
                        <a:pt x="13229" y="6370"/>
                        <a:pt x="12249" y="2585"/>
                        <a:pt x="9310" y="855"/>
                      </a:cubicBezTo>
                      <a:cubicBezTo>
                        <a:pt x="6370" y="-876"/>
                        <a:pt x="2585" y="105"/>
                        <a:pt x="855" y="3044"/>
                      </a:cubicBezTo>
                      <a:cubicBezTo>
                        <a:pt x="-876" y="5983"/>
                        <a:pt x="105" y="9769"/>
                        <a:pt x="3044" y="11499"/>
                      </a:cubicBezTo>
                      <a:cubicBezTo>
                        <a:pt x="3049" y="11502"/>
                        <a:pt x="3054" y="11505"/>
                        <a:pt x="3060" y="11508"/>
                      </a:cubicBezTo>
                      <a:cubicBezTo>
                        <a:pt x="5998" y="13226"/>
                        <a:pt x="9772" y="12243"/>
                        <a:pt x="11499" y="9309"/>
                      </a:cubicBezTo>
                      <a:close/>
                    </a:path>
                  </a:pathLst>
                </a:custGeom>
                <a:solidFill>
                  <a:srgbClr val="EE892A"/>
                </a:solidFill>
                <a:ln w="3233" cap="flat">
                  <a:noFill/>
                  <a:prstDash val="solid"/>
                  <a:miter/>
                </a:ln>
              </p:spPr>
              <p:txBody>
                <a:bodyPr rtlCol="0" anchor="ctr"/>
                <a:lstStyle/>
                <a:p>
                  <a:endParaRPr lang="en-US"/>
                </a:p>
              </p:txBody>
            </p:sp>
            <p:sp>
              <p:nvSpPr>
                <p:cNvPr id="790" name="Freeform: Shape 789">
                  <a:extLst>
                    <a:ext uri="{FF2B5EF4-FFF2-40B4-BE49-F238E27FC236}">
                      <a16:creationId xmlns:a16="http://schemas.microsoft.com/office/drawing/2014/main" id="{5D6E2201-0F94-4EA0-9E61-8C995F809B8B}"/>
                    </a:ext>
                  </a:extLst>
                </p:cNvPr>
                <p:cNvSpPr/>
                <p:nvPr/>
              </p:nvSpPr>
              <p:spPr>
                <a:xfrm>
                  <a:off x="4905893" y="5249015"/>
                  <a:ext cx="7898" cy="7924"/>
                </a:xfrm>
                <a:custGeom>
                  <a:avLst/>
                  <a:gdLst>
                    <a:gd name="connsiteX0" fmla="*/ 546 w 7898"/>
                    <a:gd name="connsiteY0" fmla="*/ 1962 h 7924"/>
                    <a:gd name="connsiteX1" fmla="*/ 1953 w 7898"/>
                    <a:gd name="connsiteY1" fmla="*/ 7378 h 7924"/>
                    <a:gd name="connsiteX2" fmla="*/ 7368 w 7898"/>
                    <a:gd name="connsiteY2" fmla="*/ 5971 h 7924"/>
                    <a:gd name="connsiteX3" fmla="*/ 5946 w 7898"/>
                    <a:gd name="connsiteY3" fmla="*/ 539 h 7924"/>
                    <a:gd name="connsiteX4" fmla="*/ 550 w 7898"/>
                    <a:gd name="connsiteY4" fmla="*/ 1955 h 7924"/>
                    <a:gd name="connsiteX5" fmla="*/ 546 w 7898"/>
                    <a:gd name="connsiteY5" fmla="*/ 1962 h 7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98" h="7924">
                      <a:moveTo>
                        <a:pt x="546" y="1962"/>
                      </a:moveTo>
                      <a:cubicBezTo>
                        <a:pt x="-561" y="3846"/>
                        <a:pt x="69" y="6271"/>
                        <a:pt x="1953" y="7378"/>
                      </a:cubicBezTo>
                      <a:cubicBezTo>
                        <a:pt x="3836" y="8485"/>
                        <a:pt x="6261" y="7856"/>
                        <a:pt x="7368" y="5971"/>
                      </a:cubicBezTo>
                      <a:cubicBezTo>
                        <a:pt x="8453" y="4076"/>
                        <a:pt x="7820" y="1660"/>
                        <a:pt x="5946" y="539"/>
                      </a:cubicBezTo>
                      <a:cubicBezTo>
                        <a:pt x="4065" y="-560"/>
                        <a:pt x="1649" y="74"/>
                        <a:pt x="550" y="1955"/>
                      </a:cubicBezTo>
                      <a:cubicBezTo>
                        <a:pt x="549" y="1958"/>
                        <a:pt x="547" y="1960"/>
                        <a:pt x="546" y="1962"/>
                      </a:cubicBezTo>
                      <a:close/>
                    </a:path>
                  </a:pathLst>
                </a:custGeom>
                <a:solidFill>
                  <a:srgbClr val="EE892A"/>
                </a:solidFill>
                <a:ln w="3233" cap="flat">
                  <a:noFill/>
                  <a:prstDash val="solid"/>
                  <a:miter/>
                </a:ln>
              </p:spPr>
              <p:txBody>
                <a:bodyPr rtlCol="0" anchor="ctr"/>
                <a:lstStyle/>
                <a:p>
                  <a:endParaRPr lang="en-US"/>
                </a:p>
              </p:txBody>
            </p:sp>
            <p:sp>
              <p:nvSpPr>
                <p:cNvPr id="791" name="Freeform: Shape 790">
                  <a:extLst>
                    <a:ext uri="{FF2B5EF4-FFF2-40B4-BE49-F238E27FC236}">
                      <a16:creationId xmlns:a16="http://schemas.microsoft.com/office/drawing/2014/main" id="{00C52AD3-CF55-47AF-8195-9D7A1FF449A9}"/>
                    </a:ext>
                  </a:extLst>
                </p:cNvPr>
                <p:cNvSpPr/>
                <p:nvPr/>
              </p:nvSpPr>
              <p:spPr>
                <a:xfrm>
                  <a:off x="4857785" y="5150455"/>
                  <a:ext cx="21020" cy="21017"/>
                </a:xfrm>
                <a:custGeom>
                  <a:avLst/>
                  <a:gdLst>
                    <a:gd name="connsiteX0" fmla="*/ 11276 w 21020"/>
                    <a:gd name="connsiteY0" fmla="*/ 28 h 21017"/>
                    <a:gd name="connsiteX1" fmla="*/ 28 w 21020"/>
                    <a:gd name="connsiteY1" fmla="*/ 9742 h 21017"/>
                    <a:gd name="connsiteX2" fmla="*/ 9742 w 21020"/>
                    <a:gd name="connsiteY2" fmla="*/ 20989 h 21017"/>
                    <a:gd name="connsiteX3" fmla="*/ 20976 w 21020"/>
                    <a:gd name="connsiteY3" fmla="*/ 11442 h 21017"/>
                    <a:gd name="connsiteX4" fmla="*/ 11507 w 21020"/>
                    <a:gd name="connsiteY4" fmla="*/ 47 h 21017"/>
                    <a:gd name="connsiteX5" fmla="*/ 11276 w 21020"/>
                    <a:gd name="connsiteY5" fmla="*/ 28 h 21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20" h="21017">
                      <a:moveTo>
                        <a:pt x="11276" y="28"/>
                      </a:moveTo>
                      <a:cubicBezTo>
                        <a:pt x="5488" y="-395"/>
                        <a:pt x="452" y="3954"/>
                        <a:pt x="28" y="9742"/>
                      </a:cubicBezTo>
                      <a:cubicBezTo>
                        <a:pt x="-395" y="15530"/>
                        <a:pt x="3954" y="20566"/>
                        <a:pt x="9742" y="20989"/>
                      </a:cubicBezTo>
                      <a:cubicBezTo>
                        <a:pt x="15465" y="21408"/>
                        <a:pt x="20466" y="17158"/>
                        <a:pt x="20976" y="11442"/>
                      </a:cubicBezTo>
                      <a:cubicBezTo>
                        <a:pt x="21508" y="5681"/>
                        <a:pt x="17269" y="579"/>
                        <a:pt x="11507" y="47"/>
                      </a:cubicBezTo>
                      <a:cubicBezTo>
                        <a:pt x="11430" y="40"/>
                        <a:pt x="11353" y="34"/>
                        <a:pt x="11276" y="28"/>
                      </a:cubicBezTo>
                      <a:close/>
                    </a:path>
                  </a:pathLst>
                </a:custGeom>
                <a:solidFill>
                  <a:srgbClr val="EE892A"/>
                </a:solidFill>
                <a:ln w="3233" cap="flat">
                  <a:noFill/>
                  <a:prstDash val="solid"/>
                  <a:miter/>
                </a:ln>
              </p:spPr>
              <p:txBody>
                <a:bodyPr rtlCol="0" anchor="ctr"/>
                <a:lstStyle/>
                <a:p>
                  <a:endParaRPr lang="en-US"/>
                </a:p>
              </p:txBody>
            </p:sp>
            <p:sp>
              <p:nvSpPr>
                <p:cNvPr id="792" name="Freeform: Shape 791">
                  <a:extLst>
                    <a:ext uri="{FF2B5EF4-FFF2-40B4-BE49-F238E27FC236}">
                      <a16:creationId xmlns:a16="http://schemas.microsoft.com/office/drawing/2014/main" id="{5B8A2ABE-D179-434B-8F4F-3882DB15606A}"/>
                    </a:ext>
                  </a:extLst>
                </p:cNvPr>
                <p:cNvSpPr/>
                <p:nvPr/>
              </p:nvSpPr>
              <p:spPr>
                <a:xfrm>
                  <a:off x="4853549" y="5132463"/>
                  <a:ext cx="12352" cy="12352"/>
                </a:xfrm>
                <a:custGeom>
                  <a:avLst/>
                  <a:gdLst>
                    <a:gd name="connsiteX0" fmla="*/ 5650 w 12352"/>
                    <a:gd name="connsiteY0" fmla="*/ 12330 h 12352"/>
                    <a:gd name="connsiteX1" fmla="*/ 12329 w 12352"/>
                    <a:gd name="connsiteY1" fmla="*/ 6702 h 12352"/>
                    <a:gd name="connsiteX2" fmla="*/ 6702 w 12352"/>
                    <a:gd name="connsiteY2" fmla="*/ 23 h 12352"/>
                    <a:gd name="connsiteX3" fmla="*/ 24 w 12352"/>
                    <a:gd name="connsiteY3" fmla="*/ 5636 h 12352"/>
                    <a:gd name="connsiteX4" fmla="*/ 5636 w 12352"/>
                    <a:gd name="connsiteY4" fmla="*/ 12328 h 12352"/>
                    <a:gd name="connsiteX5" fmla="*/ 5650 w 12352"/>
                    <a:gd name="connsiteY5" fmla="*/ 12329 h 1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2" h="12352">
                      <a:moveTo>
                        <a:pt x="5650" y="12330"/>
                      </a:moveTo>
                      <a:cubicBezTo>
                        <a:pt x="9048" y="12620"/>
                        <a:pt x="12039" y="10101"/>
                        <a:pt x="12329" y="6702"/>
                      </a:cubicBezTo>
                      <a:cubicBezTo>
                        <a:pt x="12620" y="3304"/>
                        <a:pt x="10100" y="313"/>
                        <a:pt x="6702" y="23"/>
                      </a:cubicBezTo>
                      <a:cubicBezTo>
                        <a:pt x="3309" y="-267"/>
                        <a:pt x="322" y="2244"/>
                        <a:pt x="24" y="5636"/>
                      </a:cubicBezTo>
                      <a:cubicBezTo>
                        <a:pt x="-274" y="9034"/>
                        <a:pt x="2239" y="12030"/>
                        <a:pt x="5636" y="12328"/>
                      </a:cubicBezTo>
                      <a:cubicBezTo>
                        <a:pt x="5641" y="12328"/>
                        <a:pt x="5646" y="12329"/>
                        <a:pt x="5650" y="12329"/>
                      </a:cubicBezTo>
                      <a:close/>
                    </a:path>
                  </a:pathLst>
                </a:custGeom>
                <a:solidFill>
                  <a:srgbClr val="EE892A"/>
                </a:solidFill>
                <a:ln w="3233" cap="flat">
                  <a:noFill/>
                  <a:prstDash val="solid"/>
                  <a:miter/>
                </a:ln>
              </p:spPr>
              <p:txBody>
                <a:bodyPr rtlCol="0" anchor="ctr"/>
                <a:lstStyle/>
                <a:p>
                  <a:endParaRPr lang="en-US"/>
                </a:p>
              </p:txBody>
            </p:sp>
            <p:sp>
              <p:nvSpPr>
                <p:cNvPr id="793" name="Freeform: Shape 792">
                  <a:extLst>
                    <a:ext uri="{FF2B5EF4-FFF2-40B4-BE49-F238E27FC236}">
                      <a16:creationId xmlns:a16="http://schemas.microsoft.com/office/drawing/2014/main" id="{CEDA89ED-D8BD-4A47-BE3C-3ABD98BFAD78}"/>
                    </a:ext>
                  </a:extLst>
                </p:cNvPr>
                <p:cNvSpPr/>
                <p:nvPr/>
              </p:nvSpPr>
              <p:spPr>
                <a:xfrm>
                  <a:off x="4885942" y="5146092"/>
                  <a:ext cx="7890" cy="7890"/>
                </a:xfrm>
                <a:custGeom>
                  <a:avLst/>
                  <a:gdLst>
                    <a:gd name="connsiteX0" fmla="*/ 3715 w 7890"/>
                    <a:gd name="connsiteY0" fmla="*/ 7883 h 7890"/>
                    <a:gd name="connsiteX1" fmla="*/ 7883 w 7890"/>
                    <a:gd name="connsiteY1" fmla="*/ 4175 h 7890"/>
                    <a:gd name="connsiteX2" fmla="*/ 4394 w 7890"/>
                    <a:gd name="connsiteY2" fmla="*/ 26 h 7890"/>
                    <a:gd name="connsiteX3" fmla="*/ 26 w 7890"/>
                    <a:gd name="connsiteY3" fmla="*/ 3496 h 7890"/>
                    <a:gd name="connsiteX4" fmla="*/ 3496 w 7890"/>
                    <a:gd name="connsiteY4" fmla="*/ 7864 h 7890"/>
                    <a:gd name="connsiteX5" fmla="*/ 3715 w 7890"/>
                    <a:gd name="connsiteY5" fmla="*/ 7883 h 7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90" h="7890">
                      <a:moveTo>
                        <a:pt x="3715" y="7883"/>
                      </a:moveTo>
                      <a:cubicBezTo>
                        <a:pt x="5890" y="8010"/>
                        <a:pt x="7756" y="6350"/>
                        <a:pt x="7883" y="4175"/>
                      </a:cubicBezTo>
                      <a:cubicBezTo>
                        <a:pt x="8005" y="2086"/>
                        <a:pt x="6474" y="264"/>
                        <a:pt x="4394" y="26"/>
                      </a:cubicBezTo>
                      <a:cubicBezTo>
                        <a:pt x="2229" y="-222"/>
                        <a:pt x="274" y="1332"/>
                        <a:pt x="26" y="3496"/>
                      </a:cubicBezTo>
                      <a:cubicBezTo>
                        <a:pt x="-222" y="5661"/>
                        <a:pt x="1332" y="7616"/>
                        <a:pt x="3496" y="7864"/>
                      </a:cubicBezTo>
                      <a:cubicBezTo>
                        <a:pt x="3569" y="7872"/>
                        <a:pt x="3642" y="7879"/>
                        <a:pt x="3715" y="7883"/>
                      </a:cubicBezTo>
                      <a:close/>
                    </a:path>
                  </a:pathLst>
                </a:custGeom>
                <a:solidFill>
                  <a:srgbClr val="EE892A"/>
                </a:solidFill>
                <a:ln w="3233" cap="flat">
                  <a:noFill/>
                  <a:prstDash val="solid"/>
                  <a:miter/>
                </a:ln>
              </p:spPr>
              <p:txBody>
                <a:bodyPr rtlCol="0" anchor="ctr"/>
                <a:lstStyle/>
                <a:p>
                  <a:endParaRPr lang="en-US"/>
                </a:p>
              </p:txBody>
            </p:sp>
            <p:sp>
              <p:nvSpPr>
                <p:cNvPr id="794" name="Freeform: Shape 793">
                  <a:extLst>
                    <a:ext uri="{FF2B5EF4-FFF2-40B4-BE49-F238E27FC236}">
                      <a16:creationId xmlns:a16="http://schemas.microsoft.com/office/drawing/2014/main" id="{2DFD33B9-F4B5-4D8A-9878-42C44E1AE563}"/>
                    </a:ext>
                  </a:extLst>
                </p:cNvPr>
                <p:cNvSpPr/>
                <p:nvPr/>
              </p:nvSpPr>
              <p:spPr>
                <a:xfrm>
                  <a:off x="4889185" y="5176662"/>
                  <a:ext cx="17593" cy="17593"/>
                </a:xfrm>
                <a:custGeom>
                  <a:avLst/>
                  <a:gdLst>
                    <a:gd name="connsiteX0" fmla="*/ 12598 w 17593"/>
                    <a:gd name="connsiteY0" fmla="*/ 16728 h 17593"/>
                    <a:gd name="connsiteX1" fmla="*/ 16728 w 17593"/>
                    <a:gd name="connsiteY1" fmla="*/ 4996 h 17593"/>
                    <a:gd name="connsiteX2" fmla="*/ 4996 w 17593"/>
                    <a:gd name="connsiteY2" fmla="*/ 866 h 17593"/>
                    <a:gd name="connsiteX3" fmla="*/ 866 w 17593"/>
                    <a:gd name="connsiteY3" fmla="*/ 12598 h 17593"/>
                    <a:gd name="connsiteX4" fmla="*/ 893 w 17593"/>
                    <a:gd name="connsiteY4" fmla="*/ 12654 h 17593"/>
                    <a:gd name="connsiteX5" fmla="*/ 12598 w 17593"/>
                    <a:gd name="connsiteY5" fmla="*/ 16728 h 1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93" h="17593">
                      <a:moveTo>
                        <a:pt x="12598" y="16728"/>
                      </a:moveTo>
                      <a:cubicBezTo>
                        <a:pt x="16978" y="14629"/>
                        <a:pt x="18827" y="9376"/>
                        <a:pt x="16728" y="4996"/>
                      </a:cubicBezTo>
                      <a:cubicBezTo>
                        <a:pt x="14629" y="615"/>
                        <a:pt x="9376" y="-1233"/>
                        <a:pt x="4996" y="866"/>
                      </a:cubicBezTo>
                      <a:cubicBezTo>
                        <a:pt x="616" y="2965"/>
                        <a:pt x="-1233" y="8217"/>
                        <a:pt x="866" y="12598"/>
                      </a:cubicBezTo>
                      <a:cubicBezTo>
                        <a:pt x="875" y="12616"/>
                        <a:pt x="884" y="12635"/>
                        <a:pt x="893" y="12654"/>
                      </a:cubicBezTo>
                      <a:cubicBezTo>
                        <a:pt x="3012" y="16997"/>
                        <a:pt x="8239" y="18817"/>
                        <a:pt x="12598" y="16728"/>
                      </a:cubicBezTo>
                      <a:close/>
                    </a:path>
                  </a:pathLst>
                </a:custGeom>
                <a:solidFill>
                  <a:srgbClr val="EE892A"/>
                </a:solidFill>
                <a:ln w="3233" cap="flat">
                  <a:noFill/>
                  <a:prstDash val="solid"/>
                  <a:miter/>
                </a:ln>
              </p:spPr>
              <p:txBody>
                <a:bodyPr rtlCol="0" anchor="ctr"/>
                <a:lstStyle/>
                <a:p>
                  <a:endParaRPr lang="en-US"/>
                </a:p>
              </p:txBody>
            </p:sp>
            <p:sp>
              <p:nvSpPr>
                <p:cNvPr id="795" name="Freeform: Shape 794">
                  <a:extLst>
                    <a:ext uri="{FF2B5EF4-FFF2-40B4-BE49-F238E27FC236}">
                      <a16:creationId xmlns:a16="http://schemas.microsoft.com/office/drawing/2014/main" id="{D2EBFD14-D0CE-4E84-B817-59D733AB49B9}"/>
                    </a:ext>
                  </a:extLst>
                </p:cNvPr>
                <p:cNvSpPr/>
                <p:nvPr/>
              </p:nvSpPr>
              <p:spPr>
                <a:xfrm>
                  <a:off x="4905173" y="5164622"/>
                  <a:ext cx="10284" cy="10284"/>
                </a:xfrm>
                <a:custGeom>
                  <a:avLst/>
                  <a:gdLst>
                    <a:gd name="connsiteX0" fmla="*/ 2915 w 10284"/>
                    <a:gd name="connsiteY0" fmla="*/ 509 h 10284"/>
                    <a:gd name="connsiteX1" fmla="*/ 509 w 10284"/>
                    <a:gd name="connsiteY1" fmla="*/ 7370 h 10284"/>
                    <a:gd name="connsiteX2" fmla="*/ 7370 w 10284"/>
                    <a:gd name="connsiteY2" fmla="*/ 9776 h 10284"/>
                    <a:gd name="connsiteX3" fmla="*/ 9776 w 10284"/>
                    <a:gd name="connsiteY3" fmla="*/ 2915 h 10284"/>
                    <a:gd name="connsiteX4" fmla="*/ 9769 w 10284"/>
                    <a:gd name="connsiteY4" fmla="*/ 2902 h 10284"/>
                    <a:gd name="connsiteX5" fmla="*/ 2915 w 10284"/>
                    <a:gd name="connsiteY5" fmla="*/ 509 h 10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84" h="10284">
                      <a:moveTo>
                        <a:pt x="2915" y="509"/>
                      </a:moveTo>
                      <a:cubicBezTo>
                        <a:pt x="356" y="1739"/>
                        <a:pt x="-721" y="4811"/>
                        <a:pt x="509" y="7370"/>
                      </a:cubicBezTo>
                      <a:cubicBezTo>
                        <a:pt x="1739" y="9929"/>
                        <a:pt x="4811" y="11006"/>
                        <a:pt x="7370" y="9776"/>
                      </a:cubicBezTo>
                      <a:cubicBezTo>
                        <a:pt x="9929" y="8545"/>
                        <a:pt x="11006" y="5473"/>
                        <a:pt x="9776" y="2915"/>
                      </a:cubicBezTo>
                      <a:cubicBezTo>
                        <a:pt x="9773" y="2910"/>
                        <a:pt x="9772" y="2906"/>
                        <a:pt x="9769" y="2902"/>
                      </a:cubicBezTo>
                      <a:cubicBezTo>
                        <a:pt x="8534" y="351"/>
                        <a:pt x="5468" y="-719"/>
                        <a:pt x="2915" y="509"/>
                      </a:cubicBezTo>
                      <a:close/>
                    </a:path>
                  </a:pathLst>
                </a:custGeom>
                <a:solidFill>
                  <a:srgbClr val="EE892A"/>
                </a:solidFill>
                <a:ln w="3233" cap="flat">
                  <a:noFill/>
                  <a:prstDash val="solid"/>
                  <a:miter/>
                </a:ln>
              </p:spPr>
              <p:txBody>
                <a:bodyPr rtlCol="0" anchor="ctr"/>
                <a:lstStyle/>
                <a:p>
                  <a:endParaRPr lang="en-US"/>
                </a:p>
              </p:txBody>
            </p:sp>
            <p:sp>
              <p:nvSpPr>
                <p:cNvPr id="796" name="Freeform: Shape 795">
                  <a:extLst>
                    <a:ext uri="{FF2B5EF4-FFF2-40B4-BE49-F238E27FC236}">
                      <a16:creationId xmlns:a16="http://schemas.microsoft.com/office/drawing/2014/main" id="{8DCD342E-ADEA-439C-9232-AE38F8572EF5}"/>
                    </a:ext>
                  </a:extLst>
                </p:cNvPr>
                <p:cNvSpPr/>
                <p:nvPr/>
              </p:nvSpPr>
              <p:spPr>
                <a:xfrm>
                  <a:off x="4911799" y="5193173"/>
                  <a:ext cx="6610" cy="6610"/>
                </a:xfrm>
                <a:custGeom>
                  <a:avLst/>
                  <a:gdLst>
                    <a:gd name="connsiteX0" fmla="*/ 331 w 6610"/>
                    <a:gd name="connsiteY0" fmla="*/ 4744 h 6610"/>
                    <a:gd name="connsiteX1" fmla="*/ 4744 w 6610"/>
                    <a:gd name="connsiteY1" fmla="*/ 6280 h 6610"/>
                    <a:gd name="connsiteX2" fmla="*/ 6280 w 6610"/>
                    <a:gd name="connsiteY2" fmla="*/ 1866 h 6610"/>
                    <a:gd name="connsiteX3" fmla="*/ 1866 w 6610"/>
                    <a:gd name="connsiteY3" fmla="*/ 331 h 6610"/>
                    <a:gd name="connsiteX4" fmla="*/ 331 w 6610"/>
                    <a:gd name="connsiteY4" fmla="*/ 4744 h 6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10" h="6610">
                      <a:moveTo>
                        <a:pt x="331" y="4744"/>
                      </a:moveTo>
                      <a:cubicBezTo>
                        <a:pt x="1125" y="6387"/>
                        <a:pt x="3101" y="7075"/>
                        <a:pt x="4744" y="6280"/>
                      </a:cubicBezTo>
                      <a:cubicBezTo>
                        <a:pt x="6387" y="5485"/>
                        <a:pt x="7075" y="3509"/>
                        <a:pt x="6280" y="1866"/>
                      </a:cubicBezTo>
                      <a:cubicBezTo>
                        <a:pt x="5485" y="224"/>
                        <a:pt x="3509" y="-464"/>
                        <a:pt x="1866" y="331"/>
                      </a:cubicBezTo>
                      <a:cubicBezTo>
                        <a:pt x="223" y="1125"/>
                        <a:pt x="-464" y="3101"/>
                        <a:pt x="331" y="4744"/>
                      </a:cubicBezTo>
                      <a:close/>
                    </a:path>
                  </a:pathLst>
                </a:custGeom>
                <a:solidFill>
                  <a:srgbClr val="EE892A"/>
                </a:solidFill>
                <a:ln w="3233" cap="flat">
                  <a:noFill/>
                  <a:prstDash val="solid"/>
                  <a:miter/>
                </a:ln>
              </p:spPr>
              <p:txBody>
                <a:bodyPr rtlCol="0" anchor="ctr"/>
                <a:lstStyle/>
                <a:p>
                  <a:endParaRPr lang="en-US"/>
                </a:p>
              </p:txBody>
            </p:sp>
            <p:sp>
              <p:nvSpPr>
                <p:cNvPr id="797" name="Freeform: Shape 796">
                  <a:extLst>
                    <a:ext uri="{FF2B5EF4-FFF2-40B4-BE49-F238E27FC236}">
                      <a16:creationId xmlns:a16="http://schemas.microsoft.com/office/drawing/2014/main" id="{50378698-24E6-44B1-BD78-F7D10011A251}"/>
                    </a:ext>
                  </a:extLst>
                </p:cNvPr>
                <p:cNvSpPr/>
                <p:nvPr/>
              </p:nvSpPr>
              <p:spPr>
                <a:xfrm>
                  <a:off x="4951828" y="5183738"/>
                  <a:ext cx="17593" cy="17604"/>
                </a:xfrm>
                <a:custGeom>
                  <a:avLst/>
                  <a:gdLst>
                    <a:gd name="connsiteX0" fmla="*/ 12585 w 17593"/>
                    <a:gd name="connsiteY0" fmla="*/ 16734 h 17604"/>
                    <a:gd name="connsiteX1" fmla="*/ 16734 w 17593"/>
                    <a:gd name="connsiteY1" fmla="*/ 5009 h 17604"/>
                    <a:gd name="connsiteX2" fmla="*/ 5009 w 17593"/>
                    <a:gd name="connsiteY2" fmla="*/ 860 h 17604"/>
                    <a:gd name="connsiteX3" fmla="*/ 860 w 17593"/>
                    <a:gd name="connsiteY3" fmla="*/ 12585 h 17604"/>
                    <a:gd name="connsiteX4" fmla="*/ 880 w 17593"/>
                    <a:gd name="connsiteY4" fmla="*/ 12628 h 17604"/>
                    <a:gd name="connsiteX5" fmla="*/ 12570 w 17593"/>
                    <a:gd name="connsiteY5" fmla="*/ 16741 h 17604"/>
                    <a:gd name="connsiteX6" fmla="*/ 12585 w 17593"/>
                    <a:gd name="connsiteY6" fmla="*/ 16734 h 17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593" h="17604">
                      <a:moveTo>
                        <a:pt x="12585" y="16734"/>
                      </a:moveTo>
                      <a:cubicBezTo>
                        <a:pt x="16969" y="14642"/>
                        <a:pt x="18826" y="9392"/>
                        <a:pt x="16734" y="5009"/>
                      </a:cubicBezTo>
                      <a:cubicBezTo>
                        <a:pt x="14642" y="625"/>
                        <a:pt x="9392" y="-1232"/>
                        <a:pt x="5009" y="860"/>
                      </a:cubicBezTo>
                      <a:cubicBezTo>
                        <a:pt x="625" y="2952"/>
                        <a:pt x="-1233" y="8201"/>
                        <a:pt x="860" y="12585"/>
                      </a:cubicBezTo>
                      <a:cubicBezTo>
                        <a:pt x="866" y="12599"/>
                        <a:pt x="873" y="12613"/>
                        <a:pt x="880" y="12628"/>
                      </a:cubicBezTo>
                      <a:cubicBezTo>
                        <a:pt x="2972" y="16991"/>
                        <a:pt x="8206" y="18833"/>
                        <a:pt x="12570" y="16741"/>
                      </a:cubicBezTo>
                      <a:cubicBezTo>
                        <a:pt x="12575" y="16739"/>
                        <a:pt x="12580" y="16736"/>
                        <a:pt x="12585" y="16734"/>
                      </a:cubicBezTo>
                      <a:close/>
                    </a:path>
                  </a:pathLst>
                </a:custGeom>
                <a:solidFill>
                  <a:srgbClr val="EE892A"/>
                </a:solidFill>
                <a:ln w="3233" cap="flat">
                  <a:noFill/>
                  <a:prstDash val="solid"/>
                  <a:miter/>
                </a:ln>
              </p:spPr>
              <p:txBody>
                <a:bodyPr rtlCol="0" anchor="ctr"/>
                <a:lstStyle/>
                <a:p>
                  <a:endParaRPr lang="en-US"/>
                </a:p>
              </p:txBody>
            </p:sp>
            <p:sp>
              <p:nvSpPr>
                <p:cNvPr id="798" name="Freeform: Shape 797">
                  <a:extLst>
                    <a:ext uri="{FF2B5EF4-FFF2-40B4-BE49-F238E27FC236}">
                      <a16:creationId xmlns:a16="http://schemas.microsoft.com/office/drawing/2014/main" id="{412D56E9-B52E-4A81-94AC-68AA73A3EF5A}"/>
                    </a:ext>
                  </a:extLst>
                </p:cNvPr>
                <p:cNvSpPr/>
                <p:nvPr/>
              </p:nvSpPr>
              <p:spPr>
                <a:xfrm>
                  <a:off x="4967804" y="5171703"/>
                  <a:ext cx="10284" cy="10284"/>
                </a:xfrm>
                <a:custGeom>
                  <a:avLst/>
                  <a:gdLst>
                    <a:gd name="connsiteX0" fmla="*/ 2915 w 10284"/>
                    <a:gd name="connsiteY0" fmla="*/ 509 h 10284"/>
                    <a:gd name="connsiteX1" fmla="*/ 509 w 10284"/>
                    <a:gd name="connsiteY1" fmla="*/ 7370 h 10284"/>
                    <a:gd name="connsiteX2" fmla="*/ 7370 w 10284"/>
                    <a:gd name="connsiteY2" fmla="*/ 9776 h 10284"/>
                    <a:gd name="connsiteX3" fmla="*/ 9776 w 10284"/>
                    <a:gd name="connsiteY3" fmla="*/ 2915 h 10284"/>
                    <a:gd name="connsiteX4" fmla="*/ 9769 w 10284"/>
                    <a:gd name="connsiteY4" fmla="*/ 2902 h 10284"/>
                    <a:gd name="connsiteX5" fmla="*/ 2915 w 10284"/>
                    <a:gd name="connsiteY5" fmla="*/ 509 h 10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84" h="10284">
                      <a:moveTo>
                        <a:pt x="2915" y="509"/>
                      </a:moveTo>
                      <a:cubicBezTo>
                        <a:pt x="356" y="1739"/>
                        <a:pt x="-721" y="4811"/>
                        <a:pt x="509" y="7370"/>
                      </a:cubicBezTo>
                      <a:cubicBezTo>
                        <a:pt x="1739" y="9929"/>
                        <a:pt x="4811" y="11006"/>
                        <a:pt x="7370" y="9776"/>
                      </a:cubicBezTo>
                      <a:cubicBezTo>
                        <a:pt x="9929" y="8545"/>
                        <a:pt x="11006" y="5473"/>
                        <a:pt x="9776" y="2915"/>
                      </a:cubicBezTo>
                      <a:cubicBezTo>
                        <a:pt x="9773" y="2910"/>
                        <a:pt x="9772" y="2906"/>
                        <a:pt x="9769" y="2902"/>
                      </a:cubicBezTo>
                      <a:cubicBezTo>
                        <a:pt x="8534" y="351"/>
                        <a:pt x="5468" y="-719"/>
                        <a:pt x="2915" y="509"/>
                      </a:cubicBezTo>
                      <a:close/>
                    </a:path>
                  </a:pathLst>
                </a:custGeom>
                <a:solidFill>
                  <a:srgbClr val="EE892A"/>
                </a:solidFill>
                <a:ln w="3233" cap="flat">
                  <a:noFill/>
                  <a:prstDash val="solid"/>
                  <a:miter/>
                </a:ln>
              </p:spPr>
              <p:txBody>
                <a:bodyPr rtlCol="0" anchor="ctr"/>
                <a:lstStyle/>
                <a:p>
                  <a:endParaRPr lang="en-US"/>
                </a:p>
              </p:txBody>
            </p:sp>
            <p:sp>
              <p:nvSpPr>
                <p:cNvPr id="799" name="Freeform: Shape 798">
                  <a:extLst>
                    <a:ext uri="{FF2B5EF4-FFF2-40B4-BE49-F238E27FC236}">
                      <a16:creationId xmlns:a16="http://schemas.microsoft.com/office/drawing/2014/main" id="{63D7AB74-FCE7-4B42-8B70-6B44B29FCCBA}"/>
                    </a:ext>
                  </a:extLst>
                </p:cNvPr>
                <p:cNvSpPr/>
                <p:nvPr/>
              </p:nvSpPr>
              <p:spPr>
                <a:xfrm>
                  <a:off x="4974460" y="5200223"/>
                  <a:ext cx="6621" cy="6611"/>
                </a:xfrm>
                <a:custGeom>
                  <a:avLst/>
                  <a:gdLst>
                    <a:gd name="connsiteX0" fmla="*/ 6282 w 6621"/>
                    <a:gd name="connsiteY0" fmla="*/ 1898 h 6611"/>
                    <a:gd name="connsiteX1" fmla="*/ 2001 w 6621"/>
                    <a:gd name="connsiteY1" fmla="*/ 290 h 6611"/>
                    <a:gd name="connsiteX2" fmla="*/ 1885 w 6621"/>
                    <a:gd name="connsiteY2" fmla="*/ 346 h 6611"/>
                    <a:gd name="connsiteX3" fmla="*/ 317 w 6621"/>
                    <a:gd name="connsiteY3" fmla="*/ 4727 h 6611"/>
                    <a:gd name="connsiteX4" fmla="*/ 4698 w 6621"/>
                    <a:gd name="connsiteY4" fmla="*/ 6295 h 6611"/>
                    <a:gd name="connsiteX5" fmla="*/ 6344 w 6621"/>
                    <a:gd name="connsiteY5" fmla="*/ 2029 h 6611"/>
                    <a:gd name="connsiteX6" fmla="*/ 6282 w 6621"/>
                    <a:gd name="connsiteY6" fmla="*/ 1897 h 6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1" h="6611">
                      <a:moveTo>
                        <a:pt x="6282" y="1898"/>
                      </a:moveTo>
                      <a:cubicBezTo>
                        <a:pt x="5544" y="272"/>
                        <a:pt x="3627" y="-448"/>
                        <a:pt x="2001" y="290"/>
                      </a:cubicBezTo>
                      <a:cubicBezTo>
                        <a:pt x="1962" y="308"/>
                        <a:pt x="1923" y="326"/>
                        <a:pt x="1885" y="346"/>
                      </a:cubicBezTo>
                      <a:cubicBezTo>
                        <a:pt x="242" y="1122"/>
                        <a:pt x="-460" y="3084"/>
                        <a:pt x="317" y="4727"/>
                      </a:cubicBezTo>
                      <a:cubicBezTo>
                        <a:pt x="1093" y="6369"/>
                        <a:pt x="3055" y="7072"/>
                        <a:pt x="4698" y="6295"/>
                      </a:cubicBezTo>
                      <a:cubicBezTo>
                        <a:pt x="6330" y="5571"/>
                        <a:pt x="7067" y="3661"/>
                        <a:pt x="6344" y="2029"/>
                      </a:cubicBezTo>
                      <a:cubicBezTo>
                        <a:pt x="6324" y="1984"/>
                        <a:pt x="6304" y="1941"/>
                        <a:pt x="6282" y="1897"/>
                      </a:cubicBezTo>
                      <a:close/>
                    </a:path>
                  </a:pathLst>
                </a:custGeom>
                <a:solidFill>
                  <a:srgbClr val="EE892A"/>
                </a:solidFill>
                <a:ln w="3233" cap="flat">
                  <a:noFill/>
                  <a:prstDash val="solid"/>
                  <a:miter/>
                </a:ln>
              </p:spPr>
              <p:txBody>
                <a:bodyPr rtlCol="0" anchor="ctr"/>
                <a:lstStyle/>
                <a:p>
                  <a:endParaRPr lang="en-US"/>
                </a:p>
              </p:txBody>
            </p:sp>
            <p:sp>
              <p:nvSpPr>
                <p:cNvPr id="800" name="Freeform: Shape 799">
                  <a:extLst>
                    <a:ext uri="{FF2B5EF4-FFF2-40B4-BE49-F238E27FC236}">
                      <a16:creationId xmlns:a16="http://schemas.microsoft.com/office/drawing/2014/main" id="{596772CF-6D7D-4C3D-A43D-BA602C248B42}"/>
                    </a:ext>
                  </a:extLst>
                </p:cNvPr>
                <p:cNvSpPr/>
                <p:nvPr/>
              </p:nvSpPr>
              <p:spPr>
                <a:xfrm>
                  <a:off x="4996553" y="5269301"/>
                  <a:ext cx="21081" cy="9742"/>
                </a:xfrm>
                <a:custGeom>
                  <a:avLst/>
                  <a:gdLst>
                    <a:gd name="connsiteX0" fmla="*/ 11381 w 21081"/>
                    <a:gd name="connsiteY0" fmla="*/ 42 h 9742"/>
                    <a:gd name="connsiteX1" fmla="*/ 16 w 21081"/>
                    <a:gd name="connsiteY1" fmla="*/ 9546 h 9742"/>
                    <a:gd name="connsiteX2" fmla="*/ 0 w 21081"/>
                    <a:gd name="connsiteY2" fmla="*/ 9742 h 9742"/>
                    <a:gd name="connsiteX3" fmla="*/ 21081 w 21081"/>
                    <a:gd name="connsiteY3" fmla="*/ 9742 h 9742"/>
                    <a:gd name="connsiteX4" fmla="*/ 11381 w 21081"/>
                    <a:gd name="connsiteY4" fmla="*/ 42 h 9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081" h="9742">
                      <a:moveTo>
                        <a:pt x="11381" y="42"/>
                      </a:moveTo>
                      <a:cubicBezTo>
                        <a:pt x="5618" y="-472"/>
                        <a:pt x="530" y="3783"/>
                        <a:pt x="16" y="9546"/>
                      </a:cubicBezTo>
                      <a:cubicBezTo>
                        <a:pt x="10" y="9611"/>
                        <a:pt x="5" y="9677"/>
                        <a:pt x="0" y="9742"/>
                      </a:cubicBezTo>
                      <a:lnTo>
                        <a:pt x="21081" y="9742"/>
                      </a:lnTo>
                      <a:cubicBezTo>
                        <a:pt x="20669" y="4565"/>
                        <a:pt x="16558" y="455"/>
                        <a:pt x="11381" y="42"/>
                      </a:cubicBezTo>
                      <a:close/>
                    </a:path>
                  </a:pathLst>
                </a:custGeom>
                <a:solidFill>
                  <a:srgbClr val="EE892A"/>
                </a:solidFill>
                <a:ln w="3233" cap="flat">
                  <a:noFill/>
                  <a:prstDash val="solid"/>
                  <a:miter/>
                </a:ln>
              </p:spPr>
              <p:txBody>
                <a:bodyPr rtlCol="0" anchor="ctr"/>
                <a:lstStyle/>
                <a:p>
                  <a:endParaRPr lang="en-US"/>
                </a:p>
              </p:txBody>
            </p:sp>
            <p:sp>
              <p:nvSpPr>
                <p:cNvPr id="801" name="Freeform: Shape 800">
                  <a:extLst>
                    <a:ext uri="{FF2B5EF4-FFF2-40B4-BE49-F238E27FC236}">
                      <a16:creationId xmlns:a16="http://schemas.microsoft.com/office/drawing/2014/main" id="{FA9ECBA6-3FF4-448D-89E0-418AA969C61F}"/>
                    </a:ext>
                  </a:extLst>
                </p:cNvPr>
                <p:cNvSpPr/>
                <p:nvPr/>
              </p:nvSpPr>
              <p:spPr>
                <a:xfrm>
                  <a:off x="4992407" y="5251324"/>
                  <a:ext cx="12352" cy="12358"/>
                </a:xfrm>
                <a:custGeom>
                  <a:avLst/>
                  <a:gdLst>
                    <a:gd name="connsiteX0" fmla="*/ 5633 w 12352"/>
                    <a:gd name="connsiteY0" fmla="*/ 12328 h 12358"/>
                    <a:gd name="connsiteX1" fmla="*/ 12316 w 12352"/>
                    <a:gd name="connsiteY1" fmla="*/ 6848 h 12358"/>
                    <a:gd name="connsiteX2" fmla="*/ 12326 w 12352"/>
                    <a:gd name="connsiteY2" fmla="*/ 6734 h 12358"/>
                    <a:gd name="connsiteX3" fmla="*/ 6734 w 12352"/>
                    <a:gd name="connsiteY3" fmla="*/ 26 h 12358"/>
                    <a:gd name="connsiteX4" fmla="*/ 26 w 12352"/>
                    <a:gd name="connsiteY4" fmla="*/ 5618 h 12358"/>
                    <a:gd name="connsiteX5" fmla="*/ 5618 w 12352"/>
                    <a:gd name="connsiteY5" fmla="*/ 12327 h 12358"/>
                    <a:gd name="connsiteX6" fmla="*/ 5634 w 12352"/>
                    <a:gd name="connsiteY6" fmla="*/ 12328 h 12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52" h="12358">
                      <a:moveTo>
                        <a:pt x="5633" y="12328"/>
                      </a:moveTo>
                      <a:cubicBezTo>
                        <a:pt x="8992" y="12660"/>
                        <a:pt x="11984" y="10207"/>
                        <a:pt x="12316" y="6848"/>
                      </a:cubicBezTo>
                      <a:cubicBezTo>
                        <a:pt x="12320" y="6810"/>
                        <a:pt x="12323" y="6772"/>
                        <a:pt x="12326" y="6734"/>
                      </a:cubicBezTo>
                      <a:cubicBezTo>
                        <a:pt x="12635" y="3338"/>
                        <a:pt x="10131" y="334"/>
                        <a:pt x="6734" y="26"/>
                      </a:cubicBezTo>
                      <a:cubicBezTo>
                        <a:pt x="3337" y="-283"/>
                        <a:pt x="334" y="2221"/>
                        <a:pt x="26" y="5618"/>
                      </a:cubicBezTo>
                      <a:cubicBezTo>
                        <a:pt x="-283" y="9015"/>
                        <a:pt x="2221" y="12019"/>
                        <a:pt x="5618" y="12327"/>
                      </a:cubicBezTo>
                      <a:cubicBezTo>
                        <a:pt x="5623" y="12327"/>
                        <a:pt x="5628" y="12328"/>
                        <a:pt x="5634" y="12328"/>
                      </a:cubicBezTo>
                      <a:close/>
                    </a:path>
                  </a:pathLst>
                </a:custGeom>
                <a:solidFill>
                  <a:srgbClr val="EE892A"/>
                </a:solidFill>
                <a:ln w="3233" cap="flat">
                  <a:noFill/>
                  <a:prstDash val="solid"/>
                  <a:miter/>
                </a:ln>
              </p:spPr>
              <p:txBody>
                <a:bodyPr rtlCol="0" anchor="ctr"/>
                <a:lstStyle/>
                <a:p>
                  <a:endParaRPr lang="en-US"/>
                </a:p>
              </p:txBody>
            </p:sp>
            <p:sp>
              <p:nvSpPr>
                <p:cNvPr id="802" name="Freeform: Shape 801">
                  <a:extLst>
                    <a:ext uri="{FF2B5EF4-FFF2-40B4-BE49-F238E27FC236}">
                      <a16:creationId xmlns:a16="http://schemas.microsoft.com/office/drawing/2014/main" id="{9561A66C-FC04-488E-AD42-E43E3BA6820F}"/>
                    </a:ext>
                  </a:extLst>
                </p:cNvPr>
                <p:cNvSpPr/>
                <p:nvPr/>
              </p:nvSpPr>
              <p:spPr>
                <a:xfrm>
                  <a:off x="5025027" y="5265021"/>
                  <a:ext cx="8260" cy="7975"/>
                </a:xfrm>
                <a:custGeom>
                  <a:avLst/>
                  <a:gdLst>
                    <a:gd name="connsiteX0" fmla="*/ 3569 w 8260"/>
                    <a:gd name="connsiteY0" fmla="*/ 7910 h 7975"/>
                    <a:gd name="connsiteX1" fmla="*/ 8195 w 8260"/>
                    <a:gd name="connsiteY1" fmla="*/ 4711 h 7975"/>
                    <a:gd name="connsiteX2" fmla="*/ 4996 w 8260"/>
                    <a:gd name="connsiteY2" fmla="*/ 85 h 7975"/>
                    <a:gd name="connsiteX3" fmla="*/ 4313 w 8260"/>
                    <a:gd name="connsiteY3" fmla="*/ 21 h 7975"/>
                    <a:gd name="connsiteX4" fmla="*/ 21 w 8260"/>
                    <a:gd name="connsiteY4" fmla="*/ 3513 h 7975"/>
                    <a:gd name="connsiteX5" fmla="*/ 13 w 8260"/>
                    <a:gd name="connsiteY5" fmla="*/ 3610 h 7975"/>
                    <a:gd name="connsiteX6" fmla="*/ 3569 w 8260"/>
                    <a:gd name="connsiteY6" fmla="*/ 7910 h 7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60" h="7975">
                      <a:moveTo>
                        <a:pt x="3569" y="7910"/>
                      </a:moveTo>
                      <a:cubicBezTo>
                        <a:pt x="5730" y="8305"/>
                        <a:pt x="7801" y="6872"/>
                        <a:pt x="8195" y="4711"/>
                      </a:cubicBezTo>
                      <a:cubicBezTo>
                        <a:pt x="8589" y="2550"/>
                        <a:pt x="7157" y="479"/>
                        <a:pt x="4996" y="85"/>
                      </a:cubicBezTo>
                      <a:cubicBezTo>
                        <a:pt x="4771" y="44"/>
                        <a:pt x="4542" y="22"/>
                        <a:pt x="4313" y="21"/>
                      </a:cubicBezTo>
                      <a:cubicBezTo>
                        <a:pt x="2163" y="-200"/>
                        <a:pt x="242" y="1364"/>
                        <a:pt x="21" y="3513"/>
                      </a:cubicBezTo>
                      <a:cubicBezTo>
                        <a:pt x="18" y="3545"/>
                        <a:pt x="15" y="3578"/>
                        <a:pt x="13" y="3610"/>
                      </a:cubicBezTo>
                      <a:cubicBezTo>
                        <a:pt x="-158" y="5768"/>
                        <a:pt x="1417" y="7672"/>
                        <a:pt x="3569" y="7910"/>
                      </a:cubicBezTo>
                      <a:close/>
                    </a:path>
                  </a:pathLst>
                </a:custGeom>
                <a:solidFill>
                  <a:srgbClr val="EE892A"/>
                </a:solidFill>
                <a:ln w="3233" cap="flat">
                  <a:noFill/>
                  <a:prstDash val="solid"/>
                  <a:miter/>
                </a:ln>
              </p:spPr>
              <p:txBody>
                <a:bodyPr rtlCol="0" anchor="ctr"/>
                <a:lstStyle/>
                <a:p>
                  <a:endParaRPr lang="en-US"/>
                </a:p>
              </p:txBody>
            </p:sp>
            <p:sp>
              <p:nvSpPr>
                <p:cNvPr id="803" name="Freeform: Shape 802">
                  <a:extLst>
                    <a:ext uri="{FF2B5EF4-FFF2-40B4-BE49-F238E27FC236}">
                      <a16:creationId xmlns:a16="http://schemas.microsoft.com/office/drawing/2014/main" id="{B74D1E76-CD74-418D-9C1E-928AE1F0C045}"/>
                    </a:ext>
                  </a:extLst>
                </p:cNvPr>
                <p:cNvSpPr/>
                <p:nvPr/>
              </p:nvSpPr>
              <p:spPr>
                <a:xfrm>
                  <a:off x="4874784" y="5278324"/>
                  <a:ext cx="6660" cy="556"/>
                </a:xfrm>
                <a:custGeom>
                  <a:avLst/>
                  <a:gdLst>
                    <a:gd name="connsiteX0" fmla="*/ 4333 w 6660"/>
                    <a:gd name="connsiteY0" fmla="*/ 39 h 556"/>
                    <a:gd name="connsiteX1" fmla="*/ 0 w 6660"/>
                    <a:gd name="connsiteY1" fmla="*/ 557 h 556"/>
                    <a:gd name="connsiteX2" fmla="*/ 6661 w 6660"/>
                    <a:gd name="connsiteY2" fmla="*/ 557 h 556"/>
                    <a:gd name="connsiteX3" fmla="*/ 4333 w 6660"/>
                    <a:gd name="connsiteY3" fmla="*/ 39 h 556"/>
                  </a:gdLst>
                  <a:ahLst/>
                  <a:cxnLst>
                    <a:cxn ang="0">
                      <a:pos x="connsiteX0" y="connsiteY0"/>
                    </a:cxn>
                    <a:cxn ang="0">
                      <a:pos x="connsiteX1" y="connsiteY1"/>
                    </a:cxn>
                    <a:cxn ang="0">
                      <a:pos x="connsiteX2" y="connsiteY2"/>
                    </a:cxn>
                    <a:cxn ang="0">
                      <a:pos x="connsiteX3" y="connsiteY3"/>
                    </a:cxn>
                  </a:cxnLst>
                  <a:rect l="l" t="t" r="r" b="b"/>
                  <a:pathLst>
                    <a:path w="6660" h="556">
                      <a:moveTo>
                        <a:pt x="4333" y="39"/>
                      </a:moveTo>
                      <a:cubicBezTo>
                        <a:pt x="2868" y="-86"/>
                        <a:pt x="1394" y="90"/>
                        <a:pt x="0" y="557"/>
                      </a:cubicBezTo>
                      <a:lnTo>
                        <a:pt x="6661" y="557"/>
                      </a:lnTo>
                      <a:cubicBezTo>
                        <a:pt x="5915" y="271"/>
                        <a:pt x="5130" y="96"/>
                        <a:pt x="4333" y="39"/>
                      </a:cubicBezTo>
                      <a:close/>
                    </a:path>
                  </a:pathLst>
                </a:custGeom>
                <a:solidFill>
                  <a:srgbClr val="EE892A"/>
                </a:solidFill>
                <a:ln w="3233" cap="flat">
                  <a:noFill/>
                  <a:prstDash val="solid"/>
                  <a:miter/>
                </a:ln>
              </p:spPr>
              <p:txBody>
                <a:bodyPr rtlCol="0" anchor="ctr"/>
                <a:lstStyle/>
                <a:p>
                  <a:endParaRPr lang="en-US"/>
                </a:p>
              </p:txBody>
            </p:sp>
            <p:sp>
              <p:nvSpPr>
                <p:cNvPr id="804" name="Freeform: Shape 803">
                  <a:extLst>
                    <a:ext uri="{FF2B5EF4-FFF2-40B4-BE49-F238E27FC236}">
                      <a16:creationId xmlns:a16="http://schemas.microsoft.com/office/drawing/2014/main" id="{4C22B93E-5853-400F-A15A-AC6DDDB1D38A}"/>
                    </a:ext>
                  </a:extLst>
                </p:cNvPr>
                <p:cNvSpPr/>
                <p:nvPr/>
              </p:nvSpPr>
              <p:spPr>
                <a:xfrm>
                  <a:off x="4863284" y="5260314"/>
                  <a:ext cx="12349" cy="12352"/>
                </a:xfrm>
                <a:custGeom>
                  <a:avLst/>
                  <a:gdLst>
                    <a:gd name="connsiteX0" fmla="*/ 5615 w 12349"/>
                    <a:gd name="connsiteY0" fmla="*/ 12327 h 12352"/>
                    <a:gd name="connsiteX1" fmla="*/ 12324 w 12349"/>
                    <a:gd name="connsiteY1" fmla="*/ 6734 h 12352"/>
                    <a:gd name="connsiteX2" fmla="*/ 6731 w 12349"/>
                    <a:gd name="connsiteY2" fmla="*/ 26 h 12352"/>
                    <a:gd name="connsiteX3" fmla="*/ 23 w 12349"/>
                    <a:gd name="connsiteY3" fmla="*/ 5618 h 12352"/>
                    <a:gd name="connsiteX4" fmla="*/ 22 w 12349"/>
                    <a:gd name="connsiteY4" fmla="*/ 5634 h 12352"/>
                    <a:gd name="connsiteX5" fmla="*/ 5615 w 12349"/>
                    <a:gd name="connsiteY5" fmla="*/ 12326 h 1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49" h="12352">
                      <a:moveTo>
                        <a:pt x="5615" y="12327"/>
                      </a:moveTo>
                      <a:cubicBezTo>
                        <a:pt x="9012" y="12635"/>
                        <a:pt x="12016" y="10131"/>
                        <a:pt x="12324" y="6734"/>
                      </a:cubicBezTo>
                      <a:cubicBezTo>
                        <a:pt x="12632" y="3338"/>
                        <a:pt x="10128" y="334"/>
                        <a:pt x="6731" y="26"/>
                      </a:cubicBezTo>
                      <a:cubicBezTo>
                        <a:pt x="3335" y="-283"/>
                        <a:pt x="331" y="2221"/>
                        <a:pt x="23" y="5618"/>
                      </a:cubicBezTo>
                      <a:cubicBezTo>
                        <a:pt x="23" y="5623"/>
                        <a:pt x="22" y="5628"/>
                        <a:pt x="22" y="5634"/>
                      </a:cubicBezTo>
                      <a:cubicBezTo>
                        <a:pt x="-259" y="9019"/>
                        <a:pt x="2233" y="12002"/>
                        <a:pt x="5615" y="12326"/>
                      </a:cubicBezTo>
                      <a:close/>
                    </a:path>
                  </a:pathLst>
                </a:custGeom>
                <a:solidFill>
                  <a:srgbClr val="EE892A"/>
                </a:solidFill>
                <a:ln w="3233" cap="flat">
                  <a:noFill/>
                  <a:prstDash val="solid"/>
                  <a:miter/>
                </a:ln>
              </p:spPr>
              <p:txBody>
                <a:bodyPr rtlCol="0" anchor="ctr"/>
                <a:lstStyle/>
                <a:p>
                  <a:endParaRPr lang="en-US"/>
                </a:p>
              </p:txBody>
            </p:sp>
            <p:sp>
              <p:nvSpPr>
                <p:cNvPr id="805" name="Freeform: Shape 804">
                  <a:extLst>
                    <a:ext uri="{FF2B5EF4-FFF2-40B4-BE49-F238E27FC236}">
                      <a16:creationId xmlns:a16="http://schemas.microsoft.com/office/drawing/2014/main" id="{3E6B725F-486B-4639-8E31-1B28E30304E9}"/>
                    </a:ext>
                  </a:extLst>
                </p:cNvPr>
                <p:cNvSpPr/>
                <p:nvPr/>
              </p:nvSpPr>
              <p:spPr>
                <a:xfrm>
                  <a:off x="4895995" y="5274019"/>
                  <a:ext cx="7910" cy="4862"/>
                </a:xfrm>
                <a:custGeom>
                  <a:avLst/>
                  <a:gdLst>
                    <a:gd name="connsiteX0" fmla="*/ 7889 w 7910"/>
                    <a:gd name="connsiteY0" fmla="*/ 4280 h 4862"/>
                    <a:gd name="connsiteX1" fmla="*/ 4430 w 7910"/>
                    <a:gd name="connsiteY1" fmla="*/ 21 h 4862"/>
                    <a:gd name="connsiteX2" fmla="*/ 4333 w 7910"/>
                    <a:gd name="connsiteY2" fmla="*/ 12 h 4862"/>
                    <a:gd name="connsiteX3" fmla="*/ 0 w 7910"/>
                    <a:gd name="connsiteY3" fmla="*/ 3601 h 4862"/>
                    <a:gd name="connsiteX4" fmla="*/ 194 w 7910"/>
                    <a:gd name="connsiteY4" fmla="*/ 4863 h 4862"/>
                    <a:gd name="connsiteX5" fmla="*/ 7792 w 7910"/>
                    <a:gd name="connsiteY5" fmla="*/ 4863 h 4862"/>
                    <a:gd name="connsiteX6" fmla="*/ 7889 w 7910"/>
                    <a:gd name="connsiteY6" fmla="*/ 4280 h 4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10" h="4862">
                      <a:moveTo>
                        <a:pt x="7889" y="4280"/>
                      </a:moveTo>
                      <a:cubicBezTo>
                        <a:pt x="8110" y="2149"/>
                        <a:pt x="6561" y="242"/>
                        <a:pt x="4430" y="21"/>
                      </a:cubicBezTo>
                      <a:cubicBezTo>
                        <a:pt x="4398" y="18"/>
                        <a:pt x="4365" y="15"/>
                        <a:pt x="4333" y="12"/>
                      </a:cubicBezTo>
                      <a:cubicBezTo>
                        <a:pt x="2156" y="-158"/>
                        <a:pt x="238" y="1431"/>
                        <a:pt x="0" y="3601"/>
                      </a:cubicBezTo>
                      <a:cubicBezTo>
                        <a:pt x="-1" y="4029"/>
                        <a:pt x="64" y="4455"/>
                        <a:pt x="194" y="4863"/>
                      </a:cubicBezTo>
                      <a:lnTo>
                        <a:pt x="7792" y="4863"/>
                      </a:lnTo>
                      <a:cubicBezTo>
                        <a:pt x="7792" y="4668"/>
                        <a:pt x="7889" y="4507"/>
                        <a:pt x="7889" y="4280"/>
                      </a:cubicBezTo>
                      <a:close/>
                    </a:path>
                  </a:pathLst>
                </a:custGeom>
                <a:solidFill>
                  <a:srgbClr val="EE892A"/>
                </a:solidFill>
                <a:ln w="3233" cap="flat">
                  <a:noFill/>
                  <a:prstDash val="solid"/>
                  <a:miter/>
                </a:ln>
              </p:spPr>
              <p:txBody>
                <a:bodyPr rtlCol="0" anchor="ctr"/>
                <a:lstStyle/>
                <a:p>
                  <a:endParaRPr lang="en-US"/>
                </a:p>
              </p:txBody>
            </p:sp>
            <p:sp>
              <p:nvSpPr>
                <p:cNvPr id="806" name="Freeform: Shape 805">
                  <a:extLst>
                    <a:ext uri="{FF2B5EF4-FFF2-40B4-BE49-F238E27FC236}">
                      <a16:creationId xmlns:a16="http://schemas.microsoft.com/office/drawing/2014/main" id="{E58A76CA-D8F4-4854-A1A9-A90BE338C310}"/>
                    </a:ext>
                  </a:extLst>
                </p:cNvPr>
                <p:cNvSpPr/>
                <p:nvPr/>
              </p:nvSpPr>
              <p:spPr>
                <a:xfrm>
                  <a:off x="4927966" y="5265263"/>
                  <a:ext cx="21045" cy="13617"/>
                </a:xfrm>
                <a:custGeom>
                  <a:avLst/>
                  <a:gdLst>
                    <a:gd name="connsiteX0" fmla="*/ 20960 w 21045"/>
                    <a:gd name="connsiteY0" fmla="*/ 11839 h 13617"/>
                    <a:gd name="connsiteX1" fmla="*/ 11865 w 21045"/>
                    <a:gd name="connsiteY1" fmla="*/ 86 h 13617"/>
                    <a:gd name="connsiteX2" fmla="*/ 112 w 21045"/>
                    <a:gd name="connsiteY2" fmla="*/ 9180 h 13617"/>
                    <a:gd name="connsiteX3" fmla="*/ 40 w 21045"/>
                    <a:gd name="connsiteY3" fmla="*/ 9996 h 13617"/>
                    <a:gd name="connsiteX4" fmla="*/ 396 w 21045"/>
                    <a:gd name="connsiteY4" fmla="*/ 13617 h 13617"/>
                    <a:gd name="connsiteX5" fmla="*/ 20604 w 21045"/>
                    <a:gd name="connsiteY5" fmla="*/ 13618 h 13617"/>
                    <a:gd name="connsiteX6" fmla="*/ 20960 w 21045"/>
                    <a:gd name="connsiteY6" fmla="*/ 11839 h 13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045" h="13617">
                      <a:moveTo>
                        <a:pt x="20960" y="11839"/>
                      </a:moveTo>
                      <a:cubicBezTo>
                        <a:pt x="21694" y="6082"/>
                        <a:pt x="17622" y="820"/>
                        <a:pt x="11865" y="86"/>
                      </a:cubicBezTo>
                      <a:cubicBezTo>
                        <a:pt x="6108" y="-649"/>
                        <a:pt x="846" y="3423"/>
                        <a:pt x="112" y="9180"/>
                      </a:cubicBezTo>
                      <a:cubicBezTo>
                        <a:pt x="77" y="9451"/>
                        <a:pt x="53" y="9723"/>
                        <a:pt x="40" y="9996"/>
                      </a:cubicBezTo>
                      <a:cubicBezTo>
                        <a:pt x="-71" y="11215"/>
                        <a:pt x="50" y="12444"/>
                        <a:pt x="396" y="13617"/>
                      </a:cubicBezTo>
                      <a:lnTo>
                        <a:pt x="20604" y="13618"/>
                      </a:lnTo>
                      <a:cubicBezTo>
                        <a:pt x="20788" y="13040"/>
                        <a:pt x="20907" y="12444"/>
                        <a:pt x="20960" y="11839"/>
                      </a:cubicBezTo>
                      <a:close/>
                    </a:path>
                  </a:pathLst>
                </a:custGeom>
                <a:solidFill>
                  <a:srgbClr val="EE892A"/>
                </a:solidFill>
                <a:ln w="3233" cap="flat">
                  <a:noFill/>
                  <a:prstDash val="solid"/>
                  <a:miter/>
                </a:ln>
              </p:spPr>
              <p:txBody>
                <a:bodyPr rtlCol="0" anchor="ctr"/>
                <a:lstStyle/>
                <a:p>
                  <a:endParaRPr lang="en-US"/>
                </a:p>
              </p:txBody>
            </p:sp>
            <p:sp>
              <p:nvSpPr>
                <p:cNvPr id="807" name="Freeform: Shape 806">
                  <a:extLst>
                    <a:ext uri="{FF2B5EF4-FFF2-40B4-BE49-F238E27FC236}">
                      <a16:creationId xmlns:a16="http://schemas.microsoft.com/office/drawing/2014/main" id="{3B8F5512-23C4-40BB-BE72-A24D42BB1DE3}"/>
                    </a:ext>
                  </a:extLst>
                </p:cNvPr>
                <p:cNvSpPr/>
                <p:nvPr/>
              </p:nvSpPr>
              <p:spPr>
                <a:xfrm>
                  <a:off x="4923711" y="5247669"/>
                  <a:ext cx="12352" cy="12352"/>
                </a:xfrm>
                <a:custGeom>
                  <a:avLst/>
                  <a:gdLst>
                    <a:gd name="connsiteX0" fmla="*/ 5653 w 12352"/>
                    <a:gd name="connsiteY0" fmla="*/ 12330 h 12352"/>
                    <a:gd name="connsiteX1" fmla="*/ 12330 w 12352"/>
                    <a:gd name="connsiteY1" fmla="*/ 6699 h 12352"/>
                    <a:gd name="connsiteX2" fmla="*/ 6699 w 12352"/>
                    <a:gd name="connsiteY2" fmla="*/ 23 h 12352"/>
                    <a:gd name="connsiteX3" fmla="*/ 27 w 12352"/>
                    <a:gd name="connsiteY3" fmla="*/ 5604 h 12352"/>
                    <a:gd name="connsiteX4" fmla="*/ 5604 w 12352"/>
                    <a:gd name="connsiteY4" fmla="*/ 12325 h 12352"/>
                    <a:gd name="connsiteX5" fmla="*/ 5653 w 12352"/>
                    <a:gd name="connsiteY5" fmla="*/ 12330 h 1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2" h="12352">
                      <a:moveTo>
                        <a:pt x="5653" y="12330"/>
                      </a:moveTo>
                      <a:cubicBezTo>
                        <a:pt x="9052" y="12619"/>
                        <a:pt x="12041" y="10098"/>
                        <a:pt x="12330" y="6699"/>
                      </a:cubicBezTo>
                      <a:cubicBezTo>
                        <a:pt x="12619" y="3301"/>
                        <a:pt x="10098" y="311"/>
                        <a:pt x="6699" y="23"/>
                      </a:cubicBezTo>
                      <a:cubicBezTo>
                        <a:pt x="3320" y="-265"/>
                        <a:pt x="341" y="2227"/>
                        <a:pt x="27" y="5604"/>
                      </a:cubicBezTo>
                      <a:cubicBezTo>
                        <a:pt x="-289" y="9000"/>
                        <a:pt x="2208" y="12010"/>
                        <a:pt x="5604" y="12325"/>
                      </a:cubicBezTo>
                      <a:cubicBezTo>
                        <a:pt x="5620" y="12327"/>
                        <a:pt x="5637" y="12328"/>
                        <a:pt x="5653" y="12330"/>
                      </a:cubicBezTo>
                      <a:close/>
                    </a:path>
                  </a:pathLst>
                </a:custGeom>
                <a:solidFill>
                  <a:srgbClr val="EE892A"/>
                </a:solidFill>
                <a:ln w="3233" cap="flat">
                  <a:noFill/>
                  <a:prstDash val="solid"/>
                  <a:miter/>
                </a:ln>
              </p:spPr>
              <p:txBody>
                <a:bodyPr rtlCol="0" anchor="ctr"/>
                <a:lstStyle/>
                <a:p>
                  <a:endParaRPr lang="en-US"/>
                </a:p>
              </p:txBody>
            </p:sp>
            <p:sp>
              <p:nvSpPr>
                <p:cNvPr id="808" name="Freeform: Shape 807">
                  <a:extLst>
                    <a:ext uri="{FF2B5EF4-FFF2-40B4-BE49-F238E27FC236}">
                      <a16:creationId xmlns:a16="http://schemas.microsoft.com/office/drawing/2014/main" id="{941C8349-5DCF-40BA-AE51-07FB65E2CD54}"/>
                    </a:ext>
                  </a:extLst>
                </p:cNvPr>
                <p:cNvSpPr/>
                <p:nvPr/>
              </p:nvSpPr>
              <p:spPr>
                <a:xfrm>
                  <a:off x="4956364" y="5261374"/>
                  <a:ext cx="7919" cy="7918"/>
                </a:xfrm>
                <a:custGeom>
                  <a:avLst/>
                  <a:gdLst>
                    <a:gd name="connsiteX0" fmla="*/ 3620 w 7919"/>
                    <a:gd name="connsiteY0" fmla="*/ 7904 h 7918"/>
                    <a:gd name="connsiteX1" fmla="*/ 7904 w 7919"/>
                    <a:gd name="connsiteY1" fmla="*/ 4299 h 7918"/>
                    <a:gd name="connsiteX2" fmla="*/ 4299 w 7919"/>
                    <a:gd name="connsiteY2" fmla="*/ 15 h 7918"/>
                    <a:gd name="connsiteX3" fmla="*/ 15 w 7919"/>
                    <a:gd name="connsiteY3" fmla="*/ 3620 h 7918"/>
                    <a:gd name="connsiteX4" fmla="*/ 3620 w 7919"/>
                    <a:gd name="connsiteY4" fmla="*/ 7904 h 79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19" h="7918">
                      <a:moveTo>
                        <a:pt x="3620" y="7904"/>
                      </a:moveTo>
                      <a:cubicBezTo>
                        <a:pt x="5799" y="8092"/>
                        <a:pt x="7717" y="6478"/>
                        <a:pt x="7904" y="4299"/>
                      </a:cubicBezTo>
                      <a:cubicBezTo>
                        <a:pt x="8092" y="2120"/>
                        <a:pt x="6478" y="202"/>
                        <a:pt x="4299" y="15"/>
                      </a:cubicBezTo>
                      <a:cubicBezTo>
                        <a:pt x="2121" y="-173"/>
                        <a:pt x="202" y="1441"/>
                        <a:pt x="15" y="3620"/>
                      </a:cubicBezTo>
                      <a:cubicBezTo>
                        <a:pt x="-173" y="5799"/>
                        <a:pt x="1441" y="7717"/>
                        <a:pt x="3620" y="7904"/>
                      </a:cubicBezTo>
                      <a:close/>
                    </a:path>
                  </a:pathLst>
                </a:custGeom>
                <a:solidFill>
                  <a:srgbClr val="EE892A"/>
                </a:solidFill>
                <a:ln w="3233" cap="flat">
                  <a:noFill/>
                  <a:prstDash val="solid"/>
                  <a:miter/>
                </a:ln>
              </p:spPr>
              <p:txBody>
                <a:bodyPr rtlCol="0" anchor="ctr"/>
                <a:lstStyle/>
                <a:p>
                  <a:endParaRPr lang="en-US"/>
                </a:p>
              </p:txBody>
            </p:sp>
            <p:sp>
              <p:nvSpPr>
                <p:cNvPr id="809" name="Freeform: Shape 808">
                  <a:extLst>
                    <a:ext uri="{FF2B5EF4-FFF2-40B4-BE49-F238E27FC236}">
                      <a16:creationId xmlns:a16="http://schemas.microsoft.com/office/drawing/2014/main" id="{613909A6-5BBC-4F32-AA12-FD39A19F8EDE}"/>
                    </a:ext>
                  </a:extLst>
                </p:cNvPr>
                <p:cNvSpPr/>
                <p:nvPr/>
              </p:nvSpPr>
              <p:spPr>
                <a:xfrm>
                  <a:off x="4977282" y="5274475"/>
                  <a:ext cx="10023" cy="4405"/>
                </a:xfrm>
                <a:custGeom>
                  <a:avLst/>
                  <a:gdLst>
                    <a:gd name="connsiteX0" fmla="*/ 2781 w 10023"/>
                    <a:gd name="connsiteY0" fmla="*/ 526 h 4405"/>
                    <a:gd name="connsiteX1" fmla="*/ 0 w 10023"/>
                    <a:gd name="connsiteY1" fmla="*/ 4406 h 4405"/>
                    <a:gd name="connsiteX2" fmla="*/ 10023 w 10023"/>
                    <a:gd name="connsiteY2" fmla="*/ 4406 h 4405"/>
                    <a:gd name="connsiteX3" fmla="*/ 9635 w 10023"/>
                    <a:gd name="connsiteY3" fmla="*/ 2886 h 4405"/>
                    <a:gd name="connsiteX4" fmla="*/ 2812 w 10023"/>
                    <a:gd name="connsiteY4" fmla="*/ 511 h 4405"/>
                    <a:gd name="connsiteX5" fmla="*/ 2781 w 10023"/>
                    <a:gd name="connsiteY5" fmla="*/ 526 h 4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23" h="4405">
                      <a:moveTo>
                        <a:pt x="2781" y="526"/>
                      </a:moveTo>
                      <a:cubicBezTo>
                        <a:pt x="1250" y="1257"/>
                        <a:pt x="200" y="2721"/>
                        <a:pt x="0" y="4406"/>
                      </a:cubicBezTo>
                      <a:lnTo>
                        <a:pt x="10023" y="4406"/>
                      </a:lnTo>
                      <a:cubicBezTo>
                        <a:pt x="9986" y="3880"/>
                        <a:pt x="9855" y="3365"/>
                        <a:pt x="9635" y="2886"/>
                      </a:cubicBezTo>
                      <a:cubicBezTo>
                        <a:pt x="8407" y="346"/>
                        <a:pt x="5353" y="-718"/>
                        <a:pt x="2812" y="511"/>
                      </a:cubicBezTo>
                      <a:cubicBezTo>
                        <a:pt x="2802" y="516"/>
                        <a:pt x="2791" y="521"/>
                        <a:pt x="2781" y="526"/>
                      </a:cubicBezTo>
                      <a:close/>
                    </a:path>
                  </a:pathLst>
                </a:custGeom>
                <a:solidFill>
                  <a:srgbClr val="EE892A"/>
                </a:solidFill>
                <a:ln w="3233" cap="flat">
                  <a:noFill/>
                  <a:prstDash val="solid"/>
                  <a:miter/>
                </a:ln>
              </p:spPr>
              <p:txBody>
                <a:bodyPr rtlCol="0" anchor="ctr"/>
                <a:lstStyle/>
                <a:p>
                  <a:endParaRPr lang="en-US"/>
                </a:p>
              </p:txBody>
            </p:sp>
          </p:grpSp>
          <p:sp>
            <p:nvSpPr>
              <p:cNvPr id="810" name="Freeform: Shape 809">
                <a:extLst>
                  <a:ext uri="{FF2B5EF4-FFF2-40B4-BE49-F238E27FC236}">
                    <a16:creationId xmlns:a16="http://schemas.microsoft.com/office/drawing/2014/main" id="{94A5C82D-089A-4E43-8441-846EDE3A6FB4}"/>
                  </a:ext>
                </a:extLst>
              </p:cNvPr>
              <p:cNvSpPr/>
              <p:nvPr/>
            </p:nvSpPr>
            <p:spPr>
              <a:xfrm>
                <a:off x="4603568" y="3595648"/>
                <a:ext cx="97098" cy="91051"/>
              </a:xfrm>
              <a:custGeom>
                <a:avLst/>
                <a:gdLst>
                  <a:gd name="connsiteX0" fmla="*/ 0 w 97098"/>
                  <a:gd name="connsiteY0" fmla="*/ 0 h 91051"/>
                  <a:gd name="connsiteX1" fmla="*/ 97098 w 97098"/>
                  <a:gd name="connsiteY1" fmla="*/ 0 h 91051"/>
                  <a:gd name="connsiteX2" fmla="*/ 97098 w 97098"/>
                  <a:gd name="connsiteY2" fmla="*/ 91052 h 91051"/>
                  <a:gd name="connsiteX3" fmla="*/ 0 w 97098"/>
                  <a:gd name="connsiteY3" fmla="*/ 91052 h 91051"/>
                </a:gdLst>
                <a:ahLst/>
                <a:cxnLst>
                  <a:cxn ang="0">
                    <a:pos x="connsiteX0" y="connsiteY0"/>
                  </a:cxn>
                  <a:cxn ang="0">
                    <a:pos x="connsiteX1" y="connsiteY1"/>
                  </a:cxn>
                  <a:cxn ang="0">
                    <a:pos x="connsiteX2" y="connsiteY2"/>
                  </a:cxn>
                  <a:cxn ang="0">
                    <a:pos x="connsiteX3" y="connsiteY3"/>
                  </a:cxn>
                </a:cxnLst>
                <a:rect l="l" t="t" r="r" b="b"/>
                <a:pathLst>
                  <a:path w="97098" h="91051">
                    <a:moveTo>
                      <a:pt x="0" y="0"/>
                    </a:moveTo>
                    <a:lnTo>
                      <a:pt x="97098" y="0"/>
                    </a:lnTo>
                    <a:lnTo>
                      <a:pt x="97098" y="91052"/>
                    </a:lnTo>
                    <a:lnTo>
                      <a:pt x="0" y="91052"/>
                    </a:lnTo>
                    <a:close/>
                  </a:path>
                </a:pathLst>
              </a:custGeom>
              <a:solidFill>
                <a:srgbClr val="E96F4C"/>
              </a:solidFill>
              <a:ln w="3233" cap="flat">
                <a:noFill/>
                <a:prstDash val="solid"/>
                <a:miter/>
              </a:ln>
            </p:spPr>
            <p:txBody>
              <a:bodyPr rtlCol="0" anchor="ctr"/>
              <a:lstStyle/>
              <a:p>
                <a:endParaRPr lang="en-US"/>
              </a:p>
            </p:txBody>
          </p:sp>
          <p:sp>
            <p:nvSpPr>
              <p:cNvPr id="811" name="Freeform: Shape 810">
                <a:extLst>
                  <a:ext uri="{FF2B5EF4-FFF2-40B4-BE49-F238E27FC236}">
                    <a16:creationId xmlns:a16="http://schemas.microsoft.com/office/drawing/2014/main" id="{D98BF718-B3E0-4DD9-B764-0A8233A0ECDE}"/>
                  </a:ext>
                </a:extLst>
              </p:cNvPr>
              <p:cNvSpPr/>
              <p:nvPr/>
            </p:nvSpPr>
            <p:spPr>
              <a:xfrm>
                <a:off x="4661316" y="3595648"/>
                <a:ext cx="37765" cy="91051"/>
              </a:xfrm>
              <a:custGeom>
                <a:avLst/>
                <a:gdLst>
                  <a:gd name="connsiteX0" fmla="*/ 0 w 37765"/>
                  <a:gd name="connsiteY0" fmla="*/ 0 h 91051"/>
                  <a:gd name="connsiteX1" fmla="*/ 37766 w 37765"/>
                  <a:gd name="connsiteY1" fmla="*/ 0 h 91051"/>
                  <a:gd name="connsiteX2" fmla="*/ 37766 w 37765"/>
                  <a:gd name="connsiteY2" fmla="*/ 91052 h 91051"/>
                  <a:gd name="connsiteX3" fmla="*/ 0 w 37765"/>
                  <a:gd name="connsiteY3" fmla="*/ 91052 h 91051"/>
                </a:gdLst>
                <a:ahLst/>
                <a:cxnLst>
                  <a:cxn ang="0">
                    <a:pos x="connsiteX0" y="connsiteY0"/>
                  </a:cxn>
                  <a:cxn ang="0">
                    <a:pos x="connsiteX1" y="connsiteY1"/>
                  </a:cxn>
                  <a:cxn ang="0">
                    <a:pos x="connsiteX2" y="connsiteY2"/>
                  </a:cxn>
                  <a:cxn ang="0">
                    <a:pos x="connsiteX3" y="connsiteY3"/>
                  </a:cxn>
                </a:cxnLst>
                <a:rect l="l" t="t" r="r" b="b"/>
                <a:pathLst>
                  <a:path w="37765" h="91051">
                    <a:moveTo>
                      <a:pt x="0" y="0"/>
                    </a:moveTo>
                    <a:lnTo>
                      <a:pt x="37766" y="0"/>
                    </a:lnTo>
                    <a:lnTo>
                      <a:pt x="37766" y="91052"/>
                    </a:lnTo>
                    <a:lnTo>
                      <a:pt x="0" y="91052"/>
                    </a:lnTo>
                    <a:close/>
                  </a:path>
                </a:pathLst>
              </a:custGeom>
              <a:solidFill>
                <a:srgbClr val="B65738"/>
              </a:solidFill>
              <a:ln w="3233" cap="flat">
                <a:noFill/>
                <a:prstDash val="solid"/>
                <a:miter/>
              </a:ln>
            </p:spPr>
            <p:txBody>
              <a:bodyPr rtlCol="0" anchor="ctr"/>
              <a:lstStyle/>
              <a:p>
                <a:endParaRPr lang="en-US"/>
              </a:p>
            </p:txBody>
          </p:sp>
          <p:sp>
            <p:nvSpPr>
              <p:cNvPr id="812" name="Freeform: Shape 811">
                <a:extLst>
                  <a:ext uri="{FF2B5EF4-FFF2-40B4-BE49-F238E27FC236}">
                    <a16:creationId xmlns:a16="http://schemas.microsoft.com/office/drawing/2014/main" id="{A070A5F6-D322-4323-BA92-5DA7ED73269F}"/>
                  </a:ext>
                </a:extLst>
              </p:cNvPr>
              <p:cNvSpPr/>
              <p:nvPr/>
            </p:nvSpPr>
            <p:spPr>
              <a:xfrm>
                <a:off x="4605185" y="3595648"/>
                <a:ext cx="18979" cy="91051"/>
              </a:xfrm>
              <a:custGeom>
                <a:avLst/>
                <a:gdLst>
                  <a:gd name="connsiteX0" fmla="*/ 0 w 18979"/>
                  <a:gd name="connsiteY0" fmla="*/ 0 h 91051"/>
                  <a:gd name="connsiteX1" fmla="*/ 18980 w 18979"/>
                  <a:gd name="connsiteY1" fmla="*/ 0 h 91051"/>
                  <a:gd name="connsiteX2" fmla="*/ 18980 w 18979"/>
                  <a:gd name="connsiteY2" fmla="*/ 91052 h 91051"/>
                  <a:gd name="connsiteX3" fmla="*/ 0 w 18979"/>
                  <a:gd name="connsiteY3" fmla="*/ 91052 h 91051"/>
                </a:gdLst>
                <a:ahLst/>
                <a:cxnLst>
                  <a:cxn ang="0">
                    <a:pos x="connsiteX0" y="connsiteY0"/>
                  </a:cxn>
                  <a:cxn ang="0">
                    <a:pos x="connsiteX1" y="connsiteY1"/>
                  </a:cxn>
                  <a:cxn ang="0">
                    <a:pos x="connsiteX2" y="connsiteY2"/>
                  </a:cxn>
                  <a:cxn ang="0">
                    <a:pos x="connsiteX3" y="connsiteY3"/>
                  </a:cxn>
                </a:cxnLst>
                <a:rect l="l" t="t" r="r" b="b"/>
                <a:pathLst>
                  <a:path w="18979" h="91051">
                    <a:moveTo>
                      <a:pt x="0" y="0"/>
                    </a:moveTo>
                    <a:lnTo>
                      <a:pt x="18980" y="0"/>
                    </a:lnTo>
                    <a:lnTo>
                      <a:pt x="18980" y="91052"/>
                    </a:lnTo>
                    <a:lnTo>
                      <a:pt x="0" y="91052"/>
                    </a:lnTo>
                    <a:close/>
                  </a:path>
                </a:pathLst>
              </a:custGeom>
              <a:solidFill>
                <a:srgbClr val="FFFFFF">
                  <a:alpha val="10000"/>
                </a:srgbClr>
              </a:solidFill>
              <a:ln w="3233" cap="flat">
                <a:noFill/>
                <a:prstDash val="solid"/>
                <a:miter/>
              </a:ln>
            </p:spPr>
            <p:txBody>
              <a:bodyPr rtlCol="0" anchor="ctr"/>
              <a:lstStyle/>
              <a:p>
                <a:endParaRPr lang="en-US"/>
              </a:p>
            </p:txBody>
          </p:sp>
          <p:sp>
            <p:nvSpPr>
              <p:cNvPr id="813" name="Freeform: Shape 812">
                <a:extLst>
                  <a:ext uri="{FF2B5EF4-FFF2-40B4-BE49-F238E27FC236}">
                    <a16:creationId xmlns:a16="http://schemas.microsoft.com/office/drawing/2014/main" id="{6067E53C-123F-4D0D-BAC6-8A842D01CA14}"/>
                  </a:ext>
                </a:extLst>
              </p:cNvPr>
              <p:cNvSpPr/>
              <p:nvPr/>
            </p:nvSpPr>
            <p:spPr>
              <a:xfrm>
                <a:off x="4537154" y="3653590"/>
                <a:ext cx="229828" cy="117016"/>
              </a:xfrm>
              <a:custGeom>
                <a:avLst/>
                <a:gdLst>
                  <a:gd name="connsiteX0" fmla="*/ 228277 w 229828"/>
                  <a:gd name="connsiteY0" fmla="*/ 117016 h 117016"/>
                  <a:gd name="connsiteX1" fmla="*/ 229829 w 229828"/>
                  <a:gd name="connsiteY1" fmla="*/ 101205 h 117016"/>
                  <a:gd name="connsiteX2" fmla="*/ 229829 w 229828"/>
                  <a:gd name="connsiteY2" fmla="*/ 85038 h 117016"/>
                  <a:gd name="connsiteX3" fmla="*/ 144791 w 229828"/>
                  <a:gd name="connsiteY3" fmla="*/ 0 h 117016"/>
                  <a:gd name="connsiteX4" fmla="*/ 144759 w 229828"/>
                  <a:gd name="connsiteY4" fmla="*/ 0 h 117016"/>
                  <a:gd name="connsiteX5" fmla="*/ 85103 w 229828"/>
                  <a:gd name="connsiteY5" fmla="*/ 0 h 117016"/>
                  <a:gd name="connsiteX6" fmla="*/ 0 w 229828"/>
                  <a:gd name="connsiteY6" fmla="*/ 85038 h 117016"/>
                  <a:gd name="connsiteX7" fmla="*/ 0 w 229828"/>
                  <a:gd name="connsiteY7" fmla="*/ 101205 h 117016"/>
                  <a:gd name="connsiteX8" fmla="*/ 1552 w 229828"/>
                  <a:gd name="connsiteY8" fmla="*/ 117016 h 117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9828" h="117016">
                    <a:moveTo>
                      <a:pt x="228277" y="117016"/>
                    </a:moveTo>
                    <a:cubicBezTo>
                      <a:pt x="229302" y="111808"/>
                      <a:pt x="229822" y="106513"/>
                      <a:pt x="229829" y="101205"/>
                    </a:cubicBezTo>
                    <a:lnTo>
                      <a:pt x="229829" y="85038"/>
                    </a:lnTo>
                    <a:cubicBezTo>
                      <a:pt x="229829" y="38073"/>
                      <a:pt x="191756" y="0"/>
                      <a:pt x="144791" y="0"/>
                    </a:cubicBezTo>
                    <a:cubicBezTo>
                      <a:pt x="144780" y="0"/>
                      <a:pt x="144769" y="0"/>
                      <a:pt x="144759" y="0"/>
                    </a:cubicBezTo>
                    <a:lnTo>
                      <a:pt x="85103" y="0"/>
                    </a:lnTo>
                    <a:cubicBezTo>
                      <a:pt x="38127" y="0"/>
                      <a:pt x="36" y="38062"/>
                      <a:pt x="0" y="85038"/>
                    </a:cubicBezTo>
                    <a:lnTo>
                      <a:pt x="0" y="101205"/>
                    </a:lnTo>
                    <a:cubicBezTo>
                      <a:pt x="23" y="106512"/>
                      <a:pt x="543" y="111806"/>
                      <a:pt x="1552" y="117016"/>
                    </a:cubicBezTo>
                    <a:close/>
                  </a:path>
                </a:pathLst>
              </a:custGeom>
              <a:solidFill>
                <a:srgbClr val="2D4A6A"/>
              </a:solidFill>
              <a:ln w="3233" cap="flat">
                <a:noFill/>
                <a:prstDash val="solid"/>
                <a:miter/>
              </a:ln>
            </p:spPr>
            <p:txBody>
              <a:bodyPr rtlCol="0" anchor="ctr"/>
              <a:lstStyle/>
              <a:p>
                <a:endParaRPr lang="en-US"/>
              </a:p>
            </p:txBody>
          </p:sp>
          <p:sp>
            <p:nvSpPr>
              <p:cNvPr id="814" name="Freeform: Shape 813">
                <a:extLst>
                  <a:ext uri="{FF2B5EF4-FFF2-40B4-BE49-F238E27FC236}">
                    <a16:creationId xmlns:a16="http://schemas.microsoft.com/office/drawing/2014/main" id="{50C7E788-884D-4F7F-87F3-7035F4C92F2A}"/>
                  </a:ext>
                </a:extLst>
              </p:cNvPr>
              <p:cNvSpPr/>
              <p:nvPr/>
            </p:nvSpPr>
            <p:spPr>
              <a:xfrm>
                <a:off x="4537090" y="3721718"/>
                <a:ext cx="229893" cy="48888"/>
              </a:xfrm>
              <a:custGeom>
                <a:avLst/>
                <a:gdLst>
                  <a:gd name="connsiteX0" fmla="*/ 228341 w 229893"/>
                  <a:gd name="connsiteY0" fmla="*/ 48889 h 48888"/>
                  <a:gd name="connsiteX1" fmla="*/ 229893 w 229893"/>
                  <a:gd name="connsiteY1" fmla="*/ 33077 h 48888"/>
                  <a:gd name="connsiteX2" fmla="*/ 229893 w 229893"/>
                  <a:gd name="connsiteY2" fmla="*/ 8083 h 48888"/>
                  <a:gd name="connsiteX3" fmla="*/ 0 w 229893"/>
                  <a:gd name="connsiteY3" fmla="*/ 0 h 48888"/>
                  <a:gd name="connsiteX4" fmla="*/ 0 w 229893"/>
                  <a:gd name="connsiteY4" fmla="*/ 33077 h 48888"/>
                  <a:gd name="connsiteX5" fmla="*/ 1552 w 229893"/>
                  <a:gd name="connsiteY5" fmla="*/ 48889 h 48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9893" h="48888">
                    <a:moveTo>
                      <a:pt x="228341" y="48889"/>
                    </a:moveTo>
                    <a:cubicBezTo>
                      <a:pt x="229366" y="43681"/>
                      <a:pt x="229886" y="38386"/>
                      <a:pt x="229893" y="33077"/>
                    </a:cubicBezTo>
                    <a:lnTo>
                      <a:pt x="229893" y="8083"/>
                    </a:lnTo>
                    <a:lnTo>
                      <a:pt x="0" y="0"/>
                    </a:lnTo>
                    <a:lnTo>
                      <a:pt x="0" y="33077"/>
                    </a:lnTo>
                    <a:cubicBezTo>
                      <a:pt x="23" y="38385"/>
                      <a:pt x="543" y="43678"/>
                      <a:pt x="1552" y="48889"/>
                    </a:cubicBezTo>
                    <a:close/>
                  </a:path>
                </a:pathLst>
              </a:custGeom>
              <a:solidFill>
                <a:srgbClr val="182F46"/>
              </a:solidFill>
              <a:ln w="3233" cap="flat">
                <a:noFill/>
                <a:prstDash val="solid"/>
                <a:miter/>
              </a:ln>
            </p:spPr>
            <p:txBody>
              <a:bodyPr rtlCol="0" anchor="ctr"/>
              <a:lstStyle/>
              <a:p>
                <a:endParaRPr lang="en-US"/>
              </a:p>
            </p:txBody>
          </p:sp>
          <p:sp>
            <p:nvSpPr>
              <p:cNvPr id="815" name="Freeform: Shape 814">
                <a:extLst>
                  <a:ext uri="{FF2B5EF4-FFF2-40B4-BE49-F238E27FC236}">
                    <a16:creationId xmlns:a16="http://schemas.microsoft.com/office/drawing/2014/main" id="{C6470827-632A-43DE-B435-A6D044168AFC}"/>
                  </a:ext>
                </a:extLst>
              </p:cNvPr>
              <p:cNvSpPr/>
              <p:nvPr/>
            </p:nvSpPr>
            <p:spPr>
              <a:xfrm>
                <a:off x="4560946" y="3657734"/>
                <a:ext cx="155682" cy="44868"/>
              </a:xfrm>
              <a:custGeom>
                <a:avLst/>
                <a:gdLst>
                  <a:gd name="connsiteX0" fmla="*/ 154627 w 155682"/>
                  <a:gd name="connsiteY0" fmla="*/ 11925 h 44868"/>
                  <a:gd name="connsiteX1" fmla="*/ 90574 w 155682"/>
                  <a:gd name="connsiteY1" fmla="*/ 42255 h 44868"/>
                  <a:gd name="connsiteX2" fmla="*/ 1041 w 155682"/>
                  <a:gd name="connsiteY2" fmla="*/ 32942 h 44868"/>
                  <a:gd name="connsiteX3" fmla="*/ 65095 w 155682"/>
                  <a:gd name="connsiteY3" fmla="*/ 2614 h 44868"/>
                  <a:gd name="connsiteX4" fmla="*/ 154627 w 155682"/>
                  <a:gd name="connsiteY4" fmla="*/ 11925 h 44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5682" h="44868">
                    <a:moveTo>
                      <a:pt x="154627" y="11925"/>
                    </a:moveTo>
                    <a:cubicBezTo>
                      <a:pt x="161643" y="22854"/>
                      <a:pt x="132931" y="36467"/>
                      <a:pt x="90574" y="42255"/>
                    </a:cubicBezTo>
                    <a:cubicBezTo>
                      <a:pt x="48216" y="48042"/>
                      <a:pt x="7993" y="43904"/>
                      <a:pt x="1041" y="32942"/>
                    </a:cubicBezTo>
                    <a:cubicBezTo>
                      <a:pt x="-5911" y="21982"/>
                      <a:pt x="22673" y="8401"/>
                      <a:pt x="65095" y="2614"/>
                    </a:cubicBezTo>
                    <a:cubicBezTo>
                      <a:pt x="107516" y="-3174"/>
                      <a:pt x="147610" y="965"/>
                      <a:pt x="154627" y="11925"/>
                    </a:cubicBezTo>
                    <a:close/>
                  </a:path>
                </a:pathLst>
              </a:custGeom>
              <a:solidFill>
                <a:srgbClr val="406F95"/>
              </a:solidFill>
              <a:ln w="3233" cap="flat">
                <a:noFill/>
                <a:prstDash val="solid"/>
                <a:miter/>
              </a:ln>
            </p:spPr>
            <p:txBody>
              <a:bodyPr rtlCol="0" anchor="ctr"/>
              <a:lstStyle/>
              <a:p>
                <a:endParaRPr lang="en-US"/>
              </a:p>
            </p:txBody>
          </p:sp>
          <p:sp>
            <p:nvSpPr>
              <p:cNvPr id="816" name="Freeform: Shape 815">
                <a:extLst>
                  <a:ext uri="{FF2B5EF4-FFF2-40B4-BE49-F238E27FC236}">
                    <a16:creationId xmlns:a16="http://schemas.microsoft.com/office/drawing/2014/main" id="{40775ABD-AC28-4AEE-856D-073DB833BD30}"/>
                  </a:ext>
                </a:extLst>
              </p:cNvPr>
              <p:cNvSpPr/>
              <p:nvPr/>
            </p:nvSpPr>
            <p:spPr>
              <a:xfrm>
                <a:off x="4572025" y="3662525"/>
                <a:ext cx="133550" cy="24057"/>
              </a:xfrm>
              <a:custGeom>
                <a:avLst/>
                <a:gdLst>
                  <a:gd name="connsiteX0" fmla="*/ 133491 w 133550"/>
                  <a:gd name="connsiteY0" fmla="*/ 5518 h 24057"/>
                  <a:gd name="connsiteX1" fmla="*/ 59900 w 133550"/>
                  <a:gd name="connsiteY1" fmla="*/ 8751 h 24057"/>
                  <a:gd name="connsiteX2" fmla="*/ 114 w 133550"/>
                  <a:gd name="connsiteY2" fmla="*/ 23657 h 24057"/>
                  <a:gd name="connsiteX3" fmla="*/ 54888 w 133550"/>
                  <a:gd name="connsiteY3" fmla="*/ 1994 h 24057"/>
                  <a:gd name="connsiteX4" fmla="*/ 133491 w 133550"/>
                  <a:gd name="connsiteY4" fmla="*/ 5518 h 240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550" h="24057">
                    <a:moveTo>
                      <a:pt x="133491" y="5518"/>
                    </a:moveTo>
                    <a:cubicBezTo>
                      <a:pt x="135270" y="8266"/>
                      <a:pt x="96760" y="3804"/>
                      <a:pt x="59900" y="8751"/>
                    </a:cubicBezTo>
                    <a:cubicBezTo>
                      <a:pt x="23039" y="13698"/>
                      <a:pt x="1925" y="26470"/>
                      <a:pt x="114" y="23657"/>
                    </a:cubicBezTo>
                    <a:cubicBezTo>
                      <a:pt x="-1697" y="20844"/>
                      <a:pt x="18092" y="7038"/>
                      <a:pt x="54888" y="1994"/>
                    </a:cubicBezTo>
                    <a:cubicBezTo>
                      <a:pt x="91684" y="-3050"/>
                      <a:pt x="131713" y="2737"/>
                      <a:pt x="133491" y="5518"/>
                    </a:cubicBezTo>
                    <a:close/>
                  </a:path>
                </a:pathLst>
              </a:custGeom>
              <a:solidFill>
                <a:srgbClr val="708AAB"/>
              </a:solidFill>
              <a:ln w="3233" cap="flat">
                <a:noFill/>
                <a:prstDash val="solid"/>
                <a:miter/>
              </a:ln>
            </p:spPr>
            <p:txBody>
              <a:bodyPr rtlCol="0" anchor="ctr"/>
              <a:lstStyle/>
              <a:p>
                <a:endParaRPr lang="en-US"/>
              </a:p>
            </p:txBody>
          </p:sp>
          <p:sp>
            <p:nvSpPr>
              <p:cNvPr id="817" name="Freeform: Shape 816">
                <a:extLst>
                  <a:ext uri="{FF2B5EF4-FFF2-40B4-BE49-F238E27FC236}">
                    <a16:creationId xmlns:a16="http://schemas.microsoft.com/office/drawing/2014/main" id="{EF77461D-0EB9-4EA2-B2EB-A6DF18F42116}"/>
                  </a:ext>
                </a:extLst>
              </p:cNvPr>
              <p:cNvSpPr/>
              <p:nvPr/>
            </p:nvSpPr>
            <p:spPr>
              <a:xfrm>
                <a:off x="4673959" y="3671762"/>
                <a:ext cx="19238" cy="14905"/>
              </a:xfrm>
              <a:custGeom>
                <a:avLst/>
                <a:gdLst>
                  <a:gd name="connsiteX0" fmla="*/ 19238 w 19238"/>
                  <a:gd name="connsiteY0" fmla="*/ 7437 h 14905"/>
                  <a:gd name="connsiteX1" fmla="*/ 9700 w 19238"/>
                  <a:gd name="connsiteY1" fmla="*/ 14906 h 14905"/>
                  <a:gd name="connsiteX2" fmla="*/ 0 w 19238"/>
                  <a:gd name="connsiteY2" fmla="*/ 7437 h 14905"/>
                  <a:gd name="connsiteX3" fmla="*/ 9700 w 19238"/>
                  <a:gd name="connsiteY3" fmla="*/ 0 h 14905"/>
                  <a:gd name="connsiteX4" fmla="*/ 19238 w 19238"/>
                  <a:gd name="connsiteY4" fmla="*/ 7437 h 149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238" h="14905">
                    <a:moveTo>
                      <a:pt x="19238" y="7437"/>
                    </a:moveTo>
                    <a:cubicBezTo>
                      <a:pt x="19238" y="11576"/>
                      <a:pt x="14906" y="14906"/>
                      <a:pt x="9700" y="14906"/>
                    </a:cubicBezTo>
                    <a:cubicBezTo>
                      <a:pt x="4494" y="14906"/>
                      <a:pt x="0" y="11672"/>
                      <a:pt x="0" y="7437"/>
                    </a:cubicBezTo>
                    <a:cubicBezTo>
                      <a:pt x="0" y="3201"/>
                      <a:pt x="4268" y="0"/>
                      <a:pt x="9700" y="0"/>
                    </a:cubicBezTo>
                    <a:cubicBezTo>
                      <a:pt x="15132" y="0"/>
                      <a:pt x="19238" y="3330"/>
                      <a:pt x="19238" y="7437"/>
                    </a:cubicBezTo>
                    <a:close/>
                  </a:path>
                </a:pathLst>
              </a:custGeom>
              <a:solidFill>
                <a:srgbClr val="708AAB"/>
              </a:solidFill>
              <a:ln w="3233" cap="flat">
                <a:noFill/>
                <a:prstDash val="solid"/>
                <a:miter/>
              </a:ln>
            </p:spPr>
            <p:txBody>
              <a:bodyPr rtlCol="0" anchor="ctr"/>
              <a:lstStyle/>
              <a:p>
                <a:endParaRPr lang="en-US"/>
              </a:p>
            </p:txBody>
          </p:sp>
          <p:sp>
            <p:nvSpPr>
              <p:cNvPr id="818" name="Freeform: Shape 817">
                <a:extLst>
                  <a:ext uri="{FF2B5EF4-FFF2-40B4-BE49-F238E27FC236}">
                    <a16:creationId xmlns:a16="http://schemas.microsoft.com/office/drawing/2014/main" id="{4A9D3607-D841-4EBC-8EF5-D4F35FD25E44}"/>
                  </a:ext>
                </a:extLst>
              </p:cNvPr>
              <p:cNvSpPr/>
              <p:nvPr/>
            </p:nvSpPr>
            <p:spPr>
              <a:xfrm>
                <a:off x="4506761" y="3736494"/>
                <a:ext cx="290681" cy="89629"/>
              </a:xfrm>
              <a:custGeom>
                <a:avLst/>
                <a:gdLst>
                  <a:gd name="connsiteX0" fmla="*/ 290681 w 290681"/>
                  <a:gd name="connsiteY0" fmla="*/ 72816 h 89629"/>
                  <a:gd name="connsiteX1" fmla="*/ 273997 w 290681"/>
                  <a:gd name="connsiteY1" fmla="*/ 89629 h 89629"/>
                  <a:gd name="connsiteX2" fmla="*/ 273964 w 290681"/>
                  <a:gd name="connsiteY2" fmla="*/ 89629 h 89629"/>
                  <a:gd name="connsiteX3" fmla="*/ 16781 w 290681"/>
                  <a:gd name="connsiteY3" fmla="*/ 89629 h 89629"/>
                  <a:gd name="connsiteX4" fmla="*/ 0 w 290681"/>
                  <a:gd name="connsiteY4" fmla="*/ 72848 h 89629"/>
                  <a:gd name="connsiteX5" fmla="*/ 0 w 290681"/>
                  <a:gd name="connsiteY5" fmla="*/ 72816 h 89629"/>
                  <a:gd name="connsiteX6" fmla="*/ 0 w 290681"/>
                  <a:gd name="connsiteY6" fmla="*/ 16749 h 89629"/>
                  <a:gd name="connsiteX7" fmla="*/ 16749 w 290681"/>
                  <a:gd name="connsiteY7" fmla="*/ 0 h 89629"/>
                  <a:gd name="connsiteX8" fmla="*/ 16781 w 290681"/>
                  <a:gd name="connsiteY8" fmla="*/ 0 h 89629"/>
                  <a:gd name="connsiteX9" fmla="*/ 273964 w 290681"/>
                  <a:gd name="connsiteY9" fmla="*/ 0 h 89629"/>
                  <a:gd name="connsiteX10" fmla="*/ 290681 w 290681"/>
                  <a:gd name="connsiteY10" fmla="*/ 16717 h 89629"/>
                  <a:gd name="connsiteX11" fmla="*/ 290681 w 290681"/>
                  <a:gd name="connsiteY11" fmla="*/ 16749 h 89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0681" h="89629">
                    <a:moveTo>
                      <a:pt x="290681" y="72816"/>
                    </a:moveTo>
                    <a:cubicBezTo>
                      <a:pt x="290717" y="82066"/>
                      <a:pt x="283247" y="89594"/>
                      <a:pt x="273997" y="89629"/>
                    </a:cubicBezTo>
                    <a:cubicBezTo>
                      <a:pt x="273986" y="89629"/>
                      <a:pt x="273975" y="89629"/>
                      <a:pt x="273964" y="89629"/>
                    </a:cubicBezTo>
                    <a:lnTo>
                      <a:pt x="16781" y="89629"/>
                    </a:lnTo>
                    <a:cubicBezTo>
                      <a:pt x="7513" y="89629"/>
                      <a:pt x="0" y="82116"/>
                      <a:pt x="0" y="72848"/>
                    </a:cubicBezTo>
                    <a:cubicBezTo>
                      <a:pt x="0" y="72837"/>
                      <a:pt x="0" y="72826"/>
                      <a:pt x="0" y="72816"/>
                    </a:cubicBezTo>
                    <a:lnTo>
                      <a:pt x="0" y="16749"/>
                    </a:lnTo>
                    <a:cubicBezTo>
                      <a:pt x="0" y="7499"/>
                      <a:pt x="7499" y="0"/>
                      <a:pt x="16749" y="0"/>
                    </a:cubicBezTo>
                    <a:cubicBezTo>
                      <a:pt x="16760" y="0"/>
                      <a:pt x="16770" y="0"/>
                      <a:pt x="16781" y="0"/>
                    </a:cubicBezTo>
                    <a:lnTo>
                      <a:pt x="273964" y="0"/>
                    </a:lnTo>
                    <a:cubicBezTo>
                      <a:pt x="283196" y="0"/>
                      <a:pt x="290681" y="7484"/>
                      <a:pt x="290681" y="16717"/>
                    </a:cubicBezTo>
                    <a:cubicBezTo>
                      <a:pt x="290681" y="16727"/>
                      <a:pt x="290681" y="16738"/>
                      <a:pt x="290681" y="16749"/>
                    </a:cubicBezTo>
                    <a:close/>
                  </a:path>
                </a:pathLst>
              </a:custGeom>
              <a:solidFill>
                <a:srgbClr val="2D4A6A"/>
              </a:solidFill>
              <a:ln w="3233" cap="flat">
                <a:noFill/>
                <a:prstDash val="solid"/>
                <a:miter/>
              </a:ln>
            </p:spPr>
            <p:txBody>
              <a:bodyPr rtlCol="0" anchor="ctr"/>
              <a:lstStyle/>
              <a:p>
                <a:endParaRPr lang="en-US"/>
              </a:p>
            </p:txBody>
          </p:sp>
          <p:sp>
            <p:nvSpPr>
              <p:cNvPr id="819" name="Freeform: Shape 818">
                <a:extLst>
                  <a:ext uri="{FF2B5EF4-FFF2-40B4-BE49-F238E27FC236}">
                    <a16:creationId xmlns:a16="http://schemas.microsoft.com/office/drawing/2014/main" id="{AE93B404-DF69-4FFD-9EC1-76F76B4D6085}"/>
                  </a:ext>
                </a:extLst>
              </p:cNvPr>
              <p:cNvSpPr/>
              <p:nvPr/>
            </p:nvSpPr>
            <p:spPr>
              <a:xfrm>
                <a:off x="4506599" y="3737011"/>
                <a:ext cx="290681" cy="89047"/>
              </a:xfrm>
              <a:custGeom>
                <a:avLst/>
                <a:gdLst>
                  <a:gd name="connsiteX0" fmla="*/ 278232 w 290681"/>
                  <a:gd name="connsiteY0" fmla="*/ 0 h 89047"/>
                  <a:gd name="connsiteX1" fmla="*/ 278232 w 290681"/>
                  <a:gd name="connsiteY1" fmla="*/ 69065 h 89047"/>
                  <a:gd name="connsiteX2" fmla="*/ 263456 w 290681"/>
                  <a:gd name="connsiteY2" fmla="*/ 83842 h 89047"/>
                  <a:gd name="connsiteX3" fmla="*/ 263423 w 290681"/>
                  <a:gd name="connsiteY3" fmla="*/ 83842 h 89047"/>
                  <a:gd name="connsiteX4" fmla="*/ 27742 w 290681"/>
                  <a:gd name="connsiteY4" fmla="*/ 83841 h 89047"/>
                  <a:gd name="connsiteX5" fmla="*/ 12934 w 290681"/>
                  <a:gd name="connsiteY5" fmla="*/ 69097 h 89047"/>
                  <a:gd name="connsiteX6" fmla="*/ 12934 w 290681"/>
                  <a:gd name="connsiteY6" fmla="*/ 69065 h 89047"/>
                  <a:gd name="connsiteX7" fmla="*/ 12934 w 290681"/>
                  <a:gd name="connsiteY7" fmla="*/ 0 h 89047"/>
                  <a:gd name="connsiteX8" fmla="*/ 0 w 290681"/>
                  <a:gd name="connsiteY8" fmla="*/ 16167 h 89047"/>
                  <a:gd name="connsiteX9" fmla="*/ 0 w 290681"/>
                  <a:gd name="connsiteY9" fmla="*/ 72234 h 89047"/>
                  <a:gd name="connsiteX10" fmla="*/ 16749 w 290681"/>
                  <a:gd name="connsiteY10" fmla="*/ 89047 h 89047"/>
                  <a:gd name="connsiteX11" fmla="*/ 16781 w 290681"/>
                  <a:gd name="connsiteY11" fmla="*/ 89047 h 89047"/>
                  <a:gd name="connsiteX12" fmla="*/ 273964 w 290681"/>
                  <a:gd name="connsiteY12" fmla="*/ 89047 h 89047"/>
                  <a:gd name="connsiteX13" fmla="*/ 290681 w 290681"/>
                  <a:gd name="connsiteY13" fmla="*/ 72266 h 89047"/>
                  <a:gd name="connsiteX14" fmla="*/ 290681 w 290681"/>
                  <a:gd name="connsiteY14" fmla="*/ 72234 h 89047"/>
                  <a:gd name="connsiteX15" fmla="*/ 290681 w 290681"/>
                  <a:gd name="connsiteY15" fmla="*/ 16167 h 89047"/>
                  <a:gd name="connsiteX16" fmla="*/ 278232 w 290681"/>
                  <a:gd name="connsiteY16" fmla="*/ 0 h 89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0681" h="89047">
                    <a:moveTo>
                      <a:pt x="278232" y="0"/>
                    </a:moveTo>
                    <a:lnTo>
                      <a:pt x="278232" y="69065"/>
                    </a:lnTo>
                    <a:cubicBezTo>
                      <a:pt x="278232" y="77226"/>
                      <a:pt x="271617" y="83841"/>
                      <a:pt x="263456" y="83842"/>
                    </a:cubicBezTo>
                    <a:cubicBezTo>
                      <a:pt x="263445" y="83842"/>
                      <a:pt x="263434" y="83842"/>
                      <a:pt x="263423" y="83842"/>
                    </a:cubicBezTo>
                    <a:lnTo>
                      <a:pt x="27742" y="83841"/>
                    </a:lnTo>
                    <a:cubicBezTo>
                      <a:pt x="19582" y="83859"/>
                      <a:pt x="12952" y="77258"/>
                      <a:pt x="12934" y="69097"/>
                    </a:cubicBezTo>
                    <a:cubicBezTo>
                      <a:pt x="12934" y="69087"/>
                      <a:pt x="12934" y="69076"/>
                      <a:pt x="12934" y="69065"/>
                    </a:cubicBezTo>
                    <a:lnTo>
                      <a:pt x="12934" y="0"/>
                    </a:lnTo>
                    <a:cubicBezTo>
                      <a:pt x="5409" y="1760"/>
                      <a:pt x="65" y="8439"/>
                      <a:pt x="0" y="16167"/>
                    </a:cubicBezTo>
                    <a:lnTo>
                      <a:pt x="0" y="72234"/>
                    </a:lnTo>
                    <a:cubicBezTo>
                      <a:pt x="-18" y="81502"/>
                      <a:pt x="7481" y="89029"/>
                      <a:pt x="16749" y="89047"/>
                    </a:cubicBezTo>
                    <a:cubicBezTo>
                      <a:pt x="16760" y="89047"/>
                      <a:pt x="16770" y="89047"/>
                      <a:pt x="16781" y="89047"/>
                    </a:cubicBezTo>
                    <a:lnTo>
                      <a:pt x="273964" y="89047"/>
                    </a:lnTo>
                    <a:cubicBezTo>
                      <a:pt x="283214" y="89030"/>
                      <a:pt x="290699" y="81517"/>
                      <a:pt x="290681" y="72266"/>
                    </a:cubicBezTo>
                    <a:cubicBezTo>
                      <a:pt x="290681" y="72256"/>
                      <a:pt x="290681" y="72245"/>
                      <a:pt x="290681" y="72234"/>
                    </a:cubicBezTo>
                    <a:lnTo>
                      <a:pt x="290681" y="16167"/>
                    </a:lnTo>
                    <a:cubicBezTo>
                      <a:pt x="290672" y="8581"/>
                      <a:pt x="285564" y="1948"/>
                      <a:pt x="278232" y="0"/>
                    </a:cubicBezTo>
                    <a:close/>
                  </a:path>
                </a:pathLst>
              </a:custGeom>
              <a:solidFill>
                <a:srgbClr val="182F46"/>
              </a:solidFill>
              <a:ln w="3233" cap="flat">
                <a:noFill/>
                <a:prstDash val="solid"/>
                <a:miter/>
              </a:ln>
            </p:spPr>
            <p:txBody>
              <a:bodyPr rtlCol="0" anchor="ctr"/>
              <a:lstStyle/>
              <a:p>
                <a:endParaRPr lang="en-US"/>
              </a:p>
            </p:txBody>
          </p:sp>
          <p:sp>
            <p:nvSpPr>
              <p:cNvPr id="820" name="Freeform: Shape 819">
                <a:extLst>
                  <a:ext uri="{FF2B5EF4-FFF2-40B4-BE49-F238E27FC236}">
                    <a16:creationId xmlns:a16="http://schemas.microsoft.com/office/drawing/2014/main" id="{3631A8EC-0E2B-4F8B-B0F4-E1BE142B16F8}"/>
                  </a:ext>
                </a:extLst>
              </p:cNvPr>
              <p:cNvSpPr/>
              <p:nvPr/>
            </p:nvSpPr>
            <p:spPr>
              <a:xfrm>
                <a:off x="4541325" y="3746776"/>
                <a:ext cx="10023" cy="76696"/>
              </a:xfrm>
              <a:custGeom>
                <a:avLst/>
                <a:gdLst>
                  <a:gd name="connsiteX0" fmla="*/ 5012 w 10023"/>
                  <a:gd name="connsiteY0" fmla="*/ 0 h 76696"/>
                  <a:gd name="connsiteX1" fmla="*/ 0 w 10023"/>
                  <a:gd name="connsiteY1" fmla="*/ 4947 h 76696"/>
                  <a:gd name="connsiteX2" fmla="*/ 0 w 10023"/>
                  <a:gd name="connsiteY2" fmla="*/ 4980 h 76696"/>
                  <a:gd name="connsiteX3" fmla="*/ 0 w 10023"/>
                  <a:gd name="connsiteY3" fmla="*/ 76696 h 76696"/>
                  <a:gd name="connsiteX4" fmla="*/ 10024 w 10023"/>
                  <a:gd name="connsiteY4" fmla="*/ 76696 h 76696"/>
                  <a:gd name="connsiteX5" fmla="*/ 10024 w 10023"/>
                  <a:gd name="connsiteY5" fmla="*/ 4980 h 76696"/>
                  <a:gd name="connsiteX6" fmla="*/ 5044 w 10023"/>
                  <a:gd name="connsiteY6" fmla="*/ 0 h 76696"/>
                  <a:gd name="connsiteX7" fmla="*/ 5012 w 10023"/>
                  <a:gd name="connsiteY7" fmla="*/ 0 h 7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023" h="76696">
                    <a:moveTo>
                      <a:pt x="5012" y="0"/>
                    </a:moveTo>
                    <a:cubicBezTo>
                      <a:pt x="2262" y="-17"/>
                      <a:pt x="18" y="2197"/>
                      <a:pt x="0" y="4947"/>
                    </a:cubicBezTo>
                    <a:cubicBezTo>
                      <a:pt x="0" y="4958"/>
                      <a:pt x="0" y="4969"/>
                      <a:pt x="0" y="4980"/>
                    </a:cubicBezTo>
                    <a:lnTo>
                      <a:pt x="0" y="76696"/>
                    </a:lnTo>
                    <a:lnTo>
                      <a:pt x="10024" y="76696"/>
                    </a:lnTo>
                    <a:lnTo>
                      <a:pt x="10024" y="4980"/>
                    </a:lnTo>
                    <a:cubicBezTo>
                      <a:pt x="10024" y="2230"/>
                      <a:pt x="7794" y="0"/>
                      <a:pt x="5044" y="0"/>
                    </a:cubicBezTo>
                    <a:cubicBezTo>
                      <a:pt x="5033" y="0"/>
                      <a:pt x="5023" y="0"/>
                      <a:pt x="5012" y="0"/>
                    </a:cubicBezTo>
                    <a:close/>
                  </a:path>
                </a:pathLst>
              </a:custGeom>
              <a:solidFill>
                <a:srgbClr val="182F46"/>
              </a:solidFill>
              <a:ln w="3233" cap="flat">
                <a:noFill/>
                <a:prstDash val="solid"/>
                <a:miter/>
              </a:ln>
            </p:spPr>
            <p:txBody>
              <a:bodyPr rtlCol="0" anchor="ctr"/>
              <a:lstStyle/>
              <a:p>
                <a:endParaRPr lang="en-US"/>
              </a:p>
            </p:txBody>
          </p:sp>
          <p:sp>
            <p:nvSpPr>
              <p:cNvPr id="821" name="Freeform: Shape 820">
                <a:extLst>
                  <a:ext uri="{FF2B5EF4-FFF2-40B4-BE49-F238E27FC236}">
                    <a16:creationId xmlns:a16="http://schemas.microsoft.com/office/drawing/2014/main" id="{ED7139D8-B5CE-4EFC-AE89-6E6F99F67988}"/>
                  </a:ext>
                </a:extLst>
              </p:cNvPr>
              <p:cNvSpPr/>
              <p:nvPr/>
            </p:nvSpPr>
            <p:spPr>
              <a:xfrm>
                <a:off x="4568518" y="3746776"/>
                <a:ext cx="10023" cy="76696"/>
              </a:xfrm>
              <a:custGeom>
                <a:avLst/>
                <a:gdLst>
                  <a:gd name="connsiteX0" fmla="*/ 5012 w 10023"/>
                  <a:gd name="connsiteY0" fmla="*/ 0 h 76696"/>
                  <a:gd name="connsiteX1" fmla="*/ 0 w 10023"/>
                  <a:gd name="connsiteY1" fmla="*/ 4947 h 76696"/>
                  <a:gd name="connsiteX2" fmla="*/ 0 w 10023"/>
                  <a:gd name="connsiteY2" fmla="*/ 4980 h 76696"/>
                  <a:gd name="connsiteX3" fmla="*/ 0 w 10023"/>
                  <a:gd name="connsiteY3" fmla="*/ 76696 h 76696"/>
                  <a:gd name="connsiteX4" fmla="*/ 10024 w 10023"/>
                  <a:gd name="connsiteY4" fmla="*/ 76696 h 76696"/>
                  <a:gd name="connsiteX5" fmla="*/ 10024 w 10023"/>
                  <a:gd name="connsiteY5" fmla="*/ 4980 h 76696"/>
                  <a:gd name="connsiteX6" fmla="*/ 5044 w 10023"/>
                  <a:gd name="connsiteY6" fmla="*/ 0 h 76696"/>
                  <a:gd name="connsiteX7" fmla="*/ 5012 w 10023"/>
                  <a:gd name="connsiteY7" fmla="*/ 0 h 7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023" h="76696">
                    <a:moveTo>
                      <a:pt x="5012" y="0"/>
                    </a:moveTo>
                    <a:cubicBezTo>
                      <a:pt x="2262" y="-17"/>
                      <a:pt x="18" y="2197"/>
                      <a:pt x="0" y="4947"/>
                    </a:cubicBezTo>
                    <a:cubicBezTo>
                      <a:pt x="0" y="4958"/>
                      <a:pt x="0" y="4969"/>
                      <a:pt x="0" y="4980"/>
                    </a:cubicBezTo>
                    <a:lnTo>
                      <a:pt x="0" y="76696"/>
                    </a:lnTo>
                    <a:lnTo>
                      <a:pt x="10024" y="76696"/>
                    </a:lnTo>
                    <a:lnTo>
                      <a:pt x="10024" y="4980"/>
                    </a:lnTo>
                    <a:cubicBezTo>
                      <a:pt x="10024" y="2230"/>
                      <a:pt x="7794" y="0"/>
                      <a:pt x="5044" y="0"/>
                    </a:cubicBezTo>
                    <a:cubicBezTo>
                      <a:pt x="5033" y="0"/>
                      <a:pt x="5023" y="0"/>
                      <a:pt x="5012" y="0"/>
                    </a:cubicBezTo>
                    <a:close/>
                  </a:path>
                </a:pathLst>
              </a:custGeom>
              <a:solidFill>
                <a:srgbClr val="182F46"/>
              </a:solidFill>
              <a:ln w="3233" cap="flat">
                <a:noFill/>
                <a:prstDash val="solid"/>
                <a:miter/>
              </a:ln>
            </p:spPr>
            <p:txBody>
              <a:bodyPr rtlCol="0" anchor="ctr"/>
              <a:lstStyle/>
              <a:p>
                <a:endParaRPr lang="en-US"/>
              </a:p>
            </p:txBody>
          </p:sp>
          <p:sp>
            <p:nvSpPr>
              <p:cNvPr id="822" name="Freeform: Shape 821">
                <a:extLst>
                  <a:ext uri="{FF2B5EF4-FFF2-40B4-BE49-F238E27FC236}">
                    <a16:creationId xmlns:a16="http://schemas.microsoft.com/office/drawing/2014/main" id="{49B286EE-EE6F-49AC-A9F1-DD19353509D9}"/>
                  </a:ext>
                </a:extLst>
              </p:cNvPr>
              <p:cNvSpPr/>
              <p:nvPr/>
            </p:nvSpPr>
            <p:spPr>
              <a:xfrm>
                <a:off x="4595743" y="3746776"/>
                <a:ext cx="9991" cy="76696"/>
              </a:xfrm>
              <a:custGeom>
                <a:avLst/>
                <a:gdLst>
                  <a:gd name="connsiteX0" fmla="*/ 5012 w 9991"/>
                  <a:gd name="connsiteY0" fmla="*/ 0 h 76696"/>
                  <a:gd name="connsiteX1" fmla="*/ 0 w 9991"/>
                  <a:gd name="connsiteY1" fmla="*/ 4947 h 76696"/>
                  <a:gd name="connsiteX2" fmla="*/ 0 w 9991"/>
                  <a:gd name="connsiteY2" fmla="*/ 4980 h 76696"/>
                  <a:gd name="connsiteX3" fmla="*/ 0 w 9991"/>
                  <a:gd name="connsiteY3" fmla="*/ 76696 h 76696"/>
                  <a:gd name="connsiteX4" fmla="*/ 9991 w 9991"/>
                  <a:gd name="connsiteY4" fmla="*/ 76696 h 76696"/>
                  <a:gd name="connsiteX5" fmla="*/ 9991 w 9991"/>
                  <a:gd name="connsiteY5" fmla="*/ 4980 h 76696"/>
                  <a:gd name="connsiteX6" fmla="*/ 5077 w 9991"/>
                  <a:gd name="connsiteY6" fmla="*/ 0 h 76696"/>
                  <a:gd name="connsiteX7" fmla="*/ 5012 w 9991"/>
                  <a:gd name="connsiteY7" fmla="*/ 0 h 7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91" h="76696">
                    <a:moveTo>
                      <a:pt x="5012" y="0"/>
                    </a:moveTo>
                    <a:cubicBezTo>
                      <a:pt x="2262" y="-17"/>
                      <a:pt x="18" y="2197"/>
                      <a:pt x="0" y="4947"/>
                    </a:cubicBezTo>
                    <a:cubicBezTo>
                      <a:pt x="0" y="4958"/>
                      <a:pt x="0" y="4969"/>
                      <a:pt x="0" y="4980"/>
                    </a:cubicBezTo>
                    <a:lnTo>
                      <a:pt x="0" y="76696"/>
                    </a:lnTo>
                    <a:lnTo>
                      <a:pt x="9991" y="76696"/>
                    </a:lnTo>
                    <a:lnTo>
                      <a:pt x="9991" y="4980"/>
                    </a:lnTo>
                    <a:cubicBezTo>
                      <a:pt x="10009" y="2247"/>
                      <a:pt x="7809" y="18"/>
                      <a:pt x="5077" y="0"/>
                    </a:cubicBezTo>
                    <a:cubicBezTo>
                      <a:pt x="5055" y="0"/>
                      <a:pt x="5033" y="0"/>
                      <a:pt x="5012" y="0"/>
                    </a:cubicBezTo>
                    <a:close/>
                  </a:path>
                </a:pathLst>
              </a:custGeom>
              <a:solidFill>
                <a:srgbClr val="182F46"/>
              </a:solidFill>
              <a:ln w="3233" cap="flat">
                <a:noFill/>
                <a:prstDash val="solid"/>
                <a:miter/>
              </a:ln>
            </p:spPr>
            <p:txBody>
              <a:bodyPr rtlCol="0" anchor="ctr"/>
              <a:lstStyle/>
              <a:p>
                <a:endParaRPr lang="en-US"/>
              </a:p>
            </p:txBody>
          </p:sp>
          <p:sp>
            <p:nvSpPr>
              <p:cNvPr id="823" name="Freeform: Shape 822">
                <a:extLst>
                  <a:ext uri="{FF2B5EF4-FFF2-40B4-BE49-F238E27FC236}">
                    <a16:creationId xmlns:a16="http://schemas.microsoft.com/office/drawing/2014/main" id="{8B2C3291-F057-4009-B7BA-CBEDC42EC448}"/>
                  </a:ext>
                </a:extLst>
              </p:cNvPr>
              <p:cNvSpPr/>
              <p:nvPr/>
            </p:nvSpPr>
            <p:spPr>
              <a:xfrm>
                <a:off x="4622936" y="3746776"/>
                <a:ext cx="9926" cy="76696"/>
              </a:xfrm>
              <a:custGeom>
                <a:avLst/>
                <a:gdLst>
                  <a:gd name="connsiteX0" fmla="*/ 5012 w 9926"/>
                  <a:gd name="connsiteY0" fmla="*/ 0 h 76696"/>
                  <a:gd name="connsiteX1" fmla="*/ 0 w 9926"/>
                  <a:gd name="connsiteY1" fmla="*/ 4980 h 76696"/>
                  <a:gd name="connsiteX2" fmla="*/ 0 w 9926"/>
                  <a:gd name="connsiteY2" fmla="*/ 76696 h 76696"/>
                  <a:gd name="connsiteX3" fmla="*/ 9926 w 9926"/>
                  <a:gd name="connsiteY3" fmla="*/ 76696 h 76696"/>
                  <a:gd name="connsiteX4" fmla="*/ 9926 w 9926"/>
                  <a:gd name="connsiteY4" fmla="*/ 4980 h 76696"/>
                  <a:gd name="connsiteX5" fmla="*/ 5012 w 9926"/>
                  <a:gd name="connsiteY5" fmla="*/ 0 h 7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26" h="76696">
                    <a:moveTo>
                      <a:pt x="5012" y="0"/>
                    </a:moveTo>
                    <a:cubicBezTo>
                      <a:pt x="2256" y="0"/>
                      <a:pt x="18" y="2225"/>
                      <a:pt x="0" y="4980"/>
                    </a:cubicBezTo>
                    <a:lnTo>
                      <a:pt x="0" y="76696"/>
                    </a:lnTo>
                    <a:lnTo>
                      <a:pt x="9926" y="76696"/>
                    </a:lnTo>
                    <a:lnTo>
                      <a:pt x="9926" y="4980"/>
                    </a:lnTo>
                    <a:cubicBezTo>
                      <a:pt x="9910" y="2262"/>
                      <a:pt x="7729" y="52"/>
                      <a:pt x="5012" y="0"/>
                    </a:cubicBezTo>
                    <a:close/>
                  </a:path>
                </a:pathLst>
              </a:custGeom>
              <a:solidFill>
                <a:srgbClr val="182F46"/>
              </a:solidFill>
              <a:ln w="3233" cap="flat">
                <a:noFill/>
                <a:prstDash val="solid"/>
                <a:miter/>
              </a:ln>
            </p:spPr>
            <p:txBody>
              <a:bodyPr rtlCol="0" anchor="ctr"/>
              <a:lstStyle/>
              <a:p>
                <a:endParaRPr lang="en-US"/>
              </a:p>
            </p:txBody>
          </p:sp>
          <p:sp>
            <p:nvSpPr>
              <p:cNvPr id="824" name="Freeform: Shape 823">
                <a:extLst>
                  <a:ext uri="{FF2B5EF4-FFF2-40B4-BE49-F238E27FC236}">
                    <a16:creationId xmlns:a16="http://schemas.microsoft.com/office/drawing/2014/main" id="{038FD932-D663-44D5-8566-E6118F3F8AC6}"/>
                  </a:ext>
                </a:extLst>
              </p:cNvPr>
              <p:cNvSpPr/>
              <p:nvPr/>
            </p:nvSpPr>
            <p:spPr>
              <a:xfrm>
                <a:off x="4650193" y="3746776"/>
                <a:ext cx="9991" cy="76696"/>
              </a:xfrm>
              <a:custGeom>
                <a:avLst/>
                <a:gdLst>
                  <a:gd name="connsiteX0" fmla="*/ 4980 w 9991"/>
                  <a:gd name="connsiteY0" fmla="*/ 0 h 76696"/>
                  <a:gd name="connsiteX1" fmla="*/ 0 w 9991"/>
                  <a:gd name="connsiteY1" fmla="*/ 4915 h 76696"/>
                  <a:gd name="connsiteX2" fmla="*/ 0 w 9991"/>
                  <a:gd name="connsiteY2" fmla="*/ 4980 h 76696"/>
                  <a:gd name="connsiteX3" fmla="*/ 0 w 9991"/>
                  <a:gd name="connsiteY3" fmla="*/ 76696 h 76696"/>
                  <a:gd name="connsiteX4" fmla="*/ 9991 w 9991"/>
                  <a:gd name="connsiteY4" fmla="*/ 76696 h 76696"/>
                  <a:gd name="connsiteX5" fmla="*/ 9991 w 9991"/>
                  <a:gd name="connsiteY5" fmla="*/ 4980 h 76696"/>
                  <a:gd name="connsiteX6" fmla="*/ 5012 w 9991"/>
                  <a:gd name="connsiteY6" fmla="*/ 0 h 76696"/>
                  <a:gd name="connsiteX7" fmla="*/ 4980 w 9991"/>
                  <a:gd name="connsiteY7" fmla="*/ 0 h 7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91" h="76696">
                    <a:moveTo>
                      <a:pt x="4980" y="0"/>
                    </a:moveTo>
                    <a:cubicBezTo>
                      <a:pt x="2247" y="-17"/>
                      <a:pt x="18" y="2183"/>
                      <a:pt x="0" y="4915"/>
                    </a:cubicBezTo>
                    <a:cubicBezTo>
                      <a:pt x="0" y="4937"/>
                      <a:pt x="0" y="4958"/>
                      <a:pt x="0" y="4980"/>
                    </a:cubicBezTo>
                    <a:lnTo>
                      <a:pt x="0" y="76696"/>
                    </a:lnTo>
                    <a:lnTo>
                      <a:pt x="9991" y="76696"/>
                    </a:lnTo>
                    <a:lnTo>
                      <a:pt x="9991" y="4980"/>
                    </a:lnTo>
                    <a:cubicBezTo>
                      <a:pt x="9991" y="2230"/>
                      <a:pt x="7762" y="0"/>
                      <a:pt x="5012" y="0"/>
                    </a:cubicBezTo>
                    <a:cubicBezTo>
                      <a:pt x="5001" y="0"/>
                      <a:pt x="4990" y="0"/>
                      <a:pt x="4980" y="0"/>
                    </a:cubicBezTo>
                    <a:close/>
                  </a:path>
                </a:pathLst>
              </a:custGeom>
              <a:solidFill>
                <a:srgbClr val="182F46"/>
              </a:solidFill>
              <a:ln w="3233" cap="flat">
                <a:noFill/>
                <a:prstDash val="solid"/>
                <a:miter/>
              </a:ln>
            </p:spPr>
            <p:txBody>
              <a:bodyPr rtlCol="0" anchor="ctr"/>
              <a:lstStyle/>
              <a:p>
                <a:endParaRPr lang="en-US"/>
              </a:p>
            </p:txBody>
          </p:sp>
          <p:sp>
            <p:nvSpPr>
              <p:cNvPr id="825" name="Freeform: Shape 824">
                <a:extLst>
                  <a:ext uri="{FF2B5EF4-FFF2-40B4-BE49-F238E27FC236}">
                    <a16:creationId xmlns:a16="http://schemas.microsoft.com/office/drawing/2014/main" id="{94036864-7C89-440D-8D9D-19B86E5D7633}"/>
                  </a:ext>
                </a:extLst>
              </p:cNvPr>
              <p:cNvSpPr/>
              <p:nvPr/>
            </p:nvSpPr>
            <p:spPr>
              <a:xfrm>
                <a:off x="4677386" y="3746776"/>
                <a:ext cx="9926" cy="76695"/>
              </a:xfrm>
              <a:custGeom>
                <a:avLst/>
                <a:gdLst>
                  <a:gd name="connsiteX0" fmla="*/ 4979 w 9926"/>
                  <a:gd name="connsiteY0" fmla="*/ 0 h 76695"/>
                  <a:gd name="connsiteX1" fmla="*/ 0 w 9926"/>
                  <a:gd name="connsiteY1" fmla="*/ 4915 h 76695"/>
                  <a:gd name="connsiteX2" fmla="*/ 0 w 9926"/>
                  <a:gd name="connsiteY2" fmla="*/ 4979 h 76695"/>
                  <a:gd name="connsiteX3" fmla="*/ 0 w 9926"/>
                  <a:gd name="connsiteY3" fmla="*/ 76696 h 76695"/>
                  <a:gd name="connsiteX4" fmla="*/ 9927 w 9926"/>
                  <a:gd name="connsiteY4" fmla="*/ 76696 h 76695"/>
                  <a:gd name="connsiteX5" fmla="*/ 9927 w 9926"/>
                  <a:gd name="connsiteY5" fmla="*/ 4979 h 76695"/>
                  <a:gd name="connsiteX6" fmla="*/ 5012 w 9926"/>
                  <a:gd name="connsiteY6" fmla="*/ 0 h 76695"/>
                  <a:gd name="connsiteX7" fmla="*/ 4980 w 9926"/>
                  <a:gd name="connsiteY7" fmla="*/ 0 h 76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26" h="76695">
                    <a:moveTo>
                      <a:pt x="4979" y="0"/>
                    </a:moveTo>
                    <a:cubicBezTo>
                      <a:pt x="2247" y="-18"/>
                      <a:pt x="18" y="2182"/>
                      <a:pt x="0" y="4915"/>
                    </a:cubicBezTo>
                    <a:cubicBezTo>
                      <a:pt x="0" y="4936"/>
                      <a:pt x="0" y="4958"/>
                      <a:pt x="0" y="4979"/>
                    </a:cubicBezTo>
                    <a:lnTo>
                      <a:pt x="0" y="76696"/>
                    </a:lnTo>
                    <a:lnTo>
                      <a:pt x="9927" y="76696"/>
                    </a:lnTo>
                    <a:lnTo>
                      <a:pt x="9927" y="4979"/>
                    </a:lnTo>
                    <a:cubicBezTo>
                      <a:pt x="9944" y="2247"/>
                      <a:pt x="7744" y="18"/>
                      <a:pt x="5012" y="0"/>
                    </a:cubicBezTo>
                    <a:cubicBezTo>
                      <a:pt x="5001" y="0"/>
                      <a:pt x="4990" y="0"/>
                      <a:pt x="4980" y="0"/>
                    </a:cubicBezTo>
                    <a:close/>
                  </a:path>
                </a:pathLst>
              </a:custGeom>
              <a:solidFill>
                <a:srgbClr val="182F46"/>
              </a:solidFill>
              <a:ln w="3233" cap="flat">
                <a:noFill/>
                <a:prstDash val="solid"/>
                <a:miter/>
              </a:ln>
            </p:spPr>
            <p:txBody>
              <a:bodyPr rtlCol="0" anchor="ctr"/>
              <a:lstStyle/>
              <a:p>
                <a:endParaRPr lang="en-US"/>
              </a:p>
            </p:txBody>
          </p:sp>
          <p:sp>
            <p:nvSpPr>
              <p:cNvPr id="826" name="Freeform: Shape 825">
                <a:extLst>
                  <a:ext uri="{FF2B5EF4-FFF2-40B4-BE49-F238E27FC236}">
                    <a16:creationId xmlns:a16="http://schemas.microsoft.com/office/drawing/2014/main" id="{7B375DAC-AE29-412E-8739-49DFC540925C}"/>
                  </a:ext>
                </a:extLst>
              </p:cNvPr>
              <p:cNvSpPr/>
              <p:nvPr/>
            </p:nvSpPr>
            <p:spPr>
              <a:xfrm>
                <a:off x="4554000" y="3740568"/>
                <a:ext cx="6305" cy="76146"/>
              </a:xfrm>
              <a:custGeom>
                <a:avLst/>
                <a:gdLst>
                  <a:gd name="connsiteX0" fmla="*/ 0 w 6305"/>
                  <a:gd name="connsiteY0" fmla="*/ 0 h 76146"/>
                  <a:gd name="connsiteX1" fmla="*/ 6305 w 6305"/>
                  <a:gd name="connsiteY1" fmla="*/ 0 h 76146"/>
                  <a:gd name="connsiteX2" fmla="*/ 6305 w 6305"/>
                  <a:gd name="connsiteY2" fmla="*/ 76146 h 76146"/>
                  <a:gd name="connsiteX3" fmla="*/ 0 w 6305"/>
                  <a:gd name="connsiteY3" fmla="*/ 76146 h 76146"/>
                </a:gdLst>
                <a:ahLst/>
                <a:cxnLst>
                  <a:cxn ang="0">
                    <a:pos x="connsiteX0" y="connsiteY0"/>
                  </a:cxn>
                  <a:cxn ang="0">
                    <a:pos x="connsiteX1" y="connsiteY1"/>
                  </a:cxn>
                  <a:cxn ang="0">
                    <a:pos x="connsiteX2" y="connsiteY2"/>
                  </a:cxn>
                  <a:cxn ang="0">
                    <a:pos x="connsiteX3" y="connsiteY3"/>
                  </a:cxn>
                </a:cxnLst>
                <a:rect l="l" t="t" r="r" b="b"/>
                <a:pathLst>
                  <a:path w="6305" h="76146">
                    <a:moveTo>
                      <a:pt x="0" y="0"/>
                    </a:moveTo>
                    <a:lnTo>
                      <a:pt x="6305" y="0"/>
                    </a:lnTo>
                    <a:lnTo>
                      <a:pt x="6305" y="76146"/>
                    </a:lnTo>
                    <a:lnTo>
                      <a:pt x="0" y="76146"/>
                    </a:lnTo>
                    <a:close/>
                  </a:path>
                </a:pathLst>
              </a:custGeom>
              <a:solidFill>
                <a:srgbClr val="406F95"/>
              </a:solidFill>
              <a:ln w="3233" cap="flat">
                <a:noFill/>
                <a:prstDash val="solid"/>
                <a:miter/>
              </a:ln>
            </p:spPr>
            <p:txBody>
              <a:bodyPr rtlCol="0" anchor="ctr"/>
              <a:lstStyle/>
              <a:p>
                <a:endParaRPr lang="en-US"/>
              </a:p>
            </p:txBody>
          </p:sp>
          <p:sp>
            <p:nvSpPr>
              <p:cNvPr id="827" name="Freeform: Shape 826">
                <a:extLst>
                  <a:ext uri="{FF2B5EF4-FFF2-40B4-BE49-F238E27FC236}">
                    <a16:creationId xmlns:a16="http://schemas.microsoft.com/office/drawing/2014/main" id="{D5572045-97C0-4CF8-9102-5B7805E1AE2C}"/>
                  </a:ext>
                </a:extLst>
              </p:cNvPr>
              <p:cNvSpPr/>
              <p:nvPr/>
            </p:nvSpPr>
            <p:spPr>
              <a:xfrm>
                <a:off x="4581225" y="3740568"/>
                <a:ext cx="6272" cy="76146"/>
              </a:xfrm>
              <a:custGeom>
                <a:avLst/>
                <a:gdLst>
                  <a:gd name="connsiteX0" fmla="*/ 0 w 6272"/>
                  <a:gd name="connsiteY0" fmla="*/ 0 h 76146"/>
                  <a:gd name="connsiteX1" fmla="*/ 6273 w 6272"/>
                  <a:gd name="connsiteY1" fmla="*/ 0 h 76146"/>
                  <a:gd name="connsiteX2" fmla="*/ 6273 w 6272"/>
                  <a:gd name="connsiteY2" fmla="*/ 76146 h 76146"/>
                  <a:gd name="connsiteX3" fmla="*/ 0 w 6272"/>
                  <a:gd name="connsiteY3" fmla="*/ 76146 h 76146"/>
                </a:gdLst>
                <a:ahLst/>
                <a:cxnLst>
                  <a:cxn ang="0">
                    <a:pos x="connsiteX0" y="connsiteY0"/>
                  </a:cxn>
                  <a:cxn ang="0">
                    <a:pos x="connsiteX1" y="connsiteY1"/>
                  </a:cxn>
                  <a:cxn ang="0">
                    <a:pos x="connsiteX2" y="connsiteY2"/>
                  </a:cxn>
                  <a:cxn ang="0">
                    <a:pos x="connsiteX3" y="connsiteY3"/>
                  </a:cxn>
                </a:cxnLst>
                <a:rect l="l" t="t" r="r" b="b"/>
                <a:pathLst>
                  <a:path w="6272" h="76146">
                    <a:moveTo>
                      <a:pt x="0" y="0"/>
                    </a:moveTo>
                    <a:lnTo>
                      <a:pt x="6273" y="0"/>
                    </a:lnTo>
                    <a:lnTo>
                      <a:pt x="6273" y="76146"/>
                    </a:lnTo>
                    <a:lnTo>
                      <a:pt x="0" y="76146"/>
                    </a:lnTo>
                    <a:close/>
                  </a:path>
                </a:pathLst>
              </a:custGeom>
              <a:solidFill>
                <a:srgbClr val="406F95"/>
              </a:solidFill>
              <a:ln w="3233" cap="flat">
                <a:noFill/>
                <a:prstDash val="solid"/>
                <a:miter/>
              </a:ln>
            </p:spPr>
            <p:txBody>
              <a:bodyPr rtlCol="0" anchor="ctr"/>
              <a:lstStyle/>
              <a:p>
                <a:endParaRPr lang="en-US"/>
              </a:p>
            </p:txBody>
          </p:sp>
          <p:sp>
            <p:nvSpPr>
              <p:cNvPr id="828" name="Freeform: Shape 827">
                <a:extLst>
                  <a:ext uri="{FF2B5EF4-FFF2-40B4-BE49-F238E27FC236}">
                    <a16:creationId xmlns:a16="http://schemas.microsoft.com/office/drawing/2014/main" id="{5486E3CD-CC27-43A0-B76F-CAB04EA30356}"/>
                  </a:ext>
                </a:extLst>
              </p:cNvPr>
              <p:cNvSpPr/>
              <p:nvPr/>
            </p:nvSpPr>
            <p:spPr>
              <a:xfrm>
                <a:off x="4608418" y="3740568"/>
                <a:ext cx="6208" cy="76146"/>
              </a:xfrm>
              <a:custGeom>
                <a:avLst/>
                <a:gdLst>
                  <a:gd name="connsiteX0" fmla="*/ 0 w 6208"/>
                  <a:gd name="connsiteY0" fmla="*/ 0 h 76146"/>
                  <a:gd name="connsiteX1" fmla="*/ 6208 w 6208"/>
                  <a:gd name="connsiteY1" fmla="*/ 0 h 76146"/>
                  <a:gd name="connsiteX2" fmla="*/ 6208 w 6208"/>
                  <a:gd name="connsiteY2" fmla="*/ 76146 h 76146"/>
                  <a:gd name="connsiteX3" fmla="*/ 0 w 6208"/>
                  <a:gd name="connsiteY3" fmla="*/ 76146 h 76146"/>
                </a:gdLst>
                <a:ahLst/>
                <a:cxnLst>
                  <a:cxn ang="0">
                    <a:pos x="connsiteX0" y="connsiteY0"/>
                  </a:cxn>
                  <a:cxn ang="0">
                    <a:pos x="connsiteX1" y="connsiteY1"/>
                  </a:cxn>
                  <a:cxn ang="0">
                    <a:pos x="connsiteX2" y="connsiteY2"/>
                  </a:cxn>
                  <a:cxn ang="0">
                    <a:pos x="connsiteX3" y="connsiteY3"/>
                  </a:cxn>
                </a:cxnLst>
                <a:rect l="l" t="t" r="r" b="b"/>
                <a:pathLst>
                  <a:path w="6208" h="76146">
                    <a:moveTo>
                      <a:pt x="0" y="0"/>
                    </a:moveTo>
                    <a:lnTo>
                      <a:pt x="6208" y="0"/>
                    </a:lnTo>
                    <a:lnTo>
                      <a:pt x="6208" y="76146"/>
                    </a:lnTo>
                    <a:lnTo>
                      <a:pt x="0" y="76146"/>
                    </a:lnTo>
                    <a:close/>
                  </a:path>
                </a:pathLst>
              </a:custGeom>
              <a:solidFill>
                <a:srgbClr val="406F95"/>
              </a:solidFill>
              <a:ln w="3233" cap="flat">
                <a:noFill/>
                <a:prstDash val="solid"/>
                <a:miter/>
              </a:ln>
            </p:spPr>
            <p:txBody>
              <a:bodyPr rtlCol="0" anchor="ctr"/>
              <a:lstStyle/>
              <a:p>
                <a:endParaRPr lang="en-US"/>
              </a:p>
            </p:txBody>
          </p:sp>
          <p:sp>
            <p:nvSpPr>
              <p:cNvPr id="829" name="Freeform: Shape 828">
                <a:extLst>
                  <a:ext uri="{FF2B5EF4-FFF2-40B4-BE49-F238E27FC236}">
                    <a16:creationId xmlns:a16="http://schemas.microsoft.com/office/drawing/2014/main" id="{06E10E76-EF3F-4F4C-B103-D63283F11EDA}"/>
                  </a:ext>
                </a:extLst>
              </p:cNvPr>
              <p:cNvSpPr/>
              <p:nvPr/>
            </p:nvSpPr>
            <p:spPr>
              <a:xfrm>
                <a:off x="4635643" y="3740568"/>
                <a:ext cx="6175" cy="76146"/>
              </a:xfrm>
              <a:custGeom>
                <a:avLst/>
                <a:gdLst>
                  <a:gd name="connsiteX0" fmla="*/ 0 w 6175"/>
                  <a:gd name="connsiteY0" fmla="*/ 0 h 76146"/>
                  <a:gd name="connsiteX1" fmla="*/ 6176 w 6175"/>
                  <a:gd name="connsiteY1" fmla="*/ 0 h 76146"/>
                  <a:gd name="connsiteX2" fmla="*/ 6176 w 6175"/>
                  <a:gd name="connsiteY2" fmla="*/ 76146 h 76146"/>
                  <a:gd name="connsiteX3" fmla="*/ 0 w 6175"/>
                  <a:gd name="connsiteY3" fmla="*/ 76146 h 76146"/>
                </a:gdLst>
                <a:ahLst/>
                <a:cxnLst>
                  <a:cxn ang="0">
                    <a:pos x="connsiteX0" y="connsiteY0"/>
                  </a:cxn>
                  <a:cxn ang="0">
                    <a:pos x="connsiteX1" y="connsiteY1"/>
                  </a:cxn>
                  <a:cxn ang="0">
                    <a:pos x="connsiteX2" y="connsiteY2"/>
                  </a:cxn>
                  <a:cxn ang="0">
                    <a:pos x="connsiteX3" y="connsiteY3"/>
                  </a:cxn>
                </a:cxnLst>
                <a:rect l="l" t="t" r="r" b="b"/>
                <a:pathLst>
                  <a:path w="6175" h="76146">
                    <a:moveTo>
                      <a:pt x="0" y="0"/>
                    </a:moveTo>
                    <a:lnTo>
                      <a:pt x="6176" y="0"/>
                    </a:lnTo>
                    <a:lnTo>
                      <a:pt x="6176" y="76146"/>
                    </a:lnTo>
                    <a:lnTo>
                      <a:pt x="0" y="76146"/>
                    </a:lnTo>
                    <a:close/>
                  </a:path>
                </a:pathLst>
              </a:custGeom>
              <a:solidFill>
                <a:srgbClr val="406F95"/>
              </a:solidFill>
              <a:ln w="3233" cap="flat">
                <a:noFill/>
                <a:prstDash val="solid"/>
                <a:miter/>
              </a:ln>
            </p:spPr>
            <p:txBody>
              <a:bodyPr rtlCol="0" anchor="ctr"/>
              <a:lstStyle/>
              <a:p>
                <a:endParaRPr lang="en-US"/>
              </a:p>
            </p:txBody>
          </p:sp>
          <p:sp>
            <p:nvSpPr>
              <p:cNvPr id="830" name="Freeform: Shape 829">
                <a:extLst>
                  <a:ext uri="{FF2B5EF4-FFF2-40B4-BE49-F238E27FC236}">
                    <a16:creationId xmlns:a16="http://schemas.microsoft.com/office/drawing/2014/main" id="{362E3037-63EE-4D57-91AC-B86B3F5A78B9}"/>
                  </a:ext>
                </a:extLst>
              </p:cNvPr>
              <p:cNvSpPr/>
              <p:nvPr/>
            </p:nvSpPr>
            <p:spPr>
              <a:xfrm>
                <a:off x="4662868" y="3740568"/>
                <a:ext cx="6208" cy="76146"/>
              </a:xfrm>
              <a:custGeom>
                <a:avLst/>
                <a:gdLst>
                  <a:gd name="connsiteX0" fmla="*/ 0 w 6208"/>
                  <a:gd name="connsiteY0" fmla="*/ 0 h 76146"/>
                  <a:gd name="connsiteX1" fmla="*/ 6208 w 6208"/>
                  <a:gd name="connsiteY1" fmla="*/ 0 h 76146"/>
                  <a:gd name="connsiteX2" fmla="*/ 6208 w 6208"/>
                  <a:gd name="connsiteY2" fmla="*/ 76146 h 76146"/>
                  <a:gd name="connsiteX3" fmla="*/ 0 w 6208"/>
                  <a:gd name="connsiteY3" fmla="*/ 76146 h 76146"/>
                </a:gdLst>
                <a:ahLst/>
                <a:cxnLst>
                  <a:cxn ang="0">
                    <a:pos x="connsiteX0" y="connsiteY0"/>
                  </a:cxn>
                  <a:cxn ang="0">
                    <a:pos x="connsiteX1" y="connsiteY1"/>
                  </a:cxn>
                  <a:cxn ang="0">
                    <a:pos x="connsiteX2" y="connsiteY2"/>
                  </a:cxn>
                  <a:cxn ang="0">
                    <a:pos x="connsiteX3" y="connsiteY3"/>
                  </a:cxn>
                </a:cxnLst>
                <a:rect l="l" t="t" r="r" b="b"/>
                <a:pathLst>
                  <a:path w="6208" h="76146">
                    <a:moveTo>
                      <a:pt x="0" y="0"/>
                    </a:moveTo>
                    <a:lnTo>
                      <a:pt x="6208" y="0"/>
                    </a:lnTo>
                    <a:lnTo>
                      <a:pt x="6208" y="76146"/>
                    </a:lnTo>
                    <a:lnTo>
                      <a:pt x="0" y="76146"/>
                    </a:lnTo>
                    <a:close/>
                  </a:path>
                </a:pathLst>
              </a:custGeom>
              <a:solidFill>
                <a:srgbClr val="406F95"/>
              </a:solidFill>
              <a:ln w="3233" cap="flat">
                <a:noFill/>
                <a:prstDash val="solid"/>
                <a:miter/>
              </a:ln>
            </p:spPr>
            <p:txBody>
              <a:bodyPr rtlCol="0" anchor="ctr"/>
              <a:lstStyle/>
              <a:p>
                <a:endParaRPr lang="en-US"/>
              </a:p>
            </p:txBody>
          </p:sp>
          <p:sp>
            <p:nvSpPr>
              <p:cNvPr id="831" name="Freeform: Shape 830">
                <a:extLst>
                  <a:ext uri="{FF2B5EF4-FFF2-40B4-BE49-F238E27FC236}">
                    <a16:creationId xmlns:a16="http://schemas.microsoft.com/office/drawing/2014/main" id="{54238480-5148-4E5C-B4EC-43E18C0130A4}"/>
                  </a:ext>
                </a:extLst>
              </p:cNvPr>
              <p:cNvSpPr/>
              <p:nvPr/>
            </p:nvSpPr>
            <p:spPr>
              <a:xfrm>
                <a:off x="4690061" y="3740568"/>
                <a:ext cx="6208" cy="76146"/>
              </a:xfrm>
              <a:custGeom>
                <a:avLst/>
                <a:gdLst>
                  <a:gd name="connsiteX0" fmla="*/ 0 w 6208"/>
                  <a:gd name="connsiteY0" fmla="*/ 0 h 76146"/>
                  <a:gd name="connsiteX1" fmla="*/ 6208 w 6208"/>
                  <a:gd name="connsiteY1" fmla="*/ 0 h 76146"/>
                  <a:gd name="connsiteX2" fmla="*/ 6208 w 6208"/>
                  <a:gd name="connsiteY2" fmla="*/ 76146 h 76146"/>
                  <a:gd name="connsiteX3" fmla="*/ 0 w 6208"/>
                  <a:gd name="connsiteY3" fmla="*/ 76146 h 76146"/>
                </a:gdLst>
                <a:ahLst/>
                <a:cxnLst>
                  <a:cxn ang="0">
                    <a:pos x="connsiteX0" y="connsiteY0"/>
                  </a:cxn>
                  <a:cxn ang="0">
                    <a:pos x="connsiteX1" y="connsiteY1"/>
                  </a:cxn>
                  <a:cxn ang="0">
                    <a:pos x="connsiteX2" y="connsiteY2"/>
                  </a:cxn>
                  <a:cxn ang="0">
                    <a:pos x="connsiteX3" y="connsiteY3"/>
                  </a:cxn>
                </a:cxnLst>
                <a:rect l="l" t="t" r="r" b="b"/>
                <a:pathLst>
                  <a:path w="6208" h="76146">
                    <a:moveTo>
                      <a:pt x="0" y="0"/>
                    </a:moveTo>
                    <a:lnTo>
                      <a:pt x="6208" y="0"/>
                    </a:lnTo>
                    <a:lnTo>
                      <a:pt x="6208" y="76146"/>
                    </a:lnTo>
                    <a:lnTo>
                      <a:pt x="0" y="76146"/>
                    </a:lnTo>
                    <a:close/>
                  </a:path>
                </a:pathLst>
              </a:custGeom>
              <a:solidFill>
                <a:srgbClr val="406F95"/>
              </a:solidFill>
              <a:ln w="3233" cap="flat">
                <a:noFill/>
                <a:prstDash val="solid"/>
                <a:miter/>
              </a:ln>
            </p:spPr>
            <p:txBody>
              <a:bodyPr rtlCol="0" anchor="ctr"/>
              <a:lstStyle/>
              <a:p>
                <a:endParaRPr lang="en-US"/>
              </a:p>
            </p:txBody>
          </p:sp>
          <p:sp>
            <p:nvSpPr>
              <p:cNvPr id="832" name="Freeform: Shape 831">
                <a:extLst>
                  <a:ext uri="{FF2B5EF4-FFF2-40B4-BE49-F238E27FC236}">
                    <a16:creationId xmlns:a16="http://schemas.microsoft.com/office/drawing/2014/main" id="{2860CA9A-7A77-48F8-823E-70DDE5578558}"/>
                  </a:ext>
                </a:extLst>
              </p:cNvPr>
              <p:cNvSpPr/>
              <p:nvPr/>
            </p:nvSpPr>
            <p:spPr>
              <a:xfrm>
                <a:off x="4526775" y="3740568"/>
                <a:ext cx="6305" cy="76146"/>
              </a:xfrm>
              <a:custGeom>
                <a:avLst/>
                <a:gdLst>
                  <a:gd name="connsiteX0" fmla="*/ 6305 w 6305"/>
                  <a:gd name="connsiteY0" fmla="*/ 76146 h 76146"/>
                  <a:gd name="connsiteX1" fmla="*/ 0 w 6305"/>
                  <a:gd name="connsiteY1" fmla="*/ 70197 h 76146"/>
                  <a:gd name="connsiteX2" fmla="*/ 0 w 6305"/>
                  <a:gd name="connsiteY2" fmla="*/ 0 h 76146"/>
                  <a:gd name="connsiteX3" fmla="*/ 6305 w 6305"/>
                  <a:gd name="connsiteY3" fmla="*/ 0 h 76146"/>
                  <a:gd name="connsiteX4" fmla="*/ 6305 w 6305"/>
                  <a:gd name="connsiteY4" fmla="*/ 76146 h 761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05" h="76146">
                    <a:moveTo>
                      <a:pt x="6305" y="76146"/>
                    </a:moveTo>
                    <a:lnTo>
                      <a:pt x="0" y="70197"/>
                    </a:lnTo>
                    <a:lnTo>
                      <a:pt x="0" y="0"/>
                    </a:lnTo>
                    <a:lnTo>
                      <a:pt x="6305" y="0"/>
                    </a:lnTo>
                    <a:lnTo>
                      <a:pt x="6305" y="76146"/>
                    </a:lnTo>
                    <a:close/>
                  </a:path>
                </a:pathLst>
              </a:custGeom>
              <a:solidFill>
                <a:srgbClr val="406F95"/>
              </a:solidFill>
              <a:ln w="3233" cap="flat">
                <a:noFill/>
                <a:prstDash val="solid"/>
                <a:miter/>
              </a:ln>
            </p:spPr>
            <p:txBody>
              <a:bodyPr rtlCol="0" anchor="ctr"/>
              <a:lstStyle/>
              <a:p>
                <a:endParaRPr lang="en-US"/>
              </a:p>
            </p:txBody>
          </p:sp>
          <p:sp>
            <p:nvSpPr>
              <p:cNvPr id="833" name="Freeform: Shape 832">
                <a:extLst>
                  <a:ext uri="{FF2B5EF4-FFF2-40B4-BE49-F238E27FC236}">
                    <a16:creationId xmlns:a16="http://schemas.microsoft.com/office/drawing/2014/main" id="{2A3FCB6F-5698-4107-AE83-EEF7B5D314CB}"/>
                  </a:ext>
                </a:extLst>
              </p:cNvPr>
              <p:cNvSpPr/>
              <p:nvPr/>
            </p:nvSpPr>
            <p:spPr>
              <a:xfrm>
                <a:off x="4704611" y="3746776"/>
                <a:ext cx="9927" cy="76696"/>
              </a:xfrm>
              <a:custGeom>
                <a:avLst/>
                <a:gdLst>
                  <a:gd name="connsiteX0" fmla="*/ 4980 w 9927"/>
                  <a:gd name="connsiteY0" fmla="*/ 0 h 76696"/>
                  <a:gd name="connsiteX1" fmla="*/ 0 w 9927"/>
                  <a:gd name="connsiteY1" fmla="*/ 4850 h 76696"/>
                  <a:gd name="connsiteX2" fmla="*/ 0 w 9927"/>
                  <a:gd name="connsiteY2" fmla="*/ 4980 h 76696"/>
                  <a:gd name="connsiteX3" fmla="*/ 0 w 9927"/>
                  <a:gd name="connsiteY3" fmla="*/ 76696 h 76696"/>
                  <a:gd name="connsiteX4" fmla="*/ 9927 w 9927"/>
                  <a:gd name="connsiteY4" fmla="*/ 76696 h 76696"/>
                  <a:gd name="connsiteX5" fmla="*/ 9927 w 9927"/>
                  <a:gd name="connsiteY5" fmla="*/ 4980 h 76696"/>
                  <a:gd name="connsiteX6" fmla="*/ 5077 w 9927"/>
                  <a:gd name="connsiteY6" fmla="*/ 0 h 76696"/>
                  <a:gd name="connsiteX7" fmla="*/ 4980 w 9927"/>
                  <a:gd name="connsiteY7" fmla="*/ 0 h 7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27" h="76696">
                    <a:moveTo>
                      <a:pt x="4980" y="0"/>
                    </a:moveTo>
                    <a:cubicBezTo>
                      <a:pt x="2266" y="-35"/>
                      <a:pt x="36" y="2135"/>
                      <a:pt x="0" y="4850"/>
                    </a:cubicBezTo>
                    <a:cubicBezTo>
                      <a:pt x="0" y="4893"/>
                      <a:pt x="0" y="4937"/>
                      <a:pt x="0" y="4980"/>
                    </a:cubicBezTo>
                    <a:lnTo>
                      <a:pt x="0" y="76696"/>
                    </a:lnTo>
                    <a:lnTo>
                      <a:pt x="9927" y="76696"/>
                    </a:lnTo>
                    <a:lnTo>
                      <a:pt x="9927" y="4980"/>
                    </a:lnTo>
                    <a:cubicBezTo>
                      <a:pt x="9963" y="2266"/>
                      <a:pt x="7791" y="36"/>
                      <a:pt x="5077" y="0"/>
                    </a:cubicBezTo>
                    <a:cubicBezTo>
                      <a:pt x="5045" y="0"/>
                      <a:pt x="5013" y="0"/>
                      <a:pt x="4980" y="0"/>
                    </a:cubicBezTo>
                    <a:close/>
                  </a:path>
                </a:pathLst>
              </a:custGeom>
              <a:solidFill>
                <a:srgbClr val="182F46"/>
              </a:solidFill>
              <a:ln w="3233" cap="flat">
                <a:noFill/>
                <a:prstDash val="solid"/>
                <a:miter/>
              </a:ln>
            </p:spPr>
            <p:txBody>
              <a:bodyPr rtlCol="0" anchor="ctr"/>
              <a:lstStyle/>
              <a:p>
                <a:endParaRPr lang="en-US"/>
              </a:p>
            </p:txBody>
          </p:sp>
          <p:sp>
            <p:nvSpPr>
              <p:cNvPr id="834" name="Freeform: Shape 833">
                <a:extLst>
                  <a:ext uri="{FF2B5EF4-FFF2-40B4-BE49-F238E27FC236}">
                    <a16:creationId xmlns:a16="http://schemas.microsoft.com/office/drawing/2014/main" id="{3071EAFA-D337-4502-B041-9A4C9FB80AE9}"/>
                  </a:ext>
                </a:extLst>
              </p:cNvPr>
              <p:cNvSpPr/>
              <p:nvPr/>
            </p:nvSpPr>
            <p:spPr>
              <a:xfrm>
                <a:off x="4731804" y="3746775"/>
                <a:ext cx="9959" cy="76696"/>
              </a:xfrm>
              <a:custGeom>
                <a:avLst/>
                <a:gdLst>
                  <a:gd name="connsiteX0" fmla="*/ 5012 w 9959"/>
                  <a:gd name="connsiteY0" fmla="*/ 1 h 76696"/>
                  <a:gd name="connsiteX1" fmla="*/ 1 w 9959"/>
                  <a:gd name="connsiteY1" fmla="*/ 4817 h 76696"/>
                  <a:gd name="connsiteX2" fmla="*/ 0 w 9959"/>
                  <a:gd name="connsiteY2" fmla="*/ 4981 h 76696"/>
                  <a:gd name="connsiteX3" fmla="*/ 0 w 9959"/>
                  <a:gd name="connsiteY3" fmla="*/ 76697 h 76696"/>
                  <a:gd name="connsiteX4" fmla="*/ 9959 w 9959"/>
                  <a:gd name="connsiteY4" fmla="*/ 76697 h 76696"/>
                  <a:gd name="connsiteX5" fmla="*/ 9959 w 9959"/>
                  <a:gd name="connsiteY5" fmla="*/ 4980 h 76696"/>
                  <a:gd name="connsiteX6" fmla="*/ 5045 w 9959"/>
                  <a:gd name="connsiteY6" fmla="*/ 1 h 76696"/>
                  <a:gd name="connsiteX7" fmla="*/ 5012 w 9959"/>
                  <a:gd name="connsiteY7" fmla="*/ 1 h 7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59" h="76696">
                    <a:moveTo>
                      <a:pt x="5012" y="1"/>
                    </a:moveTo>
                    <a:cubicBezTo>
                      <a:pt x="2298" y="-53"/>
                      <a:pt x="55" y="2104"/>
                      <a:pt x="1" y="4817"/>
                    </a:cubicBezTo>
                    <a:cubicBezTo>
                      <a:pt x="0" y="4872"/>
                      <a:pt x="0" y="4926"/>
                      <a:pt x="0" y="4981"/>
                    </a:cubicBezTo>
                    <a:lnTo>
                      <a:pt x="0" y="76697"/>
                    </a:lnTo>
                    <a:lnTo>
                      <a:pt x="9959" y="76697"/>
                    </a:lnTo>
                    <a:lnTo>
                      <a:pt x="9959" y="4980"/>
                    </a:lnTo>
                    <a:cubicBezTo>
                      <a:pt x="9977" y="2248"/>
                      <a:pt x="7777" y="19"/>
                      <a:pt x="5045" y="1"/>
                    </a:cubicBezTo>
                    <a:cubicBezTo>
                      <a:pt x="5034" y="1"/>
                      <a:pt x="5023" y="1"/>
                      <a:pt x="5012" y="1"/>
                    </a:cubicBezTo>
                    <a:close/>
                  </a:path>
                </a:pathLst>
              </a:custGeom>
              <a:solidFill>
                <a:srgbClr val="182F46"/>
              </a:solidFill>
              <a:ln w="3233" cap="flat">
                <a:noFill/>
                <a:prstDash val="solid"/>
                <a:miter/>
              </a:ln>
            </p:spPr>
            <p:txBody>
              <a:bodyPr rtlCol="0" anchor="ctr"/>
              <a:lstStyle/>
              <a:p>
                <a:endParaRPr lang="en-US"/>
              </a:p>
            </p:txBody>
          </p:sp>
          <p:sp>
            <p:nvSpPr>
              <p:cNvPr id="835" name="Freeform: Shape 834">
                <a:extLst>
                  <a:ext uri="{FF2B5EF4-FFF2-40B4-BE49-F238E27FC236}">
                    <a16:creationId xmlns:a16="http://schemas.microsoft.com/office/drawing/2014/main" id="{F34EDB21-2EA1-4B6D-9CD3-72AA01C6F3B3}"/>
                  </a:ext>
                </a:extLst>
              </p:cNvPr>
              <p:cNvSpPr/>
              <p:nvPr/>
            </p:nvSpPr>
            <p:spPr>
              <a:xfrm>
                <a:off x="4758964" y="3746775"/>
                <a:ext cx="10023" cy="76697"/>
              </a:xfrm>
              <a:custGeom>
                <a:avLst/>
                <a:gdLst>
                  <a:gd name="connsiteX0" fmla="*/ 4979 w 10023"/>
                  <a:gd name="connsiteY0" fmla="*/ 1 h 76697"/>
                  <a:gd name="connsiteX1" fmla="*/ 0 w 10023"/>
                  <a:gd name="connsiteY1" fmla="*/ 4981 h 76697"/>
                  <a:gd name="connsiteX2" fmla="*/ 0 w 10023"/>
                  <a:gd name="connsiteY2" fmla="*/ 76697 h 76697"/>
                  <a:gd name="connsiteX3" fmla="*/ 10023 w 10023"/>
                  <a:gd name="connsiteY3" fmla="*/ 76697 h 76697"/>
                  <a:gd name="connsiteX4" fmla="*/ 10023 w 10023"/>
                  <a:gd name="connsiteY4" fmla="*/ 4980 h 76697"/>
                  <a:gd name="connsiteX5" fmla="*/ 5110 w 10023"/>
                  <a:gd name="connsiteY5" fmla="*/ 0 h 76697"/>
                  <a:gd name="connsiteX6" fmla="*/ 4979 w 10023"/>
                  <a:gd name="connsiteY6" fmla="*/ 1 h 7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23" h="76697">
                    <a:moveTo>
                      <a:pt x="4979" y="1"/>
                    </a:moveTo>
                    <a:cubicBezTo>
                      <a:pt x="2229" y="1"/>
                      <a:pt x="0" y="2231"/>
                      <a:pt x="0" y="4981"/>
                    </a:cubicBezTo>
                    <a:lnTo>
                      <a:pt x="0" y="76697"/>
                    </a:lnTo>
                    <a:lnTo>
                      <a:pt x="10023" y="76697"/>
                    </a:lnTo>
                    <a:lnTo>
                      <a:pt x="10023" y="4980"/>
                    </a:lnTo>
                    <a:cubicBezTo>
                      <a:pt x="10042" y="2248"/>
                      <a:pt x="7842" y="19"/>
                      <a:pt x="5110" y="0"/>
                    </a:cubicBezTo>
                    <a:cubicBezTo>
                      <a:pt x="5066" y="0"/>
                      <a:pt x="5023" y="0"/>
                      <a:pt x="4979" y="1"/>
                    </a:cubicBezTo>
                    <a:close/>
                  </a:path>
                </a:pathLst>
              </a:custGeom>
              <a:solidFill>
                <a:srgbClr val="182F46"/>
              </a:solidFill>
              <a:ln w="3233" cap="flat">
                <a:noFill/>
                <a:prstDash val="solid"/>
                <a:miter/>
              </a:ln>
            </p:spPr>
            <p:txBody>
              <a:bodyPr rtlCol="0" anchor="ctr"/>
              <a:lstStyle/>
              <a:p>
                <a:endParaRPr lang="en-US"/>
              </a:p>
            </p:txBody>
          </p:sp>
          <p:sp>
            <p:nvSpPr>
              <p:cNvPr id="836" name="Freeform: Shape 835">
                <a:extLst>
                  <a:ext uri="{FF2B5EF4-FFF2-40B4-BE49-F238E27FC236}">
                    <a16:creationId xmlns:a16="http://schemas.microsoft.com/office/drawing/2014/main" id="{85A0B491-5F92-4E17-90E8-1297F9D94DBE}"/>
                  </a:ext>
                </a:extLst>
              </p:cNvPr>
              <p:cNvSpPr/>
              <p:nvPr/>
            </p:nvSpPr>
            <p:spPr>
              <a:xfrm>
                <a:off x="4717286" y="3740568"/>
                <a:ext cx="6175" cy="76146"/>
              </a:xfrm>
              <a:custGeom>
                <a:avLst/>
                <a:gdLst>
                  <a:gd name="connsiteX0" fmla="*/ 0 w 6175"/>
                  <a:gd name="connsiteY0" fmla="*/ 0 h 76146"/>
                  <a:gd name="connsiteX1" fmla="*/ 6176 w 6175"/>
                  <a:gd name="connsiteY1" fmla="*/ 0 h 76146"/>
                  <a:gd name="connsiteX2" fmla="*/ 6176 w 6175"/>
                  <a:gd name="connsiteY2" fmla="*/ 76146 h 76146"/>
                  <a:gd name="connsiteX3" fmla="*/ 0 w 6175"/>
                  <a:gd name="connsiteY3" fmla="*/ 76146 h 76146"/>
                </a:gdLst>
                <a:ahLst/>
                <a:cxnLst>
                  <a:cxn ang="0">
                    <a:pos x="connsiteX0" y="connsiteY0"/>
                  </a:cxn>
                  <a:cxn ang="0">
                    <a:pos x="connsiteX1" y="connsiteY1"/>
                  </a:cxn>
                  <a:cxn ang="0">
                    <a:pos x="connsiteX2" y="connsiteY2"/>
                  </a:cxn>
                  <a:cxn ang="0">
                    <a:pos x="connsiteX3" y="connsiteY3"/>
                  </a:cxn>
                </a:cxnLst>
                <a:rect l="l" t="t" r="r" b="b"/>
                <a:pathLst>
                  <a:path w="6175" h="76146">
                    <a:moveTo>
                      <a:pt x="0" y="0"/>
                    </a:moveTo>
                    <a:lnTo>
                      <a:pt x="6176" y="0"/>
                    </a:lnTo>
                    <a:lnTo>
                      <a:pt x="6176" y="76146"/>
                    </a:lnTo>
                    <a:lnTo>
                      <a:pt x="0" y="76146"/>
                    </a:lnTo>
                    <a:close/>
                  </a:path>
                </a:pathLst>
              </a:custGeom>
              <a:solidFill>
                <a:srgbClr val="406F95"/>
              </a:solidFill>
              <a:ln w="3233" cap="flat">
                <a:noFill/>
                <a:prstDash val="solid"/>
                <a:miter/>
              </a:ln>
            </p:spPr>
            <p:txBody>
              <a:bodyPr rtlCol="0" anchor="ctr"/>
              <a:lstStyle/>
              <a:p>
                <a:endParaRPr lang="en-US"/>
              </a:p>
            </p:txBody>
          </p:sp>
          <p:sp>
            <p:nvSpPr>
              <p:cNvPr id="837" name="Freeform: Shape 836">
                <a:extLst>
                  <a:ext uri="{FF2B5EF4-FFF2-40B4-BE49-F238E27FC236}">
                    <a16:creationId xmlns:a16="http://schemas.microsoft.com/office/drawing/2014/main" id="{74B82D15-9A02-445F-9EE0-2D2AC5ED9E65}"/>
                  </a:ext>
                </a:extLst>
              </p:cNvPr>
              <p:cNvSpPr/>
              <p:nvPr/>
            </p:nvSpPr>
            <p:spPr>
              <a:xfrm>
                <a:off x="4744479" y="3740568"/>
                <a:ext cx="6240" cy="76146"/>
              </a:xfrm>
              <a:custGeom>
                <a:avLst/>
                <a:gdLst>
                  <a:gd name="connsiteX0" fmla="*/ 0 w 6240"/>
                  <a:gd name="connsiteY0" fmla="*/ 0 h 76146"/>
                  <a:gd name="connsiteX1" fmla="*/ 6240 w 6240"/>
                  <a:gd name="connsiteY1" fmla="*/ 0 h 76146"/>
                  <a:gd name="connsiteX2" fmla="*/ 6240 w 6240"/>
                  <a:gd name="connsiteY2" fmla="*/ 76146 h 76146"/>
                  <a:gd name="connsiteX3" fmla="*/ 0 w 6240"/>
                  <a:gd name="connsiteY3" fmla="*/ 76146 h 76146"/>
                </a:gdLst>
                <a:ahLst/>
                <a:cxnLst>
                  <a:cxn ang="0">
                    <a:pos x="connsiteX0" y="connsiteY0"/>
                  </a:cxn>
                  <a:cxn ang="0">
                    <a:pos x="connsiteX1" y="connsiteY1"/>
                  </a:cxn>
                  <a:cxn ang="0">
                    <a:pos x="connsiteX2" y="connsiteY2"/>
                  </a:cxn>
                  <a:cxn ang="0">
                    <a:pos x="connsiteX3" y="connsiteY3"/>
                  </a:cxn>
                </a:cxnLst>
                <a:rect l="l" t="t" r="r" b="b"/>
                <a:pathLst>
                  <a:path w="6240" h="76146">
                    <a:moveTo>
                      <a:pt x="0" y="0"/>
                    </a:moveTo>
                    <a:lnTo>
                      <a:pt x="6240" y="0"/>
                    </a:lnTo>
                    <a:lnTo>
                      <a:pt x="6240" y="76146"/>
                    </a:lnTo>
                    <a:lnTo>
                      <a:pt x="0" y="76146"/>
                    </a:lnTo>
                    <a:close/>
                  </a:path>
                </a:pathLst>
              </a:custGeom>
              <a:solidFill>
                <a:srgbClr val="406F95"/>
              </a:solidFill>
              <a:ln w="3233" cap="flat">
                <a:noFill/>
                <a:prstDash val="solid"/>
                <a:miter/>
              </a:ln>
            </p:spPr>
            <p:txBody>
              <a:bodyPr rtlCol="0" anchor="ctr"/>
              <a:lstStyle/>
              <a:p>
                <a:endParaRPr lang="en-US"/>
              </a:p>
            </p:txBody>
          </p:sp>
          <p:sp>
            <p:nvSpPr>
              <p:cNvPr id="838" name="Freeform: Shape 837">
                <a:extLst>
                  <a:ext uri="{FF2B5EF4-FFF2-40B4-BE49-F238E27FC236}">
                    <a16:creationId xmlns:a16="http://schemas.microsoft.com/office/drawing/2014/main" id="{DFED8D82-D17C-468F-9794-38A7341C320C}"/>
                  </a:ext>
                </a:extLst>
              </p:cNvPr>
              <p:cNvSpPr/>
              <p:nvPr/>
            </p:nvSpPr>
            <p:spPr>
              <a:xfrm>
                <a:off x="4771704" y="3740568"/>
                <a:ext cx="6175" cy="76146"/>
              </a:xfrm>
              <a:custGeom>
                <a:avLst/>
                <a:gdLst>
                  <a:gd name="connsiteX0" fmla="*/ 0 w 6175"/>
                  <a:gd name="connsiteY0" fmla="*/ 0 h 76146"/>
                  <a:gd name="connsiteX1" fmla="*/ 6176 w 6175"/>
                  <a:gd name="connsiteY1" fmla="*/ 0 h 76146"/>
                  <a:gd name="connsiteX2" fmla="*/ 6176 w 6175"/>
                  <a:gd name="connsiteY2" fmla="*/ 76146 h 76146"/>
                  <a:gd name="connsiteX3" fmla="*/ 0 w 6175"/>
                  <a:gd name="connsiteY3" fmla="*/ 76146 h 76146"/>
                </a:gdLst>
                <a:ahLst/>
                <a:cxnLst>
                  <a:cxn ang="0">
                    <a:pos x="connsiteX0" y="connsiteY0"/>
                  </a:cxn>
                  <a:cxn ang="0">
                    <a:pos x="connsiteX1" y="connsiteY1"/>
                  </a:cxn>
                  <a:cxn ang="0">
                    <a:pos x="connsiteX2" y="connsiteY2"/>
                  </a:cxn>
                  <a:cxn ang="0">
                    <a:pos x="connsiteX3" y="connsiteY3"/>
                  </a:cxn>
                </a:cxnLst>
                <a:rect l="l" t="t" r="r" b="b"/>
                <a:pathLst>
                  <a:path w="6175" h="76146">
                    <a:moveTo>
                      <a:pt x="0" y="0"/>
                    </a:moveTo>
                    <a:lnTo>
                      <a:pt x="6176" y="0"/>
                    </a:lnTo>
                    <a:lnTo>
                      <a:pt x="6176" y="76146"/>
                    </a:lnTo>
                    <a:lnTo>
                      <a:pt x="0" y="76146"/>
                    </a:lnTo>
                    <a:close/>
                  </a:path>
                </a:pathLst>
              </a:custGeom>
              <a:solidFill>
                <a:srgbClr val="406F95"/>
              </a:solidFill>
              <a:ln w="3233" cap="flat">
                <a:noFill/>
                <a:prstDash val="solid"/>
                <a:miter/>
              </a:ln>
            </p:spPr>
            <p:txBody>
              <a:bodyPr rtlCol="0" anchor="ctr"/>
              <a:lstStyle/>
              <a:p>
                <a:endParaRPr lang="en-US"/>
              </a:p>
            </p:txBody>
          </p:sp>
          <p:sp>
            <p:nvSpPr>
              <p:cNvPr id="839" name="Freeform: Shape 838">
                <a:extLst>
                  <a:ext uri="{FF2B5EF4-FFF2-40B4-BE49-F238E27FC236}">
                    <a16:creationId xmlns:a16="http://schemas.microsoft.com/office/drawing/2014/main" id="{C1444075-5880-40C9-B41D-E49EA0BB9629}"/>
                  </a:ext>
                </a:extLst>
              </p:cNvPr>
              <p:cNvSpPr/>
              <p:nvPr/>
            </p:nvSpPr>
            <p:spPr>
              <a:xfrm>
                <a:off x="4609614" y="3580063"/>
                <a:ext cx="84973" cy="15585"/>
              </a:xfrm>
              <a:custGeom>
                <a:avLst/>
                <a:gdLst>
                  <a:gd name="connsiteX0" fmla="*/ 84973 w 84973"/>
                  <a:gd name="connsiteY0" fmla="*/ 7793 h 15585"/>
                  <a:gd name="connsiteX1" fmla="*/ 77246 w 84973"/>
                  <a:gd name="connsiteY1" fmla="*/ 15585 h 15585"/>
                  <a:gd name="connsiteX2" fmla="*/ 77213 w 84973"/>
                  <a:gd name="connsiteY2" fmla="*/ 15585 h 15585"/>
                  <a:gd name="connsiteX3" fmla="*/ 7825 w 84973"/>
                  <a:gd name="connsiteY3" fmla="*/ 15585 h 15585"/>
                  <a:gd name="connsiteX4" fmla="*/ 0 w 84973"/>
                  <a:gd name="connsiteY4" fmla="*/ 7825 h 15585"/>
                  <a:gd name="connsiteX5" fmla="*/ 0 w 84973"/>
                  <a:gd name="connsiteY5" fmla="*/ 7793 h 15585"/>
                  <a:gd name="connsiteX6" fmla="*/ 0 w 84973"/>
                  <a:gd name="connsiteY6" fmla="*/ 7793 h 15585"/>
                  <a:gd name="connsiteX7" fmla="*/ 7792 w 84973"/>
                  <a:gd name="connsiteY7" fmla="*/ 0 h 15585"/>
                  <a:gd name="connsiteX8" fmla="*/ 7825 w 84973"/>
                  <a:gd name="connsiteY8" fmla="*/ 0 h 15585"/>
                  <a:gd name="connsiteX9" fmla="*/ 77213 w 84973"/>
                  <a:gd name="connsiteY9" fmla="*/ 0 h 15585"/>
                  <a:gd name="connsiteX10" fmla="*/ 84973 w 84973"/>
                  <a:gd name="connsiteY10" fmla="*/ 7760 h 15585"/>
                  <a:gd name="connsiteX11" fmla="*/ 84973 w 84973"/>
                  <a:gd name="connsiteY11" fmla="*/ 7793 h 15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4973" h="15585">
                    <a:moveTo>
                      <a:pt x="84973" y="7793"/>
                    </a:moveTo>
                    <a:cubicBezTo>
                      <a:pt x="84991" y="12078"/>
                      <a:pt x="81531" y="15567"/>
                      <a:pt x="77246" y="15585"/>
                    </a:cubicBezTo>
                    <a:cubicBezTo>
                      <a:pt x="77235" y="15585"/>
                      <a:pt x="77224" y="15585"/>
                      <a:pt x="77213" y="15585"/>
                    </a:cubicBezTo>
                    <a:lnTo>
                      <a:pt x="7825" y="15585"/>
                    </a:lnTo>
                    <a:cubicBezTo>
                      <a:pt x="3521" y="15603"/>
                      <a:pt x="18" y="12129"/>
                      <a:pt x="0" y="7825"/>
                    </a:cubicBezTo>
                    <a:cubicBezTo>
                      <a:pt x="0" y="7814"/>
                      <a:pt x="0" y="7803"/>
                      <a:pt x="0" y="7793"/>
                    </a:cubicBezTo>
                    <a:lnTo>
                      <a:pt x="0" y="7793"/>
                    </a:lnTo>
                    <a:cubicBezTo>
                      <a:pt x="0" y="3489"/>
                      <a:pt x="3489" y="0"/>
                      <a:pt x="7792" y="0"/>
                    </a:cubicBezTo>
                    <a:cubicBezTo>
                      <a:pt x="7803" y="0"/>
                      <a:pt x="7814" y="0"/>
                      <a:pt x="7825" y="0"/>
                    </a:cubicBezTo>
                    <a:lnTo>
                      <a:pt x="77213" y="0"/>
                    </a:lnTo>
                    <a:cubicBezTo>
                      <a:pt x="81499" y="0"/>
                      <a:pt x="84973" y="3474"/>
                      <a:pt x="84973" y="7760"/>
                    </a:cubicBezTo>
                    <a:cubicBezTo>
                      <a:pt x="84973" y="7771"/>
                      <a:pt x="84973" y="7782"/>
                      <a:pt x="84973" y="7793"/>
                    </a:cubicBezTo>
                    <a:close/>
                  </a:path>
                </a:pathLst>
              </a:custGeom>
              <a:solidFill>
                <a:srgbClr val="B65738"/>
              </a:solidFill>
              <a:ln w="3233" cap="flat">
                <a:noFill/>
                <a:prstDash val="solid"/>
                <a:miter/>
              </a:ln>
            </p:spPr>
            <p:txBody>
              <a:bodyPr rtlCol="0" anchor="ctr"/>
              <a:lstStyle/>
              <a:p>
                <a:endParaRPr lang="en-US"/>
              </a:p>
            </p:txBody>
          </p:sp>
          <p:sp>
            <p:nvSpPr>
              <p:cNvPr id="840" name="Freeform: Shape 839">
                <a:extLst>
                  <a:ext uri="{FF2B5EF4-FFF2-40B4-BE49-F238E27FC236}">
                    <a16:creationId xmlns:a16="http://schemas.microsoft.com/office/drawing/2014/main" id="{88B50964-A04A-4266-985F-DBCEE37CC6D8}"/>
                  </a:ext>
                </a:extLst>
              </p:cNvPr>
              <p:cNvSpPr/>
              <p:nvPr/>
            </p:nvSpPr>
            <p:spPr>
              <a:xfrm>
                <a:off x="4385509" y="3815809"/>
                <a:ext cx="533216" cy="1463072"/>
              </a:xfrm>
              <a:custGeom>
                <a:avLst/>
                <a:gdLst>
                  <a:gd name="connsiteX0" fmla="*/ 533217 w 533216"/>
                  <a:gd name="connsiteY0" fmla="*/ 172889 h 1463072"/>
                  <a:gd name="connsiteX1" fmla="*/ 266625 w 533216"/>
                  <a:gd name="connsiteY1" fmla="*/ 0 h 1463072"/>
                  <a:gd name="connsiteX2" fmla="*/ 0 w 533216"/>
                  <a:gd name="connsiteY2" fmla="*/ 172889 h 1463072"/>
                  <a:gd name="connsiteX3" fmla="*/ 72007 w 533216"/>
                  <a:gd name="connsiteY3" fmla="*/ 398870 h 1463072"/>
                  <a:gd name="connsiteX4" fmla="*/ 23022 w 533216"/>
                  <a:gd name="connsiteY4" fmla="*/ 1346476 h 1463072"/>
                  <a:gd name="connsiteX5" fmla="*/ 139617 w 533216"/>
                  <a:gd name="connsiteY5" fmla="*/ 1463072 h 1463072"/>
                  <a:gd name="connsiteX6" fmla="*/ 139682 w 533216"/>
                  <a:gd name="connsiteY6" fmla="*/ 1463072 h 1463072"/>
                  <a:gd name="connsiteX7" fmla="*/ 393535 w 533216"/>
                  <a:gd name="connsiteY7" fmla="*/ 1463072 h 1463072"/>
                  <a:gd name="connsiteX8" fmla="*/ 510195 w 533216"/>
                  <a:gd name="connsiteY8" fmla="*/ 1346541 h 1463072"/>
                  <a:gd name="connsiteX9" fmla="*/ 510195 w 533216"/>
                  <a:gd name="connsiteY9" fmla="*/ 1346476 h 1463072"/>
                  <a:gd name="connsiteX10" fmla="*/ 461209 w 533216"/>
                  <a:gd name="connsiteY10" fmla="*/ 398870 h 1463072"/>
                  <a:gd name="connsiteX11" fmla="*/ 533217 w 533216"/>
                  <a:gd name="connsiteY11" fmla="*/ 172889 h 1463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3216" h="1463072">
                    <a:moveTo>
                      <a:pt x="533217" y="172889"/>
                    </a:moveTo>
                    <a:cubicBezTo>
                      <a:pt x="533217" y="25640"/>
                      <a:pt x="413840" y="0"/>
                      <a:pt x="266625" y="0"/>
                    </a:cubicBezTo>
                    <a:cubicBezTo>
                      <a:pt x="119409" y="0"/>
                      <a:pt x="0" y="25640"/>
                      <a:pt x="0" y="172889"/>
                    </a:cubicBezTo>
                    <a:cubicBezTo>
                      <a:pt x="0" y="243312"/>
                      <a:pt x="27354" y="328835"/>
                      <a:pt x="72007" y="398870"/>
                    </a:cubicBezTo>
                    <a:lnTo>
                      <a:pt x="23022" y="1346476"/>
                    </a:lnTo>
                    <a:cubicBezTo>
                      <a:pt x="23022" y="1410871"/>
                      <a:pt x="75223" y="1463072"/>
                      <a:pt x="139617" y="1463072"/>
                    </a:cubicBezTo>
                    <a:cubicBezTo>
                      <a:pt x="139639" y="1463072"/>
                      <a:pt x="139661" y="1463072"/>
                      <a:pt x="139682" y="1463072"/>
                    </a:cubicBezTo>
                    <a:lnTo>
                      <a:pt x="393535" y="1463072"/>
                    </a:lnTo>
                    <a:cubicBezTo>
                      <a:pt x="457929" y="1463108"/>
                      <a:pt x="510160" y="1410935"/>
                      <a:pt x="510195" y="1346541"/>
                    </a:cubicBezTo>
                    <a:cubicBezTo>
                      <a:pt x="510195" y="1346519"/>
                      <a:pt x="510195" y="1346498"/>
                      <a:pt x="510195" y="1346476"/>
                    </a:cubicBezTo>
                    <a:lnTo>
                      <a:pt x="461209" y="398870"/>
                    </a:lnTo>
                    <a:cubicBezTo>
                      <a:pt x="506024" y="328835"/>
                      <a:pt x="533217" y="243312"/>
                      <a:pt x="533217" y="172889"/>
                    </a:cubicBezTo>
                    <a:close/>
                  </a:path>
                </a:pathLst>
              </a:custGeom>
              <a:solidFill>
                <a:srgbClr val="7CC5D0"/>
              </a:solidFill>
              <a:ln w="3233" cap="flat">
                <a:noFill/>
                <a:prstDash val="solid"/>
                <a:miter/>
              </a:ln>
            </p:spPr>
            <p:txBody>
              <a:bodyPr rtlCol="0" anchor="ctr"/>
              <a:lstStyle/>
              <a:p>
                <a:endParaRPr lang="en-US"/>
              </a:p>
            </p:txBody>
          </p:sp>
          <p:sp>
            <p:nvSpPr>
              <p:cNvPr id="841" name="Freeform: Shape 840">
                <a:extLst>
                  <a:ext uri="{FF2B5EF4-FFF2-40B4-BE49-F238E27FC236}">
                    <a16:creationId xmlns:a16="http://schemas.microsoft.com/office/drawing/2014/main" id="{D2D03B1D-19BE-491C-86F8-8442FEC42690}"/>
                  </a:ext>
                </a:extLst>
              </p:cNvPr>
              <p:cNvSpPr/>
              <p:nvPr/>
            </p:nvSpPr>
            <p:spPr>
              <a:xfrm>
                <a:off x="4457775" y="3943451"/>
                <a:ext cx="407082" cy="1287543"/>
              </a:xfrm>
              <a:custGeom>
                <a:avLst/>
                <a:gdLst>
                  <a:gd name="connsiteX0" fmla="*/ 407083 w 407082"/>
                  <a:gd name="connsiteY0" fmla="*/ 66748 h 1287543"/>
                  <a:gd name="connsiteX1" fmla="*/ 39059 w 407082"/>
                  <a:gd name="connsiteY1" fmla="*/ 247074 h 1287543"/>
                  <a:gd name="connsiteX2" fmla="*/ 0 w 407082"/>
                  <a:gd name="connsiteY2" fmla="*/ 1194455 h 1287543"/>
                  <a:gd name="connsiteX3" fmla="*/ 93024 w 407082"/>
                  <a:gd name="connsiteY3" fmla="*/ 1287544 h 1287543"/>
                  <a:gd name="connsiteX4" fmla="*/ 93057 w 407082"/>
                  <a:gd name="connsiteY4" fmla="*/ 1287544 h 1287543"/>
                  <a:gd name="connsiteX5" fmla="*/ 295596 w 407082"/>
                  <a:gd name="connsiteY5" fmla="*/ 1287543 h 1287543"/>
                  <a:gd name="connsiteX6" fmla="*/ 388653 w 407082"/>
                  <a:gd name="connsiteY6" fmla="*/ 1194487 h 1287543"/>
                  <a:gd name="connsiteX7" fmla="*/ 388653 w 407082"/>
                  <a:gd name="connsiteY7" fmla="*/ 1194357 h 1287543"/>
                  <a:gd name="connsiteX8" fmla="*/ 349690 w 407082"/>
                  <a:gd name="connsiteY8" fmla="*/ 246977 h 1287543"/>
                  <a:gd name="connsiteX9" fmla="*/ 407083 w 407082"/>
                  <a:gd name="connsiteY9" fmla="*/ 66748 h 1287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082" h="1287543">
                    <a:moveTo>
                      <a:pt x="407083" y="66748"/>
                    </a:moveTo>
                    <a:cubicBezTo>
                      <a:pt x="399226" y="-117199"/>
                      <a:pt x="-36117" y="124399"/>
                      <a:pt x="39059" y="247074"/>
                    </a:cubicBezTo>
                    <a:lnTo>
                      <a:pt x="0" y="1194455"/>
                    </a:lnTo>
                    <a:cubicBezTo>
                      <a:pt x="-18" y="1245849"/>
                      <a:pt x="41631" y="1287526"/>
                      <a:pt x="93024" y="1287544"/>
                    </a:cubicBezTo>
                    <a:cubicBezTo>
                      <a:pt x="93035" y="1287544"/>
                      <a:pt x="93046" y="1287544"/>
                      <a:pt x="93057" y="1287544"/>
                    </a:cubicBezTo>
                    <a:lnTo>
                      <a:pt x="295596" y="1287543"/>
                    </a:lnTo>
                    <a:cubicBezTo>
                      <a:pt x="346990" y="1287543"/>
                      <a:pt x="388653" y="1245881"/>
                      <a:pt x="388653" y="1194487"/>
                    </a:cubicBezTo>
                    <a:cubicBezTo>
                      <a:pt x="388653" y="1194444"/>
                      <a:pt x="388653" y="1194400"/>
                      <a:pt x="388653" y="1194357"/>
                    </a:cubicBezTo>
                    <a:lnTo>
                      <a:pt x="349690" y="246977"/>
                    </a:lnTo>
                    <a:cubicBezTo>
                      <a:pt x="385257" y="191201"/>
                      <a:pt x="407083" y="122977"/>
                      <a:pt x="407083" y="66748"/>
                    </a:cubicBezTo>
                    <a:close/>
                  </a:path>
                </a:pathLst>
              </a:custGeom>
              <a:solidFill>
                <a:srgbClr val="A7D7E0"/>
              </a:solidFill>
              <a:ln w="3233" cap="flat">
                <a:noFill/>
                <a:prstDash val="solid"/>
                <a:miter/>
              </a:ln>
            </p:spPr>
            <p:txBody>
              <a:bodyPr rtlCol="0" anchor="ctr"/>
              <a:lstStyle/>
              <a:p>
                <a:endParaRPr lang="en-US"/>
              </a:p>
            </p:txBody>
          </p:sp>
          <p:sp>
            <p:nvSpPr>
              <p:cNvPr id="842" name="Freeform: Shape 841">
                <a:extLst>
                  <a:ext uri="{FF2B5EF4-FFF2-40B4-BE49-F238E27FC236}">
                    <a16:creationId xmlns:a16="http://schemas.microsoft.com/office/drawing/2014/main" id="{6C0F10FA-EC26-499C-AB05-03B973EBFF16}"/>
                  </a:ext>
                </a:extLst>
              </p:cNvPr>
              <p:cNvSpPr/>
              <p:nvPr/>
            </p:nvSpPr>
            <p:spPr>
              <a:xfrm>
                <a:off x="4415682" y="3835537"/>
                <a:ext cx="366148" cy="275952"/>
              </a:xfrm>
              <a:custGeom>
                <a:avLst/>
                <a:gdLst>
                  <a:gd name="connsiteX0" fmla="*/ 22596 w 366148"/>
                  <a:gd name="connsiteY0" fmla="*/ 268916 h 275952"/>
                  <a:gd name="connsiteX1" fmla="*/ 170555 w 366148"/>
                  <a:gd name="connsiteY1" fmla="*/ 140130 h 275952"/>
                  <a:gd name="connsiteX2" fmla="*/ 362165 w 366148"/>
                  <a:gd name="connsiteY2" fmla="*/ 46362 h 275952"/>
                  <a:gd name="connsiteX3" fmla="*/ 66052 w 366148"/>
                  <a:gd name="connsiteY3" fmla="*/ 26509 h 275952"/>
                  <a:gd name="connsiteX4" fmla="*/ 22596 w 366148"/>
                  <a:gd name="connsiteY4" fmla="*/ 268916 h 2759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148" h="275952">
                    <a:moveTo>
                      <a:pt x="22596" y="268916"/>
                    </a:moveTo>
                    <a:cubicBezTo>
                      <a:pt x="51179" y="305032"/>
                      <a:pt x="82575" y="192996"/>
                      <a:pt x="170555" y="140130"/>
                    </a:cubicBezTo>
                    <a:cubicBezTo>
                      <a:pt x="258535" y="87264"/>
                      <a:pt x="390813" y="82543"/>
                      <a:pt x="362165" y="46362"/>
                    </a:cubicBezTo>
                    <a:cubicBezTo>
                      <a:pt x="333518" y="10180"/>
                      <a:pt x="154065" y="-26325"/>
                      <a:pt x="66052" y="26509"/>
                    </a:cubicBezTo>
                    <a:cubicBezTo>
                      <a:pt x="-21960" y="79342"/>
                      <a:pt x="-5923" y="232766"/>
                      <a:pt x="22596" y="268916"/>
                    </a:cubicBezTo>
                    <a:close/>
                  </a:path>
                </a:pathLst>
              </a:custGeom>
              <a:solidFill>
                <a:srgbClr val="A7D7E0"/>
              </a:solidFill>
              <a:ln w="3233" cap="flat">
                <a:noFill/>
                <a:prstDash val="solid"/>
                <a:miter/>
              </a:ln>
            </p:spPr>
            <p:txBody>
              <a:bodyPr rtlCol="0" anchor="ctr"/>
              <a:lstStyle/>
              <a:p>
                <a:endParaRPr lang="en-US"/>
              </a:p>
            </p:txBody>
          </p:sp>
          <p:sp>
            <p:nvSpPr>
              <p:cNvPr id="843" name="Freeform: Shape 842">
                <a:extLst>
                  <a:ext uri="{FF2B5EF4-FFF2-40B4-BE49-F238E27FC236}">
                    <a16:creationId xmlns:a16="http://schemas.microsoft.com/office/drawing/2014/main" id="{57E984C6-3FCC-4FFD-B528-99C0314C930B}"/>
                  </a:ext>
                </a:extLst>
              </p:cNvPr>
              <p:cNvSpPr/>
              <p:nvPr/>
            </p:nvSpPr>
            <p:spPr>
              <a:xfrm>
                <a:off x="4425450" y="3845581"/>
                <a:ext cx="194170" cy="131217"/>
              </a:xfrm>
              <a:custGeom>
                <a:avLst/>
                <a:gdLst>
                  <a:gd name="connsiteX0" fmla="*/ 193832 w 194170"/>
                  <a:gd name="connsiteY0" fmla="*/ 5116 h 131217"/>
                  <a:gd name="connsiteX1" fmla="*/ 80664 w 194170"/>
                  <a:gd name="connsiteY1" fmla="*/ 51030 h 131217"/>
                  <a:gd name="connsiteX2" fmla="*/ 1026 w 194170"/>
                  <a:gd name="connsiteY2" fmla="*/ 130280 h 131217"/>
                  <a:gd name="connsiteX3" fmla="*/ 65693 w 194170"/>
                  <a:gd name="connsiteY3" fmla="*/ 30045 h 131217"/>
                  <a:gd name="connsiteX4" fmla="*/ 193832 w 194170"/>
                  <a:gd name="connsiteY4" fmla="*/ 5116 h 1312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170" h="131217">
                    <a:moveTo>
                      <a:pt x="193832" y="5116"/>
                    </a:moveTo>
                    <a:cubicBezTo>
                      <a:pt x="199458" y="13814"/>
                      <a:pt x="133821" y="16497"/>
                      <a:pt x="80664" y="51030"/>
                    </a:cubicBezTo>
                    <a:cubicBezTo>
                      <a:pt x="27507" y="85563"/>
                      <a:pt x="6684" y="138945"/>
                      <a:pt x="1026" y="130280"/>
                    </a:cubicBezTo>
                    <a:cubicBezTo>
                      <a:pt x="-4633" y="121614"/>
                      <a:pt x="12601" y="64772"/>
                      <a:pt x="65693" y="30045"/>
                    </a:cubicBezTo>
                    <a:cubicBezTo>
                      <a:pt x="118786" y="-4681"/>
                      <a:pt x="188174" y="-3550"/>
                      <a:pt x="193832" y="5116"/>
                    </a:cubicBezTo>
                    <a:close/>
                  </a:path>
                </a:pathLst>
              </a:custGeom>
              <a:solidFill>
                <a:srgbClr val="C7E6EB"/>
              </a:solidFill>
              <a:ln w="3233" cap="flat">
                <a:noFill/>
                <a:prstDash val="solid"/>
                <a:miter/>
              </a:ln>
            </p:spPr>
            <p:txBody>
              <a:bodyPr rtlCol="0" anchor="ctr"/>
              <a:lstStyle/>
              <a:p>
                <a:endParaRPr lang="en-US"/>
              </a:p>
            </p:txBody>
          </p:sp>
          <p:sp>
            <p:nvSpPr>
              <p:cNvPr id="844" name="Freeform: Shape 843">
                <a:extLst>
                  <a:ext uri="{FF2B5EF4-FFF2-40B4-BE49-F238E27FC236}">
                    <a16:creationId xmlns:a16="http://schemas.microsoft.com/office/drawing/2014/main" id="{61088268-734F-479C-9202-53020641A5C1}"/>
                  </a:ext>
                </a:extLst>
              </p:cNvPr>
              <p:cNvSpPr/>
              <p:nvPr/>
            </p:nvSpPr>
            <p:spPr>
              <a:xfrm>
                <a:off x="4510911" y="3976805"/>
                <a:ext cx="217381" cy="320373"/>
              </a:xfrm>
              <a:custGeom>
                <a:avLst/>
                <a:gdLst>
                  <a:gd name="connsiteX0" fmla="*/ 216108 w 217381"/>
                  <a:gd name="connsiteY0" fmla="*/ 996 h 320373"/>
                  <a:gd name="connsiteX1" fmla="*/ 78624 w 217381"/>
                  <a:gd name="connsiteY1" fmla="*/ 148083 h 320373"/>
                  <a:gd name="connsiteX2" fmla="*/ 9883 w 217381"/>
                  <a:gd name="connsiteY2" fmla="*/ 319808 h 320373"/>
                  <a:gd name="connsiteX3" fmla="*/ 44771 w 217381"/>
                  <a:gd name="connsiteY3" fmla="*/ 128295 h 320373"/>
                  <a:gd name="connsiteX4" fmla="*/ 216108 w 217381"/>
                  <a:gd name="connsiteY4" fmla="*/ 996 h 320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381" h="320373">
                    <a:moveTo>
                      <a:pt x="216108" y="996"/>
                    </a:moveTo>
                    <a:cubicBezTo>
                      <a:pt x="229397" y="9630"/>
                      <a:pt x="135597" y="60103"/>
                      <a:pt x="78624" y="148083"/>
                    </a:cubicBezTo>
                    <a:cubicBezTo>
                      <a:pt x="21652" y="236063"/>
                      <a:pt x="23269" y="328473"/>
                      <a:pt x="9883" y="319808"/>
                    </a:cubicBezTo>
                    <a:cubicBezTo>
                      <a:pt x="-3503" y="311142"/>
                      <a:pt x="-12104" y="216340"/>
                      <a:pt x="44771" y="128295"/>
                    </a:cubicBezTo>
                    <a:cubicBezTo>
                      <a:pt x="101646" y="40250"/>
                      <a:pt x="202786" y="-7637"/>
                      <a:pt x="216108" y="996"/>
                    </a:cubicBezTo>
                    <a:close/>
                  </a:path>
                </a:pathLst>
              </a:custGeom>
              <a:solidFill>
                <a:srgbClr val="C7E6EB"/>
              </a:solidFill>
              <a:ln w="3233" cap="flat">
                <a:noFill/>
                <a:prstDash val="solid"/>
                <a:miter/>
              </a:ln>
            </p:spPr>
            <p:txBody>
              <a:bodyPr rtlCol="0" anchor="ctr"/>
              <a:lstStyle/>
              <a:p>
                <a:endParaRPr lang="en-US"/>
              </a:p>
            </p:txBody>
          </p:sp>
          <p:sp>
            <p:nvSpPr>
              <p:cNvPr id="845" name="Freeform: Shape 844">
                <a:extLst>
                  <a:ext uri="{FF2B5EF4-FFF2-40B4-BE49-F238E27FC236}">
                    <a16:creationId xmlns:a16="http://schemas.microsoft.com/office/drawing/2014/main" id="{965BCDB7-AEAE-4579-87EE-EB6822D1EBAC}"/>
                  </a:ext>
                </a:extLst>
              </p:cNvPr>
              <p:cNvSpPr/>
              <p:nvPr/>
            </p:nvSpPr>
            <p:spPr>
              <a:xfrm>
                <a:off x="4569294" y="3872679"/>
                <a:ext cx="53364" cy="53364"/>
              </a:xfrm>
              <a:custGeom>
                <a:avLst/>
                <a:gdLst>
                  <a:gd name="connsiteX0" fmla="*/ 52252 w 53364"/>
                  <a:gd name="connsiteY0" fmla="*/ 19082 h 53364"/>
                  <a:gd name="connsiteX1" fmla="*/ 34283 w 53364"/>
                  <a:gd name="connsiteY1" fmla="*/ 52252 h 53364"/>
                  <a:gd name="connsiteX2" fmla="*/ 1113 w 53364"/>
                  <a:gd name="connsiteY2" fmla="*/ 34283 h 53364"/>
                  <a:gd name="connsiteX3" fmla="*/ 19082 w 53364"/>
                  <a:gd name="connsiteY3" fmla="*/ 1113 h 53364"/>
                  <a:gd name="connsiteX4" fmla="*/ 19110 w 53364"/>
                  <a:gd name="connsiteY4" fmla="*/ 1104 h 53364"/>
                  <a:gd name="connsiteX5" fmla="*/ 52252 w 53364"/>
                  <a:gd name="connsiteY5" fmla="*/ 19082 h 53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364" h="53364">
                    <a:moveTo>
                      <a:pt x="52252" y="19082"/>
                    </a:moveTo>
                    <a:cubicBezTo>
                      <a:pt x="56450" y="33203"/>
                      <a:pt x="48405" y="48054"/>
                      <a:pt x="34283" y="52252"/>
                    </a:cubicBezTo>
                    <a:cubicBezTo>
                      <a:pt x="20161" y="56450"/>
                      <a:pt x="5310" y="48404"/>
                      <a:pt x="1113" y="34283"/>
                    </a:cubicBezTo>
                    <a:cubicBezTo>
                      <a:pt x="-3085" y="20161"/>
                      <a:pt x="4960" y="5310"/>
                      <a:pt x="19082" y="1113"/>
                    </a:cubicBezTo>
                    <a:cubicBezTo>
                      <a:pt x="19091" y="1110"/>
                      <a:pt x="19101" y="1107"/>
                      <a:pt x="19110" y="1104"/>
                    </a:cubicBezTo>
                    <a:cubicBezTo>
                      <a:pt x="33225" y="-3075"/>
                      <a:pt x="48058" y="4971"/>
                      <a:pt x="52252" y="19082"/>
                    </a:cubicBezTo>
                    <a:close/>
                  </a:path>
                </a:pathLst>
              </a:custGeom>
              <a:solidFill>
                <a:srgbClr val="C7E6EB"/>
              </a:solidFill>
              <a:ln w="3233" cap="flat">
                <a:noFill/>
                <a:prstDash val="solid"/>
                <a:miter/>
              </a:ln>
            </p:spPr>
            <p:txBody>
              <a:bodyPr rtlCol="0" anchor="ctr"/>
              <a:lstStyle/>
              <a:p>
                <a:endParaRPr lang="en-US"/>
              </a:p>
            </p:txBody>
          </p:sp>
          <p:sp>
            <p:nvSpPr>
              <p:cNvPr id="846" name="Freeform: Shape 845">
                <a:extLst>
                  <a:ext uri="{FF2B5EF4-FFF2-40B4-BE49-F238E27FC236}">
                    <a16:creationId xmlns:a16="http://schemas.microsoft.com/office/drawing/2014/main" id="{D4120ED6-D2C3-4987-9F13-502B7D727527}"/>
                  </a:ext>
                </a:extLst>
              </p:cNvPr>
              <p:cNvSpPr/>
              <p:nvPr/>
            </p:nvSpPr>
            <p:spPr>
              <a:xfrm>
                <a:off x="4466440" y="4448678"/>
                <a:ext cx="371386" cy="614019"/>
              </a:xfrm>
              <a:custGeom>
                <a:avLst/>
                <a:gdLst>
                  <a:gd name="connsiteX0" fmla="*/ 371386 w 371386"/>
                  <a:gd name="connsiteY0" fmla="*/ 614019 h 614019"/>
                  <a:gd name="connsiteX1" fmla="*/ 0 w 371386"/>
                  <a:gd name="connsiteY1" fmla="*/ 614019 h 614019"/>
                  <a:gd name="connsiteX2" fmla="*/ 22052 w 371386"/>
                  <a:gd name="connsiteY2" fmla="*/ 0 h 614019"/>
                  <a:gd name="connsiteX3" fmla="*/ 341283 w 371386"/>
                  <a:gd name="connsiteY3" fmla="*/ 0 h 614019"/>
                  <a:gd name="connsiteX4" fmla="*/ 371386 w 371386"/>
                  <a:gd name="connsiteY4" fmla="*/ 614019 h 614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386" h="614019">
                    <a:moveTo>
                      <a:pt x="371386" y="614019"/>
                    </a:moveTo>
                    <a:lnTo>
                      <a:pt x="0" y="614019"/>
                    </a:lnTo>
                    <a:lnTo>
                      <a:pt x="22052" y="0"/>
                    </a:lnTo>
                    <a:lnTo>
                      <a:pt x="341283" y="0"/>
                    </a:lnTo>
                    <a:lnTo>
                      <a:pt x="371386" y="614019"/>
                    </a:lnTo>
                    <a:close/>
                  </a:path>
                </a:pathLst>
              </a:custGeom>
              <a:solidFill>
                <a:srgbClr val="FFFFFF"/>
              </a:solidFill>
              <a:ln w="3233" cap="flat">
                <a:noFill/>
                <a:prstDash val="solid"/>
                <a:miter/>
              </a:ln>
            </p:spPr>
            <p:txBody>
              <a:bodyPr rtlCol="0" anchor="ctr"/>
              <a:lstStyle/>
              <a:p>
                <a:endParaRPr lang="en-US"/>
              </a:p>
            </p:txBody>
          </p:sp>
          <p:sp>
            <p:nvSpPr>
              <p:cNvPr id="847" name="Freeform: Shape 846">
                <a:extLst>
                  <a:ext uri="{FF2B5EF4-FFF2-40B4-BE49-F238E27FC236}">
                    <a16:creationId xmlns:a16="http://schemas.microsoft.com/office/drawing/2014/main" id="{44E0DED6-6115-4081-838B-E37C33906377}"/>
                  </a:ext>
                </a:extLst>
              </p:cNvPr>
              <p:cNvSpPr/>
              <p:nvPr/>
            </p:nvSpPr>
            <p:spPr>
              <a:xfrm>
                <a:off x="4484580" y="4463164"/>
                <a:ext cx="335139" cy="585048"/>
              </a:xfrm>
              <a:custGeom>
                <a:avLst/>
                <a:gdLst>
                  <a:gd name="connsiteX0" fmla="*/ 335140 w 335139"/>
                  <a:gd name="connsiteY0" fmla="*/ 585048 h 585048"/>
                  <a:gd name="connsiteX1" fmla="*/ 0 w 335139"/>
                  <a:gd name="connsiteY1" fmla="*/ 585048 h 585048"/>
                  <a:gd name="connsiteX2" fmla="*/ 23539 w 335139"/>
                  <a:gd name="connsiteY2" fmla="*/ 0 h 585048"/>
                  <a:gd name="connsiteX3" fmla="*/ 311601 w 335139"/>
                  <a:gd name="connsiteY3" fmla="*/ 0 h 585048"/>
                  <a:gd name="connsiteX4" fmla="*/ 335140 w 335139"/>
                  <a:gd name="connsiteY4" fmla="*/ 585048 h 5850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139" h="585048">
                    <a:moveTo>
                      <a:pt x="335140" y="585048"/>
                    </a:moveTo>
                    <a:lnTo>
                      <a:pt x="0" y="585048"/>
                    </a:lnTo>
                    <a:lnTo>
                      <a:pt x="23539" y="0"/>
                    </a:lnTo>
                    <a:lnTo>
                      <a:pt x="311601" y="0"/>
                    </a:lnTo>
                    <a:lnTo>
                      <a:pt x="335140" y="585048"/>
                    </a:lnTo>
                    <a:close/>
                  </a:path>
                </a:pathLst>
              </a:custGeom>
              <a:solidFill>
                <a:srgbClr val="E96F4C"/>
              </a:solidFill>
              <a:ln w="3233" cap="flat">
                <a:noFill/>
                <a:prstDash val="solid"/>
                <a:miter/>
              </a:ln>
            </p:spPr>
            <p:txBody>
              <a:bodyPr rtlCol="0" anchor="ctr"/>
              <a:lstStyle/>
              <a:p>
                <a:endParaRPr lang="en-US"/>
              </a:p>
            </p:txBody>
          </p:sp>
          <p:sp>
            <p:nvSpPr>
              <p:cNvPr id="848" name="Freeform: Shape 847">
                <a:extLst>
                  <a:ext uri="{FF2B5EF4-FFF2-40B4-BE49-F238E27FC236}">
                    <a16:creationId xmlns:a16="http://schemas.microsoft.com/office/drawing/2014/main" id="{E8AABA56-EDDE-414B-B160-73E5AAEF9620}"/>
                  </a:ext>
                </a:extLst>
              </p:cNvPr>
              <p:cNvSpPr/>
              <p:nvPr/>
            </p:nvSpPr>
            <p:spPr>
              <a:xfrm>
                <a:off x="4549150" y="4504713"/>
                <a:ext cx="206192" cy="373132"/>
              </a:xfrm>
              <a:custGeom>
                <a:avLst/>
                <a:gdLst>
                  <a:gd name="connsiteX0" fmla="*/ 206063 w 206192"/>
                  <a:gd name="connsiteY0" fmla="*/ 270052 h 373132"/>
                  <a:gd name="connsiteX1" fmla="*/ 103113 w 206192"/>
                  <a:gd name="connsiteY1" fmla="*/ 373132 h 373132"/>
                  <a:gd name="connsiteX2" fmla="*/ 103113 w 206192"/>
                  <a:gd name="connsiteY2" fmla="*/ 373132 h 373132"/>
                  <a:gd name="connsiteX3" fmla="*/ 0 w 206192"/>
                  <a:gd name="connsiteY3" fmla="*/ 270084 h 373132"/>
                  <a:gd name="connsiteX4" fmla="*/ 0 w 206192"/>
                  <a:gd name="connsiteY4" fmla="*/ 270052 h 373132"/>
                  <a:gd name="connsiteX5" fmla="*/ 0 w 206192"/>
                  <a:gd name="connsiteY5" fmla="*/ 103080 h 373132"/>
                  <a:gd name="connsiteX6" fmla="*/ 103080 w 206192"/>
                  <a:gd name="connsiteY6" fmla="*/ 0 h 373132"/>
                  <a:gd name="connsiteX7" fmla="*/ 103113 w 206192"/>
                  <a:gd name="connsiteY7" fmla="*/ 0 h 373132"/>
                  <a:gd name="connsiteX8" fmla="*/ 103113 w 206192"/>
                  <a:gd name="connsiteY8" fmla="*/ 0 h 373132"/>
                  <a:gd name="connsiteX9" fmla="*/ 206193 w 206192"/>
                  <a:gd name="connsiteY9" fmla="*/ 103080 h 373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6192" h="373132">
                    <a:moveTo>
                      <a:pt x="206063" y="270052"/>
                    </a:moveTo>
                    <a:cubicBezTo>
                      <a:pt x="206046" y="326924"/>
                      <a:pt x="159984" y="373043"/>
                      <a:pt x="103113" y="373132"/>
                    </a:cubicBezTo>
                    <a:lnTo>
                      <a:pt x="103113" y="373132"/>
                    </a:lnTo>
                    <a:cubicBezTo>
                      <a:pt x="46183" y="373150"/>
                      <a:pt x="18" y="327014"/>
                      <a:pt x="0" y="270084"/>
                    </a:cubicBezTo>
                    <a:cubicBezTo>
                      <a:pt x="0" y="270074"/>
                      <a:pt x="0" y="270063"/>
                      <a:pt x="0" y="270052"/>
                    </a:cubicBezTo>
                    <a:lnTo>
                      <a:pt x="0" y="103080"/>
                    </a:lnTo>
                    <a:cubicBezTo>
                      <a:pt x="0" y="46151"/>
                      <a:pt x="46150" y="0"/>
                      <a:pt x="103080" y="0"/>
                    </a:cubicBezTo>
                    <a:cubicBezTo>
                      <a:pt x="103091" y="0"/>
                      <a:pt x="103102" y="0"/>
                      <a:pt x="103113" y="0"/>
                    </a:cubicBezTo>
                    <a:lnTo>
                      <a:pt x="103113" y="0"/>
                    </a:lnTo>
                    <a:cubicBezTo>
                      <a:pt x="160042" y="0"/>
                      <a:pt x="206193" y="46151"/>
                      <a:pt x="206193" y="103080"/>
                    </a:cubicBezTo>
                    <a:close/>
                  </a:path>
                </a:pathLst>
              </a:custGeom>
              <a:solidFill>
                <a:srgbClr val="C05C3C"/>
              </a:solidFill>
              <a:ln w="3233" cap="flat">
                <a:noFill/>
                <a:prstDash val="solid"/>
                <a:miter/>
              </a:ln>
            </p:spPr>
            <p:txBody>
              <a:bodyPr rtlCol="0" anchor="ctr"/>
              <a:lstStyle/>
              <a:p>
                <a:endParaRPr lang="en-US"/>
              </a:p>
            </p:txBody>
          </p:sp>
          <p:sp>
            <p:nvSpPr>
              <p:cNvPr id="849" name="Freeform: Shape 848">
                <a:extLst>
                  <a:ext uri="{FF2B5EF4-FFF2-40B4-BE49-F238E27FC236}">
                    <a16:creationId xmlns:a16="http://schemas.microsoft.com/office/drawing/2014/main" id="{25FF02DB-D9EB-49A3-B727-D243ADC7F6E3}"/>
                  </a:ext>
                </a:extLst>
              </p:cNvPr>
              <p:cNvSpPr/>
              <p:nvPr/>
            </p:nvSpPr>
            <p:spPr>
              <a:xfrm>
                <a:off x="4581646" y="4543417"/>
                <a:ext cx="141072" cy="295724"/>
              </a:xfrm>
              <a:custGeom>
                <a:avLst/>
                <a:gdLst>
                  <a:gd name="connsiteX0" fmla="*/ 141072 w 141072"/>
                  <a:gd name="connsiteY0" fmla="*/ 225140 h 295724"/>
                  <a:gd name="connsiteX1" fmla="*/ 70617 w 141072"/>
                  <a:gd name="connsiteY1" fmla="*/ 295725 h 295724"/>
                  <a:gd name="connsiteX2" fmla="*/ 70617 w 141072"/>
                  <a:gd name="connsiteY2" fmla="*/ 295725 h 295724"/>
                  <a:gd name="connsiteX3" fmla="*/ 0 w 141072"/>
                  <a:gd name="connsiteY3" fmla="*/ 225140 h 295724"/>
                  <a:gd name="connsiteX4" fmla="*/ 0 w 141072"/>
                  <a:gd name="connsiteY4" fmla="*/ 70585 h 295724"/>
                  <a:gd name="connsiteX5" fmla="*/ 70617 w 141072"/>
                  <a:gd name="connsiteY5" fmla="*/ 0 h 295724"/>
                  <a:gd name="connsiteX6" fmla="*/ 70617 w 141072"/>
                  <a:gd name="connsiteY6" fmla="*/ 0 h 295724"/>
                  <a:gd name="connsiteX7" fmla="*/ 141072 w 141072"/>
                  <a:gd name="connsiteY7" fmla="*/ 70585 h 295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072" h="295724">
                    <a:moveTo>
                      <a:pt x="141072" y="225140"/>
                    </a:moveTo>
                    <a:cubicBezTo>
                      <a:pt x="141072" y="264073"/>
                      <a:pt x="109549" y="295654"/>
                      <a:pt x="70617" y="295725"/>
                    </a:cubicBezTo>
                    <a:lnTo>
                      <a:pt x="70617" y="295725"/>
                    </a:lnTo>
                    <a:cubicBezTo>
                      <a:pt x="31629" y="295725"/>
                      <a:pt x="18" y="264128"/>
                      <a:pt x="0" y="225140"/>
                    </a:cubicBezTo>
                    <a:lnTo>
                      <a:pt x="0" y="70585"/>
                    </a:lnTo>
                    <a:cubicBezTo>
                      <a:pt x="36" y="31604"/>
                      <a:pt x="31636" y="18"/>
                      <a:pt x="70617" y="0"/>
                    </a:cubicBezTo>
                    <a:lnTo>
                      <a:pt x="70617" y="0"/>
                    </a:lnTo>
                    <a:cubicBezTo>
                      <a:pt x="109550" y="71"/>
                      <a:pt x="141073" y="31652"/>
                      <a:pt x="141072" y="70585"/>
                    </a:cubicBezTo>
                    <a:close/>
                  </a:path>
                </a:pathLst>
              </a:custGeom>
              <a:solidFill>
                <a:srgbClr val="843F25"/>
              </a:solidFill>
              <a:ln w="3233" cap="flat">
                <a:noFill/>
                <a:prstDash val="solid"/>
                <a:miter/>
              </a:ln>
            </p:spPr>
            <p:txBody>
              <a:bodyPr rtlCol="0" anchor="ctr"/>
              <a:lstStyle/>
              <a:p>
                <a:endParaRPr lang="en-US"/>
              </a:p>
            </p:txBody>
          </p:sp>
          <p:sp>
            <p:nvSpPr>
              <p:cNvPr id="850" name="Freeform: Shape 849">
                <a:extLst>
                  <a:ext uri="{FF2B5EF4-FFF2-40B4-BE49-F238E27FC236}">
                    <a16:creationId xmlns:a16="http://schemas.microsoft.com/office/drawing/2014/main" id="{4A6C7809-2361-469A-A345-2778BACD7B82}"/>
                  </a:ext>
                </a:extLst>
              </p:cNvPr>
              <p:cNvSpPr/>
              <p:nvPr/>
            </p:nvSpPr>
            <p:spPr>
              <a:xfrm>
                <a:off x="4554227" y="4891199"/>
                <a:ext cx="195781" cy="27063"/>
              </a:xfrm>
              <a:custGeom>
                <a:avLst/>
                <a:gdLst>
                  <a:gd name="connsiteX0" fmla="*/ 0 w 195781"/>
                  <a:gd name="connsiteY0" fmla="*/ 0 h 27063"/>
                  <a:gd name="connsiteX1" fmla="*/ 195781 w 195781"/>
                  <a:gd name="connsiteY1" fmla="*/ 0 h 27063"/>
                  <a:gd name="connsiteX2" fmla="*/ 195781 w 195781"/>
                  <a:gd name="connsiteY2" fmla="*/ 27063 h 27063"/>
                  <a:gd name="connsiteX3" fmla="*/ 0 w 195781"/>
                  <a:gd name="connsiteY3" fmla="*/ 27063 h 27063"/>
                </a:gdLst>
                <a:ahLst/>
                <a:cxnLst>
                  <a:cxn ang="0">
                    <a:pos x="connsiteX0" y="connsiteY0"/>
                  </a:cxn>
                  <a:cxn ang="0">
                    <a:pos x="connsiteX1" y="connsiteY1"/>
                  </a:cxn>
                  <a:cxn ang="0">
                    <a:pos x="connsiteX2" y="connsiteY2"/>
                  </a:cxn>
                  <a:cxn ang="0">
                    <a:pos x="connsiteX3" y="connsiteY3"/>
                  </a:cxn>
                </a:cxnLst>
                <a:rect l="l" t="t" r="r" b="b"/>
                <a:pathLst>
                  <a:path w="195781" h="27063">
                    <a:moveTo>
                      <a:pt x="0" y="0"/>
                    </a:moveTo>
                    <a:lnTo>
                      <a:pt x="195781" y="0"/>
                    </a:lnTo>
                    <a:lnTo>
                      <a:pt x="195781" y="27063"/>
                    </a:lnTo>
                    <a:lnTo>
                      <a:pt x="0" y="27063"/>
                    </a:lnTo>
                    <a:close/>
                  </a:path>
                </a:pathLst>
              </a:custGeom>
              <a:solidFill>
                <a:srgbClr val="843F25"/>
              </a:solidFill>
              <a:ln w="3233" cap="flat">
                <a:noFill/>
                <a:prstDash val="solid"/>
                <a:miter/>
              </a:ln>
            </p:spPr>
            <p:txBody>
              <a:bodyPr rtlCol="0" anchor="ctr"/>
              <a:lstStyle/>
              <a:p>
                <a:endParaRPr lang="en-US"/>
              </a:p>
            </p:txBody>
          </p:sp>
          <p:sp>
            <p:nvSpPr>
              <p:cNvPr id="851" name="Freeform: Shape 850">
                <a:extLst>
                  <a:ext uri="{FF2B5EF4-FFF2-40B4-BE49-F238E27FC236}">
                    <a16:creationId xmlns:a16="http://schemas.microsoft.com/office/drawing/2014/main" id="{8EFA0FF8-EED1-4C7E-B077-B4CA33882C2C}"/>
                  </a:ext>
                </a:extLst>
              </p:cNvPr>
              <p:cNvSpPr/>
              <p:nvPr/>
            </p:nvSpPr>
            <p:spPr>
              <a:xfrm>
                <a:off x="4554227" y="4940864"/>
                <a:ext cx="195781" cy="27095"/>
              </a:xfrm>
              <a:custGeom>
                <a:avLst/>
                <a:gdLst>
                  <a:gd name="connsiteX0" fmla="*/ 0 w 195781"/>
                  <a:gd name="connsiteY0" fmla="*/ 0 h 27095"/>
                  <a:gd name="connsiteX1" fmla="*/ 195781 w 195781"/>
                  <a:gd name="connsiteY1" fmla="*/ 0 h 27095"/>
                  <a:gd name="connsiteX2" fmla="*/ 195781 w 195781"/>
                  <a:gd name="connsiteY2" fmla="*/ 27096 h 27095"/>
                  <a:gd name="connsiteX3" fmla="*/ 0 w 195781"/>
                  <a:gd name="connsiteY3" fmla="*/ 27096 h 27095"/>
                </a:gdLst>
                <a:ahLst/>
                <a:cxnLst>
                  <a:cxn ang="0">
                    <a:pos x="connsiteX0" y="connsiteY0"/>
                  </a:cxn>
                  <a:cxn ang="0">
                    <a:pos x="connsiteX1" y="connsiteY1"/>
                  </a:cxn>
                  <a:cxn ang="0">
                    <a:pos x="connsiteX2" y="connsiteY2"/>
                  </a:cxn>
                  <a:cxn ang="0">
                    <a:pos x="connsiteX3" y="connsiteY3"/>
                  </a:cxn>
                </a:cxnLst>
                <a:rect l="l" t="t" r="r" b="b"/>
                <a:pathLst>
                  <a:path w="195781" h="27095">
                    <a:moveTo>
                      <a:pt x="0" y="0"/>
                    </a:moveTo>
                    <a:lnTo>
                      <a:pt x="195781" y="0"/>
                    </a:lnTo>
                    <a:lnTo>
                      <a:pt x="195781" y="27096"/>
                    </a:lnTo>
                    <a:lnTo>
                      <a:pt x="0" y="27096"/>
                    </a:lnTo>
                    <a:close/>
                  </a:path>
                </a:pathLst>
              </a:custGeom>
              <a:solidFill>
                <a:srgbClr val="843F25"/>
              </a:solidFill>
              <a:ln w="3233" cap="flat">
                <a:noFill/>
                <a:prstDash val="solid"/>
                <a:miter/>
              </a:ln>
            </p:spPr>
            <p:txBody>
              <a:bodyPr rtlCol="0" anchor="ctr"/>
              <a:lstStyle/>
              <a:p>
                <a:endParaRPr lang="en-US"/>
              </a:p>
            </p:txBody>
          </p:sp>
          <p:sp>
            <p:nvSpPr>
              <p:cNvPr id="852" name="Freeform: Shape 851">
                <a:extLst>
                  <a:ext uri="{FF2B5EF4-FFF2-40B4-BE49-F238E27FC236}">
                    <a16:creationId xmlns:a16="http://schemas.microsoft.com/office/drawing/2014/main" id="{985FA1D1-551C-4EB3-86D4-C745B11D22AF}"/>
                  </a:ext>
                </a:extLst>
              </p:cNvPr>
              <p:cNvSpPr/>
              <p:nvPr/>
            </p:nvSpPr>
            <p:spPr>
              <a:xfrm>
                <a:off x="4554227" y="4990561"/>
                <a:ext cx="195781" cy="27095"/>
              </a:xfrm>
              <a:custGeom>
                <a:avLst/>
                <a:gdLst>
                  <a:gd name="connsiteX0" fmla="*/ 0 w 195781"/>
                  <a:gd name="connsiteY0" fmla="*/ 0 h 27095"/>
                  <a:gd name="connsiteX1" fmla="*/ 195781 w 195781"/>
                  <a:gd name="connsiteY1" fmla="*/ 0 h 27095"/>
                  <a:gd name="connsiteX2" fmla="*/ 195781 w 195781"/>
                  <a:gd name="connsiteY2" fmla="*/ 27096 h 27095"/>
                  <a:gd name="connsiteX3" fmla="*/ 0 w 195781"/>
                  <a:gd name="connsiteY3" fmla="*/ 27096 h 27095"/>
                </a:gdLst>
                <a:ahLst/>
                <a:cxnLst>
                  <a:cxn ang="0">
                    <a:pos x="connsiteX0" y="connsiteY0"/>
                  </a:cxn>
                  <a:cxn ang="0">
                    <a:pos x="connsiteX1" y="connsiteY1"/>
                  </a:cxn>
                  <a:cxn ang="0">
                    <a:pos x="connsiteX2" y="connsiteY2"/>
                  </a:cxn>
                  <a:cxn ang="0">
                    <a:pos x="connsiteX3" y="connsiteY3"/>
                  </a:cxn>
                </a:cxnLst>
                <a:rect l="l" t="t" r="r" b="b"/>
                <a:pathLst>
                  <a:path w="195781" h="27095">
                    <a:moveTo>
                      <a:pt x="0" y="0"/>
                    </a:moveTo>
                    <a:lnTo>
                      <a:pt x="195781" y="0"/>
                    </a:lnTo>
                    <a:lnTo>
                      <a:pt x="195781" y="27096"/>
                    </a:lnTo>
                    <a:lnTo>
                      <a:pt x="0" y="27096"/>
                    </a:lnTo>
                    <a:close/>
                  </a:path>
                </a:pathLst>
              </a:custGeom>
              <a:solidFill>
                <a:srgbClr val="843F25"/>
              </a:solidFill>
              <a:ln w="3233" cap="flat">
                <a:noFill/>
                <a:prstDash val="solid"/>
                <a:miter/>
              </a:ln>
            </p:spPr>
            <p:txBody>
              <a:bodyPr rtlCol="0" anchor="ctr"/>
              <a:lstStyle/>
              <a:p>
                <a:endParaRPr lang="en-US"/>
              </a:p>
            </p:txBody>
          </p:sp>
          <p:sp>
            <p:nvSpPr>
              <p:cNvPr id="853" name="Freeform: Shape 852">
                <a:extLst>
                  <a:ext uri="{FF2B5EF4-FFF2-40B4-BE49-F238E27FC236}">
                    <a16:creationId xmlns:a16="http://schemas.microsoft.com/office/drawing/2014/main" id="{A61C2FB4-D2D8-45E3-A4A6-E66AF423B64E}"/>
                  </a:ext>
                </a:extLst>
              </p:cNvPr>
              <p:cNvSpPr/>
              <p:nvPr/>
            </p:nvSpPr>
            <p:spPr>
              <a:xfrm>
                <a:off x="3701512" y="4492394"/>
                <a:ext cx="878354" cy="824867"/>
              </a:xfrm>
              <a:custGeom>
                <a:avLst/>
                <a:gdLst>
                  <a:gd name="connsiteX0" fmla="*/ 777700 w 878354"/>
                  <a:gd name="connsiteY0" fmla="*/ 715903 h 824867"/>
                  <a:gd name="connsiteX1" fmla="*/ 437613 w 878354"/>
                  <a:gd name="connsiteY1" fmla="*/ 824868 h 824867"/>
                  <a:gd name="connsiteX2" fmla="*/ 97591 w 878354"/>
                  <a:gd name="connsiteY2" fmla="*/ 715903 h 824867"/>
                  <a:gd name="connsiteX3" fmla="*/ 72 w 878354"/>
                  <a:gd name="connsiteY3" fmla="*/ 37249 h 824867"/>
                  <a:gd name="connsiteX4" fmla="*/ 437613 w 878354"/>
                  <a:gd name="connsiteY4" fmla="*/ 0 h 824867"/>
                  <a:gd name="connsiteX5" fmla="*/ 878355 w 878354"/>
                  <a:gd name="connsiteY5" fmla="*/ 50214 h 824867"/>
                  <a:gd name="connsiteX6" fmla="*/ 777700 w 878354"/>
                  <a:gd name="connsiteY6" fmla="*/ 715903 h 824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8354" h="824867">
                    <a:moveTo>
                      <a:pt x="777700" y="715903"/>
                    </a:moveTo>
                    <a:cubicBezTo>
                      <a:pt x="777700" y="776076"/>
                      <a:pt x="625472" y="824868"/>
                      <a:pt x="437613" y="824868"/>
                    </a:cubicBezTo>
                    <a:cubicBezTo>
                      <a:pt x="249753" y="824868"/>
                      <a:pt x="97591" y="776076"/>
                      <a:pt x="97591" y="715903"/>
                    </a:cubicBezTo>
                    <a:cubicBezTo>
                      <a:pt x="97591" y="715903"/>
                      <a:pt x="-3065" y="50214"/>
                      <a:pt x="72" y="37249"/>
                    </a:cubicBezTo>
                    <a:cubicBezTo>
                      <a:pt x="76056" y="4494"/>
                      <a:pt x="274004" y="0"/>
                      <a:pt x="437613" y="0"/>
                    </a:cubicBezTo>
                    <a:cubicBezTo>
                      <a:pt x="650596" y="0"/>
                      <a:pt x="837259" y="582"/>
                      <a:pt x="878355" y="50214"/>
                    </a:cubicBezTo>
                    <a:cubicBezTo>
                      <a:pt x="878355" y="50214"/>
                      <a:pt x="777700" y="708369"/>
                      <a:pt x="777700" y="715903"/>
                    </a:cubicBezTo>
                    <a:close/>
                  </a:path>
                </a:pathLst>
              </a:custGeom>
              <a:solidFill>
                <a:srgbClr val="C94757"/>
              </a:solidFill>
              <a:ln w="3233" cap="flat">
                <a:noFill/>
                <a:prstDash val="solid"/>
                <a:miter/>
              </a:ln>
            </p:spPr>
            <p:txBody>
              <a:bodyPr rtlCol="0" anchor="ctr"/>
              <a:lstStyle/>
              <a:p>
                <a:endParaRPr lang="en-US"/>
              </a:p>
            </p:txBody>
          </p:sp>
          <p:sp>
            <p:nvSpPr>
              <p:cNvPr id="854" name="Freeform: Shape 853">
                <a:extLst>
                  <a:ext uri="{FF2B5EF4-FFF2-40B4-BE49-F238E27FC236}">
                    <a16:creationId xmlns:a16="http://schemas.microsoft.com/office/drawing/2014/main" id="{9B0146E5-A9FD-424F-8452-55D014EA7385}"/>
                  </a:ext>
                </a:extLst>
              </p:cNvPr>
              <p:cNvSpPr/>
              <p:nvPr/>
            </p:nvSpPr>
            <p:spPr>
              <a:xfrm>
                <a:off x="3755388" y="4649075"/>
                <a:ext cx="337241" cy="631357"/>
              </a:xfrm>
              <a:custGeom>
                <a:avLst/>
                <a:gdLst>
                  <a:gd name="connsiteX0" fmla="*/ 0 w 337241"/>
                  <a:gd name="connsiteY0" fmla="*/ 24226 h 631357"/>
                  <a:gd name="connsiteX1" fmla="*/ 75176 w 337241"/>
                  <a:gd name="connsiteY1" fmla="*/ 547290 h 631357"/>
                  <a:gd name="connsiteX2" fmla="*/ 337242 w 337241"/>
                  <a:gd name="connsiteY2" fmla="*/ 631358 h 631357"/>
                  <a:gd name="connsiteX3" fmla="*/ 0 w 337241"/>
                  <a:gd name="connsiteY3" fmla="*/ 24226 h 631357"/>
                </a:gdLst>
                <a:ahLst/>
                <a:cxnLst>
                  <a:cxn ang="0">
                    <a:pos x="connsiteX0" y="connsiteY0"/>
                  </a:cxn>
                  <a:cxn ang="0">
                    <a:pos x="connsiteX1" y="connsiteY1"/>
                  </a:cxn>
                  <a:cxn ang="0">
                    <a:pos x="connsiteX2" y="connsiteY2"/>
                  </a:cxn>
                  <a:cxn ang="0">
                    <a:pos x="connsiteX3" y="connsiteY3"/>
                  </a:cxn>
                </a:cxnLst>
                <a:rect l="l" t="t" r="r" b="b"/>
                <a:pathLst>
                  <a:path w="337241" h="631357">
                    <a:moveTo>
                      <a:pt x="0" y="24226"/>
                    </a:moveTo>
                    <a:lnTo>
                      <a:pt x="75176" y="547290"/>
                    </a:lnTo>
                    <a:cubicBezTo>
                      <a:pt x="75176" y="593689"/>
                      <a:pt x="192515" y="631358"/>
                      <a:pt x="337242" y="631358"/>
                    </a:cubicBezTo>
                    <a:cubicBezTo>
                      <a:pt x="337242" y="631293"/>
                      <a:pt x="223588" y="-145397"/>
                      <a:pt x="0" y="24226"/>
                    </a:cubicBezTo>
                    <a:close/>
                  </a:path>
                </a:pathLst>
              </a:custGeom>
              <a:solidFill>
                <a:srgbClr val="E35163"/>
              </a:solidFill>
              <a:ln w="3233" cap="flat">
                <a:noFill/>
                <a:prstDash val="solid"/>
                <a:miter/>
              </a:ln>
            </p:spPr>
            <p:txBody>
              <a:bodyPr rtlCol="0" anchor="ctr"/>
              <a:lstStyle/>
              <a:p>
                <a:endParaRPr lang="en-US"/>
              </a:p>
            </p:txBody>
          </p:sp>
          <p:sp>
            <p:nvSpPr>
              <p:cNvPr id="855" name="Freeform: Shape 854">
                <a:extLst>
                  <a:ext uri="{FF2B5EF4-FFF2-40B4-BE49-F238E27FC236}">
                    <a16:creationId xmlns:a16="http://schemas.microsoft.com/office/drawing/2014/main" id="{F4A91B55-4233-45CE-915D-A41E10B6C3EE}"/>
                  </a:ext>
                </a:extLst>
              </p:cNvPr>
              <p:cNvSpPr/>
              <p:nvPr/>
            </p:nvSpPr>
            <p:spPr>
              <a:xfrm>
                <a:off x="3700019" y="4492394"/>
                <a:ext cx="879848" cy="210399"/>
              </a:xfrm>
              <a:custGeom>
                <a:avLst/>
                <a:gdLst>
                  <a:gd name="connsiteX0" fmla="*/ 860286 w 879848"/>
                  <a:gd name="connsiteY0" fmla="*/ 178353 h 210399"/>
                  <a:gd name="connsiteX1" fmla="*/ 879848 w 879848"/>
                  <a:gd name="connsiteY1" fmla="*/ 50214 h 210399"/>
                  <a:gd name="connsiteX2" fmla="*/ 439106 w 879848"/>
                  <a:gd name="connsiteY2" fmla="*/ 0 h 210399"/>
                  <a:gd name="connsiteX3" fmla="*/ 1565 w 879848"/>
                  <a:gd name="connsiteY3" fmla="*/ 37249 h 210399"/>
                  <a:gd name="connsiteX4" fmla="*/ 7676 w 879848"/>
                  <a:gd name="connsiteY4" fmla="*/ 93251 h 210399"/>
                  <a:gd name="connsiteX5" fmla="*/ 860286 w 879848"/>
                  <a:gd name="connsiteY5" fmla="*/ 178353 h 210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79848" h="210399">
                    <a:moveTo>
                      <a:pt x="860286" y="178353"/>
                    </a:moveTo>
                    <a:lnTo>
                      <a:pt x="879848" y="50214"/>
                    </a:lnTo>
                    <a:cubicBezTo>
                      <a:pt x="838752" y="582"/>
                      <a:pt x="652089" y="0"/>
                      <a:pt x="439106" y="0"/>
                    </a:cubicBezTo>
                    <a:cubicBezTo>
                      <a:pt x="275497" y="0"/>
                      <a:pt x="77550" y="4494"/>
                      <a:pt x="1565" y="37249"/>
                    </a:cubicBezTo>
                    <a:cubicBezTo>
                      <a:pt x="660" y="40967"/>
                      <a:pt x="-3673" y="13289"/>
                      <a:pt x="7676" y="93251"/>
                    </a:cubicBezTo>
                    <a:cubicBezTo>
                      <a:pt x="7676" y="93251"/>
                      <a:pt x="649017" y="284408"/>
                      <a:pt x="860286" y="178353"/>
                    </a:cubicBezTo>
                    <a:close/>
                  </a:path>
                </a:pathLst>
              </a:custGeom>
              <a:solidFill>
                <a:srgbClr val="B22E3C"/>
              </a:solidFill>
              <a:ln w="3233" cap="flat">
                <a:noFill/>
                <a:prstDash val="solid"/>
                <a:miter/>
              </a:ln>
            </p:spPr>
            <p:txBody>
              <a:bodyPr rtlCol="0" anchor="ctr"/>
              <a:lstStyle/>
              <a:p>
                <a:endParaRPr lang="en-US"/>
              </a:p>
            </p:txBody>
          </p:sp>
          <p:sp>
            <p:nvSpPr>
              <p:cNvPr id="856" name="Freeform: Shape 855">
                <a:extLst>
                  <a:ext uri="{FF2B5EF4-FFF2-40B4-BE49-F238E27FC236}">
                    <a16:creationId xmlns:a16="http://schemas.microsoft.com/office/drawing/2014/main" id="{3A2E6608-FDB9-4789-A18C-19E105BBA7C0}"/>
                  </a:ext>
                </a:extLst>
              </p:cNvPr>
              <p:cNvSpPr/>
              <p:nvPr/>
            </p:nvSpPr>
            <p:spPr>
              <a:xfrm>
                <a:off x="3660359" y="4499248"/>
                <a:ext cx="967362" cy="597108"/>
              </a:xfrm>
              <a:custGeom>
                <a:avLst/>
                <a:gdLst>
                  <a:gd name="connsiteX0" fmla="*/ 954041 w 967362"/>
                  <a:gd name="connsiteY0" fmla="*/ 0 h 597108"/>
                  <a:gd name="connsiteX1" fmla="*/ 908418 w 967362"/>
                  <a:gd name="connsiteY1" fmla="*/ 0 h 597108"/>
                  <a:gd name="connsiteX2" fmla="*/ 915920 w 967362"/>
                  <a:gd name="connsiteY2" fmla="*/ 151063 h 597108"/>
                  <a:gd name="connsiteX3" fmla="*/ 483681 w 967362"/>
                  <a:gd name="connsiteY3" fmla="*/ 535642 h 597108"/>
                  <a:gd name="connsiteX4" fmla="*/ 51508 w 967362"/>
                  <a:gd name="connsiteY4" fmla="*/ 151063 h 597108"/>
                  <a:gd name="connsiteX5" fmla="*/ 58912 w 967362"/>
                  <a:gd name="connsiteY5" fmla="*/ 0 h 597108"/>
                  <a:gd name="connsiteX6" fmla="*/ 13289 w 967362"/>
                  <a:gd name="connsiteY6" fmla="*/ 0 h 597108"/>
                  <a:gd name="connsiteX7" fmla="*/ 0 w 967362"/>
                  <a:gd name="connsiteY7" fmla="*/ 112813 h 597108"/>
                  <a:gd name="connsiteX8" fmla="*/ 483681 w 967362"/>
                  <a:gd name="connsiteY8" fmla="*/ 597109 h 597108"/>
                  <a:gd name="connsiteX9" fmla="*/ 967363 w 967362"/>
                  <a:gd name="connsiteY9" fmla="*/ 112813 h 597108"/>
                  <a:gd name="connsiteX10" fmla="*/ 954041 w 967362"/>
                  <a:gd name="connsiteY10" fmla="*/ 0 h 597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67362" h="597108">
                    <a:moveTo>
                      <a:pt x="954041" y="0"/>
                    </a:moveTo>
                    <a:lnTo>
                      <a:pt x="908418" y="0"/>
                    </a:lnTo>
                    <a:cubicBezTo>
                      <a:pt x="913268" y="46981"/>
                      <a:pt x="915920" y="126781"/>
                      <a:pt x="915920" y="151063"/>
                    </a:cubicBezTo>
                    <a:cubicBezTo>
                      <a:pt x="915920" y="363464"/>
                      <a:pt x="695823" y="535642"/>
                      <a:pt x="483681" y="535642"/>
                    </a:cubicBezTo>
                    <a:cubicBezTo>
                      <a:pt x="271539" y="535642"/>
                      <a:pt x="51508" y="363464"/>
                      <a:pt x="51508" y="151063"/>
                    </a:cubicBezTo>
                    <a:cubicBezTo>
                      <a:pt x="51508" y="126781"/>
                      <a:pt x="54094" y="46981"/>
                      <a:pt x="58912" y="0"/>
                    </a:cubicBezTo>
                    <a:lnTo>
                      <a:pt x="13289" y="0"/>
                    </a:lnTo>
                    <a:cubicBezTo>
                      <a:pt x="4447" y="36952"/>
                      <a:pt x="-14" y="74817"/>
                      <a:pt x="0" y="112813"/>
                    </a:cubicBezTo>
                    <a:cubicBezTo>
                      <a:pt x="0" y="380278"/>
                      <a:pt x="216637" y="597109"/>
                      <a:pt x="483681" y="597109"/>
                    </a:cubicBezTo>
                    <a:cubicBezTo>
                      <a:pt x="750726" y="597109"/>
                      <a:pt x="967363" y="380278"/>
                      <a:pt x="967363" y="112813"/>
                    </a:cubicBezTo>
                    <a:cubicBezTo>
                      <a:pt x="967350" y="74817"/>
                      <a:pt x="962879" y="36954"/>
                      <a:pt x="954041" y="0"/>
                    </a:cubicBezTo>
                    <a:close/>
                  </a:path>
                </a:pathLst>
              </a:custGeom>
              <a:solidFill>
                <a:srgbClr val="FAC52F"/>
              </a:solidFill>
              <a:ln w="3233" cap="flat">
                <a:noFill/>
                <a:prstDash val="solid"/>
                <a:miter/>
              </a:ln>
            </p:spPr>
            <p:txBody>
              <a:bodyPr rtlCol="0" anchor="ctr"/>
              <a:lstStyle/>
              <a:p>
                <a:endParaRPr lang="en-US"/>
              </a:p>
            </p:txBody>
          </p:sp>
          <p:sp>
            <p:nvSpPr>
              <p:cNvPr id="857" name="Freeform: Shape 856">
                <a:extLst>
                  <a:ext uri="{FF2B5EF4-FFF2-40B4-BE49-F238E27FC236}">
                    <a16:creationId xmlns:a16="http://schemas.microsoft.com/office/drawing/2014/main" id="{F903B3AB-8FC8-4791-949E-6D8F8C27C184}"/>
                  </a:ext>
                </a:extLst>
              </p:cNvPr>
              <p:cNvSpPr/>
              <p:nvPr/>
            </p:nvSpPr>
            <p:spPr>
              <a:xfrm>
                <a:off x="3678951" y="4499248"/>
                <a:ext cx="930146" cy="553684"/>
              </a:xfrm>
              <a:custGeom>
                <a:avLst/>
                <a:gdLst>
                  <a:gd name="connsiteX0" fmla="*/ 6014 w 930146"/>
                  <a:gd name="connsiteY0" fmla="*/ 0 h 553684"/>
                  <a:gd name="connsiteX1" fmla="*/ 0 w 930146"/>
                  <a:gd name="connsiteY1" fmla="*/ 139811 h 553684"/>
                  <a:gd name="connsiteX2" fmla="*/ 465089 w 930146"/>
                  <a:gd name="connsiteY2" fmla="*/ 553684 h 553684"/>
                  <a:gd name="connsiteX3" fmla="*/ 930147 w 930146"/>
                  <a:gd name="connsiteY3" fmla="*/ 139811 h 553684"/>
                  <a:gd name="connsiteX4" fmla="*/ 924132 w 930146"/>
                  <a:gd name="connsiteY4" fmla="*/ 0 h 553684"/>
                  <a:gd name="connsiteX5" fmla="*/ 889826 w 930146"/>
                  <a:gd name="connsiteY5" fmla="*/ 0 h 553684"/>
                  <a:gd name="connsiteX6" fmla="*/ 897328 w 930146"/>
                  <a:gd name="connsiteY6" fmla="*/ 151063 h 553684"/>
                  <a:gd name="connsiteX7" fmla="*/ 465089 w 930146"/>
                  <a:gd name="connsiteY7" fmla="*/ 535642 h 553684"/>
                  <a:gd name="connsiteX8" fmla="*/ 32916 w 930146"/>
                  <a:gd name="connsiteY8" fmla="*/ 151063 h 553684"/>
                  <a:gd name="connsiteX9" fmla="*/ 40320 w 930146"/>
                  <a:gd name="connsiteY9" fmla="*/ 0 h 553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0146" h="553684">
                    <a:moveTo>
                      <a:pt x="6014" y="0"/>
                    </a:moveTo>
                    <a:cubicBezTo>
                      <a:pt x="2102" y="50441"/>
                      <a:pt x="0" y="117307"/>
                      <a:pt x="0" y="139811"/>
                    </a:cubicBezTo>
                    <a:cubicBezTo>
                      <a:pt x="0" y="368411"/>
                      <a:pt x="236780" y="553684"/>
                      <a:pt x="465089" y="553684"/>
                    </a:cubicBezTo>
                    <a:cubicBezTo>
                      <a:pt x="693398" y="553684"/>
                      <a:pt x="930147" y="368411"/>
                      <a:pt x="930147" y="139811"/>
                    </a:cubicBezTo>
                    <a:cubicBezTo>
                      <a:pt x="930147" y="117178"/>
                      <a:pt x="928110" y="50441"/>
                      <a:pt x="924132" y="0"/>
                    </a:cubicBezTo>
                    <a:lnTo>
                      <a:pt x="889826" y="0"/>
                    </a:lnTo>
                    <a:cubicBezTo>
                      <a:pt x="894676" y="46981"/>
                      <a:pt x="897328" y="126781"/>
                      <a:pt x="897328" y="151063"/>
                    </a:cubicBezTo>
                    <a:cubicBezTo>
                      <a:pt x="897328" y="363464"/>
                      <a:pt x="677232" y="535642"/>
                      <a:pt x="465089" y="535642"/>
                    </a:cubicBezTo>
                    <a:cubicBezTo>
                      <a:pt x="252947" y="535642"/>
                      <a:pt x="32916" y="363464"/>
                      <a:pt x="32916" y="151063"/>
                    </a:cubicBezTo>
                    <a:cubicBezTo>
                      <a:pt x="32916" y="126781"/>
                      <a:pt x="35502" y="46981"/>
                      <a:pt x="40320" y="0"/>
                    </a:cubicBezTo>
                    <a:close/>
                  </a:path>
                </a:pathLst>
              </a:custGeom>
              <a:solidFill>
                <a:srgbClr val="F5AE2E"/>
              </a:solidFill>
              <a:ln w="3233" cap="flat">
                <a:noFill/>
                <a:prstDash val="solid"/>
                <a:miter/>
              </a:ln>
            </p:spPr>
            <p:txBody>
              <a:bodyPr rtlCol="0" anchor="ctr"/>
              <a:lstStyle/>
              <a:p>
                <a:endParaRPr lang="en-US"/>
              </a:p>
            </p:txBody>
          </p:sp>
          <p:sp>
            <p:nvSpPr>
              <p:cNvPr id="858" name="Freeform: Shape 857">
                <a:extLst>
                  <a:ext uri="{FF2B5EF4-FFF2-40B4-BE49-F238E27FC236}">
                    <a16:creationId xmlns:a16="http://schemas.microsoft.com/office/drawing/2014/main" id="{B7F55D8F-54F8-4322-B831-95EBE51CD6AC}"/>
                  </a:ext>
                </a:extLst>
              </p:cNvPr>
              <p:cNvSpPr/>
              <p:nvPr/>
            </p:nvSpPr>
            <p:spPr>
              <a:xfrm>
                <a:off x="3944537" y="4973720"/>
                <a:ext cx="432226" cy="132305"/>
              </a:xfrm>
              <a:custGeom>
                <a:avLst/>
                <a:gdLst>
                  <a:gd name="connsiteX0" fmla="*/ 417788 w 432226"/>
                  <a:gd name="connsiteY0" fmla="*/ 2194 h 132305"/>
                  <a:gd name="connsiteX1" fmla="*/ 209332 w 432226"/>
                  <a:gd name="connsiteY1" fmla="*/ 132305 h 132305"/>
                  <a:gd name="connsiteX2" fmla="*/ 7634 w 432226"/>
                  <a:gd name="connsiteY2" fmla="*/ 15903 h 132305"/>
                  <a:gd name="connsiteX3" fmla="*/ 216995 w 432226"/>
                  <a:gd name="connsiteY3" fmla="*/ 13607 h 132305"/>
                  <a:gd name="connsiteX4" fmla="*/ 417788 w 432226"/>
                  <a:gd name="connsiteY4" fmla="*/ 2194 h 1323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226" h="132305">
                    <a:moveTo>
                      <a:pt x="417788" y="2194"/>
                    </a:moveTo>
                    <a:cubicBezTo>
                      <a:pt x="417788" y="10956"/>
                      <a:pt x="514078" y="114974"/>
                      <a:pt x="209332" y="132305"/>
                    </a:cubicBezTo>
                    <a:cubicBezTo>
                      <a:pt x="-60332" y="132305"/>
                      <a:pt x="7634" y="24666"/>
                      <a:pt x="7634" y="15903"/>
                    </a:cubicBezTo>
                    <a:cubicBezTo>
                      <a:pt x="7634" y="7141"/>
                      <a:pt x="104312" y="13607"/>
                      <a:pt x="216995" y="13607"/>
                    </a:cubicBezTo>
                    <a:cubicBezTo>
                      <a:pt x="329678" y="13607"/>
                      <a:pt x="417788" y="-6536"/>
                      <a:pt x="417788" y="2194"/>
                    </a:cubicBezTo>
                    <a:close/>
                  </a:path>
                </a:pathLst>
              </a:custGeom>
              <a:solidFill>
                <a:srgbClr val="843F25"/>
              </a:solidFill>
              <a:ln w="3233" cap="flat">
                <a:noFill/>
                <a:prstDash val="solid"/>
                <a:miter/>
              </a:ln>
            </p:spPr>
            <p:txBody>
              <a:bodyPr rtlCol="0" anchor="ctr"/>
              <a:lstStyle/>
              <a:p>
                <a:endParaRPr lang="en-US"/>
              </a:p>
            </p:txBody>
          </p:sp>
          <p:sp>
            <p:nvSpPr>
              <p:cNvPr id="859" name="Freeform: Shape 858">
                <a:extLst>
                  <a:ext uri="{FF2B5EF4-FFF2-40B4-BE49-F238E27FC236}">
                    <a16:creationId xmlns:a16="http://schemas.microsoft.com/office/drawing/2014/main" id="{8F8D6B0A-4695-43B9-A688-4755424DE16D}"/>
                  </a:ext>
                </a:extLst>
              </p:cNvPr>
              <p:cNvSpPr/>
              <p:nvPr/>
            </p:nvSpPr>
            <p:spPr>
              <a:xfrm>
                <a:off x="3949930" y="4973713"/>
                <a:ext cx="421454" cy="70748"/>
              </a:xfrm>
              <a:custGeom>
                <a:avLst/>
                <a:gdLst>
                  <a:gd name="connsiteX0" fmla="*/ 11618 w 421454"/>
                  <a:gd name="connsiteY0" fmla="*/ 50442 h 70748"/>
                  <a:gd name="connsiteX1" fmla="*/ 57338 w 421454"/>
                  <a:gd name="connsiteY1" fmla="*/ 25319 h 70748"/>
                  <a:gd name="connsiteX2" fmla="*/ 111368 w 421454"/>
                  <a:gd name="connsiteY2" fmla="*/ 67903 h 70748"/>
                  <a:gd name="connsiteX3" fmla="*/ 112144 w 421454"/>
                  <a:gd name="connsiteY3" fmla="*/ 67903 h 70748"/>
                  <a:gd name="connsiteX4" fmla="*/ 165786 w 421454"/>
                  <a:gd name="connsiteY4" fmla="*/ 29296 h 70748"/>
                  <a:gd name="connsiteX5" fmla="*/ 219719 w 421454"/>
                  <a:gd name="connsiteY5" fmla="*/ 70748 h 70748"/>
                  <a:gd name="connsiteX6" fmla="*/ 220171 w 421454"/>
                  <a:gd name="connsiteY6" fmla="*/ 70748 h 70748"/>
                  <a:gd name="connsiteX7" fmla="*/ 274169 w 421454"/>
                  <a:gd name="connsiteY7" fmla="*/ 29296 h 70748"/>
                  <a:gd name="connsiteX8" fmla="*/ 326582 w 421454"/>
                  <a:gd name="connsiteY8" fmla="*/ 61630 h 70748"/>
                  <a:gd name="connsiteX9" fmla="*/ 328554 w 421454"/>
                  <a:gd name="connsiteY9" fmla="*/ 61339 h 70748"/>
                  <a:gd name="connsiteX10" fmla="*/ 382616 w 421454"/>
                  <a:gd name="connsiteY10" fmla="*/ 18658 h 70748"/>
                  <a:gd name="connsiteX11" fmla="*/ 419994 w 421454"/>
                  <a:gd name="connsiteY11" fmla="*/ 33661 h 70748"/>
                  <a:gd name="connsiteX12" fmla="*/ 407352 w 421454"/>
                  <a:gd name="connsiteY12" fmla="*/ 1327 h 70748"/>
                  <a:gd name="connsiteX13" fmla="*/ 211603 w 421454"/>
                  <a:gd name="connsiteY13" fmla="*/ 8182 h 70748"/>
                  <a:gd name="connsiteX14" fmla="*/ 7415 w 421454"/>
                  <a:gd name="connsiteY14" fmla="*/ 9540 h 70748"/>
                  <a:gd name="connsiteX15" fmla="*/ 11618 w 421454"/>
                  <a:gd name="connsiteY15" fmla="*/ 50442 h 70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1454" h="70748">
                    <a:moveTo>
                      <a:pt x="11618" y="50442"/>
                    </a:moveTo>
                    <a:cubicBezTo>
                      <a:pt x="21564" y="34805"/>
                      <a:pt x="38806" y="25330"/>
                      <a:pt x="57338" y="25319"/>
                    </a:cubicBezTo>
                    <a:cubicBezTo>
                      <a:pt x="86083" y="25319"/>
                      <a:pt x="109525" y="39611"/>
                      <a:pt x="111368" y="67903"/>
                    </a:cubicBezTo>
                    <a:lnTo>
                      <a:pt x="112144" y="67903"/>
                    </a:lnTo>
                    <a:cubicBezTo>
                      <a:pt x="115830" y="41518"/>
                      <a:pt x="138399" y="29296"/>
                      <a:pt x="165786" y="29296"/>
                    </a:cubicBezTo>
                    <a:cubicBezTo>
                      <a:pt x="194175" y="29296"/>
                      <a:pt x="217326" y="43006"/>
                      <a:pt x="219719" y="70748"/>
                    </a:cubicBezTo>
                    <a:lnTo>
                      <a:pt x="220171" y="70748"/>
                    </a:lnTo>
                    <a:cubicBezTo>
                      <a:pt x="222564" y="43006"/>
                      <a:pt x="245812" y="29296"/>
                      <a:pt x="274169" y="29296"/>
                    </a:cubicBezTo>
                    <a:cubicBezTo>
                      <a:pt x="299357" y="29296"/>
                      <a:pt x="320503" y="38414"/>
                      <a:pt x="326582" y="61630"/>
                    </a:cubicBezTo>
                    <a:lnTo>
                      <a:pt x="328554" y="61339"/>
                    </a:lnTo>
                    <a:cubicBezTo>
                      <a:pt x="330397" y="32982"/>
                      <a:pt x="353839" y="18658"/>
                      <a:pt x="382616" y="18658"/>
                    </a:cubicBezTo>
                    <a:cubicBezTo>
                      <a:pt x="396544" y="18652"/>
                      <a:pt x="409936" y="24027"/>
                      <a:pt x="419994" y="33661"/>
                    </a:cubicBezTo>
                    <a:cubicBezTo>
                      <a:pt x="426849" y="17850"/>
                      <a:pt x="407352" y="3591"/>
                      <a:pt x="407352" y="1327"/>
                    </a:cubicBezTo>
                    <a:cubicBezTo>
                      <a:pt x="407352" y="-3943"/>
                      <a:pt x="321538" y="8182"/>
                      <a:pt x="211603" y="8182"/>
                    </a:cubicBezTo>
                    <a:cubicBezTo>
                      <a:pt x="101668" y="8182"/>
                      <a:pt x="7415" y="4302"/>
                      <a:pt x="7415" y="9540"/>
                    </a:cubicBezTo>
                    <a:cubicBezTo>
                      <a:pt x="7415" y="12385"/>
                      <a:pt x="-11791" y="32497"/>
                      <a:pt x="11618" y="50442"/>
                    </a:cubicBezTo>
                    <a:close/>
                  </a:path>
                </a:pathLst>
              </a:custGeom>
              <a:solidFill>
                <a:srgbClr val="693017"/>
              </a:solidFill>
              <a:ln w="3233" cap="flat">
                <a:noFill/>
                <a:prstDash val="solid"/>
                <a:miter/>
              </a:ln>
            </p:spPr>
            <p:txBody>
              <a:bodyPr rtlCol="0" anchor="ctr"/>
              <a:lstStyle/>
              <a:p>
                <a:endParaRPr lang="en-US"/>
              </a:p>
            </p:txBody>
          </p:sp>
          <p:sp>
            <p:nvSpPr>
              <p:cNvPr id="860" name="Freeform: Shape 859">
                <a:extLst>
                  <a:ext uri="{FF2B5EF4-FFF2-40B4-BE49-F238E27FC236}">
                    <a16:creationId xmlns:a16="http://schemas.microsoft.com/office/drawing/2014/main" id="{EAF57919-9578-4825-BDC6-34F39F33A7A8}"/>
                  </a:ext>
                </a:extLst>
              </p:cNvPr>
              <p:cNvSpPr/>
              <p:nvPr/>
            </p:nvSpPr>
            <p:spPr>
              <a:xfrm>
                <a:off x="3640215" y="4393679"/>
                <a:ext cx="997497" cy="229214"/>
              </a:xfrm>
              <a:custGeom>
                <a:avLst/>
                <a:gdLst>
                  <a:gd name="connsiteX0" fmla="*/ 997498 w 997497"/>
                  <a:gd name="connsiteY0" fmla="*/ 120250 h 229214"/>
                  <a:gd name="connsiteX1" fmla="*/ 498749 w 997497"/>
                  <a:gd name="connsiteY1" fmla="*/ 229214 h 229214"/>
                  <a:gd name="connsiteX2" fmla="*/ 0 w 997497"/>
                  <a:gd name="connsiteY2" fmla="*/ 120250 h 229214"/>
                  <a:gd name="connsiteX3" fmla="*/ 3524 w 997497"/>
                  <a:gd name="connsiteY3" fmla="*/ 37249 h 229214"/>
                  <a:gd name="connsiteX4" fmla="*/ 498749 w 997497"/>
                  <a:gd name="connsiteY4" fmla="*/ 0 h 229214"/>
                  <a:gd name="connsiteX5" fmla="*/ 997498 w 997497"/>
                  <a:gd name="connsiteY5" fmla="*/ 50214 h 229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7497" h="229214">
                    <a:moveTo>
                      <a:pt x="997498" y="120250"/>
                    </a:moveTo>
                    <a:cubicBezTo>
                      <a:pt x="997498" y="180455"/>
                      <a:pt x="774395" y="229214"/>
                      <a:pt x="498749" y="229214"/>
                    </a:cubicBezTo>
                    <a:cubicBezTo>
                      <a:pt x="223103" y="229214"/>
                      <a:pt x="0" y="180455"/>
                      <a:pt x="0" y="120250"/>
                    </a:cubicBezTo>
                    <a:cubicBezTo>
                      <a:pt x="0" y="120250"/>
                      <a:pt x="0" y="50214"/>
                      <a:pt x="3524" y="37249"/>
                    </a:cubicBezTo>
                    <a:cubicBezTo>
                      <a:pt x="89565" y="4494"/>
                      <a:pt x="313509" y="0"/>
                      <a:pt x="498749" y="0"/>
                    </a:cubicBezTo>
                    <a:cubicBezTo>
                      <a:pt x="739765" y="0"/>
                      <a:pt x="951002" y="550"/>
                      <a:pt x="997498" y="50214"/>
                    </a:cubicBezTo>
                    <a:close/>
                  </a:path>
                </a:pathLst>
              </a:custGeom>
              <a:solidFill>
                <a:srgbClr val="E35163"/>
              </a:solidFill>
              <a:ln w="3233" cap="flat">
                <a:noFill/>
                <a:prstDash val="solid"/>
                <a:miter/>
              </a:ln>
            </p:spPr>
            <p:txBody>
              <a:bodyPr rtlCol="0" anchor="ctr"/>
              <a:lstStyle/>
              <a:p>
                <a:endParaRPr lang="en-US"/>
              </a:p>
            </p:txBody>
          </p:sp>
          <p:sp>
            <p:nvSpPr>
              <p:cNvPr id="861" name="Freeform: Shape 860">
                <a:extLst>
                  <a:ext uri="{FF2B5EF4-FFF2-40B4-BE49-F238E27FC236}">
                    <a16:creationId xmlns:a16="http://schemas.microsoft.com/office/drawing/2014/main" id="{39A95A14-476D-4D52-ACE5-CCF11563C893}"/>
                  </a:ext>
                </a:extLst>
              </p:cNvPr>
              <p:cNvSpPr/>
              <p:nvPr/>
            </p:nvSpPr>
            <p:spPr>
              <a:xfrm>
                <a:off x="3640215" y="4315269"/>
                <a:ext cx="997497" cy="237621"/>
              </a:xfrm>
              <a:custGeom>
                <a:avLst/>
                <a:gdLst>
                  <a:gd name="connsiteX0" fmla="*/ 997498 w 997497"/>
                  <a:gd name="connsiteY0" fmla="*/ 118827 h 237621"/>
                  <a:gd name="connsiteX1" fmla="*/ 498749 w 997497"/>
                  <a:gd name="connsiteY1" fmla="*/ 237621 h 237621"/>
                  <a:gd name="connsiteX2" fmla="*/ 0 w 997497"/>
                  <a:gd name="connsiteY2" fmla="*/ 118827 h 237621"/>
                  <a:gd name="connsiteX3" fmla="*/ 498749 w 997497"/>
                  <a:gd name="connsiteY3" fmla="*/ 0 h 237621"/>
                  <a:gd name="connsiteX4" fmla="*/ 997498 w 997497"/>
                  <a:gd name="connsiteY4" fmla="*/ 118827 h 237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7497" h="237621">
                    <a:moveTo>
                      <a:pt x="997498" y="118827"/>
                    </a:moveTo>
                    <a:cubicBezTo>
                      <a:pt x="997498" y="184400"/>
                      <a:pt x="774395" y="237621"/>
                      <a:pt x="498749" y="237621"/>
                    </a:cubicBezTo>
                    <a:cubicBezTo>
                      <a:pt x="223103" y="237621"/>
                      <a:pt x="0" y="184400"/>
                      <a:pt x="0" y="118827"/>
                    </a:cubicBezTo>
                    <a:cubicBezTo>
                      <a:pt x="0" y="53254"/>
                      <a:pt x="223265" y="0"/>
                      <a:pt x="498749" y="0"/>
                    </a:cubicBezTo>
                    <a:cubicBezTo>
                      <a:pt x="774233" y="0"/>
                      <a:pt x="997498" y="53189"/>
                      <a:pt x="997498" y="118827"/>
                    </a:cubicBezTo>
                    <a:close/>
                  </a:path>
                </a:pathLst>
              </a:custGeom>
              <a:solidFill>
                <a:srgbClr val="D04A5A"/>
              </a:solidFill>
              <a:ln w="3233" cap="flat">
                <a:noFill/>
                <a:prstDash val="solid"/>
                <a:miter/>
              </a:ln>
            </p:spPr>
            <p:txBody>
              <a:bodyPr rtlCol="0" anchor="ctr"/>
              <a:lstStyle/>
              <a:p>
                <a:endParaRPr lang="en-US"/>
              </a:p>
            </p:txBody>
          </p:sp>
          <p:sp>
            <p:nvSpPr>
              <p:cNvPr id="862" name="Freeform: Shape 861">
                <a:extLst>
                  <a:ext uri="{FF2B5EF4-FFF2-40B4-BE49-F238E27FC236}">
                    <a16:creationId xmlns:a16="http://schemas.microsoft.com/office/drawing/2014/main" id="{09608333-4391-4252-90E7-62E0C8AE360F}"/>
                  </a:ext>
                </a:extLst>
              </p:cNvPr>
              <p:cNvSpPr/>
              <p:nvPr/>
            </p:nvSpPr>
            <p:spPr>
              <a:xfrm>
                <a:off x="3694147" y="4334896"/>
                <a:ext cx="889632" cy="194228"/>
              </a:xfrm>
              <a:custGeom>
                <a:avLst/>
                <a:gdLst>
                  <a:gd name="connsiteX0" fmla="*/ 889632 w 889632"/>
                  <a:gd name="connsiteY0" fmla="*/ 97228 h 194228"/>
                  <a:gd name="connsiteX1" fmla="*/ 444816 w 889632"/>
                  <a:gd name="connsiteY1" fmla="*/ 194229 h 194228"/>
                  <a:gd name="connsiteX2" fmla="*/ 0 w 889632"/>
                  <a:gd name="connsiteY2" fmla="*/ 97228 h 194228"/>
                  <a:gd name="connsiteX3" fmla="*/ 444816 w 889632"/>
                  <a:gd name="connsiteY3" fmla="*/ 0 h 194228"/>
                  <a:gd name="connsiteX4" fmla="*/ 889632 w 889632"/>
                  <a:gd name="connsiteY4" fmla="*/ 97228 h 1942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9632" h="194228">
                    <a:moveTo>
                      <a:pt x="889632" y="97228"/>
                    </a:moveTo>
                    <a:cubicBezTo>
                      <a:pt x="889632" y="150902"/>
                      <a:pt x="690456" y="194229"/>
                      <a:pt x="444816" y="194229"/>
                    </a:cubicBezTo>
                    <a:cubicBezTo>
                      <a:pt x="199176" y="194229"/>
                      <a:pt x="0" y="150740"/>
                      <a:pt x="0" y="97228"/>
                    </a:cubicBezTo>
                    <a:cubicBezTo>
                      <a:pt x="0" y="43715"/>
                      <a:pt x="199144" y="0"/>
                      <a:pt x="444816" y="0"/>
                    </a:cubicBezTo>
                    <a:cubicBezTo>
                      <a:pt x="690488" y="0"/>
                      <a:pt x="889632" y="43521"/>
                      <a:pt x="889632" y="97228"/>
                    </a:cubicBezTo>
                    <a:close/>
                  </a:path>
                </a:pathLst>
              </a:custGeom>
              <a:solidFill>
                <a:srgbClr val="B22E3C"/>
              </a:solidFill>
              <a:ln w="3233" cap="flat">
                <a:noFill/>
                <a:prstDash val="solid"/>
                <a:miter/>
              </a:ln>
            </p:spPr>
            <p:txBody>
              <a:bodyPr rtlCol="0" anchor="ctr"/>
              <a:lstStyle/>
              <a:p>
                <a:endParaRPr lang="en-US"/>
              </a:p>
            </p:txBody>
          </p:sp>
          <p:sp>
            <p:nvSpPr>
              <p:cNvPr id="863" name="Freeform: Shape 862">
                <a:extLst>
                  <a:ext uri="{FF2B5EF4-FFF2-40B4-BE49-F238E27FC236}">
                    <a16:creationId xmlns:a16="http://schemas.microsoft.com/office/drawing/2014/main" id="{F854555B-86A7-430E-ACDD-AE9CF627CCEE}"/>
                  </a:ext>
                </a:extLst>
              </p:cNvPr>
              <p:cNvSpPr/>
              <p:nvPr/>
            </p:nvSpPr>
            <p:spPr>
              <a:xfrm>
                <a:off x="3714841" y="4358564"/>
                <a:ext cx="848245" cy="170722"/>
              </a:xfrm>
              <a:custGeom>
                <a:avLst/>
                <a:gdLst>
                  <a:gd name="connsiteX0" fmla="*/ 848245 w 848245"/>
                  <a:gd name="connsiteY0" fmla="*/ 85329 h 170722"/>
                  <a:gd name="connsiteX1" fmla="*/ 424123 w 848245"/>
                  <a:gd name="connsiteY1" fmla="*/ 170723 h 170722"/>
                  <a:gd name="connsiteX2" fmla="*/ 0 w 848245"/>
                  <a:gd name="connsiteY2" fmla="*/ 85329 h 170722"/>
                  <a:gd name="connsiteX3" fmla="*/ 424123 w 848245"/>
                  <a:gd name="connsiteY3" fmla="*/ 0 h 170722"/>
                  <a:gd name="connsiteX4" fmla="*/ 848245 w 848245"/>
                  <a:gd name="connsiteY4" fmla="*/ 85329 h 170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8245" h="170722">
                    <a:moveTo>
                      <a:pt x="848245" y="85329"/>
                    </a:moveTo>
                    <a:cubicBezTo>
                      <a:pt x="848245" y="132504"/>
                      <a:pt x="658381" y="170723"/>
                      <a:pt x="424123" y="170723"/>
                    </a:cubicBezTo>
                    <a:cubicBezTo>
                      <a:pt x="189864" y="170723"/>
                      <a:pt x="0" y="132569"/>
                      <a:pt x="0" y="85329"/>
                    </a:cubicBezTo>
                    <a:cubicBezTo>
                      <a:pt x="0" y="38089"/>
                      <a:pt x="189896" y="0"/>
                      <a:pt x="424123" y="0"/>
                    </a:cubicBezTo>
                    <a:cubicBezTo>
                      <a:pt x="658349" y="0"/>
                      <a:pt x="848245" y="38154"/>
                      <a:pt x="848245" y="85329"/>
                    </a:cubicBezTo>
                    <a:close/>
                  </a:path>
                </a:pathLst>
              </a:custGeom>
              <a:solidFill>
                <a:srgbClr val="7CC5D0"/>
              </a:solidFill>
              <a:ln w="3233" cap="flat">
                <a:noFill/>
                <a:prstDash val="solid"/>
                <a:miter/>
              </a:ln>
            </p:spPr>
            <p:txBody>
              <a:bodyPr rtlCol="0" anchor="ctr"/>
              <a:lstStyle/>
              <a:p>
                <a:endParaRPr lang="en-US"/>
              </a:p>
            </p:txBody>
          </p:sp>
          <p:sp>
            <p:nvSpPr>
              <p:cNvPr id="864" name="Freeform: Shape 863">
                <a:extLst>
                  <a:ext uri="{FF2B5EF4-FFF2-40B4-BE49-F238E27FC236}">
                    <a16:creationId xmlns:a16="http://schemas.microsoft.com/office/drawing/2014/main" id="{0AA7F413-7CD3-4548-AB87-A30705A5FFED}"/>
                  </a:ext>
                </a:extLst>
              </p:cNvPr>
              <p:cNvSpPr/>
              <p:nvPr/>
            </p:nvSpPr>
            <p:spPr>
              <a:xfrm>
                <a:off x="3714841" y="4393258"/>
                <a:ext cx="728739" cy="136028"/>
              </a:xfrm>
              <a:custGeom>
                <a:avLst/>
                <a:gdLst>
                  <a:gd name="connsiteX0" fmla="*/ 573569 w 728739"/>
                  <a:gd name="connsiteY0" fmla="*/ 115076 h 136028"/>
                  <a:gd name="connsiteX1" fmla="*/ 76987 w 728739"/>
                  <a:gd name="connsiteY1" fmla="*/ 15035 h 136028"/>
                  <a:gd name="connsiteX2" fmla="*/ 82516 w 728739"/>
                  <a:gd name="connsiteY2" fmla="*/ 0 h 136028"/>
                  <a:gd name="connsiteX3" fmla="*/ 0 w 728739"/>
                  <a:gd name="connsiteY3" fmla="*/ 50635 h 136028"/>
                  <a:gd name="connsiteX4" fmla="*/ 424123 w 728739"/>
                  <a:gd name="connsiteY4" fmla="*/ 136029 h 136028"/>
                  <a:gd name="connsiteX5" fmla="*/ 728739 w 728739"/>
                  <a:gd name="connsiteY5" fmla="*/ 110161 h 136028"/>
                  <a:gd name="connsiteX6" fmla="*/ 573569 w 728739"/>
                  <a:gd name="connsiteY6" fmla="*/ 115076 h 136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8739" h="136028">
                    <a:moveTo>
                      <a:pt x="573569" y="115076"/>
                    </a:moveTo>
                    <a:cubicBezTo>
                      <a:pt x="299282" y="115076"/>
                      <a:pt x="76987" y="70261"/>
                      <a:pt x="76987" y="15035"/>
                    </a:cubicBezTo>
                    <a:cubicBezTo>
                      <a:pt x="77165" y="9560"/>
                      <a:pt x="79104" y="4287"/>
                      <a:pt x="82516" y="0"/>
                    </a:cubicBezTo>
                    <a:cubicBezTo>
                      <a:pt x="30782" y="14195"/>
                      <a:pt x="0" y="31687"/>
                      <a:pt x="0" y="50635"/>
                    </a:cubicBezTo>
                    <a:cubicBezTo>
                      <a:pt x="0" y="97810"/>
                      <a:pt x="189896" y="136029"/>
                      <a:pt x="424123" y="136029"/>
                    </a:cubicBezTo>
                    <a:cubicBezTo>
                      <a:pt x="543758" y="136029"/>
                      <a:pt x="651623" y="126102"/>
                      <a:pt x="728739" y="110161"/>
                    </a:cubicBezTo>
                    <a:cubicBezTo>
                      <a:pt x="679915" y="113265"/>
                      <a:pt x="627793" y="115076"/>
                      <a:pt x="573569" y="115076"/>
                    </a:cubicBezTo>
                    <a:close/>
                  </a:path>
                </a:pathLst>
              </a:custGeom>
              <a:solidFill>
                <a:srgbClr val="69A9B1"/>
              </a:solidFill>
              <a:ln w="3233" cap="flat">
                <a:noFill/>
                <a:prstDash val="solid"/>
                <a:miter/>
              </a:ln>
            </p:spPr>
            <p:txBody>
              <a:bodyPr rtlCol="0" anchor="ctr"/>
              <a:lstStyle/>
              <a:p>
                <a:endParaRPr lang="en-US"/>
              </a:p>
            </p:txBody>
          </p:sp>
          <p:sp>
            <p:nvSpPr>
              <p:cNvPr id="865" name="Freeform: Shape 864">
                <a:extLst>
                  <a:ext uri="{FF2B5EF4-FFF2-40B4-BE49-F238E27FC236}">
                    <a16:creationId xmlns:a16="http://schemas.microsoft.com/office/drawing/2014/main" id="{5A47D89B-A5C9-4B12-9563-2A1A2B5C76EA}"/>
                  </a:ext>
                </a:extLst>
              </p:cNvPr>
              <p:cNvSpPr/>
              <p:nvPr/>
            </p:nvSpPr>
            <p:spPr>
              <a:xfrm>
                <a:off x="4059325" y="4369972"/>
                <a:ext cx="432303" cy="114144"/>
              </a:xfrm>
              <a:custGeom>
                <a:avLst/>
                <a:gdLst>
                  <a:gd name="connsiteX0" fmla="*/ 143174 w 432303"/>
                  <a:gd name="connsiteY0" fmla="*/ 6 h 114144"/>
                  <a:gd name="connsiteX1" fmla="*/ 0 w 432303"/>
                  <a:gd name="connsiteY1" fmla="*/ 7637 h 114144"/>
                  <a:gd name="connsiteX2" fmla="*/ 80285 w 432303"/>
                  <a:gd name="connsiteY2" fmla="*/ 5373 h 114144"/>
                  <a:gd name="connsiteX3" fmla="*/ 369414 w 432303"/>
                  <a:gd name="connsiteY3" fmla="*/ 63574 h 114144"/>
                  <a:gd name="connsiteX4" fmla="*/ 223427 w 432303"/>
                  <a:gd name="connsiteY4" fmla="*/ 114144 h 114144"/>
                  <a:gd name="connsiteX5" fmla="*/ 432303 w 432303"/>
                  <a:gd name="connsiteY5" fmla="*/ 58207 h 114144"/>
                  <a:gd name="connsiteX6" fmla="*/ 143174 w 432303"/>
                  <a:gd name="connsiteY6" fmla="*/ 6 h 114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03" h="114144">
                    <a:moveTo>
                      <a:pt x="143174" y="6"/>
                    </a:moveTo>
                    <a:cubicBezTo>
                      <a:pt x="95344" y="-140"/>
                      <a:pt x="47544" y="2407"/>
                      <a:pt x="0" y="7637"/>
                    </a:cubicBezTo>
                    <a:cubicBezTo>
                      <a:pt x="25479" y="6149"/>
                      <a:pt x="52413" y="5373"/>
                      <a:pt x="80285" y="5373"/>
                    </a:cubicBezTo>
                    <a:cubicBezTo>
                      <a:pt x="239917" y="5373"/>
                      <a:pt x="369414" y="31434"/>
                      <a:pt x="369414" y="63574"/>
                    </a:cubicBezTo>
                    <a:cubicBezTo>
                      <a:pt x="369414" y="85238"/>
                      <a:pt x="310599" y="104121"/>
                      <a:pt x="223427" y="114144"/>
                    </a:cubicBezTo>
                    <a:cubicBezTo>
                      <a:pt x="344032" y="107160"/>
                      <a:pt x="432303" y="84785"/>
                      <a:pt x="432303" y="58207"/>
                    </a:cubicBezTo>
                    <a:cubicBezTo>
                      <a:pt x="432303" y="26099"/>
                      <a:pt x="302871" y="6"/>
                      <a:pt x="143174" y="6"/>
                    </a:cubicBezTo>
                    <a:close/>
                  </a:path>
                </a:pathLst>
              </a:custGeom>
              <a:solidFill>
                <a:srgbClr val="A7D7E0"/>
              </a:solidFill>
              <a:ln w="3233" cap="flat">
                <a:noFill/>
                <a:prstDash val="solid"/>
                <a:miter/>
              </a:ln>
            </p:spPr>
            <p:txBody>
              <a:bodyPr rtlCol="0" anchor="ctr"/>
              <a:lstStyle/>
              <a:p>
                <a:endParaRPr lang="en-US"/>
              </a:p>
            </p:txBody>
          </p:sp>
          <p:sp>
            <p:nvSpPr>
              <p:cNvPr id="866" name="Freeform: Shape 865">
                <a:extLst>
                  <a:ext uri="{FF2B5EF4-FFF2-40B4-BE49-F238E27FC236}">
                    <a16:creationId xmlns:a16="http://schemas.microsoft.com/office/drawing/2014/main" id="{95562A7D-651D-4647-8E3A-4388BB5B3AB0}"/>
                  </a:ext>
                </a:extLst>
              </p:cNvPr>
              <p:cNvSpPr/>
              <p:nvPr/>
            </p:nvSpPr>
            <p:spPr>
              <a:xfrm>
                <a:off x="4076915" y="4369978"/>
                <a:ext cx="40675" cy="40676"/>
              </a:xfrm>
              <a:custGeom>
                <a:avLst/>
                <a:gdLst>
                  <a:gd name="connsiteX0" fmla="*/ 40676 w 40675"/>
                  <a:gd name="connsiteY0" fmla="*/ 20338 h 40676"/>
                  <a:gd name="connsiteX1" fmla="*/ 20338 w 40675"/>
                  <a:gd name="connsiteY1" fmla="*/ 40676 h 40676"/>
                  <a:gd name="connsiteX2" fmla="*/ 0 w 40675"/>
                  <a:gd name="connsiteY2" fmla="*/ 20338 h 40676"/>
                  <a:gd name="connsiteX3" fmla="*/ 20338 w 40675"/>
                  <a:gd name="connsiteY3" fmla="*/ 0 h 40676"/>
                  <a:gd name="connsiteX4" fmla="*/ 20370 w 40675"/>
                  <a:gd name="connsiteY4" fmla="*/ 0 h 40676"/>
                  <a:gd name="connsiteX5" fmla="*/ 40676 w 40675"/>
                  <a:gd name="connsiteY5" fmla="*/ 20306 h 40676"/>
                  <a:gd name="connsiteX6" fmla="*/ 40676 w 40675"/>
                  <a:gd name="connsiteY6" fmla="*/ 20338 h 40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75" h="40676">
                    <a:moveTo>
                      <a:pt x="40676" y="20338"/>
                    </a:moveTo>
                    <a:cubicBezTo>
                      <a:pt x="40676" y="31570"/>
                      <a:pt x="31570" y="40676"/>
                      <a:pt x="20338" y="40676"/>
                    </a:cubicBezTo>
                    <a:cubicBezTo>
                      <a:pt x="9106" y="40676"/>
                      <a:pt x="0" y="31570"/>
                      <a:pt x="0" y="20338"/>
                    </a:cubicBezTo>
                    <a:cubicBezTo>
                      <a:pt x="0" y="9106"/>
                      <a:pt x="9106" y="0"/>
                      <a:pt x="20338" y="0"/>
                    </a:cubicBezTo>
                    <a:cubicBezTo>
                      <a:pt x="20349" y="0"/>
                      <a:pt x="20359" y="0"/>
                      <a:pt x="20370" y="0"/>
                    </a:cubicBezTo>
                    <a:cubicBezTo>
                      <a:pt x="31585" y="0"/>
                      <a:pt x="40676" y="9091"/>
                      <a:pt x="40676" y="20306"/>
                    </a:cubicBezTo>
                    <a:cubicBezTo>
                      <a:pt x="40676" y="20316"/>
                      <a:pt x="40676" y="20327"/>
                      <a:pt x="40676" y="20338"/>
                    </a:cubicBezTo>
                    <a:close/>
                  </a:path>
                </a:pathLst>
              </a:custGeom>
              <a:solidFill>
                <a:srgbClr val="C7E6EB"/>
              </a:solidFill>
              <a:ln w="3233" cap="flat">
                <a:noFill/>
                <a:prstDash val="solid"/>
                <a:miter/>
              </a:ln>
            </p:spPr>
            <p:txBody>
              <a:bodyPr rtlCol="0" anchor="ctr"/>
              <a:lstStyle/>
              <a:p>
                <a:endParaRPr lang="en-US"/>
              </a:p>
            </p:txBody>
          </p:sp>
          <p:sp>
            <p:nvSpPr>
              <p:cNvPr id="867" name="Freeform: Shape 866">
                <a:extLst>
                  <a:ext uri="{FF2B5EF4-FFF2-40B4-BE49-F238E27FC236}">
                    <a16:creationId xmlns:a16="http://schemas.microsoft.com/office/drawing/2014/main" id="{E09D7F8D-1554-4A48-923F-FBBC98AB7A60}"/>
                  </a:ext>
                </a:extLst>
              </p:cNvPr>
              <p:cNvSpPr/>
              <p:nvPr/>
            </p:nvSpPr>
            <p:spPr>
              <a:xfrm>
                <a:off x="4078439" y="4374030"/>
                <a:ext cx="28444" cy="22146"/>
              </a:xfrm>
              <a:custGeom>
                <a:avLst/>
                <a:gdLst>
                  <a:gd name="connsiteX0" fmla="*/ 27738 w 28444"/>
                  <a:gd name="connsiteY0" fmla="*/ 2641 h 22146"/>
                  <a:gd name="connsiteX1" fmla="*/ 18684 w 28444"/>
                  <a:gd name="connsiteY1" fmla="*/ 18226 h 22146"/>
                  <a:gd name="connsiteX2" fmla="*/ 707 w 28444"/>
                  <a:gd name="connsiteY2" fmla="*/ 19519 h 22146"/>
                  <a:gd name="connsiteX3" fmla="*/ 9760 w 28444"/>
                  <a:gd name="connsiteY3" fmla="*/ 3934 h 22146"/>
                  <a:gd name="connsiteX4" fmla="*/ 27738 w 28444"/>
                  <a:gd name="connsiteY4" fmla="*/ 2641 h 221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44" h="22146">
                    <a:moveTo>
                      <a:pt x="27738" y="2641"/>
                    </a:moveTo>
                    <a:cubicBezTo>
                      <a:pt x="30163" y="6585"/>
                      <a:pt x="26153" y="13537"/>
                      <a:pt x="18684" y="18226"/>
                    </a:cubicBezTo>
                    <a:cubicBezTo>
                      <a:pt x="11215" y="22914"/>
                      <a:pt x="3132" y="23464"/>
                      <a:pt x="707" y="19519"/>
                    </a:cubicBezTo>
                    <a:cubicBezTo>
                      <a:pt x="-1718" y="15574"/>
                      <a:pt x="2291" y="8622"/>
                      <a:pt x="9760" y="3934"/>
                    </a:cubicBezTo>
                    <a:cubicBezTo>
                      <a:pt x="17229" y="-754"/>
                      <a:pt x="25313" y="-1336"/>
                      <a:pt x="27738" y="2641"/>
                    </a:cubicBezTo>
                    <a:close/>
                  </a:path>
                </a:pathLst>
              </a:custGeom>
              <a:solidFill>
                <a:srgbClr val="E5F2EE"/>
              </a:solidFill>
              <a:ln w="3233" cap="flat">
                <a:noFill/>
                <a:prstDash val="solid"/>
                <a:miter/>
              </a:ln>
            </p:spPr>
            <p:txBody>
              <a:bodyPr rtlCol="0" anchor="ctr"/>
              <a:lstStyle/>
              <a:p>
                <a:endParaRPr lang="en-US"/>
              </a:p>
            </p:txBody>
          </p:sp>
          <p:sp>
            <p:nvSpPr>
              <p:cNvPr id="868" name="Freeform: Shape 867">
                <a:extLst>
                  <a:ext uri="{FF2B5EF4-FFF2-40B4-BE49-F238E27FC236}">
                    <a16:creationId xmlns:a16="http://schemas.microsoft.com/office/drawing/2014/main" id="{6CB4992F-C831-4419-BDCD-0FE6E9844ED7}"/>
                  </a:ext>
                </a:extLst>
              </p:cNvPr>
              <p:cNvSpPr/>
              <p:nvPr/>
            </p:nvSpPr>
            <p:spPr>
              <a:xfrm>
                <a:off x="4139061" y="4342494"/>
                <a:ext cx="40740" cy="40740"/>
              </a:xfrm>
              <a:custGeom>
                <a:avLst/>
                <a:gdLst>
                  <a:gd name="connsiteX0" fmla="*/ 40741 w 40740"/>
                  <a:gd name="connsiteY0" fmla="*/ 20370 h 40740"/>
                  <a:gd name="connsiteX1" fmla="*/ 20370 w 40740"/>
                  <a:gd name="connsiteY1" fmla="*/ 40741 h 40740"/>
                  <a:gd name="connsiteX2" fmla="*/ 0 w 40740"/>
                  <a:gd name="connsiteY2" fmla="*/ 20370 h 40740"/>
                  <a:gd name="connsiteX3" fmla="*/ 20370 w 40740"/>
                  <a:gd name="connsiteY3" fmla="*/ 0 h 40740"/>
                  <a:gd name="connsiteX4" fmla="*/ 40741 w 40740"/>
                  <a:gd name="connsiteY4" fmla="*/ 20370 h 407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740" h="40740">
                    <a:moveTo>
                      <a:pt x="40741" y="20370"/>
                    </a:moveTo>
                    <a:cubicBezTo>
                      <a:pt x="40741" y="31621"/>
                      <a:pt x="31620" y="40741"/>
                      <a:pt x="20370" y="40741"/>
                    </a:cubicBezTo>
                    <a:cubicBezTo>
                      <a:pt x="9120" y="40741"/>
                      <a:pt x="0" y="31621"/>
                      <a:pt x="0" y="20370"/>
                    </a:cubicBezTo>
                    <a:cubicBezTo>
                      <a:pt x="0" y="9120"/>
                      <a:pt x="9120" y="0"/>
                      <a:pt x="20370" y="0"/>
                    </a:cubicBezTo>
                    <a:cubicBezTo>
                      <a:pt x="31620" y="0"/>
                      <a:pt x="40741" y="9120"/>
                      <a:pt x="40741" y="20370"/>
                    </a:cubicBezTo>
                    <a:close/>
                  </a:path>
                </a:pathLst>
              </a:custGeom>
              <a:solidFill>
                <a:srgbClr val="C7E6EB"/>
              </a:solidFill>
              <a:ln w="3233" cap="flat">
                <a:noFill/>
                <a:prstDash val="solid"/>
                <a:miter/>
              </a:ln>
            </p:spPr>
            <p:txBody>
              <a:bodyPr rtlCol="0" anchor="ctr"/>
              <a:lstStyle/>
              <a:p>
                <a:endParaRPr lang="en-US"/>
              </a:p>
            </p:txBody>
          </p:sp>
          <p:sp>
            <p:nvSpPr>
              <p:cNvPr id="869" name="Freeform: Shape 868">
                <a:extLst>
                  <a:ext uri="{FF2B5EF4-FFF2-40B4-BE49-F238E27FC236}">
                    <a16:creationId xmlns:a16="http://schemas.microsoft.com/office/drawing/2014/main" id="{5885EC33-4644-4CDF-B4BC-54E2CA1BC396}"/>
                  </a:ext>
                </a:extLst>
              </p:cNvPr>
              <p:cNvSpPr/>
              <p:nvPr/>
            </p:nvSpPr>
            <p:spPr>
              <a:xfrm>
                <a:off x="4140554" y="4346565"/>
                <a:ext cx="28566" cy="22122"/>
              </a:xfrm>
              <a:custGeom>
                <a:avLst/>
                <a:gdLst>
                  <a:gd name="connsiteX0" fmla="*/ 27866 w 28566"/>
                  <a:gd name="connsiteY0" fmla="*/ 2654 h 22122"/>
                  <a:gd name="connsiteX1" fmla="*/ 18780 w 28566"/>
                  <a:gd name="connsiteY1" fmla="*/ 18207 h 22122"/>
                  <a:gd name="connsiteX2" fmla="*/ 737 w 28566"/>
                  <a:gd name="connsiteY2" fmla="*/ 19532 h 22122"/>
                  <a:gd name="connsiteX3" fmla="*/ 9823 w 28566"/>
                  <a:gd name="connsiteY3" fmla="*/ 3915 h 22122"/>
                  <a:gd name="connsiteX4" fmla="*/ 27866 w 28566"/>
                  <a:gd name="connsiteY4" fmla="*/ 2654 h 221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66" h="22122">
                    <a:moveTo>
                      <a:pt x="27866" y="2654"/>
                    </a:moveTo>
                    <a:cubicBezTo>
                      <a:pt x="30291" y="6567"/>
                      <a:pt x="26217" y="13551"/>
                      <a:pt x="18780" y="18207"/>
                    </a:cubicBezTo>
                    <a:cubicBezTo>
                      <a:pt x="11343" y="22863"/>
                      <a:pt x="3260" y="23445"/>
                      <a:pt x="737" y="19532"/>
                    </a:cubicBezTo>
                    <a:cubicBezTo>
                      <a:pt x="-1785" y="15620"/>
                      <a:pt x="2387" y="8604"/>
                      <a:pt x="9823" y="3915"/>
                    </a:cubicBezTo>
                    <a:cubicBezTo>
                      <a:pt x="17260" y="-773"/>
                      <a:pt x="25343" y="-1323"/>
                      <a:pt x="27866" y="2654"/>
                    </a:cubicBezTo>
                    <a:close/>
                  </a:path>
                </a:pathLst>
              </a:custGeom>
              <a:solidFill>
                <a:srgbClr val="E5F2EE"/>
              </a:solidFill>
              <a:ln w="3233" cap="flat">
                <a:noFill/>
                <a:prstDash val="solid"/>
                <a:miter/>
              </a:ln>
            </p:spPr>
            <p:txBody>
              <a:bodyPr rtlCol="0" anchor="ctr"/>
              <a:lstStyle/>
              <a:p>
                <a:endParaRPr lang="en-US"/>
              </a:p>
            </p:txBody>
          </p:sp>
          <p:sp>
            <p:nvSpPr>
              <p:cNvPr id="870" name="Freeform: Shape 869">
                <a:extLst>
                  <a:ext uri="{FF2B5EF4-FFF2-40B4-BE49-F238E27FC236}">
                    <a16:creationId xmlns:a16="http://schemas.microsoft.com/office/drawing/2014/main" id="{14D17063-6688-45ED-BC07-6171F1FD22D0}"/>
                  </a:ext>
                </a:extLst>
              </p:cNvPr>
              <p:cNvSpPr/>
              <p:nvPr/>
            </p:nvSpPr>
            <p:spPr>
              <a:xfrm>
                <a:off x="4195160" y="4434096"/>
                <a:ext cx="40740" cy="40740"/>
              </a:xfrm>
              <a:custGeom>
                <a:avLst/>
                <a:gdLst>
                  <a:gd name="connsiteX0" fmla="*/ 40741 w 40740"/>
                  <a:gd name="connsiteY0" fmla="*/ 20338 h 40740"/>
                  <a:gd name="connsiteX1" fmla="*/ 20403 w 40740"/>
                  <a:gd name="connsiteY1" fmla="*/ 40741 h 40740"/>
                  <a:gd name="connsiteX2" fmla="*/ 0 w 40740"/>
                  <a:gd name="connsiteY2" fmla="*/ 20402 h 40740"/>
                  <a:gd name="connsiteX3" fmla="*/ 20338 w 40740"/>
                  <a:gd name="connsiteY3" fmla="*/ 0 h 40740"/>
                  <a:gd name="connsiteX4" fmla="*/ 20370 w 40740"/>
                  <a:gd name="connsiteY4" fmla="*/ 0 h 40740"/>
                  <a:gd name="connsiteX5" fmla="*/ 40740 w 40740"/>
                  <a:gd name="connsiteY5" fmla="*/ 20338 h 40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740" h="40740">
                    <a:moveTo>
                      <a:pt x="40741" y="20338"/>
                    </a:moveTo>
                    <a:cubicBezTo>
                      <a:pt x="40758" y="31588"/>
                      <a:pt x="31653" y="40723"/>
                      <a:pt x="20403" y="40741"/>
                    </a:cubicBezTo>
                    <a:cubicBezTo>
                      <a:pt x="9152" y="40758"/>
                      <a:pt x="18" y="31653"/>
                      <a:pt x="0" y="20402"/>
                    </a:cubicBezTo>
                    <a:cubicBezTo>
                      <a:pt x="-18" y="9152"/>
                      <a:pt x="9088" y="18"/>
                      <a:pt x="20338" y="0"/>
                    </a:cubicBezTo>
                    <a:cubicBezTo>
                      <a:pt x="20349" y="0"/>
                      <a:pt x="20359" y="0"/>
                      <a:pt x="20370" y="0"/>
                    </a:cubicBezTo>
                    <a:cubicBezTo>
                      <a:pt x="31608" y="0"/>
                      <a:pt x="40723" y="9100"/>
                      <a:pt x="40740" y="20338"/>
                    </a:cubicBezTo>
                    <a:close/>
                  </a:path>
                </a:pathLst>
              </a:custGeom>
              <a:solidFill>
                <a:srgbClr val="C7E6EB"/>
              </a:solidFill>
              <a:ln w="3233" cap="flat">
                <a:noFill/>
                <a:prstDash val="solid"/>
                <a:miter/>
              </a:ln>
            </p:spPr>
            <p:txBody>
              <a:bodyPr rtlCol="0" anchor="ctr"/>
              <a:lstStyle/>
              <a:p>
                <a:endParaRPr lang="en-US"/>
              </a:p>
            </p:txBody>
          </p:sp>
          <p:sp>
            <p:nvSpPr>
              <p:cNvPr id="871" name="Freeform: Shape 870">
                <a:extLst>
                  <a:ext uri="{FF2B5EF4-FFF2-40B4-BE49-F238E27FC236}">
                    <a16:creationId xmlns:a16="http://schemas.microsoft.com/office/drawing/2014/main" id="{7DE616AD-D2B6-4F18-A3EC-E3262A548940}"/>
                  </a:ext>
                </a:extLst>
              </p:cNvPr>
              <p:cNvSpPr/>
              <p:nvPr/>
            </p:nvSpPr>
            <p:spPr>
              <a:xfrm>
                <a:off x="4196666" y="4438134"/>
                <a:ext cx="28553" cy="22122"/>
              </a:xfrm>
              <a:custGeom>
                <a:avLst/>
                <a:gdLst>
                  <a:gd name="connsiteX0" fmla="*/ 27853 w 28553"/>
                  <a:gd name="connsiteY0" fmla="*/ 2655 h 22122"/>
                  <a:gd name="connsiteX1" fmla="*/ 18703 w 28553"/>
                  <a:gd name="connsiteY1" fmla="*/ 18207 h 22122"/>
                  <a:gd name="connsiteX2" fmla="*/ 725 w 28553"/>
                  <a:gd name="connsiteY2" fmla="*/ 19533 h 22122"/>
                  <a:gd name="connsiteX3" fmla="*/ 9811 w 28553"/>
                  <a:gd name="connsiteY3" fmla="*/ 3915 h 22122"/>
                  <a:gd name="connsiteX4" fmla="*/ 27853 w 28553"/>
                  <a:gd name="connsiteY4" fmla="*/ 2655 h 221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53" h="22122">
                    <a:moveTo>
                      <a:pt x="27853" y="2655"/>
                    </a:moveTo>
                    <a:cubicBezTo>
                      <a:pt x="30278" y="6567"/>
                      <a:pt x="26204" y="13551"/>
                      <a:pt x="18703" y="18207"/>
                    </a:cubicBezTo>
                    <a:cubicBezTo>
                      <a:pt x="11201" y="22863"/>
                      <a:pt x="3215" y="23445"/>
                      <a:pt x="725" y="19533"/>
                    </a:cubicBezTo>
                    <a:cubicBezTo>
                      <a:pt x="-1765" y="15620"/>
                      <a:pt x="2374" y="8604"/>
                      <a:pt x="9811" y="3915"/>
                    </a:cubicBezTo>
                    <a:cubicBezTo>
                      <a:pt x="17248" y="-773"/>
                      <a:pt x="25364" y="-1323"/>
                      <a:pt x="27853" y="2655"/>
                    </a:cubicBezTo>
                    <a:close/>
                  </a:path>
                </a:pathLst>
              </a:custGeom>
              <a:solidFill>
                <a:srgbClr val="E5F2EE"/>
              </a:solidFill>
              <a:ln w="3233" cap="flat">
                <a:noFill/>
                <a:prstDash val="solid"/>
                <a:miter/>
              </a:ln>
            </p:spPr>
            <p:txBody>
              <a:bodyPr rtlCol="0" anchor="ctr"/>
              <a:lstStyle/>
              <a:p>
                <a:endParaRPr lang="en-US"/>
              </a:p>
            </p:txBody>
          </p:sp>
          <p:sp>
            <p:nvSpPr>
              <p:cNvPr id="872" name="Freeform: Shape 871">
                <a:extLst>
                  <a:ext uri="{FF2B5EF4-FFF2-40B4-BE49-F238E27FC236}">
                    <a16:creationId xmlns:a16="http://schemas.microsoft.com/office/drawing/2014/main" id="{8AE2A59B-5375-4D1B-BE1E-B670424D1F9D}"/>
                  </a:ext>
                </a:extLst>
              </p:cNvPr>
              <p:cNvSpPr/>
              <p:nvPr/>
            </p:nvSpPr>
            <p:spPr>
              <a:xfrm>
                <a:off x="4339239" y="4396168"/>
                <a:ext cx="40675" cy="40676"/>
              </a:xfrm>
              <a:custGeom>
                <a:avLst/>
                <a:gdLst>
                  <a:gd name="connsiteX0" fmla="*/ 40676 w 40675"/>
                  <a:gd name="connsiteY0" fmla="*/ 20338 h 40676"/>
                  <a:gd name="connsiteX1" fmla="*/ 20338 w 40675"/>
                  <a:gd name="connsiteY1" fmla="*/ 40676 h 40676"/>
                  <a:gd name="connsiteX2" fmla="*/ 0 w 40675"/>
                  <a:gd name="connsiteY2" fmla="*/ 20338 h 40676"/>
                  <a:gd name="connsiteX3" fmla="*/ 20338 w 40675"/>
                  <a:gd name="connsiteY3" fmla="*/ 0 h 40676"/>
                  <a:gd name="connsiteX4" fmla="*/ 20370 w 40675"/>
                  <a:gd name="connsiteY4" fmla="*/ 0 h 40676"/>
                  <a:gd name="connsiteX5" fmla="*/ 40676 w 40675"/>
                  <a:gd name="connsiteY5" fmla="*/ 20306 h 40676"/>
                  <a:gd name="connsiteX6" fmla="*/ 40676 w 40675"/>
                  <a:gd name="connsiteY6" fmla="*/ 20338 h 40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75" h="40676">
                    <a:moveTo>
                      <a:pt x="40676" y="20338"/>
                    </a:moveTo>
                    <a:cubicBezTo>
                      <a:pt x="40676" y="31570"/>
                      <a:pt x="31570" y="40676"/>
                      <a:pt x="20338" y="40676"/>
                    </a:cubicBezTo>
                    <a:cubicBezTo>
                      <a:pt x="9106" y="40676"/>
                      <a:pt x="0" y="31570"/>
                      <a:pt x="0" y="20338"/>
                    </a:cubicBezTo>
                    <a:cubicBezTo>
                      <a:pt x="0" y="9106"/>
                      <a:pt x="9106" y="0"/>
                      <a:pt x="20338" y="0"/>
                    </a:cubicBezTo>
                    <a:cubicBezTo>
                      <a:pt x="20349" y="0"/>
                      <a:pt x="20359" y="0"/>
                      <a:pt x="20370" y="0"/>
                    </a:cubicBezTo>
                    <a:cubicBezTo>
                      <a:pt x="31585" y="0"/>
                      <a:pt x="40676" y="9091"/>
                      <a:pt x="40676" y="20306"/>
                    </a:cubicBezTo>
                    <a:cubicBezTo>
                      <a:pt x="40676" y="20316"/>
                      <a:pt x="40676" y="20327"/>
                      <a:pt x="40676" y="20338"/>
                    </a:cubicBezTo>
                    <a:close/>
                  </a:path>
                </a:pathLst>
              </a:custGeom>
              <a:solidFill>
                <a:srgbClr val="C7E6EB"/>
              </a:solidFill>
              <a:ln w="3233" cap="flat">
                <a:noFill/>
                <a:prstDash val="solid"/>
                <a:miter/>
              </a:ln>
            </p:spPr>
            <p:txBody>
              <a:bodyPr rtlCol="0" anchor="ctr"/>
              <a:lstStyle/>
              <a:p>
                <a:endParaRPr lang="en-US"/>
              </a:p>
            </p:txBody>
          </p:sp>
          <p:sp>
            <p:nvSpPr>
              <p:cNvPr id="873" name="Freeform: Shape 872">
                <a:extLst>
                  <a:ext uri="{FF2B5EF4-FFF2-40B4-BE49-F238E27FC236}">
                    <a16:creationId xmlns:a16="http://schemas.microsoft.com/office/drawing/2014/main" id="{5B14A39C-1219-49B9-A9A0-FAF1C2C0B767}"/>
                  </a:ext>
                </a:extLst>
              </p:cNvPr>
              <p:cNvSpPr/>
              <p:nvPr/>
            </p:nvSpPr>
            <p:spPr>
              <a:xfrm>
                <a:off x="4340731" y="4400239"/>
                <a:ext cx="28513" cy="22109"/>
              </a:xfrm>
              <a:custGeom>
                <a:avLst/>
                <a:gdLst>
                  <a:gd name="connsiteX0" fmla="*/ 27770 w 28513"/>
                  <a:gd name="connsiteY0" fmla="*/ 2590 h 22109"/>
                  <a:gd name="connsiteX1" fmla="*/ 18684 w 28513"/>
                  <a:gd name="connsiteY1" fmla="*/ 18207 h 22109"/>
                  <a:gd name="connsiteX2" fmla="*/ 707 w 28513"/>
                  <a:gd name="connsiteY2" fmla="*/ 19468 h 22109"/>
                  <a:gd name="connsiteX3" fmla="*/ 9792 w 28513"/>
                  <a:gd name="connsiteY3" fmla="*/ 3916 h 22109"/>
                  <a:gd name="connsiteX4" fmla="*/ 27770 w 28513"/>
                  <a:gd name="connsiteY4" fmla="*/ 2590 h 22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13" h="22109">
                    <a:moveTo>
                      <a:pt x="27770" y="2590"/>
                    </a:moveTo>
                    <a:cubicBezTo>
                      <a:pt x="30292" y="6535"/>
                      <a:pt x="26186" y="13519"/>
                      <a:pt x="18684" y="18207"/>
                    </a:cubicBezTo>
                    <a:cubicBezTo>
                      <a:pt x="11183" y="22896"/>
                      <a:pt x="3132" y="23413"/>
                      <a:pt x="707" y="19468"/>
                    </a:cubicBezTo>
                    <a:cubicBezTo>
                      <a:pt x="-1718" y="15523"/>
                      <a:pt x="2291" y="8572"/>
                      <a:pt x="9792" y="3916"/>
                    </a:cubicBezTo>
                    <a:cubicBezTo>
                      <a:pt x="17294" y="-740"/>
                      <a:pt x="25313" y="-1322"/>
                      <a:pt x="27770" y="2590"/>
                    </a:cubicBezTo>
                    <a:close/>
                  </a:path>
                </a:pathLst>
              </a:custGeom>
              <a:solidFill>
                <a:srgbClr val="E5F2EE"/>
              </a:solidFill>
              <a:ln w="3233" cap="flat">
                <a:noFill/>
                <a:prstDash val="solid"/>
                <a:miter/>
              </a:ln>
            </p:spPr>
            <p:txBody>
              <a:bodyPr rtlCol="0" anchor="ctr"/>
              <a:lstStyle/>
              <a:p>
                <a:endParaRPr lang="en-US"/>
              </a:p>
            </p:txBody>
          </p:sp>
          <p:sp>
            <p:nvSpPr>
              <p:cNvPr id="874" name="Freeform: Shape 873">
                <a:extLst>
                  <a:ext uri="{FF2B5EF4-FFF2-40B4-BE49-F238E27FC236}">
                    <a16:creationId xmlns:a16="http://schemas.microsoft.com/office/drawing/2014/main" id="{78A07B51-22B8-4181-9092-8FBDB54627F7}"/>
                  </a:ext>
                </a:extLst>
              </p:cNvPr>
              <p:cNvSpPr/>
              <p:nvPr/>
            </p:nvSpPr>
            <p:spPr>
              <a:xfrm>
                <a:off x="4394174" y="4349608"/>
                <a:ext cx="40740" cy="40740"/>
              </a:xfrm>
              <a:custGeom>
                <a:avLst/>
                <a:gdLst>
                  <a:gd name="connsiteX0" fmla="*/ 40741 w 40740"/>
                  <a:gd name="connsiteY0" fmla="*/ 20402 h 40740"/>
                  <a:gd name="connsiteX1" fmla="*/ 20338 w 40740"/>
                  <a:gd name="connsiteY1" fmla="*/ 40741 h 40740"/>
                  <a:gd name="connsiteX2" fmla="*/ 0 w 40740"/>
                  <a:gd name="connsiteY2" fmla="*/ 20338 h 40740"/>
                  <a:gd name="connsiteX3" fmla="*/ 20370 w 40740"/>
                  <a:gd name="connsiteY3" fmla="*/ 0 h 40740"/>
                  <a:gd name="connsiteX4" fmla="*/ 40741 w 40740"/>
                  <a:gd name="connsiteY4" fmla="*/ 20305 h 40740"/>
                  <a:gd name="connsiteX5" fmla="*/ 40741 w 40740"/>
                  <a:gd name="connsiteY5" fmla="*/ 20402 h 40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740" h="40740">
                    <a:moveTo>
                      <a:pt x="40741" y="20402"/>
                    </a:moveTo>
                    <a:cubicBezTo>
                      <a:pt x="40723" y="31653"/>
                      <a:pt x="31588" y="40758"/>
                      <a:pt x="20338" y="40741"/>
                    </a:cubicBezTo>
                    <a:cubicBezTo>
                      <a:pt x="9088" y="40723"/>
                      <a:pt x="-18" y="31588"/>
                      <a:pt x="0" y="20338"/>
                    </a:cubicBezTo>
                    <a:cubicBezTo>
                      <a:pt x="18" y="9101"/>
                      <a:pt x="9133" y="0"/>
                      <a:pt x="20370" y="0"/>
                    </a:cubicBezTo>
                    <a:cubicBezTo>
                      <a:pt x="31603" y="-18"/>
                      <a:pt x="40723" y="9073"/>
                      <a:pt x="40741" y="20305"/>
                    </a:cubicBezTo>
                    <a:cubicBezTo>
                      <a:pt x="40741" y="20338"/>
                      <a:pt x="40741" y="20370"/>
                      <a:pt x="40741" y="20402"/>
                    </a:cubicBezTo>
                    <a:close/>
                  </a:path>
                </a:pathLst>
              </a:custGeom>
              <a:solidFill>
                <a:srgbClr val="C7E6EB"/>
              </a:solidFill>
              <a:ln w="3233" cap="flat">
                <a:noFill/>
                <a:prstDash val="solid"/>
                <a:miter/>
              </a:ln>
            </p:spPr>
            <p:txBody>
              <a:bodyPr rtlCol="0" anchor="ctr"/>
              <a:lstStyle/>
              <a:p>
                <a:endParaRPr lang="en-US"/>
              </a:p>
            </p:txBody>
          </p:sp>
          <p:sp>
            <p:nvSpPr>
              <p:cNvPr id="875" name="Freeform: Shape 874">
                <a:extLst>
                  <a:ext uri="{FF2B5EF4-FFF2-40B4-BE49-F238E27FC236}">
                    <a16:creationId xmlns:a16="http://schemas.microsoft.com/office/drawing/2014/main" id="{D9F1B66C-3388-4FC3-8E2A-AE2956A8BF9C}"/>
                  </a:ext>
                </a:extLst>
              </p:cNvPr>
              <p:cNvSpPr/>
              <p:nvPr/>
            </p:nvSpPr>
            <p:spPr>
              <a:xfrm>
                <a:off x="4395657" y="4353711"/>
                <a:ext cx="28510" cy="22085"/>
              </a:xfrm>
              <a:custGeom>
                <a:avLst/>
                <a:gdLst>
                  <a:gd name="connsiteX0" fmla="*/ 27779 w 28510"/>
                  <a:gd name="connsiteY0" fmla="*/ 2590 h 22085"/>
                  <a:gd name="connsiteX1" fmla="*/ 18726 w 28510"/>
                  <a:gd name="connsiteY1" fmla="*/ 18175 h 22085"/>
                  <a:gd name="connsiteX2" fmla="*/ 716 w 28510"/>
                  <a:gd name="connsiteY2" fmla="*/ 19468 h 22085"/>
                  <a:gd name="connsiteX3" fmla="*/ 9802 w 28510"/>
                  <a:gd name="connsiteY3" fmla="*/ 3916 h 22085"/>
                  <a:gd name="connsiteX4" fmla="*/ 27779 w 28510"/>
                  <a:gd name="connsiteY4" fmla="*/ 2590 h 220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10" h="22085">
                    <a:moveTo>
                      <a:pt x="27779" y="2590"/>
                    </a:moveTo>
                    <a:cubicBezTo>
                      <a:pt x="30269" y="6535"/>
                      <a:pt x="26195" y="13519"/>
                      <a:pt x="18726" y="18175"/>
                    </a:cubicBezTo>
                    <a:cubicBezTo>
                      <a:pt x="11257" y="22831"/>
                      <a:pt x="3173" y="23413"/>
                      <a:pt x="716" y="19468"/>
                    </a:cubicBezTo>
                    <a:cubicBezTo>
                      <a:pt x="-1742" y="15524"/>
                      <a:pt x="2333" y="8572"/>
                      <a:pt x="9802" y="3916"/>
                    </a:cubicBezTo>
                    <a:cubicBezTo>
                      <a:pt x="17271" y="-740"/>
                      <a:pt x="25354" y="-1322"/>
                      <a:pt x="27779" y="2590"/>
                    </a:cubicBezTo>
                    <a:close/>
                  </a:path>
                </a:pathLst>
              </a:custGeom>
              <a:solidFill>
                <a:srgbClr val="E5F2EE"/>
              </a:solidFill>
              <a:ln w="3233" cap="flat">
                <a:noFill/>
                <a:prstDash val="solid"/>
                <a:miter/>
              </a:ln>
            </p:spPr>
            <p:txBody>
              <a:bodyPr rtlCol="0" anchor="ctr"/>
              <a:lstStyle/>
              <a:p>
                <a:endParaRPr lang="en-US"/>
              </a:p>
            </p:txBody>
          </p:sp>
          <p:sp>
            <p:nvSpPr>
              <p:cNvPr id="876" name="Freeform: Shape 875">
                <a:extLst>
                  <a:ext uri="{FF2B5EF4-FFF2-40B4-BE49-F238E27FC236}">
                    <a16:creationId xmlns:a16="http://schemas.microsoft.com/office/drawing/2014/main" id="{182C11F6-1436-407B-B455-08F8FF137BA4}"/>
                  </a:ext>
                </a:extLst>
              </p:cNvPr>
              <p:cNvSpPr/>
              <p:nvPr/>
            </p:nvSpPr>
            <p:spPr>
              <a:xfrm>
                <a:off x="4287731" y="4455792"/>
                <a:ext cx="40740" cy="40740"/>
              </a:xfrm>
              <a:custGeom>
                <a:avLst/>
                <a:gdLst>
                  <a:gd name="connsiteX0" fmla="*/ 40741 w 40740"/>
                  <a:gd name="connsiteY0" fmla="*/ 20338 h 40740"/>
                  <a:gd name="connsiteX1" fmla="*/ 20403 w 40740"/>
                  <a:gd name="connsiteY1" fmla="*/ 40741 h 40740"/>
                  <a:gd name="connsiteX2" fmla="*/ 0 w 40740"/>
                  <a:gd name="connsiteY2" fmla="*/ 20402 h 40740"/>
                  <a:gd name="connsiteX3" fmla="*/ 20338 w 40740"/>
                  <a:gd name="connsiteY3" fmla="*/ 0 h 40740"/>
                  <a:gd name="connsiteX4" fmla="*/ 20370 w 40740"/>
                  <a:gd name="connsiteY4" fmla="*/ 0 h 40740"/>
                  <a:gd name="connsiteX5" fmla="*/ 40741 w 40740"/>
                  <a:gd name="connsiteY5" fmla="*/ 20338 h 40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740" h="40740">
                    <a:moveTo>
                      <a:pt x="40741" y="20338"/>
                    </a:moveTo>
                    <a:cubicBezTo>
                      <a:pt x="40758" y="31588"/>
                      <a:pt x="31653" y="40723"/>
                      <a:pt x="20403" y="40741"/>
                    </a:cubicBezTo>
                    <a:cubicBezTo>
                      <a:pt x="9152" y="40758"/>
                      <a:pt x="18" y="31653"/>
                      <a:pt x="0" y="20402"/>
                    </a:cubicBezTo>
                    <a:cubicBezTo>
                      <a:pt x="-18" y="9152"/>
                      <a:pt x="9088" y="18"/>
                      <a:pt x="20338" y="0"/>
                    </a:cubicBezTo>
                    <a:cubicBezTo>
                      <a:pt x="20349" y="0"/>
                      <a:pt x="20359" y="0"/>
                      <a:pt x="20370" y="0"/>
                    </a:cubicBezTo>
                    <a:cubicBezTo>
                      <a:pt x="31608" y="0"/>
                      <a:pt x="40723" y="9100"/>
                      <a:pt x="40741" y="20338"/>
                    </a:cubicBezTo>
                    <a:close/>
                  </a:path>
                </a:pathLst>
              </a:custGeom>
              <a:solidFill>
                <a:srgbClr val="C7E6EB"/>
              </a:solidFill>
              <a:ln w="3233" cap="flat">
                <a:noFill/>
                <a:prstDash val="solid"/>
                <a:miter/>
              </a:ln>
            </p:spPr>
            <p:txBody>
              <a:bodyPr rtlCol="0" anchor="ctr"/>
              <a:lstStyle/>
              <a:p>
                <a:endParaRPr lang="en-US"/>
              </a:p>
            </p:txBody>
          </p:sp>
          <p:sp>
            <p:nvSpPr>
              <p:cNvPr id="877" name="Freeform: Shape 876">
                <a:extLst>
                  <a:ext uri="{FF2B5EF4-FFF2-40B4-BE49-F238E27FC236}">
                    <a16:creationId xmlns:a16="http://schemas.microsoft.com/office/drawing/2014/main" id="{32A7139A-BDCD-481A-8920-35D6B6B0CC7F}"/>
                  </a:ext>
                </a:extLst>
              </p:cNvPr>
              <p:cNvSpPr/>
              <p:nvPr/>
            </p:nvSpPr>
            <p:spPr>
              <a:xfrm>
                <a:off x="4289250" y="4459868"/>
                <a:ext cx="28509" cy="22111"/>
              </a:xfrm>
              <a:custGeom>
                <a:avLst/>
                <a:gdLst>
                  <a:gd name="connsiteX0" fmla="*/ 27808 w 28509"/>
                  <a:gd name="connsiteY0" fmla="*/ 2617 h 22111"/>
                  <a:gd name="connsiteX1" fmla="*/ 18755 w 28509"/>
                  <a:gd name="connsiteY1" fmla="*/ 18202 h 22111"/>
                  <a:gd name="connsiteX2" fmla="*/ 713 w 28509"/>
                  <a:gd name="connsiteY2" fmla="*/ 19495 h 22111"/>
                  <a:gd name="connsiteX3" fmla="*/ 9831 w 28509"/>
                  <a:gd name="connsiteY3" fmla="*/ 3910 h 22111"/>
                  <a:gd name="connsiteX4" fmla="*/ 27808 w 28509"/>
                  <a:gd name="connsiteY4" fmla="*/ 2617 h 221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09" h="22111">
                    <a:moveTo>
                      <a:pt x="27808" y="2617"/>
                    </a:moveTo>
                    <a:cubicBezTo>
                      <a:pt x="30233" y="6561"/>
                      <a:pt x="26159" y="13546"/>
                      <a:pt x="18755" y="18202"/>
                    </a:cubicBezTo>
                    <a:cubicBezTo>
                      <a:pt x="11350" y="22858"/>
                      <a:pt x="3170" y="23440"/>
                      <a:pt x="713" y="19495"/>
                    </a:cubicBezTo>
                    <a:cubicBezTo>
                      <a:pt x="-1745" y="15550"/>
                      <a:pt x="2362" y="8566"/>
                      <a:pt x="9831" y="3910"/>
                    </a:cubicBezTo>
                    <a:cubicBezTo>
                      <a:pt x="17300" y="-746"/>
                      <a:pt x="25319" y="-1328"/>
                      <a:pt x="27808" y="2617"/>
                    </a:cubicBezTo>
                    <a:close/>
                  </a:path>
                </a:pathLst>
              </a:custGeom>
              <a:solidFill>
                <a:srgbClr val="E5F2EE"/>
              </a:solidFill>
              <a:ln w="3233" cap="flat">
                <a:noFill/>
                <a:prstDash val="solid"/>
                <a:miter/>
              </a:ln>
            </p:spPr>
            <p:txBody>
              <a:bodyPr rtlCol="0" anchor="ctr"/>
              <a:lstStyle/>
              <a:p>
                <a:endParaRPr lang="en-US"/>
              </a:p>
            </p:txBody>
          </p:sp>
          <p:sp>
            <p:nvSpPr>
              <p:cNvPr id="878" name="Freeform: Shape 877">
                <a:extLst>
                  <a:ext uri="{FF2B5EF4-FFF2-40B4-BE49-F238E27FC236}">
                    <a16:creationId xmlns:a16="http://schemas.microsoft.com/office/drawing/2014/main" id="{A1FAE2D3-32D5-47D5-873F-D192212273CD}"/>
                  </a:ext>
                </a:extLst>
              </p:cNvPr>
              <p:cNvSpPr/>
              <p:nvPr/>
            </p:nvSpPr>
            <p:spPr>
              <a:xfrm>
                <a:off x="4418751" y="4468371"/>
                <a:ext cx="40428" cy="26059"/>
              </a:xfrm>
              <a:custGeom>
                <a:avLst/>
                <a:gdLst>
                  <a:gd name="connsiteX0" fmla="*/ 40317 w 40428"/>
                  <a:gd name="connsiteY0" fmla="*/ 16295 h 26059"/>
                  <a:gd name="connsiteX1" fmla="*/ 18201 w 40428"/>
                  <a:gd name="connsiteY1" fmla="*/ 25639 h 26059"/>
                  <a:gd name="connsiteX2" fmla="*/ 94 w 40428"/>
                  <a:gd name="connsiteY2" fmla="*/ 9795 h 26059"/>
                  <a:gd name="connsiteX3" fmla="*/ 22275 w 40428"/>
                  <a:gd name="connsiteY3" fmla="*/ 419 h 26059"/>
                  <a:gd name="connsiteX4" fmla="*/ 40317 w 40428"/>
                  <a:gd name="connsiteY4" fmla="*/ 16295 h 260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28" h="26059">
                    <a:moveTo>
                      <a:pt x="40317" y="16295"/>
                    </a:moveTo>
                    <a:cubicBezTo>
                      <a:pt x="39218" y="23246"/>
                      <a:pt x="29227" y="27450"/>
                      <a:pt x="18201" y="25639"/>
                    </a:cubicBezTo>
                    <a:cubicBezTo>
                      <a:pt x="7175" y="23828"/>
                      <a:pt x="-973" y="16747"/>
                      <a:pt x="94" y="9795"/>
                    </a:cubicBezTo>
                    <a:cubicBezTo>
                      <a:pt x="1161" y="2844"/>
                      <a:pt x="11184" y="-1392"/>
                      <a:pt x="22275" y="419"/>
                    </a:cubicBezTo>
                    <a:cubicBezTo>
                      <a:pt x="33365" y="2229"/>
                      <a:pt x="41481" y="9440"/>
                      <a:pt x="40317" y="16295"/>
                    </a:cubicBezTo>
                    <a:close/>
                  </a:path>
                </a:pathLst>
              </a:custGeom>
              <a:solidFill>
                <a:srgbClr val="C7E6EB"/>
              </a:solidFill>
              <a:ln w="3233" cap="flat">
                <a:noFill/>
                <a:prstDash val="solid"/>
                <a:miter/>
              </a:ln>
            </p:spPr>
            <p:txBody>
              <a:bodyPr rtlCol="0" anchor="ctr"/>
              <a:lstStyle/>
              <a:p>
                <a:endParaRPr lang="en-US"/>
              </a:p>
            </p:txBody>
          </p:sp>
          <p:sp>
            <p:nvSpPr>
              <p:cNvPr id="879" name="Freeform: Shape 878">
                <a:extLst>
                  <a:ext uri="{FF2B5EF4-FFF2-40B4-BE49-F238E27FC236}">
                    <a16:creationId xmlns:a16="http://schemas.microsoft.com/office/drawing/2014/main" id="{C608CA6B-0D0D-4AC4-A8DF-3AB3A0E5C47C}"/>
                  </a:ext>
                </a:extLst>
              </p:cNvPr>
              <p:cNvSpPr/>
              <p:nvPr/>
            </p:nvSpPr>
            <p:spPr>
              <a:xfrm>
                <a:off x="4420288" y="4471536"/>
                <a:ext cx="29340" cy="11997"/>
              </a:xfrm>
              <a:custGeom>
                <a:avLst/>
                <a:gdLst>
                  <a:gd name="connsiteX0" fmla="*/ 28854 w 29340"/>
                  <a:gd name="connsiteY0" fmla="*/ 2912 h 11997"/>
                  <a:gd name="connsiteX1" fmla="*/ 18378 w 29340"/>
                  <a:gd name="connsiteY1" fmla="*/ 11125 h 11997"/>
                  <a:gd name="connsiteX2" fmla="*/ 465 w 29340"/>
                  <a:gd name="connsiteY2" fmla="*/ 9056 h 11997"/>
                  <a:gd name="connsiteX3" fmla="*/ 10974 w 29340"/>
                  <a:gd name="connsiteY3" fmla="*/ 843 h 11997"/>
                  <a:gd name="connsiteX4" fmla="*/ 28854 w 29340"/>
                  <a:gd name="connsiteY4" fmla="*/ 2912 h 11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40" h="11997">
                    <a:moveTo>
                      <a:pt x="28854" y="2912"/>
                    </a:moveTo>
                    <a:cubicBezTo>
                      <a:pt x="30923" y="5758"/>
                      <a:pt x="26203" y="9379"/>
                      <a:pt x="18378" y="11125"/>
                    </a:cubicBezTo>
                    <a:cubicBezTo>
                      <a:pt x="10553" y="12871"/>
                      <a:pt x="2470" y="11901"/>
                      <a:pt x="465" y="9056"/>
                    </a:cubicBezTo>
                    <a:cubicBezTo>
                      <a:pt x="-1540" y="6210"/>
                      <a:pt x="3116" y="2589"/>
                      <a:pt x="10974" y="843"/>
                    </a:cubicBezTo>
                    <a:cubicBezTo>
                      <a:pt x="18831" y="-903"/>
                      <a:pt x="26817" y="196"/>
                      <a:pt x="28854" y="2912"/>
                    </a:cubicBezTo>
                    <a:close/>
                  </a:path>
                </a:pathLst>
              </a:custGeom>
              <a:solidFill>
                <a:srgbClr val="E5F2EE"/>
              </a:solidFill>
              <a:ln w="3233" cap="flat">
                <a:noFill/>
                <a:prstDash val="solid"/>
                <a:miter/>
              </a:ln>
            </p:spPr>
            <p:txBody>
              <a:bodyPr rtlCol="0" anchor="ctr"/>
              <a:lstStyle/>
              <a:p>
                <a:endParaRPr lang="en-US"/>
              </a:p>
            </p:txBody>
          </p:sp>
          <p:sp>
            <p:nvSpPr>
              <p:cNvPr id="880" name="Freeform: Shape 879">
                <a:extLst>
                  <a:ext uri="{FF2B5EF4-FFF2-40B4-BE49-F238E27FC236}">
                    <a16:creationId xmlns:a16="http://schemas.microsoft.com/office/drawing/2014/main" id="{CDCF6442-0788-446D-A540-10FC8DA1CB5A}"/>
                  </a:ext>
                </a:extLst>
              </p:cNvPr>
              <p:cNvSpPr/>
              <p:nvPr/>
            </p:nvSpPr>
            <p:spPr>
              <a:xfrm>
                <a:off x="4432878" y="4456632"/>
                <a:ext cx="40740" cy="25867"/>
              </a:xfrm>
              <a:custGeom>
                <a:avLst/>
                <a:gdLst>
                  <a:gd name="connsiteX0" fmla="*/ 40741 w 40740"/>
                  <a:gd name="connsiteY0" fmla="*/ 12934 h 25867"/>
                  <a:gd name="connsiteX1" fmla="*/ 20370 w 40740"/>
                  <a:gd name="connsiteY1" fmla="*/ 25867 h 25867"/>
                  <a:gd name="connsiteX2" fmla="*/ 0 w 40740"/>
                  <a:gd name="connsiteY2" fmla="*/ 12934 h 25867"/>
                  <a:gd name="connsiteX3" fmla="*/ 20370 w 40740"/>
                  <a:gd name="connsiteY3" fmla="*/ 0 h 25867"/>
                  <a:gd name="connsiteX4" fmla="*/ 40741 w 40740"/>
                  <a:gd name="connsiteY4" fmla="*/ 12934 h 258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740" h="25867">
                    <a:moveTo>
                      <a:pt x="40741" y="12934"/>
                    </a:moveTo>
                    <a:cubicBezTo>
                      <a:pt x="40741" y="19982"/>
                      <a:pt x="31590" y="25867"/>
                      <a:pt x="20370" y="25867"/>
                    </a:cubicBezTo>
                    <a:cubicBezTo>
                      <a:pt x="9150" y="25867"/>
                      <a:pt x="0" y="20144"/>
                      <a:pt x="0" y="12934"/>
                    </a:cubicBezTo>
                    <a:cubicBezTo>
                      <a:pt x="0" y="5723"/>
                      <a:pt x="9118" y="0"/>
                      <a:pt x="20370" y="0"/>
                    </a:cubicBezTo>
                    <a:cubicBezTo>
                      <a:pt x="31622" y="0"/>
                      <a:pt x="40741" y="5853"/>
                      <a:pt x="40741" y="12934"/>
                    </a:cubicBezTo>
                    <a:close/>
                  </a:path>
                </a:pathLst>
              </a:custGeom>
              <a:solidFill>
                <a:srgbClr val="C7E6EB"/>
              </a:solidFill>
              <a:ln w="3233" cap="flat">
                <a:noFill/>
                <a:prstDash val="solid"/>
                <a:miter/>
              </a:ln>
            </p:spPr>
            <p:txBody>
              <a:bodyPr rtlCol="0" anchor="ctr"/>
              <a:lstStyle/>
              <a:p>
                <a:endParaRPr lang="en-US"/>
              </a:p>
            </p:txBody>
          </p:sp>
          <p:sp>
            <p:nvSpPr>
              <p:cNvPr id="881" name="Freeform: Shape 880">
                <a:extLst>
                  <a:ext uri="{FF2B5EF4-FFF2-40B4-BE49-F238E27FC236}">
                    <a16:creationId xmlns:a16="http://schemas.microsoft.com/office/drawing/2014/main" id="{AFED0BA9-0294-4398-AC78-CC529788AF49}"/>
                  </a:ext>
                </a:extLst>
              </p:cNvPr>
              <p:cNvSpPr/>
              <p:nvPr/>
            </p:nvSpPr>
            <p:spPr>
              <a:xfrm>
                <a:off x="4434361" y="4459341"/>
                <a:ext cx="28498" cy="13730"/>
              </a:xfrm>
              <a:custGeom>
                <a:avLst/>
                <a:gdLst>
                  <a:gd name="connsiteX0" fmla="*/ 27779 w 28498"/>
                  <a:gd name="connsiteY0" fmla="*/ 1624 h 13730"/>
                  <a:gd name="connsiteX1" fmla="*/ 18693 w 28498"/>
                  <a:gd name="connsiteY1" fmla="*/ 11324 h 13730"/>
                  <a:gd name="connsiteX2" fmla="*/ 716 w 28498"/>
                  <a:gd name="connsiteY2" fmla="*/ 12133 h 13730"/>
                  <a:gd name="connsiteX3" fmla="*/ 9802 w 28498"/>
                  <a:gd name="connsiteY3" fmla="*/ 2433 h 13730"/>
                  <a:gd name="connsiteX4" fmla="*/ 27779 w 28498"/>
                  <a:gd name="connsiteY4" fmla="*/ 1624 h 137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98" h="13730">
                    <a:moveTo>
                      <a:pt x="27779" y="1624"/>
                    </a:moveTo>
                    <a:cubicBezTo>
                      <a:pt x="30237" y="4114"/>
                      <a:pt x="26195" y="8479"/>
                      <a:pt x="18693" y="11324"/>
                    </a:cubicBezTo>
                    <a:cubicBezTo>
                      <a:pt x="11192" y="14170"/>
                      <a:pt x="3173" y="14558"/>
                      <a:pt x="716" y="12133"/>
                    </a:cubicBezTo>
                    <a:cubicBezTo>
                      <a:pt x="-1742" y="9708"/>
                      <a:pt x="2333" y="5278"/>
                      <a:pt x="9802" y="2433"/>
                    </a:cubicBezTo>
                    <a:cubicBezTo>
                      <a:pt x="17271" y="-413"/>
                      <a:pt x="25354" y="-865"/>
                      <a:pt x="27779" y="1624"/>
                    </a:cubicBezTo>
                    <a:close/>
                  </a:path>
                </a:pathLst>
              </a:custGeom>
              <a:solidFill>
                <a:srgbClr val="E5F2EE"/>
              </a:solidFill>
              <a:ln w="3233" cap="flat">
                <a:noFill/>
                <a:prstDash val="solid"/>
                <a:miter/>
              </a:ln>
            </p:spPr>
            <p:txBody>
              <a:bodyPr rtlCol="0" anchor="ctr"/>
              <a:lstStyle/>
              <a:p>
                <a:endParaRPr lang="en-US"/>
              </a:p>
            </p:txBody>
          </p:sp>
          <p:sp>
            <p:nvSpPr>
              <p:cNvPr id="882" name="Freeform: Shape 881">
                <a:extLst>
                  <a:ext uri="{FF2B5EF4-FFF2-40B4-BE49-F238E27FC236}">
                    <a16:creationId xmlns:a16="http://schemas.microsoft.com/office/drawing/2014/main" id="{4326B643-17EC-49A2-8589-03FFA1BF2FDD}"/>
                  </a:ext>
                </a:extLst>
              </p:cNvPr>
              <p:cNvSpPr/>
              <p:nvPr/>
            </p:nvSpPr>
            <p:spPr>
              <a:xfrm>
                <a:off x="4461461" y="4463358"/>
                <a:ext cx="40740" cy="25705"/>
              </a:xfrm>
              <a:custGeom>
                <a:avLst/>
                <a:gdLst>
                  <a:gd name="connsiteX0" fmla="*/ 40741 w 40740"/>
                  <a:gd name="connsiteY0" fmla="*/ 12772 h 25705"/>
                  <a:gd name="connsiteX1" fmla="*/ 20370 w 40740"/>
                  <a:gd name="connsiteY1" fmla="*/ 25705 h 25705"/>
                  <a:gd name="connsiteX2" fmla="*/ 0 w 40740"/>
                  <a:gd name="connsiteY2" fmla="*/ 12772 h 25705"/>
                  <a:gd name="connsiteX3" fmla="*/ 20370 w 40740"/>
                  <a:gd name="connsiteY3" fmla="*/ 0 h 25705"/>
                  <a:gd name="connsiteX4" fmla="*/ 40741 w 40740"/>
                  <a:gd name="connsiteY4" fmla="*/ 12772 h 257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740" h="25705">
                    <a:moveTo>
                      <a:pt x="40741" y="12772"/>
                    </a:moveTo>
                    <a:cubicBezTo>
                      <a:pt x="40741" y="19853"/>
                      <a:pt x="31590" y="25705"/>
                      <a:pt x="20370" y="25705"/>
                    </a:cubicBezTo>
                    <a:cubicBezTo>
                      <a:pt x="9151" y="25705"/>
                      <a:pt x="0" y="20014"/>
                      <a:pt x="0" y="12772"/>
                    </a:cubicBezTo>
                    <a:cubicBezTo>
                      <a:pt x="0" y="5529"/>
                      <a:pt x="9118" y="0"/>
                      <a:pt x="20370" y="0"/>
                    </a:cubicBezTo>
                    <a:cubicBezTo>
                      <a:pt x="31623" y="0"/>
                      <a:pt x="40741" y="5723"/>
                      <a:pt x="40741" y="12772"/>
                    </a:cubicBezTo>
                    <a:close/>
                  </a:path>
                </a:pathLst>
              </a:custGeom>
              <a:solidFill>
                <a:srgbClr val="C7E6EB"/>
              </a:solidFill>
              <a:ln w="3233" cap="flat">
                <a:noFill/>
                <a:prstDash val="solid"/>
                <a:miter/>
              </a:ln>
            </p:spPr>
            <p:txBody>
              <a:bodyPr rtlCol="0" anchor="ctr"/>
              <a:lstStyle/>
              <a:p>
                <a:endParaRPr lang="en-US"/>
              </a:p>
            </p:txBody>
          </p:sp>
          <p:sp>
            <p:nvSpPr>
              <p:cNvPr id="883" name="Freeform: Shape 882">
                <a:extLst>
                  <a:ext uri="{FF2B5EF4-FFF2-40B4-BE49-F238E27FC236}">
                    <a16:creationId xmlns:a16="http://schemas.microsoft.com/office/drawing/2014/main" id="{9658A695-40DD-4815-BCA9-7E994F5ECC0B}"/>
                  </a:ext>
                </a:extLst>
              </p:cNvPr>
              <p:cNvSpPr/>
              <p:nvPr/>
            </p:nvSpPr>
            <p:spPr>
              <a:xfrm>
                <a:off x="4462853" y="4466017"/>
                <a:ext cx="28472" cy="13650"/>
              </a:xfrm>
              <a:custGeom>
                <a:avLst/>
                <a:gdLst>
                  <a:gd name="connsiteX0" fmla="*/ 27741 w 28472"/>
                  <a:gd name="connsiteY0" fmla="*/ 1544 h 13650"/>
                  <a:gd name="connsiteX1" fmla="*/ 18655 w 28472"/>
                  <a:gd name="connsiteY1" fmla="*/ 11245 h 13650"/>
                  <a:gd name="connsiteX2" fmla="*/ 710 w 28472"/>
                  <a:gd name="connsiteY2" fmla="*/ 12053 h 13650"/>
                  <a:gd name="connsiteX3" fmla="*/ 9763 w 28472"/>
                  <a:gd name="connsiteY3" fmla="*/ 2353 h 13650"/>
                  <a:gd name="connsiteX4" fmla="*/ 27741 w 28472"/>
                  <a:gd name="connsiteY4" fmla="*/ 1544 h 13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72" h="13650">
                    <a:moveTo>
                      <a:pt x="27741" y="1544"/>
                    </a:moveTo>
                    <a:cubicBezTo>
                      <a:pt x="30231" y="4034"/>
                      <a:pt x="26157" y="8399"/>
                      <a:pt x="18655" y="11245"/>
                    </a:cubicBezTo>
                    <a:cubicBezTo>
                      <a:pt x="11154" y="14090"/>
                      <a:pt x="3135" y="14478"/>
                      <a:pt x="710" y="12053"/>
                    </a:cubicBezTo>
                    <a:cubicBezTo>
                      <a:pt x="-1715" y="9628"/>
                      <a:pt x="2262" y="5198"/>
                      <a:pt x="9763" y="2353"/>
                    </a:cubicBezTo>
                    <a:cubicBezTo>
                      <a:pt x="17265" y="-493"/>
                      <a:pt x="25445" y="-751"/>
                      <a:pt x="27741" y="1544"/>
                    </a:cubicBezTo>
                    <a:close/>
                  </a:path>
                </a:pathLst>
              </a:custGeom>
              <a:solidFill>
                <a:srgbClr val="E5F2EE"/>
              </a:solidFill>
              <a:ln w="3233" cap="flat">
                <a:noFill/>
                <a:prstDash val="solid"/>
                <a:miter/>
              </a:ln>
            </p:spPr>
            <p:txBody>
              <a:bodyPr rtlCol="0" anchor="ctr"/>
              <a:lstStyle/>
              <a:p>
                <a:endParaRPr lang="en-US"/>
              </a:p>
            </p:txBody>
          </p:sp>
          <p:sp>
            <p:nvSpPr>
              <p:cNvPr id="884" name="Freeform: Shape 883">
                <a:extLst>
                  <a:ext uri="{FF2B5EF4-FFF2-40B4-BE49-F238E27FC236}">
                    <a16:creationId xmlns:a16="http://schemas.microsoft.com/office/drawing/2014/main" id="{900A3426-ED10-4D81-81FA-DB685E5A0075}"/>
                  </a:ext>
                </a:extLst>
              </p:cNvPr>
              <p:cNvSpPr/>
              <p:nvPr/>
            </p:nvSpPr>
            <p:spPr>
              <a:xfrm>
                <a:off x="4471323" y="4443828"/>
                <a:ext cx="40675" cy="25867"/>
              </a:xfrm>
              <a:custGeom>
                <a:avLst/>
                <a:gdLst>
                  <a:gd name="connsiteX0" fmla="*/ 40676 w 40675"/>
                  <a:gd name="connsiteY0" fmla="*/ 12934 h 25867"/>
                  <a:gd name="connsiteX1" fmla="*/ 20306 w 40675"/>
                  <a:gd name="connsiteY1" fmla="*/ 25867 h 25867"/>
                  <a:gd name="connsiteX2" fmla="*/ 0 w 40675"/>
                  <a:gd name="connsiteY2" fmla="*/ 12934 h 25867"/>
                  <a:gd name="connsiteX3" fmla="*/ 20306 w 40675"/>
                  <a:gd name="connsiteY3" fmla="*/ 0 h 25867"/>
                  <a:gd name="connsiteX4" fmla="*/ 40676 w 40675"/>
                  <a:gd name="connsiteY4" fmla="*/ 12934 h 258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75" h="25867">
                    <a:moveTo>
                      <a:pt x="40676" y="12934"/>
                    </a:moveTo>
                    <a:cubicBezTo>
                      <a:pt x="40676" y="20015"/>
                      <a:pt x="31590" y="25867"/>
                      <a:pt x="20306" y="25867"/>
                    </a:cubicBezTo>
                    <a:cubicBezTo>
                      <a:pt x="9021" y="25867"/>
                      <a:pt x="0" y="20144"/>
                      <a:pt x="0" y="12934"/>
                    </a:cubicBezTo>
                    <a:cubicBezTo>
                      <a:pt x="0" y="5723"/>
                      <a:pt x="9086" y="0"/>
                      <a:pt x="20306" y="0"/>
                    </a:cubicBezTo>
                    <a:cubicBezTo>
                      <a:pt x="31525" y="0"/>
                      <a:pt x="40676" y="5885"/>
                      <a:pt x="40676" y="12934"/>
                    </a:cubicBezTo>
                    <a:close/>
                  </a:path>
                </a:pathLst>
              </a:custGeom>
              <a:solidFill>
                <a:srgbClr val="C7E6EB"/>
              </a:solidFill>
              <a:ln w="3233" cap="flat">
                <a:noFill/>
                <a:prstDash val="solid"/>
                <a:miter/>
              </a:ln>
            </p:spPr>
            <p:txBody>
              <a:bodyPr rtlCol="0" anchor="ctr"/>
              <a:lstStyle/>
              <a:p>
                <a:endParaRPr lang="en-US"/>
              </a:p>
            </p:txBody>
          </p:sp>
          <p:sp>
            <p:nvSpPr>
              <p:cNvPr id="885" name="Freeform: Shape 884">
                <a:extLst>
                  <a:ext uri="{FF2B5EF4-FFF2-40B4-BE49-F238E27FC236}">
                    <a16:creationId xmlns:a16="http://schemas.microsoft.com/office/drawing/2014/main" id="{5BD89CEB-272A-447A-8406-23CD91361596}"/>
                  </a:ext>
                </a:extLst>
              </p:cNvPr>
              <p:cNvSpPr/>
              <p:nvPr/>
            </p:nvSpPr>
            <p:spPr>
              <a:xfrm>
                <a:off x="4472857" y="4446616"/>
                <a:ext cx="28434" cy="13639"/>
              </a:xfrm>
              <a:custGeom>
                <a:avLst/>
                <a:gdLst>
                  <a:gd name="connsiteX0" fmla="*/ 27728 w 28434"/>
                  <a:gd name="connsiteY0" fmla="*/ 1544 h 13639"/>
                  <a:gd name="connsiteX1" fmla="*/ 18643 w 28434"/>
                  <a:gd name="connsiteY1" fmla="*/ 11245 h 13639"/>
                  <a:gd name="connsiteX2" fmla="*/ 697 w 28434"/>
                  <a:gd name="connsiteY2" fmla="*/ 12053 h 13639"/>
                  <a:gd name="connsiteX3" fmla="*/ 9783 w 28434"/>
                  <a:gd name="connsiteY3" fmla="*/ 2353 h 13639"/>
                  <a:gd name="connsiteX4" fmla="*/ 27728 w 28434"/>
                  <a:gd name="connsiteY4" fmla="*/ 1544 h 136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34" h="13639">
                    <a:moveTo>
                      <a:pt x="27728" y="1544"/>
                    </a:moveTo>
                    <a:cubicBezTo>
                      <a:pt x="30153" y="4034"/>
                      <a:pt x="26144" y="8432"/>
                      <a:pt x="18643" y="11245"/>
                    </a:cubicBezTo>
                    <a:cubicBezTo>
                      <a:pt x="11141" y="14058"/>
                      <a:pt x="3090" y="14478"/>
                      <a:pt x="697" y="12053"/>
                    </a:cubicBezTo>
                    <a:cubicBezTo>
                      <a:pt x="-1695" y="9628"/>
                      <a:pt x="2249" y="5198"/>
                      <a:pt x="9783" y="2353"/>
                    </a:cubicBezTo>
                    <a:cubicBezTo>
                      <a:pt x="17317" y="-493"/>
                      <a:pt x="25303" y="-751"/>
                      <a:pt x="27728" y="1544"/>
                    </a:cubicBezTo>
                    <a:close/>
                  </a:path>
                </a:pathLst>
              </a:custGeom>
              <a:solidFill>
                <a:srgbClr val="E5F2EE"/>
              </a:solidFill>
              <a:ln w="3233" cap="flat">
                <a:noFill/>
                <a:prstDash val="solid"/>
                <a:miter/>
              </a:ln>
            </p:spPr>
            <p:txBody>
              <a:bodyPr rtlCol="0" anchor="ctr"/>
              <a:lstStyle/>
              <a:p>
                <a:endParaRPr lang="en-US"/>
              </a:p>
            </p:txBody>
          </p:sp>
          <p:sp>
            <p:nvSpPr>
              <p:cNvPr id="886" name="Freeform: Shape 885">
                <a:extLst>
                  <a:ext uri="{FF2B5EF4-FFF2-40B4-BE49-F238E27FC236}">
                    <a16:creationId xmlns:a16="http://schemas.microsoft.com/office/drawing/2014/main" id="{3675F631-0846-4D58-875C-5C660BE14F5A}"/>
                  </a:ext>
                </a:extLst>
              </p:cNvPr>
              <p:cNvSpPr/>
              <p:nvPr/>
            </p:nvSpPr>
            <p:spPr>
              <a:xfrm>
                <a:off x="4507213" y="4441500"/>
                <a:ext cx="40643" cy="25705"/>
              </a:xfrm>
              <a:custGeom>
                <a:avLst/>
                <a:gdLst>
                  <a:gd name="connsiteX0" fmla="*/ 40644 w 40643"/>
                  <a:gd name="connsiteY0" fmla="*/ 12934 h 25705"/>
                  <a:gd name="connsiteX1" fmla="*/ 20338 w 40643"/>
                  <a:gd name="connsiteY1" fmla="*/ 25705 h 25705"/>
                  <a:gd name="connsiteX2" fmla="*/ 0 w 40643"/>
                  <a:gd name="connsiteY2" fmla="*/ 12934 h 25705"/>
                  <a:gd name="connsiteX3" fmla="*/ 20338 w 40643"/>
                  <a:gd name="connsiteY3" fmla="*/ 0 h 25705"/>
                  <a:gd name="connsiteX4" fmla="*/ 40644 w 40643"/>
                  <a:gd name="connsiteY4" fmla="*/ 12934 h 257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43" h="25705">
                    <a:moveTo>
                      <a:pt x="40644" y="12934"/>
                    </a:moveTo>
                    <a:cubicBezTo>
                      <a:pt x="40644" y="19982"/>
                      <a:pt x="31558" y="25705"/>
                      <a:pt x="20338" y="25705"/>
                    </a:cubicBezTo>
                    <a:cubicBezTo>
                      <a:pt x="9118" y="25705"/>
                      <a:pt x="0" y="19982"/>
                      <a:pt x="0" y="12934"/>
                    </a:cubicBezTo>
                    <a:cubicBezTo>
                      <a:pt x="0" y="5885"/>
                      <a:pt x="9086" y="0"/>
                      <a:pt x="20338" y="0"/>
                    </a:cubicBezTo>
                    <a:cubicBezTo>
                      <a:pt x="31590" y="0"/>
                      <a:pt x="40644" y="5852"/>
                      <a:pt x="40644" y="12934"/>
                    </a:cubicBezTo>
                    <a:close/>
                  </a:path>
                </a:pathLst>
              </a:custGeom>
              <a:solidFill>
                <a:srgbClr val="C7E6EB"/>
              </a:solidFill>
              <a:ln w="3233" cap="flat">
                <a:noFill/>
                <a:prstDash val="solid"/>
                <a:miter/>
              </a:ln>
            </p:spPr>
            <p:txBody>
              <a:bodyPr rtlCol="0" anchor="ctr"/>
              <a:lstStyle/>
              <a:p>
                <a:endParaRPr lang="en-US"/>
              </a:p>
            </p:txBody>
          </p:sp>
          <p:sp>
            <p:nvSpPr>
              <p:cNvPr id="887" name="Freeform: Shape 886">
                <a:extLst>
                  <a:ext uri="{FF2B5EF4-FFF2-40B4-BE49-F238E27FC236}">
                    <a16:creationId xmlns:a16="http://schemas.microsoft.com/office/drawing/2014/main" id="{7F9B715D-25BD-4F74-9899-F57A4436EBDE}"/>
                  </a:ext>
                </a:extLst>
              </p:cNvPr>
              <p:cNvSpPr/>
              <p:nvPr/>
            </p:nvSpPr>
            <p:spPr>
              <a:xfrm>
                <a:off x="4508735" y="4444241"/>
                <a:ext cx="28453" cy="13719"/>
              </a:xfrm>
              <a:custGeom>
                <a:avLst/>
                <a:gdLst>
                  <a:gd name="connsiteX0" fmla="*/ 27741 w 28453"/>
                  <a:gd name="connsiteY0" fmla="*/ 1624 h 13719"/>
                  <a:gd name="connsiteX1" fmla="*/ 18687 w 28453"/>
                  <a:gd name="connsiteY1" fmla="*/ 11324 h 13719"/>
                  <a:gd name="connsiteX2" fmla="*/ 710 w 28453"/>
                  <a:gd name="connsiteY2" fmla="*/ 12133 h 13719"/>
                  <a:gd name="connsiteX3" fmla="*/ 9763 w 28453"/>
                  <a:gd name="connsiteY3" fmla="*/ 2433 h 13719"/>
                  <a:gd name="connsiteX4" fmla="*/ 27741 w 28453"/>
                  <a:gd name="connsiteY4" fmla="*/ 1624 h 137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53" h="13719">
                    <a:moveTo>
                      <a:pt x="27741" y="1624"/>
                    </a:moveTo>
                    <a:cubicBezTo>
                      <a:pt x="30198" y="4114"/>
                      <a:pt x="26092" y="8511"/>
                      <a:pt x="18687" y="11324"/>
                    </a:cubicBezTo>
                    <a:cubicBezTo>
                      <a:pt x="11283" y="14138"/>
                      <a:pt x="3135" y="14558"/>
                      <a:pt x="710" y="12133"/>
                    </a:cubicBezTo>
                    <a:cubicBezTo>
                      <a:pt x="-1715" y="9708"/>
                      <a:pt x="2262" y="5278"/>
                      <a:pt x="9763" y="2433"/>
                    </a:cubicBezTo>
                    <a:cubicBezTo>
                      <a:pt x="17265" y="-413"/>
                      <a:pt x="25316" y="-865"/>
                      <a:pt x="27741" y="1624"/>
                    </a:cubicBezTo>
                    <a:close/>
                  </a:path>
                </a:pathLst>
              </a:custGeom>
              <a:solidFill>
                <a:srgbClr val="E5F2EE"/>
              </a:solidFill>
              <a:ln w="3233" cap="flat">
                <a:noFill/>
                <a:prstDash val="solid"/>
                <a:miter/>
              </a:ln>
            </p:spPr>
            <p:txBody>
              <a:bodyPr rtlCol="0" anchor="ctr"/>
              <a:lstStyle/>
              <a:p>
                <a:endParaRPr lang="en-US"/>
              </a:p>
            </p:txBody>
          </p:sp>
          <p:sp>
            <p:nvSpPr>
              <p:cNvPr id="888" name="Freeform: Shape 887">
                <a:extLst>
                  <a:ext uri="{FF2B5EF4-FFF2-40B4-BE49-F238E27FC236}">
                    <a16:creationId xmlns:a16="http://schemas.microsoft.com/office/drawing/2014/main" id="{3B29C120-72D0-44EA-B6AA-9FB73D159E1D}"/>
                  </a:ext>
                </a:extLst>
              </p:cNvPr>
              <p:cNvSpPr/>
              <p:nvPr/>
            </p:nvSpPr>
            <p:spPr>
              <a:xfrm>
                <a:off x="4379915" y="4425236"/>
                <a:ext cx="40708" cy="25867"/>
              </a:xfrm>
              <a:custGeom>
                <a:avLst/>
                <a:gdLst>
                  <a:gd name="connsiteX0" fmla="*/ 40708 w 40708"/>
                  <a:gd name="connsiteY0" fmla="*/ 12934 h 25867"/>
                  <a:gd name="connsiteX1" fmla="*/ 20338 w 40708"/>
                  <a:gd name="connsiteY1" fmla="*/ 25867 h 25867"/>
                  <a:gd name="connsiteX2" fmla="*/ 0 w 40708"/>
                  <a:gd name="connsiteY2" fmla="*/ 12934 h 25867"/>
                  <a:gd name="connsiteX3" fmla="*/ 20338 w 40708"/>
                  <a:gd name="connsiteY3" fmla="*/ 0 h 25867"/>
                  <a:gd name="connsiteX4" fmla="*/ 40708 w 40708"/>
                  <a:gd name="connsiteY4" fmla="*/ 12934 h 258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708" h="25867">
                    <a:moveTo>
                      <a:pt x="40708" y="12934"/>
                    </a:moveTo>
                    <a:cubicBezTo>
                      <a:pt x="40708" y="19982"/>
                      <a:pt x="31558" y="25867"/>
                      <a:pt x="20338" y="25867"/>
                    </a:cubicBezTo>
                    <a:cubicBezTo>
                      <a:pt x="9118" y="25867"/>
                      <a:pt x="0" y="20144"/>
                      <a:pt x="0" y="12934"/>
                    </a:cubicBezTo>
                    <a:cubicBezTo>
                      <a:pt x="0" y="5723"/>
                      <a:pt x="9118" y="0"/>
                      <a:pt x="20338" y="0"/>
                    </a:cubicBezTo>
                    <a:cubicBezTo>
                      <a:pt x="31558" y="0"/>
                      <a:pt x="40708" y="5853"/>
                      <a:pt x="40708" y="12934"/>
                    </a:cubicBezTo>
                    <a:close/>
                  </a:path>
                </a:pathLst>
              </a:custGeom>
              <a:solidFill>
                <a:srgbClr val="C7E6EB"/>
              </a:solidFill>
              <a:ln w="3233" cap="flat">
                <a:noFill/>
                <a:prstDash val="solid"/>
                <a:miter/>
              </a:ln>
            </p:spPr>
            <p:txBody>
              <a:bodyPr rtlCol="0" anchor="ctr"/>
              <a:lstStyle/>
              <a:p>
                <a:endParaRPr lang="en-US"/>
              </a:p>
            </p:txBody>
          </p:sp>
          <p:sp>
            <p:nvSpPr>
              <p:cNvPr id="889" name="Freeform: Shape 888">
                <a:extLst>
                  <a:ext uri="{FF2B5EF4-FFF2-40B4-BE49-F238E27FC236}">
                    <a16:creationId xmlns:a16="http://schemas.microsoft.com/office/drawing/2014/main" id="{A7372431-B24A-4052-9331-E35F782665F5}"/>
                  </a:ext>
                </a:extLst>
              </p:cNvPr>
              <p:cNvSpPr/>
              <p:nvPr/>
            </p:nvSpPr>
            <p:spPr>
              <a:xfrm>
                <a:off x="4381389" y="4428034"/>
                <a:ext cx="28550" cy="13770"/>
              </a:xfrm>
              <a:custGeom>
                <a:avLst/>
                <a:gdLst>
                  <a:gd name="connsiteX0" fmla="*/ 27853 w 28550"/>
                  <a:gd name="connsiteY0" fmla="*/ 1665 h 13770"/>
                  <a:gd name="connsiteX1" fmla="*/ 18735 w 28550"/>
                  <a:gd name="connsiteY1" fmla="*/ 11365 h 13770"/>
                  <a:gd name="connsiteX2" fmla="*/ 725 w 28550"/>
                  <a:gd name="connsiteY2" fmla="*/ 12173 h 13770"/>
                  <a:gd name="connsiteX3" fmla="*/ 9875 w 28550"/>
                  <a:gd name="connsiteY3" fmla="*/ 2473 h 13770"/>
                  <a:gd name="connsiteX4" fmla="*/ 27853 w 28550"/>
                  <a:gd name="connsiteY4" fmla="*/ 1665 h 13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50" h="13770">
                    <a:moveTo>
                      <a:pt x="27853" y="1665"/>
                    </a:moveTo>
                    <a:cubicBezTo>
                      <a:pt x="30278" y="4154"/>
                      <a:pt x="26171" y="8519"/>
                      <a:pt x="18735" y="11365"/>
                    </a:cubicBezTo>
                    <a:cubicBezTo>
                      <a:pt x="11298" y="14210"/>
                      <a:pt x="3214" y="14598"/>
                      <a:pt x="725" y="12173"/>
                    </a:cubicBezTo>
                    <a:cubicBezTo>
                      <a:pt x="-1765" y="9748"/>
                      <a:pt x="2374" y="5318"/>
                      <a:pt x="9875" y="2473"/>
                    </a:cubicBezTo>
                    <a:cubicBezTo>
                      <a:pt x="17376" y="-373"/>
                      <a:pt x="25331" y="-922"/>
                      <a:pt x="27853" y="1665"/>
                    </a:cubicBezTo>
                    <a:close/>
                  </a:path>
                </a:pathLst>
              </a:custGeom>
              <a:solidFill>
                <a:srgbClr val="E5F2EE"/>
              </a:solidFill>
              <a:ln w="3233" cap="flat">
                <a:noFill/>
                <a:prstDash val="solid"/>
                <a:miter/>
              </a:ln>
            </p:spPr>
            <p:txBody>
              <a:bodyPr rtlCol="0" anchor="ctr"/>
              <a:lstStyle/>
              <a:p>
                <a:endParaRPr lang="en-US"/>
              </a:p>
            </p:txBody>
          </p:sp>
          <p:sp>
            <p:nvSpPr>
              <p:cNvPr id="890" name="Freeform: Shape 889">
                <a:extLst>
                  <a:ext uri="{FF2B5EF4-FFF2-40B4-BE49-F238E27FC236}">
                    <a16:creationId xmlns:a16="http://schemas.microsoft.com/office/drawing/2014/main" id="{C1E226D4-1441-4155-AB74-11800051314E}"/>
                  </a:ext>
                </a:extLst>
              </p:cNvPr>
              <p:cNvSpPr/>
              <p:nvPr/>
            </p:nvSpPr>
            <p:spPr>
              <a:xfrm>
                <a:off x="4283140" y="4414146"/>
                <a:ext cx="40708" cy="25867"/>
              </a:xfrm>
              <a:custGeom>
                <a:avLst/>
                <a:gdLst>
                  <a:gd name="connsiteX0" fmla="*/ 40708 w 40708"/>
                  <a:gd name="connsiteY0" fmla="*/ 12934 h 25867"/>
                  <a:gd name="connsiteX1" fmla="*/ 20338 w 40708"/>
                  <a:gd name="connsiteY1" fmla="*/ 25867 h 25867"/>
                  <a:gd name="connsiteX2" fmla="*/ 0 w 40708"/>
                  <a:gd name="connsiteY2" fmla="*/ 12934 h 25867"/>
                  <a:gd name="connsiteX3" fmla="*/ 20338 w 40708"/>
                  <a:gd name="connsiteY3" fmla="*/ 0 h 25867"/>
                  <a:gd name="connsiteX4" fmla="*/ 40708 w 40708"/>
                  <a:gd name="connsiteY4" fmla="*/ 12934 h 258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708" h="25867">
                    <a:moveTo>
                      <a:pt x="40708" y="12934"/>
                    </a:moveTo>
                    <a:cubicBezTo>
                      <a:pt x="40708" y="20015"/>
                      <a:pt x="31622" y="25867"/>
                      <a:pt x="20338" y="25867"/>
                    </a:cubicBezTo>
                    <a:cubicBezTo>
                      <a:pt x="9054" y="25867"/>
                      <a:pt x="0" y="20177"/>
                      <a:pt x="0" y="12934"/>
                    </a:cubicBezTo>
                    <a:cubicBezTo>
                      <a:pt x="0" y="5691"/>
                      <a:pt x="9118" y="0"/>
                      <a:pt x="20338" y="0"/>
                    </a:cubicBezTo>
                    <a:cubicBezTo>
                      <a:pt x="31558" y="0"/>
                      <a:pt x="40708" y="5853"/>
                      <a:pt x="40708" y="12934"/>
                    </a:cubicBezTo>
                    <a:close/>
                  </a:path>
                </a:pathLst>
              </a:custGeom>
              <a:solidFill>
                <a:srgbClr val="C7E6EB"/>
              </a:solidFill>
              <a:ln w="3233" cap="flat">
                <a:noFill/>
                <a:prstDash val="solid"/>
                <a:miter/>
              </a:ln>
            </p:spPr>
            <p:txBody>
              <a:bodyPr rtlCol="0" anchor="ctr"/>
              <a:lstStyle/>
              <a:p>
                <a:endParaRPr lang="en-US"/>
              </a:p>
            </p:txBody>
          </p:sp>
          <p:sp>
            <p:nvSpPr>
              <p:cNvPr id="891" name="Freeform: Shape 890">
                <a:extLst>
                  <a:ext uri="{FF2B5EF4-FFF2-40B4-BE49-F238E27FC236}">
                    <a16:creationId xmlns:a16="http://schemas.microsoft.com/office/drawing/2014/main" id="{CD6C8ABD-E84C-43BF-BB49-0BA4C4F5972D}"/>
                  </a:ext>
                </a:extLst>
              </p:cNvPr>
              <p:cNvSpPr/>
              <p:nvPr/>
            </p:nvSpPr>
            <p:spPr>
              <a:xfrm>
                <a:off x="4284646" y="4416881"/>
                <a:ext cx="28521" cy="13698"/>
              </a:xfrm>
              <a:custGeom>
                <a:avLst/>
                <a:gdLst>
                  <a:gd name="connsiteX0" fmla="*/ 27821 w 28521"/>
                  <a:gd name="connsiteY0" fmla="*/ 1598 h 13698"/>
                  <a:gd name="connsiteX1" fmla="*/ 18671 w 28521"/>
                  <a:gd name="connsiteY1" fmla="*/ 11298 h 13698"/>
                  <a:gd name="connsiteX2" fmla="*/ 725 w 28521"/>
                  <a:gd name="connsiteY2" fmla="*/ 12138 h 13698"/>
                  <a:gd name="connsiteX3" fmla="*/ 9779 w 28521"/>
                  <a:gd name="connsiteY3" fmla="*/ 2438 h 13698"/>
                  <a:gd name="connsiteX4" fmla="*/ 27821 w 28521"/>
                  <a:gd name="connsiteY4" fmla="*/ 1598 h 13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21" h="13698">
                    <a:moveTo>
                      <a:pt x="27821" y="1598"/>
                    </a:moveTo>
                    <a:cubicBezTo>
                      <a:pt x="30246" y="4087"/>
                      <a:pt x="26172" y="8485"/>
                      <a:pt x="18671" y="11298"/>
                    </a:cubicBezTo>
                    <a:cubicBezTo>
                      <a:pt x="11169" y="14111"/>
                      <a:pt x="3215" y="14531"/>
                      <a:pt x="725" y="12138"/>
                    </a:cubicBezTo>
                    <a:cubicBezTo>
                      <a:pt x="-1764" y="9746"/>
                      <a:pt x="2374" y="5284"/>
                      <a:pt x="9779" y="2438"/>
                    </a:cubicBezTo>
                    <a:cubicBezTo>
                      <a:pt x="17183" y="-407"/>
                      <a:pt x="25331" y="-860"/>
                      <a:pt x="27821" y="1598"/>
                    </a:cubicBezTo>
                    <a:close/>
                  </a:path>
                </a:pathLst>
              </a:custGeom>
              <a:solidFill>
                <a:srgbClr val="E5F2EE"/>
              </a:solidFill>
              <a:ln w="3233" cap="flat">
                <a:noFill/>
                <a:prstDash val="solid"/>
                <a:miter/>
              </a:ln>
            </p:spPr>
            <p:txBody>
              <a:bodyPr rtlCol="0" anchor="ctr"/>
              <a:lstStyle/>
              <a:p>
                <a:endParaRPr lang="en-US"/>
              </a:p>
            </p:txBody>
          </p:sp>
          <p:sp>
            <p:nvSpPr>
              <p:cNvPr id="892" name="Freeform: Shape 891">
                <a:extLst>
                  <a:ext uri="{FF2B5EF4-FFF2-40B4-BE49-F238E27FC236}">
                    <a16:creationId xmlns:a16="http://schemas.microsoft.com/office/drawing/2014/main" id="{1105A066-C500-4312-8FC1-4D6EE69AF001}"/>
                  </a:ext>
                </a:extLst>
              </p:cNvPr>
              <p:cNvSpPr/>
              <p:nvPr/>
            </p:nvSpPr>
            <p:spPr>
              <a:xfrm>
                <a:off x="4345286" y="4277342"/>
                <a:ext cx="40740" cy="40740"/>
              </a:xfrm>
              <a:custGeom>
                <a:avLst/>
                <a:gdLst>
                  <a:gd name="connsiteX0" fmla="*/ 40741 w 40740"/>
                  <a:gd name="connsiteY0" fmla="*/ 20370 h 40740"/>
                  <a:gd name="connsiteX1" fmla="*/ 20370 w 40740"/>
                  <a:gd name="connsiteY1" fmla="*/ 40741 h 40740"/>
                  <a:gd name="connsiteX2" fmla="*/ 0 w 40740"/>
                  <a:gd name="connsiteY2" fmla="*/ 20370 h 40740"/>
                  <a:gd name="connsiteX3" fmla="*/ 20370 w 40740"/>
                  <a:gd name="connsiteY3" fmla="*/ 0 h 40740"/>
                  <a:gd name="connsiteX4" fmla="*/ 40741 w 40740"/>
                  <a:gd name="connsiteY4" fmla="*/ 20370 h 407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740" h="40740">
                    <a:moveTo>
                      <a:pt x="40741" y="20370"/>
                    </a:moveTo>
                    <a:cubicBezTo>
                      <a:pt x="40741" y="31621"/>
                      <a:pt x="31620" y="40741"/>
                      <a:pt x="20370" y="40741"/>
                    </a:cubicBezTo>
                    <a:cubicBezTo>
                      <a:pt x="9120" y="40741"/>
                      <a:pt x="0" y="31621"/>
                      <a:pt x="0" y="20370"/>
                    </a:cubicBezTo>
                    <a:cubicBezTo>
                      <a:pt x="0" y="9120"/>
                      <a:pt x="9120" y="0"/>
                      <a:pt x="20370" y="0"/>
                    </a:cubicBezTo>
                    <a:cubicBezTo>
                      <a:pt x="31620" y="0"/>
                      <a:pt x="40741" y="9120"/>
                      <a:pt x="40741" y="20370"/>
                    </a:cubicBezTo>
                    <a:close/>
                  </a:path>
                </a:pathLst>
              </a:custGeom>
              <a:solidFill>
                <a:srgbClr val="C7E6EB"/>
              </a:solidFill>
              <a:ln w="3233" cap="flat">
                <a:noFill/>
                <a:prstDash val="solid"/>
                <a:miter/>
              </a:ln>
            </p:spPr>
            <p:txBody>
              <a:bodyPr rtlCol="0" anchor="ctr"/>
              <a:lstStyle/>
              <a:p>
                <a:endParaRPr lang="en-US"/>
              </a:p>
            </p:txBody>
          </p:sp>
          <p:sp>
            <p:nvSpPr>
              <p:cNvPr id="893" name="Freeform: Shape 892">
                <a:extLst>
                  <a:ext uri="{FF2B5EF4-FFF2-40B4-BE49-F238E27FC236}">
                    <a16:creationId xmlns:a16="http://schemas.microsoft.com/office/drawing/2014/main" id="{968AA16C-21F2-4C0B-90B4-AC79A4E1C58E}"/>
                  </a:ext>
                </a:extLst>
              </p:cNvPr>
              <p:cNvSpPr/>
              <p:nvPr/>
            </p:nvSpPr>
            <p:spPr>
              <a:xfrm>
                <a:off x="4346792" y="4281513"/>
                <a:ext cx="28553" cy="22178"/>
              </a:xfrm>
              <a:custGeom>
                <a:avLst/>
                <a:gdLst>
                  <a:gd name="connsiteX0" fmla="*/ 27853 w 28553"/>
                  <a:gd name="connsiteY0" fmla="*/ 2684 h 22178"/>
                  <a:gd name="connsiteX1" fmla="*/ 18703 w 28553"/>
                  <a:gd name="connsiteY1" fmla="*/ 18268 h 22178"/>
                  <a:gd name="connsiteX2" fmla="*/ 725 w 28553"/>
                  <a:gd name="connsiteY2" fmla="*/ 19562 h 22178"/>
                  <a:gd name="connsiteX3" fmla="*/ 9843 w 28553"/>
                  <a:gd name="connsiteY3" fmla="*/ 3977 h 22178"/>
                  <a:gd name="connsiteX4" fmla="*/ 27853 w 28553"/>
                  <a:gd name="connsiteY4" fmla="*/ 2684 h 221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53" h="22178">
                    <a:moveTo>
                      <a:pt x="27853" y="2684"/>
                    </a:moveTo>
                    <a:cubicBezTo>
                      <a:pt x="30278" y="6596"/>
                      <a:pt x="26204" y="13612"/>
                      <a:pt x="18703" y="18268"/>
                    </a:cubicBezTo>
                    <a:cubicBezTo>
                      <a:pt x="11201" y="22925"/>
                      <a:pt x="3215" y="23506"/>
                      <a:pt x="725" y="19562"/>
                    </a:cubicBezTo>
                    <a:cubicBezTo>
                      <a:pt x="-1765" y="15617"/>
                      <a:pt x="2374" y="8633"/>
                      <a:pt x="9843" y="3977"/>
                    </a:cubicBezTo>
                    <a:cubicBezTo>
                      <a:pt x="17312" y="-679"/>
                      <a:pt x="25331" y="-1423"/>
                      <a:pt x="27853" y="2684"/>
                    </a:cubicBezTo>
                    <a:close/>
                  </a:path>
                </a:pathLst>
              </a:custGeom>
              <a:solidFill>
                <a:srgbClr val="E5F2EE"/>
              </a:solidFill>
              <a:ln w="3233" cap="flat">
                <a:noFill/>
                <a:prstDash val="solid"/>
                <a:miter/>
              </a:ln>
            </p:spPr>
            <p:txBody>
              <a:bodyPr rtlCol="0" anchor="ctr"/>
              <a:lstStyle/>
              <a:p>
                <a:endParaRPr lang="en-US"/>
              </a:p>
            </p:txBody>
          </p:sp>
          <p:sp>
            <p:nvSpPr>
              <p:cNvPr id="894" name="Freeform: Shape 893">
                <a:extLst>
                  <a:ext uri="{FF2B5EF4-FFF2-40B4-BE49-F238E27FC236}">
                    <a16:creationId xmlns:a16="http://schemas.microsoft.com/office/drawing/2014/main" id="{7BA85244-7E7E-48E3-959F-822672C620FB}"/>
                  </a:ext>
                </a:extLst>
              </p:cNvPr>
              <p:cNvSpPr/>
              <p:nvPr/>
            </p:nvSpPr>
            <p:spPr>
              <a:xfrm>
                <a:off x="4423243" y="4257003"/>
                <a:ext cx="40675" cy="40676"/>
              </a:xfrm>
              <a:custGeom>
                <a:avLst/>
                <a:gdLst>
                  <a:gd name="connsiteX0" fmla="*/ 40676 w 40675"/>
                  <a:gd name="connsiteY0" fmla="*/ 20338 h 40676"/>
                  <a:gd name="connsiteX1" fmla="*/ 20338 w 40675"/>
                  <a:gd name="connsiteY1" fmla="*/ 40676 h 40676"/>
                  <a:gd name="connsiteX2" fmla="*/ 0 w 40675"/>
                  <a:gd name="connsiteY2" fmla="*/ 20338 h 40676"/>
                  <a:gd name="connsiteX3" fmla="*/ 20338 w 40675"/>
                  <a:gd name="connsiteY3" fmla="*/ 0 h 40676"/>
                  <a:gd name="connsiteX4" fmla="*/ 40676 w 40675"/>
                  <a:gd name="connsiteY4" fmla="*/ 20338 h 40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75" h="40676">
                    <a:moveTo>
                      <a:pt x="40676" y="20338"/>
                    </a:moveTo>
                    <a:cubicBezTo>
                      <a:pt x="40676" y="31570"/>
                      <a:pt x="31570" y="40676"/>
                      <a:pt x="20338" y="40676"/>
                    </a:cubicBezTo>
                    <a:cubicBezTo>
                      <a:pt x="9106" y="40676"/>
                      <a:pt x="0" y="31570"/>
                      <a:pt x="0" y="20338"/>
                    </a:cubicBezTo>
                    <a:cubicBezTo>
                      <a:pt x="0" y="9106"/>
                      <a:pt x="9106" y="0"/>
                      <a:pt x="20338" y="0"/>
                    </a:cubicBezTo>
                    <a:cubicBezTo>
                      <a:pt x="31570" y="0"/>
                      <a:pt x="40676" y="9106"/>
                      <a:pt x="40676" y="20338"/>
                    </a:cubicBezTo>
                    <a:close/>
                  </a:path>
                </a:pathLst>
              </a:custGeom>
              <a:solidFill>
                <a:srgbClr val="C7E6EB"/>
              </a:solidFill>
              <a:ln w="3233" cap="flat">
                <a:noFill/>
                <a:prstDash val="solid"/>
                <a:miter/>
              </a:ln>
            </p:spPr>
            <p:txBody>
              <a:bodyPr rtlCol="0" anchor="ctr"/>
              <a:lstStyle/>
              <a:p>
                <a:endParaRPr lang="en-US"/>
              </a:p>
            </p:txBody>
          </p:sp>
          <p:sp>
            <p:nvSpPr>
              <p:cNvPr id="895" name="Freeform: Shape 894">
                <a:extLst>
                  <a:ext uri="{FF2B5EF4-FFF2-40B4-BE49-F238E27FC236}">
                    <a16:creationId xmlns:a16="http://schemas.microsoft.com/office/drawing/2014/main" id="{A53B4E8D-2851-4EE1-939C-E6EB64E1DBAC}"/>
                  </a:ext>
                </a:extLst>
              </p:cNvPr>
              <p:cNvSpPr/>
              <p:nvPr/>
            </p:nvSpPr>
            <p:spPr>
              <a:xfrm>
                <a:off x="4424722" y="4261080"/>
                <a:ext cx="28488" cy="22109"/>
              </a:xfrm>
              <a:custGeom>
                <a:avLst/>
                <a:gdLst>
                  <a:gd name="connsiteX0" fmla="*/ 27782 w 28488"/>
                  <a:gd name="connsiteY0" fmla="*/ 2617 h 22109"/>
                  <a:gd name="connsiteX1" fmla="*/ 18696 w 28488"/>
                  <a:gd name="connsiteY1" fmla="*/ 18202 h 22109"/>
                  <a:gd name="connsiteX2" fmla="*/ 719 w 28488"/>
                  <a:gd name="connsiteY2" fmla="*/ 19495 h 22109"/>
                  <a:gd name="connsiteX3" fmla="*/ 9805 w 28488"/>
                  <a:gd name="connsiteY3" fmla="*/ 3910 h 22109"/>
                  <a:gd name="connsiteX4" fmla="*/ 27782 w 28488"/>
                  <a:gd name="connsiteY4" fmla="*/ 2617 h 22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88" h="22109">
                    <a:moveTo>
                      <a:pt x="27782" y="2617"/>
                    </a:moveTo>
                    <a:cubicBezTo>
                      <a:pt x="30207" y="6529"/>
                      <a:pt x="26198" y="13514"/>
                      <a:pt x="18696" y="18202"/>
                    </a:cubicBezTo>
                    <a:cubicBezTo>
                      <a:pt x="11195" y="22890"/>
                      <a:pt x="3176" y="23407"/>
                      <a:pt x="719" y="19495"/>
                    </a:cubicBezTo>
                    <a:cubicBezTo>
                      <a:pt x="-1738" y="15583"/>
                      <a:pt x="2303" y="8566"/>
                      <a:pt x="9805" y="3910"/>
                    </a:cubicBezTo>
                    <a:cubicBezTo>
                      <a:pt x="17306" y="-746"/>
                      <a:pt x="25357" y="-1328"/>
                      <a:pt x="27782" y="2617"/>
                    </a:cubicBezTo>
                    <a:close/>
                  </a:path>
                </a:pathLst>
              </a:custGeom>
              <a:solidFill>
                <a:srgbClr val="E5F2EE"/>
              </a:solidFill>
              <a:ln w="3233" cap="flat">
                <a:noFill/>
                <a:prstDash val="solid"/>
                <a:miter/>
              </a:ln>
            </p:spPr>
            <p:txBody>
              <a:bodyPr rtlCol="0" anchor="ctr"/>
              <a:lstStyle/>
              <a:p>
                <a:endParaRPr lang="en-US"/>
              </a:p>
            </p:txBody>
          </p:sp>
          <p:sp>
            <p:nvSpPr>
              <p:cNvPr id="896" name="Freeform: Shape 895">
                <a:extLst>
                  <a:ext uri="{FF2B5EF4-FFF2-40B4-BE49-F238E27FC236}">
                    <a16:creationId xmlns:a16="http://schemas.microsoft.com/office/drawing/2014/main" id="{83416E81-05C6-4BB8-9D61-DCA11D8AF5F5}"/>
                  </a:ext>
                </a:extLst>
              </p:cNvPr>
              <p:cNvSpPr/>
              <p:nvPr/>
            </p:nvSpPr>
            <p:spPr>
              <a:xfrm>
                <a:off x="4170004" y="4401762"/>
                <a:ext cx="29294" cy="29294"/>
              </a:xfrm>
              <a:custGeom>
                <a:avLst/>
                <a:gdLst>
                  <a:gd name="connsiteX0" fmla="*/ 29294 w 29294"/>
                  <a:gd name="connsiteY0" fmla="*/ 14615 h 29294"/>
                  <a:gd name="connsiteX1" fmla="*/ 14680 w 29294"/>
                  <a:gd name="connsiteY1" fmla="*/ 29294 h 29294"/>
                  <a:gd name="connsiteX2" fmla="*/ 0 w 29294"/>
                  <a:gd name="connsiteY2" fmla="*/ 14679 h 29294"/>
                  <a:gd name="connsiteX3" fmla="*/ 14615 w 29294"/>
                  <a:gd name="connsiteY3" fmla="*/ 0 h 29294"/>
                  <a:gd name="connsiteX4" fmla="*/ 14680 w 29294"/>
                  <a:gd name="connsiteY4" fmla="*/ 0 h 29294"/>
                  <a:gd name="connsiteX5" fmla="*/ 29294 w 29294"/>
                  <a:gd name="connsiteY5" fmla="*/ 14550 h 29294"/>
                  <a:gd name="connsiteX6" fmla="*/ 29294 w 29294"/>
                  <a:gd name="connsiteY6" fmla="*/ 14615 h 29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294" h="29294">
                    <a:moveTo>
                      <a:pt x="29294" y="14615"/>
                    </a:moveTo>
                    <a:cubicBezTo>
                      <a:pt x="29312" y="22704"/>
                      <a:pt x="22769" y="29276"/>
                      <a:pt x="14680" y="29294"/>
                    </a:cubicBezTo>
                    <a:cubicBezTo>
                      <a:pt x="6590" y="29312"/>
                      <a:pt x="18" y="22769"/>
                      <a:pt x="0" y="14679"/>
                    </a:cubicBezTo>
                    <a:cubicBezTo>
                      <a:pt x="-18" y="6590"/>
                      <a:pt x="6525" y="18"/>
                      <a:pt x="14615" y="0"/>
                    </a:cubicBezTo>
                    <a:cubicBezTo>
                      <a:pt x="14636" y="0"/>
                      <a:pt x="14658" y="0"/>
                      <a:pt x="14680" y="0"/>
                    </a:cubicBezTo>
                    <a:cubicBezTo>
                      <a:pt x="22733" y="-18"/>
                      <a:pt x="29276" y="6496"/>
                      <a:pt x="29294" y="14550"/>
                    </a:cubicBezTo>
                    <a:cubicBezTo>
                      <a:pt x="29294" y="14572"/>
                      <a:pt x="29294" y="14593"/>
                      <a:pt x="29294" y="14615"/>
                    </a:cubicBezTo>
                    <a:close/>
                  </a:path>
                </a:pathLst>
              </a:custGeom>
              <a:solidFill>
                <a:srgbClr val="C7E6EB"/>
              </a:solidFill>
              <a:ln w="3233" cap="flat">
                <a:noFill/>
                <a:prstDash val="solid"/>
                <a:miter/>
              </a:ln>
            </p:spPr>
            <p:txBody>
              <a:bodyPr rtlCol="0" anchor="ctr"/>
              <a:lstStyle/>
              <a:p>
                <a:endParaRPr lang="en-US"/>
              </a:p>
            </p:txBody>
          </p:sp>
          <p:sp>
            <p:nvSpPr>
              <p:cNvPr id="897" name="Freeform: Shape 896">
                <a:extLst>
                  <a:ext uri="{FF2B5EF4-FFF2-40B4-BE49-F238E27FC236}">
                    <a16:creationId xmlns:a16="http://schemas.microsoft.com/office/drawing/2014/main" id="{DBA1A028-8E11-412B-B50F-17D96E99B8FD}"/>
                  </a:ext>
                </a:extLst>
              </p:cNvPr>
              <p:cNvSpPr/>
              <p:nvPr/>
            </p:nvSpPr>
            <p:spPr>
              <a:xfrm>
                <a:off x="4171255" y="4404738"/>
                <a:ext cx="20399" cy="15848"/>
              </a:xfrm>
              <a:custGeom>
                <a:avLst/>
                <a:gdLst>
                  <a:gd name="connsiteX0" fmla="*/ 19895 w 20399"/>
                  <a:gd name="connsiteY0" fmla="*/ 1810 h 15848"/>
                  <a:gd name="connsiteX1" fmla="*/ 13428 w 20399"/>
                  <a:gd name="connsiteY1" fmla="*/ 13030 h 15848"/>
                  <a:gd name="connsiteX2" fmla="*/ 495 w 20399"/>
                  <a:gd name="connsiteY2" fmla="*/ 13935 h 15848"/>
                  <a:gd name="connsiteX3" fmla="*/ 6962 w 20399"/>
                  <a:gd name="connsiteY3" fmla="*/ 2780 h 15848"/>
                  <a:gd name="connsiteX4" fmla="*/ 19895 w 20399"/>
                  <a:gd name="connsiteY4" fmla="*/ 1810 h 158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399" h="15848">
                    <a:moveTo>
                      <a:pt x="19895" y="1810"/>
                    </a:moveTo>
                    <a:cubicBezTo>
                      <a:pt x="21641" y="4655"/>
                      <a:pt x="18699" y="9667"/>
                      <a:pt x="13428" y="13030"/>
                    </a:cubicBezTo>
                    <a:cubicBezTo>
                      <a:pt x="8158" y="16392"/>
                      <a:pt x="2209" y="16812"/>
                      <a:pt x="495" y="13935"/>
                    </a:cubicBezTo>
                    <a:cubicBezTo>
                      <a:pt x="-1219" y="11057"/>
                      <a:pt x="1659" y="6110"/>
                      <a:pt x="6962" y="2780"/>
                    </a:cubicBezTo>
                    <a:cubicBezTo>
                      <a:pt x="12264" y="-551"/>
                      <a:pt x="18084" y="-906"/>
                      <a:pt x="19895" y="1810"/>
                    </a:cubicBezTo>
                    <a:close/>
                  </a:path>
                </a:pathLst>
              </a:custGeom>
              <a:solidFill>
                <a:srgbClr val="E5F2EE"/>
              </a:solidFill>
              <a:ln w="3233" cap="flat">
                <a:noFill/>
                <a:prstDash val="solid"/>
                <a:miter/>
              </a:ln>
            </p:spPr>
            <p:txBody>
              <a:bodyPr rtlCol="0" anchor="ctr"/>
              <a:lstStyle/>
              <a:p>
                <a:endParaRPr lang="en-US"/>
              </a:p>
            </p:txBody>
          </p:sp>
          <p:sp>
            <p:nvSpPr>
              <p:cNvPr id="898" name="Freeform: Shape 897">
                <a:extLst>
                  <a:ext uri="{FF2B5EF4-FFF2-40B4-BE49-F238E27FC236}">
                    <a16:creationId xmlns:a16="http://schemas.microsoft.com/office/drawing/2014/main" id="{75606B78-7527-436E-8F34-B499E077320B}"/>
                  </a:ext>
                </a:extLst>
              </p:cNvPr>
              <p:cNvSpPr/>
              <p:nvPr/>
            </p:nvSpPr>
            <p:spPr>
              <a:xfrm>
                <a:off x="4204860" y="4314558"/>
                <a:ext cx="40675" cy="40676"/>
              </a:xfrm>
              <a:custGeom>
                <a:avLst/>
                <a:gdLst>
                  <a:gd name="connsiteX0" fmla="*/ 40676 w 40675"/>
                  <a:gd name="connsiteY0" fmla="*/ 20338 h 40676"/>
                  <a:gd name="connsiteX1" fmla="*/ 20338 w 40675"/>
                  <a:gd name="connsiteY1" fmla="*/ 40676 h 40676"/>
                  <a:gd name="connsiteX2" fmla="*/ 0 w 40675"/>
                  <a:gd name="connsiteY2" fmla="*/ 20338 h 40676"/>
                  <a:gd name="connsiteX3" fmla="*/ 20306 w 40675"/>
                  <a:gd name="connsiteY3" fmla="*/ 0 h 40676"/>
                  <a:gd name="connsiteX4" fmla="*/ 40676 w 40675"/>
                  <a:gd name="connsiteY4" fmla="*/ 20338 h 40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75" h="40676">
                    <a:moveTo>
                      <a:pt x="40676" y="20338"/>
                    </a:moveTo>
                    <a:cubicBezTo>
                      <a:pt x="40676" y="31570"/>
                      <a:pt x="31570" y="40676"/>
                      <a:pt x="20338" y="40676"/>
                    </a:cubicBezTo>
                    <a:cubicBezTo>
                      <a:pt x="9106" y="40676"/>
                      <a:pt x="0" y="31570"/>
                      <a:pt x="0" y="20338"/>
                    </a:cubicBezTo>
                    <a:cubicBezTo>
                      <a:pt x="0" y="9118"/>
                      <a:pt x="9086" y="18"/>
                      <a:pt x="20306" y="0"/>
                    </a:cubicBezTo>
                    <a:cubicBezTo>
                      <a:pt x="31543" y="0"/>
                      <a:pt x="40658" y="9100"/>
                      <a:pt x="40676" y="20338"/>
                    </a:cubicBezTo>
                    <a:close/>
                  </a:path>
                </a:pathLst>
              </a:custGeom>
              <a:solidFill>
                <a:srgbClr val="C7E6EB"/>
              </a:solidFill>
              <a:ln w="3233" cap="flat">
                <a:noFill/>
                <a:prstDash val="solid"/>
                <a:miter/>
              </a:ln>
            </p:spPr>
            <p:txBody>
              <a:bodyPr rtlCol="0" anchor="ctr"/>
              <a:lstStyle/>
              <a:p>
                <a:endParaRPr lang="en-US"/>
              </a:p>
            </p:txBody>
          </p:sp>
          <p:sp>
            <p:nvSpPr>
              <p:cNvPr id="899" name="Freeform: Shape 898">
                <a:extLst>
                  <a:ext uri="{FF2B5EF4-FFF2-40B4-BE49-F238E27FC236}">
                    <a16:creationId xmlns:a16="http://schemas.microsoft.com/office/drawing/2014/main" id="{1FCC1C47-790A-45D9-B7E4-5F05BBCB9720}"/>
                  </a:ext>
                </a:extLst>
              </p:cNvPr>
              <p:cNvSpPr/>
              <p:nvPr/>
            </p:nvSpPr>
            <p:spPr>
              <a:xfrm>
                <a:off x="4206289" y="4318634"/>
                <a:ext cx="28565" cy="22087"/>
              </a:xfrm>
              <a:custGeom>
                <a:avLst/>
                <a:gdLst>
                  <a:gd name="connsiteX0" fmla="*/ 27865 w 28565"/>
                  <a:gd name="connsiteY0" fmla="*/ 2617 h 22087"/>
                  <a:gd name="connsiteX1" fmla="*/ 18779 w 28565"/>
                  <a:gd name="connsiteY1" fmla="*/ 18169 h 22087"/>
                  <a:gd name="connsiteX2" fmla="*/ 737 w 28565"/>
                  <a:gd name="connsiteY2" fmla="*/ 19495 h 22087"/>
                  <a:gd name="connsiteX3" fmla="*/ 9888 w 28565"/>
                  <a:gd name="connsiteY3" fmla="*/ 3910 h 22087"/>
                  <a:gd name="connsiteX4" fmla="*/ 27865 w 28565"/>
                  <a:gd name="connsiteY4" fmla="*/ 2617 h 22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65" h="22087">
                    <a:moveTo>
                      <a:pt x="27865" y="2617"/>
                    </a:moveTo>
                    <a:cubicBezTo>
                      <a:pt x="30290" y="6529"/>
                      <a:pt x="26216" y="13546"/>
                      <a:pt x="18779" y="18169"/>
                    </a:cubicBezTo>
                    <a:cubicBezTo>
                      <a:pt x="11342" y="22793"/>
                      <a:pt x="3259" y="23440"/>
                      <a:pt x="737" y="19495"/>
                    </a:cubicBezTo>
                    <a:cubicBezTo>
                      <a:pt x="-1785" y="15550"/>
                      <a:pt x="2386" y="8566"/>
                      <a:pt x="9888" y="3910"/>
                    </a:cubicBezTo>
                    <a:cubicBezTo>
                      <a:pt x="17389" y="-746"/>
                      <a:pt x="25343" y="-1328"/>
                      <a:pt x="27865" y="2617"/>
                    </a:cubicBezTo>
                    <a:close/>
                  </a:path>
                </a:pathLst>
              </a:custGeom>
              <a:solidFill>
                <a:srgbClr val="E5F2EE"/>
              </a:solidFill>
              <a:ln w="3233" cap="flat">
                <a:noFill/>
                <a:prstDash val="solid"/>
                <a:miter/>
              </a:ln>
            </p:spPr>
            <p:txBody>
              <a:bodyPr rtlCol="0" anchor="ctr"/>
              <a:lstStyle/>
              <a:p>
                <a:endParaRPr lang="en-US"/>
              </a:p>
            </p:txBody>
          </p:sp>
          <p:sp>
            <p:nvSpPr>
              <p:cNvPr id="900" name="Freeform: Shape 899">
                <a:extLst>
                  <a:ext uri="{FF2B5EF4-FFF2-40B4-BE49-F238E27FC236}">
                    <a16:creationId xmlns:a16="http://schemas.microsoft.com/office/drawing/2014/main" id="{F9B19F2E-EDEC-4C26-BBE0-FB680E6A3C07}"/>
                  </a:ext>
                </a:extLst>
              </p:cNvPr>
              <p:cNvSpPr/>
              <p:nvPr/>
            </p:nvSpPr>
            <p:spPr>
              <a:xfrm>
                <a:off x="4267426" y="4282580"/>
                <a:ext cx="40675" cy="40676"/>
              </a:xfrm>
              <a:custGeom>
                <a:avLst/>
                <a:gdLst>
                  <a:gd name="connsiteX0" fmla="*/ 40676 w 40675"/>
                  <a:gd name="connsiteY0" fmla="*/ 20338 h 40676"/>
                  <a:gd name="connsiteX1" fmla="*/ 20338 w 40675"/>
                  <a:gd name="connsiteY1" fmla="*/ 40676 h 40676"/>
                  <a:gd name="connsiteX2" fmla="*/ 0 w 40675"/>
                  <a:gd name="connsiteY2" fmla="*/ 20338 h 40676"/>
                  <a:gd name="connsiteX3" fmla="*/ 20338 w 40675"/>
                  <a:gd name="connsiteY3" fmla="*/ 0 h 40676"/>
                  <a:gd name="connsiteX4" fmla="*/ 20370 w 40675"/>
                  <a:gd name="connsiteY4" fmla="*/ 0 h 40676"/>
                  <a:gd name="connsiteX5" fmla="*/ 40676 w 40675"/>
                  <a:gd name="connsiteY5" fmla="*/ 20338 h 40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75" h="40676">
                    <a:moveTo>
                      <a:pt x="40676" y="20338"/>
                    </a:moveTo>
                    <a:cubicBezTo>
                      <a:pt x="40676" y="31570"/>
                      <a:pt x="31570" y="40676"/>
                      <a:pt x="20338" y="40676"/>
                    </a:cubicBezTo>
                    <a:cubicBezTo>
                      <a:pt x="9106" y="40676"/>
                      <a:pt x="0" y="31570"/>
                      <a:pt x="0" y="20338"/>
                    </a:cubicBezTo>
                    <a:cubicBezTo>
                      <a:pt x="0" y="9106"/>
                      <a:pt x="9106" y="0"/>
                      <a:pt x="20338" y="0"/>
                    </a:cubicBezTo>
                    <a:cubicBezTo>
                      <a:pt x="20349" y="0"/>
                      <a:pt x="20359" y="0"/>
                      <a:pt x="20370" y="0"/>
                    </a:cubicBezTo>
                    <a:cubicBezTo>
                      <a:pt x="31590" y="18"/>
                      <a:pt x="40676" y="9118"/>
                      <a:pt x="40676" y="20338"/>
                    </a:cubicBezTo>
                    <a:close/>
                  </a:path>
                </a:pathLst>
              </a:custGeom>
              <a:solidFill>
                <a:srgbClr val="C7E6EB"/>
              </a:solidFill>
              <a:ln w="3233" cap="flat">
                <a:noFill/>
                <a:prstDash val="solid"/>
                <a:miter/>
              </a:ln>
            </p:spPr>
            <p:txBody>
              <a:bodyPr rtlCol="0" anchor="ctr"/>
              <a:lstStyle/>
              <a:p>
                <a:endParaRPr lang="en-US"/>
              </a:p>
            </p:txBody>
          </p:sp>
          <p:sp>
            <p:nvSpPr>
              <p:cNvPr id="901" name="Freeform: Shape 900">
                <a:extLst>
                  <a:ext uri="{FF2B5EF4-FFF2-40B4-BE49-F238E27FC236}">
                    <a16:creationId xmlns:a16="http://schemas.microsoft.com/office/drawing/2014/main" id="{23008E64-2829-4166-9547-2A8F35257C64}"/>
                  </a:ext>
                </a:extLst>
              </p:cNvPr>
              <p:cNvSpPr/>
              <p:nvPr/>
            </p:nvSpPr>
            <p:spPr>
              <a:xfrm>
                <a:off x="4268792" y="4286618"/>
                <a:ext cx="28502" cy="22122"/>
              </a:xfrm>
              <a:custGeom>
                <a:avLst/>
                <a:gdLst>
                  <a:gd name="connsiteX0" fmla="*/ 27799 w 28502"/>
                  <a:gd name="connsiteY0" fmla="*/ 2654 h 22122"/>
                  <a:gd name="connsiteX1" fmla="*/ 18713 w 28502"/>
                  <a:gd name="connsiteY1" fmla="*/ 18207 h 22122"/>
                  <a:gd name="connsiteX2" fmla="*/ 703 w 28502"/>
                  <a:gd name="connsiteY2" fmla="*/ 19533 h 22122"/>
                  <a:gd name="connsiteX3" fmla="*/ 9821 w 28502"/>
                  <a:gd name="connsiteY3" fmla="*/ 3915 h 22122"/>
                  <a:gd name="connsiteX4" fmla="*/ 27799 w 28502"/>
                  <a:gd name="connsiteY4" fmla="*/ 2654 h 221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02" h="22122">
                    <a:moveTo>
                      <a:pt x="27799" y="2654"/>
                    </a:moveTo>
                    <a:cubicBezTo>
                      <a:pt x="30224" y="6567"/>
                      <a:pt x="26182" y="13551"/>
                      <a:pt x="18713" y="18207"/>
                    </a:cubicBezTo>
                    <a:cubicBezTo>
                      <a:pt x="11244" y="22863"/>
                      <a:pt x="3128" y="23445"/>
                      <a:pt x="703" y="19533"/>
                    </a:cubicBezTo>
                    <a:cubicBezTo>
                      <a:pt x="-1722" y="15620"/>
                      <a:pt x="2320" y="8604"/>
                      <a:pt x="9821" y="3915"/>
                    </a:cubicBezTo>
                    <a:cubicBezTo>
                      <a:pt x="17323" y="-773"/>
                      <a:pt x="25503" y="-1323"/>
                      <a:pt x="27799" y="2654"/>
                    </a:cubicBezTo>
                    <a:close/>
                  </a:path>
                </a:pathLst>
              </a:custGeom>
              <a:solidFill>
                <a:srgbClr val="E5F2EE"/>
              </a:solidFill>
              <a:ln w="3233" cap="flat">
                <a:noFill/>
                <a:prstDash val="solid"/>
                <a:miter/>
              </a:ln>
            </p:spPr>
            <p:txBody>
              <a:bodyPr rtlCol="0" anchor="ctr"/>
              <a:lstStyle/>
              <a:p>
                <a:endParaRPr lang="en-US"/>
              </a:p>
            </p:txBody>
          </p:sp>
          <p:sp>
            <p:nvSpPr>
              <p:cNvPr id="902" name="Freeform: Shape 901">
                <a:extLst>
                  <a:ext uri="{FF2B5EF4-FFF2-40B4-BE49-F238E27FC236}">
                    <a16:creationId xmlns:a16="http://schemas.microsoft.com/office/drawing/2014/main" id="{F6880EB8-77FD-4799-AB01-DC5FC6FB7D67}"/>
                  </a:ext>
                </a:extLst>
              </p:cNvPr>
              <p:cNvSpPr/>
              <p:nvPr/>
            </p:nvSpPr>
            <p:spPr>
              <a:xfrm>
                <a:off x="4466020" y="4375830"/>
                <a:ext cx="40740" cy="40740"/>
              </a:xfrm>
              <a:custGeom>
                <a:avLst/>
                <a:gdLst>
                  <a:gd name="connsiteX0" fmla="*/ 40741 w 40740"/>
                  <a:gd name="connsiteY0" fmla="*/ 20338 h 40740"/>
                  <a:gd name="connsiteX1" fmla="*/ 20403 w 40740"/>
                  <a:gd name="connsiteY1" fmla="*/ 40741 h 40740"/>
                  <a:gd name="connsiteX2" fmla="*/ 0 w 40740"/>
                  <a:gd name="connsiteY2" fmla="*/ 20402 h 40740"/>
                  <a:gd name="connsiteX3" fmla="*/ 20338 w 40740"/>
                  <a:gd name="connsiteY3" fmla="*/ 0 h 40740"/>
                  <a:gd name="connsiteX4" fmla="*/ 20370 w 40740"/>
                  <a:gd name="connsiteY4" fmla="*/ 0 h 40740"/>
                  <a:gd name="connsiteX5" fmla="*/ 40741 w 40740"/>
                  <a:gd name="connsiteY5" fmla="*/ 20338 h 40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740" h="40740">
                    <a:moveTo>
                      <a:pt x="40741" y="20338"/>
                    </a:moveTo>
                    <a:cubicBezTo>
                      <a:pt x="40758" y="31588"/>
                      <a:pt x="31653" y="40723"/>
                      <a:pt x="20403" y="40741"/>
                    </a:cubicBezTo>
                    <a:cubicBezTo>
                      <a:pt x="9153" y="40758"/>
                      <a:pt x="18" y="31653"/>
                      <a:pt x="0" y="20402"/>
                    </a:cubicBezTo>
                    <a:cubicBezTo>
                      <a:pt x="-18" y="9152"/>
                      <a:pt x="9088" y="18"/>
                      <a:pt x="20338" y="0"/>
                    </a:cubicBezTo>
                    <a:cubicBezTo>
                      <a:pt x="20349" y="0"/>
                      <a:pt x="20359" y="0"/>
                      <a:pt x="20370" y="0"/>
                    </a:cubicBezTo>
                    <a:cubicBezTo>
                      <a:pt x="31608" y="0"/>
                      <a:pt x="40723" y="9100"/>
                      <a:pt x="40741" y="20338"/>
                    </a:cubicBezTo>
                    <a:close/>
                  </a:path>
                </a:pathLst>
              </a:custGeom>
              <a:solidFill>
                <a:srgbClr val="C7E6EB"/>
              </a:solidFill>
              <a:ln w="3233" cap="flat">
                <a:noFill/>
                <a:prstDash val="solid"/>
                <a:miter/>
              </a:ln>
            </p:spPr>
            <p:txBody>
              <a:bodyPr rtlCol="0" anchor="ctr"/>
              <a:lstStyle/>
              <a:p>
                <a:endParaRPr lang="en-US"/>
              </a:p>
            </p:txBody>
          </p:sp>
          <p:sp>
            <p:nvSpPr>
              <p:cNvPr id="903" name="Freeform: Shape 902">
                <a:extLst>
                  <a:ext uri="{FF2B5EF4-FFF2-40B4-BE49-F238E27FC236}">
                    <a16:creationId xmlns:a16="http://schemas.microsoft.com/office/drawing/2014/main" id="{DC9C7811-9C1F-45FE-B9FF-2FE3DC28FA68}"/>
                  </a:ext>
                </a:extLst>
              </p:cNvPr>
              <p:cNvSpPr/>
              <p:nvPr/>
            </p:nvSpPr>
            <p:spPr>
              <a:xfrm>
                <a:off x="4467532" y="4379864"/>
                <a:ext cx="28513" cy="22122"/>
              </a:xfrm>
              <a:custGeom>
                <a:avLst/>
                <a:gdLst>
                  <a:gd name="connsiteX0" fmla="*/ 27782 w 28513"/>
                  <a:gd name="connsiteY0" fmla="*/ 2628 h 22122"/>
                  <a:gd name="connsiteX1" fmla="*/ 18729 w 28513"/>
                  <a:gd name="connsiteY1" fmla="*/ 18212 h 22122"/>
                  <a:gd name="connsiteX2" fmla="*/ 719 w 28513"/>
                  <a:gd name="connsiteY2" fmla="*/ 19506 h 22122"/>
                  <a:gd name="connsiteX3" fmla="*/ 9805 w 28513"/>
                  <a:gd name="connsiteY3" fmla="*/ 3921 h 22122"/>
                  <a:gd name="connsiteX4" fmla="*/ 27782 w 28513"/>
                  <a:gd name="connsiteY4" fmla="*/ 2628 h 221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13" h="22122">
                    <a:moveTo>
                      <a:pt x="27782" y="2628"/>
                    </a:moveTo>
                    <a:cubicBezTo>
                      <a:pt x="30272" y="6572"/>
                      <a:pt x="26198" y="13556"/>
                      <a:pt x="18729" y="18212"/>
                    </a:cubicBezTo>
                    <a:cubicBezTo>
                      <a:pt x="11260" y="22869"/>
                      <a:pt x="3176" y="23450"/>
                      <a:pt x="719" y="19506"/>
                    </a:cubicBezTo>
                    <a:cubicBezTo>
                      <a:pt x="-1738" y="15561"/>
                      <a:pt x="2303" y="8609"/>
                      <a:pt x="9805" y="3921"/>
                    </a:cubicBezTo>
                    <a:cubicBezTo>
                      <a:pt x="17306" y="-768"/>
                      <a:pt x="25357" y="-1317"/>
                      <a:pt x="27782" y="2628"/>
                    </a:cubicBezTo>
                    <a:close/>
                  </a:path>
                </a:pathLst>
              </a:custGeom>
              <a:solidFill>
                <a:srgbClr val="E5F2EE"/>
              </a:solidFill>
              <a:ln w="3233" cap="flat">
                <a:noFill/>
                <a:prstDash val="solid"/>
                <a:miter/>
              </a:ln>
            </p:spPr>
            <p:txBody>
              <a:bodyPr rtlCol="0" anchor="ctr"/>
              <a:lstStyle/>
              <a:p>
                <a:endParaRPr lang="en-US"/>
              </a:p>
            </p:txBody>
          </p:sp>
          <p:sp>
            <p:nvSpPr>
              <p:cNvPr id="904" name="Freeform: Shape 903">
                <a:extLst>
                  <a:ext uri="{FF2B5EF4-FFF2-40B4-BE49-F238E27FC236}">
                    <a16:creationId xmlns:a16="http://schemas.microsoft.com/office/drawing/2014/main" id="{F68EE75E-5B9A-42FC-A34A-9C22282E42E8}"/>
                  </a:ext>
                </a:extLst>
              </p:cNvPr>
              <p:cNvSpPr/>
              <p:nvPr/>
            </p:nvSpPr>
            <p:spPr>
              <a:xfrm>
                <a:off x="4486390" y="4288399"/>
                <a:ext cx="40740" cy="40740"/>
              </a:xfrm>
              <a:custGeom>
                <a:avLst/>
                <a:gdLst>
                  <a:gd name="connsiteX0" fmla="*/ 40741 w 40740"/>
                  <a:gd name="connsiteY0" fmla="*/ 20370 h 40740"/>
                  <a:gd name="connsiteX1" fmla="*/ 20370 w 40740"/>
                  <a:gd name="connsiteY1" fmla="*/ 40741 h 40740"/>
                  <a:gd name="connsiteX2" fmla="*/ 0 w 40740"/>
                  <a:gd name="connsiteY2" fmla="*/ 20370 h 40740"/>
                  <a:gd name="connsiteX3" fmla="*/ 20370 w 40740"/>
                  <a:gd name="connsiteY3" fmla="*/ 0 h 40740"/>
                  <a:gd name="connsiteX4" fmla="*/ 40741 w 40740"/>
                  <a:gd name="connsiteY4" fmla="*/ 20306 h 40740"/>
                  <a:gd name="connsiteX5" fmla="*/ 40741 w 40740"/>
                  <a:gd name="connsiteY5" fmla="*/ 20370 h 40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740" h="40740">
                    <a:moveTo>
                      <a:pt x="40741" y="20370"/>
                    </a:moveTo>
                    <a:cubicBezTo>
                      <a:pt x="40741" y="31621"/>
                      <a:pt x="31620" y="40741"/>
                      <a:pt x="20370" y="40741"/>
                    </a:cubicBezTo>
                    <a:cubicBezTo>
                      <a:pt x="9120" y="40741"/>
                      <a:pt x="0" y="31621"/>
                      <a:pt x="0" y="20370"/>
                    </a:cubicBezTo>
                    <a:cubicBezTo>
                      <a:pt x="0" y="9120"/>
                      <a:pt x="9120" y="0"/>
                      <a:pt x="20370" y="0"/>
                    </a:cubicBezTo>
                    <a:cubicBezTo>
                      <a:pt x="31603" y="-18"/>
                      <a:pt x="40723" y="9073"/>
                      <a:pt x="40741" y="20306"/>
                    </a:cubicBezTo>
                    <a:cubicBezTo>
                      <a:pt x="40741" y="20327"/>
                      <a:pt x="40741" y="20349"/>
                      <a:pt x="40741" y="20370"/>
                    </a:cubicBezTo>
                    <a:close/>
                  </a:path>
                </a:pathLst>
              </a:custGeom>
              <a:solidFill>
                <a:srgbClr val="C7E6EB"/>
              </a:solidFill>
              <a:ln w="3233" cap="flat">
                <a:noFill/>
                <a:prstDash val="solid"/>
                <a:miter/>
              </a:ln>
            </p:spPr>
            <p:txBody>
              <a:bodyPr rtlCol="0" anchor="ctr"/>
              <a:lstStyle/>
              <a:p>
                <a:endParaRPr lang="en-US"/>
              </a:p>
            </p:txBody>
          </p:sp>
          <p:sp>
            <p:nvSpPr>
              <p:cNvPr id="905" name="Freeform: Shape 904">
                <a:extLst>
                  <a:ext uri="{FF2B5EF4-FFF2-40B4-BE49-F238E27FC236}">
                    <a16:creationId xmlns:a16="http://schemas.microsoft.com/office/drawing/2014/main" id="{7D553675-A607-41C7-8D29-8F3C0DAD145D}"/>
                  </a:ext>
                </a:extLst>
              </p:cNvPr>
              <p:cNvSpPr/>
              <p:nvPr/>
            </p:nvSpPr>
            <p:spPr>
              <a:xfrm>
                <a:off x="4487915" y="4292463"/>
                <a:ext cx="28501" cy="22125"/>
              </a:xfrm>
              <a:custGeom>
                <a:avLst/>
                <a:gdLst>
                  <a:gd name="connsiteX0" fmla="*/ 27770 w 28501"/>
                  <a:gd name="connsiteY0" fmla="*/ 2630 h 22125"/>
                  <a:gd name="connsiteX1" fmla="*/ 18684 w 28501"/>
                  <a:gd name="connsiteY1" fmla="*/ 18215 h 22125"/>
                  <a:gd name="connsiteX2" fmla="*/ 707 w 28501"/>
                  <a:gd name="connsiteY2" fmla="*/ 19508 h 22125"/>
                  <a:gd name="connsiteX3" fmla="*/ 9792 w 28501"/>
                  <a:gd name="connsiteY3" fmla="*/ 3924 h 22125"/>
                  <a:gd name="connsiteX4" fmla="*/ 27770 w 28501"/>
                  <a:gd name="connsiteY4" fmla="*/ 2630 h 221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01" h="22125">
                    <a:moveTo>
                      <a:pt x="27770" y="2630"/>
                    </a:moveTo>
                    <a:cubicBezTo>
                      <a:pt x="30260" y="6575"/>
                      <a:pt x="26186" y="13559"/>
                      <a:pt x="18684" y="18215"/>
                    </a:cubicBezTo>
                    <a:cubicBezTo>
                      <a:pt x="11183" y="22871"/>
                      <a:pt x="3132" y="23453"/>
                      <a:pt x="707" y="19508"/>
                    </a:cubicBezTo>
                    <a:cubicBezTo>
                      <a:pt x="-1718" y="15564"/>
                      <a:pt x="2291" y="8579"/>
                      <a:pt x="9792" y="3924"/>
                    </a:cubicBezTo>
                    <a:cubicBezTo>
                      <a:pt x="17294" y="-733"/>
                      <a:pt x="25313" y="-1347"/>
                      <a:pt x="27770" y="2630"/>
                    </a:cubicBezTo>
                    <a:close/>
                  </a:path>
                </a:pathLst>
              </a:custGeom>
              <a:solidFill>
                <a:srgbClr val="E5F2EE"/>
              </a:solidFill>
              <a:ln w="3233" cap="flat">
                <a:noFill/>
                <a:prstDash val="solid"/>
                <a:miter/>
              </a:ln>
            </p:spPr>
            <p:txBody>
              <a:bodyPr rtlCol="0" anchor="ctr"/>
              <a:lstStyle/>
              <a:p>
                <a:endParaRPr lang="en-US"/>
              </a:p>
            </p:txBody>
          </p:sp>
          <p:sp>
            <p:nvSpPr>
              <p:cNvPr id="906" name="Freeform: Shape 905">
                <a:extLst>
                  <a:ext uri="{FF2B5EF4-FFF2-40B4-BE49-F238E27FC236}">
                    <a16:creationId xmlns:a16="http://schemas.microsoft.com/office/drawing/2014/main" id="{1793129E-A77A-4F86-9B19-E281DEB75578}"/>
                  </a:ext>
                </a:extLst>
              </p:cNvPr>
              <p:cNvSpPr/>
              <p:nvPr/>
            </p:nvSpPr>
            <p:spPr>
              <a:xfrm>
                <a:off x="4359577" y="4216295"/>
                <a:ext cx="40676" cy="40676"/>
              </a:xfrm>
              <a:custGeom>
                <a:avLst/>
                <a:gdLst>
                  <a:gd name="connsiteX0" fmla="*/ 40676 w 40676"/>
                  <a:gd name="connsiteY0" fmla="*/ 20370 h 40676"/>
                  <a:gd name="connsiteX1" fmla="*/ 20306 w 40676"/>
                  <a:gd name="connsiteY1" fmla="*/ 40676 h 40676"/>
                  <a:gd name="connsiteX2" fmla="*/ 0 w 40676"/>
                  <a:gd name="connsiteY2" fmla="*/ 20306 h 40676"/>
                  <a:gd name="connsiteX3" fmla="*/ 20338 w 40676"/>
                  <a:gd name="connsiteY3" fmla="*/ 0 h 40676"/>
                  <a:gd name="connsiteX4" fmla="*/ 40676 w 40676"/>
                  <a:gd name="connsiteY4" fmla="*/ 20273 h 40676"/>
                  <a:gd name="connsiteX5" fmla="*/ 40676 w 40676"/>
                  <a:gd name="connsiteY5" fmla="*/ 20370 h 40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76" h="40676">
                    <a:moveTo>
                      <a:pt x="40676" y="20370"/>
                    </a:moveTo>
                    <a:cubicBezTo>
                      <a:pt x="40658" y="31603"/>
                      <a:pt x="31538" y="40694"/>
                      <a:pt x="20306" y="40676"/>
                    </a:cubicBezTo>
                    <a:cubicBezTo>
                      <a:pt x="9073" y="40658"/>
                      <a:pt x="-18" y="31538"/>
                      <a:pt x="0" y="20306"/>
                    </a:cubicBezTo>
                    <a:cubicBezTo>
                      <a:pt x="18" y="9086"/>
                      <a:pt x="9118" y="0"/>
                      <a:pt x="20338" y="0"/>
                    </a:cubicBezTo>
                    <a:cubicBezTo>
                      <a:pt x="31552" y="-18"/>
                      <a:pt x="40658" y="9059"/>
                      <a:pt x="40676" y="20273"/>
                    </a:cubicBezTo>
                    <a:cubicBezTo>
                      <a:pt x="40676" y="20306"/>
                      <a:pt x="40676" y="20338"/>
                      <a:pt x="40676" y="20370"/>
                    </a:cubicBezTo>
                    <a:close/>
                  </a:path>
                </a:pathLst>
              </a:custGeom>
              <a:solidFill>
                <a:srgbClr val="C7E6EB"/>
              </a:solidFill>
              <a:ln w="3233" cap="flat">
                <a:noFill/>
                <a:prstDash val="solid"/>
                <a:miter/>
              </a:ln>
            </p:spPr>
            <p:txBody>
              <a:bodyPr rtlCol="0" anchor="ctr"/>
              <a:lstStyle/>
              <a:p>
                <a:endParaRPr lang="en-US"/>
              </a:p>
            </p:txBody>
          </p:sp>
          <p:sp>
            <p:nvSpPr>
              <p:cNvPr id="907" name="Freeform: Shape 906">
                <a:extLst>
                  <a:ext uri="{FF2B5EF4-FFF2-40B4-BE49-F238E27FC236}">
                    <a16:creationId xmlns:a16="http://schemas.microsoft.com/office/drawing/2014/main" id="{FF7381E0-5E11-4338-8F01-BB826272810A}"/>
                  </a:ext>
                </a:extLst>
              </p:cNvPr>
              <p:cNvSpPr/>
              <p:nvPr/>
            </p:nvSpPr>
            <p:spPr>
              <a:xfrm>
                <a:off x="4361048" y="4220371"/>
                <a:ext cx="28527" cy="22112"/>
              </a:xfrm>
              <a:custGeom>
                <a:avLst/>
                <a:gdLst>
                  <a:gd name="connsiteX0" fmla="*/ 27824 w 28527"/>
                  <a:gd name="connsiteY0" fmla="*/ 2617 h 22112"/>
                  <a:gd name="connsiteX1" fmla="*/ 18738 w 28527"/>
                  <a:gd name="connsiteY1" fmla="*/ 18202 h 22112"/>
                  <a:gd name="connsiteX2" fmla="*/ 728 w 28527"/>
                  <a:gd name="connsiteY2" fmla="*/ 19495 h 22112"/>
                  <a:gd name="connsiteX3" fmla="*/ 9846 w 28527"/>
                  <a:gd name="connsiteY3" fmla="*/ 3910 h 22112"/>
                  <a:gd name="connsiteX4" fmla="*/ 27824 w 28527"/>
                  <a:gd name="connsiteY4" fmla="*/ 2617 h 221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27" h="22112">
                    <a:moveTo>
                      <a:pt x="27824" y="2617"/>
                    </a:moveTo>
                    <a:cubicBezTo>
                      <a:pt x="30249" y="6562"/>
                      <a:pt x="26207" y="13546"/>
                      <a:pt x="18738" y="18202"/>
                    </a:cubicBezTo>
                    <a:cubicBezTo>
                      <a:pt x="11269" y="22858"/>
                      <a:pt x="3218" y="23440"/>
                      <a:pt x="728" y="19495"/>
                    </a:cubicBezTo>
                    <a:cubicBezTo>
                      <a:pt x="-1762" y="15550"/>
                      <a:pt x="2345" y="8566"/>
                      <a:pt x="9846" y="3910"/>
                    </a:cubicBezTo>
                    <a:cubicBezTo>
                      <a:pt x="17348" y="-746"/>
                      <a:pt x="25366" y="-1328"/>
                      <a:pt x="27824" y="2617"/>
                    </a:cubicBezTo>
                    <a:close/>
                  </a:path>
                </a:pathLst>
              </a:custGeom>
              <a:solidFill>
                <a:srgbClr val="E5F2EE"/>
              </a:solidFill>
              <a:ln w="3233" cap="flat">
                <a:noFill/>
                <a:prstDash val="solid"/>
                <a:miter/>
              </a:ln>
            </p:spPr>
            <p:txBody>
              <a:bodyPr rtlCol="0" anchor="ctr"/>
              <a:lstStyle/>
              <a:p>
                <a:endParaRPr lang="en-US"/>
              </a:p>
            </p:txBody>
          </p:sp>
          <p:sp>
            <p:nvSpPr>
              <p:cNvPr id="908" name="Freeform: Shape 907">
                <a:extLst>
                  <a:ext uri="{FF2B5EF4-FFF2-40B4-BE49-F238E27FC236}">
                    <a16:creationId xmlns:a16="http://schemas.microsoft.com/office/drawing/2014/main" id="{B26266BF-803E-46D2-9FDF-94950788F62D}"/>
                  </a:ext>
                </a:extLst>
              </p:cNvPr>
              <p:cNvSpPr/>
              <p:nvPr/>
            </p:nvSpPr>
            <p:spPr>
              <a:xfrm>
                <a:off x="4511837" y="4384334"/>
                <a:ext cx="40675" cy="40676"/>
              </a:xfrm>
              <a:custGeom>
                <a:avLst/>
                <a:gdLst>
                  <a:gd name="connsiteX0" fmla="*/ 40676 w 40675"/>
                  <a:gd name="connsiteY0" fmla="*/ 20338 h 40676"/>
                  <a:gd name="connsiteX1" fmla="*/ 20338 w 40675"/>
                  <a:gd name="connsiteY1" fmla="*/ 40676 h 40676"/>
                  <a:gd name="connsiteX2" fmla="*/ 0 w 40675"/>
                  <a:gd name="connsiteY2" fmla="*/ 20338 h 40676"/>
                  <a:gd name="connsiteX3" fmla="*/ 20306 w 40675"/>
                  <a:gd name="connsiteY3" fmla="*/ 0 h 40676"/>
                  <a:gd name="connsiteX4" fmla="*/ 40676 w 40675"/>
                  <a:gd name="connsiteY4" fmla="*/ 20338 h 40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75" h="40676">
                    <a:moveTo>
                      <a:pt x="40676" y="20338"/>
                    </a:moveTo>
                    <a:cubicBezTo>
                      <a:pt x="40676" y="31570"/>
                      <a:pt x="31570" y="40676"/>
                      <a:pt x="20338" y="40676"/>
                    </a:cubicBezTo>
                    <a:cubicBezTo>
                      <a:pt x="9106" y="40676"/>
                      <a:pt x="0" y="31570"/>
                      <a:pt x="0" y="20338"/>
                    </a:cubicBezTo>
                    <a:cubicBezTo>
                      <a:pt x="0" y="9118"/>
                      <a:pt x="9086" y="18"/>
                      <a:pt x="20306" y="0"/>
                    </a:cubicBezTo>
                    <a:cubicBezTo>
                      <a:pt x="31536" y="18"/>
                      <a:pt x="40640" y="9108"/>
                      <a:pt x="40676" y="20338"/>
                    </a:cubicBezTo>
                    <a:close/>
                  </a:path>
                </a:pathLst>
              </a:custGeom>
              <a:solidFill>
                <a:srgbClr val="C7E6EB"/>
              </a:solidFill>
              <a:ln w="3233" cap="flat">
                <a:noFill/>
                <a:prstDash val="solid"/>
                <a:miter/>
              </a:ln>
            </p:spPr>
            <p:txBody>
              <a:bodyPr rtlCol="0" anchor="ctr"/>
              <a:lstStyle/>
              <a:p>
                <a:endParaRPr lang="en-US"/>
              </a:p>
            </p:txBody>
          </p:sp>
          <p:sp>
            <p:nvSpPr>
              <p:cNvPr id="909" name="Freeform: Shape 908">
                <a:extLst>
                  <a:ext uri="{FF2B5EF4-FFF2-40B4-BE49-F238E27FC236}">
                    <a16:creationId xmlns:a16="http://schemas.microsoft.com/office/drawing/2014/main" id="{B23083D7-4592-481B-9119-01BCE6669DBB}"/>
                  </a:ext>
                </a:extLst>
              </p:cNvPr>
              <p:cNvSpPr/>
              <p:nvPr/>
            </p:nvSpPr>
            <p:spPr>
              <a:xfrm>
                <a:off x="4513329" y="4388334"/>
                <a:ext cx="28461" cy="22045"/>
              </a:xfrm>
              <a:custGeom>
                <a:avLst/>
                <a:gdLst>
                  <a:gd name="connsiteX0" fmla="*/ 27770 w 28461"/>
                  <a:gd name="connsiteY0" fmla="*/ 2564 h 22045"/>
                  <a:gd name="connsiteX1" fmla="*/ 18652 w 28461"/>
                  <a:gd name="connsiteY1" fmla="*/ 18117 h 22045"/>
                  <a:gd name="connsiteX2" fmla="*/ 707 w 28461"/>
                  <a:gd name="connsiteY2" fmla="*/ 19442 h 22045"/>
                  <a:gd name="connsiteX3" fmla="*/ 9760 w 28461"/>
                  <a:gd name="connsiteY3" fmla="*/ 3857 h 22045"/>
                  <a:gd name="connsiteX4" fmla="*/ 27770 w 28461"/>
                  <a:gd name="connsiteY4" fmla="*/ 2564 h 220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61" h="22045">
                    <a:moveTo>
                      <a:pt x="27770" y="2564"/>
                    </a:moveTo>
                    <a:cubicBezTo>
                      <a:pt x="30163" y="6509"/>
                      <a:pt x="26153" y="13460"/>
                      <a:pt x="18652" y="18117"/>
                    </a:cubicBezTo>
                    <a:cubicBezTo>
                      <a:pt x="11151" y="22773"/>
                      <a:pt x="3132" y="23387"/>
                      <a:pt x="707" y="19442"/>
                    </a:cubicBezTo>
                    <a:cubicBezTo>
                      <a:pt x="-1718" y="15497"/>
                      <a:pt x="2291" y="8513"/>
                      <a:pt x="9760" y="3857"/>
                    </a:cubicBezTo>
                    <a:cubicBezTo>
                      <a:pt x="17229" y="-799"/>
                      <a:pt x="25313" y="-1252"/>
                      <a:pt x="27770" y="2564"/>
                    </a:cubicBezTo>
                    <a:close/>
                  </a:path>
                </a:pathLst>
              </a:custGeom>
              <a:solidFill>
                <a:srgbClr val="E5F2EE"/>
              </a:solidFill>
              <a:ln w="3233" cap="flat">
                <a:noFill/>
                <a:prstDash val="solid"/>
                <a:miter/>
              </a:ln>
            </p:spPr>
            <p:txBody>
              <a:bodyPr rtlCol="0" anchor="ctr"/>
              <a:lstStyle/>
              <a:p>
                <a:endParaRPr lang="en-US"/>
              </a:p>
            </p:txBody>
          </p:sp>
          <p:sp>
            <p:nvSpPr>
              <p:cNvPr id="910" name="Freeform: Shape 909">
                <a:extLst>
                  <a:ext uri="{FF2B5EF4-FFF2-40B4-BE49-F238E27FC236}">
                    <a16:creationId xmlns:a16="http://schemas.microsoft.com/office/drawing/2014/main" id="{1CDFD453-6BD8-4882-9625-EF8089953446}"/>
                  </a:ext>
                </a:extLst>
              </p:cNvPr>
              <p:cNvSpPr/>
              <p:nvPr/>
            </p:nvSpPr>
            <p:spPr>
              <a:xfrm>
                <a:off x="4461461" y="4416506"/>
                <a:ext cx="40740" cy="40740"/>
              </a:xfrm>
              <a:custGeom>
                <a:avLst/>
                <a:gdLst>
                  <a:gd name="connsiteX0" fmla="*/ 40741 w 40740"/>
                  <a:gd name="connsiteY0" fmla="*/ 20338 h 40740"/>
                  <a:gd name="connsiteX1" fmla="*/ 20403 w 40740"/>
                  <a:gd name="connsiteY1" fmla="*/ 40741 h 40740"/>
                  <a:gd name="connsiteX2" fmla="*/ 0 w 40740"/>
                  <a:gd name="connsiteY2" fmla="*/ 20402 h 40740"/>
                  <a:gd name="connsiteX3" fmla="*/ 20338 w 40740"/>
                  <a:gd name="connsiteY3" fmla="*/ 0 h 40740"/>
                  <a:gd name="connsiteX4" fmla="*/ 20370 w 40740"/>
                  <a:gd name="connsiteY4" fmla="*/ 0 h 40740"/>
                  <a:gd name="connsiteX5" fmla="*/ 40741 w 40740"/>
                  <a:gd name="connsiteY5" fmla="*/ 20338 h 40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740" h="40740">
                    <a:moveTo>
                      <a:pt x="40741" y="20338"/>
                    </a:moveTo>
                    <a:cubicBezTo>
                      <a:pt x="40758" y="31588"/>
                      <a:pt x="31653" y="40723"/>
                      <a:pt x="20403" y="40741"/>
                    </a:cubicBezTo>
                    <a:cubicBezTo>
                      <a:pt x="9153" y="40758"/>
                      <a:pt x="18" y="31653"/>
                      <a:pt x="0" y="20402"/>
                    </a:cubicBezTo>
                    <a:cubicBezTo>
                      <a:pt x="-18" y="9152"/>
                      <a:pt x="9088" y="18"/>
                      <a:pt x="20338" y="0"/>
                    </a:cubicBezTo>
                    <a:cubicBezTo>
                      <a:pt x="20349" y="0"/>
                      <a:pt x="20359" y="0"/>
                      <a:pt x="20370" y="0"/>
                    </a:cubicBezTo>
                    <a:cubicBezTo>
                      <a:pt x="31600" y="18"/>
                      <a:pt x="40705" y="9108"/>
                      <a:pt x="40741" y="20338"/>
                    </a:cubicBezTo>
                    <a:close/>
                  </a:path>
                </a:pathLst>
              </a:custGeom>
              <a:solidFill>
                <a:srgbClr val="C7E6EB"/>
              </a:solidFill>
              <a:ln w="3233" cap="flat">
                <a:noFill/>
                <a:prstDash val="solid"/>
                <a:miter/>
              </a:ln>
            </p:spPr>
            <p:txBody>
              <a:bodyPr rtlCol="0" anchor="ctr"/>
              <a:lstStyle/>
              <a:p>
                <a:endParaRPr lang="en-US"/>
              </a:p>
            </p:txBody>
          </p:sp>
          <p:sp>
            <p:nvSpPr>
              <p:cNvPr id="911" name="Freeform: Shape 910">
                <a:extLst>
                  <a:ext uri="{FF2B5EF4-FFF2-40B4-BE49-F238E27FC236}">
                    <a16:creationId xmlns:a16="http://schemas.microsoft.com/office/drawing/2014/main" id="{9ED0E4D7-5082-4D5A-BF9C-9081F7861737}"/>
                  </a:ext>
                </a:extLst>
              </p:cNvPr>
              <p:cNvSpPr/>
              <p:nvPr/>
            </p:nvSpPr>
            <p:spPr>
              <a:xfrm>
                <a:off x="4462853" y="4420591"/>
                <a:ext cx="28472" cy="22122"/>
              </a:xfrm>
              <a:custGeom>
                <a:avLst/>
                <a:gdLst>
                  <a:gd name="connsiteX0" fmla="*/ 27741 w 28472"/>
                  <a:gd name="connsiteY0" fmla="*/ 2641 h 22122"/>
                  <a:gd name="connsiteX1" fmla="*/ 18655 w 28472"/>
                  <a:gd name="connsiteY1" fmla="*/ 18194 h 22122"/>
                  <a:gd name="connsiteX2" fmla="*/ 710 w 28472"/>
                  <a:gd name="connsiteY2" fmla="*/ 19519 h 22122"/>
                  <a:gd name="connsiteX3" fmla="*/ 9763 w 28472"/>
                  <a:gd name="connsiteY3" fmla="*/ 3934 h 22122"/>
                  <a:gd name="connsiteX4" fmla="*/ 27741 w 28472"/>
                  <a:gd name="connsiteY4" fmla="*/ 2641 h 221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72" h="22122">
                    <a:moveTo>
                      <a:pt x="27741" y="2641"/>
                    </a:moveTo>
                    <a:cubicBezTo>
                      <a:pt x="30231" y="6585"/>
                      <a:pt x="26157" y="13537"/>
                      <a:pt x="18655" y="18194"/>
                    </a:cubicBezTo>
                    <a:cubicBezTo>
                      <a:pt x="11154" y="22849"/>
                      <a:pt x="3135" y="23464"/>
                      <a:pt x="710" y="19519"/>
                    </a:cubicBezTo>
                    <a:cubicBezTo>
                      <a:pt x="-1715" y="15574"/>
                      <a:pt x="2262" y="8623"/>
                      <a:pt x="9763" y="3934"/>
                    </a:cubicBezTo>
                    <a:cubicBezTo>
                      <a:pt x="17265" y="-754"/>
                      <a:pt x="25445" y="-1336"/>
                      <a:pt x="27741" y="2641"/>
                    </a:cubicBezTo>
                    <a:close/>
                  </a:path>
                </a:pathLst>
              </a:custGeom>
              <a:solidFill>
                <a:srgbClr val="E5F2EE"/>
              </a:solidFill>
              <a:ln w="3233" cap="flat">
                <a:noFill/>
                <a:prstDash val="solid"/>
                <a:miter/>
              </a:ln>
            </p:spPr>
            <p:txBody>
              <a:bodyPr rtlCol="0" anchor="ctr"/>
              <a:lstStyle/>
              <a:p>
                <a:endParaRPr lang="en-US"/>
              </a:p>
            </p:txBody>
          </p:sp>
        </p:grpSp>
        <p:grpSp>
          <p:nvGrpSpPr>
            <p:cNvPr id="926" name="Group 925">
              <a:extLst>
                <a:ext uri="{FF2B5EF4-FFF2-40B4-BE49-F238E27FC236}">
                  <a16:creationId xmlns:a16="http://schemas.microsoft.com/office/drawing/2014/main" id="{1EC931CA-9026-49DD-9C04-A980096C328E}"/>
                </a:ext>
              </a:extLst>
            </p:cNvPr>
            <p:cNvGrpSpPr/>
            <p:nvPr/>
          </p:nvGrpSpPr>
          <p:grpSpPr>
            <a:xfrm>
              <a:off x="5515896" y="1371413"/>
              <a:ext cx="6559865" cy="5271399"/>
              <a:chOff x="5486400" y="1378085"/>
              <a:chExt cx="6559865" cy="5271399"/>
            </a:xfrm>
          </p:grpSpPr>
          <p:sp>
            <p:nvSpPr>
              <p:cNvPr id="914" name="TextBox 913">
                <a:extLst>
                  <a:ext uri="{FF2B5EF4-FFF2-40B4-BE49-F238E27FC236}">
                    <a16:creationId xmlns:a16="http://schemas.microsoft.com/office/drawing/2014/main" id="{020349B2-B3FF-4095-9191-C9909723409D}"/>
                  </a:ext>
                </a:extLst>
              </p:cNvPr>
              <p:cNvSpPr txBox="1"/>
              <p:nvPr/>
            </p:nvSpPr>
            <p:spPr>
              <a:xfrm>
                <a:off x="6286239" y="1378085"/>
                <a:ext cx="5760026" cy="954107"/>
              </a:xfrm>
              <a:prstGeom prst="rect">
                <a:avLst/>
              </a:prstGeom>
              <a:noFill/>
            </p:spPr>
            <p:txBody>
              <a:bodyPr wrap="square">
                <a:spAutoFit/>
              </a:bodyPr>
              <a:lstStyle/>
              <a:p>
                <a:r>
                  <a:rPr lang="en-US" sz="1400" i="0" dirty="0">
                    <a:solidFill>
                      <a:schemeClr val="tx1">
                        <a:lumMod val="95000"/>
                        <a:lumOff val="5000"/>
                      </a:schemeClr>
                    </a:solidFill>
                    <a:effectLst/>
                    <a:latin typeface="Georgia Pro Light" panose="02040302050405020303" pitchFamily="18" charset="0"/>
                  </a:rPr>
                  <a:t>During the current training session, we are introducing the new Room Cleaning Checklist, which serves as a crucial instrument aimed at enhancing cleaning standards and guest satisfaction at Woodhouse Farm Hotel &amp; Spa.</a:t>
                </a:r>
                <a:endParaRPr lang="en-US" sz="1400" dirty="0">
                  <a:solidFill>
                    <a:schemeClr val="tx1">
                      <a:lumMod val="95000"/>
                      <a:lumOff val="5000"/>
                    </a:schemeClr>
                  </a:solidFill>
                  <a:latin typeface="Georgia Pro Light" panose="02040302050405020303" pitchFamily="18" charset="0"/>
                </a:endParaRPr>
              </a:p>
            </p:txBody>
          </p:sp>
          <p:sp>
            <p:nvSpPr>
              <p:cNvPr id="915" name="TextBox 914">
                <a:extLst>
                  <a:ext uri="{FF2B5EF4-FFF2-40B4-BE49-F238E27FC236}">
                    <a16:creationId xmlns:a16="http://schemas.microsoft.com/office/drawing/2014/main" id="{699E87D7-C8B1-48E3-8A03-AAD0C2636D18}"/>
                  </a:ext>
                </a:extLst>
              </p:cNvPr>
              <p:cNvSpPr txBox="1"/>
              <p:nvPr/>
            </p:nvSpPr>
            <p:spPr>
              <a:xfrm>
                <a:off x="6286239" y="2882916"/>
                <a:ext cx="5760026" cy="738664"/>
              </a:xfrm>
              <a:prstGeom prst="rect">
                <a:avLst/>
              </a:prstGeom>
              <a:noFill/>
            </p:spPr>
            <p:txBody>
              <a:bodyPr wrap="square">
                <a:spAutoFit/>
              </a:bodyPr>
              <a:lstStyle/>
              <a:p>
                <a:r>
                  <a:rPr lang="en-US" sz="1400" i="0" dirty="0">
                    <a:solidFill>
                      <a:schemeClr val="tx1">
                        <a:lumMod val="95000"/>
                        <a:lumOff val="5000"/>
                      </a:schemeClr>
                    </a:solidFill>
                    <a:effectLst/>
                    <a:latin typeface="Georgia Pro Light" panose="02040302050405020303" pitchFamily="18" charset="0"/>
                  </a:rPr>
                  <a:t>The provided checklist transcends mere duties and embodies a dedication to achieving perfection, so guaranteeing that each guest room maintains the esteemed reputation associated with our brand.</a:t>
                </a:r>
                <a:endParaRPr lang="en-US" sz="1400" dirty="0">
                  <a:solidFill>
                    <a:schemeClr val="tx1">
                      <a:lumMod val="95000"/>
                      <a:lumOff val="5000"/>
                    </a:schemeClr>
                  </a:solidFill>
                  <a:latin typeface="Georgia Pro Light" panose="02040302050405020303" pitchFamily="18" charset="0"/>
                </a:endParaRPr>
              </a:p>
            </p:txBody>
          </p:sp>
          <p:sp>
            <p:nvSpPr>
              <p:cNvPr id="916" name="TextBox 915">
                <a:extLst>
                  <a:ext uri="{FF2B5EF4-FFF2-40B4-BE49-F238E27FC236}">
                    <a16:creationId xmlns:a16="http://schemas.microsoft.com/office/drawing/2014/main" id="{98ABB5D6-D7BD-49C9-8D4A-B2516E0AE264}"/>
                  </a:ext>
                </a:extLst>
              </p:cNvPr>
              <p:cNvSpPr txBox="1"/>
              <p:nvPr/>
            </p:nvSpPr>
            <p:spPr>
              <a:xfrm>
                <a:off x="6286239" y="4172303"/>
                <a:ext cx="5760026" cy="954107"/>
              </a:xfrm>
              <a:prstGeom prst="rect">
                <a:avLst/>
              </a:prstGeom>
              <a:noFill/>
            </p:spPr>
            <p:txBody>
              <a:bodyPr wrap="square">
                <a:spAutoFit/>
              </a:bodyPr>
              <a:lstStyle/>
              <a:p>
                <a:r>
                  <a:rPr lang="en-US" sz="1400" i="0" dirty="0">
                    <a:solidFill>
                      <a:schemeClr val="tx1">
                        <a:lumMod val="95000"/>
                        <a:lumOff val="5000"/>
                      </a:schemeClr>
                    </a:solidFill>
                    <a:effectLst/>
                    <a:latin typeface="Georgia Pro Light" panose="02040302050405020303" pitchFamily="18" charset="0"/>
                  </a:rPr>
                  <a:t>The impetus for its construction sprang from the need to confront and resolve the discrepancies that have been evident in recent comments provided by guests. This checklist provides a detailed outline of the cleaning process, serving as a complete guide for our housekeeping crew.</a:t>
                </a:r>
                <a:endParaRPr lang="en-US" sz="1400" dirty="0">
                  <a:solidFill>
                    <a:schemeClr val="tx1">
                      <a:lumMod val="95000"/>
                      <a:lumOff val="5000"/>
                    </a:schemeClr>
                  </a:solidFill>
                  <a:latin typeface="Georgia Pro Light" panose="02040302050405020303" pitchFamily="18" charset="0"/>
                </a:endParaRPr>
              </a:p>
            </p:txBody>
          </p:sp>
          <p:sp>
            <p:nvSpPr>
              <p:cNvPr id="918" name="TextBox 917">
                <a:extLst>
                  <a:ext uri="{FF2B5EF4-FFF2-40B4-BE49-F238E27FC236}">
                    <a16:creationId xmlns:a16="http://schemas.microsoft.com/office/drawing/2014/main" id="{80F0E4E9-FECF-4E58-8D40-7FFF06DB3A9F}"/>
                  </a:ext>
                </a:extLst>
              </p:cNvPr>
              <p:cNvSpPr txBox="1"/>
              <p:nvPr/>
            </p:nvSpPr>
            <p:spPr>
              <a:xfrm>
                <a:off x="6286239" y="5479933"/>
                <a:ext cx="5760026" cy="1169551"/>
              </a:xfrm>
              <a:prstGeom prst="rect">
                <a:avLst/>
              </a:prstGeom>
              <a:noFill/>
            </p:spPr>
            <p:txBody>
              <a:bodyPr wrap="square">
                <a:spAutoFit/>
              </a:bodyPr>
              <a:lstStyle/>
              <a:p>
                <a:r>
                  <a:rPr lang="en-US" sz="1400" i="0" dirty="0">
                    <a:solidFill>
                      <a:schemeClr val="tx1">
                        <a:lumMod val="95000"/>
                        <a:lumOff val="5000"/>
                      </a:schemeClr>
                    </a:solidFill>
                    <a:effectLst/>
                    <a:latin typeface="Georgia Pro Light" panose="02040302050405020303" pitchFamily="18" charset="0"/>
                  </a:rPr>
                  <a:t> Its purpose is to ensure that every room we prepare meets, and perhaps surpasses, the expectations of our visitors. This decision is a strategic initiative aimed at improving the overall quality of our services, mitigating issues linked to accommodations, and guaranteeing a positive and lasting experience for all our guests.</a:t>
                </a:r>
                <a:endParaRPr lang="en-US" sz="1400" dirty="0">
                  <a:solidFill>
                    <a:schemeClr val="tx1">
                      <a:lumMod val="95000"/>
                      <a:lumOff val="5000"/>
                    </a:schemeClr>
                  </a:solidFill>
                  <a:latin typeface="Georgia Pro Light" panose="02040302050405020303" pitchFamily="18" charset="0"/>
                </a:endParaRPr>
              </a:p>
            </p:txBody>
          </p:sp>
          <p:grpSp>
            <p:nvGrpSpPr>
              <p:cNvPr id="921" name="Group 920">
                <a:extLst>
                  <a:ext uri="{FF2B5EF4-FFF2-40B4-BE49-F238E27FC236}">
                    <a16:creationId xmlns:a16="http://schemas.microsoft.com/office/drawing/2014/main" id="{0B9AAE97-0AC2-4DB4-A42C-386F7B92EA0F}"/>
                  </a:ext>
                </a:extLst>
              </p:cNvPr>
              <p:cNvGrpSpPr/>
              <p:nvPr/>
            </p:nvGrpSpPr>
            <p:grpSpPr>
              <a:xfrm>
                <a:off x="5486400" y="1411599"/>
                <a:ext cx="609600" cy="4786297"/>
                <a:chOff x="5486400" y="1411599"/>
                <a:chExt cx="609600" cy="4786297"/>
              </a:xfrm>
            </p:grpSpPr>
            <p:pic>
              <p:nvPicPr>
                <p:cNvPr id="1026" name="Picture 2" descr="Household free icon">
                  <a:extLst>
                    <a:ext uri="{FF2B5EF4-FFF2-40B4-BE49-F238E27FC236}">
                      <a16:creationId xmlns:a16="http://schemas.microsoft.com/office/drawing/2014/main" id="{9E75C4A8-C608-4840-A456-2E5F72305A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86400" y="1411599"/>
                  <a:ext cx="609600" cy="609600"/>
                </a:xfrm>
                <a:prstGeom prst="rect">
                  <a:avLst/>
                </a:prstGeom>
                <a:noFill/>
                <a:extLst>
                  <a:ext uri="{909E8E84-426E-40DD-AFC4-6F175D3DCCD1}">
                    <a14:hiddenFill xmlns:a14="http://schemas.microsoft.com/office/drawing/2010/main">
                      <a:solidFill>
                        <a:srgbClr val="FFFFFF"/>
                      </a:solidFill>
                    </a14:hiddenFill>
                  </a:ext>
                </a:extLst>
              </p:spPr>
            </p:pic>
            <p:pic>
              <p:nvPicPr>
                <p:cNvPr id="922" name="Picture 2" descr="Household free icon">
                  <a:extLst>
                    <a:ext uri="{FF2B5EF4-FFF2-40B4-BE49-F238E27FC236}">
                      <a16:creationId xmlns:a16="http://schemas.microsoft.com/office/drawing/2014/main" id="{9D3622E8-4071-4698-B6F0-874ADA2E60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86400" y="2803831"/>
                  <a:ext cx="609600" cy="609600"/>
                </a:xfrm>
                <a:prstGeom prst="rect">
                  <a:avLst/>
                </a:prstGeom>
                <a:noFill/>
                <a:extLst>
                  <a:ext uri="{909E8E84-426E-40DD-AFC4-6F175D3DCCD1}">
                    <a14:hiddenFill xmlns:a14="http://schemas.microsoft.com/office/drawing/2010/main">
                      <a:solidFill>
                        <a:srgbClr val="FFFFFF"/>
                      </a:solidFill>
                    </a14:hiddenFill>
                  </a:ext>
                </a:extLst>
              </p:spPr>
            </p:pic>
            <p:pic>
              <p:nvPicPr>
                <p:cNvPr id="923" name="Picture 2" descr="Household free icon">
                  <a:extLst>
                    <a:ext uri="{FF2B5EF4-FFF2-40B4-BE49-F238E27FC236}">
                      <a16:creationId xmlns:a16="http://schemas.microsoft.com/office/drawing/2014/main" id="{CDD38829-8C37-4B08-B4D0-40AED4C239C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86400" y="4196063"/>
                  <a:ext cx="609600" cy="609600"/>
                </a:xfrm>
                <a:prstGeom prst="rect">
                  <a:avLst/>
                </a:prstGeom>
                <a:noFill/>
                <a:extLst>
                  <a:ext uri="{909E8E84-426E-40DD-AFC4-6F175D3DCCD1}">
                    <a14:hiddenFill xmlns:a14="http://schemas.microsoft.com/office/drawing/2010/main">
                      <a:solidFill>
                        <a:srgbClr val="FFFFFF"/>
                      </a:solidFill>
                    </a14:hiddenFill>
                  </a:ext>
                </a:extLst>
              </p:spPr>
            </p:pic>
            <p:pic>
              <p:nvPicPr>
                <p:cNvPr id="925" name="Picture 2" descr="Household free icon">
                  <a:extLst>
                    <a:ext uri="{FF2B5EF4-FFF2-40B4-BE49-F238E27FC236}">
                      <a16:creationId xmlns:a16="http://schemas.microsoft.com/office/drawing/2014/main" id="{B9A3100F-A741-40C0-98B3-D779015A80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86400" y="5588296"/>
                  <a:ext cx="609600" cy="609600"/>
                </a:xfrm>
                <a:prstGeom prst="rect">
                  <a:avLst/>
                </a:prstGeom>
                <a:noFill/>
                <a:extLst>
                  <a:ext uri="{909E8E84-426E-40DD-AFC4-6F175D3DCCD1}">
                    <a14:hiddenFill xmlns:a14="http://schemas.microsoft.com/office/drawing/2010/main">
                      <a:solidFill>
                        <a:srgbClr val="FFFFFF"/>
                      </a:solidFill>
                    </a14:hiddenFill>
                  </a:ext>
                </a:extLst>
              </p:spPr>
            </p:pic>
          </p:grpSp>
        </p:grpSp>
      </p:grpSp>
      <p:grpSp>
        <p:nvGrpSpPr>
          <p:cNvPr id="929" name="Group 928">
            <a:extLst>
              <a:ext uri="{FF2B5EF4-FFF2-40B4-BE49-F238E27FC236}">
                <a16:creationId xmlns:a16="http://schemas.microsoft.com/office/drawing/2014/main" id="{E62BEAF3-C16D-46B7-AF99-326746762CF9}"/>
              </a:ext>
            </a:extLst>
          </p:cNvPr>
          <p:cNvGrpSpPr/>
          <p:nvPr/>
        </p:nvGrpSpPr>
        <p:grpSpPr>
          <a:xfrm>
            <a:off x="-25628" y="6854929"/>
            <a:ext cx="12217628" cy="171085"/>
            <a:chOff x="-25628" y="6738766"/>
            <a:chExt cx="12217628" cy="403410"/>
          </a:xfrm>
        </p:grpSpPr>
        <p:sp>
          <p:nvSpPr>
            <p:cNvPr id="930" name="Freeform 96">
              <a:extLst>
                <a:ext uri="{FF2B5EF4-FFF2-40B4-BE49-F238E27FC236}">
                  <a16:creationId xmlns:a16="http://schemas.microsoft.com/office/drawing/2014/main" id="{CCC561DB-872D-44FD-ABDF-A7FEB2E4DEFD}"/>
                </a:ext>
              </a:extLst>
            </p:cNvPr>
            <p:cNvSpPr/>
            <p:nvPr/>
          </p:nvSpPr>
          <p:spPr>
            <a:xfrm rot="16200000">
              <a:off x="8088983" y="3039157"/>
              <a:ext cx="403408" cy="7802626"/>
            </a:xfrm>
            <a:custGeom>
              <a:avLst/>
              <a:gdLst>
                <a:gd name="connsiteX0" fmla="*/ 0 w 360363"/>
                <a:gd name="connsiteY0" fmla="*/ 7786258 h 7786258"/>
                <a:gd name="connsiteX1" fmla="*/ 0 w 360363"/>
                <a:gd name="connsiteY1" fmla="*/ 1728379 h 7786258"/>
                <a:gd name="connsiteX2" fmla="*/ 0 w 360363"/>
                <a:gd name="connsiteY2" fmla="*/ 345676 h 7786258"/>
                <a:gd name="connsiteX3" fmla="*/ 360363 w 360363"/>
                <a:gd name="connsiteY3" fmla="*/ 0 h 7786258"/>
                <a:gd name="connsiteX4" fmla="*/ 360363 w 360363"/>
                <a:gd name="connsiteY4" fmla="*/ 1728379 h 7786258"/>
                <a:gd name="connsiteX5" fmla="*/ 360363 w 360363"/>
                <a:gd name="connsiteY5" fmla="*/ 7786258 h 7786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0363" h="7786258">
                  <a:moveTo>
                    <a:pt x="0" y="7786258"/>
                  </a:moveTo>
                  <a:lnTo>
                    <a:pt x="0" y="1728379"/>
                  </a:lnTo>
                  <a:lnTo>
                    <a:pt x="0" y="345676"/>
                  </a:lnTo>
                  <a:lnTo>
                    <a:pt x="360363" y="0"/>
                  </a:lnTo>
                  <a:lnTo>
                    <a:pt x="360363" y="1728379"/>
                  </a:lnTo>
                  <a:lnTo>
                    <a:pt x="360363" y="7786258"/>
                  </a:lnTo>
                  <a:close/>
                </a:path>
              </a:pathLst>
            </a:custGeom>
            <a:solidFill>
              <a:srgbClr val="2742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endParaRPr lang="en-US" dirty="0"/>
            </a:p>
          </p:txBody>
        </p:sp>
        <p:sp>
          <p:nvSpPr>
            <p:cNvPr id="931" name="Freeform 97">
              <a:extLst>
                <a:ext uri="{FF2B5EF4-FFF2-40B4-BE49-F238E27FC236}">
                  <a16:creationId xmlns:a16="http://schemas.microsoft.com/office/drawing/2014/main" id="{B5BA79FA-232C-4FB0-8937-DECE233F38E5}"/>
                </a:ext>
              </a:extLst>
            </p:cNvPr>
            <p:cNvSpPr/>
            <p:nvPr/>
          </p:nvSpPr>
          <p:spPr>
            <a:xfrm rot="10800000">
              <a:off x="-25628" y="6738766"/>
              <a:ext cx="4804521" cy="403410"/>
            </a:xfrm>
            <a:custGeom>
              <a:avLst/>
              <a:gdLst>
                <a:gd name="connsiteX0" fmla="*/ 1728379 w 4794442"/>
                <a:gd name="connsiteY0" fmla="*/ 0 h 360365"/>
                <a:gd name="connsiteX1" fmla="*/ 4794442 w 4794442"/>
                <a:gd name="connsiteY1" fmla="*/ 0 h 360365"/>
                <a:gd name="connsiteX2" fmla="*/ 4794442 w 4794442"/>
                <a:gd name="connsiteY2" fmla="*/ 360365 h 360365"/>
                <a:gd name="connsiteX3" fmla="*/ 1728379 w 4794442"/>
                <a:gd name="connsiteY3" fmla="*/ 360365 h 360365"/>
                <a:gd name="connsiteX4" fmla="*/ 345676 w 4794442"/>
                <a:gd name="connsiteY4" fmla="*/ 360365 h 360365"/>
                <a:gd name="connsiteX5" fmla="*/ 0 w 4794442"/>
                <a:gd name="connsiteY5" fmla="*/ 2 h 360365"/>
                <a:gd name="connsiteX6" fmla="*/ 1728379 w 4794442"/>
                <a:gd name="connsiteY6" fmla="*/ 2 h 360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94442" h="360365">
                  <a:moveTo>
                    <a:pt x="1728379" y="0"/>
                  </a:moveTo>
                  <a:lnTo>
                    <a:pt x="4794442" y="0"/>
                  </a:lnTo>
                  <a:lnTo>
                    <a:pt x="4794442" y="360365"/>
                  </a:lnTo>
                  <a:lnTo>
                    <a:pt x="1728379" y="360365"/>
                  </a:lnTo>
                  <a:lnTo>
                    <a:pt x="345676" y="360365"/>
                  </a:lnTo>
                  <a:lnTo>
                    <a:pt x="0" y="2"/>
                  </a:lnTo>
                  <a:lnTo>
                    <a:pt x="1728379" y="2"/>
                  </a:lnTo>
                  <a:close/>
                </a:path>
              </a:pathLst>
            </a:cu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4286115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498A8-1DF2-1A26-E6F6-8AAEC7044FC9}"/>
              </a:ext>
            </a:extLst>
          </p:cNvPr>
          <p:cNvSpPr>
            <a:spLocks noGrp="1"/>
          </p:cNvSpPr>
          <p:nvPr>
            <p:ph type="title"/>
          </p:nvPr>
        </p:nvSpPr>
        <p:spPr/>
        <p:txBody>
          <a:bodyPr>
            <a:normAutofit/>
          </a:bodyPr>
          <a:lstStyle/>
          <a:p>
            <a:r>
              <a:rPr lang="en-GB" b="1" i="0" dirty="0">
                <a:effectLst/>
                <a:latin typeface="Söhne"/>
              </a:rPr>
              <a:t>Overview of the Room Cleaning Checklist</a:t>
            </a:r>
            <a:endParaRPr lang="x-none" dirty="0"/>
          </a:p>
        </p:txBody>
      </p:sp>
      <p:graphicFrame>
        <p:nvGraphicFramePr>
          <p:cNvPr id="4" name="Content Placeholder 3">
            <a:extLst>
              <a:ext uri="{FF2B5EF4-FFF2-40B4-BE49-F238E27FC236}">
                <a16:creationId xmlns:a16="http://schemas.microsoft.com/office/drawing/2014/main" id="{BC14E6B6-361D-0E33-3505-0A266542D061}"/>
              </a:ext>
            </a:extLst>
          </p:cNvPr>
          <p:cNvGraphicFramePr>
            <a:graphicFrameLocks noGrp="1"/>
          </p:cNvGraphicFramePr>
          <p:nvPr>
            <p:ph idx="1"/>
            <p:extLst>
              <p:ext uri="{D42A27DB-BD31-4B8C-83A1-F6EECF244321}">
                <p14:modId xmlns:p14="http://schemas.microsoft.com/office/powerpoint/2010/main" val="1846247875"/>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03314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B1969-ABEE-AE40-5B63-56D4B90959C4}"/>
              </a:ext>
            </a:extLst>
          </p:cNvPr>
          <p:cNvSpPr>
            <a:spLocks noGrp="1"/>
          </p:cNvSpPr>
          <p:nvPr>
            <p:ph type="title"/>
          </p:nvPr>
        </p:nvSpPr>
        <p:spPr/>
        <p:txBody>
          <a:bodyPr/>
          <a:lstStyle/>
          <a:p>
            <a:r>
              <a:rPr lang="en-GB" b="1" i="0" dirty="0">
                <a:effectLst/>
                <a:latin typeface="Söhne"/>
              </a:rPr>
              <a:t>Employee Engagement Model</a:t>
            </a:r>
            <a:endParaRPr lang="x-none" dirty="0"/>
          </a:p>
        </p:txBody>
      </p:sp>
      <p:sp>
        <p:nvSpPr>
          <p:cNvPr id="3" name="Content Placeholder 2">
            <a:extLst>
              <a:ext uri="{FF2B5EF4-FFF2-40B4-BE49-F238E27FC236}">
                <a16:creationId xmlns:a16="http://schemas.microsoft.com/office/drawing/2014/main" id="{119DECD7-504D-F3E4-22A6-3DFE1D9B34D5}"/>
              </a:ext>
            </a:extLst>
          </p:cNvPr>
          <p:cNvSpPr>
            <a:spLocks noGrp="1"/>
          </p:cNvSpPr>
          <p:nvPr>
            <p:ph idx="1"/>
          </p:nvPr>
        </p:nvSpPr>
        <p:spPr>
          <a:xfrm>
            <a:off x="1371600" y="2286000"/>
            <a:ext cx="6494585" cy="3581400"/>
          </a:xfrm>
        </p:spPr>
        <p:txBody>
          <a:bodyPr>
            <a:normAutofit/>
          </a:bodyPr>
          <a:lstStyle/>
          <a:p>
            <a:pPr algn="just"/>
            <a:r>
              <a:rPr lang="en-GB" sz="1800" dirty="0"/>
              <a:t>Overview of the Employee Engagement Model developed at Woodhouse Farm Hotel &amp; Spa, explaining its structure and the desired results in terms of team performance and motivation</a:t>
            </a:r>
            <a:r>
              <a:rPr lang="en-US" sz="1800" dirty="0">
                <a:effectLst/>
                <a:latin typeface="Times New Roman" panose="02020603050405020304" pitchFamily="18" charset="0"/>
                <a:ea typeface="Calibri" panose="020F0502020204030204" pitchFamily="34" charset="0"/>
                <a:cs typeface="Arial" panose="020B0604020202020204" pitchFamily="34" charset="0"/>
              </a:rPr>
              <a:t>(</a:t>
            </a:r>
            <a:r>
              <a:rPr lang="en-US" sz="1800" dirty="0" err="1">
                <a:effectLst/>
                <a:latin typeface="Times New Roman" panose="02020603050405020304" pitchFamily="18" charset="0"/>
                <a:ea typeface="Calibri" panose="020F0502020204030204" pitchFamily="34" charset="0"/>
                <a:cs typeface="Arial" panose="020B0604020202020204" pitchFamily="34" charset="0"/>
              </a:rPr>
              <a:t>Yaşar</a:t>
            </a:r>
            <a:r>
              <a:rPr lang="en-US" sz="1800" dirty="0">
                <a:effectLst/>
                <a:latin typeface="Times New Roman" panose="02020603050405020304" pitchFamily="18" charset="0"/>
                <a:ea typeface="Calibri" panose="020F0502020204030204" pitchFamily="34" charset="0"/>
                <a:cs typeface="Arial" panose="020B0604020202020204" pitchFamily="34" charset="0"/>
              </a:rPr>
              <a:t> and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Öztürk</a:t>
            </a:r>
            <a:r>
              <a:rPr lang="en-US" sz="1800" dirty="0">
                <a:effectLst/>
                <a:latin typeface="Times New Roman" panose="02020603050405020304" pitchFamily="18" charset="0"/>
                <a:ea typeface="Calibri" panose="020F0502020204030204" pitchFamily="34" charset="0"/>
                <a:cs typeface="Arial" panose="020B0604020202020204" pitchFamily="34" charset="0"/>
              </a:rPr>
              <a:t>, 2023)</a:t>
            </a:r>
            <a:r>
              <a:rPr lang="en-GB" sz="1800" dirty="0"/>
              <a:t>. </a:t>
            </a:r>
          </a:p>
          <a:p>
            <a:pPr algn="just"/>
            <a:r>
              <a:rPr lang="en-GB" sz="1800" dirty="0"/>
              <a:t>The model's goals are to create a pleasant workplace by encouraging open lines of communication, praising employees for their efforts, providing training and advancement chances, and receiving constructive criticism. </a:t>
            </a:r>
          </a:p>
          <a:p>
            <a:pPr algn="just"/>
            <a:r>
              <a:rPr lang="en-GB" sz="1800" dirty="0"/>
              <a:t>The strategy's goal is to raise morale and productivity among hotel staff, which in turn benefits hotel guests and maintains the hotel's brand image</a:t>
            </a:r>
            <a:r>
              <a:rPr lang="en-US" sz="1800" dirty="0">
                <a:effectLst/>
                <a:latin typeface="Times New Roman" panose="02020603050405020304" pitchFamily="18" charset="0"/>
                <a:ea typeface="Calibri" panose="020F0502020204030204" pitchFamily="34" charset="0"/>
                <a:cs typeface="Arial" panose="020B0604020202020204" pitchFamily="34" charset="0"/>
              </a:rPr>
              <a:t>(Akbari et al., 2020)</a:t>
            </a:r>
            <a:r>
              <a:rPr lang="en-GB" sz="1800" dirty="0"/>
              <a:t>.</a:t>
            </a:r>
          </a:p>
          <a:p>
            <a:pPr algn="just"/>
            <a:endParaRPr lang="en-GB" sz="1800" dirty="0"/>
          </a:p>
          <a:p>
            <a:pPr algn="just"/>
            <a:endParaRPr lang="en-GB" sz="1800" dirty="0"/>
          </a:p>
          <a:p>
            <a:pPr algn="just"/>
            <a:endParaRPr lang="en-GB" sz="1800" dirty="0"/>
          </a:p>
          <a:p>
            <a:pPr algn="just"/>
            <a:endParaRPr lang="en-GB" sz="1800" dirty="0"/>
          </a:p>
          <a:p>
            <a:pPr algn="just"/>
            <a:endParaRPr lang="en-GB" sz="1800" dirty="0"/>
          </a:p>
          <a:p>
            <a:pPr algn="just"/>
            <a:endParaRPr lang="en-GB" sz="1800" dirty="0"/>
          </a:p>
          <a:p>
            <a:pPr algn="just"/>
            <a:endParaRPr lang="x-none" sz="1800" dirty="0"/>
          </a:p>
        </p:txBody>
      </p:sp>
      <p:pic>
        <p:nvPicPr>
          <p:cNvPr id="1026" name="Picture 2" descr="Engagement Models – Addon Web Solutions">
            <a:extLst>
              <a:ext uri="{FF2B5EF4-FFF2-40B4-BE49-F238E27FC236}">
                <a16:creationId xmlns:a16="http://schemas.microsoft.com/office/drawing/2014/main" id="{FA43B155-930B-C709-7694-21F83FDB16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36085" y="2171700"/>
            <a:ext cx="3174909" cy="31056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84042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3E2B4-4A0F-584D-71B5-AC9E6F51DFE5}"/>
              </a:ext>
            </a:extLst>
          </p:cNvPr>
          <p:cNvSpPr>
            <a:spLocks noGrp="1"/>
          </p:cNvSpPr>
          <p:nvPr>
            <p:ph type="title"/>
          </p:nvPr>
        </p:nvSpPr>
        <p:spPr/>
        <p:txBody>
          <a:bodyPr/>
          <a:lstStyle/>
          <a:p>
            <a:r>
              <a:rPr lang="en-GB" b="1" i="0" dirty="0">
                <a:effectLst/>
                <a:latin typeface="Söhne"/>
              </a:rPr>
              <a:t>Ensuring Brand Standards</a:t>
            </a:r>
            <a:endParaRPr lang="x-none" dirty="0"/>
          </a:p>
        </p:txBody>
      </p:sp>
      <p:sp>
        <p:nvSpPr>
          <p:cNvPr id="3" name="Content Placeholder 2">
            <a:extLst>
              <a:ext uri="{FF2B5EF4-FFF2-40B4-BE49-F238E27FC236}">
                <a16:creationId xmlns:a16="http://schemas.microsoft.com/office/drawing/2014/main" id="{334DCBEF-811E-225D-B781-9004C697C80C}"/>
              </a:ext>
            </a:extLst>
          </p:cNvPr>
          <p:cNvSpPr>
            <a:spLocks noGrp="1"/>
          </p:cNvSpPr>
          <p:nvPr>
            <p:ph idx="1"/>
          </p:nvPr>
        </p:nvSpPr>
        <p:spPr/>
        <p:txBody>
          <a:bodyPr>
            <a:normAutofit/>
          </a:bodyPr>
          <a:lstStyle/>
          <a:p>
            <a:pPr algn="just"/>
            <a:r>
              <a:rPr lang="en-GB" dirty="0"/>
              <a:t>Our Room Cleaning Checklist and Employee Engagement Model work hand in hand to maintain and improve the Woodhouse Farm Hotel &amp; Spa brand</a:t>
            </a:r>
            <a:r>
              <a:rPr lang="en-US" sz="1800" dirty="0">
                <a:effectLst/>
                <a:latin typeface="Times New Roman" panose="02020603050405020304" pitchFamily="18" charset="0"/>
                <a:ea typeface="Calibri" panose="020F0502020204030204" pitchFamily="34" charset="0"/>
                <a:cs typeface="Arial" panose="020B0604020202020204" pitchFamily="34" charset="0"/>
              </a:rPr>
              <a:t>(Akbari et al., 2020)</a:t>
            </a:r>
            <a:r>
              <a:rPr lang="en-GB" dirty="0"/>
              <a:t>.</a:t>
            </a:r>
          </a:p>
          <a:p>
            <a:pPr algn="just"/>
            <a:r>
              <a:rPr lang="en-GB" dirty="0"/>
              <a:t> These implements have a greater purpose than merely keeping things tidy; they personify the principles and ideals that our company stands for. </a:t>
            </a:r>
          </a:p>
          <a:p>
            <a:pPr algn="just"/>
            <a:r>
              <a:rPr lang="en-GB" dirty="0"/>
              <a:t>Every room we prepare is a reflection of our dedication to quality and the high expectations of our guests, and our checklist guarantees that nothing is overlooked. </a:t>
            </a:r>
          </a:p>
          <a:p>
            <a:pPr algn="just"/>
            <a:r>
              <a:rPr lang="en-GB" dirty="0"/>
              <a:t>Guests' pleasure and their opinion of our brand are directly affected by things like how quickly we replace used bed linens or how well we clean the bathrooms</a:t>
            </a:r>
            <a:r>
              <a:rPr lang="en-US" sz="1800" dirty="0">
                <a:effectLst/>
                <a:latin typeface="Times New Roman" panose="02020603050405020304" pitchFamily="18" charset="0"/>
                <a:ea typeface="Calibri" panose="020F0502020204030204" pitchFamily="34" charset="0"/>
                <a:cs typeface="Arial" panose="020B0604020202020204" pitchFamily="34" charset="0"/>
              </a:rPr>
              <a:t>(Man et al., 2022)</a:t>
            </a:r>
            <a:r>
              <a:rPr lang="en-GB" dirty="0"/>
              <a:t>. </a:t>
            </a:r>
            <a:endParaRPr lang="x-none" dirty="0"/>
          </a:p>
        </p:txBody>
      </p:sp>
    </p:spTree>
    <p:extLst>
      <p:ext uri="{BB962C8B-B14F-4D97-AF65-F5344CB8AC3E}">
        <p14:creationId xmlns:p14="http://schemas.microsoft.com/office/powerpoint/2010/main" val="40226178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3E2B4-4A0F-584D-71B5-AC9E6F51DFE5}"/>
              </a:ext>
            </a:extLst>
          </p:cNvPr>
          <p:cNvSpPr>
            <a:spLocks noGrp="1"/>
          </p:cNvSpPr>
          <p:nvPr>
            <p:ph type="title"/>
          </p:nvPr>
        </p:nvSpPr>
        <p:spPr/>
        <p:txBody>
          <a:bodyPr/>
          <a:lstStyle/>
          <a:p>
            <a:r>
              <a:rPr lang="en-GB" b="1" i="0" dirty="0">
                <a:effectLst/>
                <a:latin typeface="Söhne"/>
              </a:rPr>
              <a:t>Ensuring Brand Standards</a:t>
            </a:r>
            <a:endParaRPr lang="x-none" dirty="0"/>
          </a:p>
        </p:txBody>
      </p:sp>
      <p:graphicFrame>
        <p:nvGraphicFramePr>
          <p:cNvPr id="4" name="Content Placeholder 3">
            <a:extLst>
              <a:ext uri="{FF2B5EF4-FFF2-40B4-BE49-F238E27FC236}">
                <a16:creationId xmlns:a16="http://schemas.microsoft.com/office/drawing/2014/main" id="{263CDCD5-CD82-2834-A024-86AE370F0279}"/>
              </a:ext>
            </a:extLst>
          </p:cNvPr>
          <p:cNvGraphicFramePr>
            <a:graphicFrameLocks noGrp="1"/>
          </p:cNvGraphicFramePr>
          <p:nvPr>
            <p:ph idx="1"/>
            <p:extLst>
              <p:ext uri="{D42A27DB-BD31-4B8C-83A1-F6EECF244321}">
                <p14:modId xmlns:p14="http://schemas.microsoft.com/office/powerpoint/2010/main" val="490002719"/>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28324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E13B4-DEB6-A9C3-E2E9-CEF5E51AF492}"/>
              </a:ext>
            </a:extLst>
          </p:cNvPr>
          <p:cNvSpPr>
            <a:spLocks noGrp="1"/>
          </p:cNvSpPr>
          <p:nvPr>
            <p:ph type="title"/>
          </p:nvPr>
        </p:nvSpPr>
        <p:spPr/>
        <p:txBody>
          <a:bodyPr/>
          <a:lstStyle/>
          <a:p>
            <a:r>
              <a:rPr lang="en-GB" b="1" i="0" dirty="0">
                <a:effectLst/>
                <a:latin typeface="Söhne"/>
              </a:rPr>
              <a:t>Health and Safety Procedures</a:t>
            </a:r>
            <a:endParaRPr lang="x-none" dirty="0"/>
          </a:p>
        </p:txBody>
      </p:sp>
      <p:sp>
        <p:nvSpPr>
          <p:cNvPr id="3" name="Content Placeholder 2">
            <a:extLst>
              <a:ext uri="{FF2B5EF4-FFF2-40B4-BE49-F238E27FC236}">
                <a16:creationId xmlns:a16="http://schemas.microsoft.com/office/drawing/2014/main" id="{2CFC3B2F-1ABC-8097-3C87-9A257EE44035}"/>
              </a:ext>
            </a:extLst>
          </p:cNvPr>
          <p:cNvSpPr>
            <a:spLocks noGrp="1"/>
          </p:cNvSpPr>
          <p:nvPr>
            <p:ph idx="1"/>
          </p:nvPr>
        </p:nvSpPr>
        <p:spPr>
          <a:xfrm>
            <a:off x="1371600" y="1770186"/>
            <a:ext cx="6582508" cy="4484077"/>
          </a:xfrm>
        </p:spPr>
        <p:txBody>
          <a:bodyPr>
            <a:normAutofit/>
          </a:bodyPr>
          <a:lstStyle/>
          <a:p>
            <a:r>
              <a:rPr lang="en-GB" dirty="0"/>
              <a:t>The use of authorised cleaning chemicals and strict adherence to appropriate sanitization processes are crucial in minimising health hazards, particularly in frequently contacted surfaces such as door knobs and remote controls</a:t>
            </a:r>
            <a:r>
              <a:rPr lang="en-US" sz="1800" dirty="0">
                <a:effectLst/>
                <a:latin typeface="Times New Roman" panose="02020603050405020304" pitchFamily="18" charset="0"/>
                <a:ea typeface="Calibri" panose="020F0502020204030204" pitchFamily="34" charset="0"/>
                <a:cs typeface="Arial" panose="020B0604020202020204" pitchFamily="34" charset="0"/>
              </a:rPr>
              <a:t>(</a:t>
            </a:r>
            <a:r>
              <a:rPr lang="en-US" sz="1800" dirty="0" err="1">
                <a:effectLst/>
                <a:latin typeface="Times New Roman" panose="02020603050405020304" pitchFamily="18" charset="0"/>
                <a:ea typeface="Calibri" panose="020F0502020204030204" pitchFamily="34" charset="0"/>
                <a:cs typeface="Arial" panose="020B0604020202020204" pitchFamily="34" charset="0"/>
              </a:rPr>
              <a:t>Japutra</a:t>
            </a:r>
            <a:r>
              <a:rPr lang="en-US" sz="1800" dirty="0">
                <a:effectLst/>
                <a:latin typeface="Times New Roman" panose="02020603050405020304" pitchFamily="18" charset="0"/>
                <a:ea typeface="Calibri" panose="020F0502020204030204" pitchFamily="34" charset="0"/>
                <a:cs typeface="Arial" panose="020B0604020202020204" pitchFamily="34" charset="0"/>
              </a:rPr>
              <a:t> and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Situmorang</a:t>
            </a:r>
            <a:r>
              <a:rPr lang="en-US" sz="1800" dirty="0">
                <a:effectLst/>
                <a:latin typeface="Times New Roman" panose="02020603050405020304" pitchFamily="18" charset="0"/>
                <a:ea typeface="Calibri" panose="020F0502020204030204" pitchFamily="34" charset="0"/>
                <a:cs typeface="Arial" panose="020B0604020202020204" pitchFamily="34" charset="0"/>
              </a:rPr>
              <a:t>, 2021)</a:t>
            </a:r>
            <a:r>
              <a:rPr lang="en-GB" dirty="0"/>
              <a:t>. </a:t>
            </a:r>
          </a:p>
          <a:p>
            <a:r>
              <a:rPr lang="en-GB" dirty="0"/>
              <a:t>Furthermore, the checklist includes a set of guidelines aimed at ensuring the safe management of linens and garbage, hence mitigating the potential for cross-contamination. </a:t>
            </a:r>
          </a:p>
          <a:p>
            <a:r>
              <a:rPr lang="en-GB" dirty="0"/>
              <a:t>Our crew undergoes regular training sessions to ensure their knowledge and understanding of current health and safety regulations, which include emergency response methods. </a:t>
            </a:r>
          </a:p>
          <a:p>
            <a:pPr marL="0" indent="0">
              <a:buNone/>
            </a:pPr>
            <a:endParaRPr lang="x-none" dirty="0"/>
          </a:p>
        </p:txBody>
      </p:sp>
      <p:pic>
        <p:nvPicPr>
          <p:cNvPr id="2050" name="Picture 2" descr="Top 10 Health &amp; Safety Tips in a Workplace - Stansted Environmental  Services Ltd">
            <a:extLst>
              <a:ext uri="{FF2B5EF4-FFF2-40B4-BE49-F238E27FC236}">
                <a16:creationId xmlns:a16="http://schemas.microsoft.com/office/drawing/2014/main" id="{C4C191B2-AFE4-D2ED-542E-5DB7463A10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13968" y="2253762"/>
            <a:ext cx="3149600" cy="2578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37254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72519-83A1-566F-7F03-93E4E63D3810}"/>
              </a:ext>
            </a:extLst>
          </p:cNvPr>
          <p:cNvSpPr>
            <a:spLocks noGrp="1"/>
          </p:cNvSpPr>
          <p:nvPr>
            <p:ph type="title"/>
          </p:nvPr>
        </p:nvSpPr>
        <p:spPr/>
        <p:txBody>
          <a:bodyPr/>
          <a:lstStyle/>
          <a:p>
            <a:r>
              <a:rPr lang="en-GB" b="1" i="0" dirty="0">
                <a:effectLst/>
                <a:latin typeface="Söhne"/>
              </a:rPr>
              <a:t>Best Industry Practices</a:t>
            </a:r>
            <a:endParaRPr lang="x-none" dirty="0"/>
          </a:p>
        </p:txBody>
      </p:sp>
      <p:sp>
        <p:nvSpPr>
          <p:cNvPr id="3" name="Content Placeholder 2">
            <a:extLst>
              <a:ext uri="{FF2B5EF4-FFF2-40B4-BE49-F238E27FC236}">
                <a16:creationId xmlns:a16="http://schemas.microsoft.com/office/drawing/2014/main" id="{D4B6FEFC-4B05-CB1B-3BD8-3C5BC18CC57F}"/>
              </a:ext>
            </a:extLst>
          </p:cNvPr>
          <p:cNvSpPr>
            <a:spLocks noGrp="1"/>
          </p:cNvSpPr>
          <p:nvPr>
            <p:ph idx="1"/>
          </p:nvPr>
        </p:nvSpPr>
        <p:spPr/>
        <p:txBody>
          <a:bodyPr>
            <a:normAutofit fontScale="92500" lnSpcReduction="20000"/>
          </a:bodyPr>
          <a:lstStyle/>
          <a:p>
            <a:r>
              <a:rPr lang="en-GB" dirty="0"/>
              <a:t>In order to optimise productivity and ensure a comprehensive cleaning process, we also use the 'top-down cleaning’ technique. </a:t>
            </a:r>
          </a:p>
          <a:p>
            <a:r>
              <a:rPr lang="en-GB" dirty="0"/>
              <a:t>This method involves beginning the cleaning process from the highest point inside a given space and progressively moving lower</a:t>
            </a:r>
            <a:r>
              <a:rPr lang="en-US" sz="1800" dirty="0">
                <a:effectLst/>
                <a:ea typeface="Calibri" panose="020F0502020204030204" pitchFamily="34" charset="0"/>
                <a:cs typeface="Arial" panose="020B0604020202020204" pitchFamily="34" charset="0"/>
              </a:rPr>
              <a:t>(</a:t>
            </a:r>
            <a:r>
              <a:rPr lang="en-US" sz="1800" dirty="0" err="1">
                <a:effectLst/>
                <a:ea typeface="Calibri" panose="020F0502020204030204" pitchFamily="34" charset="0"/>
                <a:cs typeface="Arial" panose="020B0604020202020204" pitchFamily="34" charset="0"/>
              </a:rPr>
              <a:t>Filimonau</a:t>
            </a:r>
            <a:r>
              <a:rPr lang="en-US" sz="1800" dirty="0">
                <a:effectLst/>
                <a:ea typeface="Calibri" panose="020F0502020204030204" pitchFamily="34" charset="0"/>
                <a:cs typeface="Arial" panose="020B0604020202020204" pitchFamily="34" charset="0"/>
              </a:rPr>
              <a:t>, </a:t>
            </a:r>
            <a:r>
              <a:rPr lang="en-US" sz="1800" dirty="0" err="1">
                <a:effectLst/>
                <a:ea typeface="Calibri" panose="020F0502020204030204" pitchFamily="34" charset="0"/>
                <a:cs typeface="Arial" panose="020B0604020202020204" pitchFamily="34" charset="0"/>
              </a:rPr>
              <a:t>Derqui</a:t>
            </a:r>
            <a:r>
              <a:rPr lang="en-US" sz="1800" dirty="0">
                <a:effectLst/>
                <a:ea typeface="Calibri" panose="020F0502020204030204" pitchFamily="34" charset="0"/>
                <a:cs typeface="Arial" panose="020B0604020202020204" pitchFamily="34" charset="0"/>
              </a:rPr>
              <a:t> and </a:t>
            </a:r>
            <a:r>
              <a:rPr lang="en-US" sz="1800" dirty="0" err="1">
                <a:effectLst/>
                <a:ea typeface="Calibri" panose="020F0502020204030204" pitchFamily="34" charset="0"/>
                <a:cs typeface="Arial" panose="020B0604020202020204" pitchFamily="34" charset="0"/>
              </a:rPr>
              <a:t>Matute</a:t>
            </a:r>
            <a:r>
              <a:rPr lang="en-US" sz="1800" dirty="0">
                <a:effectLst/>
                <a:ea typeface="Calibri" panose="020F0502020204030204" pitchFamily="34" charset="0"/>
                <a:cs typeface="Arial" panose="020B0604020202020204" pitchFamily="34" charset="0"/>
              </a:rPr>
              <a:t>, 2020)</a:t>
            </a:r>
            <a:r>
              <a:rPr lang="en-GB" dirty="0"/>
              <a:t>. </a:t>
            </a:r>
          </a:p>
          <a:p>
            <a:r>
              <a:rPr lang="en-GB" dirty="0"/>
              <a:t>Another recommended approach is the adoption of a 'lost and found' procedure, which guarantees the secure storage and subsequent return of any belongings inadvertently left behind by visitors</a:t>
            </a:r>
            <a:r>
              <a:rPr lang="en-US" sz="1800" dirty="0">
                <a:effectLst/>
                <a:ea typeface="Calibri" panose="020F0502020204030204" pitchFamily="34" charset="0"/>
                <a:cs typeface="Arial" panose="020B0604020202020204" pitchFamily="34" charset="0"/>
              </a:rPr>
              <a:t>(Moise et al., 2019)</a:t>
            </a:r>
            <a:r>
              <a:rPr lang="x-none" dirty="0">
                <a:effectLst/>
              </a:rPr>
              <a:t> </a:t>
            </a:r>
            <a:r>
              <a:rPr lang="en-GB" dirty="0"/>
              <a:t>. </a:t>
            </a:r>
          </a:p>
          <a:p>
            <a:r>
              <a:rPr lang="en-GB" dirty="0"/>
              <a:t>Furthermore, the use of technology in inventory management enables us to effectively monitor and manage our supply, leading to a reduction in wastage. </a:t>
            </a:r>
          </a:p>
          <a:p>
            <a:r>
              <a:rPr lang="en-GB" dirty="0"/>
              <a:t>These practises not only have a positive impact on operational efficiency but also have the potential to improve visitor happiness. This is because they embody a contemporary and considerate approach to cleaning, which guests increasingly appreciate and anticipate.</a:t>
            </a:r>
          </a:p>
          <a:p>
            <a:endParaRPr lang="x-none" dirty="0"/>
          </a:p>
        </p:txBody>
      </p:sp>
    </p:spTree>
    <p:extLst>
      <p:ext uri="{BB962C8B-B14F-4D97-AF65-F5344CB8AC3E}">
        <p14:creationId xmlns:p14="http://schemas.microsoft.com/office/powerpoint/2010/main" val="42935729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69A48-FAE3-6C07-62E3-005A80BC0145}"/>
              </a:ext>
            </a:extLst>
          </p:cNvPr>
          <p:cNvSpPr>
            <a:spLocks noGrp="1"/>
          </p:cNvSpPr>
          <p:nvPr>
            <p:ph type="title"/>
          </p:nvPr>
        </p:nvSpPr>
        <p:spPr/>
        <p:txBody>
          <a:bodyPr/>
          <a:lstStyle/>
          <a:p>
            <a:r>
              <a:rPr lang="en-GB" b="1" i="0" dirty="0">
                <a:effectLst/>
                <a:latin typeface="Söhne"/>
              </a:rPr>
              <a:t>Team Engagement Activities</a:t>
            </a:r>
            <a:endParaRPr lang="x-none" dirty="0"/>
          </a:p>
        </p:txBody>
      </p:sp>
      <p:sp>
        <p:nvSpPr>
          <p:cNvPr id="3" name="Content Placeholder 2">
            <a:extLst>
              <a:ext uri="{FF2B5EF4-FFF2-40B4-BE49-F238E27FC236}">
                <a16:creationId xmlns:a16="http://schemas.microsoft.com/office/drawing/2014/main" id="{0BC7B9A3-1C61-6855-2F45-D617D27EA981}"/>
              </a:ext>
            </a:extLst>
          </p:cNvPr>
          <p:cNvSpPr>
            <a:spLocks noGrp="1"/>
          </p:cNvSpPr>
          <p:nvPr>
            <p:ph idx="1"/>
          </p:nvPr>
        </p:nvSpPr>
        <p:spPr>
          <a:xfrm>
            <a:off x="1371600" y="2092569"/>
            <a:ext cx="6002215" cy="3581400"/>
          </a:xfrm>
        </p:spPr>
        <p:txBody>
          <a:bodyPr>
            <a:normAutofit fontScale="85000" lnSpcReduction="10000"/>
          </a:bodyPr>
          <a:lstStyle/>
          <a:p>
            <a:r>
              <a:rPr lang="en-GB" dirty="0"/>
              <a:t>The Woodhouse Farm Hotel &amp; Spa places a premium on maintaining a strong and enthusiastic cleaning staff.</a:t>
            </a:r>
          </a:p>
          <a:p>
            <a:r>
              <a:rPr lang="en-GB" dirty="0"/>
              <a:t>These include frequent team-building activities, which are entertaining and aim to increase cooperation and communication among team members. </a:t>
            </a:r>
          </a:p>
          <a:p>
            <a:r>
              <a:rPr lang="en-GB" dirty="0"/>
              <a:t>To help motivate our team, we will also be instituting a "Housekeeper of the Month" award for exceptional service. Workshops for skill development and individual improvement are often scheduled as another important activity</a:t>
            </a:r>
            <a:r>
              <a:rPr lang="en-US" sz="1800" dirty="0">
                <a:effectLst/>
                <a:latin typeface="Times New Roman" panose="02020603050405020304" pitchFamily="18" charset="0"/>
                <a:ea typeface="Calibri" panose="020F0502020204030204" pitchFamily="34" charset="0"/>
                <a:cs typeface="Arial" panose="020B0604020202020204" pitchFamily="34" charset="0"/>
              </a:rPr>
              <a:t>(Hernández-</a:t>
            </a:r>
            <a:r>
              <a:rPr lang="en-US" sz="1800" dirty="0" err="1">
                <a:effectLst/>
                <a:latin typeface="Times New Roman" panose="02020603050405020304" pitchFamily="18" charset="0"/>
                <a:ea typeface="Calibri" panose="020F0502020204030204" pitchFamily="34" charset="0"/>
                <a:cs typeface="Arial" panose="020B0604020202020204" pitchFamily="34" charset="0"/>
              </a:rPr>
              <a:t>Perlines</a:t>
            </a:r>
            <a:r>
              <a:rPr lang="en-US" sz="1800" dirty="0">
                <a:effectLst/>
                <a:latin typeface="Times New Roman" panose="02020603050405020304" pitchFamily="18" charset="0"/>
                <a:ea typeface="Calibri" panose="020F0502020204030204" pitchFamily="34" charset="0"/>
                <a:cs typeface="Arial" panose="020B0604020202020204" pitchFamily="34" charset="0"/>
              </a:rPr>
              <a:t> et al., 2019)</a:t>
            </a:r>
            <a:r>
              <a:rPr lang="x-none" dirty="0">
                <a:effectLst/>
              </a:rPr>
              <a:t> </a:t>
            </a:r>
            <a:r>
              <a:rPr lang="en-GB" dirty="0"/>
              <a:t>.</a:t>
            </a:r>
          </a:p>
          <a:p>
            <a:r>
              <a:rPr lang="en-GB" dirty="0"/>
              <a:t> Together with these actions, we have open feedback meetings so that everyone on the team has a chance to share their thoughts and feelings and feel like they belong. </a:t>
            </a:r>
            <a:endParaRPr lang="x-none" dirty="0"/>
          </a:p>
        </p:txBody>
      </p:sp>
      <p:pic>
        <p:nvPicPr>
          <p:cNvPr id="3074" name="Picture 2" descr="Top employee engagement ideas and activities | QuestionPro">
            <a:extLst>
              <a:ext uri="{FF2B5EF4-FFF2-40B4-BE49-F238E27FC236}">
                <a16:creationId xmlns:a16="http://schemas.microsoft.com/office/drawing/2014/main" id="{8F9B8D0A-E60D-1B9C-BBE9-1F0F016B91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41054" y="2324100"/>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75574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AC018-4BB6-52CB-06D4-8DA00FC4C18A}"/>
              </a:ext>
            </a:extLst>
          </p:cNvPr>
          <p:cNvSpPr>
            <a:spLocks noGrp="1"/>
          </p:cNvSpPr>
          <p:nvPr>
            <p:ph type="title"/>
          </p:nvPr>
        </p:nvSpPr>
        <p:spPr/>
        <p:txBody>
          <a:bodyPr/>
          <a:lstStyle/>
          <a:p>
            <a:r>
              <a:rPr lang="x-none" dirty="0"/>
              <a:t>conclusion </a:t>
            </a:r>
          </a:p>
        </p:txBody>
      </p:sp>
      <p:sp>
        <p:nvSpPr>
          <p:cNvPr id="3" name="Content Placeholder 2">
            <a:extLst>
              <a:ext uri="{FF2B5EF4-FFF2-40B4-BE49-F238E27FC236}">
                <a16:creationId xmlns:a16="http://schemas.microsoft.com/office/drawing/2014/main" id="{56AF20B5-41C6-694F-1983-335B2F99EB86}"/>
              </a:ext>
            </a:extLst>
          </p:cNvPr>
          <p:cNvSpPr>
            <a:spLocks noGrp="1"/>
          </p:cNvSpPr>
          <p:nvPr>
            <p:ph idx="1"/>
          </p:nvPr>
        </p:nvSpPr>
        <p:spPr/>
        <p:txBody>
          <a:bodyPr>
            <a:normAutofit/>
          </a:bodyPr>
          <a:lstStyle/>
          <a:p>
            <a:r>
              <a:rPr lang="en-GB" dirty="0"/>
              <a:t>Finally, the Room Cleaning Checklist and Employee Engagement Model have been implemented at Woodhouse Farm Hotel &amp; Spa, marking a major step toward improving operational efficiency, employee happiness, and guest experience. </a:t>
            </a:r>
          </a:p>
          <a:p>
            <a:r>
              <a:rPr lang="en-GB" dirty="0"/>
              <a:t>We guarantee that every guest room is up to par in terms of cleanliness and comfort by carefully detailing cleaning methods and establishing a good work atmosphere. </a:t>
            </a:r>
          </a:p>
          <a:p>
            <a:r>
              <a:rPr lang="en-GB" dirty="0"/>
              <a:t>Our workforce is further inspired by the engagement approach, which fosters a feeling of personal investment in the business's success. These efforts are designed to do more than meet minimum requirements; they will also help us surpass customer expectations and improve the quality of our services. </a:t>
            </a:r>
            <a:endParaRPr lang="x-none" dirty="0"/>
          </a:p>
        </p:txBody>
      </p:sp>
    </p:spTree>
    <p:extLst>
      <p:ext uri="{BB962C8B-B14F-4D97-AF65-F5344CB8AC3E}">
        <p14:creationId xmlns:p14="http://schemas.microsoft.com/office/powerpoint/2010/main" val="16388813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F6DE9-DA08-A2EB-BF96-1E3AED943F82}"/>
              </a:ext>
            </a:extLst>
          </p:cNvPr>
          <p:cNvSpPr>
            <a:spLocks noGrp="1"/>
          </p:cNvSpPr>
          <p:nvPr>
            <p:ph type="title"/>
          </p:nvPr>
        </p:nvSpPr>
        <p:spPr/>
        <p:txBody>
          <a:bodyPr/>
          <a:lstStyle/>
          <a:p>
            <a:r>
              <a:rPr lang="en-GB" dirty="0"/>
              <a:t>R</a:t>
            </a:r>
            <a:r>
              <a:rPr lang="x-none" dirty="0"/>
              <a:t>efrences </a:t>
            </a:r>
          </a:p>
        </p:txBody>
      </p:sp>
      <p:sp>
        <p:nvSpPr>
          <p:cNvPr id="3" name="Content Placeholder 2">
            <a:extLst>
              <a:ext uri="{FF2B5EF4-FFF2-40B4-BE49-F238E27FC236}">
                <a16:creationId xmlns:a16="http://schemas.microsoft.com/office/drawing/2014/main" id="{F1859EB2-E008-7989-AAA9-7D8FB9245C23}"/>
              </a:ext>
            </a:extLst>
          </p:cNvPr>
          <p:cNvSpPr>
            <a:spLocks noGrp="1"/>
          </p:cNvSpPr>
          <p:nvPr>
            <p:ph idx="1"/>
          </p:nvPr>
        </p:nvSpPr>
        <p:spPr>
          <a:xfrm>
            <a:off x="1371599" y="1846384"/>
            <a:ext cx="10550769" cy="5070231"/>
          </a:xfrm>
        </p:spPr>
        <p:txBody>
          <a:bodyPr>
            <a:normAutofit/>
          </a:bodyPr>
          <a:lstStyle/>
          <a:p>
            <a:pPr>
              <a:lnSpc>
                <a:spcPct val="150000"/>
              </a:lnSpc>
              <a:spcAft>
                <a:spcPts val="1200"/>
              </a:spcAft>
            </a:pPr>
            <a:r>
              <a:rPr lang="en-US" sz="700" dirty="0" err="1">
                <a:effectLst/>
                <a:latin typeface="Times New Roman" panose="02020603050405020304" pitchFamily="18" charset="0"/>
                <a:ea typeface="Times New Roman" panose="02020603050405020304" pitchFamily="18" charset="0"/>
              </a:rPr>
              <a:t>Piso</a:t>
            </a:r>
            <a:r>
              <a:rPr lang="en-US" sz="700" dirty="0">
                <a:effectLst/>
                <a:latin typeface="Times New Roman" panose="02020603050405020304" pitchFamily="18" charset="0"/>
                <a:ea typeface="Times New Roman" panose="02020603050405020304" pitchFamily="18" charset="0"/>
              </a:rPr>
              <a:t>, A. (2022). Controlling the clock: Working hours in the UK hotel sector. </a:t>
            </a:r>
            <a:r>
              <a:rPr lang="en-US" sz="700" i="1" dirty="0">
                <a:effectLst/>
                <a:latin typeface="Times New Roman" panose="02020603050405020304" pitchFamily="18" charset="0"/>
                <a:ea typeface="Times New Roman" panose="02020603050405020304" pitchFamily="18" charset="0"/>
              </a:rPr>
              <a:t>Research in Hospitality Management</a:t>
            </a:r>
            <a:r>
              <a:rPr lang="en-US" sz="700" dirty="0">
                <a:effectLst/>
                <a:latin typeface="Times New Roman" panose="02020603050405020304" pitchFamily="18" charset="0"/>
                <a:ea typeface="Times New Roman" panose="02020603050405020304" pitchFamily="18" charset="0"/>
              </a:rPr>
              <a:t>, [online] 12(1), pp.1–111–11. Available at: https://</a:t>
            </a:r>
            <a:r>
              <a:rPr lang="en-US" sz="700" dirty="0" err="1">
                <a:effectLst/>
                <a:latin typeface="Times New Roman" panose="02020603050405020304" pitchFamily="18" charset="0"/>
                <a:ea typeface="Times New Roman" panose="02020603050405020304" pitchFamily="18" charset="0"/>
              </a:rPr>
              <a:t>www.ajol.info</a:t>
            </a:r>
            <a:r>
              <a:rPr lang="en-US" sz="700" dirty="0">
                <a:effectLst/>
                <a:latin typeface="Times New Roman" panose="02020603050405020304" pitchFamily="18" charset="0"/>
                <a:ea typeface="Times New Roman" panose="02020603050405020304" pitchFamily="18" charset="0"/>
              </a:rPr>
              <a:t>/</a:t>
            </a:r>
            <a:r>
              <a:rPr lang="en-US" sz="700" dirty="0" err="1">
                <a:effectLst/>
                <a:latin typeface="Times New Roman" panose="02020603050405020304" pitchFamily="18" charset="0"/>
                <a:ea typeface="Times New Roman" panose="02020603050405020304" pitchFamily="18" charset="0"/>
              </a:rPr>
              <a:t>index.php</a:t>
            </a:r>
            <a:r>
              <a:rPr lang="en-US" sz="700" dirty="0">
                <a:effectLst/>
                <a:latin typeface="Times New Roman" panose="02020603050405020304" pitchFamily="18" charset="0"/>
                <a:ea typeface="Times New Roman" panose="02020603050405020304" pitchFamily="18" charset="0"/>
              </a:rPr>
              <a:t>/</a:t>
            </a:r>
            <a:r>
              <a:rPr lang="en-US" sz="700" dirty="0" err="1">
                <a:effectLst/>
                <a:latin typeface="Times New Roman" panose="02020603050405020304" pitchFamily="18" charset="0"/>
                <a:ea typeface="Times New Roman" panose="02020603050405020304" pitchFamily="18" charset="0"/>
              </a:rPr>
              <a:t>rhm</a:t>
            </a:r>
            <a:r>
              <a:rPr lang="en-US" sz="700" dirty="0">
                <a:effectLst/>
                <a:latin typeface="Times New Roman" panose="02020603050405020304" pitchFamily="18" charset="0"/>
                <a:ea typeface="Times New Roman" panose="02020603050405020304" pitchFamily="18" charset="0"/>
              </a:rPr>
              <a:t>/article/view/230160.</a:t>
            </a:r>
            <a:endParaRPr lang="x-none" sz="7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US" sz="700" dirty="0">
                <a:effectLst/>
                <a:latin typeface="Times New Roman" panose="02020603050405020304" pitchFamily="18" charset="0"/>
                <a:ea typeface="Times New Roman" panose="02020603050405020304" pitchFamily="18" charset="0"/>
              </a:rPr>
              <a:t>Salem, R., </a:t>
            </a:r>
            <a:r>
              <a:rPr lang="en-US" sz="700" dirty="0" err="1">
                <a:effectLst/>
                <a:latin typeface="Times New Roman" panose="02020603050405020304" pitchFamily="18" charset="0"/>
                <a:ea typeface="Times New Roman" panose="02020603050405020304" pitchFamily="18" charset="0"/>
              </a:rPr>
              <a:t>Bahadori-Jahromi</a:t>
            </a:r>
            <a:r>
              <a:rPr lang="en-US" sz="700" dirty="0">
                <a:effectLst/>
                <a:latin typeface="Times New Roman" panose="02020603050405020304" pitchFamily="18" charset="0"/>
                <a:ea typeface="Times New Roman" panose="02020603050405020304" pitchFamily="18" charset="0"/>
              </a:rPr>
              <a:t>, A., </a:t>
            </a:r>
            <a:r>
              <a:rPr lang="en-US" sz="700" dirty="0" err="1">
                <a:effectLst/>
                <a:latin typeface="Times New Roman" panose="02020603050405020304" pitchFamily="18" charset="0"/>
                <a:ea typeface="Times New Roman" panose="02020603050405020304" pitchFamily="18" charset="0"/>
              </a:rPr>
              <a:t>Mylona</a:t>
            </a:r>
            <a:r>
              <a:rPr lang="en-US" sz="700" dirty="0">
                <a:effectLst/>
                <a:latin typeface="Times New Roman" panose="02020603050405020304" pitchFamily="18" charset="0"/>
                <a:ea typeface="Times New Roman" panose="02020603050405020304" pitchFamily="18" charset="0"/>
              </a:rPr>
              <a:t>, A., Godfrey, P. and Cook, D. (2020). Energy performance and cost analysis for the </a:t>
            </a:r>
            <a:r>
              <a:rPr lang="en-US" sz="700" dirty="0" err="1">
                <a:effectLst/>
                <a:latin typeface="Times New Roman" panose="02020603050405020304" pitchFamily="18" charset="0"/>
                <a:ea typeface="Times New Roman" panose="02020603050405020304" pitchFamily="18" charset="0"/>
              </a:rPr>
              <a:t>nZEB</a:t>
            </a:r>
            <a:r>
              <a:rPr lang="en-US" sz="700" dirty="0">
                <a:effectLst/>
                <a:latin typeface="Times New Roman" panose="02020603050405020304" pitchFamily="18" charset="0"/>
                <a:ea typeface="Times New Roman" panose="02020603050405020304" pitchFamily="18" charset="0"/>
              </a:rPr>
              <a:t> retrofit of a typical UK hotel. </a:t>
            </a:r>
            <a:r>
              <a:rPr lang="en-US" sz="700" i="1" dirty="0">
                <a:effectLst/>
                <a:latin typeface="Times New Roman" panose="02020603050405020304" pitchFamily="18" charset="0"/>
                <a:ea typeface="Times New Roman" panose="02020603050405020304" pitchFamily="18" charset="0"/>
              </a:rPr>
              <a:t>Journal of Building Engineering</a:t>
            </a:r>
            <a:r>
              <a:rPr lang="en-US" sz="700" dirty="0">
                <a:effectLst/>
                <a:latin typeface="Times New Roman" panose="02020603050405020304" pitchFamily="18" charset="0"/>
                <a:ea typeface="Times New Roman" panose="02020603050405020304" pitchFamily="18" charset="0"/>
              </a:rPr>
              <a:t>, 31, p.101403.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a:t>
            </a:r>
            <a:r>
              <a:rPr lang="en-US" sz="700" dirty="0" err="1">
                <a:effectLst/>
                <a:latin typeface="Times New Roman" panose="02020603050405020304" pitchFamily="18" charset="0"/>
                <a:ea typeface="Times New Roman" panose="02020603050405020304" pitchFamily="18" charset="0"/>
              </a:rPr>
              <a:t>doi.org</a:t>
            </a:r>
            <a:r>
              <a:rPr lang="en-US" sz="700" dirty="0">
                <a:effectLst/>
                <a:latin typeface="Times New Roman" panose="02020603050405020304" pitchFamily="18" charset="0"/>
                <a:ea typeface="Times New Roman" panose="02020603050405020304" pitchFamily="18" charset="0"/>
              </a:rPr>
              <a:t>/10.1016/j.jobe.2020.101403.</a:t>
            </a:r>
          </a:p>
          <a:p>
            <a:pPr>
              <a:lnSpc>
                <a:spcPct val="150000"/>
              </a:lnSpc>
              <a:spcAft>
                <a:spcPts val="1200"/>
              </a:spcAft>
            </a:pPr>
            <a:r>
              <a:rPr lang="en-US" sz="700" dirty="0">
                <a:effectLst/>
                <a:latin typeface="Times New Roman" panose="02020603050405020304" pitchFamily="18" charset="0"/>
                <a:ea typeface="Times New Roman" panose="02020603050405020304" pitchFamily="18" charset="0"/>
              </a:rPr>
              <a:t>Hernández-</a:t>
            </a:r>
            <a:r>
              <a:rPr lang="en-US" sz="700" dirty="0" err="1">
                <a:effectLst/>
                <a:latin typeface="Times New Roman" panose="02020603050405020304" pitchFamily="18" charset="0"/>
                <a:ea typeface="Times New Roman" panose="02020603050405020304" pitchFamily="18" charset="0"/>
              </a:rPr>
              <a:t>Perlines</a:t>
            </a:r>
            <a:r>
              <a:rPr lang="en-US" sz="700" dirty="0">
                <a:effectLst/>
                <a:latin typeface="Times New Roman" panose="02020603050405020304" pitchFamily="18" charset="0"/>
                <a:ea typeface="Times New Roman" panose="02020603050405020304" pitchFamily="18" charset="0"/>
              </a:rPr>
              <a:t>, F., Ibarra Cisneros, M.A., Ribeiro-Soriano, D. and </a:t>
            </a:r>
            <a:r>
              <a:rPr lang="en-US" sz="700" dirty="0" err="1">
                <a:effectLst/>
                <a:latin typeface="Times New Roman" panose="02020603050405020304" pitchFamily="18" charset="0"/>
                <a:ea typeface="Times New Roman" panose="02020603050405020304" pitchFamily="18" charset="0"/>
              </a:rPr>
              <a:t>Mogorrón</a:t>
            </a:r>
            <a:r>
              <a:rPr lang="en-US" sz="700" dirty="0">
                <a:effectLst/>
                <a:latin typeface="Times New Roman" panose="02020603050405020304" pitchFamily="18" charset="0"/>
                <a:ea typeface="Times New Roman" panose="02020603050405020304" pitchFamily="18" charset="0"/>
              </a:rPr>
              <a:t>-Guerrero, H. (2019). Innovativeness as a determinant of entrepreneurial orientation: analysis of the hotel sector. </a:t>
            </a:r>
            <a:r>
              <a:rPr lang="en-US" sz="700" i="1" dirty="0">
                <a:effectLst/>
                <a:latin typeface="Times New Roman" panose="02020603050405020304" pitchFamily="18" charset="0"/>
                <a:ea typeface="Times New Roman" panose="02020603050405020304" pitchFamily="18" charset="0"/>
              </a:rPr>
              <a:t>Economic Research-</a:t>
            </a:r>
            <a:r>
              <a:rPr lang="en-US" sz="700" i="1" dirty="0" err="1">
                <a:effectLst/>
                <a:latin typeface="Times New Roman" panose="02020603050405020304" pitchFamily="18" charset="0"/>
                <a:ea typeface="Times New Roman" panose="02020603050405020304" pitchFamily="18" charset="0"/>
              </a:rPr>
              <a:t>Ekonomska</a:t>
            </a:r>
            <a:r>
              <a:rPr lang="en-US" sz="700" i="1" dirty="0">
                <a:effectLst/>
                <a:latin typeface="Times New Roman" panose="02020603050405020304" pitchFamily="18" charset="0"/>
                <a:ea typeface="Times New Roman" panose="02020603050405020304" pitchFamily="18" charset="0"/>
              </a:rPr>
              <a:t> </a:t>
            </a:r>
            <a:r>
              <a:rPr lang="en-US" sz="700" i="1" dirty="0" err="1">
                <a:effectLst/>
                <a:latin typeface="Times New Roman" panose="02020603050405020304" pitchFamily="18" charset="0"/>
                <a:ea typeface="Times New Roman" panose="02020603050405020304" pitchFamily="18" charset="0"/>
              </a:rPr>
              <a:t>Istraživanja</a:t>
            </a:r>
            <a:r>
              <a:rPr lang="en-US" sz="700" dirty="0">
                <a:effectLst/>
                <a:latin typeface="Times New Roman" panose="02020603050405020304" pitchFamily="18" charset="0"/>
                <a:ea typeface="Times New Roman" panose="02020603050405020304" pitchFamily="18" charset="0"/>
              </a:rPr>
              <a:t>, 33(1), pp.2305–2321.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a:t>
            </a:r>
            <a:r>
              <a:rPr lang="en-US" sz="700" dirty="0" err="1">
                <a:effectLst/>
                <a:latin typeface="Times New Roman" panose="02020603050405020304" pitchFamily="18" charset="0"/>
                <a:ea typeface="Times New Roman" panose="02020603050405020304" pitchFamily="18" charset="0"/>
              </a:rPr>
              <a:t>doi.org</a:t>
            </a:r>
            <a:r>
              <a:rPr lang="en-US" sz="700" dirty="0">
                <a:effectLst/>
                <a:latin typeface="Times New Roman" panose="02020603050405020304" pitchFamily="18" charset="0"/>
                <a:ea typeface="Times New Roman" panose="02020603050405020304" pitchFamily="18" charset="0"/>
              </a:rPr>
              <a:t>/10.1080/1331677x.2019.1696696.</a:t>
            </a:r>
            <a:endParaRPr lang="x-none" sz="7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US" sz="700" dirty="0">
                <a:effectLst/>
                <a:latin typeface="Times New Roman" panose="02020603050405020304" pitchFamily="18" charset="0"/>
                <a:ea typeface="Times New Roman" panose="02020603050405020304" pitchFamily="18" charset="0"/>
              </a:rPr>
              <a:t>Moise, M.S., Gil-</a:t>
            </a:r>
            <a:r>
              <a:rPr lang="en-US" sz="700" dirty="0" err="1">
                <a:effectLst/>
                <a:latin typeface="Times New Roman" panose="02020603050405020304" pitchFamily="18" charset="0"/>
                <a:ea typeface="Times New Roman" panose="02020603050405020304" pitchFamily="18" charset="0"/>
              </a:rPr>
              <a:t>Saura</a:t>
            </a:r>
            <a:r>
              <a:rPr lang="en-US" sz="700" dirty="0">
                <a:effectLst/>
                <a:latin typeface="Times New Roman" panose="02020603050405020304" pitchFamily="18" charset="0"/>
                <a:ea typeface="Times New Roman" panose="02020603050405020304" pitchFamily="18" charset="0"/>
              </a:rPr>
              <a:t>, I., </a:t>
            </a:r>
            <a:r>
              <a:rPr lang="en-US" sz="700" dirty="0" err="1">
                <a:effectLst/>
                <a:latin typeface="Times New Roman" panose="02020603050405020304" pitchFamily="18" charset="0"/>
                <a:ea typeface="Times New Roman" panose="02020603050405020304" pitchFamily="18" charset="0"/>
              </a:rPr>
              <a:t>Šerić</a:t>
            </a:r>
            <a:r>
              <a:rPr lang="en-US" sz="700" dirty="0">
                <a:effectLst/>
                <a:latin typeface="Times New Roman" panose="02020603050405020304" pitchFamily="18" charset="0"/>
                <a:ea typeface="Times New Roman" panose="02020603050405020304" pitchFamily="18" charset="0"/>
              </a:rPr>
              <a:t>, M. and Ruiz Molina, M.E. (2019). Influence of environmental practices on brand equity, satisfaction and word of mouth. </a:t>
            </a:r>
            <a:r>
              <a:rPr lang="en-US" sz="700" i="1" dirty="0">
                <a:effectLst/>
                <a:latin typeface="Times New Roman" panose="02020603050405020304" pitchFamily="18" charset="0"/>
                <a:ea typeface="Times New Roman" panose="02020603050405020304" pitchFamily="18" charset="0"/>
              </a:rPr>
              <a:t>Journal of Brand Management</a:t>
            </a:r>
            <a:r>
              <a:rPr lang="en-US" sz="700" dirty="0">
                <a:effectLst/>
                <a:latin typeface="Times New Roman" panose="02020603050405020304" pitchFamily="18" charset="0"/>
                <a:ea typeface="Times New Roman" panose="02020603050405020304" pitchFamily="18" charset="0"/>
              </a:rPr>
              <a:t>.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a:t>
            </a:r>
            <a:r>
              <a:rPr lang="en-US" sz="700" dirty="0" err="1">
                <a:effectLst/>
                <a:latin typeface="Times New Roman" panose="02020603050405020304" pitchFamily="18" charset="0"/>
                <a:ea typeface="Times New Roman" panose="02020603050405020304" pitchFamily="18" charset="0"/>
              </a:rPr>
              <a:t>doi.org</a:t>
            </a:r>
            <a:r>
              <a:rPr lang="en-US" sz="700" dirty="0">
                <a:effectLst/>
                <a:latin typeface="Times New Roman" panose="02020603050405020304" pitchFamily="18" charset="0"/>
                <a:ea typeface="Times New Roman" panose="02020603050405020304" pitchFamily="18" charset="0"/>
              </a:rPr>
              <a:t>/10.1057/s41262-019-00160-y.</a:t>
            </a:r>
          </a:p>
          <a:p>
            <a:pPr>
              <a:lnSpc>
                <a:spcPct val="150000"/>
              </a:lnSpc>
              <a:spcAft>
                <a:spcPts val="1200"/>
              </a:spcAft>
            </a:pPr>
            <a:r>
              <a:rPr lang="en-US" sz="700" dirty="0" err="1">
                <a:effectLst/>
                <a:latin typeface="Times New Roman" panose="02020603050405020304" pitchFamily="18" charset="0"/>
                <a:ea typeface="Times New Roman" panose="02020603050405020304" pitchFamily="18" charset="0"/>
              </a:rPr>
              <a:t>Japutra</a:t>
            </a:r>
            <a:r>
              <a:rPr lang="en-US" sz="700" dirty="0">
                <a:effectLst/>
                <a:latin typeface="Times New Roman" panose="02020603050405020304" pitchFamily="18" charset="0"/>
                <a:ea typeface="Times New Roman" panose="02020603050405020304" pitchFamily="18" charset="0"/>
              </a:rPr>
              <a:t>, A. and </a:t>
            </a:r>
            <a:r>
              <a:rPr lang="en-US" sz="700" dirty="0" err="1">
                <a:effectLst/>
                <a:latin typeface="Times New Roman" panose="02020603050405020304" pitchFamily="18" charset="0"/>
                <a:ea typeface="Times New Roman" panose="02020603050405020304" pitchFamily="18" charset="0"/>
              </a:rPr>
              <a:t>Situmorang</a:t>
            </a:r>
            <a:r>
              <a:rPr lang="en-US" sz="700" dirty="0">
                <a:effectLst/>
                <a:latin typeface="Times New Roman" panose="02020603050405020304" pitchFamily="18" charset="0"/>
                <a:ea typeface="Times New Roman" panose="02020603050405020304" pitchFamily="18" charset="0"/>
              </a:rPr>
              <a:t>, R. (2021). The repercussions and challenges of COVID-19 in the hotel industry: Potential strategies from a case study of Indonesia. </a:t>
            </a:r>
            <a:r>
              <a:rPr lang="en-US" sz="700" i="1" dirty="0">
                <a:effectLst/>
                <a:latin typeface="Times New Roman" panose="02020603050405020304" pitchFamily="18" charset="0"/>
                <a:ea typeface="Times New Roman" panose="02020603050405020304" pitchFamily="18" charset="0"/>
              </a:rPr>
              <a:t>International Journal of Hospitality Management</a:t>
            </a:r>
            <a:r>
              <a:rPr lang="en-US" sz="700" dirty="0">
                <a:effectLst/>
                <a:latin typeface="Times New Roman" panose="02020603050405020304" pitchFamily="18" charset="0"/>
                <a:ea typeface="Times New Roman" panose="02020603050405020304" pitchFamily="18" charset="0"/>
              </a:rPr>
              <a:t>, [online] 95, p.102890.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a:t>
            </a:r>
            <a:r>
              <a:rPr lang="en-US" sz="700" dirty="0" err="1">
                <a:effectLst/>
                <a:latin typeface="Times New Roman" panose="02020603050405020304" pitchFamily="18" charset="0"/>
                <a:ea typeface="Times New Roman" panose="02020603050405020304" pitchFamily="18" charset="0"/>
              </a:rPr>
              <a:t>doi.org</a:t>
            </a:r>
            <a:r>
              <a:rPr lang="en-US" sz="700" dirty="0">
                <a:effectLst/>
                <a:latin typeface="Times New Roman" panose="02020603050405020304" pitchFamily="18" charset="0"/>
                <a:ea typeface="Times New Roman" panose="02020603050405020304" pitchFamily="18" charset="0"/>
              </a:rPr>
              <a:t>/10.1016/j.ijhm.2021.102890.</a:t>
            </a:r>
            <a:endParaRPr lang="x-none" sz="7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US" sz="700" dirty="0" err="1">
                <a:effectLst/>
                <a:latin typeface="Times New Roman" panose="02020603050405020304" pitchFamily="18" charset="0"/>
                <a:ea typeface="Times New Roman" panose="02020603050405020304" pitchFamily="18" charset="0"/>
              </a:rPr>
              <a:t>Pavlatos</a:t>
            </a:r>
            <a:r>
              <a:rPr lang="en-US" sz="700" dirty="0">
                <a:effectLst/>
                <a:latin typeface="Times New Roman" panose="02020603050405020304" pitchFamily="18" charset="0"/>
                <a:ea typeface="Times New Roman" panose="02020603050405020304" pitchFamily="18" charset="0"/>
              </a:rPr>
              <a:t>, O., </a:t>
            </a:r>
            <a:r>
              <a:rPr lang="en-US" sz="700" dirty="0" err="1">
                <a:effectLst/>
                <a:latin typeface="Times New Roman" panose="02020603050405020304" pitchFamily="18" charset="0"/>
                <a:ea typeface="Times New Roman" panose="02020603050405020304" pitchFamily="18" charset="0"/>
              </a:rPr>
              <a:t>Kostakis</a:t>
            </a:r>
            <a:r>
              <a:rPr lang="en-US" sz="700" dirty="0">
                <a:effectLst/>
                <a:latin typeface="Times New Roman" panose="02020603050405020304" pitchFamily="18" charset="0"/>
                <a:ea typeface="Times New Roman" panose="02020603050405020304" pitchFamily="18" charset="0"/>
              </a:rPr>
              <a:t>, H. and </a:t>
            </a:r>
            <a:r>
              <a:rPr lang="en-US" sz="700" dirty="0" err="1">
                <a:effectLst/>
                <a:latin typeface="Times New Roman" panose="02020603050405020304" pitchFamily="18" charset="0"/>
                <a:ea typeface="Times New Roman" panose="02020603050405020304" pitchFamily="18" charset="0"/>
              </a:rPr>
              <a:t>Digkas</a:t>
            </a:r>
            <a:r>
              <a:rPr lang="en-US" sz="700" dirty="0">
                <a:effectLst/>
                <a:latin typeface="Times New Roman" panose="02020603050405020304" pitchFamily="18" charset="0"/>
                <a:ea typeface="Times New Roman" panose="02020603050405020304" pitchFamily="18" charset="0"/>
              </a:rPr>
              <a:t>, D. (2020). Crisis Management in the Greek Hotel Industry in Response to COVID-19 Pandemic. </a:t>
            </a:r>
            <a:r>
              <a:rPr lang="en-US" sz="700" i="1" dirty="0">
                <a:effectLst/>
                <a:latin typeface="Times New Roman" panose="02020603050405020304" pitchFamily="18" charset="0"/>
                <a:ea typeface="Times New Roman" panose="02020603050405020304" pitchFamily="18" charset="0"/>
              </a:rPr>
              <a:t>Anatolia</a:t>
            </a:r>
            <a:r>
              <a:rPr lang="en-US" sz="700" dirty="0">
                <a:effectLst/>
                <a:latin typeface="Times New Roman" panose="02020603050405020304" pitchFamily="18" charset="0"/>
                <a:ea typeface="Times New Roman" panose="02020603050405020304" pitchFamily="18" charset="0"/>
              </a:rPr>
              <a:t>, 32(1), pp.1–13.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a:t>
            </a:r>
            <a:r>
              <a:rPr lang="en-US" sz="700" dirty="0" err="1">
                <a:effectLst/>
                <a:latin typeface="Times New Roman" panose="02020603050405020304" pitchFamily="18" charset="0"/>
                <a:ea typeface="Times New Roman" panose="02020603050405020304" pitchFamily="18" charset="0"/>
              </a:rPr>
              <a:t>doi.org</a:t>
            </a:r>
            <a:r>
              <a:rPr lang="en-US" sz="700" dirty="0">
                <a:effectLst/>
                <a:latin typeface="Times New Roman" panose="02020603050405020304" pitchFamily="18" charset="0"/>
                <a:ea typeface="Times New Roman" panose="02020603050405020304" pitchFamily="18" charset="0"/>
              </a:rPr>
              <a:t>/10.1080/13032917.2020.1850485.</a:t>
            </a:r>
          </a:p>
          <a:p>
            <a:pPr>
              <a:lnSpc>
                <a:spcPct val="150000"/>
              </a:lnSpc>
              <a:spcAft>
                <a:spcPts val="1200"/>
              </a:spcAft>
            </a:pPr>
            <a:r>
              <a:rPr lang="en-US" sz="700" dirty="0" err="1">
                <a:effectLst/>
                <a:latin typeface="Times New Roman" panose="02020603050405020304" pitchFamily="18" charset="0"/>
                <a:ea typeface="Times New Roman" panose="02020603050405020304" pitchFamily="18" charset="0"/>
              </a:rPr>
              <a:t>Yaşar</a:t>
            </a:r>
            <a:r>
              <a:rPr lang="en-US" sz="700" dirty="0">
                <a:effectLst/>
                <a:latin typeface="Times New Roman" panose="02020603050405020304" pitchFamily="18" charset="0"/>
                <a:ea typeface="Times New Roman" panose="02020603050405020304" pitchFamily="18" charset="0"/>
              </a:rPr>
              <a:t>, E. and </a:t>
            </a:r>
            <a:r>
              <a:rPr lang="en-US" sz="700" dirty="0" err="1">
                <a:effectLst/>
                <a:latin typeface="Times New Roman" panose="02020603050405020304" pitchFamily="18" charset="0"/>
                <a:ea typeface="Times New Roman" panose="02020603050405020304" pitchFamily="18" charset="0"/>
              </a:rPr>
              <a:t>Öztürk</a:t>
            </a:r>
            <a:r>
              <a:rPr lang="en-US" sz="700" dirty="0">
                <a:effectLst/>
                <a:latin typeface="Times New Roman" panose="02020603050405020304" pitchFamily="18" charset="0"/>
                <a:ea typeface="Times New Roman" panose="02020603050405020304" pitchFamily="18" charset="0"/>
              </a:rPr>
              <a:t>, İ. (2023). Examination of the relationship between empathy and social intelligence: the example of hotel management. </a:t>
            </a:r>
            <a:r>
              <a:rPr lang="en-US" sz="700" i="1" dirty="0">
                <a:effectLst/>
                <a:latin typeface="Times New Roman" panose="02020603050405020304" pitchFamily="18" charset="0"/>
                <a:ea typeface="Times New Roman" panose="02020603050405020304" pitchFamily="18" charset="0"/>
              </a:rPr>
              <a:t>Scientific Collection ‘</a:t>
            </a:r>
            <a:r>
              <a:rPr lang="en-US" sz="700" i="1" dirty="0" err="1">
                <a:effectLst/>
                <a:latin typeface="Times New Roman" panose="02020603050405020304" pitchFamily="18" charset="0"/>
                <a:ea typeface="Times New Roman" panose="02020603050405020304" pitchFamily="18" charset="0"/>
              </a:rPr>
              <a:t>InterConf</a:t>
            </a:r>
            <a:r>
              <a:rPr lang="en-US" sz="700" i="1" dirty="0">
                <a:effectLst/>
                <a:latin typeface="Times New Roman" panose="02020603050405020304" pitchFamily="18" charset="0"/>
                <a:ea typeface="Times New Roman" panose="02020603050405020304" pitchFamily="18" charset="0"/>
              </a:rPr>
              <a:t>’</a:t>
            </a:r>
            <a:r>
              <a:rPr lang="en-US" sz="700" dirty="0">
                <a:effectLst/>
                <a:latin typeface="Times New Roman" panose="02020603050405020304" pitchFamily="18" charset="0"/>
                <a:ea typeface="Times New Roman" panose="02020603050405020304" pitchFamily="18" charset="0"/>
              </a:rPr>
              <a:t>, [online] (141), pp.29–37. Available at: https://</a:t>
            </a:r>
            <a:r>
              <a:rPr lang="en-US" sz="700" dirty="0" err="1">
                <a:effectLst/>
                <a:latin typeface="Times New Roman" panose="02020603050405020304" pitchFamily="18" charset="0"/>
                <a:ea typeface="Times New Roman" panose="02020603050405020304" pitchFamily="18" charset="0"/>
              </a:rPr>
              <a:t>archive.interconf.center</a:t>
            </a:r>
            <a:r>
              <a:rPr lang="en-US" sz="700" dirty="0">
                <a:effectLst/>
                <a:latin typeface="Times New Roman" panose="02020603050405020304" pitchFamily="18" charset="0"/>
                <a:ea typeface="Times New Roman" panose="02020603050405020304" pitchFamily="18" charset="0"/>
              </a:rPr>
              <a:t>/</a:t>
            </a:r>
            <a:r>
              <a:rPr lang="en-US" sz="700" dirty="0" err="1">
                <a:effectLst/>
                <a:latin typeface="Times New Roman" panose="02020603050405020304" pitchFamily="18" charset="0"/>
                <a:ea typeface="Times New Roman" panose="02020603050405020304" pitchFamily="18" charset="0"/>
              </a:rPr>
              <a:t>index.php</a:t>
            </a:r>
            <a:r>
              <a:rPr lang="en-US" sz="700" dirty="0">
                <a:effectLst/>
                <a:latin typeface="Times New Roman" panose="02020603050405020304" pitchFamily="18" charset="0"/>
                <a:ea typeface="Times New Roman" panose="02020603050405020304" pitchFamily="18" charset="0"/>
              </a:rPr>
              <a:t>/conference-proceeding/article/view/2270 [Accessed 11 May 2023].</a:t>
            </a:r>
            <a:endParaRPr lang="x-none" sz="7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US" sz="700" dirty="0">
                <a:effectLst/>
                <a:latin typeface="Times New Roman" panose="02020603050405020304" pitchFamily="18" charset="0"/>
                <a:ea typeface="Times New Roman" panose="02020603050405020304" pitchFamily="18" charset="0"/>
              </a:rPr>
              <a:t>Man, S.S., Lee, W.K.H., Wong, K.P. and Chan, A.H.S. (2022). Policy Implications for Promoting the Adoption of Cogeneration Systems in the Hotel Industry: An Extension of the Technology Acceptance Mode. </a:t>
            </a:r>
            <a:r>
              <a:rPr lang="en-US" sz="700" i="1" dirty="0">
                <a:effectLst/>
                <a:latin typeface="Times New Roman" panose="02020603050405020304" pitchFamily="18" charset="0"/>
                <a:ea typeface="Times New Roman" panose="02020603050405020304" pitchFamily="18" charset="0"/>
              </a:rPr>
              <a:t>Buildings</a:t>
            </a:r>
            <a:r>
              <a:rPr lang="en-US" sz="700" dirty="0">
                <a:effectLst/>
                <a:latin typeface="Times New Roman" panose="02020603050405020304" pitchFamily="18" charset="0"/>
                <a:ea typeface="Times New Roman" panose="02020603050405020304" pitchFamily="18" charset="0"/>
              </a:rPr>
              <a:t>, [online] 12(8), p.1247.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a:t>
            </a:r>
            <a:r>
              <a:rPr lang="en-US" sz="700" dirty="0" err="1">
                <a:effectLst/>
                <a:latin typeface="Times New Roman" panose="02020603050405020304" pitchFamily="18" charset="0"/>
                <a:ea typeface="Times New Roman" panose="02020603050405020304" pitchFamily="18" charset="0"/>
              </a:rPr>
              <a:t>doi.org</a:t>
            </a:r>
            <a:r>
              <a:rPr lang="en-US" sz="700" dirty="0">
                <a:effectLst/>
                <a:latin typeface="Times New Roman" panose="02020603050405020304" pitchFamily="18" charset="0"/>
                <a:ea typeface="Times New Roman" panose="02020603050405020304" pitchFamily="18" charset="0"/>
              </a:rPr>
              <a:t>/10.3390/buildings12081247</a:t>
            </a:r>
            <a:endParaRPr lang="x-none" sz="700" dirty="0">
              <a:effectLst/>
              <a:latin typeface="Times New Roman" panose="02020603050405020304" pitchFamily="18" charset="0"/>
              <a:ea typeface="Calibri" panose="020F0502020204030204" pitchFamily="34" charset="0"/>
              <a:cs typeface="Arial" panose="020B0604020202020204" pitchFamily="34" charset="0"/>
            </a:endParaRPr>
          </a:p>
          <a:p>
            <a:pPr>
              <a:lnSpc>
                <a:spcPct val="150000"/>
              </a:lnSpc>
              <a:spcAft>
                <a:spcPts val="1200"/>
              </a:spcAft>
            </a:pPr>
            <a:r>
              <a:rPr lang="en-US" sz="700" dirty="0">
                <a:effectLst/>
                <a:latin typeface="Times New Roman" panose="02020603050405020304" pitchFamily="18" charset="0"/>
                <a:ea typeface="Times New Roman" panose="02020603050405020304" pitchFamily="18" charset="0"/>
              </a:rPr>
              <a:t>Akbari, M., Nazarian, A., </a:t>
            </a:r>
            <a:r>
              <a:rPr lang="en-US" sz="700" dirty="0" err="1">
                <a:effectLst/>
                <a:latin typeface="Times New Roman" panose="02020603050405020304" pitchFamily="18" charset="0"/>
                <a:ea typeface="Times New Roman" panose="02020603050405020304" pitchFamily="18" charset="0"/>
              </a:rPr>
              <a:t>Foroudi</a:t>
            </a:r>
            <a:r>
              <a:rPr lang="en-US" sz="700" dirty="0">
                <a:effectLst/>
                <a:latin typeface="Times New Roman" panose="02020603050405020304" pitchFamily="18" charset="0"/>
                <a:ea typeface="Times New Roman" panose="02020603050405020304" pitchFamily="18" charset="0"/>
              </a:rPr>
              <a:t>, P., Seyyed Amiri, N. and </a:t>
            </a:r>
            <a:r>
              <a:rPr lang="en-US" sz="700" dirty="0" err="1">
                <a:effectLst/>
                <a:latin typeface="Times New Roman" panose="02020603050405020304" pitchFamily="18" charset="0"/>
                <a:ea typeface="Times New Roman" panose="02020603050405020304" pitchFamily="18" charset="0"/>
              </a:rPr>
              <a:t>Ezatabadipoor</a:t>
            </a:r>
            <a:r>
              <a:rPr lang="en-US" sz="700" dirty="0">
                <a:effectLst/>
                <a:latin typeface="Times New Roman" panose="02020603050405020304" pitchFamily="18" charset="0"/>
                <a:ea typeface="Times New Roman" panose="02020603050405020304" pitchFamily="18" charset="0"/>
              </a:rPr>
              <a:t>, E. (2020). How corporate social responsibility contributes to strengthening brand loyalty, hotel positioning and intention to revisit? </a:t>
            </a:r>
            <a:r>
              <a:rPr lang="en-US" sz="700" i="1" dirty="0">
                <a:effectLst/>
                <a:latin typeface="Times New Roman" panose="02020603050405020304" pitchFamily="18" charset="0"/>
                <a:ea typeface="Times New Roman" panose="02020603050405020304" pitchFamily="18" charset="0"/>
              </a:rPr>
              <a:t>Current Issues in Tourism</a:t>
            </a:r>
            <a:r>
              <a:rPr lang="en-US" sz="700" dirty="0">
                <a:effectLst/>
                <a:latin typeface="Times New Roman" panose="02020603050405020304" pitchFamily="18" charset="0"/>
                <a:ea typeface="Times New Roman" panose="02020603050405020304" pitchFamily="18" charset="0"/>
              </a:rPr>
              <a:t>, pp.1–21.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a:t>
            </a:r>
            <a:r>
              <a:rPr lang="en-US" sz="700" dirty="0" err="1">
                <a:effectLst/>
                <a:latin typeface="Times New Roman" panose="02020603050405020304" pitchFamily="18" charset="0"/>
                <a:ea typeface="Times New Roman" panose="02020603050405020304" pitchFamily="18" charset="0"/>
              </a:rPr>
              <a:t>doi.org</a:t>
            </a:r>
            <a:r>
              <a:rPr lang="en-US" sz="700" dirty="0">
                <a:effectLst/>
                <a:latin typeface="Times New Roman" panose="02020603050405020304" pitchFamily="18" charset="0"/>
                <a:ea typeface="Times New Roman" panose="02020603050405020304" pitchFamily="18" charset="0"/>
              </a:rPr>
              <a:t>/10.1080/13683500.2020.1800601.</a:t>
            </a:r>
            <a:endParaRPr lang="x-none" sz="700" dirty="0">
              <a:effectLst/>
              <a:latin typeface="Times New Roman" panose="02020603050405020304" pitchFamily="18" charset="0"/>
              <a:ea typeface="Times New Roman" panose="02020603050405020304" pitchFamily="18" charset="0"/>
            </a:endParaRPr>
          </a:p>
          <a:p>
            <a:pPr>
              <a:lnSpc>
                <a:spcPct val="150000"/>
              </a:lnSpc>
              <a:spcAft>
                <a:spcPts val="1200"/>
              </a:spcAft>
            </a:pPr>
            <a:endParaRPr lang="x-none" sz="700" dirty="0">
              <a:effectLst/>
              <a:latin typeface="Times New Roman" panose="02020603050405020304" pitchFamily="18" charset="0"/>
              <a:ea typeface="Times New Roman" panose="02020603050405020304" pitchFamily="18" charset="0"/>
            </a:endParaRPr>
          </a:p>
          <a:p>
            <a:pPr>
              <a:lnSpc>
                <a:spcPct val="150000"/>
              </a:lnSpc>
              <a:spcAft>
                <a:spcPts val="1200"/>
              </a:spcAft>
            </a:pPr>
            <a:endParaRPr lang="x-none" sz="700" dirty="0">
              <a:effectLst/>
              <a:latin typeface="Times New Roman" panose="02020603050405020304" pitchFamily="18" charset="0"/>
              <a:ea typeface="Times New Roman" panose="02020603050405020304" pitchFamily="18" charset="0"/>
            </a:endParaRPr>
          </a:p>
          <a:p>
            <a:endParaRPr lang="x-none" sz="700" dirty="0"/>
          </a:p>
        </p:txBody>
      </p:sp>
    </p:spTree>
    <p:extLst>
      <p:ext uri="{BB962C8B-B14F-4D97-AF65-F5344CB8AC3E}">
        <p14:creationId xmlns:p14="http://schemas.microsoft.com/office/powerpoint/2010/main" val="3430967552"/>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{F75FE393-A346-914A-B6D1-CBC00604C097}tf10001072</Template>
  <TotalTime>91</TotalTime>
  <Words>1738</Words>
  <Application>Microsoft Macintosh PowerPoint</Application>
  <PresentationFormat>Widescreen</PresentationFormat>
  <Paragraphs>64</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Franklin Gothic Book</vt:lpstr>
      <vt:lpstr>Georgia Pro Light</vt:lpstr>
      <vt:lpstr>Söhne</vt:lpstr>
      <vt:lpstr>Times New Roman</vt:lpstr>
      <vt:lpstr>Crop</vt:lpstr>
      <vt:lpstr>Student name: IULIA FERENT</vt:lpstr>
      <vt:lpstr>PowerPoint Presentation</vt:lpstr>
      <vt:lpstr>Overview of the Room Cleaning Checklist</vt:lpstr>
      <vt:lpstr>Employee Engagement Model</vt:lpstr>
      <vt:lpstr>Ensuring Brand Standards</vt:lpstr>
      <vt:lpstr>Ensuring Brand Standards</vt:lpstr>
      <vt:lpstr>Health and Safety Procedures</vt:lpstr>
      <vt:lpstr>Best Industry Practices</vt:lpstr>
      <vt:lpstr>Team Engagement Activities</vt:lpstr>
      <vt:lpstr>conclusion </vt:lpstr>
      <vt:lpstr>Refrences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Deckzi Solutions</dc:creator>
  <cp:lastModifiedBy>Iulia Petronela Ferent</cp:lastModifiedBy>
  <cp:revision>7</cp:revision>
  <dcterms:created xsi:type="dcterms:W3CDTF">2022-01-24T11:33:51Z</dcterms:created>
  <dcterms:modified xsi:type="dcterms:W3CDTF">2023-11-12T23:38:05Z</dcterms:modified>
</cp:coreProperties>
</file>