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75" r:id="rId4"/>
  </p:sldMasterIdLst>
  <p:notesMasterIdLst>
    <p:notesMasterId r:id="rId23"/>
  </p:notesMasterIdLst>
  <p:sldIdLst>
    <p:sldId id="642" r:id="rId5"/>
    <p:sldId id="648" r:id="rId6"/>
    <p:sldId id="647" r:id="rId7"/>
    <p:sldId id="517" r:id="rId8"/>
    <p:sldId id="518" r:id="rId9"/>
    <p:sldId id="521" r:id="rId10"/>
    <p:sldId id="649" r:id="rId11"/>
    <p:sldId id="651" r:id="rId12"/>
    <p:sldId id="650" r:id="rId13"/>
    <p:sldId id="653" r:id="rId14"/>
    <p:sldId id="623" r:id="rId15"/>
    <p:sldId id="646" r:id="rId16"/>
    <p:sldId id="644" r:id="rId17"/>
    <p:sldId id="256" r:id="rId18"/>
    <p:sldId id="643" r:id="rId19"/>
    <p:sldId id="645" r:id="rId20"/>
    <p:sldId id="636" r:id="rId21"/>
    <p:sldId id="65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3BB354-188A-4A14-AA3B-C4671163DFEE}" v="1" dt="2024-09-25T07:57:44.5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BCDF4855-0808-40BF-B509-413A6A552908}"/>
    <pc:docChg chg="custSel addSld modSld sldOrd">
      <pc:chgData name="Stephanie Bradley" userId="bb573b86-6a01-430f-ba3c-43c2b2970490" providerId="ADAL" clId="{BCDF4855-0808-40BF-B509-413A6A552908}" dt="2024-08-22T07:38:21.477" v="3130"/>
      <pc:docMkLst>
        <pc:docMk/>
      </pc:docMkLst>
      <pc:sldChg chg="modSp mod ord">
        <pc:chgData name="Stephanie Bradley" userId="bb573b86-6a01-430f-ba3c-43c2b2970490" providerId="ADAL" clId="{BCDF4855-0808-40BF-B509-413A6A552908}" dt="2024-08-22T06:31:25.227" v="128" actId="20577"/>
        <pc:sldMkLst>
          <pc:docMk/>
          <pc:sldMk cId="1763910790" sldId="256"/>
        </pc:sldMkLst>
        <pc:spChg chg="mod">
          <ac:chgData name="Stephanie Bradley" userId="bb573b86-6a01-430f-ba3c-43c2b2970490" providerId="ADAL" clId="{BCDF4855-0808-40BF-B509-413A6A552908}" dt="2024-08-22T06:31:25.227" v="128" actId="20577"/>
          <ac:spMkLst>
            <pc:docMk/>
            <pc:sldMk cId="1763910790" sldId="256"/>
            <ac:spMk id="4" creationId="{303B55ED-2CBB-5B76-12C9-AA5EE7C23BBB}"/>
          </ac:spMkLst>
        </pc:spChg>
      </pc:sldChg>
      <pc:sldChg chg="modSp">
        <pc:chgData name="Stephanie Bradley" userId="bb573b86-6a01-430f-ba3c-43c2b2970490" providerId="ADAL" clId="{BCDF4855-0808-40BF-B509-413A6A552908}" dt="2024-08-22T06:46:45.412" v="1493" actId="20577"/>
        <pc:sldMkLst>
          <pc:docMk/>
          <pc:sldMk cId="2167787220" sldId="518"/>
        </pc:sldMkLst>
        <pc:spChg chg="mod">
          <ac:chgData name="Stephanie Bradley" userId="bb573b86-6a01-430f-ba3c-43c2b2970490" providerId="ADAL" clId="{BCDF4855-0808-40BF-B509-413A6A552908}" dt="2024-08-22T06:46:45.412" v="1493" actId="20577"/>
          <ac:spMkLst>
            <pc:docMk/>
            <pc:sldMk cId="2167787220" sldId="518"/>
            <ac:spMk id="3" creationId="{5ED9DFEC-0BF5-029F-A8DD-DCFD50E8B5FE}"/>
          </ac:spMkLst>
        </pc:spChg>
      </pc:sldChg>
      <pc:sldChg chg="modSp mod ord">
        <pc:chgData name="Stephanie Bradley" userId="bb573b86-6a01-430f-ba3c-43c2b2970490" providerId="ADAL" clId="{BCDF4855-0808-40BF-B509-413A6A552908}" dt="2024-08-22T06:37:12.576" v="683" actId="20577"/>
        <pc:sldMkLst>
          <pc:docMk/>
          <pc:sldMk cId="3953348449" sldId="636"/>
        </pc:sldMkLst>
        <pc:spChg chg="mod">
          <ac:chgData name="Stephanie Bradley" userId="bb573b86-6a01-430f-ba3c-43c2b2970490" providerId="ADAL" clId="{BCDF4855-0808-40BF-B509-413A6A552908}" dt="2024-08-22T06:37:12.576" v="683" actId="20577"/>
          <ac:spMkLst>
            <pc:docMk/>
            <pc:sldMk cId="3953348449" sldId="636"/>
            <ac:spMk id="2" creationId="{B686ACA0-3710-380C-F141-C0928FAF5304}"/>
          </ac:spMkLst>
        </pc:spChg>
      </pc:sldChg>
      <pc:sldChg chg="modSp mod">
        <pc:chgData name="Stephanie Bradley" userId="bb573b86-6a01-430f-ba3c-43c2b2970490" providerId="ADAL" clId="{BCDF4855-0808-40BF-B509-413A6A552908}" dt="2024-08-22T07:24:26.334" v="2632" actId="20577"/>
        <pc:sldMkLst>
          <pc:docMk/>
          <pc:sldMk cId="3571685898" sldId="642"/>
        </pc:sldMkLst>
        <pc:spChg chg="mod">
          <ac:chgData name="Stephanie Bradley" userId="bb573b86-6a01-430f-ba3c-43c2b2970490" providerId="ADAL" clId="{BCDF4855-0808-40BF-B509-413A6A552908}" dt="2024-08-22T07:24:26.334" v="2632" actId="20577"/>
          <ac:spMkLst>
            <pc:docMk/>
            <pc:sldMk cId="3571685898" sldId="642"/>
            <ac:spMk id="3" creationId="{E59E4643-C805-F4EA-EA41-6D9CE5CD232F}"/>
          </ac:spMkLst>
        </pc:spChg>
      </pc:sldChg>
      <pc:sldChg chg="modSp mod ord">
        <pc:chgData name="Stephanie Bradley" userId="bb573b86-6a01-430f-ba3c-43c2b2970490" providerId="ADAL" clId="{BCDF4855-0808-40BF-B509-413A6A552908}" dt="2024-08-22T06:31:38.768" v="132"/>
        <pc:sldMkLst>
          <pc:docMk/>
          <pc:sldMk cId="629966934" sldId="643"/>
        </pc:sldMkLst>
        <pc:spChg chg="mod">
          <ac:chgData name="Stephanie Bradley" userId="bb573b86-6a01-430f-ba3c-43c2b2970490" providerId="ADAL" clId="{BCDF4855-0808-40BF-B509-413A6A552908}" dt="2024-08-22T06:29:05.030" v="10" actId="20577"/>
          <ac:spMkLst>
            <pc:docMk/>
            <pc:sldMk cId="629966934" sldId="643"/>
            <ac:spMk id="5" creationId="{8758B82F-032B-F365-AC7D-53DB7FDBE285}"/>
          </ac:spMkLst>
        </pc:spChg>
      </pc:sldChg>
      <pc:sldChg chg="addSp modSp new mod modClrScheme modAnim chgLayout">
        <pc:chgData name="Stephanie Bradley" userId="bb573b86-6a01-430f-ba3c-43c2b2970490" providerId="ADAL" clId="{BCDF4855-0808-40BF-B509-413A6A552908}" dt="2024-08-22T06:33:10.558" v="269"/>
        <pc:sldMkLst>
          <pc:docMk/>
          <pc:sldMk cId="2326888000" sldId="644"/>
        </pc:sldMkLst>
        <pc:spChg chg="mod ord">
          <ac:chgData name="Stephanie Bradley" userId="bb573b86-6a01-430f-ba3c-43c2b2970490" providerId="ADAL" clId="{BCDF4855-0808-40BF-B509-413A6A552908}" dt="2024-08-22T06:32:22.130" v="149" actId="700"/>
          <ac:spMkLst>
            <pc:docMk/>
            <pc:sldMk cId="2326888000" sldId="644"/>
            <ac:spMk id="2" creationId="{D536DAE8-D6AB-D4E4-B4FD-AA4799FBB5D9}"/>
          </ac:spMkLst>
        </pc:spChg>
        <pc:spChg chg="mod ord">
          <ac:chgData name="Stephanie Bradley" userId="bb573b86-6a01-430f-ba3c-43c2b2970490" providerId="ADAL" clId="{BCDF4855-0808-40BF-B509-413A6A552908}" dt="2024-08-22T06:32:22.130" v="149" actId="700"/>
          <ac:spMkLst>
            <pc:docMk/>
            <pc:sldMk cId="2326888000" sldId="644"/>
            <ac:spMk id="3" creationId="{251FF4F0-B31D-3BB9-6F8D-DA47CEFA80BD}"/>
          </ac:spMkLst>
        </pc:spChg>
        <pc:spChg chg="add mod ord">
          <ac:chgData name="Stephanie Bradley" userId="bb573b86-6a01-430f-ba3c-43c2b2970490" providerId="ADAL" clId="{BCDF4855-0808-40BF-B509-413A6A552908}" dt="2024-08-22T06:33:01.403" v="268" actId="20577"/>
          <ac:spMkLst>
            <pc:docMk/>
            <pc:sldMk cId="2326888000" sldId="644"/>
            <ac:spMk id="4" creationId="{5307F94C-16B9-90C8-CC30-AF0AA87DD9E3}"/>
          </ac:spMkLst>
        </pc:spChg>
      </pc:sldChg>
      <pc:sldChg chg="modSp new mod modAnim">
        <pc:chgData name="Stephanie Bradley" userId="bb573b86-6a01-430f-ba3c-43c2b2970490" providerId="ADAL" clId="{BCDF4855-0808-40BF-B509-413A6A552908}" dt="2024-08-22T06:36:46.807" v="661"/>
        <pc:sldMkLst>
          <pc:docMk/>
          <pc:sldMk cId="598587576" sldId="645"/>
        </pc:sldMkLst>
        <pc:spChg chg="mod">
          <ac:chgData name="Stephanie Bradley" userId="bb573b86-6a01-430f-ba3c-43c2b2970490" providerId="ADAL" clId="{BCDF4855-0808-40BF-B509-413A6A552908}" dt="2024-08-22T06:34:25.366" v="397" actId="20577"/>
          <ac:spMkLst>
            <pc:docMk/>
            <pc:sldMk cId="598587576" sldId="645"/>
            <ac:spMk id="2" creationId="{A4200CD9-E897-8FDA-B29A-A2BCE0EC3F69}"/>
          </ac:spMkLst>
        </pc:spChg>
        <pc:spChg chg="mod">
          <ac:chgData name="Stephanie Bradley" userId="bb573b86-6a01-430f-ba3c-43c2b2970490" providerId="ADAL" clId="{BCDF4855-0808-40BF-B509-413A6A552908}" dt="2024-08-22T06:36:15.559" v="654" actId="20577"/>
          <ac:spMkLst>
            <pc:docMk/>
            <pc:sldMk cId="598587576" sldId="645"/>
            <ac:spMk id="3" creationId="{37472EFB-90CD-BE6D-599D-E88D6FB56969}"/>
          </ac:spMkLst>
        </pc:spChg>
      </pc:sldChg>
      <pc:sldChg chg="modSp add mod ord">
        <pc:chgData name="Stephanie Bradley" userId="bb573b86-6a01-430f-ba3c-43c2b2970490" providerId="ADAL" clId="{BCDF4855-0808-40BF-B509-413A6A552908}" dt="2024-08-22T06:37:35.451" v="693" actId="20577"/>
        <pc:sldMkLst>
          <pc:docMk/>
          <pc:sldMk cId="1100118800" sldId="646"/>
        </pc:sldMkLst>
        <pc:spChg chg="mod">
          <ac:chgData name="Stephanie Bradley" userId="bb573b86-6a01-430f-ba3c-43c2b2970490" providerId="ADAL" clId="{BCDF4855-0808-40BF-B509-413A6A552908}" dt="2024-08-22T06:37:32.259" v="692" actId="20577"/>
          <ac:spMkLst>
            <pc:docMk/>
            <pc:sldMk cId="1100118800" sldId="646"/>
            <ac:spMk id="2" creationId="{C765B0B8-F1E5-8E12-B73B-0C3E8FC0903B}"/>
          </ac:spMkLst>
        </pc:spChg>
        <pc:spChg chg="mod">
          <ac:chgData name="Stephanie Bradley" userId="bb573b86-6a01-430f-ba3c-43c2b2970490" providerId="ADAL" clId="{BCDF4855-0808-40BF-B509-413A6A552908}" dt="2024-08-22T06:37:35.451" v="693" actId="20577"/>
          <ac:spMkLst>
            <pc:docMk/>
            <pc:sldMk cId="1100118800" sldId="646"/>
            <ac:spMk id="3" creationId="{E59E4643-C805-F4EA-EA41-6D9CE5CD232F}"/>
          </ac:spMkLst>
        </pc:spChg>
      </pc:sldChg>
      <pc:sldChg chg="modSp new mod modAnim">
        <pc:chgData name="Stephanie Bradley" userId="bb573b86-6a01-430f-ba3c-43c2b2970490" providerId="ADAL" clId="{BCDF4855-0808-40BF-B509-413A6A552908}" dt="2024-08-22T06:45:52.618" v="1457"/>
        <pc:sldMkLst>
          <pc:docMk/>
          <pc:sldMk cId="3855930437" sldId="647"/>
        </pc:sldMkLst>
        <pc:spChg chg="mod">
          <ac:chgData name="Stephanie Bradley" userId="bb573b86-6a01-430f-ba3c-43c2b2970490" providerId="ADAL" clId="{BCDF4855-0808-40BF-B509-413A6A552908}" dt="2024-08-22T06:38:45.775" v="716" actId="113"/>
          <ac:spMkLst>
            <pc:docMk/>
            <pc:sldMk cId="3855930437" sldId="647"/>
            <ac:spMk id="2" creationId="{B9AF3777-15C4-D7D1-0382-66050C00FACF}"/>
          </ac:spMkLst>
        </pc:spChg>
        <pc:spChg chg="mod">
          <ac:chgData name="Stephanie Bradley" userId="bb573b86-6a01-430f-ba3c-43c2b2970490" providerId="ADAL" clId="{BCDF4855-0808-40BF-B509-413A6A552908}" dt="2024-08-22T06:45:47.193" v="1456" actId="20577"/>
          <ac:spMkLst>
            <pc:docMk/>
            <pc:sldMk cId="3855930437" sldId="647"/>
            <ac:spMk id="3" creationId="{E3825F42-33E8-BEFB-585C-E4BF918A43BC}"/>
          </ac:spMkLst>
        </pc:spChg>
      </pc:sldChg>
      <pc:sldChg chg="modSp new mod">
        <pc:chgData name="Stephanie Bradley" userId="bb573b86-6a01-430f-ba3c-43c2b2970490" providerId="ADAL" clId="{BCDF4855-0808-40BF-B509-413A6A552908}" dt="2024-08-22T06:44:13.119" v="1327" actId="20577"/>
        <pc:sldMkLst>
          <pc:docMk/>
          <pc:sldMk cId="2939584785" sldId="648"/>
        </pc:sldMkLst>
        <pc:spChg chg="mod">
          <ac:chgData name="Stephanie Bradley" userId="bb573b86-6a01-430f-ba3c-43c2b2970490" providerId="ADAL" clId="{BCDF4855-0808-40BF-B509-413A6A552908}" dt="2024-08-22T06:43:32.655" v="1310" actId="113"/>
          <ac:spMkLst>
            <pc:docMk/>
            <pc:sldMk cId="2939584785" sldId="648"/>
            <ac:spMk id="2" creationId="{7486734F-9F7A-327E-DEFE-D4B62AA0771F}"/>
          </ac:spMkLst>
        </pc:spChg>
        <pc:spChg chg="mod">
          <ac:chgData name="Stephanie Bradley" userId="bb573b86-6a01-430f-ba3c-43c2b2970490" providerId="ADAL" clId="{BCDF4855-0808-40BF-B509-413A6A552908}" dt="2024-08-22T06:44:13.119" v="1327" actId="20577"/>
          <ac:spMkLst>
            <pc:docMk/>
            <pc:sldMk cId="2939584785" sldId="648"/>
            <ac:spMk id="3" creationId="{7AFB478D-2C20-2D31-C06B-FBF1FB779099}"/>
          </ac:spMkLst>
        </pc:spChg>
      </pc:sldChg>
      <pc:sldChg chg="modSp new mod modAnim">
        <pc:chgData name="Stephanie Bradley" userId="bb573b86-6a01-430f-ba3c-43c2b2970490" providerId="ADAL" clId="{BCDF4855-0808-40BF-B509-413A6A552908}" dt="2024-08-22T07:38:21.477" v="3130"/>
        <pc:sldMkLst>
          <pc:docMk/>
          <pc:sldMk cId="2501408035" sldId="649"/>
        </pc:sldMkLst>
        <pc:spChg chg="mod">
          <ac:chgData name="Stephanie Bradley" userId="bb573b86-6a01-430f-ba3c-43c2b2970490" providerId="ADAL" clId="{BCDF4855-0808-40BF-B509-413A6A552908}" dt="2024-08-22T06:47:08.301" v="1524" actId="113"/>
          <ac:spMkLst>
            <pc:docMk/>
            <pc:sldMk cId="2501408035" sldId="649"/>
            <ac:spMk id="2" creationId="{A2DABB91-CD59-3903-1024-2D3162A0BD1B}"/>
          </ac:spMkLst>
        </pc:spChg>
        <pc:spChg chg="mod">
          <ac:chgData name="Stephanie Bradley" userId="bb573b86-6a01-430f-ba3c-43c2b2970490" providerId="ADAL" clId="{BCDF4855-0808-40BF-B509-413A6A552908}" dt="2024-08-22T07:18:40.970" v="1936" actId="20577"/>
          <ac:spMkLst>
            <pc:docMk/>
            <pc:sldMk cId="2501408035" sldId="649"/>
            <ac:spMk id="3" creationId="{27FAADA6-7E2E-C964-7D35-9BCCF4699DDD}"/>
          </ac:spMkLst>
        </pc:spChg>
      </pc:sldChg>
      <pc:sldChg chg="modSp new mod modAnim">
        <pc:chgData name="Stephanie Bradley" userId="bb573b86-6a01-430f-ba3c-43c2b2970490" providerId="ADAL" clId="{BCDF4855-0808-40BF-B509-413A6A552908}" dt="2024-08-22T07:23:53.460" v="2585"/>
        <pc:sldMkLst>
          <pc:docMk/>
          <pc:sldMk cId="1136137554" sldId="650"/>
        </pc:sldMkLst>
        <pc:spChg chg="mod">
          <ac:chgData name="Stephanie Bradley" userId="bb573b86-6a01-430f-ba3c-43c2b2970490" providerId="ADAL" clId="{BCDF4855-0808-40BF-B509-413A6A552908}" dt="2024-08-22T07:19:17.201" v="1960" actId="207"/>
          <ac:spMkLst>
            <pc:docMk/>
            <pc:sldMk cId="1136137554" sldId="650"/>
            <ac:spMk id="2" creationId="{6EF3D872-E558-1473-57E8-A6FC76D84AC5}"/>
          </ac:spMkLst>
        </pc:spChg>
        <pc:spChg chg="mod">
          <ac:chgData name="Stephanie Bradley" userId="bb573b86-6a01-430f-ba3c-43c2b2970490" providerId="ADAL" clId="{BCDF4855-0808-40BF-B509-413A6A552908}" dt="2024-08-22T07:23:47.113" v="2584" actId="27636"/>
          <ac:spMkLst>
            <pc:docMk/>
            <pc:sldMk cId="1136137554" sldId="650"/>
            <ac:spMk id="3" creationId="{59AB0294-019F-D12B-0EFA-A19617EBA852}"/>
          </ac:spMkLst>
        </pc:spChg>
      </pc:sldChg>
      <pc:sldChg chg="modSp new mod">
        <pc:chgData name="Stephanie Bradley" userId="bb573b86-6a01-430f-ba3c-43c2b2970490" providerId="ADAL" clId="{BCDF4855-0808-40BF-B509-413A6A552908}" dt="2024-08-22T07:26:36.858" v="2774" actId="20577"/>
        <pc:sldMkLst>
          <pc:docMk/>
          <pc:sldMk cId="351588605" sldId="651"/>
        </pc:sldMkLst>
        <pc:spChg chg="mod">
          <ac:chgData name="Stephanie Bradley" userId="bb573b86-6a01-430f-ba3c-43c2b2970490" providerId="ADAL" clId="{BCDF4855-0808-40BF-B509-413A6A552908}" dt="2024-08-22T07:26:36.858" v="2774" actId="20577"/>
          <ac:spMkLst>
            <pc:docMk/>
            <pc:sldMk cId="351588605" sldId="651"/>
            <ac:spMk id="2" creationId="{2CF0FE7C-8904-0CFE-CAAF-F7E5C8A2C4D2}"/>
          </ac:spMkLst>
        </pc:spChg>
        <pc:spChg chg="mod">
          <ac:chgData name="Stephanie Bradley" userId="bb573b86-6a01-430f-ba3c-43c2b2970490" providerId="ADAL" clId="{BCDF4855-0808-40BF-B509-413A6A552908}" dt="2024-08-22T07:26:19.026" v="2745" actId="20577"/>
          <ac:spMkLst>
            <pc:docMk/>
            <pc:sldMk cId="351588605" sldId="651"/>
            <ac:spMk id="3" creationId="{E07FDAAD-D00A-3D66-5EE3-6F6EF025E83E}"/>
          </ac:spMkLst>
        </pc:spChg>
      </pc:sldChg>
      <pc:sldChg chg="modSp new mod">
        <pc:chgData name="Stephanie Bradley" userId="bb573b86-6a01-430f-ba3c-43c2b2970490" providerId="ADAL" clId="{BCDF4855-0808-40BF-B509-413A6A552908}" dt="2024-08-22T07:30:33.993" v="3018" actId="20577"/>
        <pc:sldMkLst>
          <pc:docMk/>
          <pc:sldMk cId="3447222513" sldId="652"/>
        </pc:sldMkLst>
        <pc:spChg chg="mod">
          <ac:chgData name="Stephanie Bradley" userId="bb573b86-6a01-430f-ba3c-43c2b2970490" providerId="ADAL" clId="{BCDF4855-0808-40BF-B509-413A6A552908}" dt="2024-08-22T07:29:09.262" v="2805" actId="113"/>
          <ac:spMkLst>
            <pc:docMk/>
            <pc:sldMk cId="3447222513" sldId="652"/>
            <ac:spMk id="2" creationId="{D1A8A5D7-EC24-57C2-CCA2-813F5ADE5FF7}"/>
          </ac:spMkLst>
        </pc:spChg>
        <pc:spChg chg="mod">
          <ac:chgData name="Stephanie Bradley" userId="bb573b86-6a01-430f-ba3c-43c2b2970490" providerId="ADAL" clId="{BCDF4855-0808-40BF-B509-413A6A552908}" dt="2024-08-22T07:30:33.993" v="3018" actId="20577"/>
          <ac:spMkLst>
            <pc:docMk/>
            <pc:sldMk cId="3447222513" sldId="652"/>
            <ac:spMk id="3" creationId="{98F61D0B-5EDA-291C-68E3-B2BB5C4A232F}"/>
          </ac:spMkLst>
        </pc:spChg>
      </pc:sldChg>
      <pc:sldChg chg="modSp new mod">
        <pc:chgData name="Stephanie Bradley" userId="bb573b86-6a01-430f-ba3c-43c2b2970490" providerId="ADAL" clId="{BCDF4855-0808-40BF-B509-413A6A552908}" dt="2024-08-22T07:37:14.325" v="3125" actId="20577"/>
        <pc:sldMkLst>
          <pc:docMk/>
          <pc:sldMk cId="3475180603" sldId="653"/>
        </pc:sldMkLst>
        <pc:spChg chg="mod">
          <ac:chgData name="Stephanie Bradley" userId="bb573b86-6a01-430f-ba3c-43c2b2970490" providerId="ADAL" clId="{BCDF4855-0808-40BF-B509-413A6A552908}" dt="2024-08-22T07:37:06.434" v="3100" actId="113"/>
          <ac:spMkLst>
            <pc:docMk/>
            <pc:sldMk cId="3475180603" sldId="653"/>
            <ac:spMk id="2" creationId="{60310247-D78C-AB54-3665-C1FA05EFBB7B}"/>
          </ac:spMkLst>
        </pc:spChg>
        <pc:spChg chg="mod">
          <ac:chgData name="Stephanie Bradley" userId="bb573b86-6a01-430f-ba3c-43c2b2970490" providerId="ADAL" clId="{BCDF4855-0808-40BF-B509-413A6A552908}" dt="2024-08-22T07:37:14.325" v="3125" actId="20577"/>
          <ac:spMkLst>
            <pc:docMk/>
            <pc:sldMk cId="3475180603" sldId="653"/>
            <ac:spMk id="3" creationId="{B44D9FB8-F81B-AADE-6746-F63F3C49F22D}"/>
          </ac:spMkLst>
        </pc:spChg>
      </pc:sldChg>
    </pc:docChg>
  </pc:docChgLst>
  <pc:docChgLst>
    <pc:chgData name="Stephanie Bradley" userId="bb573b86-6a01-430f-ba3c-43c2b2970490" providerId="ADAL" clId="{BD3BB354-188A-4A14-AA3B-C4671163DFEE}"/>
    <pc:docChg chg="addSld modSld">
      <pc:chgData name="Stephanie Bradley" userId="bb573b86-6a01-430f-ba3c-43c2b2970490" providerId="ADAL" clId="{BD3BB354-188A-4A14-AA3B-C4671163DFEE}" dt="2024-09-25T07:57:44.534" v="0"/>
      <pc:docMkLst>
        <pc:docMk/>
      </pc:docMkLst>
      <pc:sldChg chg="add">
        <pc:chgData name="Stephanie Bradley" userId="bb573b86-6a01-430f-ba3c-43c2b2970490" providerId="ADAL" clId="{BD3BB354-188A-4A14-AA3B-C4671163DFEE}" dt="2024-09-25T07:57:44.534" v="0"/>
        <pc:sldMkLst>
          <pc:docMk/>
          <pc:sldMk cId="689342867" sldId="623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B53B1B-06D1-4B45-A81B-F34B8B06C2E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13D8A6-C188-4D88-9494-078AA44CC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67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883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2294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A8722-240D-815B-9ADB-B941F6BAA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EF1FDD-9A52-6683-7ADA-678461D08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67950-43D5-ACE3-A803-462087F3A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5770F-37EF-4892-4CCB-3BA48602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3C29C-8D79-1422-3D64-834AC1F5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14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BE02-AA7F-CA8B-BDBA-E60A6A7A0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BBDBA-4DBF-4C36-BAEB-2B346EF11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82182-20D4-AB6A-FB9A-9BC9C45B3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9ED32-21D5-15B1-4D9B-1DF6F149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4CEA4-385A-8C42-EAF0-0826FEEA4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08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A6357-5684-90F7-5807-87E61AE0B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059EE1-2B28-6A2C-25A1-7B5A3139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817F7-654C-7680-27B3-32056B705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DC7CB-E74E-1965-6D1E-D07F111F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6DA4-931F-79CE-C08F-CFE1B1798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840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9D22D-5298-6CD1-E86E-C551CEADC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6A1A-C1BA-9321-DA20-1AB0766CE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0F388-EE83-A34B-2B6F-8D8E73D6E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11A86-7BD9-F0A8-10A2-AD36F9AE6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71608-B2E3-E8E6-84B1-2B406DA05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7C4F4-29DD-443E-F652-6EBF4E5F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094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77E9-7A18-58B0-9032-804FAC99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370BF-C8C8-F2A4-A8B0-31A6417EE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267B-2625-83BD-7D8B-F970400E7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E0BD3-043C-2018-7E70-9F189C424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24F714-847E-5559-41B9-F1C92D4AF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6789-E85E-2324-A558-C59ED626F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0B733-6C04-83AE-936B-B6A35A869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3318D-9E90-1541-C61B-0EECDF0FD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67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B73E2-5B57-8462-26F3-FAF03CA95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1B1C4-2845-DF7B-A28B-5A93B9AE4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051EB-66CA-8292-BBE6-587D9938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13458-85FE-9106-D1F1-1A9979724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9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ACA46A-C441-91E8-944A-737146A46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0CF3B-6687-23FA-718D-C8260DFC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D1B59-6D15-00F1-46C6-47865367E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00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EB2B-7851-70D4-8891-0CE6C6F6A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841E6-8A04-7497-52A2-2C81A14A3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A8ADBF-3108-225B-E77F-F437A44BB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4FA07-2154-71F6-5229-29076B46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8FC8E-0E39-873C-D605-D2F1EE64B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F9531-5003-EB1F-5EB7-261A288D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6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F71A-A69E-1FB0-0F3B-3E46B5565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96596A-0501-4DFC-F347-3B2987DB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DE836-6224-FB9B-CD5E-5D0C57584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0C038-D784-ABE4-1CB5-6EDA6065B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9F8CE-5FC0-C6FF-7958-233390812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73E45-E3DD-0A6B-11DA-F60A7EE7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40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226DE-1D3F-1DE4-411F-3CDE7D312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33A3D-495F-379D-0060-2AF1703EA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74E67-781C-39EC-3C2D-A319EF11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33523-4A98-7585-4298-1ADB3F371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4942-C4CF-98B8-3F1C-2BBFC572D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25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D3DA74-64B6-2878-7AF0-38DA251D9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FCCEC-67BC-2E7D-2E2E-D0FC9996D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3A3A4-AD6A-AF0C-A579-8D09E9B1B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0BF22-067E-F44B-5814-2978BC022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2C2F7-82E7-08DF-4823-2FA2D7163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572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D9AC-7DE5-CB1B-A213-78C3BF15D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8F7F2-C7BE-034D-131C-BA76F4508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542C6-A6E9-01B2-380A-EDD8090FB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761CF-3F3C-8367-612A-B77CA50AD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45D2E-8869-963C-52D8-AC5635211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223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F392-F418-74FA-6DCB-56C076C0D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F7434-BC79-C6C9-C31C-78DE2777B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08692-D9C2-C0DF-4F7B-02EFE28EB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5759-30F5-8ACD-C2E5-651079721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B7250-D72D-B607-6973-ABBF51CBE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158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A145F-4367-D5F8-58F6-68820644F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1C6C-A2B2-887C-F680-447F867DE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B8A5D-FE14-EB39-B76F-3391331FB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DFBAE-073E-3458-1661-63A8541B5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CA9F0-6C04-98EF-4323-D1706FB13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966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FE1CE-AB5F-C82D-2EDF-4A0513EED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B1E2-9D86-4D29-64FA-952D63194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C228A2-3B04-87EC-B64E-E4EA9810E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22508-B15D-8BE0-2F74-74F083F67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DE4AE-BC1D-FD9C-808D-8534EE47E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7CE2A-67B7-50E9-A548-1B62F98D0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14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BF6E4-B257-A60F-E5B8-B20B20F53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766ED-6813-95C4-0394-3C1458917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6D16FE-651B-CDB6-D0C5-40407C562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04E81A-C6BC-7A7C-36EA-13A28529D7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19091B-0765-791F-C41F-D8BCA03094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5F608F-F3D2-0E34-505D-4AEF1D9EA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BB22C5-F750-D9B7-F1B3-F4ADC92B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F148EC-833B-E899-6EF2-039763FB3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281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97D1-2A7D-800F-28B7-12B8E8D3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AE1785-4C2F-3930-FCE2-CD3A6EAFA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F7390-8584-F800-199D-C780DD3FD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7C9750-4F3A-6669-622E-FBDDDD32B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8353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888FD0-890D-7743-CA27-6BE4D90B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823146-DF30-E49E-8F5C-6F95E6CE6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4B0F4-3C4C-8207-D210-5F548AC9A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82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8279-4D8D-10C0-CA3D-FEDDDAD05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68A97-A548-E530-4D4D-52CAC2FFC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17810-F726-7725-53AC-73509AE18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426CA-8156-DCEB-5B02-63C8A7955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86DD6-C167-CB95-CC99-37EB96CD0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7C8A5-A879-0531-142E-BEB1C561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172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1052-2FF1-512C-446D-6E69C3509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AF02EF-959B-E238-3511-7571496880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7AD1F-8D45-6876-50D5-670B0C856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627D0-5F81-3908-8B12-EED91CD0B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1E842-C110-7FB3-6D7C-B7FB4A03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B5F12-8C8E-F8A1-9B1A-3058446E2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3350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2039D-6E13-0EF4-B514-B23911378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84CFB-5C6D-F376-391B-1124F3A3D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664C4-7D15-69B5-3BF9-D8CA1EA20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6752A-B0B9-3B2A-244E-50C868A5A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34F7A-43EF-A1D4-3631-3A6CBA13D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20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180C6A-A1EA-1487-B87A-E1A4C38F7E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8F5D65-9C27-8716-E74D-2D54504E3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76D2F-7D36-07FA-9221-1630C7FAA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2CF20-A252-6F7E-6AB0-C10CB1C4D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FAC5C-D6B3-5BB7-1DC3-61C4DD967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0737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806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610090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916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6795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456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6008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4392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3141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7712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28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186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3520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45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FE29F-DC09-547B-3369-33711BD1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76B6E-262B-D830-D5F5-2DD5C6B00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BAAB1-1EF2-11ED-D06A-C0670CC75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383247-A7FC-4DF1-B79E-D67E6C29DB6C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5914D-A7E4-E25E-AE4A-52ABF343EA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DC091-8CC1-980B-9160-9A1599D3F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7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F5E1F-E83A-B7ED-4643-60B9C2661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F3DCF-9000-FFAE-A82C-B524500CB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9C44-0D9D-7DFD-CC5E-10F82D37F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1B36D-FDA8-46E6-ACF2-412329ACCC5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1D054-AC82-A671-8638-4CE26F5DE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E0659-779C-44DA-80CB-B06EE8743A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8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38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97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cf39b8c8-cfd8-4f34-8650-2a3111ac5ba6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ssage/19:hf-_Yzv8mapygwQqfrhnE0qH_egNg5vAas_tMUVV1JQ1@thread.tacv2/1724309845630?tenantId=4e0f11f9-046e-4505-9cb8-db2152311e21&amp;groupId=958e2c8e-6dc2-4969-acf4-4de956e4d6c1&amp;parentMessageId=1724309845630&amp;teamName=Pre%20Sessional%202024_GRP&amp;channelName=General&amp;createdTime=1724309845630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uD38XQ14iX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4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7/3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Record Debates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Transitional Language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71685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6734F-9F7A-327E-DEFE-D4B62AA07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 do you know about debates?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B478D-2C20-2D31-C06B-FBF1FB779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DEBATE! - Details - Kahoot!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584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F3777-15C4-D7D1-0382-66050C00F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Assessed Debates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25F42-33E8-BEFB-585C-E4BF918A4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hold your debate at the front of the class.</a:t>
            </a:r>
          </a:p>
          <a:p>
            <a:r>
              <a:rPr lang="en-GB" dirty="0"/>
              <a:t>Do not use pre-prepared answers – part of the assessment is for  Fluency.</a:t>
            </a:r>
          </a:p>
          <a:p>
            <a:r>
              <a:rPr lang="en-GB" dirty="0"/>
              <a:t>You will score well if you really listen to the other members of your group and respond appropriately in real time.</a:t>
            </a:r>
          </a:p>
          <a:p>
            <a:r>
              <a:rPr lang="en-GB" dirty="0"/>
              <a:t>One classmate will record your debate.</a:t>
            </a:r>
          </a:p>
          <a:p>
            <a:r>
              <a:rPr lang="en-GB" dirty="0"/>
              <a:t>At the end, there will be time for questions.</a:t>
            </a:r>
          </a:p>
          <a:p>
            <a:r>
              <a:rPr lang="en-GB" dirty="0"/>
              <a:t>Your debate should last no longer than 10 minutes.</a:t>
            </a:r>
          </a:p>
          <a:p>
            <a:r>
              <a:rPr lang="en-GB" dirty="0"/>
              <a:t>Speak clearly – if we cannot hear you, we cannot give you a score.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93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B7DA2-F5F7-16E8-FCC8-7F3AD6B7B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00D3E-BB26-B748-463A-B4BA3E8112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Group 1 – 10PSE group</a:t>
            </a:r>
          </a:p>
          <a:p>
            <a:r>
              <a:rPr lang="en-GB" dirty="0"/>
              <a:t>Group 2 – 6PSE – Bonnie, Lexie, CJ, Leo (plus one)</a:t>
            </a:r>
          </a:p>
          <a:p>
            <a:r>
              <a:rPr lang="en-GB" dirty="0"/>
              <a:t>Group 3  - 6PSE – Raphael, Melody, Ashley, Weihan, Chen Cheng</a:t>
            </a:r>
          </a:p>
        </p:txBody>
      </p:sp>
    </p:spTree>
    <p:extLst>
      <p:ext uri="{BB962C8B-B14F-4D97-AF65-F5344CB8AC3E}">
        <p14:creationId xmlns:p14="http://schemas.microsoft.com/office/powerpoint/2010/main" val="1030318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0529F-794F-CE52-4455-829FDDE2B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DFEC-0BF5-029F-A8DD-DCFD50E8B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Sit with your debate group.</a:t>
            </a:r>
          </a:p>
          <a:p>
            <a:r>
              <a:rPr lang="en-GB" dirty="0"/>
              <a:t>Decide who will be Chair.</a:t>
            </a:r>
          </a:p>
          <a:p>
            <a:r>
              <a:rPr lang="en-GB" dirty="0"/>
              <a:t>Decide who will for </a:t>
            </a:r>
            <a:r>
              <a:rPr lang="en-GB" dirty="0" err="1"/>
              <a:t>FOR</a:t>
            </a:r>
            <a:r>
              <a:rPr lang="en-GB" dirty="0"/>
              <a:t> and who will be AGAINST.</a:t>
            </a:r>
          </a:p>
          <a:p>
            <a:r>
              <a:rPr lang="en-GB" dirty="0"/>
              <a:t>Use L&amp;S book page 78 to help you.</a:t>
            </a:r>
          </a:p>
          <a:p>
            <a:endParaRPr lang="en-GB" dirty="0"/>
          </a:p>
          <a:p>
            <a:r>
              <a:rPr lang="en-GB" dirty="0"/>
              <a:t>Practise your debate.</a:t>
            </a:r>
          </a:p>
          <a:p>
            <a:r>
              <a:rPr lang="en-GB" dirty="0"/>
              <a:t>The full debate should last for a maximum of 10 minutes. Include time for questions.</a:t>
            </a:r>
          </a:p>
        </p:txBody>
      </p:sp>
    </p:spTree>
    <p:extLst>
      <p:ext uri="{BB962C8B-B14F-4D97-AF65-F5344CB8AC3E}">
        <p14:creationId xmlns:p14="http://schemas.microsoft.com/office/powerpoint/2010/main" val="216778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48CC-6EEA-8EA6-5791-B6D978740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19B9-D2A6-4B0D-154E-5E8F9B95C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Fire Does More Harm Than Good</a:t>
            </a:r>
          </a:p>
        </p:txBody>
      </p:sp>
    </p:spTree>
    <p:extLst>
      <p:ext uri="{BB962C8B-B14F-4D97-AF65-F5344CB8AC3E}">
        <p14:creationId xmlns:p14="http://schemas.microsoft.com/office/powerpoint/2010/main" val="1674673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ABB91-CD59-3903-1024-2D3162A0B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AADA6-7E2E-C964-7D35-9BCCF4699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While you listen to your classmates’ debate, take notes, and prepare one question to ask one of the debaters. (Handout)</a:t>
            </a:r>
          </a:p>
          <a:p>
            <a:endParaRPr lang="en-GB" dirty="0"/>
          </a:p>
          <a:p>
            <a:r>
              <a:rPr lang="en-GB" dirty="0"/>
              <a:t>After the debate has finished you can vote for the most persuasive side.</a:t>
            </a:r>
          </a:p>
          <a:p>
            <a:pPr marL="0" indent="0">
              <a:buNone/>
            </a:pPr>
            <a:r>
              <a:rPr lang="en-GB" dirty="0"/>
              <a:t>Here is the link to the polls:</a:t>
            </a:r>
          </a:p>
          <a:p>
            <a:r>
              <a:rPr lang="en-US" dirty="0">
                <a:hlinkClick r:id="rId2" tooltip="https://teams.microsoft.com/l/message/19:hf-_Yzv8mapygwQqfrhnE0qH_egNg5vAas_tMUVV1JQ1@thread.tacv2/1724309845630?tenantId=4e0f11f9-046e-4505-9cb8-db2152311e21&amp;groupId=958e2c8e-6dc2-4969-acf4-4de956e4d6c1&amp;parentMessageId=1724309845630&amp;teamName=Pre%20Sessional%202024_GRP&amp;channelName=General&amp;createdTime=1724309845630"/>
              </a:rPr>
              <a:t>Stephanie Bradley: To do in class later today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40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0FE7C-8904-0CFE-CAAF-F7E5C8A2C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Were you the Champion Chair?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FDAAD-D00A-3D66-5EE3-6F6EF025E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Vote for the Chair who did the best job</a:t>
            </a:r>
          </a:p>
          <a:p>
            <a:endParaRPr lang="en-GB" dirty="0"/>
          </a:p>
          <a:p>
            <a:r>
              <a:rPr lang="en-GB" dirty="0">
                <a:hlinkClick r:id="rId2" tooltip="https://forms.office.com/e/ud38xq14ix"/>
              </a:rPr>
              <a:t>https://forms.office.com/e/uD38XQ14iX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1588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D872-E558-1473-57E8-A6FC76D84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Transitional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0294-019F-D12B-0EFA-A19617EBA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Look at the handout.</a:t>
            </a:r>
          </a:p>
          <a:p>
            <a:r>
              <a:rPr lang="en-GB" dirty="0"/>
              <a:t>Select at least one example from each category that you don’t usually use.</a:t>
            </a:r>
          </a:p>
          <a:p>
            <a:r>
              <a:rPr lang="en-GB" dirty="0"/>
              <a:t>Write a complex sentence for each of your choices.</a:t>
            </a:r>
          </a:p>
          <a:p>
            <a:r>
              <a:rPr lang="en-GB" dirty="0"/>
              <a:t>Write 3 sentences about the topic </a:t>
            </a:r>
            <a:r>
              <a:rPr lang="en-GB" dirty="0">
                <a:solidFill>
                  <a:srgbClr val="FF0000"/>
                </a:solidFill>
              </a:rPr>
              <a:t>Fire Does More Harm Than Good</a:t>
            </a:r>
            <a:r>
              <a:rPr lang="en-GB" dirty="0"/>
              <a:t>.</a:t>
            </a:r>
          </a:p>
          <a:p>
            <a:r>
              <a:rPr lang="en-GB" dirty="0"/>
              <a:t>Compare answers with a student from another debate group.</a:t>
            </a:r>
          </a:p>
          <a:p>
            <a:r>
              <a:rPr lang="en-GB" dirty="0"/>
              <a:t>Write 4 sentences about your </a:t>
            </a:r>
            <a:r>
              <a:rPr lang="en-GB" dirty="0">
                <a:solidFill>
                  <a:srgbClr val="00B050"/>
                </a:solidFill>
              </a:rPr>
              <a:t>sustainability research</a:t>
            </a:r>
            <a:r>
              <a:rPr lang="en-GB" dirty="0"/>
              <a:t>.</a:t>
            </a:r>
          </a:p>
          <a:p>
            <a:r>
              <a:rPr lang="en-GB" dirty="0"/>
              <a:t>Compare answers with someone from your discipline.</a:t>
            </a:r>
          </a:p>
        </p:txBody>
      </p:sp>
    </p:spTree>
    <p:extLst>
      <p:ext uri="{BB962C8B-B14F-4D97-AF65-F5344CB8AC3E}">
        <p14:creationId xmlns:p14="http://schemas.microsoft.com/office/powerpoint/2010/main" val="113613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10247-D78C-AB54-3665-C1FA05EFB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Choose the best transitional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D9FB8-F81B-AADE-6746-F63F3C49F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75180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B3D66-DAF1-7EEC-47E5-0108DF921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Complex Sentence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A5E37-279D-F7E6-BA84-378ECEB8E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Team Challenge!</a:t>
            </a:r>
          </a:p>
          <a:p>
            <a:endParaRPr lang="en-GB"/>
          </a:p>
          <a:p>
            <a:r>
              <a:rPr lang="en-GB"/>
              <a:t>Create 3 new sentences about the water issue.</a:t>
            </a:r>
          </a:p>
          <a:p>
            <a:r>
              <a:rPr lang="en-GB"/>
              <a:t>Remove the transitional word.</a:t>
            </a:r>
          </a:p>
          <a:p>
            <a:r>
              <a:rPr lang="en-GB"/>
              <a:t>Give your activity to another group to solve!</a:t>
            </a:r>
          </a:p>
        </p:txBody>
      </p:sp>
    </p:spTree>
    <p:extLst>
      <p:ext uri="{BB962C8B-B14F-4D97-AF65-F5344CB8AC3E}">
        <p14:creationId xmlns:p14="http://schemas.microsoft.com/office/powerpoint/2010/main" val="689342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7/3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Tutorials – Group 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Prepare for presentations.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100118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6DAE8-D6AB-D4E4-B4FD-AA4799FBB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FF4F0-B31D-3BB9-6F8D-DA47CEFA80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Ashley</a:t>
            </a:r>
          </a:p>
          <a:p>
            <a:r>
              <a:rPr lang="en-GB" dirty="0"/>
              <a:t>Weihan</a:t>
            </a:r>
          </a:p>
          <a:p>
            <a:r>
              <a:rPr lang="en-GB" dirty="0"/>
              <a:t>Leon</a:t>
            </a:r>
          </a:p>
          <a:p>
            <a:r>
              <a:rPr lang="en-GB" dirty="0"/>
              <a:t>Joyce</a:t>
            </a:r>
          </a:p>
          <a:p>
            <a:r>
              <a:rPr lang="en-GB" dirty="0"/>
              <a:t>Leo</a:t>
            </a:r>
          </a:p>
          <a:p>
            <a:r>
              <a:rPr lang="en-GB" dirty="0"/>
              <a:t>Bonnie</a:t>
            </a:r>
          </a:p>
          <a:p>
            <a:r>
              <a:rPr lang="en-GB" dirty="0"/>
              <a:t>Chen Cheng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07F94C-16B9-90C8-CC30-AF0AA87DD9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If you do not have a tutorial this week, but you have something you need to talk about, send me a chat message.</a:t>
            </a:r>
          </a:p>
        </p:txBody>
      </p:sp>
    </p:spTree>
    <p:extLst>
      <p:ext uri="{BB962C8B-B14F-4D97-AF65-F5344CB8AC3E}">
        <p14:creationId xmlns:p14="http://schemas.microsoft.com/office/powerpoint/2010/main" val="232688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3B55ED-2CBB-5B76-12C9-AA5EE7C23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During Tutorials Task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0B705-F9EB-0EF6-579F-288D3719E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Work on your presentation – practise it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1763910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423855-D6CD-A86A-E6C3-6661A21D1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Self- Study – Create a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58B82F-032B-F365-AC7D-53DB7FDBE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prepare your slides for a 3 to 5-minute presentation on an aspect of sustainability in your field.</a:t>
            </a:r>
          </a:p>
          <a:p>
            <a:r>
              <a:rPr lang="en-GB" dirty="0"/>
              <a:t>You will lose marks if your presentation goes over the time.</a:t>
            </a:r>
          </a:p>
          <a:p>
            <a:r>
              <a:rPr lang="en-GB" dirty="0"/>
              <a:t>You should include at least 1 graphic, and caption it appropriately.</a:t>
            </a:r>
          </a:p>
          <a:p>
            <a:r>
              <a:rPr lang="en-GB" dirty="0"/>
              <a:t>You should include a reference list.</a:t>
            </a:r>
          </a:p>
          <a:p>
            <a:r>
              <a:rPr lang="en-GB" dirty="0"/>
              <a:t>Upload your slides by Thursday at 6pm to get feedback.</a:t>
            </a:r>
          </a:p>
          <a:p>
            <a:r>
              <a:rPr lang="en-GB" dirty="0"/>
              <a:t>You will present your presentation during class on Friday.</a:t>
            </a:r>
          </a:p>
        </p:txBody>
      </p:sp>
    </p:spTree>
    <p:extLst>
      <p:ext uri="{BB962C8B-B14F-4D97-AF65-F5344CB8AC3E}">
        <p14:creationId xmlns:p14="http://schemas.microsoft.com/office/powerpoint/2010/main" val="6299669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00CD9-E897-8FDA-B29A-A2BCE0EC3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Presentation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2EFB-90CD-BE6D-599D-E88D6FB56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not script your talk – use prompt cards instead.</a:t>
            </a:r>
          </a:p>
          <a:p>
            <a:r>
              <a:rPr lang="en-GB" dirty="0"/>
              <a:t>Check your slides for typos.</a:t>
            </a:r>
          </a:p>
          <a:p>
            <a:r>
              <a:rPr lang="en-GB" dirty="0"/>
              <a:t>Time your presentation.</a:t>
            </a:r>
          </a:p>
          <a:p>
            <a:r>
              <a:rPr lang="en-GB" dirty="0"/>
              <a:t>Do not talk to your slides – look at your audience.</a:t>
            </a:r>
          </a:p>
          <a:p>
            <a:r>
              <a:rPr lang="en-GB" dirty="0"/>
              <a:t>Leave time for questions at the end.</a:t>
            </a:r>
          </a:p>
          <a:p>
            <a:r>
              <a:rPr lang="en-GB" dirty="0"/>
              <a:t>Introduce your topic clearly.</a:t>
            </a:r>
          </a:p>
          <a:p>
            <a:r>
              <a:rPr lang="en-GB" dirty="0"/>
              <a:t>Leave your audience with a powerful message.</a:t>
            </a:r>
          </a:p>
        </p:txBody>
      </p:sp>
    </p:spTree>
    <p:extLst>
      <p:ext uri="{BB962C8B-B14F-4D97-AF65-F5344CB8AC3E}">
        <p14:creationId xmlns:p14="http://schemas.microsoft.com/office/powerpoint/2010/main" val="59858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ACA0-3710-380C-F141-C0928FAF5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Brainstorm Ideas for your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0BBA-8A9E-F7D7-4732-5D75FAB2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8560"/>
            <a:ext cx="10515600" cy="4998403"/>
          </a:xfrm>
        </p:spPr>
        <p:txBody>
          <a:bodyPr/>
          <a:lstStyle/>
          <a:p>
            <a:r>
              <a:rPr lang="en-GB" dirty="0"/>
              <a:t>Work in small groups.</a:t>
            </a:r>
          </a:p>
          <a:p>
            <a:r>
              <a:rPr lang="en-GB" dirty="0"/>
              <a:t>L&amp;S page 124 exercise E – Discuss.</a:t>
            </a:r>
          </a:p>
          <a:p>
            <a:r>
              <a:rPr lang="en-GB" dirty="0"/>
              <a:t>L&amp;S page 125 – thinking about strong arguments.</a:t>
            </a:r>
          </a:p>
          <a:p>
            <a:endParaRPr lang="en-GB" dirty="0"/>
          </a:p>
          <a:p>
            <a:r>
              <a:rPr lang="en-GB" dirty="0"/>
              <a:t>What will you write about for your extended essay?</a:t>
            </a:r>
          </a:p>
          <a:p>
            <a:r>
              <a:rPr lang="en-GB" dirty="0"/>
              <a:t>What will you present about?</a:t>
            </a:r>
          </a:p>
          <a:p>
            <a:endParaRPr lang="en-GB" dirty="0"/>
          </a:p>
          <a:p>
            <a:r>
              <a:rPr lang="en-GB" dirty="0"/>
              <a:t>How can you make strong arguments?</a:t>
            </a:r>
          </a:p>
          <a:p>
            <a:r>
              <a:rPr lang="en-GB" dirty="0"/>
              <a:t>Tell another student your idea/s.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348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A5D7-EC24-57C2-CCA2-813F5ADE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Today’s Self-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1D0B-5EDA-291C-68E3-B2BB5C4A2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Group A – Work from your new study plan.</a:t>
            </a:r>
          </a:p>
          <a:p>
            <a:endParaRPr lang="en-GB" dirty="0"/>
          </a:p>
          <a:p>
            <a:r>
              <a:rPr lang="en-GB" dirty="0"/>
              <a:t>Group B – Work on last week’s study plan – if it’s going well, challenge yourself – ask me for a practice test in that area.</a:t>
            </a:r>
          </a:p>
        </p:txBody>
      </p:sp>
    </p:spTree>
    <p:extLst>
      <p:ext uri="{BB962C8B-B14F-4D97-AF65-F5344CB8AC3E}">
        <p14:creationId xmlns:p14="http://schemas.microsoft.com/office/powerpoint/2010/main" val="3447222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834</TotalTime>
  <Words>737</Words>
  <Application>Microsoft Office PowerPoint</Application>
  <PresentationFormat>Widescreen</PresentationFormat>
  <Paragraphs>146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Office Theme</vt:lpstr>
      <vt:lpstr>1_Office Theme</vt:lpstr>
      <vt:lpstr>Sub Title 1</vt:lpstr>
      <vt:lpstr>Text 1</vt:lpstr>
      <vt:lpstr>  WEEK 7/3   Day Four   Session One</vt:lpstr>
      <vt:lpstr>What do you know about debates?</vt:lpstr>
      <vt:lpstr>Assessed Debates</vt:lpstr>
      <vt:lpstr>Debate Groups</vt:lpstr>
      <vt:lpstr>Practice</vt:lpstr>
      <vt:lpstr>Debate</vt:lpstr>
      <vt:lpstr>Listening Practice</vt:lpstr>
      <vt:lpstr>Were you the Champion Chair?</vt:lpstr>
      <vt:lpstr>Transitional Language</vt:lpstr>
      <vt:lpstr>Choose the best transitional language</vt:lpstr>
      <vt:lpstr>Complex Sentence Practice</vt:lpstr>
      <vt:lpstr>  WEEK 7/3   Day Four   Session Two</vt:lpstr>
      <vt:lpstr>Tutorials</vt:lpstr>
      <vt:lpstr>During Tutorials Task</vt:lpstr>
      <vt:lpstr>Self- Study – Create a Presentation</vt:lpstr>
      <vt:lpstr>Presentation Tips</vt:lpstr>
      <vt:lpstr>Brainstorm Ideas for your presentation</vt:lpstr>
      <vt:lpstr>Today’s Self-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2024-08-21T17:44:01Z</dcterms:created>
  <dcterms:modified xsi:type="dcterms:W3CDTF">2024-09-25T07:57:55Z</dcterms:modified>
</cp:coreProperties>
</file>