
<file path=[Content_Types].xml><?xml version="1.0" encoding="utf-8"?>
<Types xmlns="http://schemas.openxmlformats.org/package/2006/content-types">
  <Override PartName="/ppt/slides/slide30.xml" ContentType="application/vnd.openxmlformats-officedocument.presentationml.slide+xml"/>
  <Override PartName="/ppt/slideLayouts/slideLayout149.xml" ContentType="application/vnd.openxmlformats-officedocument.presentationml.slideLayout+xml"/>
  <Override PartName="/ppt/slides/slide24.xml" ContentType="application/vnd.openxmlformats-officedocument.presentationml.slide+xml"/>
  <Override PartName="/ppt/slideLayouts/slideLayout99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Masters/slideMaster9.xml" ContentType="application/vnd.openxmlformats-officedocument.presentationml.slideMaster+xml"/>
  <Override PartName="/ppt/slideLayouts/slideLayout127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s/slide44.xml" ContentType="application/vnd.openxmlformats-officedocument.presentationml.slide+xml"/>
  <Override PartName="/ppt/slideLayouts/slideLayout105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2.xml" ContentType="application/vnd.openxmlformats-officedocument.presentationml.slide+xml"/>
  <Override PartName="/ppt/slideLayouts/slideLayout97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Masters/slideMaster7.xml" ContentType="application/vnd.openxmlformats-officedocument.presentationml.slideMaster+xml"/>
  <Override PartName="/ppt/slideLayouts/slideLayout125.xml" ContentType="application/vnd.openxmlformats-officedocument.presentationml.slideLayout+xml"/>
  <Override PartName="/ppt/slideLayouts/slideLayout75.xml" ContentType="application/vnd.openxmlformats-officedocument.presentationml.slideLayout+xml"/>
  <Default Extension="xml" ContentType="application/xml"/>
  <Override PartName="/ppt/slideLayouts/slideLayout11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42.xml" ContentType="application/vnd.openxmlformats-officedocument.presentationml.slide+xml"/>
  <Override PartName="/ppt/slideLayouts/slideLayout103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4.xml" ContentType="application/vnd.openxmlformats-officedocument.theme+xml"/>
  <Override PartName="/ppt/slides/slide20.xml" ContentType="application/vnd.openxmlformats-officedocument.presentationml.slide+xml"/>
  <Override PartName="/ppt/slideLayouts/slideLayout95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Layouts/slideLayout73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s/slide40.xml" ContentType="application/vnd.openxmlformats-officedocument.presentationml.slide+xml"/>
  <Override PartName="/ppt/slideLayouts/slideLayout101.xml" ContentType="application/vnd.openxmlformats-officedocument.presentationml.slideLayout+xml"/>
  <Override PartName="/ppt/slides/slide9.xml" ContentType="application/vnd.openxmlformats-officedocument.presentationml.slide+xml"/>
  <Default Extension="jpeg" ContentType="image/jpeg"/>
  <Override PartName="/ppt/slideLayouts/slideLayout51.xml" ContentType="application/vnd.openxmlformats-officedocument.presentationml.slideLayout+xml"/>
  <Override PartName="/ppt/theme/theme12.xml" ContentType="application/vnd.openxmlformats-officedocument.theme+xml"/>
  <Override PartName="/ppt/slideLayouts/slideLayout93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87.xml" ContentType="application/vnd.openxmlformats-officedocument.presentationml.slideLayout+xml"/>
  <Override PartName="/docProps/app.xml" ContentType="application/vnd.openxmlformats-officedocument.extended-properties+xml"/>
  <Override PartName="/ppt/slideMasters/slideMaster3.xml" ContentType="application/vnd.openxmlformats-officedocument.presentationml.slideMaster+xml"/>
  <Override PartName="/ppt/slideLayouts/slideLayout8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s/slide7.xml" ContentType="application/vnd.openxmlformats-officedocument.presentationml.slide+xml"/>
  <Override PartName="/ppt/slides/slide19.xml" ContentType="application/vnd.openxmlformats-officedocument.presentationml.slide+xml"/>
  <Override PartName="/ppt/theme/theme10.xml" ContentType="application/vnd.openxmlformats-officedocument.theme+xml"/>
  <Override PartName="/ppt/slideLayouts/slideLayout91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9.xml" ContentType="application/vnd.openxmlformats-officedocument.theme+xml"/>
  <Override PartName="/ppt/slideMasters/slideMaster1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Layouts/slideLayout6.xml" ContentType="application/vnd.openxmlformats-officedocument.presentationml.slideLayout+xml"/>
  <Override PartName="/ppt/slides/slide39.xml" ContentType="application/vnd.openxmlformats-officedocument.presentationml.slide+xml"/>
  <Override PartName="/ppt/slideLayouts/slideLayout113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s/slide5.xml" ContentType="application/vnd.openxmlformats-officedocument.presentationml.slide+xml"/>
  <Override PartName="/ppt/slides/slide17.xml" ContentType="application/vnd.openxmlformats-officedocument.presentationml.slide+xml"/>
  <Override PartName="/ppt/slideLayouts/slideLayout28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83.xml" ContentType="application/vnd.openxmlformats-officedocument.presentationml.slideLayout+xml"/>
  <Override PartName="/ppt/theme/theme7.xml" ContentType="application/vnd.openxmlformats-officedocument.theme+xml"/>
  <Override PartName="/ppt/slideMasters/slideMaster12.xml" ContentType="application/vnd.openxmlformats-officedocument.presentationml.slideMaster+xml"/>
  <Override PartName="/ppt/slides/slide3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s/slide15.xml" ContentType="application/vnd.openxmlformats-officedocument.presentationml.slide+xml"/>
  <Override PartName="/ppt/slides/slide3.xml" ContentType="application/vnd.openxmlformats-officedocument.presentationml.slide+xml"/>
  <Override PartName="/ppt/slideLayouts/slideLayout147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81.xml" ContentType="application/vnd.openxmlformats-officedocument.presentationml.slideLayout+xml"/>
  <Override PartName="/ppt/theme/theme5.xml" ContentType="application/vnd.openxmlformats-officedocument.theme+xml"/>
  <Override PartName="/ppt/slideMasters/slideMaster10.xml" ContentType="application/vnd.openxmlformats-officedocument.presentationml.slideMaster+xml"/>
  <Override PartName="/ppt/slideLayouts/slideLayout2.xml" ContentType="application/vnd.openxmlformats-officedocument.presentationml.slideLayout+xml"/>
  <Override PartName="/ppt/slides/slide35.xml" ContentType="application/vnd.openxmlformats-officedocument.presentationml.slide+xml"/>
  <Override PartName="/ppt/slides/slide29.xml" ContentType="application/vnd.openxmlformats-officedocument.presentationml.slide+xml"/>
  <Override PartName="/ppt/slideLayouts/slideLayout46.xml" ContentType="application/vnd.openxmlformats-officedocument.presentationml.slideLayout+xml"/>
  <Override PartName="/ppt/slides/slide1.xml" ContentType="application/vnd.openxmlformats-officedocument.presentationml.slide+xml"/>
  <Override PartName="/ppt/slides/slide13.xml" ContentType="application/vnd.openxmlformats-officedocument.presentationml.slide+xml"/>
  <Override PartName="/ppt/slideLayouts/slideLayout151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123.xml" ContentType="application/vnd.openxmlformats-officedocument.presentationml.slideLayout+xml"/>
  <Override PartName="/ppt/theme/theme3.xml" ContentType="application/vnd.openxmlformats-officedocument.theme+xml"/>
  <Override PartName="/ppt/slides/slide33.xml" ContentType="application/vnd.openxmlformats-officedocument.presentationml.slide+xml"/>
  <Override PartName="/ppt/viewProps.xml" ContentType="application/vnd.openxmlformats-officedocument.presentationml.viewProps+xml"/>
  <Override PartName="/ppt/slideLayouts/slideLayout44.xml" ContentType="application/vnd.openxmlformats-officedocument.presentationml.slideLayout+xml"/>
  <Override PartName="/ppt/slides/slide27.xml" ContentType="application/vnd.openxmlformats-officedocument.presentationml.slide+xml"/>
  <Override PartName="/docProps/core.xml" ContentType="application/vnd.openxmlformats-package.core-properties+xml"/>
  <Override PartName="/ppt/slideLayouts/slideLayout38.xml" ContentType="application/vnd.openxmlformats-officedocument.presentationml.slideLayout+xml"/>
  <Override PartName="/ppt/slides/slide11.xml" ContentType="application/vnd.openxmlformats-officedocument.presentationml.slide+xml"/>
  <Override PartName="/ppt/slideLayouts/slideLayout14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.xml" ContentType="application/vnd.openxmlformats-officedocument.theme+xml"/>
  <Override PartName="/ppt/slideLayouts/slideLayout58.xml" ContentType="application/vnd.openxmlformats-officedocument.presentationml.slideLayout+xml"/>
  <Override PartName="/ppt/slides/slide31.xml" ContentType="application/vnd.openxmlformats-officedocument.presentationml.slide+xml"/>
  <Override PartName="/ppt/slides/slide25.xml" ContentType="application/vnd.openxmlformats-officedocument.presentationml.slide+xml"/>
  <Override PartName="/ppt/slideLayouts/slideLayout42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s/slide23.xml" ContentType="application/vnd.openxmlformats-officedocument.presentationml.slide+xml"/>
  <Override PartName="/ppt/slideLayouts/slideLayout98.xml" ContentType="application/vnd.openxmlformats-officedocument.presentationml.slideLayout+xml"/>
  <Override PartName="/ppt/slideLayouts/slideLayout40.xml" ContentType="application/vnd.openxmlformats-officedocument.presentationml.slideLayout+xml"/>
  <Default Extension="pict" ContentType="image/pict"/>
  <Override PartName="/ppt/slideLayouts/slideLayout34.xml" ContentType="application/vnd.openxmlformats-officedocument.presentationml.slideLayout+xml"/>
  <Override PartName="/ppt/slideMasters/slideMaster8.xml" ContentType="application/vnd.openxmlformats-officedocument.presentationml.slideMaster+xml"/>
  <Override PartName="/ppt/slideLayouts/slideLayout126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s/slide43.xml" ContentType="application/vnd.openxmlformats-officedocument.presentationml.slide+xml"/>
  <Override PartName="/ppt/slideLayouts/slideLayout104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s/slide21.xml" ContentType="application/vnd.openxmlformats-officedocument.presentationml.slide+xml"/>
  <Override PartName="/ppt/slideLayouts/slideLayout96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Layouts/slideLayout74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1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02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3.xml" ContentType="application/vnd.openxmlformats-officedocument.theme+xml"/>
  <Override PartName="/ppt/slideLayouts/slideLayout94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Layouts/slideLayout9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s/slide8.xml" ContentType="application/vnd.openxmlformats-officedocument.presentationml.slide+xml"/>
  <Override PartName="/ppt/slideLayouts/slideLayout50.xml" ContentType="application/vnd.openxmlformats-officedocument.presentationml.slideLayout+xml"/>
  <Override PartName="/ppt/theme/theme11.xml" ContentType="application/vnd.openxmlformats-officedocument.theme+xml"/>
  <Override PartName="/ppt/slideLayouts/slideLayout92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Layouts/slideLayout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s/slide6.xml" ContentType="application/vnd.openxmlformats-officedocument.presentationml.slide+xml"/>
  <Override PartName="/ppt/slides/slide18.xml" ContentType="application/vnd.openxmlformats-officedocument.presentationml.slide+xml"/>
  <Override PartName="/ppt/slideLayouts/slideLayout29.xml" ContentType="application/vnd.openxmlformats-officedocument.presentationml.slideLayout+xml"/>
  <Default Extension="vml" ContentType="application/vnd.openxmlformats-officedocument.vmlDrawing"/>
  <Override PartName="/ppt/slideLayouts/slideLayout90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84.xml" ContentType="application/vnd.openxmlformats-officedocument.presentationml.slideLayout+xml"/>
  <Override PartName="/ppt/theme/theme8.xml" ContentType="application/vnd.openxmlformats-officedocument.theme+xml"/>
  <Override PartName="/ppt/tableStyles.xml" ContentType="application/vnd.openxmlformats-officedocument.presentationml.tableStyles+xml"/>
  <Override PartName="/ppt/slideMasters/slideMaster13.xml" ContentType="application/vnd.openxmlformats-officedocument.presentationml.slideMaster+xml"/>
  <Override PartName="/ppt/slideLayouts/slideLayout5.xml" ContentType="application/vnd.openxmlformats-officedocument.presentationml.slideLayout+xml"/>
  <Override PartName="/ppt/slides/slide38.xml" ContentType="application/vnd.openxmlformats-officedocument.presentationml.slide+xml"/>
  <Override PartName="/ppt/slideLayouts/slideLayout112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62.xml" ContentType="application/vnd.openxmlformats-officedocument.presentationml.slideLayout+xml"/>
  <Default Extension="bin" ContentType="application/vnd.openxmlformats-officedocument.presentationml.printerSettings"/>
  <Override PartName="/ppt/slides/slide4.xml" ContentType="application/vnd.openxmlformats-officedocument.presentationml.slide+xml"/>
  <Override PartName="/ppt/slideLayouts/slideLayout154.xml" ContentType="application/vnd.openxmlformats-officedocument.presentationml.slideLayout+xml"/>
  <Override PartName="/ppt/slides/slide16.xml" ContentType="application/vnd.openxmlformats-officedocument.presentationml.slide+xml"/>
  <Override PartName="/ppt/slideLayouts/slideLayout148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82.xml" ContentType="application/vnd.openxmlformats-officedocument.presentationml.slideLayout+xml"/>
  <Override PartName="/ppt/theme/theme6.xml" ContentType="application/vnd.openxmlformats-officedocument.theme+xml"/>
  <Override PartName="/ppt/slideMasters/slideMaster11.xml" ContentType="application/vnd.openxmlformats-officedocument.presentationml.slideMaster+xml"/>
  <Override PartName="/ppt/slideLayouts/slideLayout3.xml" ContentType="application/vnd.openxmlformats-officedocument.presentationml.slideLayout+xml"/>
  <Override PartName="/ppt/slides/slide36.xml" ContentType="application/vnd.openxmlformats-officedocument.presentationml.slide+xml"/>
  <Override PartName="/ppt/slideLayouts/slideLayout110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s/slide2.xml" ContentType="application/vnd.openxmlformats-officedocument.presentationml.slide+xml"/>
  <Override PartName="/ppt/slides/slide14.xml" ContentType="application/vnd.openxmlformats-officedocument.presentationml.slide+xml"/>
  <Override PartName="/ppt/slideLayouts/slideLayout89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24.xml" ContentType="application/vnd.openxmlformats-officedocument.presentationml.slideLayout+xml"/>
  <Override PartName="/ppt/theme/theme4.xml" ContentType="application/vnd.openxmlformats-officedocument.theme+xml"/>
  <Override PartName="/ppt/slideLayouts/slideLayout1.xml" ContentType="application/vnd.openxmlformats-officedocument.presentationml.slideLayout+xml"/>
  <Override PartName="/ppt/slides/slide34.xml" ContentType="application/vnd.openxmlformats-officedocument.presentationml.slide+xml"/>
  <Override PartName="/ppt/slides/slide28.xml" ContentType="application/vnd.openxmlformats-officedocument.presentationml.slide+xml"/>
  <Override PartName="/ppt/slideLayouts/slideLayout45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150.xml" ContentType="application/vnd.openxmlformats-officedocument.presentationml.slideLayout+xml"/>
  <Default Extension="png" ContentType="image/png"/>
  <Override PartName="/ppt/slides/slide12.xml" ContentType="application/vnd.openxmlformats-officedocument.presentationml.slide+xml"/>
  <Override PartName="/ppt/slideLayouts/slideLayout144.xml" ContentType="application/vnd.openxmlformats-officedocument.presentationml.slideLayout+xml"/>
  <Override PartName="/ppt/slideLayouts/slideLayout23.xml" ContentType="application/vnd.openxmlformats-officedocument.presentationml.slideLayout+xml"/>
  <Default Extension="rels" ContentType="application/vnd.openxmlformats-package.relationships+xml"/>
  <Override PartName="/ppt/slideLayouts/slideLayout17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2.xml" ContentType="application/vnd.openxmlformats-officedocument.theme+xml"/>
  <Override PartName="/ppt/slides/slide32.xml" ContentType="application/vnd.openxmlformats-officedocument.presentationml.slide+xml"/>
  <Override PartName="/ppt/slideLayouts/slideLayout43.xml" ContentType="application/vnd.openxmlformats-officedocument.presentationml.slideLayout+xml"/>
  <Override PartName="/ppt/slides/slide26.xml" ContentType="application/vnd.openxmlformats-officedocument.presentationml.slide+xml"/>
  <Override PartName="/ppt/slideLayouts/slideLayout37.xml" ContentType="application/vnd.openxmlformats-officedocument.presentationml.slideLayout+xml"/>
  <Override PartName="/ppt/slides/slide10.xml" ContentType="application/vnd.openxmlformats-officedocument.presentationml.slide+xml"/>
  <Override PartName="/ppt/slideLayouts/slideLayout129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15.xml" ContentType="application/vnd.openxmlformats-officedocument.presentationml.slideLayout+xml"/>
  <Override PartName="/ppt/presProps.xml" ContentType="application/vnd.openxmlformats-officedocument.presentationml.presProps+xml"/>
  <Override PartName="/ppt/slideLayouts/slideLayout107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5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trictFirstAndLastChars="0" saveSubsetFonts="1" autoCompressPictures="0">
  <p:sldMasterIdLst>
    <p:sldMasterId id="2147483648" r:id="rId1"/>
    <p:sldMasterId id="2147483649" r:id="rId2"/>
    <p:sldMasterId id="2147483650" r:id="rId3"/>
    <p:sldMasterId id="2147483651" r:id="rId4"/>
    <p:sldMasterId id="2147483652" r:id="rId5"/>
    <p:sldMasterId id="2147483653" r:id="rId6"/>
    <p:sldMasterId id="2147483654" r:id="rId7"/>
    <p:sldMasterId id="2147483655" r:id="rId8"/>
    <p:sldMasterId id="2147483656" r:id="rId9"/>
    <p:sldMasterId id="2147483657" r:id="rId10"/>
    <p:sldMasterId id="2147483658" r:id="rId11"/>
    <p:sldMasterId id="2147483659" r:id="rId12"/>
    <p:sldMasterId id="2147483660" r:id="rId13"/>
    <p:sldMasterId id="2147483661" r:id="rId14"/>
  </p:sldMasterIdLst>
  <p:sldIdLst>
    <p:sldId id="295" r:id="rId15"/>
    <p:sldId id="296" r:id="rId16"/>
    <p:sldId id="259" r:id="rId17"/>
    <p:sldId id="256" r:id="rId18"/>
    <p:sldId id="257" r:id="rId19"/>
    <p:sldId id="258" r:id="rId20"/>
    <p:sldId id="260" r:id="rId21"/>
    <p:sldId id="261" r:id="rId22"/>
    <p:sldId id="262" r:id="rId23"/>
    <p:sldId id="263" r:id="rId24"/>
    <p:sldId id="264" r:id="rId25"/>
    <p:sldId id="265" r:id="rId26"/>
    <p:sldId id="268" r:id="rId27"/>
    <p:sldId id="266" r:id="rId28"/>
    <p:sldId id="267" r:id="rId29"/>
    <p:sldId id="269" r:id="rId30"/>
    <p:sldId id="270" r:id="rId31"/>
    <p:sldId id="271" r:id="rId32"/>
    <p:sldId id="272" r:id="rId33"/>
    <p:sldId id="273" r:id="rId34"/>
    <p:sldId id="274" r:id="rId35"/>
    <p:sldId id="275" r:id="rId36"/>
    <p:sldId id="276" r:id="rId37"/>
    <p:sldId id="277" r:id="rId38"/>
    <p:sldId id="278" r:id="rId39"/>
    <p:sldId id="279" r:id="rId40"/>
    <p:sldId id="280" r:id="rId41"/>
    <p:sldId id="281" r:id="rId42"/>
    <p:sldId id="282" r:id="rId43"/>
    <p:sldId id="290" r:id="rId44"/>
    <p:sldId id="291" r:id="rId45"/>
    <p:sldId id="283" r:id="rId46"/>
    <p:sldId id="284" r:id="rId47"/>
    <p:sldId id="285" r:id="rId48"/>
    <p:sldId id="286" r:id="rId49"/>
    <p:sldId id="287" r:id="rId50"/>
    <p:sldId id="288" r:id="rId51"/>
    <p:sldId id="289" r:id="rId52"/>
    <p:sldId id="292" r:id="rId53"/>
    <p:sldId id="293" r:id="rId54"/>
    <p:sldId id="297" r:id="rId55"/>
    <p:sldId id="298" r:id="rId56"/>
    <p:sldId id="299" r:id="rId57"/>
    <p:sldId id="300" r:id="rId58"/>
  </p:sldIdLst>
  <p:sldSz cx="10160000" cy="7620000"/>
  <p:notesSz cx="6858000" cy="91440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3200" kern="1200">
        <a:solidFill>
          <a:srgbClr val="000000"/>
        </a:solidFill>
        <a:latin typeface="Gill Sans" charset="0"/>
        <a:ea typeface="ヒラギノ角ゴ ProN W3" charset="-128"/>
        <a:cs typeface="ヒラギノ角ゴ ProN W3" charset="-128"/>
        <a:sym typeface="Gill Sans" charset="0"/>
      </a:defRPr>
    </a:lvl1pPr>
    <a:lvl2pPr marL="455613" indent="1588" algn="ctr" rtl="0" fontAlgn="base">
      <a:spcBef>
        <a:spcPct val="0"/>
      </a:spcBef>
      <a:spcAft>
        <a:spcPct val="0"/>
      </a:spcAft>
      <a:defRPr sz="3200" kern="1200">
        <a:solidFill>
          <a:srgbClr val="000000"/>
        </a:solidFill>
        <a:latin typeface="Gill Sans" charset="0"/>
        <a:ea typeface="ヒラギノ角ゴ ProN W3" charset="-128"/>
        <a:cs typeface="ヒラギノ角ゴ ProN W3" charset="-128"/>
        <a:sym typeface="Gill Sans" charset="0"/>
      </a:defRPr>
    </a:lvl2pPr>
    <a:lvl3pPr marL="912813" indent="1588" algn="ctr" rtl="0" fontAlgn="base">
      <a:spcBef>
        <a:spcPct val="0"/>
      </a:spcBef>
      <a:spcAft>
        <a:spcPct val="0"/>
      </a:spcAft>
      <a:defRPr sz="3200" kern="1200">
        <a:solidFill>
          <a:srgbClr val="000000"/>
        </a:solidFill>
        <a:latin typeface="Gill Sans" charset="0"/>
        <a:ea typeface="ヒラギノ角ゴ ProN W3" charset="-128"/>
        <a:cs typeface="ヒラギノ角ゴ ProN W3" charset="-128"/>
        <a:sym typeface="Gill Sans" charset="0"/>
      </a:defRPr>
    </a:lvl3pPr>
    <a:lvl4pPr marL="1370013" indent="1588" algn="ctr" rtl="0" fontAlgn="base">
      <a:spcBef>
        <a:spcPct val="0"/>
      </a:spcBef>
      <a:spcAft>
        <a:spcPct val="0"/>
      </a:spcAft>
      <a:defRPr sz="3200" kern="1200">
        <a:solidFill>
          <a:srgbClr val="000000"/>
        </a:solidFill>
        <a:latin typeface="Gill Sans" charset="0"/>
        <a:ea typeface="ヒラギノ角ゴ ProN W3" charset="-128"/>
        <a:cs typeface="ヒラギノ角ゴ ProN W3" charset="-128"/>
        <a:sym typeface="Gill Sans" charset="0"/>
      </a:defRPr>
    </a:lvl4pPr>
    <a:lvl5pPr marL="1827213" indent="1588" algn="ctr" rtl="0" fontAlgn="base">
      <a:spcBef>
        <a:spcPct val="0"/>
      </a:spcBef>
      <a:spcAft>
        <a:spcPct val="0"/>
      </a:spcAft>
      <a:defRPr sz="3200" kern="1200">
        <a:solidFill>
          <a:srgbClr val="000000"/>
        </a:solidFill>
        <a:latin typeface="Gill Sans" charset="0"/>
        <a:ea typeface="ヒラギノ角ゴ ProN W3" charset="-128"/>
        <a:cs typeface="ヒラギノ角ゴ ProN W3" charset="-128"/>
        <a:sym typeface="Gill Sans" charset="0"/>
      </a:defRPr>
    </a:lvl5pPr>
    <a:lvl6pPr marL="2286000" algn="l" defTabSz="457200" rtl="0" eaLnBrk="1" latinLnBrk="0" hangingPunct="1">
      <a:defRPr sz="3200" kern="1200">
        <a:solidFill>
          <a:srgbClr val="000000"/>
        </a:solidFill>
        <a:latin typeface="Gill Sans" charset="0"/>
        <a:ea typeface="ヒラギノ角ゴ ProN W3" charset="-128"/>
        <a:cs typeface="ヒラギノ角ゴ ProN W3" charset="-128"/>
        <a:sym typeface="Gill Sans" charset="0"/>
      </a:defRPr>
    </a:lvl6pPr>
    <a:lvl7pPr marL="2743200" algn="l" defTabSz="457200" rtl="0" eaLnBrk="1" latinLnBrk="0" hangingPunct="1">
      <a:defRPr sz="3200" kern="1200">
        <a:solidFill>
          <a:srgbClr val="000000"/>
        </a:solidFill>
        <a:latin typeface="Gill Sans" charset="0"/>
        <a:ea typeface="ヒラギノ角ゴ ProN W3" charset="-128"/>
        <a:cs typeface="ヒラギノ角ゴ ProN W3" charset="-128"/>
        <a:sym typeface="Gill Sans" charset="0"/>
      </a:defRPr>
    </a:lvl7pPr>
    <a:lvl8pPr marL="3200400" algn="l" defTabSz="457200" rtl="0" eaLnBrk="1" latinLnBrk="0" hangingPunct="1">
      <a:defRPr sz="3200" kern="1200">
        <a:solidFill>
          <a:srgbClr val="000000"/>
        </a:solidFill>
        <a:latin typeface="Gill Sans" charset="0"/>
        <a:ea typeface="ヒラギノ角ゴ ProN W3" charset="-128"/>
        <a:cs typeface="ヒラギノ角ゴ ProN W3" charset="-128"/>
        <a:sym typeface="Gill Sans" charset="0"/>
      </a:defRPr>
    </a:lvl8pPr>
    <a:lvl9pPr marL="3657600" algn="l" defTabSz="457200" rtl="0" eaLnBrk="1" latinLnBrk="0" hangingPunct="1">
      <a:defRPr sz="3200" kern="1200">
        <a:solidFill>
          <a:srgbClr val="000000"/>
        </a:solidFill>
        <a:latin typeface="Gill Sans" charset="0"/>
        <a:ea typeface="ヒラギノ角ゴ ProN W3" charset="-128"/>
        <a:cs typeface="ヒラギノ角ゴ ProN W3" charset="-128"/>
        <a:sym typeface="Gill Sans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lrMru>
    <a:srgbClr val="FFFFFF"/>
    <a:srgbClr val="6C0000"/>
    <a:srgbClr val="31AF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840" y="-112"/>
      </p:cViewPr>
      <p:guideLst>
        <p:guide orient="horz" pos="2400"/>
        <p:guide pos="320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4" Type="http://schemas.openxmlformats.org/officeDocument/2006/relationships/slideMaster" Target="slideMasters/slideMaster14.xml"/><Relationship Id="rId15" Type="http://schemas.openxmlformats.org/officeDocument/2006/relationships/slide" Target="slides/slide1.xml"/><Relationship Id="rId16" Type="http://schemas.openxmlformats.org/officeDocument/2006/relationships/slide" Target="slides/slide2.xml"/><Relationship Id="rId17" Type="http://schemas.openxmlformats.org/officeDocument/2006/relationships/slide" Target="slides/slide3.xml"/><Relationship Id="rId18" Type="http://schemas.openxmlformats.org/officeDocument/2006/relationships/slide" Target="slides/slide4.xml"/><Relationship Id="rId19" Type="http://schemas.openxmlformats.org/officeDocument/2006/relationships/slide" Target="slides/slide5.xml"/><Relationship Id="rId63" Type="http://schemas.openxmlformats.org/officeDocument/2006/relationships/tableStyles" Target="tableStyles.xml"/><Relationship Id="rId50" Type="http://schemas.openxmlformats.org/officeDocument/2006/relationships/slide" Target="slides/slide36.xml"/><Relationship Id="rId51" Type="http://schemas.openxmlformats.org/officeDocument/2006/relationships/slide" Target="slides/slide37.xml"/><Relationship Id="rId52" Type="http://schemas.openxmlformats.org/officeDocument/2006/relationships/slide" Target="slides/slide38.xml"/><Relationship Id="rId53" Type="http://schemas.openxmlformats.org/officeDocument/2006/relationships/slide" Target="slides/slide39.xml"/><Relationship Id="rId54" Type="http://schemas.openxmlformats.org/officeDocument/2006/relationships/slide" Target="slides/slide40.xml"/><Relationship Id="rId55" Type="http://schemas.openxmlformats.org/officeDocument/2006/relationships/slide" Target="slides/slide41.xml"/><Relationship Id="rId56" Type="http://schemas.openxmlformats.org/officeDocument/2006/relationships/slide" Target="slides/slide42.xml"/><Relationship Id="rId57" Type="http://schemas.openxmlformats.org/officeDocument/2006/relationships/slide" Target="slides/slide43.xml"/><Relationship Id="rId58" Type="http://schemas.openxmlformats.org/officeDocument/2006/relationships/slide" Target="slides/slide44.xml"/><Relationship Id="rId59" Type="http://schemas.openxmlformats.org/officeDocument/2006/relationships/printerSettings" Target="printerSettings/printerSettings1.bin"/><Relationship Id="rId40" Type="http://schemas.openxmlformats.org/officeDocument/2006/relationships/slide" Target="slides/slide26.xml"/><Relationship Id="rId41" Type="http://schemas.openxmlformats.org/officeDocument/2006/relationships/slide" Target="slides/slide27.xml"/><Relationship Id="rId42" Type="http://schemas.openxmlformats.org/officeDocument/2006/relationships/slide" Target="slides/slide28.xml"/><Relationship Id="rId43" Type="http://schemas.openxmlformats.org/officeDocument/2006/relationships/slide" Target="slides/slide29.xml"/><Relationship Id="rId44" Type="http://schemas.openxmlformats.org/officeDocument/2006/relationships/slide" Target="slides/slide30.xml"/><Relationship Id="rId45" Type="http://schemas.openxmlformats.org/officeDocument/2006/relationships/slide" Target="slides/slide31.xml"/><Relationship Id="rId46" Type="http://schemas.openxmlformats.org/officeDocument/2006/relationships/slide" Target="slides/slide32.xml"/><Relationship Id="rId47" Type="http://schemas.openxmlformats.org/officeDocument/2006/relationships/slide" Target="slides/slide33.xml"/><Relationship Id="rId48" Type="http://schemas.openxmlformats.org/officeDocument/2006/relationships/slide" Target="slides/slide34.xml"/><Relationship Id="rId49" Type="http://schemas.openxmlformats.org/officeDocument/2006/relationships/slide" Target="slides/slide35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6" Type="http://schemas.openxmlformats.org/officeDocument/2006/relationships/slideMaster" Target="slideMasters/slideMaster6.xml"/><Relationship Id="rId7" Type="http://schemas.openxmlformats.org/officeDocument/2006/relationships/slideMaster" Target="slideMasters/slideMaster7.xml"/><Relationship Id="rId8" Type="http://schemas.openxmlformats.org/officeDocument/2006/relationships/slideMaster" Target="slideMasters/slideMaster8.xml"/><Relationship Id="rId9" Type="http://schemas.openxmlformats.org/officeDocument/2006/relationships/slideMaster" Target="slideMasters/slideMaster9.xml"/><Relationship Id="rId30" Type="http://schemas.openxmlformats.org/officeDocument/2006/relationships/slide" Target="slides/slide16.xml"/><Relationship Id="rId31" Type="http://schemas.openxmlformats.org/officeDocument/2006/relationships/slide" Target="slides/slide17.xml"/><Relationship Id="rId32" Type="http://schemas.openxmlformats.org/officeDocument/2006/relationships/slide" Target="slides/slide18.xml"/><Relationship Id="rId33" Type="http://schemas.openxmlformats.org/officeDocument/2006/relationships/slide" Target="slides/slide19.xml"/><Relationship Id="rId34" Type="http://schemas.openxmlformats.org/officeDocument/2006/relationships/slide" Target="slides/slide20.xml"/><Relationship Id="rId35" Type="http://schemas.openxmlformats.org/officeDocument/2006/relationships/slide" Target="slides/slide21.xml"/><Relationship Id="rId36" Type="http://schemas.openxmlformats.org/officeDocument/2006/relationships/slide" Target="slides/slide22.xml"/><Relationship Id="rId37" Type="http://schemas.openxmlformats.org/officeDocument/2006/relationships/slide" Target="slides/slide23.xml"/><Relationship Id="rId38" Type="http://schemas.openxmlformats.org/officeDocument/2006/relationships/slide" Target="slides/slide24.xml"/><Relationship Id="rId39" Type="http://schemas.openxmlformats.org/officeDocument/2006/relationships/slide" Target="slides/slide25.xml"/><Relationship Id="rId20" Type="http://schemas.openxmlformats.org/officeDocument/2006/relationships/slide" Target="slides/slide6.xml"/><Relationship Id="rId21" Type="http://schemas.openxmlformats.org/officeDocument/2006/relationships/slide" Target="slides/slide7.xml"/><Relationship Id="rId22" Type="http://schemas.openxmlformats.org/officeDocument/2006/relationships/slide" Target="slides/slide8.xml"/><Relationship Id="rId23" Type="http://schemas.openxmlformats.org/officeDocument/2006/relationships/slide" Target="slides/slide9.xml"/><Relationship Id="rId24" Type="http://schemas.openxmlformats.org/officeDocument/2006/relationships/slide" Target="slides/slide10.xml"/><Relationship Id="rId25" Type="http://schemas.openxmlformats.org/officeDocument/2006/relationships/slide" Target="slides/slide11.xml"/><Relationship Id="rId26" Type="http://schemas.openxmlformats.org/officeDocument/2006/relationships/slide" Target="slides/slide12.xml"/><Relationship Id="rId27" Type="http://schemas.openxmlformats.org/officeDocument/2006/relationships/slide" Target="slides/slide13.xml"/><Relationship Id="rId28" Type="http://schemas.openxmlformats.org/officeDocument/2006/relationships/slide" Target="slides/slide14.xml"/><Relationship Id="rId29" Type="http://schemas.openxmlformats.org/officeDocument/2006/relationships/slide" Target="slides/slide15.xml"/><Relationship Id="rId60" Type="http://schemas.openxmlformats.org/officeDocument/2006/relationships/presProps" Target="presProps.xml"/><Relationship Id="rId61" Type="http://schemas.openxmlformats.org/officeDocument/2006/relationships/viewProps" Target="viewProps.xml"/><Relationship Id="rId62" Type="http://schemas.openxmlformats.org/officeDocument/2006/relationships/theme" Target="theme/theme1.xml"/><Relationship Id="rId10" Type="http://schemas.openxmlformats.org/officeDocument/2006/relationships/slideMaster" Target="slideMasters/slideMaster10.xml"/><Relationship Id="rId11" Type="http://schemas.openxmlformats.org/officeDocument/2006/relationships/slideMaster" Target="slideMasters/slideMaster11.xml"/><Relationship Id="rId12" Type="http://schemas.openxmlformats.org/officeDocument/2006/relationships/slideMaster" Target="slideMasters/slideMaster1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image" Target="../media/image9.pict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image" Target="../media/image10.pict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image" Target="../media/image11.pict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image" Target="../media/image12.pict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image" Target="../media/image13.pict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image" Target="../media/image14.pict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image" Target="../media/image15.pict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image" Target="../media/image16.pict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image" Target="../media/image17.pict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image" Target="../media/image18.pict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image" Target="../media/image19.pict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image" Target="../media/image20.pict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pict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pict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pict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pict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366972"/>
            <a:ext cx="8636000" cy="163353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18009"/>
            <a:ext cx="7112000" cy="1947863"/>
          </a:xfrm>
        </p:spPr>
        <p:txBody>
          <a:bodyPr/>
          <a:lstStyle>
            <a:lvl1pPr marL="0" indent="0" algn="ctr">
              <a:buNone/>
              <a:defRPr/>
            </a:lvl1pPr>
            <a:lvl2pPr marL="457164" indent="0" algn="ctr">
              <a:buNone/>
              <a:defRPr/>
            </a:lvl2pPr>
            <a:lvl3pPr marL="914326" indent="0" algn="ctr">
              <a:buNone/>
              <a:defRPr/>
            </a:lvl3pPr>
            <a:lvl4pPr marL="1371492" indent="0" algn="ctr">
              <a:buNone/>
              <a:defRPr/>
            </a:lvl4pPr>
            <a:lvl5pPr marL="1828653" indent="0" algn="ctr">
              <a:buNone/>
              <a:defRPr/>
            </a:lvl5pPr>
            <a:lvl6pPr marL="2285817" indent="0" algn="ctr">
              <a:buNone/>
              <a:defRPr/>
            </a:lvl6pPr>
            <a:lvl7pPr marL="2742980" indent="0" algn="ctr">
              <a:buNone/>
              <a:defRPr/>
            </a:lvl7pPr>
            <a:lvl8pPr marL="3200144" indent="0" algn="ctr">
              <a:buNone/>
              <a:defRPr/>
            </a:lvl8pPr>
            <a:lvl9pPr marL="3657307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276" y="4895850"/>
            <a:ext cx="8636000" cy="151447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3276" y="3228975"/>
            <a:ext cx="8636000" cy="1666876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64" indent="0">
              <a:buNone/>
              <a:defRPr sz="1800"/>
            </a:lvl2pPr>
            <a:lvl3pPr marL="914326" indent="0">
              <a:buNone/>
              <a:defRPr sz="1600"/>
            </a:lvl3pPr>
            <a:lvl4pPr marL="1371492" indent="0">
              <a:buNone/>
              <a:defRPr sz="1400"/>
            </a:lvl4pPr>
            <a:lvl5pPr marL="1828653" indent="0">
              <a:buNone/>
              <a:defRPr sz="1400"/>
            </a:lvl5pPr>
            <a:lvl6pPr marL="2285817" indent="0">
              <a:buNone/>
              <a:defRPr sz="1400"/>
            </a:lvl6pPr>
            <a:lvl7pPr marL="2742980" indent="0">
              <a:buNone/>
              <a:defRPr sz="1400"/>
            </a:lvl7pPr>
            <a:lvl8pPr marL="3200144" indent="0">
              <a:buNone/>
              <a:defRPr sz="1400"/>
            </a:lvl8pPr>
            <a:lvl9pPr marL="3657307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3924300"/>
            <a:ext cx="4013200" cy="889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56200" y="3924300"/>
            <a:ext cx="4013200" cy="889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6" y="1704976"/>
            <a:ext cx="4489450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006" y="2416178"/>
            <a:ext cx="4489450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972" y="1704976"/>
            <a:ext cx="4491037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60972" y="2416178"/>
            <a:ext cx="4491037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3222"/>
            <a:ext cx="3343276" cy="1290637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1925" y="303213"/>
            <a:ext cx="5680076" cy="65039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0" y="1593856"/>
            <a:ext cx="3343276" cy="5213350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726" y="5334000"/>
            <a:ext cx="6096000" cy="6302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90726" y="681038"/>
            <a:ext cx="60960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164" indent="0">
              <a:buNone/>
              <a:defRPr sz="2800"/>
            </a:lvl2pPr>
            <a:lvl3pPr marL="914326" indent="0">
              <a:buNone/>
              <a:defRPr sz="2400"/>
            </a:lvl3pPr>
            <a:lvl4pPr marL="1371492" indent="0">
              <a:buNone/>
              <a:defRPr sz="2000"/>
            </a:lvl4pPr>
            <a:lvl5pPr marL="1828653" indent="0">
              <a:buNone/>
              <a:defRPr sz="2000"/>
            </a:lvl5pPr>
            <a:lvl6pPr marL="2285817" indent="0">
              <a:buNone/>
              <a:defRPr sz="2000"/>
            </a:lvl6pPr>
            <a:lvl7pPr marL="2742980" indent="0">
              <a:buNone/>
              <a:defRPr sz="2000"/>
            </a:lvl7pPr>
            <a:lvl8pPr marL="3200144" indent="0">
              <a:buNone/>
              <a:defRPr sz="2000"/>
            </a:lvl8pPr>
            <a:lvl9pPr marL="3657307" indent="0">
              <a:buNone/>
              <a:defRPr sz="2000"/>
            </a:lvl9pPr>
          </a:lstStyle>
          <a:p>
            <a:pPr lvl="0"/>
            <a:endParaRPr lang="en-US" noProof="0" smtClean="0">
              <a:sym typeface="Gill Sans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90726" y="5964238"/>
            <a:ext cx="6096000" cy="893762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24700" y="1282700"/>
            <a:ext cx="2044700" cy="35306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1282700"/>
            <a:ext cx="5981700" cy="35306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366972"/>
            <a:ext cx="8636000" cy="163353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18009"/>
            <a:ext cx="7112000" cy="1947863"/>
          </a:xfrm>
        </p:spPr>
        <p:txBody>
          <a:bodyPr/>
          <a:lstStyle>
            <a:lvl1pPr marL="0" indent="0" algn="ctr">
              <a:buNone/>
              <a:defRPr/>
            </a:lvl1pPr>
            <a:lvl2pPr marL="457164" indent="0" algn="ctr">
              <a:buNone/>
              <a:defRPr/>
            </a:lvl2pPr>
            <a:lvl3pPr marL="914326" indent="0" algn="ctr">
              <a:buNone/>
              <a:defRPr/>
            </a:lvl3pPr>
            <a:lvl4pPr marL="1371492" indent="0" algn="ctr">
              <a:buNone/>
              <a:defRPr/>
            </a:lvl4pPr>
            <a:lvl5pPr marL="1828653" indent="0" algn="ctr">
              <a:buNone/>
              <a:defRPr/>
            </a:lvl5pPr>
            <a:lvl6pPr marL="2285817" indent="0" algn="ctr">
              <a:buNone/>
              <a:defRPr/>
            </a:lvl6pPr>
            <a:lvl7pPr marL="2742980" indent="0" algn="ctr">
              <a:buNone/>
              <a:defRPr/>
            </a:lvl7pPr>
            <a:lvl8pPr marL="3200144" indent="0" algn="ctr">
              <a:buNone/>
              <a:defRPr/>
            </a:lvl8pPr>
            <a:lvl9pPr marL="3657307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276" y="4895850"/>
            <a:ext cx="8636000" cy="151447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3276" y="3228975"/>
            <a:ext cx="8636000" cy="1666876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64" indent="0">
              <a:buNone/>
              <a:defRPr sz="1800"/>
            </a:lvl2pPr>
            <a:lvl3pPr marL="914326" indent="0">
              <a:buNone/>
              <a:defRPr sz="1600"/>
            </a:lvl3pPr>
            <a:lvl4pPr marL="1371492" indent="0">
              <a:buNone/>
              <a:defRPr sz="1400"/>
            </a:lvl4pPr>
            <a:lvl5pPr marL="1828653" indent="0">
              <a:buNone/>
              <a:defRPr sz="1400"/>
            </a:lvl5pPr>
            <a:lvl6pPr marL="2285817" indent="0">
              <a:buNone/>
              <a:defRPr sz="1400"/>
            </a:lvl6pPr>
            <a:lvl7pPr marL="2742980" indent="0">
              <a:buNone/>
              <a:defRPr sz="1400"/>
            </a:lvl7pPr>
            <a:lvl8pPr marL="3200144" indent="0">
              <a:buNone/>
              <a:defRPr sz="1400"/>
            </a:lvl8pPr>
            <a:lvl9pPr marL="3657307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2159000"/>
            <a:ext cx="4013200" cy="4470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56200" y="2159000"/>
            <a:ext cx="4013200" cy="4470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6" y="1704976"/>
            <a:ext cx="4489450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006" y="2416178"/>
            <a:ext cx="4489450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972" y="1704976"/>
            <a:ext cx="4491037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60972" y="2416178"/>
            <a:ext cx="4491037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3222"/>
            <a:ext cx="3343276" cy="129063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1925" y="303213"/>
            <a:ext cx="5680076" cy="65039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0" y="1593856"/>
            <a:ext cx="3343276" cy="5213350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726" y="5334000"/>
            <a:ext cx="6096000" cy="6302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90726" y="681038"/>
            <a:ext cx="60960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164" indent="0">
              <a:buNone/>
              <a:defRPr sz="2800"/>
            </a:lvl2pPr>
            <a:lvl3pPr marL="914326" indent="0">
              <a:buNone/>
              <a:defRPr sz="2400"/>
            </a:lvl3pPr>
            <a:lvl4pPr marL="1371492" indent="0">
              <a:buNone/>
              <a:defRPr sz="2000"/>
            </a:lvl4pPr>
            <a:lvl5pPr marL="1828653" indent="0">
              <a:buNone/>
              <a:defRPr sz="2000"/>
            </a:lvl5pPr>
            <a:lvl6pPr marL="2285817" indent="0">
              <a:buNone/>
              <a:defRPr sz="2000"/>
            </a:lvl6pPr>
            <a:lvl7pPr marL="2742980" indent="0">
              <a:buNone/>
              <a:defRPr sz="2000"/>
            </a:lvl7pPr>
            <a:lvl8pPr marL="3200144" indent="0">
              <a:buNone/>
              <a:defRPr sz="2000"/>
            </a:lvl8pPr>
            <a:lvl9pPr marL="3657307" indent="0">
              <a:buNone/>
              <a:defRPr sz="2000"/>
            </a:lvl9pPr>
          </a:lstStyle>
          <a:p>
            <a:pPr lvl="0"/>
            <a:endParaRPr lang="en-US" noProof="0" smtClean="0">
              <a:sym typeface="Gill Sans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90726" y="5964238"/>
            <a:ext cx="6096000" cy="893762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24700" y="203200"/>
            <a:ext cx="2044700" cy="64262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203200"/>
            <a:ext cx="5981700" cy="64262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366963"/>
            <a:ext cx="8636000" cy="1633537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18000"/>
            <a:ext cx="7112000" cy="1947863"/>
          </a:xfrm>
          <a:prstGeom prst="rect">
            <a:avLst/>
          </a:prstGeom>
        </p:spPr>
        <p:txBody>
          <a:bodyPr vert="horz"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1778000"/>
            <a:ext cx="9144000" cy="5029200"/>
          </a:xfrm>
          <a:prstGeom prst="rect">
            <a:avLst/>
          </a:prstGeom>
        </p:spPr>
        <p:txBody>
          <a:bodyPr vert="horz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275" y="4895850"/>
            <a:ext cx="8636000" cy="1514475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3275" y="3228975"/>
            <a:ext cx="8636000" cy="1666875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000" y="1778000"/>
            <a:ext cx="4495800" cy="5029200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56200" y="1778000"/>
            <a:ext cx="4495800" cy="5029200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1704975"/>
            <a:ext cx="4489450" cy="711200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000" y="2416175"/>
            <a:ext cx="4489450" cy="4391025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963" y="1704975"/>
            <a:ext cx="4491037" cy="711200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60963" y="2416175"/>
            <a:ext cx="4491037" cy="4391025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3213"/>
            <a:ext cx="3343275" cy="1290637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1925" y="303213"/>
            <a:ext cx="5680075" cy="6503987"/>
          </a:xfrm>
          <a:prstGeom prst="rect">
            <a:avLst/>
          </a:prstGeom>
        </p:spPr>
        <p:txBody>
          <a:bodyPr vert="horz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0" y="1593850"/>
            <a:ext cx="3343275" cy="5213350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725" y="5334000"/>
            <a:ext cx="6096000" cy="630238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90725" y="681038"/>
            <a:ext cx="6096000" cy="4572000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>
              <a:sym typeface="Gill Sans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90725" y="5964238"/>
            <a:ext cx="6096000" cy="893762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0" y="1778000"/>
            <a:ext cx="9144000" cy="502920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6000" y="304800"/>
            <a:ext cx="2286000" cy="6502400"/>
          </a:xfrm>
          <a:prstGeom prst="rect">
            <a:avLst/>
          </a:prstGeo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0" y="304800"/>
            <a:ext cx="6705600" cy="650240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366972"/>
            <a:ext cx="8636000" cy="1633537"/>
          </a:xfrm>
          <a:prstGeom prst="rect">
            <a:avLst/>
          </a:prstGeom>
        </p:spPr>
        <p:txBody>
          <a:bodyPr vert="horz" lIns="91435" tIns="45720" rIns="91435" bIns="45720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18009"/>
            <a:ext cx="7112000" cy="1947863"/>
          </a:xfrm>
        </p:spPr>
        <p:txBody>
          <a:bodyPr/>
          <a:lstStyle>
            <a:lvl1pPr marL="0" indent="0" algn="ctr">
              <a:buNone/>
              <a:defRPr/>
            </a:lvl1pPr>
            <a:lvl2pPr marL="457164" indent="0" algn="ctr">
              <a:buNone/>
              <a:defRPr/>
            </a:lvl2pPr>
            <a:lvl3pPr marL="914326" indent="0" algn="ctr">
              <a:buNone/>
              <a:defRPr/>
            </a:lvl3pPr>
            <a:lvl4pPr marL="1371492" indent="0" algn="ctr">
              <a:buNone/>
              <a:defRPr/>
            </a:lvl4pPr>
            <a:lvl5pPr marL="1828653" indent="0" algn="ctr">
              <a:buNone/>
              <a:defRPr/>
            </a:lvl5pPr>
            <a:lvl6pPr marL="2285817" indent="0" algn="ctr">
              <a:buNone/>
              <a:defRPr/>
            </a:lvl6pPr>
            <a:lvl7pPr marL="2742980" indent="0" algn="ctr">
              <a:buNone/>
              <a:defRPr/>
            </a:lvl7pPr>
            <a:lvl8pPr marL="3200144" indent="0" algn="ctr">
              <a:buNone/>
              <a:defRPr/>
            </a:lvl8pPr>
            <a:lvl9pPr marL="3657307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  <a:prstGeom prst="rect">
            <a:avLst/>
          </a:prstGeom>
        </p:spPr>
        <p:txBody>
          <a:bodyPr vert="horz" lIns="91435" tIns="45720" rIns="91435" bIns="45720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276" y="4895850"/>
            <a:ext cx="8636000" cy="1514476"/>
          </a:xfrm>
          <a:prstGeom prst="rect">
            <a:avLst/>
          </a:prstGeom>
        </p:spPr>
        <p:txBody>
          <a:bodyPr vert="horz" lIns="91435" tIns="45720" rIns="91435" bIns="45720"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3276" y="3228975"/>
            <a:ext cx="8636000" cy="1666876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64" indent="0">
              <a:buNone/>
              <a:defRPr sz="1800"/>
            </a:lvl2pPr>
            <a:lvl3pPr marL="914326" indent="0">
              <a:buNone/>
              <a:defRPr sz="1600"/>
            </a:lvl3pPr>
            <a:lvl4pPr marL="1371492" indent="0">
              <a:buNone/>
              <a:defRPr sz="1400"/>
            </a:lvl4pPr>
            <a:lvl5pPr marL="1828653" indent="0">
              <a:buNone/>
              <a:defRPr sz="1400"/>
            </a:lvl5pPr>
            <a:lvl6pPr marL="2285817" indent="0">
              <a:buNone/>
              <a:defRPr sz="1400"/>
            </a:lvl6pPr>
            <a:lvl7pPr marL="2742980" indent="0">
              <a:buNone/>
              <a:defRPr sz="1400"/>
            </a:lvl7pPr>
            <a:lvl8pPr marL="3200144" indent="0">
              <a:buNone/>
              <a:defRPr sz="1400"/>
            </a:lvl8pPr>
            <a:lvl9pPr marL="3657307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  <a:prstGeom prst="rect">
            <a:avLst/>
          </a:prstGeom>
        </p:spPr>
        <p:txBody>
          <a:bodyPr vert="horz" lIns="91435" tIns="45720" rIns="91435" bIns="45720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990600"/>
            <a:ext cx="4013200" cy="5638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56200" y="990600"/>
            <a:ext cx="4013200" cy="5638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6" y="1704976"/>
            <a:ext cx="4489450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006" y="2416178"/>
            <a:ext cx="4489450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972" y="1704976"/>
            <a:ext cx="4491037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60972" y="2416178"/>
            <a:ext cx="4491037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  <a:prstGeom prst="rect">
            <a:avLst/>
          </a:prstGeom>
        </p:spPr>
        <p:txBody>
          <a:bodyPr vert="horz" lIns="91435" tIns="45720" rIns="91435" bIns="45720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3222"/>
            <a:ext cx="3343276" cy="1290637"/>
          </a:xfrm>
          <a:prstGeom prst="rect">
            <a:avLst/>
          </a:prstGeom>
        </p:spPr>
        <p:txBody>
          <a:bodyPr vert="horz" lIns="91435" tIns="45720" rIns="91435" bIns="45720"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1925" y="303213"/>
            <a:ext cx="5680076" cy="65039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0" y="1593856"/>
            <a:ext cx="3343276" cy="5213350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726" y="5334000"/>
            <a:ext cx="6096000" cy="630238"/>
          </a:xfrm>
          <a:prstGeom prst="rect">
            <a:avLst/>
          </a:prstGeom>
        </p:spPr>
        <p:txBody>
          <a:bodyPr vert="horz" lIns="91435" tIns="45720" rIns="91435" bIns="45720"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90726" y="681038"/>
            <a:ext cx="60960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164" indent="0">
              <a:buNone/>
              <a:defRPr sz="2800"/>
            </a:lvl2pPr>
            <a:lvl3pPr marL="914326" indent="0">
              <a:buNone/>
              <a:defRPr sz="2400"/>
            </a:lvl3pPr>
            <a:lvl4pPr marL="1371492" indent="0">
              <a:buNone/>
              <a:defRPr sz="2000"/>
            </a:lvl4pPr>
            <a:lvl5pPr marL="1828653" indent="0">
              <a:buNone/>
              <a:defRPr sz="2000"/>
            </a:lvl5pPr>
            <a:lvl6pPr marL="2285817" indent="0">
              <a:buNone/>
              <a:defRPr sz="2000"/>
            </a:lvl6pPr>
            <a:lvl7pPr marL="2742980" indent="0">
              <a:buNone/>
              <a:defRPr sz="2000"/>
            </a:lvl7pPr>
            <a:lvl8pPr marL="3200144" indent="0">
              <a:buNone/>
              <a:defRPr sz="2000"/>
            </a:lvl8pPr>
            <a:lvl9pPr marL="3657307" indent="0">
              <a:buNone/>
              <a:defRPr sz="2000"/>
            </a:lvl9pPr>
          </a:lstStyle>
          <a:p>
            <a:pPr lvl="0"/>
            <a:endParaRPr lang="en-US" noProof="0" smtClean="0">
              <a:sym typeface="Gill Sans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90726" y="5964238"/>
            <a:ext cx="6096000" cy="893762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  <a:prstGeom prst="rect">
            <a:avLst/>
          </a:prstGeom>
        </p:spPr>
        <p:txBody>
          <a:bodyPr vert="horz" lIns="91435" tIns="45720" rIns="91435" bIns="45720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6000" y="304800"/>
            <a:ext cx="2286000" cy="6324600"/>
          </a:xfrm>
          <a:prstGeom prst="rect">
            <a:avLst/>
          </a:prstGeom>
        </p:spPr>
        <p:txBody>
          <a:bodyPr vert="eaVert" lIns="91435" tIns="45720" rIns="91435" bIns="45720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0" y="304800"/>
            <a:ext cx="6705600" cy="63246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366972"/>
            <a:ext cx="8636000" cy="163353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18009"/>
            <a:ext cx="7112000" cy="1947863"/>
          </a:xfrm>
          <a:prstGeom prst="rect">
            <a:avLst/>
          </a:prstGeom>
        </p:spPr>
        <p:txBody>
          <a:bodyPr vert="horz" lIns="91435" tIns="45720" rIns="91435" bIns="45720"/>
          <a:lstStyle>
            <a:lvl1pPr marL="0" indent="0" algn="ctr">
              <a:buNone/>
              <a:defRPr/>
            </a:lvl1pPr>
            <a:lvl2pPr marL="457164" indent="0" algn="ctr">
              <a:buNone/>
              <a:defRPr/>
            </a:lvl2pPr>
            <a:lvl3pPr marL="914326" indent="0" algn="ctr">
              <a:buNone/>
              <a:defRPr/>
            </a:lvl3pPr>
            <a:lvl4pPr marL="1371492" indent="0" algn="ctr">
              <a:buNone/>
              <a:defRPr/>
            </a:lvl4pPr>
            <a:lvl5pPr marL="1828653" indent="0" algn="ctr">
              <a:buNone/>
              <a:defRPr/>
            </a:lvl5pPr>
            <a:lvl6pPr marL="2285817" indent="0" algn="ctr">
              <a:buNone/>
              <a:defRPr/>
            </a:lvl6pPr>
            <a:lvl7pPr marL="2742980" indent="0" algn="ctr">
              <a:buNone/>
              <a:defRPr/>
            </a:lvl7pPr>
            <a:lvl8pPr marL="3200144" indent="0" algn="ctr">
              <a:buNone/>
              <a:defRPr/>
            </a:lvl8pPr>
            <a:lvl9pPr marL="3657307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1778000"/>
            <a:ext cx="9144000" cy="5029200"/>
          </a:xfrm>
          <a:prstGeom prst="rect">
            <a:avLst/>
          </a:prstGeom>
        </p:spPr>
        <p:txBody>
          <a:bodyPr vert="horz" lIns="91435" tIns="45720" rIns="91435" bIns="4572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276" y="4895850"/>
            <a:ext cx="8636000" cy="151447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3276" y="3228975"/>
            <a:ext cx="8636000" cy="1666876"/>
          </a:xfrm>
          <a:prstGeom prst="rect">
            <a:avLst/>
          </a:prstGeom>
        </p:spPr>
        <p:txBody>
          <a:bodyPr vert="horz" lIns="91435" tIns="45720" rIns="91435" bIns="45720" anchor="b"/>
          <a:lstStyle>
            <a:lvl1pPr marL="0" indent="0">
              <a:buNone/>
              <a:defRPr sz="2000"/>
            </a:lvl1pPr>
            <a:lvl2pPr marL="457164" indent="0">
              <a:buNone/>
              <a:defRPr sz="1800"/>
            </a:lvl2pPr>
            <a:lvl3pPr marL="914326" indent="0">
              <a:buNone/>
              <a:defRPr sz="1600"/>
            </a:lvl3pPr>
            <a:lvl4pPr marL="1371492" indent="0">
              <a:buNone/>
              <a:defRPr sz="1400"/>
            </a:lvl4pPr>
            <a:lvl5pPr marL="1828653" indent="0">
              <a:buNone/>
              <a:defRPr sz="1400"/>
            </a:lvl5pPr>
            <a:lvl6pPr marL="2285817" indent="0">
              <a:buNone/>
              <a:defRPr sz="1400"/>
            </a:lvl6pPr>
            <a:lvl7pPr marL="2742980" indent="0">
              <a:buNone/>
              <a:defRPr sz="1400"/>
            </a:lvl7pPr>
            <a:lvl8pPr marL="3200144" indent="0">
              <a:buNone/>
              <a:defRPr sz="1400"/>
            </a:lvl8pPr>
            <a:lvl9pPr marL="3657307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000" y="1778000"/>
            <a:ext cx="4495800" cy="5029200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56200" y="1778000"/>
            <a:ext cx="4495800" cy="5029200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6" y="1704976"/>
            <a:ext cx="4489450" cy="711200"/>
          </a:xfrm>
          <a:prstGeom prst="rect">
            <a:avLst/>
          </a:prstGeom>
        </p:spPr>
        <p:txBody>
          <a:bodyPr vert="horz" lIns="91435" tIns="45720" rIns="91435" bIns="45720"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006" y="2416178"/>
            <a:ext cx="4489450" cy="4391026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972" y="1704976"/>
            <a:ext cx="4491037" cy="711200"/>
          </a:xfrm>
          <a:prstGeom prst="rect">
            <a:avLst/>
          </a:prstGeom>
        </p:spPr>
        <p:txBody>
          <a:bodyPr vert="horz" lIns="91435" tIns="45720" rIns="91435" bIns="45720"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60972" y="2416178"/>
            <a:ext cx="4491037" cy="4391026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3222"/>
            <a:ext cx="3343276" cy="129063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1925" y="303213"/>
            <a:ext cx="5680076" cy="6503987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0" y="1593856"/>
            <a:ext cx="3343276" cy="5213350"/>
          </a:xfrm>
          <a:prstGeom prst="rect">
            <a:avLst/>
          </a:prstGeom>
        </p:spPr>
        <p:txBody>
          <a:bodyPr vert="horz" lIns="91435" tIns="45720" rIns="91435" bIns="45720"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726" y="5334000"/>
            <a:ext cx="6096000" cy="6302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90726" y="681038"/>
            <a:ext cx="6096000" cy="4572000"/>
          </a:xfrm>
          <a:prstGeom prst="rect">
            <a:avLst/>
          </a:prstGeom>
        </p:spPr>
        <p:txBody>
          <a:bodyPr vert="horz" lIns="91435" tIns="45720" rIns="91435" bIns="45720"/>
          <a:lstStyle>
            <a:lvl1pPr marL="0" indent="0">
              <a:buNone/>
              <a:defRPr sz="3200"/>
            </a:lvl1pPr>
            <a:lvl2pPr marL="457164" indent="0">
              <a:buNone/>
              <a:defRPr sz="2800"/>
            </a:lvl2pPr>
            <a:lvl3pPr marL="914326" indent="0">
              <a:buNone/>
              <a:defRPr sz="2400"/>
            </a:lvl3pPr>
            <a:lvl4pPr marL="1371492" indent="0">
              <a:buNone/>
              <a:defRPr sz="2000"/>
            </a:lvl4pPr>
            <a:lvl5pPr marL="1828653" indent="0">
              <a:buNone/>
              <a:defRPr sz="2000"/>
            </a:lvl5pPr>
            <a:lvl6pPr marL="2285817" indent="0">
              <a:buNone/>
              <a:defRPr sz="2000"/>
            </a:lvl6pPr>
            <a:lvl7pPr marL="2742980" indent="0">
              <a:buNone/>
              <a:defRPr sz="2000"/>
            </a:lvl7pPr>
            <a:lvl8pPr marL="3200144" indent="0">
              <a:buNone/>
              <a:defRPr sz="2000"/>
            </a:lvl8pPr>
            <a:lvl9pPr marL="3657307" indent="0">
              <a:buNone/>
              <a:defRPr sz="2000"/>
            </a:lvl9pPr>
          </a:lstStyle>
          <a:p>
            <a:pPr lvl="0"/>
            <a:endParaRPr lang="en-US" noProof="0" smtClean="0">
              <a:sym typeface="Gill Sans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90726" y="5964238"/>
            <a:ext cx="6096000" cy="893762"/>
          </a:xfrm>
          <a:prstGeom prst="rect">
            <a:avLst/>
          </a:prstGeom>
        </p:spPr>
        <p:txBody>
          <a:bodyPr vert="horz" lIns="91435" tIns="45720" rIns="91435" bIns="45720"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0" y="1778000"/>
            <a:ext cx="9144000" cy="5029200"/>
          </a:xfrm>
          <a:prstGeom prst="rect">
            <a:avLst/>
          </a:prstGeom>
        </p:spPr>
        <p:txBody>
          <a:bodyPr vert="eaVert" lIns="91435" tIns="45720" rIns="91435" bIns="4572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6000" y="1778000"/>
            <a:ext cx="2286000" cy="53086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0" y="1778000"/>
            <a:ext cx="6705600" cy="5308600"/>
          </a:xfrm>
          <a:prstGeom prst="rect">
            <a:avLst/>
          </a:prstGeom>
        </p:spPr>
        <p:txBody>
          <a:bodyPr vert="eaVert" lIns="91435" tIns="45720" rIns="91435" bIns="4572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366972"/>
            <a:ext cx="8636000" cy="163353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18009"/>
            <a:ext cx="7112000" cy="1947863"/>
          </a:xfrm>
          <a:prstGeom prst="rect">
            <a:avLst/>
          </a:prstGeom>
        </p:spPr>
        <p:txBody>
          <a:bodyPr vert="horz" lIns="91435" tIns="45720" rIns="91435" bIns="45720"/>
          <a:lstStyle>
            <a:lvl1pPr marL="0" indent="0" algn="ctr">
              <a:buNone/>
              <a:defRPr/>
            </a:lvl1pPr>
            <a:lvl2pPr marL="457164" indent="0" algn="ctr">
              <a:buNone/>
              <a:defRPr/>
            </a:lvl2pPr>
            <a:lvl3pPr marL="914326" indent="0" algn="ctr">
              <a:buNone/>
              <a:defRPr/>
            </a:lvl3pPr>
            <a:lvl4pPr marL="1371492" indent="0" algn="ctr">
              <a:buNone/>
              <a:defRPr/>
            </a:lvl4pPr>
            <a:lvl5pPr marL="1828653" indent="0" algn="ctr">
              <a:buNone/>
              <a:defRPr/>
            </a:lvl5pPr>
            <a:lvl6pPr marL="2285817" indent="0" algn="ctr">
              <a:buNone/>
              <a:defRPr/>
            </a:lvl6pPr>
            <a:lvl7pPr marL="2742980" indent="0" algn="ctr">
              <a:buNone/>
              <a:defRPr/>
            </a:lvl7pPr>
            <a:lvl8pPr marL="3200144" indent="0" algn="ctr">
              <a:buNone/>
              <a:defRPr/>
            </a:lvl8pPr>
            <a:lvl9pPr marL="3657307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1778000"/>
            <a:ext cx="9144000" cy="5029200"/>
          </a:xfrm>
          <a:prstGeom prst="rect">
            <a:avLst/>
          </a:prstGeom>
        </p:spPr>
        <p:txBody>
          <a:bodyPr vert="horz" lIns="91435" tIns="45720" rIns="91435" bIns="4572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276" y="4895850"/>
            <a:ext cx="8636000" cy="151447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3276" y="3228975"/>
            <a:ext cx="8636000" cy="1666876"/>
          </a:xfrm>
          <a:prstGeom prst="rect">
            <a:avLst/>
          </a:prstGeom>
        </p:spPr>
        <p:txBody>
          <a:bodyPr vert="horz" lIns="91435" tIns="45720" rIns="91435" bIns="45720" anchor="b"/>
          <a:lstStyle>
            <a:lvl1pPr marL="0" indent="0">
              <a:buNone/>
              <a:defRPr sz="2000"/>
            </a:lvl1pPr>
            <a:lvl2pPr marL="457164" indent="0">
              <a:buNone/>
              <a:defRPr sz="1800"/>
            </a:lvl2pPr>
            <a:lvl3pPr marL="914326" indent="0">
              <a:buNone/>
              <a:defRPr sz="1600"/>
            </a:lvl3pPr>
            <a:lvl4pPr marL="1371492" indent="0">
              <a:buNone/>
              <a:defRPr sz="1400"/>
            </a:lvl4pPr>
            <a:lvl5pPr marL="1828653" indent="0">
              <a:buNone/>
              <a:defRPr sz="1400"/>
            </a:lvl5pPr>
            <a:lvl6pPr marL="2285817" indent="0">
              <a:buNone/>
              <a:defRPr sz="1400"/>
            </a:lvl6pPr>
            <a:lvl7pPr marL="2742980" indent="0">
              <a:buNone/>
              <a:defRPr sz="1400"/>
            </a:lvl7pPr>
            <a:lvl8pPr marL="3200144" indent="0">
              <a:buNone/>
              <a:defRPr sz="1400"/>
            </a:lvl8pPr>
            <a:lvl9pPr marL="3657307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000" y="1778000"/>
            <a:ext cx="4495800" cy="5029200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56200" y="1778000"/>
            <a:ext cx="4495800" cy="5029200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6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6" y="1704976"/>
            <a:ext cx="4489450" cy="711200"/>
          </a:xfrm>
          <a:prstGeom prst="rect">
            <a:avLst/>
          </a:prstGeom>
        </p:spPr>
        <p:txBody>
          <a:bodyPr vert="horz" lIns="91435" tIns="45720" rIns="91435" bIns="45720"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006" y="2416178"/>
            <a:ext cx="4489450" cy="4391026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972" y="1704976"/>
            <a:ext cx="4491037" cy="711200"/>
          </a:xfrm>
          <a:prstGeom prst="rect">
            <a:avLst/>
          </a:prstGeom>
        </p:spPr>
        <p:txBody>
          <a:bodyPr vert="horz" lIns="91435" tIns="45720" rIns="91435" bIns="45720"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60972" y="2416178"/>
            <a:ext cx="4491037" cy="4391026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6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6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6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3222"/>
            <a:ext cx="3343276" cy="129063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1925" y="303213"/>
            <a:ext cx="5680076" cy="6503987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0" y="1593856"/>
            <a:ext cx="3343276" cy="5213350"/>
          </a:xfrm>
          <a:prstGeom prst="rect">
            <a:avLst/>
          </a:prstGeom>
        </p:spPr>
        <p:txBody>
          <a:bodyPr vert="horz" lIns="91435" tIns="45720" rIns="91435" bIns="45720"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6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726" y="5334000"/>
            <a:ext cx="6096000" cy="6302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90726" y="681038"/>
            <a:ext cx="6096000" cy="4572000"/>
          </a:xfrm>
          <a:prstGeom prst="rect">
            <a:avLst/>
          </a:prstGeom>
        </p:spPr>
        <p:txBody>
          <a:bodyPr vert="horz" lIns="91435" tIns="45720" rIns="91435" bIns="45720"/>
          <a:lstStyle>
            <a:lvl1pPr marL="0" indent="0">
              <a:buNone/>
              <a:defRPr sz="3200"/>
            </a:lvl1pPr>
            <a:lvl2pPr marL="457164" indent="0">
              <a:buNone/>
              <a:defRPr sz="2800"/>
            </a:lvl2pPr>
            <a:lvl3pPr marL="914326" indent="0">
              <a:buNone/>
              <a:defRPr sz="2400"/>
            </a:lvl3pPr>
            <a:lvl4pPr marL="1371492" indent="0">
              <a:buNone/>
              <a:defRPr sz="2000"/>
            </a:lvl4pPr>
            <a:lvl5pPr marL="1828653" indent="0">
              <a:buNone/>
              <a:defRPr sz="2000"/>
            </a:lvl5pPr>
            <a:lvl6pPr marL="2285817" indent="0">
              <a:buNone/>
              <a:defRPr sz="2000"/>
            </a:lvl6pPr>
            <a:lvl7pPr marL="2742980" indent="0">
              <a:buNone/>
              <a:defRPr sz="2000"/>
            </a:lvl7pPr>
            <a:lvl8pPr marL="3200144" indent="0">
              <a:buNone/>
              <a:defRPr sz="2000"/>
            </a:lvl8pPr>
            <a:lvl9pPr marL="3657307" indent="0">
              <a:buNone/>
              <a:defRPr sz="2000"/>
            </a:lvl9pPr>
          </a:lstStyle>
          <a:p>
            <a:pPr lvl="0"/>
            <a:endParaRPr lang="en-US" noProof="0" smtClean="0">
              <a:sym typeface="Gill Sans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90726" y="5964238"/>
            <a:ext cx="6096000" cy="893762"/>
          </a:xfrm>
          <a:prstGeom prst="rect">
            <a:avLst/>
          </a:prstGeom>
        </p:spPr>
        <p:txBody>
          <a:bodyPr vert="horz" lIns="91435" tIns="45720" rIns="91435" bIns="45720"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6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0" y="1778000"/>
            <a:ext cx="9144000" cy="5029200"/>
          </a:xfrm>
          <a:prstGeom prst="rect">
            <a:avLst/>
          </a:prstGeom>
        </p:spPr>
        <p:txBody>
          <a:bodyPr vert="eaVert" lIns="91435" tIns="45720" rIns="91435" bIns="4572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6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6000" y="1778000"/>
            <a:ext cx="2286000" cy="53086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0" y="1778000"/>
            <a:ext cx="6705600" cy="5308600"/>
          </a:xfrm>
          <a:prstGeom prst="rect">
            <a:avLst/>
          </a:prstGeom>
        </p:spPr>
        <p:txBody>
          <a:bodyPr vert="eaVert" lIns="91435" tIns="45720" rIns="91435" bIns="4572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6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366972"/>
            <a:ext cx="8636000" cy="163353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18009"/>
            <a:ext cx="7112000" cy="1947863"/>
          </a:xfrm>
        </p:spPr>
        <p:txBody>
          <a:bodyPr/>
          <a:lstStyle>
            <a:lvl1pPr marL="0" indent="0" algn="ctr">
              <a:buNone/>
              <a:defRPr/>
            </a:lvl1pPr>
            <a:lvl2pPr marL="457164" indent="0" algn="ctr">
              <a:buNone/>
              <a:defRPr/>
            </a:lvl2pPr>
            <a:lvl3pPr marL="914326" indent="0" algn="ctr">
              <a:buNone/>
              <a:defRPr/>
            </a:lvl3pPr>
            <a:lvl4pPr marL="1371492" indent="0" algn="ctr">
              <a:buNone/>
              <a:defRPr/>
            </a:lvl4pPr>
            <a:lvl5pPr marL="1828653" indent="0" algn="ctr">
              <a:buNone/>
              <a:defRPr/>
            </a:lvl5pPr>
            <a:lvl6pPr marL="2285817" indent="0" algn="ctr">
              <a:buNone/>
              <a:defRPr/>
            </a:lvl6pPr>
            <a:lvl7pPr marL="2742980" indent="0" algn="ctr">
              <a:buNone/>
              <a:defRPr/>
            </a:lvl7pPr>
            <a:lvl8pPr marL="3200144" indent="0" algn="ctr">
              <a:buNone/>
              <a:defRPr/>
            </a:lvl8pPr>
            <a:lvl9pPr marL="3657307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6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6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276" y="4895850"/>
            <a:ext cx="8636000" cy="151447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3276" y="3228975"/>
            <a:ext cx="8636000" cy="1666876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64" indent="0">
              <a:buNone/>
              <a:defRPr sz="1800"/>
            </a:lvl2pPr>
            <a:lvl3pPr marL="914326" indent="0">
              <a:buNone/>
              <a:defRPr sz="1600"/>
            </a:lvl3pPr>
            <a:lvl4pPr marL="1371492" indent="0">
              <a:buNone/>
              <a:defRPr sz="1400"/>
            </a:lvl4pPr>
            <a:lvl5pPr marL="1828653" indent="0">
              <a:buNone/>
              <a:defRPr sz="1400"/>
            </a:lvl5pPr>
            <a:lvl6pPr marL="2285817" indent="0">
              <a:buNone/>
              <a:defRPr sz="1400"/>
            </a:lvl6pPr>
            <a:lvl7pPr marL="2742980" indent="0">
              <a:buNone/>
              <a:defRPr sz="1400"/>
            </a:lvl7pPr>
            <a:lvl8pPr marL="3200144" indent="0">
              <a:buNone/>
              <a:defRPr sz="1400"/>
            </a:lvl8pPr>
            <a:lvl9pPr marL="3657307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7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6" y="3746500"/>
            <a:ext cx="2216150" cy="2578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863856" y="3746500"/>
            <a:ext cx="2216150" cy="2578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7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6" y="1704976"/>
            <a:ext cx="4489450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006" y="2416178"/>
            <a:ext cx="4489450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972" y="1704976"/>
            <a:ext cx="4491037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60972" y="2416178"/>
            <a:ext cx="4491037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7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7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7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3222"/>
            <a:ext cx="3343276" cy="1290637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1925" y="303213"/>
            <a:ext cx="5680076" cy="65039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0" y="1593856"/>
            <a:ext cx="3343276" cy="5213350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7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726" y="5334000"/>
            <a:ext cx="6096000" cy="6302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90726" y="681038"/>
            <a:ext cx="60960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164" indent="0">
              <a:buNone/>
              <a:defRPr sz="2800"/>
            </a:lvl2pPr>
            <a:lvl3pPr marL="914326" indent="0">
              <a:buNone/>
              <a:defRPr sz="2400"/>
            </a:lvl3pPr>
            <a:lvl4pPr marL="1371492" indent="0">
              <a:buNone/>
              <a:defRPr sz="2000"/>
            </a:lvl4pPr>
            <a:lvl5pPr marL="1828653" indent="0">
              <a:buNone/>
              <a:defRPr sz="2000"/>
            </a:lvl5pPr>
            <a:lvl6pPr marL="2285817" indent="0">
              <a:buNone/>
              <a:defRPr sz="2000"/>
            </a:lvl6pPr>
            <a:lvl7pPr marL="2742980" indent="0">
              <a:buNone/>
              <a:defRPr sz="2000"/>
            </a:lvl7pPr>
            <a:lvl8pPr marL="3200144" indent="0">
              <a:buNone/>
              <a:defRPr sz="2000"/>
            </a:lvl8pPr>
            <a:lvl9pPr marL="3657307" indent="0">
              <a:buNone/>
              <a:defRPr sz="2000"/>
            </a:lvl9pPr>
          </a:lstStyle>
          <a:p>
            <a:pPr lvl="0"/>
            <a:endParaRPr lang="en-US" noProof="0" smtClean="0">
              <a:sym typeface="Gill Sans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90726" y="5964238"/>
            <a:ext cx="6096000" cy="893762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7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7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933825" y="1104900"/>
            <a:ext cx="1146176" cy="52197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1104900"/>
            <a:ext cx="3286126" cy="52197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7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366972"/>
            <a:ext cx="8636000" cy="163353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18009"/>
            <a:ext cx="7112000" cy="1947863"/>
          </a:xfrm>
        </p:spPr>
        <p:txBody>
          <a:bodyPr/>
          <a:lstStyle>
            <a:lvl1pPr marL="0" indent="0" algn="ctr">
              <a:buNone/>
              <a:defRPr/>
            </a:lvl1pPr>
            <a:lvl2pPr marL="457164" indent="0" algn="ctr">
              <a:buNone/>
              <a:defRPr/>
            </a:lvl2pPr>
            <a:lvl3pPr marL="914326" indent="0" algn="ctr">
              <a:buNone/>
              <a:defRPr/>
            </a:lvl3pPr>
            <a:lvl4pPr marL="1371492" indent="0" algn="ctr">
              <a:buNone/>
              <a:defRPr/>
            </a:lvl4pPr>
            <a:lvl5pPr marL="1828653" indent="0" algn="ctr">
              <a:buNone/>
              <a:defRPr/>
            </a:lvl5pPr>
            <a:lvl6pPr marL="2285817" indent="0" algn="ctr">
              <a:buNone/>
              <a:defRPr/>
            </a:lvl6pPr>
            <a:lvl7pPr marL="2742980" indent="0" algn="ctr">
              <a:buNone/>
              <a:defRPr/>
            </a:lvl7pPr>
            <a:lvl8pPr marL="3200144" indent="0" algn="ctr">
              <a:buNone/>
              <a:defRPr/>
            </a:lvl8pPr>
            <a:lvl9pPr marL="3657307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7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8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276" y="4895850"/>
            <a:ext cx="8636000" cy="151447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3276" y="3228975"/>
            <a:ext cx="8636000" cy="1666876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64" indent="0">
              <a:buNone/>
              <a:defRPr sz="1800"/>
            </a:lvl2pPr>
            <a:lvl3pPr marL="914326" indent="0">
              <a:buNone/>
              <a:defRPr sz="1600"/>
            </a:lvl3pPr>
            <a:lvl4pPr marL="1371492" indent="0">
              <a:buNone/>
              <a:defRPr sz="1400"/>
            </a:lvl4pPr>
            <a:lvl5pPr marL="1828653" indent="0">
              <a:buNone/>
              <a:defRPr sz="1400"/>
            </a:lvl5pPr>
            <a:lvl6pPr marL="2285817" indent="0">
              <a:buNone/>
              <a:defRPr sz="1400"/>
            </a:lvl6pPr>
            <a:lvl7pPr marL="2742980" indent="0">
              <a:buNone/>
              <a:defRPr sz="1400"/>
            </a:lvl7pPr>
            <a:lvl8pPr marL="3200144" indent="0">
              <a:buNone/>
              <a:defRPr sz="1400"/>
            </a:lvl8pPr>
            <a:lvl9pPr marL="3657307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8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6" y="3746500"/>
            <a:ext cx="2216150" cy="2578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863856" y="3746500"/>
            <a:ext cx="2216150" cy="2578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8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6" y="1704976"/>
            <a:ext cx="4489450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006" y="2416178"/>
            <a:ext cx="4489450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972" y="1704976"/>
            <a:ext cx="4491037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60972" y="2416178"/>
            <a:ext cx="4491037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8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8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8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3222"/>
            <a:ext cx="3343276" cy="1290637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1925" y="303213"/>
            <a:ext cx="5680076" cy="65039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0" y="1593856"/>
            <a:ext cx="3343276" cy="5213350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8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726" y="5334000"/>
            <a:ext cx="6096000" cy="6302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90726" y="681038"/>
            <a:ext cx="60960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164" indent="0">
              <a:buNone/>
              <a:defRPr sz="2800"/>
            </a:lvl2pPr>
            <a:lvl3pPr marL="914326" indent="0">
              <a:buNone/>
              <a:defRPr sz="2400"/>
            </a:lvl3pPr>
            <a:lvl4pPr marL="1371492" indent="0">
              <a:buNone/>
              <a:defRPr sz="2000"/>
            </a:lvl4pPr>
            <a:lvl5pPr marL="1828653" indent="0">
              <a:buNone/>
              <a:defRPr sz="2000"/>
            </a:lvl5pPr>
            <a:lvl6pPr marL="2285817" indent="0">
              <a:buNone/>
              <a:defRPr sz="2000"/>
            </a:lvl6pPr>
            <a:lvl7pPr marL="2742980" indent="0">
              <a:buNone/>
              <a:defRPr sz="2000"/>
            </a:lvl7pPr>
            <a:lvl8pPr marL="3200144" indent="0">
              <a:buNone/>
              <a:defRPr sz="2000"/>
            </a:lvl8pPr>
            <a:lvl9pPr marL="3657307" indent="0">
              <a:buNone/>
              <a:defRPr sz="2000"/>
            </a:lvl9pPr>
          </a:lstStyle>
          <a:p>
            <a:pPr lvl="0"/>
            <a:endParaRPr lang="en-US" noProof="0" smtClean="0">
              <a:sym typeface="Gill Sans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90726" y="5964238"/>
            <a:ext cx="6096000" cy="893762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8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8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933825" y="1104900"/>
            <a:ext cx="1146176" cy="52197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1104900"/>
            <a:ext cx="3286126" cy="52197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8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366972"/>
            <a:ext cx="8636000" cy="163353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18009"/>
            <a:ext cx="7112000" cy="1947863"/>
          </a:xfrm>
          <a:prstGeom prst="rect">
            <a:avLst/>
          </a:prstGeom>
        </p:spPr>
        <p:txBody>
          <a:bodyPr vert="horz" lIns="91435" tIns="45720" rIns="91435" bIns="45720"/>
          <a:lstStyle>
            <a:lvl1pPr marL="0" indent="0" algn="ctr">
              <a:buNone/>
              <a:defRPr/>
            </a:lvl1pPr>
            <a:lvl2pPr marL="457164" indent="0" algn="ctr">
              <a:buNone/>
              <a:defRPr/>
            </a:lvl2pPr>
            <a:lvl3pPr marL="914326" indent="0" algn="ctr">
              <a:buNone/>
              <a:defRPr/>
            </a:lvl3pPr>
            <a:lvl4pPr marL="1371492" indent="0" algn="ctr">
              <a:buNone/>
              <a:defRPr/>
            </a:lvl4pPr>
            <a:lvl5pPr marL="1828653" indent="0" algn="ctr">
              <a:buNone/>
              <a:defRPr/>
            </a:lvl5pPr>
            <a:lvl6pPr marL="2285817" indent="0" algn="ctr">
              <a:buNone/>
              <a:defRPr/>
            </a:lvl6pPr>
            <a:lvl7pPr marL="2742980" indent="0" algn="ctr">
              <a:buNone/>
              <a:defRPr/>
            </a:lvl7pPr>
            <a:lvl8pPr marL="3200144" indent="0" algn="ctr">
              <a:buNone/>
              <a:defRPr/>
            </a:lvl8pPr>
            <a:lvl9pPr marL="3657307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9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1778000"/>
            <a:ext cx="9144000" cy="5029200"/>
          </a:xfrm>
          <a:prstGeom prst="rect">
            <a:avLst/>
          </a:prstGeom>
        </p:spPr>
        <p:txBody>
          <a:bodyPr vert="horz" lIns="91435" tIns="45720" rIns="91435" bIns="4572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9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276" y="4895850"/>
            <a:ext cx="8636000" cy="151447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3276" y="3228975"/>
            <a:ext cx="8636000" cy="1666876"/>
          </a:xfrm>
          <a:prstGeom prst="rect">
            <a:avLst/>
          </a:prstGeom>
        </p:spPr>
        <p:txBody>
          <a:bodyPr vert="horz" lIns="91435" tIns="45720" rIns="91435" bIns="45720" anchor="b"/>
          <a:lstStyle>
            <a:lvl1pPr marL="0" indent="0">
              <a:buNone/>
              <a:defRPr sz="2000"/>
            </a:lvl1pPr>
            <a:lvl2pPr marL="457164" indent="0">
              <a:buNone/>
              <a:defRPr sz="1800"/>
            </a:lvl2pPr>
            <a:lvl3pPr marL="914326" indent="0">
              <a:buNone/>
              <a:defRPr sz="1600"/>
            </a:lvl3pPr>
            <a:lvl4pPr marL="1371492" indent="0">
              <a:buNone/>
              <a:defRPr sz="1400"/>
            </a:lvl4pPr>
            <a:lvl5pPr marL="1828653" indent="0">
              <a:buNone/>
              <a:defRPr sz="1400"/>
            </a:lvl5pPr>
            <a:lvl6pPr marL="2285817" indent="0">
              <a:buNone/>
              <a:defRPr sz="1400"/>
            </a:lvl6pPr>
            <a:lvl7pPr marL="2742980" indent="0">
              <a:buNone/>
              <a:defRPr sz="1400"/>
            </a:lvl7pPr>
            <a:lvl8pPr marL="3200144" indent="0">
              <a:buNone/>
              <a:defRPr sz="1400"/>
            </a:lvl8pPr>
            <a:lvl9pPr marL="3657307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9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000" y="1778000"/>
            <a:ext cx="4495800" cy="5029200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56200" y="1778000"/>
            <a:ext cx="4495800" cy="5029200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9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6" y="1704976"/>
            <a:ext cx="4489450" cy="711200"/>
          </a:xfrm>
          <a:prstGeom prst="rect">
            <a:avLst/>
          </a:prstGeom>
        </p:spPr>
        <p:txBody>
          <a:bodyPr vert="horz" lIns="91435" tIns="45720" rIns="91435" bIns="45720"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006" y="2416178"/>
            <a:ext cx="4489450" cy="4391026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972" y="1704976"/>
            <a:ext cx="4491037" cy="711200"/>
          </a:xfrm>
          <a:prstGeom prst="rect">
            <a:avLst/>
          </a:prstGeom>
        </p:spPr>
        <p:txBody>
          <a:bodyPr vert="horz" lIns="91435" tIns="45720" rIns="91435" bIns="45720"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60972" y="2416178"/>
            <a:ext cx="4491037" cy="4391026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9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9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9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3222"/>
            <a:ext cx="3343276" cy="129063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1925" y="303213"/>
            <a:ext cx="5680076" cy="6503987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0" y="1593856"/>
            <a:ext cx="3343276" cy="5213350"/>
          </a:xfrm>
          <a:prstGeom prst="rect">
            <a:avLst/>
          </a:prstGeom>
        </p:spPr>
        <p:txBody>
          <a:bodyPr vert="horz" lIns="91435" tIns="45720" rIns="91435" bIns="45720"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9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726" y="5334000"/>
            <a:ext cx="6096000" cy="6302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90726" y="681038"/>
            <a:ext cx="6096000" cy="4572000"/>
          </a:xfrm>
          <a:prstGeom prst="rect">
            <a:avLst/>
          </a:prstGeom>
        </p:spPr>
        <p:txBody>
          <a:bodyPr vert="horz" lIns="91435" tIns="45720" rIns="91435" bIns="45720"/>
          <a:lstStyle>
            <a:lvl1pPr marL="0" indent="0">
              <a:buNone/>
              <a:defRPr sz="3200"/>
            </a:lvl1pPr>
            <a:lvl2pPr marL="457164" indent="0">
              <a:buNone/>
              <a:defRPr sz="2800"/>
            </a:lvl2pPr>
            <a:lvl3pPr marL="914326" indent="0">
              <a:buNone/>
              <a:defRPr sz="2400"/>
            </a:lvl3pPr>
            <a:lvl4pPr marL="1371492" indent="0">
              <a:buNone/>
              <a:defRPr sz="2000"/>
            </a:lvl4pPr>
            <a:lvl5pPr marL="1828653" indent="0">
              <a:buNone/>
              <a:defRPr sz="2000"/>
            </a:lvl5pPr>
            <a:lvl6pPr marL="2285817" indent="0">
              <a:buNone/>
              <a:defRPr sz="2000"/>
            </a:lvl6pPr>
            <a:lvl7pPr marL="2742980" indent="0">
              <a:buNone/>
              <a:defRPr sz="2000"/>
            </a:lvl7pPr>
            <a:lvl8pPr marL="3200144" indent="0">
              <a:buNone/>
              <a:defRPr sz="2000"/>
            </a:lvl8pPr>
            <a:lvl9pPr marL="3657307" indent="0">
              <a:buNone/>
              <a:defRPr sz="2000"/>
            </a:lvl9pPr>
          </a:lstStyle>
          <a:p>
            <a:pPr lvl="0"/>
            <a:endParaRPr lang="en-US" noProof="0" smtClean="0">
              <a:sym typeface="Gill Sans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90726" y="5964238"/>
            <a:ext cx="6096000" cy="893762"/>
          </a:xfrm>
          <a:prstGeom prst="rect">
            <a:avLst/>
          </a:prstGeom>
        </p:spPr>
        <p:txBody>
          <a:bodyPr vert="horz" lIns="91435" tIns="45720" rIns="91435" bIns="45720"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9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0" y="1778000"/>
            <a:ext cx="9144000" cy="5029200"/>
          </a:xfrm>
          <a:prstGeom prst="rect">
            <a:avLst/>
          </a:prstGeom>
        </p:spPr>
        <p:txBody>
          <a:bodyPr vert="eaVert" lIns="91435" tIns="45720" rIns="91435" bIns="4572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9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6000" y="203200"/>
            <a:ext cx="2286000" cy="66040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0" y="203200"/>
            <a:ext cx="6705600" cy="6604000"/>
          </a:xfrm>
          <a:prstGeom prst="rect">
            <a:avLst/>
          </a:prstGeom>
        </p:spPr>
        <p:txBody>
          <a:bodyPr vert="eaVert" lIns="91435" tIns="45720" rIns="91435" bIns="4572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0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366972"/>
            <a:ext cx="8636000" cy="163353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18009"/>
            <a:ext cx="7112000" cy="1947863"/>
          </a:xfrm>
          <a:prstGeom prst="rect">
            <a:avLst/>
          </a:prstGeom>
        </p:spPr>
        <p:txBody>
          <a:bodyPr vert="horz" lIns="91435" tIns="45720" rIns="91435" bIns="45720"/>
          <a:lstStyle>
            <a:lvl1pPr marL="0" indent="0" algn="ctr">
              <a:buNone/>
              <a:defRPr/>
            </a:lvl1pPr>
            <a:lvl2pPr marL="457164" indent="0" algn="ctr">
              <a:buNone/>
              <a:defRPr/>
            </a:lvl2pPr>
            <a:lvl3pPr marL="914326" indent="0" algn="ctr">
              <a:buNone/>
              <a:defRPr/>
            </a:lvl3pPr>
            <a:lvl4pPr marL="1371492" indent="0" algn="ctr">
              <a:buNone/>
              <a:defRPr/>
            </a:lvl4pPr>
            <a:lvl5pPr marL="1828653" indent="0" algn="ctr">
              <a:buNone/>
              <a:defRPr/>
            </a:lvl5pPr>
            <a:lvl6pPr marL="2285817" indent="0" algn="ctr">
              <a:buNone/>
              <a:defRPr/>
            </a:lvl6pPr>
            <a:lvl7pPr marL="2742980" indent="0" algn="ctr">
              <a:buNone/>
              <a:defRPr/>
            </a:lvl7pPr>
            <a:lvl8pPr marL="3200144" indent="0" algn="ctr">
              <a:buNone/>
              <a:defRPr/>
            </a:lvl8pPr>
            <a:lvl9pPr marL="3657307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0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1778000"/>
            <a:ext cx="9144000" cy="5029200"/>
          </a:xfrm>
          <a:prstGeom prst="rect">
            <a:avLst/>
          </a:prstGeom>
        </p:spPr>
        <p:txBody>
          <a:bodyPr vert="horz" lIns="91435" tIns="45720" rIns="91435" bIns="4572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0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276" y="4895850"/>
            <a:ext cx="8636000" cy="151447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3276" y="3228975"/>
            <a:ext cx="8636000" cy="1666876"/>
          </a:xfrm>
          <a:prstGeom prst="rect">
            <a:avLst/>
          </a:prstGeom>
        </p:spPr>
        <p:txBody>
          <a:bodyPr vert="horz" lIns="91435" tIns="45720" rIns="91435" bIns="45720" anchor="b"/>
          <a:lstStyle>
            <a:lvl1pPr marL="0" indent="0">
              <a:buNone/>
              <a:defRPr sz="2000"/>
            </a:lvl1pPr>
            <a:lvl2pPr marL="457164" indent="0">
              <a:buNone/>
              <a:defRPr sz="1800"/>
            </a:lvl2pPr>
            <a:lvl3pPr marL="914326" indent="0">
              <a:buNone/>
              <a:defRPr sz="1600"/>
            </a:lvl3pPr>
            <a:lvl4pPr marL="1371492" indent="0">
              <a:buNone/>
              <a:defRPr sz="1400"/>
            </a:lvl4pPr>
            <a:lvl5pPr marL="1828653" indent="0">
              <a:buNone/>
              <a:defRPr sz="1400"/>
            </a:lvl5pPr>
            <a:lvl6pPr marL="2285817" indent="0">
              <a:buNone/>
              <a:defRPr sz="1400"/>
            </a:lvl6pPr>
            <a:lvl7pPr marL="2742980" indent="0">
              <a:buNone/>
              <a:defRPr sz="1400"/>
            </a:lvl7pPr>
            <a:lvl8pPr marL="3200144" indent="0">
              <a:buNone/>
              <a:defRPr sz="1400"/>
            </a:lvl8pPr>
            <a:lvl9pPr marL="3657307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0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000" y="1778000"/>
            <a:ext cx="4495800" cy="5029200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56200" y="1778000"/>
            <a:ext cx="4495800" cy="5029200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0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6" y="1704976"/>
            <a:ext cx="4489450" cy="711200"/>
          </a:xfrm>
          <a:prstGeom prst="rect">
            <a:avLst/>
          </a:prstGeom>
        </p:spPr>
        <p:txBody>
          <a:bodyPr vert="horz" lIns="91435" tIns="45720" rIns="91435" bIns="45720"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006" y="2416178"/>
            <a:ext cx="4489450" cy="4391026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972" y="1704976"/>
            <a:ext cx="4491037" cy="711200"/>
          </a:xfrm>
          <a:prstGeom prst="rect">
            <a:avLst/>
          </a:prstGeom>
        </p:spPr>
        <p:txBody>
          <a:bodyPr vert="horz" lIns="91435" tIns="45720" rIns="91435" bIns="45720"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60972" y="2416178"/>
            <a:ext cx="4491037" cy="4391026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0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0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10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3222"/>
            <a:ext cx="3343276" cy="129063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1925" y="303213"/>
            <a:ext cx="5680076" cy="6503987"/>
          </a:xfrm>
          <a:prstGeom prst="rect">
            <a:avLst/>
          </a:prstGeom>
        </p:spPr>
        <p:txBody>
          <a:bodyPr vert="horz" lIns="91435" tIns="45720" rIns="91435" bIns="4572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0" y="1593856"/>
            <a:ext cx="3343276" cy="5213350"/>
          </a:xfrm>
          <a:prstGeom prst="rect">
            <a:avLst/>
          </a:prstGeom>
        </p:spPr>
        <p:txBody>
          <a:bodyPr vert="horz" lIns="91435" tIns="45720" rIns="91435" bIns="45720"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0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726" y="5334000"/>
            <a:ext cx="6096000" cy="6302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90726" y="681038"/>
            <a:ext cx="6096000" cy="4572000"/>
          </a:xfrm>
          <a:prstGeom prst="rect">
            <a:avLst/>
          </a:prstGeom>
        </p:spPr>
        <p:txBody>
          <a:bodyPr vert="horz" lIns="91435" tIns="45720" rIns="91435" bIns="45720"/>
          <a:lstStyle>
            <a:lvl1pPr marL="0" indent="0">
              <a:buNone/>
              <a:defRPr sz="3200"/>
            </a:lvl1pPr>
            <a:lvl2pPr marL="457164" indent="0">
              <a:buNone/>
              <a:defRPr sz="2800"/>
            </a:lvl2pPr>
            <a:lvl3pPr marL="914326" indent="0">
              <a:buNone/>
              <a:defRPr sz="2400"/>
            </a:lvl3pPr>
            <a:lvl4pPr marL="1371492" indent="0">
              <a:buNone/>
              <a:defRPr sz="2000"/>
            </a:lvl4pPr>
            <a:lvl5pPr marL="1828653" indent="0">
              <a:buNone/>
              <a:defRPr sz="2000"/>
            </a:lvl5pPr>
            <a:lvl6pPr marL="2285817" indent="0">
              <a:buNone/>
              <a:defRPr sz="2000"/>
            </a:lvl6pPr>
            <a:lvl7pPr marL="2742980" indent="0">
              <a:buNone/>
              <a:defRPr sz="2000"/>
            </a:lvl7pPr>
            <a:lvl8pPr marL="3200144" indent="0">
              <a:buNone/>
              <a:defRPr sz="2000"/>
            </a:lvl8pPr>
            <a:lvl9pPr marL="3657307" indent="0">
              <a:buNone/>
              <a:defRPr sz="2000"/>
            </a:lvl9pPr>
          </a:lstStyle>
          <a:p>
            <a:pPr lvl="0"/>
            <a:endParaRPr lang="en-US" noProof="0" smtClean="0">
              <a:sym typeface="Gill Sans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90726" y="5964238"/>
            <a:ext cx="6096000" cy="893762"/>
          </a:xfrm>
          <a:prstGeom prst="rect">
            <a:avLst/>
          </a:prstGeom>
        </p:spPr>
        <p:txBody>
          <a:bodyPr vert="horz" lIns="91435" tIns="45720" rIns="91435" bIns="45720"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0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0" y="1778000"/>
            <a:ext cx="9144000" cy="5029200"/>
          </a:xfrm>
          <a:prstGeom prst="rect">
            <a:avLst/>
          </a:prstGeom>
        </p:spPr>
        <p:txBody>
          <a:bodyPr vert="eaVert" lIns="91435" tIns="45720" rIns="91435" bIns="4572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6000" y="1778000"/>
            <a:ext cx="2286000" cy="50292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0" y="1778000"/>
            <a:ext cx="6705600" cy="5029200"/>
          </a:xfrm>
          <a:prstGeom prst="rect">
            <a:avLst/>
          </a:prstGeom>
        </p:spPr>
        <p:txBody>
          <a:bodyPr vert="eaVert" lIns="91435" tIns="45720" rIns="91435" bIns="4572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366972"/>
            <a:ext cx="8636000" cy="163353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18009"/>
            <a:ext cx="7112000" cy="1947863"/>
          </a:xfrm>
        </p:spPr>
        <p:txBody>
          <a:bodyPr/>
          <a:lstStyle>
            <a:lvl1pPr marL="0" indent="0" algn="ctr">
              <a:buNone/>
              <a:defRPr/>
            </a:lvl1pPr>
            <a:lvl2pPr marL="457164" indent="0" algn="ctr">
              <a:buNone/>
              <a:defRPr/>
            </a:lvl2pPr>
            <a:lvl3pPr marL="914326" indent="0" algn="ctr">
              <a:buNone/>
              <a:defRPr/>
            </a:lvl3pPr>
            <a:lvl4pPr marL="1371492" indent="0" algn="ctr">
              <a:buNone/>
              <a:defRPr/>
            </a:lvl4pPr>
            <a:lvl5pPr marL="1828653" indent="0" algn="ctr">
              <a:buNone/>
              <a:defRPr/>
            </a:lvl5pPr>
            <a:lvl6pPr marL="2285817" indent="0" algn="ctr">
              <a:buNone/>
              <a:defRPr/>
            </a:lvl6pPr>
            <a:lvl7pPr marL="2742980" indent="0" algn="ctr">
              <a:buNone/>
              <a:defRPr/>
            </a:lvl7pPr>
            <a:lvl8pPr marL="3200144" indent="0" algn="ctr">
              <a:buNone/>
              <a:defRPr/>
            </a:lvl8pPr>
            <a:lvl9pPr marL="3657307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276" y="4895850"/>
            <a:ext cx="8636000" cy="151447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3276" y="3228975"/>
            <a:ext cx="8636000" cy="1666876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64" indent="0">
              <a:buNone/>
              <a:defRPr sz="1800"/>
            </a:lvl2pPr>
            <a:lvl3pPr marL="914326" indent="0">
              <a:buNone/>
              <a:defRPr sz="1600"/>
            </a:lvl3pPr>
            <a:lvl4pPr marL="1371492" indent="0">
              <a:buNone/>
              <a:defRPr sz="1400"/>
            </a:lvl4pPr>
            <a:lvl5pPr marL="1828653" indent="0">
              <a:buNone/>
              <a:defRPr sz="1400"/>
            </a:lvl5pPr>
            <a:lvl6pPr marL="2285817" indent="0">
              <a:buNone/>
              <a:defRPr sz="1400"/>
            </a:lvl6pPr>
            <a:lvl7pPr marL="2742980" indent="0">
              <a:buNone/>
              <a:defRPr sz="1400"/>
            </a:lvl7pPr>
            <a:lvl8pPr marL="3200144" indent="0">
              <a:buNone/>
              <a:defRPr sz="1400"/>
            </a:lvl8pPr>
            <a:lvl9pPr marL="3657307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2159000"/>
            <a:ext cx="1892300" cy="4470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35300" y="2159000"/>
            <a:ext cx="1892300" cy="4470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6" y="1704976"/>
            <a:ext cx="4489450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006" y="2416178"/>
            <a:ext cx="4489450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972" y="1704976"/>
            <a:ext cx="4491037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60972" y="2416178"/>
            <a:ext cx="4491037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1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3222"/>
            <a:ext cx="3343276" cy="129063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1925" y="303213"/>
            <a:ext cx="5680076" cy="65039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0" y="1593856"/>
            <a:ext cx="3343276" cy="5213350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726" y="5334000"/>
            <a:ext cx="6096000" cy="6302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90726" y="681038"/>
            <a:ext cx="60960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164" indent="0">
              <a:buNone/>
              <a:defRPr sz="2800"/>
            </a:lvl2pPr>
            <a:lvl3pPr marL="914326" indent="0">
              <a:buNone/>
              <a:defRPr sz="2400"/>
            </a:lvl3pPr>
            <a:lvl4pPr marL="1371492" indent="0">
              <a:buNone/>
              <a:defRPr sz="2000"/>
            </a:lvl4pPr>
            <a:lvl5pPr marL="1828653" indent="0">
              <a:buNone/>
              <a:defRPr sz="2000"/>
            </a:lvl5pPr>
            <a:lvl6pPr marL="2285817" indent="0">
              <a:buNone/>
              <a:defRPr sz="2000"/>
            </a:lvl6pPr>
            <a:lvl7pPr marL="2742980" indent="0">
              <a:buNone/>
              <a:defRPr sz="2000"/>
            </a:lvl7pPr>
            <a:lvl8pPr marL="3200144" indent="0">
              <a:buNone/>
              <a:defRPr sz="2000"/>
            </a:lvl8pPr>
            <a:lvl9pPr marL="3657307" indent="0">
              <a:buNone/>
              <a:defRPr sz="2000"/>
            </a:lvl9pPr>
          </a:lstStyle>
          <a:p>
            <a:pPr lvl="0"/>
            <a:endParaRPr lang="en-US" noProof="0" smtClean="0">
              <a:sym typeface="Gill Sans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90726" y="5964238"/>
            <a:ext cx="6096000" cy="893762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24700" y="203200"/>
            <a:ext cx="2044700" cy="64262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203200"/>
            <a:ext cx="5981700" cy="64262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366972"/>
            <a:ext cx="8636000" cy="163353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18009"/>
            <a:ext cx="7112000" cy="1947863"/>
          </a:xfrm>
        </p:spPr>
        <p:txBody>
          <a:bodyPr/>
          <a:lstStyle>
            <a:lvl1pPr marL="0" indent="0" algn="ctr">
              <a:buNone/>
              <a:defRPr/>
            </a:lvl1pPr>
            <a:lvl2pPr marL="457164" indent="0" algn="ctr">
              <a:buNone/>
              <a:defRPr/>
            </a:lvl2pPr>
            <a:lvl3pPr marL="914326" indent="0" algn="ctr">
              <a:buNone/>
              <a:defRPr/>
            </a:lvl3pPr>
            <a:lvl4pPr marL="1371492" indent="0" algn="ctr">
              <a:buNone/>
              <a:defRPr/>
            </a:lvl4pPr>
            <a:lvl5pPr marL="1828653" indent="0" algn="ctr">
              <a:buNone/>
              <a:defRPr/>
            </a:lvl5pPr>
            <a:lvl6pPr marL="2285817" indent="0" algn="ctr">
              <a:buNone/>
              <a:defRPr/>
            </a:lvl6pPr>
            <a:lvl7pPr marL="2742980" indent="0" algn="ctr">
              <a:buNone/>
              <a:defRPr/>
            </a:lvl7pPr>
            <a:lvl8pPr marL="3200144" indent="0" algn="ctr">
              <a:buNone/>
              <a:defRPr/>
            </a:lvl8pPr>
            <a:lvl9pPr marL="3657307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276" y="4895850"/>
            <a:ext cx="8636000" cy="151447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3276" y="3228975"/>
            <a:ext cx="8636000" cy="1666876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64" indent="0">
              <a:buNone/>
              <a:defRPr sz="1800"/>
            </a:lvl2pPr>
            <a:lvl3pPr marL="914326" indent="0">
              <a:buNone/>
              <a:defRPr sz="1600"/>
            </a:lvl3pPr>
            <a:lvl4pPr marL="1371492" indent="0">
              <a:buNone/>
              <a:defRPr sz="1400"/>
            </a:lvl4pPr>
            <a:lvl5pPr marL="1828653" indent="0">
              <a:buNone/>
              <a:defRPr sz="1400"/>
            </a:lvl5pPr>
            <a:lvl6pPr marL="2285817" indent="0">
              <a:buNone/>
              <a:defRPr sz="1400"/>
            </a:lvl6pPr>
            <a:lvl7pPr marL="2742980" indent="0">
              <a:buNone/>
              <a:defRPr sz="1400"/>
            </a:lvl7pPr>
            <a:lvl8pPr marL="3200144" indent="0">
              <a:buNone/>
              <a:defRPr sz="1400"/>
            </a:lvl8pPr>
            <a:lvl9pPr marL="3657307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2159000"/>
            <a:ext cx="4013200" cy="4470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56200" y="2159000"/>
            <a:ext cx="4013200" cy="4470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6" y="1704976"/>
            <a:ext cx="4489450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006" y="2416178"/>
            <a:ext cx="4489450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972" y="1704976"/>
            <a:ext cx="4491037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60972" y="2416178"/>
            <a:ext cx="4491037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1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3222"/>
            <a:ext cx="3343276" cy="129063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1925" y="303213"/>
            <a:ext cx="5680076" cy="65039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0" y="1593856"/>
            <a:ext cx="3343276" cy="5213350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726" y="5334000"/>
            <a:ext cx="6096000" cy="6302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90726" y="681038"/>
            <a:ext cx="60960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164" indent="0">
              <a:buNone/>
              <a:defRPr sz="2800"/>
            </a:lvl2pPr>
            <a:lvl3pPr marL="914326" indent="0">
              <a:buNone/>
              <a:defRPr sz="2400"/>
            </a:lvl3pPr>
            <a:lvl4pPr marL="1371492" indent="0">
              <a:buNone/>
              <a:defRPr sz="2000"/>
            </a:lvl4pPr>
            <a:lvl5pPr marL="1828653" indent="0">
              <a:buNone/>
              <a:defRPr sz="2000"/>
            </a:lvl5pPr>
            <a:lvl6pPr marL="2285817" indent="0">
              <a:buNone/>
              <a:defRPr sz="2000"/>
            </a:lvl6pPr>
            <a:lvl7pPr marL="2742980" indent="0">
              <a:buNone/>
              <a:defRPr sz="2000"/>
            </a:lvl7pPr>
            <a:lvl8pPr marL="3200144" indent="0">
              <a:buNone/>
              <a:defRPr sz="2000"/>
            </a:lvl8pPr>
            <a:lvl9pPr marL="3657307" indent="0">
              <a:buNone/>
              <a:defRPr sz="2000"/>
            </a:lvl9pPr>
          </a:lstStyle>
          <a:p>
            <a:pPr lvl="0"/>
            <a:endParaRPr lang="en-US" noProof="0" smtClean="0">
              <a:sym typeface="Gill Sans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90726" y="5964238"/>
            <a:ext cx="6096000" cy="893762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24700" y="203200"/>
            <a:ext cx="2044700" cy="64262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203200"/>
            <a:ext cx="5981700" cy="64262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366972"/>
            <a:ext cx="8636000" cy="163353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18009"/>
            <a:ext cx="7112000" cy="1947863"/>
          </a:xfrm>
        </p:spPr>
        <p:txBody>
          <a:bodyPr/>
          <a:lstStyle>
            <a:lvl1pPr marL="0" indent="0" algn="ctr">
              <a:buNone/>
              <a:defRPr/>
            </a:lvl1pPr>
            <a:lvl2pPr marL="457164" indent="0" algn="ctr">
              <a:buNone/>
              <a:defRPr/>
            </a:lvl2pPr>
            <a:lvl3pPr marL="914326" indent="0" algn="ctr">
              <a:buNone/>
              <a:defRPr/>
            </a:lvl3pPr>
            <a:lvl4pPr marL="1371492" indent="0" algn="ctr">
              <a:buNone/>
              <a:defRPr/>
            </a:lvl4pPr>
            <a:lvl5pPr marL="1828653" indent="0" algn="ctr">
              <a:buNone/>
              <a:defRPr/>
            </a:lvl5pPr>
            <a:lvl6pPr marL="2285817" indent="0" algn="ctr">
              <a:buNone/>
              <a:defRPr/>
            </a:lvl6pPr>
            <a:lvl7pPr marL="2742980" indent="0" algn="ctr">
              <a:buNone/>
              <a:defRPr/>
            </a:lvl7pPr>
            <a:lvl8pPr marL="3200144" indent="0" algn="ctr">
              <a:buNone/>
              <a:defRPr/>
            </a:lvl8pPr>
            <a:lvl9pPr marL="3657307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276" y="4895850"/>
            <a:ext cx="8636000" cy="151447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3276" y="3228975"/>
            <a:ext cx="8636000" cy="1666876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64" indent="0">
              <a:buNone/>
              <a:defRPr sz="1800"/>
            </a:lvl2pPr>
            <a:lvl3pPr marL="914326" indent="0">
              <a:buNone/>
              <a:defRPr sz="1600"/>
            </a:lvl3pPr>
            <a:lvl4pPr marL="1371492" indent="0">
              <a:buNone/>
              <a:defRPr sz="1400"/>
            </a:lvl4pPr>
            <a:lvl5pPr marL="1828653" indent="0">
              <a:buNone/>
              <a:defRPr sz="1400"/>
            </a:lvl5pPr>
            <a:lvl6pPr marL="2285817" indent="0">
              <a:buNone/>
              <a:defRPr sz="1400"/>
            </a:lvl6pPr>
            <a:lvl7pPr marL="2742980" indent="0">
              <a:buNone/>
              <a:defRPr sz="1400"/>
            </a:lvl7pPr>
            <a:lvl8pPr marL="3200144" indent="0">
              <a:buNone/>
              <a:defRPr sz="1400"/>
            </a:lvl8pPr>
            <a:lvl9pPr marL="3657307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70600" y="2159000"/>
            <a:ext cx="1473200" cy="4470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96200" y="2159000"/>
            <a:ext cx="1473200" cy="4470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6" y="1704976"/>
            <a:ext cx="4489450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006" y="2416178"/>
            <a:ext cx="4489450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972" y="1704976"/>
            <a:ext cx="4491037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60972" y="2416178"/>
            <a:ext cx="4491037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1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3222"/>
            <a:ext cx="3343276" cy="129063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1925" y="303213"/>
            <a:ext cx="5680076" cy="65039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0" y="1593856"/>
            <a:ext cx="3343276" cy="5213350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726" y="5334000"/>
            <a:ext cx="6096000" cy="6302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90726" y="681038"/>
            <a:ext cx="60960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164" indent="0">
              <a:buNone/>
              <a:defRPr sz="2800"/>
            </a:lvl2pPr>
            <a:lvl3pPr marL="914326" indent="0">
              <a:buNone/>
              <a:defRPr sz="2400"/>
            </a:lvl3pPr>
            <a:lvl4pPr marL="1371492" indent="0">
              <a:buNone/>
              <a:defRPr sz="2000"/>
            </a:lvl4pPr>
            <a:lvl5pPr marL="1828653" indent="0">
              <a:buNone/>
              <a:defRPr sz="2000"/>
            </a:lvl5pPr>
            <a:lvl6pPr marL="2285817" indent="0">
              <a:buNone/>
              <a:defRPr sz="2000"/>
            </a:lvl6pPr>
            <a:lvl7pPr marL="2742980" indent="0">
              <a:buNone/>
              <a:defRPr sz="2000"/>
            </a:lvl7pPr>
            <a:lvl8pPr marL="3200144" indent="0">
              <a:buNone/>
              <a:defRPr sz="2000"/>
            </a:lvl8pPr>
            <a:lvl9pPr marL="3657307" indent="0">
              <a:buNone/>
              <a:defRPr sz="2000"/>
            </a:lvl9pPr>
          </a:lstStyle>
          <a:p>
            <a:pPr lvl="0"/>
            <a:endParaRPr lang="en-US" noProof="0" smtClean="0">
              <a:sym typeface="Gill Sans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90726" y="5964238"/>
            <a:ext cx="6096000" cy="893762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24700" y="203200"/>
            <a:ext cx="2044700" cy="64262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203200"/>
            <a:ext cx="5981700" cy="64262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366972"/>
            <a:ext cx="8636000" cy="163353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318009"/>
            <a:ext cx="7112000" cy="1947863"/>
          </a:xfrm>
        </p:spPr>
        <p:txBody>
          <a:bodyPr/>
          <a:lstStyle>
            <a:lvl1pPr marL="0" indent="0" algn="ctr">
              <a:buNone/>
              <a:defRPr/>
            </a:lvl1pPr>
            <a:lvl2pPr marL="457164" indent="0" algn="ctr">
              <a:buNone/>
              <a:defRPr/>
            </a:lvl2pPr>
            <a:lvl3pPr marL="914326" indent="0" algn="ctr">
              <a:buNone/>
              <a:defRPr/>
            </a:lvl3pPr>
            <a:lvl4pPr marL="1371492" indent="0" algn="ctr">
              <a:buNone/>
              <a:defRPr/>
            </a:lvl4pPr>
            <a:lvl5pPr marL="1828653" indent="0" algn="ctr">
              <a:buNone/>
              <a:defRPr/>
            </a:lvl5pPr>
            <a:lvl6pPr marL="2285817" indent="0" algn="ctr">
              <a:buNone/>
              <a:defRPr/>
            </a:lvl6pPr>
            <a:lvl7pPr marL="2742980" indent="0" algn="ctr">
              <a:buNone/>
              <a:defRPr/>
            </a:lvl7pPr>
            <a:lvl8pPr marL="3200144" indent="0" algn="ctr">
              <a:buNone/>
              <a:defRPr/>
            </a:lvl8pPr>
            <a:lvl9pPr marL="3657307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3276" y="4895850"/>
            <a:ext cx="8636000" cy="151447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3276" y="3228975"/>
            <a:ext cx="8636000" cy="1666876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164" indent="0">
              <a:buNone/>
              <a:defRPr sz="1800"/>
            </a:lvl2pPr>
            <a:lvl3pPr marL="914326" indent="0">
              <a:buNone/>
              <a:defRPr sz="1600"/>
            </a:lvl3pPr>
            <a:lvl4pPr marL="1371492" indent="0">
              <a:buNone/>
              <a:defRPr sz="1400"/>
            </a:lvl4pPr>
            <a:lvl5pPr marL="1828653" indent="0">
              <a:buNone/>
              <a:defRPr sz="1400"/>
            </a:lvl5pPr>
            <a:lvl6pPr marL="2285817" indent="0">
              <a:buNone/>
              <a:defRPr sz="1400"/>
            </a:lvl6pPr>
            <a:lvl7pPr marL="2742980" indent="0">
              <a:buNone/>
              <a:defRPr sz="1400"/>
            </a:lvl7pPr>
            <a:lvl8pPr marL="3200144" indent="0">
              <a:buNone/>
              <a:defRPr sz="1400"/>
            </a:lvl8pPr>
            <a:lvl9pPr marL="3657307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2159000"/>
            <a:ext cx="1892300" cy="4470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35300" y="2159000"/>
            <a:ext cx="1892300" cy="4470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4800"/>
            <a:ext cx="9144000" cy="1270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6" y="1704976"/>
            <a:ext cx="4489450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006" y="2416178"/>
            <a:ext cx="4489450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972" y="1704976"/>
            <a:ext cx="4491037" cy="7112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64" indent="0">
              <a:buNone/>
              <a:defRPr sz="2000" b="1"/>
            </a:lvl2pPr>
            <a:lvl3pPr marL="914326" indent="0">
              <a:buNone/>
              <a:defRPr sz="1800" b="1"/>
            </a:lvl3pPr>
            <a:lvl4pPr marL="1371492" indent="0">
              <a:buNone/>
              <a:defRPr sz="1600" b="1"/>
            </a:lvl4pPr>
            <a:lvl5pPr marL="1828653" indent="0">
              <a:buNone/>
              <a:defRPr sz="1600" b="1"/>
            </a:lvl5pPr>
            <a:lvl6pPr marL="2285817" indent="0">
              <a:buNone/>
              <a:defRPr sz="1600" b="1"/>
            </a:lvl6pPr>
            <a:lvl7pPr marL="2742980" indent="0">
              <a:buNone/>
              <a:defRPr sz="1600" b="1"/>
            </a:lvl7pPr>
            <a:lvl8pPr marL="3200144" indent="0">
              <a:buNone/>
              <a:defRPr sz="1600" b="1"/>
            </a:lvl8pPr>
            <a:lvl9pPr marL="3657307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60972" y="2416178"/>
            <a:ext cx="4491037" cy="43910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1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03222"/>
            <a:ext cx="3343276" cy="129063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1925" y="303213"/>
            <a:ext cx="5680076" cy="65039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0" y="1593856"/>
            <a:ext cx="3343276" cy="5213350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726" y="5334000"/>
            <a:ext cx="6096000" cy="6302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90726" y="681038"/>
            <a:ext cx="60960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164" indent="0">
              <a:buNone/>
              <a:defRPr sz="2800"/>
            </a:lvl2pPr>
            <a:lvl3pPr marL="914326" indent="0">
              <a:buNone/>
              <a:defRPr sz="2400"/>
            </a:lvl3pPr>
            <a:lvl4pPr marL="1371492" indent="0">
              <a:buNone/>
              <a:defRPr sz="2000"/>
            </a:lvl4pPr>
            <a:lvl5pPr marL="1828653" indent="0">
              <a:buNone/>
              <a:defRPr sz="2000"/>
            </a:lvl5pPr>
            <a:lvl6pPr marL="2285817" indent="0">
              <a:buNone/>
              <a:defRPr sz="2000"/>
            </a:lvl6pPr>
            <a:lvl7pPr marL="2742980" indent="0">
              <a:buNone/>
              <a:defRPr sz="2000"/>
            </a:lvl7pPr>
            <a:lvl8pPr marL="3200144" indent="0">
              <a:buNone/>
              <a:defRPr sz="2000"/>
            </a:lvl8pPr>
            <a:lvl9pPr marL="3657307" indent="0">
              <a:buNone/>
              <a:defRPr sz="2000"/>
            </a:lvl9pPr>
          </a:lstStyle>
          <a:p>
            <a:pPr lvl="0"/>
            <a:endParaRPr lang="en-US" noProof="0" smtClean="0">
              <a:sym typeface="Gill Sans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90726" y="5964238"/>
            <a:ext cx="6096000" cy="893762"/>
          </a:xfrm>
        </p:spPr>
        <p:txBody>
          <a:bodyPr/>
          <a:lstStyle>
            <a:lvl1pPr marL="0" indent="0">
              <a:buNone/>
              <a:defRPr sz="1400"/>
            </a:lvl1pPr>
            <a:lvl2pPr marL="457164" indent="0">
              <a:buNone/>
              <a:defRPr sz="1200"/>
            </a:lvl2pPr>
            <a:lvl3pPr marL="914326" indent="0">
              <a:buNone/>
              <a:defRPr sz="1000"/>
            </a:lvl3pPr>
            <a:lvl4pPr marL="1371492" indent="0">
              <a:buNone/>
              <a:defRPr sz="900"/>
            </a:lvl4pPr>
            <a:lvl5pPr marL="1828653" indent="0">
              <a:buNone/>
              <a:defRPr sz="900"/>
            </a:lvl5pPr>
            <a:lvl6pPr marL="2285817" indent="0">
              <a:buNone/>
              <a:defRPr sz="900"/>
            </a:lvl6pPr>
            <a:lvl7pPr marL="2742980" indent="0">
              <a:buNone/>
              <a:defRPr sz="900"/>
            </a:lvl7pPr>
            <a:lvl8pPr marL="3200144" indent="0">
              <a:buNone/>
              <a:defRPr sz="900"/>
            </a:lvl8pPr>
            <a:lvl9pPr marL="3657307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1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24700" y="203200"/>
            <a:ext cx="2044700" cy="64262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203200"/>
            <a:ext cx="5981700" cy="64262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1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5.xml"/><Relationship Id="rId12" Type="http://schemas.openxmlformats.org/officeDocument/2006/relationships/theme" Target="../theme/theme5.xml"/><Relationship Id="rId1" Type="http://schemas.openxmlformats.org/officeDocument/2006/relationships/slideLayout" Target="../slideLayouts/slideLayout45.xml"/><Relationship Id="rId2" Type="http://schemas.openxmlformats.org/officeDocument/2006/relationships/slideLayout" Target="../slideLayouts/slideLayout46.xml"/><Relationship Id="rId3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1.xml"/><Relationship Id="rId8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6.xml"/><Relationship Id="rId12" Type="http://schemas.openxmlformats.org/officeDocument/2006/relationships/theme" Target="../theme/theme6.xml"/><Relationship Id="rId1" Type="http://schemas.openxmlformats.org/officeDocument/2006/relationships/slideLayout" Target="../slideLayouts/slideLayout56.xml"/><Relationship Id="rId2" Type="http://schemas.openxmlformats.org/officeDocument/2006/relationships/slideLayout" Target="../slideLayouts/slideLayout57.xml"/><Relationship Id="rId3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9.xml"/><Relationship Id="rId5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2.xml"/><Relationship Id="rId8" Type="http://schemas.openxmlformats.org/officeDocument/2006/relationships/slideLayout" Target="../slideLayouts/slideLayout63.xml"/><Relationship Id="rId9" Type="http://schemas.openxmlformats.org/officeDocument/2006/relationships/slideLayout" Target="../slideLayouts/slideLayout64.xml"/><Relationship Id="rId10" Type="http://schemas.openxmlformats.org/officeDocument/2006/relationships/slideLayout" Target="../slideLayouts/slideLayout65.xml"/></Relationships>
</file>

<file path=ppt/slideMasters/_rels/slideMaster7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77.xml"/><Relationship Id="rId12" Type="http://schemas.openxmlformats.org/officeDocument/2006/relationships/theme" Target="../theme/theme7.xml"/><Relationship Id="rId1" Type="http://schemas.openxmlformats.org/officeDocument/2006/relationships/slideLayout" Target="../slideLayouts/slideLayout67.xml"/><Relationship Id="rId2" Type="http://schemas.openxmlformats.org/officeDocument/2006/relationships/slideLayout" Target="../slideLayouts/slideLayout68.xml"/><Relationship Id="rId3" Type="http://schemas.openxmlformats.org/officeDocument/2006/relationships/slideLayout" Target="../slideLayouts/slideLayout69.xml"/><Relationship Id="rId4" Type="http://schemas.openxmlformats.org/officeDocument/2006/relationships/slideLayout" Target="../slideLayouts/slideLayout70.xml"/><Relationship Id="rId5" Type="http://schemas.openxmlformats.org/officeDocument/2006/relationships/slideLayout" Target="../slideLayouts/slideLayout71.xml"/><Relationship Id="rId6" Type="http://schemas.openxmlformats.org/officeDocument/2006/relationships/slideLayout" Target="../slideLayouts/slideLayout72.xml"/><Relationship Id="rId7" Type="http://schemas.openxmlformats.org/officeDocument/2006/relationships/slideLayout" Target="../slideLayouts/slideLayout73.xml"/><Relationship Id="rId8" Type="http://schemas.openxmlformats.org/officeDocument/2006/relationships/slideLayout" Target="../slideLayouts/slideLayout74.xml"/><Relationship Id="rId9" Type="http://schemas.openxmlformats.org/officeDocument/2006/relationships/slideLayout" Target="../slideLayouts/slideLayout75.xml"/><Relationship Id="rId10" Type="http://schemas.openxmlformats.org/officeDocument/2006/relationships/slideLayout" Target="../slideLayouts/slideLayout76.xml"/></Relationships>
</file>

<file path=ppt/slideMasters/_rels/slideMaster8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88.xml"/><Relationship Id="rId12" Type="http://schemas.openxmlformats.org/officeDocument/2006/relationships/theme" Target="../theme/theme8.xml"/><Relationship Id="rId1" Type="http://schemas.openxmlformats.org/officeDocument/2006/relationships/slideLayout" Target="../slideLayouts/slideLayout78.xml"/><Relationship Id="rId2" Type="http://schemas.openxmlformats.org/officeDocument/2006/relationships/slideLayout" Target="../slideLayouts/slideLayout79.xml"/><Relationship Id="rId3" Type="http://schemas.openxmlformats.org/officeDocument/2006/relationships/slideLayout" Target="../slideLayouts/slideLayout80.xml"/><Relationship Id="rId4" Type="http://schemas.openxmlformats.org/officeDocument/2006/relationships/slideLayout" Target="../slideLayouts/slideLayout81.xml"/><Relationship Id="rId5" Type="http://schemas.openxmlformats.org/officeDocument/2006/relationships/slideLayout" Target="../slideLayouts/slideLayout82.xml"/><Relationship Id="rId6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4.xml"/><Relationship Id="rId8" Type="http://schemas.openxmlformats.org/officeDocument/2006/relationships/slideLayout" Target="../slideLayouts/slideLayout85.xml"/><Relationship Id="rId9" Type="http://schemas.openxmlformats.org/officeDocument/2006/relationships/slideLayout" Target="../slideLayouts/slideLayout86.xml"/><Relationship Id="rId10" Type="http://schemas.openxmlformats.org/officeDocument/2006/relationships/slideLayout" Target="../slideLayouts/slideLayout87.xml"/></Relationships>
</file>

<file path=ppt/slideMasters/_rels/slideMaster9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99.xml"/><Relationship Id="rId12" Type="http://schemas.openxmlformats.org/officeDocument/2006/relationships/theme" Target="../theme/theme9.xml"/><Relationship Id="rId1" Type="http://schemas.openxmlformats.org/officeDocument/2006/relationships/slideLayout" Target="../slideLayouts/slideLayout89.xml"/><Relationship Id="rId2" Type="http://schemas.openxmlformats.org/officeDocument/2006/relationships/slideLayout" Target="../slideLayouts/slideLayout90.xml"/><Relationship Id="rId3" Type="http://schemas.openxmlformats.org/officeDocument/2006/relationships/slideLayout" Target="../slideLayouts/slideLayout91.xml"/><Relationship Id="rId4" Type="http://schemas.openxmlformats.org/officeDocument/2006/relationships/slideLayout" Target="../slideLayouts/slideLayout92.xml"/><Relationship Id="rId5" Type="http://schemas.openxmlformats.org/officeDocument/2006/relationships/slideLayout" Target="../slideLayouts/slideLayout93.xml"/><Relationship Id="rId6" Type="http://schemas.openxmlformats.org/officeDocument/2006/relationships/slideLayout" Target="../slideLayouts/slideLayout94.xml"/><Relationship Id="rId7" Type="http://schemas.openxmlformats.org/officeDocument/2006/relationships/slideLayout" Target="../slideLayouts/slideLayout95.xml"/><Relationship Id="rId8" Type="http://schemas.openxmlformats.org/officeDocument/2006/relationships/slideLayout" Target="../slideLayouts/slideLayout96.xml"/><Relationship Id="rId9" Type="http://schemas.openxmlformats.org/officeDocument/2006/relationships/slideLayout" Target="../slideLayouts/slideLayout97.xml"/><Relationship Id="rId10" Type="http://schemas.openxmlformats.org/officeDocument/2006/relationships/slideLayout" Target="../slideLayouts/slideLayout98.xml"/></Relationships>
</file>

<file path=ppt/slideMasters/_rels/slideMaster10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0.xml"/><Relationship Id="rId12" Type="http://schemas.openxmlformats.org/officeDocument/2006/relationships/theme" Target="../theme/theme10.xml"/><Relationship Id="rId1" Type="http://schemas.openxmlformats.org/officeDocument/2006/relationships/slideLayout" Target="../slideLayouts/slideLayout100.xml"/><Relationship Id="rId2" Type="http://schemas.openxmlformats.org/officeDocument/2006/relationships/slideLayout" Target="../slideLayouts/slideLayout101.xml"/><Relationship Id="rId3" Type="http://schemas.openxmlformats.org/officeDocument/2006/relationships/slideLayout" Target="../slideLayouts/slideLayout102.xml"/><Relationship Id="rId4" Type="http://schemas.openxmlformats.org/officeDocument/2006/relationships/slideLayout" Target="../slideLayouts/slideLayout103.xml"/><Relationship Id="rId5" Type="http://schemas.openxmlformats.org/officeDocument/2006/relationships/slideLayout" Target="../slideLayouts/slideLayout104.xml"/><Relationship Id="rId6" Type="http://schemas.openxmlformats.org/officeDocument/2006/relationships/slideLayout" Target="../slideLayouts/slideLayout105.xml"/><Relationship Id="rId7" Type="http://schemas.openxmlformats.org/officeDocument/2006/relationships/slideLayout" Target="../slideLayouts/slideLayout106.xml"/><Relationship Id="rId8" Type="http://schemas.openxmlformats.org/officeDocument/2006/relationships/slideLayout" Target="../slideLayouts/slideLayout107.xml"/><Relationship Id="rId9" Type="http://schemas.openxmlformats.org/officeDocument/2006/relationships/slideLayout" Target="../slideLayouts/slideLayout108.xml"/><Relationship Id="rId10" Type="http://schemas.openxmlformats.org/officeDocument/2006/relationships/slideLayout" Target="../slideLayouts/slideLayout109.xml"/></Relationships>
</file>

<file path=ppt/slideMasters/_rels/slideMaster1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21.xml"/><Relationship Id="rId12" Type="http://schemas.openxmlformats.org/officeDocument/2006/relationships/theme" Target="../theme/theme11.xml"/><Relationship Id="rId1" Type="http://schemas.openxmlformats.org/officeDocument/2006/relationships/slideLayout" Target="../slideLayouts/slideLayout111.xml"/><Relationship Id="rId2" Type="http://schemas.openxmlformats.org/officeDocument/2006/relationships/slideLayout" Target="../slideLayouts/slideLayout112.xml"/><Relationship Id="rId3" Type="http://schemas.openxmlformats.org/officeDocument/2006/relationships/slideLayout" Target="../slideLayouts/slideLayout113.xml"/><Relationship Id="rId4" Type="http://schemas.openxmlformats.org/officeDocument/2006/relationships/slideLayout" Target="../slideLayouts/slideLayout114.xml"/><Relationship Id="rId5" Type="http://schemas.openxmlformats.org/officeDocument/2006/relationships/slideLayout" Target="../slideLayouts/slideLayout115.xml"/><Relationship Id="rId6" Type="http://schemas.openxmlformats.org/officeDocument/2006/relationships/slideLayout" Target="../slideLayouts/slideLayout116.xml"/><Relationship Id="rId7" Type="http://schemas.openxmlformats.org/officeDocument/2006/relationships/slideLayout" Target="../slideLayouts/slideLayout117.xml"/><Relationship Id="rId8" Type="http://schemas.openxmlformats.org/officeDocument/2006/relationships/slideLayout" Target="../slideLayouts/slideLayout118.xml"/><Relationship Id="rId9" Type="http://schemas.openxmlformats.org/officeDocument/2006/relationships/slideLayout" Target="../slideLayouts/slideLayout119.xml"/><Relationship Id="rId10" Type="http://schemas.openxmlformats.org/officeDocument/2006/relationships/slideLayout" Target="../slideLayouts/slideLayout120.xml"/></Relationships>
</file>

<file path=ppt/slideMasters/_rels/slideMaster1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32.xml"/><Relationship Id="rId12" Type="http://schemas.openxmlformats.org/officeDocument/2006/relationships/theme" Target="../theme/theme12.xml"/><Relationship Id="rId1" Type="http://schemas.openxmlformats.org/officeDocument/2006/relationships/slideLayout" Target="../slideLayouts/slideLayout122.xml"/><Relationship Id="rId2" Type="http://schemas.openxmlformats.org/officeDocument/2006/relationships/slideLayout" Target="../slideLayouts/slideLayout123.xml"/><Relationship Id="rId3" Type="http://schemas.openxmlformats.org/officeDocument/2006/relationships/slideLayout" Target="../slideLayouts/slideLayout124.xml"/><Relationship Id="rId4" Type="http://schemas.openxmlformats.org/officeDocument/2006/relationships/slideLayout" Target="../slideLayouts/slideLayout125.xml"/><Relationship Id="rId5" Type="http://schemas.openxmlformats.org/officeDocument/2006/relationships/slideLayout" Target="../slideLayouts/slideLayout126.xml"/><Relationship Id="rId6" Type="http://schemas.openxmlformats.org/officeDocument/2006/relationships/slideLayout" Target="../slideLayouts/slideLayout127.xml"/><Relationship Id="rId7" Type="http://schemas.openxmlformats.org/officeDocument/2006/relationships/slideLayout" Target="../slideLayouts/slideLayout128.xml"/><Relationship Id="rId8" Type="http://schemas.openxmlformats.org/officeDocument/2006/relationships/slideLayout" Target="../slideLayouts/slideLayout129.xml"/><Relationship Id="rId9" Type="http://schemas.openxmlformats.org/officeDocument/2006/relationships/slideLayout" Target="../slideLayouts/slideLayout130.xml"/><Relationship Id="rId10" Type="http://schemas.openxmlformats.org/officeDocument/2006/relationships/slideLayout" Target="../slideLayouts/slideLayout131.xml"/></Relationships>
</file>

<file path=ppt/slideMasters/_rels/slideMaster1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43.xml"/><Relationship Id="rId12" Type="http://schemas.openxmlformats.org/officeDocument/2006/relationships/theme" Target="../theme/theme13.xml"/><Relationship Id="rId1" Type="http://schemas.openxmlformats.org/officeDocument/2006/relationships/slideLayout" Target="../slideLayouts/slideLayout133.xml"/><Relationship Id="rId2" Type="http://schemas.openxmlformats.org/officeDocument/2006/relationships/slideLayout" Target="../slideLayouts/slideLayout134.xml"/><Relationship Id="rId3" Type="http://schemas.openxmlformats.org/officeDocument/2006/relationships/slideLayout" Target="../slideLayouts/slideLayout135.xml"/><Relationship Id="rId4" Type="http://schemas.openxmlformats.org/officeDocument/2006/relationships/slideLayout" Target="../slideLayouts/slideLayout136.xml"/><Relationship Id="rId5" Type="http://schemas.openxmlformats.org/officeDocument/2006/relationships/slideLayout" Target="../slideLayouts/slideLayout137.xml"/><Relationship Id="rId6" Type="http://schemas.openxmlformats.org/officeDocument/2006/relationships/slideLayout" Target="../slideLayouts/slideLayout138.xml"/><Relationship Id="rId7" Type="http://schemas.openxmlformats.org/officeDocument/2006/relationships/slideLayout" Target="../slideLayouts/slideLayout139.xml"/><Relationship Id="rId8" Type="http://schemas.openxmlformats.org/officeDocument/2006/relationships/slideLayout" Target="../slideLayouts/slideLayout140.xml"/><Relationship Id="rId9" Type="http://schemas.openxmlformats.org/officeDocument/2006/relationships/slideLayout" Target="../slideLayouts/slideLayout141.xml"/><Relationship Id="rId10" Type="http://schemas.openxmlformats.org/officeDocument/2006/relationships/slideLayout" Target="../slideLayouts/slideLayout142.xml"/></Relationships>
</file>

<file path=ppt/slideMasters/_rels/slideMaster1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54.xml"/><Relationship Id="rId12" Type="http://schemas.openxmlformats.org/officeDocument/2006/relationships/theme" Target="../theme/theme14.xml"/><Relationship Id="rId1" Type="http://schemas.openxmlformats.org/officeDocument/2006/relationships/slideLayout" Target="../slideLayouts/slideLayout144.xml"/><Relationship Id="rId2" Type="http://schemas.openxmlformats.org/officeDocument/2006/relationships/slideLayout" Target="../slideLayouts/slideLayout145.xml"/><Relationship Id="rId3" Type="http://schemas.openxmlformats.org/officeDocument/2006/relationships/slideLayout" Target="../slideLayouts/slideLayout146.xml"/><Relationship Id="rId4" Type="http://schemas.openxmlformats.org/officeDocument/2006/relationships/slideLayout" Target="../slideLayouts/slideLayout147.xml"/><Relationship Id="rId5" Type="http://schemas.openxmlformats.org/officeDocument/2006/relationships/slideLayout" Target="../slideLayouts/slideLayout148.xml"/><Relationship Id="rId6" Type="http://schemas.openxmlformats.org/officeDocument/2006/relationships/slideLayout" Target="../slideLayouts/slideLayout149.xml"/><Relationship Id="rId7" Type="http://schemas.openxmlformats.org/officeDocument/2006/relationships/slideLayout" Target="../slideLayouts/slideLayout150.xml"/><Relationship Id="rId8" Type="http://schemas.openxmlformats.org/officeDocument/2006/relationships/slideLayout" Target="../slideLayouts/slideLayout151.xml"/><Relationship Id="rId9" Type="http://schemas.openxmlformats.org/officeDocument/2006/relationships/slideLayout" Target="../slideLayouts/slideLayout152.xml"/><Relationship Id="rId10" Type="http://schemas.openxmlformats.org/officeDocument/2006/relationships/slideLayout" Target="../slideLayouts/slideLayout1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990600" y="3924300"/>
            <a:ext cx="8178800" cy="889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text styles</a:t>
            </a:r>
          </a:p>
          <a:p>
            <a:pPr lvl="1"/>
            <a:r>
              <a:rPr lang="en-US">
                <a:sym typeface="Gill Sans" charset="0"/>
              </a:rPr>
              <a:t>Second level</a:t>
            </a:r>
          </a:p>
          <a:p>
            <a:pPr lvl="2"/>
            <a:r>
              <a:rPr lang="en-US">
                <a:sym typeface="Gill Sans" charset="0"/>
              </a:rPr>
              <a:t>Third level</a:t>
            </a:r>
          </a:p>
          <a:p>
            <a:pPr lvl="3"/>
            <a:r>
              <a:rPr lang="en-US">
                <a:sym typeface="Gill Sans" charset="0"/>
              </a:rPr>
              <a:t>Fourth level</a:t>
            </a:r>
          </a:p>
          <a:p>
            <a:pPr lvl="4"/>
            <a:r>
              <a:rPr lang="en-US">
                <a:sym typeface="Gill Sans" charset="0"/>
              </a:rPr>
              <a:t>Fifth level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1282700"/>
            <a:ext cx="8178800" cy="2578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+mj-lt"/>
          <a:ea typeface="+mj-ea"/>
          <a:cs typeface="+mj-cs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9pPr>
    </p:titleStyle>
    <p:bodyStyle>
      <a:lvl1pPr marL="341313" indent="-34131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1pPr>
      <a:lvl2pPr marL="741363" indent="-28416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2pPr>
      <a:lvl3pPr marL="1141413" indent="-22701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3pPr>
      <a:lvl4pPr marL="1598613" indent="-22701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4pPr>
      <a:lvl5pPr marL="2055813" indent="-22701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26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92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53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1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8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4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0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203200"/>
            <a:ext cx="8178800" cy="1905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title style</a:t>
            </a:r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990600" y="2159000"/>
            <a:ext cx="8178800" cy="4470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text styles</a:t>
            </a:r>
          </a:p>
          <a:p>
            <a:pPr lvl="1"/>
            <a:r>
              <a:rPr lang="en-US">
                <a:sym typeface="Gill Sans" charset="0"/>
              </a:rPr>
              <a:t>Second level</a:t>
            </a:r>
          </a:p>
          <a:p>
            <a:pPr lvl="2"/>
            <a:r>
              <a:rPr lang="en-US">
                <a:sym typeface="Gill Sans" charset="0"/>
              </a:rPr>
              <a:t>Third level</a:t>
            </a:r>
          </a:p>
          <a:p>
            <a:pPr lvl="3"/>
            <a:r>
              <a:rPr lang="en-US">
                <a:sym typeface="Gill Sans" charset="0"/>
              </a:rPr>
              <a:t>Fourth level</a:t>
            </a:r>
          </a:p>
          <a:p>
            <a:pPr lvl="4"/>
            <a:r>
              <a:rPr lang="en-US">
                <a:sym typeface="Gill Sans" charset="0"/>
              </a:rPr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+mj-lt"/>
          <a:ea typeface="+mj-ea"/>
          <a:cs typeface="+mj-cs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9pPr>
    </p:titleStyle>
    <p:bodyStyle>
      <a:lvl1pPr marL="658813" indent="-442913" algn="l" rtl="0" eaLnBrk="0" fontAlgn="base" hangingPunct="0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1pPr>
      <a:lvl2pPr marL="1001713" indent="-442913" algn="l" rtl="0" eaLnBrk="0" fontAlgn="base" hangingPunct="0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2pPr>
      <a:lvl3pPr marL="1344613" indent="-442913" algn="l" rtl="0" eaLnBrk="0" fontAlgn="base" hangingPunct="0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3pPr>
      <a:lvl4pPr marL="1700213" indent="-442913" algn="l" rtl="0" eaLnBrk="0" fontAlgn="base" hangingPunct="0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4pPr>
      <a:lvl5pPr marL="2043113" indent="-442913" algn="l" rtl="0" eaLnBrk="0" fontAlgn="base" hangingPunct="0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5pPr>
      <a:lvl6pPr marL="2501701" indent="-444464" algn="l" rtl="0" fontAlgn="base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2958860" indent="-444464" algn="l" rtl="0" fontAlgn="base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3416027" indent="-444464" algn="l" rtl="0" fontAlgn="base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3873190" indent="-444464" algn="l" rtl="0" fontAlgn="base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26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92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53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1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8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4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0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+mj-lt"/>
          <a:ea typeface="+mj-ea"/>
          <a:cs typeface="+mj-cs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9pPr>
    </p:titleStyle>
    <p:bodyStyle>
      <a:lvl1pPr marL="698500" indent="-444500" algn="l" rtl="0" eaLnBrk="0" fontAlgn="base" hangingPunct="0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1pPr>
      <a:lvl2pPr marL="1041400" indent="-444500" algn="l" rtl="0" eaLnBrk="0" fontAlgn="base" hangingPunct="0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2pPr>
      <a:lvl3pPr marL="1384300" indent="-444500" algn="l" rtl="0" eaLnBrk="0" fontAlgn="base" hangingPunct="0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3pPr>
      <a:lvl4pPr marL="1739900" indent="-444500" algn="l" rtl="0" eaLnBrk="0" fontAlgn="base" hangingPunct="0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4pPr>
      <a:lvl5pPr marL="2082800" indent="-444500" algn="l" rtl="0" eaLnBrk="0" fontAlgn="base" hangingPunct="0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5pPr>
      <a:lvl6pPr marL="2540000" indent="-444500" algn="l" rtl="0" fontAlgn="base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2997200" indent="-444500" algn="l" rtl="0" fontAlgn="base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3454400" indent="-444500" algn="l" rtl="0" fontAlgn="base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3911600" indent="-444500" algn="l" rtl="0" fontAlgn="base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990600" y="990600"/>
            <a:ext cx="8178800" cy="5638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text styles</a:t>
            </a:r>
          </a:p>
          <a:p>
            <a:pPr lvl="1"/>
            <a:r>
              <a:rPr lang="en-US">
                <a:sym typeface="Gill Sans" charset="0"/>
              </a:rPr>
              <a:t>Second level</a:t>
            </a:r>
          </a:p>
          <a:p>
            <a:pPr lvl="2"/>
            <a:r>
              <a:rPr lang="en-US">
                <a:sym typeface="Gill Sans" charset="0"/>
              </a:rPr>
              <a:t>Third level</a:t>
            </a:r>
          </a:p>
          <a:p>
            <a:pPr lvl="3"/>
            <a:r>
              <a:rPr lang="en-US">
                <a:sym typeface="Gill Sans" charset="0"/>
              </a:rPr>
              <a:t>Fourth level</a:t>
            </a:r>
          </a:p>
          <a:p>
            <a:pPr lvl="4"/>
            <a:r>
              <a:rPr lang="en-US">
                <a:sym typeface="Gill Sans" charset="0"/>
              </a:rPr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+mj-lt"/>
          <a:ea typeface="+mj-ea"/>
          <a:cs typeface="+mj-cs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9pPr>
    </p:titleStyle>
    <p:bodyStyle>
      <a:lvl1pPr marL="658813" indent="-442913" algn="l" rtl="0" eaLnBrk="0" fontAlgn="base" hangingPunct="0">
        <a:spcBef>
          <a:spcPts val="37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1pPr>
      <a:lvl2pPr marL="1001713" indent="-442913" algn="l" rtl="0" eaLnBrk="0" fontAlgn="base" hangingPunct="0">
        <a:spcBef>
          <a:spcPts val="37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2pPr>
      <a:lvl3pPr marL="1344613" indent="-442913" algn="l" rtl="0" eaLnBrk="0" fontAlgn="base" hangingPunct="0">
        <a:spcBef>
          <a:spcPts val="37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3pPr>
      <a:lvl4pPr marL="1700213" indent="-442913" algn="l" rtl="0" eaLnBrk="0" fontAlgn="base" hangingPunct="0">
        <a:spcBef>
          <a:spcPts val="37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4pPr>
      <a:lvl5pPr marL="2043113" indent="-442913" algn="l" rtl="0" eaLnBrk="0" fontAlgn="base" hangingPunct="0">
        <a:spcBef>
          <a:spcPts val="37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5pPr>
      <a:lvl6pPr marL="2501701" indent="-444464" algn="l" rtl="0" fontAlgn="base">
        <a:spcBef>
          <a:spcPts val="37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2958860" indent="-444464" algn="l" rtl="0" fontAlgn="base">
        <a:spcBef>
          <a:spcPts val="37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3416027" indent="-444464" algn="l" rtl="0" fontAlgn="base">
        <a:spcBef>
          <a:spcPts val="37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3873190" indent="-444464" algn="l" rtl="0" fontAlgn="base">
        <a:spcBef>
          <a:spcPts val="37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26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92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53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1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8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4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0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5753100"/>
            <a:ext cx="8178800" cy="13335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+mj-lt"/>
          <a:ea typeface="+mj-ea"/>
          <a:cs typeface="+mj-cs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9pPr>
    </p:titleStyle>
    <p:bodyStyle>
      <a:lvl1pPr marL="341313" indent="-34131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1pPr>
      <a:lvl2pPr marL="741363" indent="-28416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2pPr>
      <a:lvl3pPr marL="1141413" indent="-22701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3pPr>
      <a:lvl4pPr marL="1598613" indent="-22701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4pPr>
      <a:lvl5pPr marL="2055813" indent="-22701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26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92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53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1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8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4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0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5753100"/>
            <a:ext cx="8178800" cy="13335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+mj-lt"/>
          <a:ea typeface="+mj-ea"/>
          <a:cs typeface="+mj-cs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9pPr>
    </p:titleStyle>
    <p:bodyStyle>
      <a:lvl1pPr marL="341313" indent="-34131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1pPr>
      <a:lvl2pPr marL="741363" indent="-28416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2pPr>
      <a:lvl3pPr marL="1141413" indent="-22701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3pPr>
      <a:lvl4pPr marL="1598613" indent="-22701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4pPr>
      <a:lvl5pPr marL="2055813" indent="-22701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26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92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53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1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8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4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0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95300" y="3746500"/>
            <a:ext cx="4584700" cy="2578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text styles</a:t>
            </a:r>
          </a:p>
          <a:p>
            <a:pPr lvl="1"/>
            <a:r>
              <a:rPr lang="en-US">
                <a:sym typeface="Gill Sans" charset="0"/>
              </a:rPr>
              <a:t>Second level</a:t>
            </a:r>
          </a:p>
          <a:p>
            <a:pPr lvl="2"/>
            <a:r>
              <a:rPr lang="en-US">
                <a:sym typeface="Gill Sans" charset="0"/>
              </a:rPr>
              <a:t>Third level</a:t>
            </a:r>
          </a:p>
          <a:p>
            <a:pPr lvl="3"/>
            <a:r>
              <a:rPr lang="en-US">
                <a:sym typeface="Gill Sans" charset="0"/>
              </a:rPr>
              <a:t>Fourth level</a:t>
            </a:r>
          </a:p>
          <a:p>
            <a:pPr lvl="4"/>
            <a:r>
              <a:rPr lang="en-US">
                <a:sym typeface="Gill Sans" charset="0"/>
              </a:rPr>
              <a:t>Fifth level</a:t>
            </a:r>
          </a:p>
        </p:txBody>
      </p:sp>
      <p:sp>
        <p:nvSpPr>
          <p:cNvPr id="74755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95300" y="1104900"/>
            <a:ext cx="4584700" cy="2578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+mj-lt"/>
          <a:ea typeface="+mj-ea"/>
          <a:cs typeface="+mj-cs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9pPr>
    </p:titleStyle>
    <p:bodyStyle>
      <a:lvl1pPr marL="341313" indent="-341313" algn="ct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1pPr>
      <a:lvl2pPr marL="741363" indent="-284163" algn="ct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2pPr>
      <a:lvl3pPr marL="1141413" indent="-227013" algn="ct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3pPr>
      <a:lvl4pPr marL="1598613" indent="-227013" algn="ct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4pPr>
      <a:lvl5pPr marL="2055813" indent="-227013" algn="ct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26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92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53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1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8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4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0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95300" y="3746500"/>
            <a:ext cx="4584700" cy="2578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text styles</a:t>
            </a:r>
          </a:p>
          <a:p>
            <a:pPr lvl="1"/>
            <a:r>
              <a:rPr lang="en-US">
                <a:sym typeface="Gill Sans" charset="0"/>
              </a:rPr>
              <a:t>Second level</a:t>
            </a:r>
          </a:p>
          <a:p>
            <a:pPr lvl="2"/>
            <a:r>
              <a:rPr lang="en-US">
                <a:sym typeface="Gill Sans" charset="0"/>
              </a:rPr>
              <a:t>Third level</a:t>
            </a:r>
          </a:p>
          <a:p>
            <a:pPr lvl="3"/>
            <a:r>
              <a:rPr lang="en-US">
                <a:sym typeface="Gill Sans" charset="0"/>
              </a:rPr>
              <a:t>Fourth level</a:t>
            </a:r>
          </a:p>
          <a:p>
            <a:pPr lvl="4"/>
            <a:r>
              <a:rPr lang="en-US">
                <a:sym typeface="Gill Sans" charset="0"/>
              </a:rPr>
              <a:t>Fifth level</a:t>
            </a:r>
          </a:p>
        </p:txBody>
      </p:sp>
      <p:sp>
        <p:nvSpPr>
          <p:cNvPr id="87043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95300" y="1104900"/>
            <a:ext cx="4584700" cy="2578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+mj-lt"/>
          <a:ea typeface="+mj-ea"/>
          <a:cs typeface="+mj-cs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9pPr>
    </p:titleStyle>
    <p:bodyStyle>
      <a:lvl1pPr marL="341313" indent="-341313" algn="ct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1pPr>
      <a:lvl2pPr marL="741363" indent="-284163" algn="ct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2pPr>
      <a:lvl3pPr marL="1141413" indent="-227013" algn="ct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3pPr>
      <a:lvl4pPr marL="1598613" indent="-227013" algn="ct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4pPr>
      <a:lvl5pPr marL="2055813" indent="-227013" algn="ctr" rtl="0" eaLnBrk="0" fontAlgn="base" hangingPunct="0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26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26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92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53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1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8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4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0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203200"/>
            <a:ext cx="8178800" cy="1905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+mj-lt"/>
          <a:ea typeface="+mj-ea"/>
          <a:cs typeface="+mj-cs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9pPr>
    </p:titleStyle>
    <p:bodyStyle>
      <a:lvl1pPr marL="696913" indent="-442913" algn="l" rtl="0" eaLnBrk="0" fontAlgn="base" hangingPunct="0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1pPr>
      <a:lvl2pPr marL="1039813" indent="-442913" algn="l" rtl="0" eaLnBrk="0" fontAlgn="base" hangingPunct="0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2pPr>
      <a:lvl3pPr marL="1382713" indent="-442913" algn="l" rtl="0" eaLnBrk="0" fontAlgn="base" hangingPunct="0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3pPr>
      <a:lvl4pPr marL="1738313" indent="-442913" algn="l" rtl="0" eaLnBrk="0" fontAlgn="base" hangingPunct="0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4pPr>
      <a:lvl5pPr marL="2081213" indent="-442913" algn="l" rtl="0" eaLnBrk="0" fontAlgn="base" hangingPunct="0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5pPr>
      <a:lvl6pPr marL="2539800" indent="-444464" algn="l" rtl="0" fontAlgn="base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2996960" indent="-444464" algn="l" rtl="0" fontAlgn="base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3454124" indent="-444464" algn="l" rtl="0" fontAlgn="base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3911286" indent="-444464" algn="l" rtl="0" fontAlgn="base">
        <a:spcBef>
          <a:spcPts val="1800"/>
        </a:spcBef>
        <a:spcAft>
          <a:spcPct val="0"/>
        </a:spcAft>
        <a:buSzPct val="171000"/>
        <a:buFont typeface="Gill Sans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26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92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53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1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8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4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0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2324100"/>
            <a:ext cx="8178800" cy="2971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+mj-lt"/>
          <a:ea typeface="+mj-ea"/>
          <a:cs typeface="+mj-cs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9pPr>
    </p:titleStyle>
    <p:bodyStyle>
      <a:lvl1pPr marL="341313" indent="-34131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1pPr>
      <a:lvl2pPr marL="741363" indent="-28416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2pPr>
      <a:lvl3pPr marL="1141413" indent="-22701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3pPr>
      <a:lvl4pPr marL="1598613" indent="-22701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4pPr>
      <a:lvl5pPr marL="2055813" indent="-227013" algn="ctr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26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92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53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1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8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4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0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203200"/>
            <a:ext cx="8178800" cy="1905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title style</a:t>
            </a:r>
          </a:p>
        </p:txBody>
      </p:sp>
      <p:sp>
        <p:nvSpPr>
          <p:cNvPr id="12390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990600" y="2159000"/>
            <a:ext cx="3937000" cy="4470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text styles</a:t>
            </a:r>
          </a:p>
          <a:p>
            <a:pPr lvl="1"/>
            <a:r>
              <a:rPr lang="en-US">
                <a:sym typeface="Gill Sans" charset="0"/>
              </a:rPr>
              <a:t>Second level</a:t>
            </a:r>
          </a:p>
          <a:p>
            <a:pPr lvl="2"/>
            <a:r>
              <a:rPr lang="en-US">
                <a:sym typeface="Gill Sans" charset="0"/>
              </a:rPr>
              <a:t>Third level</a:t>
            </a:r>
          </a:p>
          <a:p>
            <a:pPr lvl="3"/>
            <a:r>
              <a:rPr lang="en-US">
                <a:sym typeface="Gill Sans" charset="0"/>
              </a:rPr>
              <a:t>Fourth level</a:t>
            </a:r>
          </a:p>
          <a:p>
            <a:pPr lvl="4"/>
            <a:r>
              <a:rPr lang="en-US">
                <a:sym typeface="Gill Sans" charset="0"/>
              </a:rPr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+mj-lt"/>
          <a:ea typeface="+mj-ea"/>
          <a:cs typeface="+mj-cs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9pPr>
    </p:titleStyle>
    <p:bodyStyle>
      <a:lvl1pPr marL="6000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1pPr>
      <a:lvl2pPr marL="9429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2pPr>
      <a:lvl3pPr marL="12858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3pPr>
      <a:lvl4pPr marL="16414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4pPr>
      <a:lvl5pPr marL="19843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5pPr>
      <a:lvl6pPr marL="2442968" indent="-385733" algn="l" rtl="0" fontAlgn="base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2900132" indent="-385733" algn="l" rtl="0" fontAlgn="base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3357295" indent="-385733" algn="l" rtl="0" fontAlgn="base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3814459" indent="-385733" algn="l" rtl="0" fontAlgn="base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26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92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53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1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8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4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0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203200"/>
            <a:ext cx="8178800" cy="1905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title style</a:t>
            </a:r>
          </a:p>
        </p:txBody>
      </p:sp>
      <p:sp>
        <p:nvSpPr>
          <p:cNvPr id="13619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990600" y="2159000"/>
            <a:ext cx="8178800" cy="4470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text styles</a:t>
            </a:r>
          </a:p>
          <a:p>
            <a:pPr lvl="1"/>
            <a:r>
              <a:rPr lang="en-US">
                <a:sym typeface="Gill Sans" charset="0"/>
              </a:rPr>
              <a:t>Second level</a:t>
            </a:r>
          </a:p>
          <a:p>
            <a:pPr lvl="2"/>
            <a:r>
              <a:rPr lang="en-US">
                <a:sym typeface="Gill Sans" charset="0"/>
              </a:rPr>
              <a:t>Third level</a:t>
            </a:r>
          </a:p>
          <a:p>
            <a:pPr lvl="3"/>
            <a:r>
              <a:rPr lang="en-US">
                <a:sym typeface="Gill Sans" charset="0"/>
              </a:rPr>
              <a:t>Fourth level</a:t>
            </a:r>
          </a:p>
          <a:p>
            <a:pPr lvl="4"/>
            <a:r>
              <a:rPr lang="en-US">
                <a:sym typeface="Gill Sans" charset="0"/>
              </a:rPr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+mj-lt"/>
          <a:ea typeface="+mj-ea"/>
          <a:cs typeface="+mj-cs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9pPr>
    </p:titleStyle>
    <p:bodyStyle>
      <a:lvl1pPr marL="6000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1pPr>
      <a:lvl2pPr marL="9429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2pPr>
      <a:lvl3pPr marL="12858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3pPr>
      <a:lvl4pPr marL="16414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4pPr>
      <a:lvl5pPr marL="19843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5pPr>
      <a:lvl6pPr marL="2442968" indent="-385733" algn="l" rtl="0" fontAlgn="base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2900132" indent="-385733" algn="l" rtl="0" fontAlgn="base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3357295" indent="-385733" algn="l" rtl="0" fontAlgn="base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3814459" indent="-385733" algn="l" rtl="0" fontAlgn="base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26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92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53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1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8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4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0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203200"/>
            <a:ext cx="8178800" cy="1905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title style</a:t>
            </a:r>
          </a:p>
        </p:txBody>
      </p:sp>
      <p:sp>
        <p:nvSpPr>
          <p:cNvPr id="148483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70600" y="2159000"/>
            <a:ext cx="3098800" cy="4470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text styles</a:t>
            </a:r>
          </a:p>
          <a:p>
            <a:pPr lvl="1"/>
            <a:r>
              <a:rPr lang="en-US">
                <a:sym typeface="Gill Sans" charset="0"/>
              </a:rPr>
              <a:t>Second level</a:t>
            </a:r>
          </a:p>
          <a:p>
            <a:pPr lvl="2"/>
            <a:r>
              <a:rPr lang="en-US">
                <a:sym typeface="Gill Sans" charset="0"/>
              </a:rPr>
              <a:t>Third level</a:t>
            </a:r>
          </a:p>
          <a:p>
            <a:pPr lvl="3"/>
            <a:r>
              <a:rPr lang="en-US">
                <a:sym typeface="Gill Sans" charset="0"/>
              </a:rPr>
              <a:t>Fourth level</a:t>
            </a:r>
          </a:p>
          <a:p>
            <a:pPr lvl="4"/>
            <a:r>
              <a:rPr lang="en-US">
                <a:sym typeface="Gill Sans" charset="0"/>
              </a:rPr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+mj-lt"/>
          <a:ea typeface="+mj-ea"/>
          <a:cs typeface="+mj-cs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9pPr>
    </p:titleStyle>
    <p:bodyStyle>
      <a:lvl1pPr marL="6000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1pPr>
      <a:lvl2pPr marL="9429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2pPr>
      <a:lvl3pPr marL="12858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3pPr>
      <a:lvl4pPr marL="16414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4pPr>
      <a:lvl5pPr marL="19843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5pPr>
      <a:lvl6pPr marL="2442968" indent="-385733" algn="l" rtl="0" fontAlgn="base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2900132" indent="-385733" algn="l" rtl="0" fontAlgn="base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3357295" indent="-385733" algn="l" rtl="0" fontAlgn="base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3814459" indent="-385733" algn="l" rtl="0" fontAlgn="base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26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92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53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1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8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4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0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203200"/>
            <a:ext cx="8178800" cy="1905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title style</a:t>
            </a:r>
          </a:p>
        </p:txBody>
      </p:sp>
      <p:sp>
        <p:nvSpPr>
          <p:cNvPr id="16077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990600" y="2159000"/>
            <a:ext cx="3937000" cy="4470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vert="horz" wrap="square" lIns="38100" tIns="38100" rIns="38100" bIns="381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charset="0"/>
              </a:rPr>
              <a:t>Click to edit Master text styles</a:t>
            </a:r>
          </a:p>
          <a:p>
            <a:pPr lvl="1"/>
            <a:r>
              <a:rPr lang="en-US">
                <a:sym typeface="Gill Sans" charset="0"/>
              </a:rPr>
              <a:t>Second level</a:t>
            </a:r>
          </a:p>
          <a:p>
            <a:pPr lvl="2"/>
            <a:r>
              <a:rPr lang="en-US">
                <a:sym typeface="Gill Sans" charset="0"/>
              </a:rPr>
              <a:t>Third level</a:t>
            </a:r>
          </a:p>
          <a:p>
            <a:pPr lvl="3"/>
            <a:r>
              <a:rPr lang="en-US">
                <a:sym typeface="Gill Sans" charset="0"/>
              </a:rPr>
              <a:t>Fourth level</a:t>
            </a:r>
          </a:p>
          <a:p>
            <a:pPr lvl="4"/>
            <a:r>
              <a:rPr lang="en-US">
                <a:sym typeface="Gill Sans" charset="0"/>
              </a:rPr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+mj-lt"/>
          <a:ea typeface="+mj-ea"/>
          <a:cs typeface="+mj-cs"/>
          <a:sym typeface="Gill Sans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5pPr>
      <a:lvl6pPr marL="457164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6pPr>
      <a:lvl7pPr marL="914326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7pPr>
      <a:lvl8pPr marL="1371492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8pPr>
      <a:lvl9pPr marL="1828653" algn="ctr" rtl="0" fontAlgn="base">
        <a:spcBef>
          <a:spcPct val="0"/>
        </a:spcBef>
        <a:spcAft>
          <a:spcPct val="0"/>
        </a:spcAft>
        <a:defRPr sz="6400">
          <a:solidFill>
            <a:schemeClr val="tx1"/>
          </a:solidFill>
          <a:latin typeface="Gill Sans" charset="0"/>
          <a:ea typeface="ヒラギノ角ゴ ProN W3" charset="-128"/>
          <a:cs typeface="ヒラギノ角ゴ ProN W3" charset="-128"/>
          <a:sym typeface="Gill Sans" charset="0"/>
        </a:defRPr>
      </a:lvl9pPr>
    </p:titleStyle>
    <p:bodyStyle>
      <a:lvl1pPr marL="6000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1pPr>
      <a:lvl2pPr marL="9429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2pPr>
      <a:lvl3pPr marL="12858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3pPr>
      <a:lvl4pPr marL="16414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4pPr>
      <a:lvl5pPr marL="1984375" indent="-384175" algn="l" rtl="0" eaLnBrk="0" fontAlgn="base" hangingPunct="0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5pPr>
      <a:lvl6pPr marL="2442968" indent="-385733" algn="l" rtl="0" fontAlgn="base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2900132" indent="-385733" algn="l" rtl="0" fontAlgn="base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3357295" indent="-385733" algn="l" rtl="0" fontAlgn="base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3814459" indent="-385733" algn="l" rtl="0" fontAlgn="base">
        <a:spcBef>
          <a:spcPts val="3000"/>
        </a:spcBef>
        <a:spcAft>
          <a:spcPct val="0"/>
        </a:spcAft>
        <a:buSzPct val="171000"/>
        <a:buFont typeface="Gill Sans" charset="0"/>
        <a:buChar char="•"/>
        <a:defRPr sz="24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26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92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53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1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80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44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07" algn="l" defTabSz="45716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6.jpeg"/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4" Type="http://schemas.openxmlformats.org/officeDocument/2006/relationships/slide" Target="slide4.xml"/><Relationship Id="rId5" Type="http://schemas.openxmlformats.org/officeDocument/2006/relationships/slide" Target="slide13.xml"/><Relationship Id="rId6" Type="http://schemas.openxmlformats.org/officeDocument/2006/relationships/slide" Target="slide22.xml"/><Relationship Id="rId7" Type="http://schemas.openxmlformats.org/officeDocument/2006/relationships/slide" Target="slide32.xml"/><Relationship Id="rId8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4" Type="http://schemas.openxmlformats.org/officeDocument/2006/relationships/slide" Target="slide9.xml"/><Relationship Id="rId5" Type="http://schemas.openxmlformats.org/officeDocument/2006/relationships/slide" Target="slide7.xml"/><Relationship Id="rId6" Type="http://schemas.openxmlformats.org/officeDocument/2006/relationships/slide" Target="slide3.xml"/><Relationship Id="rId7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4.xml"/><Relationship Id="rId4" Type="http://schemas.openxmlformats.org/officeDocument/2006/relationships/slide" Target="slide6.xml"/><Relationship Id="rId5" Type="http://schemas.openxmlformats.org/officeDocument/2006/relationships/slide" Target="slide4.xml"/><Relationship Id="rId6" Type="http://schemas.openxmlformats.org/officeDocument/2006/relationships/image" Target="../media/image6.jpeg"/><Relationship Id="rId1" Type="http://schemas.openxmlformats.org/officeDocument/2006/relationships/slideLayout" Target="../slideLayouts/slideLayout24.xml"/><Relationship Id="rId2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4" Type="http://schemas.openxmlformats.org/officeDocument/2006/relationships/image" Target="../media/image6.jpeg"/><Relationship Id="rId1" Type="http://schemas.openxmlformats.org/officeDocument/2006/relationships/slideLayout" Target="../slideLayouts/slideLayout24.xml"/><Relationship Id="rId2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4" Type="http://schemas.openxmlformats.org/officeDocument/2006/relationships/slide" Target="slide8.xml"/><Relationship Id="rId5" Type="http://schemas.openxmlformats.org/officeDocument/2006/relationships/slide" Target="slide44.xml"/><Relationship Id="rId6" Type="http://schemas.openxmlformats.org/officeDocument/2006/relationships/image" Target="../media/image6.jpeg"/><Relationship Id="rId1" Type="http://schemas.openxmlformats.org/officeDocument/2006/relationships/slideLayout" Target="../slideLayouts/slideLayout24.xml"/><Relationship Id="rId2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Macintosh%20HD:Users:Gerry:Documents:Microsoft%20User%20Data:Saved%20Attachments:Coach%5B1%5D.docx!OLE_LINK2" TargetMode="External"/><Relationship Id="rId4" Type="http://schemas.openxmlformats.org/officeDocument/2006/relationships/image" Target="../media/image7.jpeg"/><Relationship Id="rId5" Type="http://schemas.openxmlformats.org/officeDocument/2006/relationships/slide" Target="slide7.xml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4" Type="http://schemas.openxmlformats.org/officeDocument/2006/relationships/slide" Target="slide44.xml"/><Relationship Id="rId5" Type="http://schemas.openxmlformats.org/officeDocument/2006/relationships/slide" Target="slide4.xml"/><Relationship Id="rId6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Macintosh%20HD:Users:Gerry:Documents:Microsoft%20User%20Data:Saved%20Attachments:Childrens%20Head%20Coach.docx!OLE_LINK3" TargetMode="External"/><Relationship Id="rId4" Type="http://schemas.openxmlformats.org/officeDocument/2006/relationships/image" Target="../media/image7.jpeg"/><Relationship Id="rId5" Type="http://schemas.openxmlformats.org/officeDocument/2006/relationships/slide" Target="slide9.xml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4" Type="http://schemas.openxmlformats.org/officeDocument/2006/relationships/slide" Target="slide44.xml"/><Relationship Id="rId5" Type="http://schemas.openxmlformats.org/officeDocument/2006/relationships/image" Target="../media/image6.jpeg"/><Relationship Id="rId6" Type="http://schemas.openxmlformats.org/officeDocument/2006/relationships/slide" Target="slide4.xml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4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4" Type="http://schemas.openxmlformats.org/officeDocument/2006/relationships/slide" Target="slide18.xml"/><Relationship Id="rId5" Type="http://schemas.openxmlformats.org/officeDocument/2006/relationships/slide" Target="slide16.xml"/><Relationship Id="rId6" Type="http://schemas.openxmlformats.org/officeDocument/2006/relationships/slide" Target="slide14.xml"/><Relationship Id="rId7" Type="http://schemas.openxmlformats.org/officeDocument/2006/relationships/slide" Target="slide3.xml"/><Relationship Id="rId8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4" Type="http://schemas.openxmlformats.org/officeDocument/2006/relationships/hyperlink" Target="Nick%20Scott%5CWorking%20Group%5CTecTac%20-%20Participatio%20Draft%203.docx" TargetMode="External"/><Relationship Id="rId5" Type="http://schemas.openxmlformats.org/officeDocument/2006/relationships/slide" Target="slide13.xml"/><Relationship Id="rId6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Macintosh%20HD:Users:Gerry:Documents:Microsoft%20User%20Data:Saved%20Attachments:Assistant%20Youth%20Coach%5B1%5D.docx!OLE_LINK1" TargetMode="External"/><Relationship Id="rId4" Type="http://schemas.openxmlformats.org/officeDocument/2006/relationships/image" Target="../media/image6.jpeg"/><Relationship Id="rId5" Type="http://schemas.openxmlformats.org/officeDocument/2006/relationships/image" Target="../media/image7.jpeg"/><Relationship Id="rId6" Type="http://schemas.openxmlformats.org/officeDocument/2006/relationships/slide" Target="slide14.xml"/><Relationship Id="rId1" Type="http://schemas.openxmlformats.org/officeDocument/2006/relationships/vmlDrawing" Target="../drawings/vmlDrawing3.vml"/><Relationship Id="rId2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4" Type="http://schemas.openxmlformats.org/officeDocument/2006/relationships/hyperlink" Target="TecTac%20-%20Participatio%20Draft%203.docx" TargetMode="External"/><Relationship Id="rId5" Type="http://schemas.openxmlformats.org/officeDocument/2006/relationships/slide" Target="slide13.xml"/><Relationship Id="rId6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Macintosh%20HD:Users:Gerry:Documents:Microsoft%20User%20Data:Saved%20Attachments:Youth%20Coach.docx!OLE_LINK1" TargetMode="External"/><Relationship Id="rId4" Type="http://schemas.openxmlformats.org/officeDocument/2006/relationships/image" Target="../media/image6.jpeg"/><Relationship Id="rId5" Type="http://schemas.openxmlformats.org/officeDocument/2006/relationships/image" Target="../media/image7.jpeg"/><Relationship Id="rId6" Type="http://schemas.openxmlformats.org/officeDocument/2006/relationships/slide" Target="slide16.xml"/><Relationship Id="rId1" Type="http://schemas.openxmlformats.org/officeDocument/2006/relationships/vmlDrawing" Target="../drawings/vmlDrawing4.vml"/><Relationship Id="rId2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TecTac%20-%20Participatio%20Draft%203.docx" TargetMode="External"/><Relationship Id="rId4" Type="http://schemas.openxmlformats.org/officeDocument/2006/relationships/slide" Target="slide19.xml"/><Relationship Id="rId5" Type="http://schemas.openxmlformats.org/officeDocument/2006/relationships/slide" Target="slide13.xml"/><Relationship Id="rId6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Macintosh%20HD:Users:Gerry:Documents:Microsoft%20User%20Data:Saved%20Attachments:Head%20Youth%20Coach.docx!OLE_LINK4" TargetMode="External"/><Relationship Id="rId4" Type="http://schemas.openxmlformats.org/officeDocument/2006/relationships/image" Target="../media/image6.jpeg"/><Relationship Id="rId5" Type="http://schemas.openxmlformats.org/officeDocument/2006/relationships/image" Target="../media/image7.jpeg"/><Relationship Id="rId6" Type="http://schemas.openxmlformats.org/officeDocument/2006/relationships/slide" Target="slide18.xml"/><Relationship Id="rId1" Type="http://schemas.openxmlformats.org/officeDocument/2006/relationships/vmlDrawing" Target="../drawings/vmlDrawing5.vml"/><Relationship Id="rId2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TecTac%20-%20Participatio%20Draft%203.docx" TargetMode="External"/><Relationship Id="rId4" Type="http://schemas.openxmlformats.org/officeDocument/2006/relationships/slide" Target="slide21.xml"/><Relationship Id="rId5" Type="http://schemas.openxmlformats.org/officeDocument/2006/relationships/slide" Target="slide13.xml"/><Relationship Id="rId6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4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4" Type="http://schemas.openxmlformats.org/officeDocument/2006/relationships/slide" Target="slide30.xml"/><Relationship Id="rId5" Type="http://schemas.openxmlformats.org/officeDocument/2006/relationships/slide" Target="slide27.xml"/><Relationship Id="rId6" Type="http://schemas.openxmlformats.org/officeDocument/2006/relationships/slide" Target="slide25.xml"/><Relationship Id="rId7" Type="http://schemas.openxmlformats.org/officeDocument/2006/relationships/slide" Target="slide3.xml"/><Relationship Id="rId8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4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Macintosh%20HD:Users:Gerry:Documents:Microsoft%20User%20Data:Saved%20Attachments:Talent%20Dev.%20Ass.%20Coach%5B1%5D.docx!OLE_LINK5" TargetMode="External"/><Relationship Id="rId4" Type="http://schemas.openxmlformats.org/officeDocument/2006/relationships/image" Target="../media/image6.jpeg"/><Relationship Id="rId5" Type="http://schemas.openxmlformats.org/officeDocument/2006/relationships/image" Target="../media/image7.jpeg"/><Relationship Id="rId1" Type="http://schemas.openxmlformats.org/officeDocument/2006/relationships/vmlDrawing" Target="../drawings/vmlDrawing6.vml"/><Relationship Id="rId2" Type="http://schemas.openxmlformats.org/officeDocument/2006/relationships/slideLayout" Target="../slideLayouts/slideLayout2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4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Macintosh%20HD:Users:Gerry:Documents:Microsoft%20User%20Data:Saved%20Attachments:Talent%20Dev%20Coach.docx!OLE_LINK6" TargetMode="External"/><Relationship Id="rId4" Type="http://schemas.openxmlformats.org/officeDocument/2006/relationships/image" Target="../media/image7.jpeg"/><Relationship Id="rId1" Type="http://schemas.openxmlformats.org/officeDocument/2006/relationships/vmlDrawing" Target="../drawings/vmlDrawing7.vml"/><Relationship Id="rId2" Type="http://schemas.openxmlformats.org/officeDocument/2006/relationships/slideLayout" Target="../slideLayouts/slideLayout2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4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Macintosh%20HD:Users:Gerry:Documents:Microsoft%20User%20Data:Saved%20Attachments:Talent%20Dev.%20Head%20Coach%201.docx!OLE_LINK7" TargetMode="External"/><Relationship Id="rId4" Type="http://schemas.openxmlformats.org/officeDocument/2006/relationships/image" Target="../media/image6.jpeg"/><Relationship Id="rId5" Type="http://schemas.openxmlformats.org/officeDocument/2006/relationships/image" Target="../media/image7.jpeg"/><Relationship Id="rId6" Type="http://schemas.openxmlformats.org/officeDocument/2006/relationships/slide" Target="slide29.xml"/><Relationship Id="rId1" Type="http://schemas.openxmlformats.org/officeDocument/2006/relationships/vmlDrawing" Target="../drawings/vmlDrawing8.vml"/><Relationship Id="rId2" Type="http://schemas.openxmlformats.org/officeDocument/2006/relationships/slideLayout" Target="../slideLayouts/slideLayout2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Macintosh%20HD:Users:Gerry:Documents:Microsoft%20User%20Data:Saved%20Attachments:Talent%20Dev.%20Head%20Coach%202.docx!OLE_LINK8" TargetMode="External"/><Relationship Id="rId4" Type="http://schemas.openxmlformats.org/officeDocument/2006/relationships/image" Target="../media/image6.jpeg"/><Relationship Id="rId5" Type="http://schemas.openxmlformats.org/officeDocument/2006/relationships/image" Target="../media/image7.jpeg"/><Relationship Id="rId6" Type="http://schemas.openxmlformats.org/officeDocument/2006/relationships/slide" Target="slide27.xml"/><Relationship Id="rId1" Type="http://schemas.openxmlformats.org/officeDocument/2006/relationships/vmlDrawing" Target="../drawings/vmlDrawing9.vml"/><Relationship Id="rId2" Type="http://schemas.openxmlformats.org/officeDocument/2006/relationships/slideLayout" Target="../slideLayouts/slideLayout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4" Type="http://schemas.openxmlformats.org/officeDocument/2006/relationships/slide" Target="slide22.xml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4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4" Type="http://schemas.openxmlformats.org/officeDocument/2006/relationships/slide" Target="slide35.xml"/><Relationship Id="rId5" Type="http://schemas.openxmlformats.org/officeDocument/2006/relationships/slide" Target="slide37.xml"/><Relationship Id="rId6" Type="http://schemas.openxmlformats.org/officeDocument/2006/relationships/slide" Target="slide39.xml"/><Relationship Id="rId7" Type="http://schemas.openxmlformats.org/officeDocument/2006/relationships/slide" Target="slide3.xml"/><Relationship Id="rId8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4" Type="http://schemas.openxmlformats.org/officeDocument/2006/relationships/slide" Target="slide32.xml"/><Relationship Id="rId5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Macintosh%20HD:Users:Gerry:Documents:Microsoft%20User%20Data:Saved%20Attachments:Adult%20Participation%20Ass.%20Coach.docx!OLE_LINK9" TargetMode="External"/><Relationship Id="rId4" Type="http://schemas.openxmlformats.org/officeDocument/2006/relationships/image" Target="../media/image6.jpeg"/><Relationship Id="rId5" Type="http://schemas.openxmlformats.org/officeDocument/2006/relationships/image" Target="../media/image7.jpeg"/><Relationship Id="rId6" Type="http://schemas.openxmlformats.org/officeDocument/2006/relationships/slide" Target="slide33.xml"/><Relationship Id="rId1" Type="http://schemas.openxmlformats.org/officeDocument/2006/relationships/vmlDrawing" Target="../drawings/vmlDrawing10.vml"/><Relationship Id="rId2" Type="http://schemas.openxmlformats.org/officeDocument/2006/relationships/slideLayout" Target="../slideLayouts/slideLayout2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4" Type="http://schemas.openxmlformats.org/officeDocument/2006/relationships/slide" Target="slide32.xml"/><Relationship Id="rId5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Macintosh%20HD:Users:Gerry:Documents:Microsoft%20User%20Data:Saved%20Attachments:Adult%20Participation%20Coach.docx!OLE_LINK10" TargetMode="External"/><Relationship Id="rId4" Type="http://schemas.openxmlformats.org/officeDocument/2006/relationships/image" Target="../media/image6.jpeg"/><Relationship Id="rId5" Type="http://schemas.openxmlformats.org/officeDocument/2006/relationships/image" Target="../media/image7.jpeg"/><Relationship Id="rId6" Type="http://schemas.openxmlformats.org/officeDocument/2006/relationships/slide" Target="slide35.xml"/><Relationship Id="rId1" Type="http://schemas.openxmlformats.org/officeDocument/2006/relationships/vmlDrawing" Target="../drawings/vmlDrawing11.vml"/><Relationship Id="rId2" Type="http://schemas.openxmlformats.org/officeDocument/2006/relationships/slideLayout" Target="../slideLayouts/slideLayout29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4" Type="http://schemas.openxmlformats.org/officeDocument/2006/relationships/slide" Target="slide32.xml"/><Relationship Id="rId5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4" Type="http://schemas.openxmlformats.org/officeDocument/2006/relationships/oleObject" Target="Macintosh%20HD:Users:Gerry:Documents:Microsoft%20User%20Data:Saved%20Attachments:Adult%20Participation,%20Head%20Coach.docx!OLE_LINK11" TargetMode="External"/><Relationship Id="rId5" Type="http://schemas.openxmlformats.org/officeDocument/2006/relationships/image" Target="../media/image7.jpeg"/><Relationship Id="rId6" Type="http://schemas.openxmlformats.org/officeDocument/2006/relationships/slide" Target="slide37.xml"/><Relationship Id="rId1" Type="http://schemas.openxmlformats.org/officeDocument/2006/relationships/vmlDrawing" Target="../drawings/vmlDrawing12.vml"/><Relationship Id="rId2" Type="http://schemas.openxmlformats.org/officeDocument/2006/relationships/slideLayout" Target="../slideLayouts/slideLayout29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" Target="slide40.xml"/><Relationship Id="rId4" Type="http://schemas.openxmlformats.org/officeDocument/2006/relationships/slide" Target="slide32.xml"/><Relationship Id="rId5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" Target="slide39.xml"/><Relationship Id="rId4" Type="http://schemas.openxmlformats.org/officeDocument/2006/relationships/image" Target="../media/image6.jpeg"/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7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oleObject" Target="Macintosh%20HD:Users:John:Desktop:Coaching%20Model:Sampling%20Picture.doc!OLE_LINK1" TargetMode="External"/><Relationship Id="rId4" Type="http://schemas.openxmlformats.org/officeDocument/2006/relationships/slide" Target="slide4.xml"/><Relationship Id="rId1" Type="http://schemas.openxmlformats.org/officeDocument/2006/relationships/vmlDrawing" Target="../drawings/vmlDrawing13.vml"/><Relationship Id="rId2" Type="http://schemas.openxmlformats.org/officeDocument/2006/relationships/slideLayout" Target="../slideLayouts/slideLayout29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oleObject" Target="Macintosh%20HD:Users:John:Desktop:Coaching%20Model:Sampling%20Picture.doc!OLE_LINK1" TargetMode="External"/><Relationship Id="rId4" Type="http://schemas.openxmlformats.org/officeDocument/2006/relationships/slide" Target="slide4.xml"/><Relationship Id="rId1" Type="http://schemas.openxmlformats.org/officeDocument/2006/relationships/vmlDrawing" Target="../drawings/vmlDrawing14.vml"/><Relationship Id="rId2" Type="http://schemas.openxmlformats.org/officeDocument/2006/relationships/slideLayout" Target="../slideLayouts/slideLayout29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oleObject" Target="Macintosh%20HD:Users:John:Desktop:Coaching%20Model:Sampling%20Picture.doc!OLE_LINK1" TargetMode="External"/><Relationship Id="rId4" Type="http://schemas.openxmlformats.org/officeDocument/2006/relationships/slide" Target="slide4.xml"/><Relationship Id="rId1" Type="http://schemas.openxmlformats.org/officeDocument/2006/relationships/vmlDrawing" Target="../drawings/vmlDrawing15.vml"/><Relationship Id="rId2" Type="http://schemas.openxmlformats.org/officeDocument/2006/relationships/slideLayout" Target="../slideLayouts/slideLayout29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oleObject" Target="Macintosh%20HD:Users:John:Desktop:Coaching%20Model:Sampling%20Picture.doc!OLE_LINK1" TargetMode="External"/><Relationship Id="rId4" Type="http://schemas.openxmlformats.org/officeDocument/2006/relationships/slide" Target="slide4.xml"/><Relationship Id="rId1" Type="http://schemas.openxmlformats.org/officeDocument/2006/relationships/vmlDrawing" Target="../drawings/vmlDrawing16.vml"/><Relationship Id="rId2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Title 1"/>
          <p:cNvSpPr>
            <a:spLocks noGrp="1"/>
          </p:cNvSpPr>
          <p:nvPr>
            <p:ph type="ctrTitle"/>
          </p:nvPr>
        </p:nvSpPr>
        <p:spPr bwMode="auto">
          <a:xfrm>
            <a:off x="762000" y="5181600"/>
            <a:ext cx="8636000" cy="1905000"/>
          </a:xfrm>
          <a:noFill/>
          <a:ln>
            <a:miter lim="800000"/>
            <a:headEnd/>
            <a:tailEnd/>
          </a:ln>
        </p:spPr>
        <p:txBody>
          <a:bodyPr wrap="square" lIns="101599" tIns="50799" rIns="101599" bIns="50799" numCol="1" anchor="t" anchorCtr="0" compatLnSpc="1">
            <a:prstTxWarp prst="textNoShape">
              <a:avLst/>
            </a:prstTxWarp>
          </a:bodyPr>
          <a:lstStyle/>
          <a:p>
            <a:r>
              <a:rPr lang="en-GB" sz="3600" smtClean="0"/>
              <a:t>   RUGBY UNION</a:t>
            </a:r>
            <a:br>
              <a:rPr lang="en-GB" sz="3600" smtClean="0"/>
            </a:br>
            <a:r>
              <a:rPr lang="en-GB" sz="3600" smtClean="0"/>
              <a:t>   UKCC Coach Development Model</a:t>
            </a:r>
          </a:p>
        </p:txBody>
      </p:sp>
      <p:pic>
        <p:nvPicPr>
          <p:cNvPr id="17305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51725" y="2641600"/>
            <a:ext cx="2370138" cy="223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306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56625" y="4006850"/>
            <a:ext cx="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3061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17800" y="3017838"/>
            <a:ext cx="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3062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flipH="1">
            <a:off x="315913" y="285750"/>
            <a:ext cx="4729162" cy="4592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3063" name="Picture 1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022600" y="6477000"/>
            <a:ext cx="41148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8"/>
          <p:cNvSpPr/>
          <p:nvPr/>
        </p:nvSpPr>
        <p:spPr bwMode="auto">
          <a:xfrm>
            <a:off x="5156200" y="2667000"/>
            <a:ext cx="2209800" cy="2209800"/>
          </a:xfrm>
          <a:prstGeom prst="rect">
            <a:avLst/>
          </a:prstGeom>
          <a:solidFill>
            <a:schemeClr val="accent1">
              <a:lumMod val="50000"/>
            </a:schemeClr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</p:sp>
      <p:sp>
        <p:nvSpPr>
          <p:cNvPr id="11" name="Rectangle 10"/>
          <p:cNvSpPr/>
          <p:nvPr/>
        </p:nvSpPr>
        <p:spPr bwMode="auto">
          <a:xfrm>
            <a:off x="7442200" y="304800"/>
            <a:ext cx="2362200" cy="22098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</p:sp>
      <p:sp>
        <p:nvSpPr>
          <p:cNvPr id="13" name="Rectangle 12"/>
          <p:cNvSpPr/>
          <p:nvPr/>
        </p:nvSpPr>
        <p:spPr bwMode="auto">
          <a:xfrm>
            <a:off x="5156200" y="304800"/>
            <a:ext cx="2209800" cy="2209800"/>
          </a:xfrm>
          <a:prstGeom prst="rect">
            <a:avLst/>
          </a:prstGeom>
          <a:solidFill>
            <a:srgbClr val="80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Title 1"/>
          <p:cNvSpPr>
            <a:spLocks noGrp="1"/>
          </p:cNvSpPr>
          <p:nvPr>
            <p:ph type="title"/>
          </p:nvPr>
        </p:nvSpPr>
        <p:spPr bwMode="auto">
          <a:xfrm>
            <a:off x="508000" y="304800"/>
            <a:ext cx="9144000" cy="1066800"/>
          </a:xfrm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dirty="0" smtClean="0"/>
              <a:t>Rugby Union (6 </a:t>
            </a:r>
            <a:r>
              <a:rPr lang="en-GB" sz="2800" dirty="0" err="1" smtClean="0"/>
              <a:t>x</a:t>
            </a:r>
            <a:r>
              <a:rPr lang="en-GB" sz="2800" dirty="0" smtClean="0"/>
              <a:t> 4)</a:t>
            </a:r>
            <a:br>
              <a:rPr lang="en-GB" sz="2800" dirty="0" smtClean="0"/>
            </a:br>
            <a:r>
              <a:rPr lang="en-GB" sz="2800" dirty="0" smtClean="0"/>
              <a:t> Coach Development Model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117600" y="1295400"/>
          <a:ext cx="8534400" cy="462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2400"/>
                <a:gridCol w="1422400"/>
                <a:gridCol w="1422400"/>
                <a:gridCol w="1422400"/>
                <a:gridCol w="1422400"/>
                <a:gridCol w="1422400"/>
              </a:tblGrid>
              <a:tr h="1155700"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 smtClean="0">
                          <a:solidFill>
                            <a:schemeClr val="bg1"/>
                          </a:solidFill>
                        </a:rPr>
                        <a:t>Master</a:t>
                      </a:r>
                      <a:endParaRPr lang="en-GB" sz="18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31A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 smtClean="0">
                          <a:solidFill>
                            <a:schemeClr val="bg1"/>
                          </a:solidFill>
                        </a:rPr>
                        <a:t>Master</a:t>
                      </a:r>
                      <a:endParaRPr lang="en-GB" sz="18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 smtClean="0">
                          <a:solidFill>
                            <a:schemeClr val="bg1"/>
                          </a:solidFill>
                        </a:rPr>
                        <a:t>Master</a:t>
                      </a:r>
                      <a:endParaRPr lang="en-GB" sz="18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8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 smtClean="0">
                          <a:solidFill>
                            <a:schemeClr val="bg1"/>
                          </a:solidFill>
                        </a:rPr>
                        <a:t>Master</a:t>
                      </a:r>
                      <a:endParaRPr lang="en-GB" sz="18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6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 smtClean="0">
                          <a:solidFill>
                            <a:schemeClr val="tx1"/>
                          </a:solidFill>
                        </a:rPr>
                        <a:t>Master</a:t>
                      </a:r>
                      <a:endParaRPr lang="en-GB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 smtClean="0">
                          <a:solidFill>
                            <a:schemeClr val="bg1"/>
                          </a:solidFill>
                        </a:rPr>
                        <a:t>Master</a:t>
                      </a:r>
                      <a:endParaRPr lang="en-GB" sz="18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115570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Head Coach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31A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Head Coach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Head Coach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8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Head Coach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6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Head Coach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Head Coach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1155700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31A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8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6C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1155700"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en-US" sz="1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Coaching</a:t>
                      </a:r>
                    </a:p>
                    <a:p>
                      <a:pPr algn="ctr">
                        <a:defRPr/>
                      </a:pPr>
                      <a:r>
                        <a:rPr lang="en-US" sz="1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Assistant</a:t>
                      </a:r>
                    </a:p>
                    <a:p>
                      <a:pPr algn="ctr"/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31A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en-US" sz="1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Coaching</a:t>
                      </a:r>
                    </a:p>
                    <a:p>
                      <a:pPr algn="ctr">
                        <a:defRPr/>
                      </a:pPr>
                      <a:r>
                        <a:rPr lang="en-US" sz="1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Assistant</a:t>
                      </a:r>
                    </a:p>
                  </a:txBody>
                  <a:tcPr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en-US" sz="1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Coaching</a:t>
                      </a:r>
                    </a:p>
                    <a:p>
                      <a:pPr algn="ctr">
                        <a:defRPr/>
                      </a:pPr>
                      <a:r>
                        <a:rPr lang="en-US" sz="1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Assistant</a:t>
                      </a:r>
                    </a:p>
                  </a:txBody>
                  <a:tcPr>
                    <a:solidFill>
                      <a:srgbClr val="008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en-US" sz="1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Coaching</a:t>
                      </a:r>
                    </a:p>
                    <a:p>
                      <a:pPr algn="ctr">
                        <a:defRPr/>
                      </a:pPr>
                      <a:r>
                        <a:rPr lang="en-US" sz="1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Assistant</a:t>
                      </a:r>
                    </a:p>
                  </a:txBody>
                  <a:tcPr>
                    <a:solidFill>
                      <a:srgbClr val="6C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en-US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Coaching</a:t>
                      </a:r>
                    </a:p>
                    <a:p>
                      <a:pPr algn="ctr">
                        <a:defRPr/>
                      </a:pPr>
                      <a:r>
                        <a:rPr lang="en-US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Assistant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/>
                      </a:pPr>
                      <a:r>
                        <a:rPr lang="en-US" sz="1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Coaching</a:t>
                      </a:r>
                    </a:p>
                    <a:p>
                      <a:pPr algn="ctr">
                        <a:defRPr/>
                      </a:pPr>
                      <a:r>
                        <a:rPr lang="en-US" sz="1800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ea typeface="Gill Sans" charset="0"/>
                          <a:cs typeface="Gill Sans" charset="0"/>
                        </a:rPr>
                        <a:t>Assistant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174120" name="TextBox 4"/>
          <p:cNvSpPr txBox="1">
            <a:spLocks noChangeArrowheads="1"/>
          </p:cNvSpPr>
          <p:nvPr/>
        </p:nvSpPr>
        <p:spPr bwMode="auto">
          <a:xfrm rot="-5400000">
            <a:off x="-1104106" y="4088606"/>
            <a:ext cx="37338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GB" dirty="0"/>
              <a:t>EXPERIENCE</a:t>
            </a:r>
          </a:p>
        </p:txBody>
      </p:sp>
      <p:sp>
        <p:nvSpPr>
          <p:cNvPr id="174121" name="TextBox 6"/>
          <p:cNvSpPr txBox="1">
            <a:spLocks noChangeArrowheads="1"/>
          </p:cNvSpPr>
          <p:nvPr/>
        </p:nvSpPr>
        <p:spPr bwMode="auto">
          <a:xfrm>
            <a:off x="1117600" y="6019800"/>
            <a:ext cx="121920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GB" sz="1800" dirty="0" smtClean="0">
                <a:solidFill>
                  <a:srgbClr val="31AFFF"/>
                </a:solidFill>
              </a:rPr>
              <a:t>Coaches</a:t>
            </a:r>
          </a:p>
          <a:p>
            <a:r>
              <a:rPr lang="en-GB" sz="1800" dirty="0" smtClean="0">
                <a:solidFill>
                  <a:srgbClr val="31AFFF"/>
                </a:solidFill>
              </a:rPr>
              <a:t> of</a:t>
            </a:r>
          </a:p>
          <a:p>
            <a:r>
              <a:rPr lang="en-GB" sz="1800" dirty="0" smtClean="0">
                <a:solidFill>
                  <a:srgbClr val="31AFFF"/>
                </a:solidFill>
              </a:rPr>
              <a:t> Children</a:t>
            </a:r>
            <a:endParaRPr lang="en-GB" sz="1800" dirty="0">
              <a:solidFill>
                <a:srgbClr val="31AFFF"/>
              </a:solidFill>
            </a:endParaRPr>
          </a:p>
        </p:txBody>
      </p:sp>
      <p:sp>
        <p:nvSpPr>
          <p:cNvPr id="174122" name="TextBox 7"/>
          <p:cNvSpPr txBox="1">
            <a:spLocks noChangeArrowheads="1"/>
          </p:cNvSpPr>
          <p:nvPr/>
        </p:nvSpPr>
        <p:spPr bwMode="auto">
          <a:xfrm>
            <a:off x="2489200" y="6019800"/>
            <a:ext cx="13716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18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Coaches</a:t>
            </a:r>
          </a:p>
          <a:p>
            <a:pPr>
              <a:defRPr/>
            </a:pPr>
            <a:r>
              <a:rPr lang="en-US" sz="18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 of</a:t>
            </a:r>
          </a:p>
          <a:p>
            <a:pPr>
              <a:defRPr/>
            </a:pPr>
            <a:r>
              <a:rPr lang="en-US" sz="18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 Youth Players</a:t>
            </a:r>
          </a:p>
          <a:p>
            <a:endParaRPr lang="en-GB" sz="1800" dirty="0">
              <a:solidFill>
                <a:srgbClr val="0000FF"/>
              </a:solidFill>
            </a:endParaRPr>
          </a:p>
        </p:txBody>
      </p:sp>
      <p:sp>
        <p:nvSpPr>
          <p:cNvPr id="174123" name="TextBox 8"/>
          <p:cNvSpPr txBox="1">
            <a:spLocks noChangeArrowheads="1"/>
          </p:cNvSpPr>
          <p:nvPr/>
        </p:nvSpPr>
        <p:spPr bwMode="auto">
          <a:xfrm>
            <a:off x="3937000" y="6019800"/>
            <a:ext cx="13716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defRPr/>
            </a:pPr>
            <a:r>
              <a:rPr lang="en-US" sz="1800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Coaches</a:t>
            </a:r>
          </a:p>
          <a:p>
            <a:pPr>
              <a:defRPr/>
            </a:pPr>
            <a:r>
              <a:rPr lang="en-US" sz="1800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of</a:t>
            </a:r>
          </a:p>
          <a:p>
            <a:pPr>
              <a:defRPr/>
            </a:pPr>
            <a:r>
              <a:rPr lang="en-US" sz="1800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 Talented Players</a:t>
            </a:r>
          </a:p>
          <a:p>
            <a:endParaRPr lang="en-GB" sz="1800" dirty="0"/>
          </a:p>
        </p:txBody>
      </p:sp>
      <p:sp>
        <p:nvSpPr>
          <p:cNvPr id="174124" name="TextBox 9"/>
          <p:cNvSpPr txBox="1">
            <a:spLocks noChangeArrowheads="1"/>
          </p:cNvSpPr>
          <p:nvPr/>
        </p:nvSpPr>
        <p:spPr bwMode="auto">
          <a:xfrm>
            <a:off x="5384800" y="6019800"/>
            <a:ext cx="14478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defRPr/>
            </a:pPr>
            <a:r>
              <a:rPr lang="en-US" sz="1800" dirty="0" smtClean="0">
                <a:solidFill>
                  <a:srgbClr val="8000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Coaches of Adult</a:t>
            </a:r>
          </a:p>
          <a:p>
            <a:pPr>
              <a:defRPr/>
            </a:pPr>
            <a:r>
              <a:rPr lang="en-US" sz="1800" dirty="0" smtClean="0">
                <a:solidFill>
                  <a:srgbClr val="80000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 Players</a:t>
            </a:r>
          </a:p>
          <a:p>
            <a:endParaRPr lang="en-GB" sz="1800" dirty="0" smtClean="0">
              <a:solidFill>
                <a:srgbClr val="800000"/>
              </a:solidFill>
            </a:endParaRPr>
          </a:p>
        </p:txBody>
      </p:sp>
      <p:sp>
        <p:nvSpPr>
          <p:cNvPr id="174126" name="TextBox 11"/>
          <p:cNvSpPr txBox="1">
            <a:spLocks noChangeArrowheads="1"/>
          </p:cNvSpPr>
          <p:nvPr/>
        </p:nvSpPr>
        <p:spPr bwMode="auto">
          <a:xfrm>
            <a:off x="8280400" y="5943601"/>
            <a:ext cx="152400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GB" sz="1800" dirty="0" smtClean="0">
                <a:solidFill>
                  <a:srgbClr val="FF0000"/>
                </a:solidFill>
              </a:rPr>
              <a:t>Coaches of Elite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 Players</a:t>
            </a:r>
            <a:endParaRPr lang="en-GB" sz="1800" dirty="0">
              <a:solidFill>
                <a:srgbClr val="FF0000"/>
              </a:solidFill>
            </a:endParaRPr>
          </a:p>
        </p:txBody>
      </p:sp>
      <p:sp>
        <p:nvSpPr>
          <p:cNvPr id="13" name="Up Arrow 12"/>
          <p:cNvSpPr/>
          <p:nvPr/>
        </p:nvSpPr>
        <p:spPr bwMode="auto">
          <a:xfrm>
            <a:off x="508000" y="2133600"/>
            <a:ext cx="484632" cy="978408"/>
          </a:xfrm>
          <a:prstGeom prst="upArrow">
            <a:avLst/>
          </a:prstGeom>
          <a:solidFill>
            <a:schemeClr val="tx1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endParaRPr lang="en-GB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756399" y="6019800"/>
            <a:ext cx="15240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 smtClean="0"/>
              <a:t>Coaches of High Performance Players </a:t>
            </a:r>
            <a:endParaRPr lang="en-GB" sz="1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106" name="Picture 7" descr="schools rugb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blipFill dpi="0" rotWithShape="0">
            <a:blip r:embed="rId3"/>
            <a:srcRect/>
            <a:tile tx="0" ty="0" sx="100000" sy="100000" flip="none" algn="tl"/>
          </a:blipFill>
          <a:ln w="254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15361" name="Rectangle 1">
            <a:hlinkClick r:id="rId4" action="ppaction://hlinksldjump"/>
          </p:cNvPr>
          <p:cNvSpPr>
            <a:spLocks/>
          </p:cNvSpPr>
          <p:nvPr/>
        </p:nvSpPr>
        <p:spPr bwMode="auto">
          <a:xfrm>
            <a:off x="584200" y="1447800"/>
            <a:ext cx="2438400" cy="1981200"/>
          </a:xfrm>
          <a:prstGeom prst="rect">
            <a:avLst/>
          </a:prstGeom>
          <a:solidFill>
            <a:srgbClr val="31AF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Coaches</a:t>
            </a:r>
          </a:p>
          <a:p>
            <a:pPr>
              <a:defRPr/>
            </a:pPr>
            <a:r>
              <a:rPr lang="en-US" sz="3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 of</a:t>
            </a:r>
          </a:p>
          <a:p>
            <a:pPr>
              <a:defRPr/>
            </a:pPr>
            <a:r>
              <a:rPr lang="en-US" sz="3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 Children</a:t>
            </a: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15362" name="Rectangle 2">
            <a:hlinkClick r:id="rId5" action="ppaction://hlinksldjump"/>
          </p:cNvPr>
          <p:cNvSpPr>
            <a:spLocks/>
          </p:cNvSpPr>
          <p:nvPr/>
        </p:nvSpPr>
        <p:spPr bwMode="auto">
          <a:xfrm>
            <a:off x="4013200" y="1447800"/>
            <a:ext cx="2413000" cy="1981200"/>
          </a:xfrm>
          <a:prstGeom prst="rect">
            <a:avLst/>
          </a:prstGeom>
          <a:solidFill>
            <a:srgbClr val="0000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Coaches</a:t>
            </a:r>
          </a:p>
          <a:p>
            <a:pPr>
              <a:defRPr/>
            </a:pPr>
            <a:r>
              <a:rPr lang="en-US" sz="3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 of</a:t>
            </a:r>
          </a:p>
          <a:p>
            <a:pPr>
              <a:defRPr/>
            </a:pPr>
            <a:r>
              <a:rPr lang="en-US" sz="3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 Youth Players</a:t>
            </a: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15363" name="Rectangle 3">
            <a:hlinkClick r:id="rId6" action="ppaction://hlinksldjump"/>
          </p:cNvPr>
          <p:cNvSpPr>
            <a:spLocks/>
          </p:cNvSpPr>
          <p:nvPr/>
        </p:nvSpPr>
        <p:spPr bwMode="auto">
          <a:xfrm>
            <a:off x="7289800" y="1447800"/>
            <a:ext cx="2349500" cy="1981200"/>
          </a:xfrm>
          <a:prstGeom prst="rect">
            <a:avLst/>
          </a:prstGeom>
          <a:solidFill>
            <a:srgbClr val="008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Coaches of Talented Players</a:t>
            </a: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15364" name="Rectangle 4"/>
          <p:cNvSpPr>
            <a:spLocks/>
          </p:cNvSpPr>
          <p:nvPr/>
        </p:nvSpPr>
        <p:spPr bwMode="auto">
          <a:xfrm>
            <a:off x="7289800" y="4038600"/>
            <a:ext cx="2336800" cy="1905000"/>
          </a:xfrm>
          <a:prstGeom prst="rect">
            <a:avLst/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 Coaches of Elite Players</a:t>
            </a: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15365" name="Rectangle 5"/>
          <p:cNvSpPr>
            <a:spLocks/>
          </p:cNvSpPr>
          <p:nvPr/>
        </p:nvSpPr>
        <p:spPr bwMode="auto">
          <a:xfrm>
            <a:off x="4013200" y="4038600"/>
            <a:ext cx="2413000" cy="1905000"/>
          </a:xfrm>
          <a:prstGeom prst="rect">
            <a:avLst/>
          </a:prstGeom>
          <a:solidFill>
            <a:srgbClr val="FFFF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 smtClean="0">
                <a:ln>
                  <a:solidFill>
                    <a:schemeClr val="bg1"/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Coaches of High Performance Players</a:t>
            </a:r>
            <a:endParaRPr lang="en-US" sz="3000" dirty="0">
              <a:ln>
                <a:solidFill>
                  <a:schemeClr val="bg1"/>
                </a:solidFill>
              </a:ln>
              <a:solidFill>
                <a:schemeClr val="tx1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15366" name="Rectangle 6">
            <a:hlinkClick r:id="rId7" action="ppaction://hlinksldjump"/>
          </p:cNvPr>
          <p:cNvSpPr>
            <a:spLocks/>
          </p:cNvSpPr>
          <p:nvPr/>
        </p:nvSpPr>
        <p:spPr bwMode="auto">
          <a:xfrm>
            <a:off x="584200" y="3962400"/>
            <a:ext cx="2438400" cy="1981200"/>
          </a:xfrm>
          <a:prstGeom prst="rect">
            <a:avLst/>
          </a:prstGeom>
          <a:solidFill>
            <a:srgbClr val="6C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Coaches of Adult</a:t>
            </a: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</a:t>
            </a:r>
            <a:r>
              <a:rPr lang="en-US" sz="3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 Players</a:t>
            </a: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pic>
        <p:nvPicPr>
          <p:cNvPr id="175123" name="Picture 1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022600" y="6705600"/>
            <a:ext cx="41148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130" name="Picture 6" descr="schools rugby.jpg"/>
          <p:cNvPicPr>
            <a:picLocks noChangeAspect="1"/>
          </p:cNvPicPr>
          <p:nvPr/>
        </p:nvPicPr>
        <p:blipFill>
          <a:blip r:embed="rId2">
            <a:alphaModFix amt="99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5" name="Rectangle 1">
            <a:hlinkClick r:id="rId3" action="ppaction://hlinksldjump"/>
          </p:cNvPr>
          <p:cNvSpPr>
            <a:spLocks/>
          </p:cNvSpPr>
          <p:nvPr/>
        </p:nvSpPr>
        <p:spPr bwMode="auto">
          <a:xfrm>
            <a:off x="7366000" y="393700"/>
            <a:ext cx="2438400" cy="1435100"/>
          </a:xfrm>
          <a:prstGeom prst="rect">
            <a:avLst/>
          </a:prstGeom>
          <a:solidFill>
            <a:srgbClr val="31AF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Children’s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Master Coach</a:t>
            </a:r>
          </a:p>
        </p:txBody>
      </p:sp>
      <p:sp>
        <p:nvSpPr>
          <p:cNvPr id="16386" name="Rectangle 2">
            <a:hlinkClick r:id="rId4" action="ppaction://hlinksldjump"/>
          </p:cNvPr>
          <p:cNvSpPr>
            <a:spLocks/>
          </p:cNvSpPr>
          <p:nvPr/>
        </p:nvSpPr>
        <p:spPr bwMode="auto">
          <a:xfrm>
            <a:off x="5384800" y="2108200"/>
            <a:ext cx="2209800" cy="1270000"/>
          </a:xfrm>
          <a:prstGeom prst="rect">
            <a:avLst/>
          </a:prstGeom>
          <a:solidFill>
            <a:srgbClr val="31AF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Children’s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Head Coach</a:t>
            </a:r>
          </a:p>
        </p:txBody>
      </p:sp>
      <p:sp>
        <p:nvSpPr>
          <p:cNvPr id="16387" name="Rectangle 3">
            <a:hlinkClick r:id="rId5" action="ppaction://hlinksldjump"/>
          </p:cNvPr>
          <p:cNvSpPr>
            <a:spLocks/>
          </p:cNvSpPr>
          <p:nvPr/>
        </p:nvSpPr>
        <p:spPr bwMode="auto">
          <a:xfrm>
            <a:off x="3098800" y="3759200"/>
            <a:ext cx="2286000" cy="1270000"/>
          </a:xfrm>
          <a:prstGeom prst="rect">
            <a:avLst/>
          </a:prstGeom>
          <a:solidFill>
            <a:srgbClr val="31AF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Children’s Coach</a:t>
            </a:r>
          </a:p>
        </p:txBody>
      </p:sp>
      <p:sp>
        <p:nvSpPr>
          <p:cNvPr id="16388" name="Rectangle 4"/>
          <p:cNvSpPr>
            <a:spLocks/>
          </p:cNvSpPr>
          <p:nvPr/>
        </p:nvSpPr>
        <p:spPr bwMode="auto">
          <a:xfrm>
            <a:off x="698500" y="5334000"/>
            <a:ext cx="2438400" cy="1600200"/>
          </a:xfrm>
          <a:prstGeom prst="rect">
            <a:avLst/>
          </a:prstGeom>
          <a:solidFill>
            <a:srgbClr val="31AF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Children’s</a:t>
            </a:r>
            <a:endParaRPr lang="en-US" sz="3000" dirty="0" smtClean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  <a:p>
            <a:pPr>
              <a:defRPr/>
            </a:pPr>
            <a:r>
              <a:rPr lang="en-US" sz="3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Coaching</a:t>
            </a:r>
          </a:p>
          <a:p>
            <a:pPr>
              <a:defRPr/>
            </a:pPr>
            <a:r>
              <a:rPr lang="en-US" sz="3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Assistant</a:t>
            </a: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174087" name="AutoShape 2">
            <a:hlinkClick r:id="rId6" action="ppaction://hlinksldjump"/>
          </p:cNvPr>
          <p:cNvSpPr>
            <a:spLocks/>
          </p:cNvSpPr>
          <p:nvPr/>
        </p:nvSpPr>
        <p:spPr bwMode="auto">
          <a:xfrm>
            <a:off x="8356600" y="6629400"/>
            <a:ext cx="1270000" cy="762000"/>
          </a:xfrm>
          <a:prstGeom prst="rightArrow">
            <a:avLst>
              <a:gd name="adj1" fmla="val 32000"/>
              <a:gd name="adj2" fmla="val 176011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  <a:normAutofit fontScale="55000" lnSpcReduction="20000"/>
          </a:bodyPr>
          <a:lstStyle/>
          <a:p>
            <a:pPr>
              <a:defRPr/>
            </a:pPr>
            <a:r>
              <a:rPr lang="en-GB" dirty="0"/>
              <a:t>BACK</a:t>
            </a:r>
          </a:p>
        </p:txBody>
      </p:sp>
      <p:pic>
        <p:nvPicPr>
          <p:cNvPr id="176144" name="Picture 1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154" name="Picture 4" descr="schools rugby.jpg"/>
          <p:cNvPicPr>
            <a:picLocks noChangeAspect="1"/>
          </p:cNvPicPr>
          <p:nvPr/>
        </p:nvPicPr>
        <p:blipFill>
          <a:blip r:embed="rId2">
            <a:alphaModFix amt="93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09" name="Rectangle 1">
            <a:hlinkClick r:id="rId3" action="ppaction://hlinksldjump"/>
          </p:cNvPr>
          <p:cNvSpPr>
            <a:spLocks/>
          </p:cNvSpPr>
          <p:nvPr/>
        </p:nvSpPr>
        <p:spPr bwMode="auto">
          <a:xfrm>
            <a:off x="2260600" y="4267200"/>
            <a:ext cx="6172200" cy="1219200"/>
          </a:xfrm>
          <a:prstGeom prst="rect">
            <a:avLst/>
          </a:prstGeom>
          <a:solidFill>
            <a:srgbClr val="31AF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>
            <a:softEdge rad="127000"/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Children’s needs in the ‘Sampling Years</a:t>
            </a:r>
          </a:p>
        </p:txBody>
      </p:sp>
      <p:sp>
        <p:nvSpPr>
          <p:cNvPr id="17410" name="Rectangle 2">
            <a:hlinkClick r:id="rId4" action="ppaction://hlinksldjump"/>
          </p:cNvPr>
          <p:cNvSpPr>
            <a:spLocks/>
          </p:cNvSpPr>
          <p:nvPr/>
        </p:nvSpPr>
        <p:spPr bwMode="auto">
          <a:xfrm>
            <a:off x="2184400" y="2514600"/>
            <a:ext cx="6172200" cy="1066800"/>
          </a:xfrm>
          <a:prstGeom prst="rect">
            <a:avLst/>
          </a:prstGeom>
          <a:solidFill>
            <a:srgbClr val="31AF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>
            <a:glow rad="101600">
              <a:srgbClr val="31AFFF">
                <a:alpha val="0"/>
              </a:srgbClr>
            </a:glow>
            <a:softEdge rad="177800"/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Children’s Coaching Assistant </a:t>
            </a:r>
          </a:p>
        </p:txBody>
      </p:sp>
      <p:sp>
        <p:nvSpPr>
          <p:cNvPr id="177161" name="AutoShape 2">
            <a:hlinkClick r:id="rId5" action="ppaction://hlinksldjump"/>
          </p:cNvPr>
          <p:cNvSpPr>
            <a:spLocks/>
          </p:cNvSpPr>
          <p:nvPr/>
        </p:nvSpPr>
        <p:spPr bwMode="auto">
          <a:xfrm>
            <a:off x="8509000" y="6477000"/>
            <a:ext cx="1117600" cy="762000"/>
          </a:xfrm>
          <a:prstGeom prst="rightArrow">
            <a:avLst>
              <a:gd name="adj1" fmla="val 48000"/>
              <a:gd name="adj2" fmla="val 176014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r>
              <a:rPr lang="en-GB" sz="2000"/>
              <a:t>Back</a:t>
            </a:r>
          </a:p>
        </p:txBody>
      </p:sp>
      <p:pic>
        <p:nvPicPr>
          <p:cNvPr id="177162" name="Picture 1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178" name="Picture 3" descr="schools rugby.jpg"/>
          <p:cNvPicPr>
            <a:picLocks noChangeAspect="1"/>
          </p:cNvPicPr>
          <p:nvPr/>
        </p:nvPicPr>
        <p:blipFill>
          <a:blip r:embed="rId2">
            <a:alphaModFix amt="20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8179" name="Rectangle 1"/>
          <p:cNvSpPr>
            <a:spLocks/>
          </p:cNvSpPr>
          <p:nvPr/>
        </p:nvSpPr>
        <p:spPr bwMode="auto">
          <a:xfrm>
            <a:off x="927100" y="193675"/>
            <a:ext cx="8310563" cy="72326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0" tIns="0" rIns="457164" bIns="0" anchor="ctr">
            <a:prstTxWarp prst="textNoShape">
              <a:avLst/>
            </a:prstTxWarp>
            <a:spAutoFit/>
          </a:bodyPr>
          <a:lstStyle/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200" u="sng" dirty="0">
                <a:solidFill>
                  <a:schemeClr val="tx1"/>
                </a:solidFill>
                <a:latin typeface="Calibri Bold" charset="0"/>
                <a:ea typeface="Calibri Bold" charset="0"/>
                <a:cs typeface="Calibri Bold" charset="0"/>
                <a:sym typeface="Calibri Bold" charset="0"/>
              </a:rPr>
              <a:t>OUTCOMES for Children’s Coaching Assistant</a:t>
            </a: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200" u="sng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  <a:sym typeface="Calibri" charset="0"/>
              </a:rPr>
              <a:t>Personal &amp; social</a:t>
            </a: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how children work together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how children and adults cooperate  with other adults in the game including as part of a coaching team,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a knowledge of coaching styles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core values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how children learn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developing players as individuals / people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managing parental expectations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buFont typeface="Symbol" charset="2"/>
              <a:buChar char="•"/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     child protection &amp; welfare issues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buFont typeface="Symbol" charset="2"/>
              <a:buChar char="•"/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200" u="sng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  <a:sym typeface="Calibri" charset="0"/>
              </a:rPr>
              <a:t>Physical &amp; movement</a:t>
            </a: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knowledge of how to turn techniques into skills by applying pressure / space/time / opposition etc.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acquisition of fundamental movement skills /core rugby skills/ warm up &amp; cool down / introduction of contact and how to deliver safely in their environment</a:t>
            </a:r>
            <a:endParaRPr lang="en-US" sz="12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endParaRPr lang="en-US" sz="12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200" u="sng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  <a:sym typeface="Calibri" charset="0"/>
              </a:rPr>
              <a:t>Game understanding</a:t>
            </a: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knowledge of principles of play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understanding of how small sided games and how learner centered problem solving activities aid children’s learning (setting the climate)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the laws of the game (age grade variations and rational)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buFont typeface="Symbol" charset="2"/>
              <a:buChar char="•"/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appropriate competition structures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buFont typeface="Symbol" charset="2"/>
              <a:buChar char="•"/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200" u="sng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  <a:sym typeface="Calibri" charset="0"/>
              </a:rPr>
              <a:t>Skills focus</a:t>
            </a: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knowledge of how to develop core skills– run, pass, catch, kick, tackle and age relevant contact</a:t>
            </a:r>
            <a:endParaRPr lang="en-US" sz="1000" u="sng" dirty="0">
              <a:solidFill>
                <a:schemeClr val="tx1"/>
              </a:solidFill>
              <a:latin typeface="Calibri Italic" charset="0"/>
              <a:ea typeface="Calibri Italic" charset="0"/>
              <a:cs typeface="Calibri Italic" charset="0"/>
              <a:sym typeface="Calibri Italic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200" u="sng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  <a:sym typeface="Calibri" charset="0"/>
              </a:rPr>
              <a:t>Skills</a:t>
            </a: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Applying an appropriate Coaching philosophy (should this be in social &amp; personal)</a:t>
            </a: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Coaching process / style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Engaging / discipline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Plan, Do, Review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Working as part of a coaching team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Ability to risk assess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 safe coaching inc basic first aid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inclusive coaching 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How to develop players as individuals and as people</a:t>
            </a:r>
            <a:endParaRPr lang="en-US" sz="10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200" dirty="0">
                <a:solidFill>
                  <a:schemeClr val="tx1"/>
                </a:solidFill>
                <a:latin typeface="Calibri Bold" charset="0"/>
                <a:ea typeface="Calibri Bold" charset="0"/>
                <a:cs typeface="Calibri Bold" charset="0"/>
                <a:sym typeface="Calibri Bold" charset="0"/>
              </a:rPr>
              <a:t>Attributes</a:t>
            </a: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Patience</a:t>
            </a: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Empathy</a:t>
            </a: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Child (player) centered</a:t>
            </a: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Appropriate communicator</a:t>
            </a: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Enthuse</a:t>
            </a: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Motivational</a:t>
            </a: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Symbol" charset="2"/>
                <a:ea typeface="Symbol" charset="2"/>
                <a:cs typeface="Symbol" charset="2"/>
                <a:sym typeface="Symbol" charset="2"/>
              </a:rPr>
              <a:t>•	</a:t>
            </a: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Approachability</a:t>
            </a:r>
            <a:endParaRPr lang="en-US" sz="1200" dirty="0">
              <a:solidFill>
                <a:schemeClr val="tx1"/>
              </a:solidFill>
              <a:latin typeface="Calibri" charset="0"/>
              <a:ea typeface="Calibri" charset="0"/>
              <a:cs typeface="Calibri" charset="0"/>
              <a:sym typeface="Calibri" charset="0"/>
            </a:endParaRP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200" dirty="0">
                <a:solidFill>
                  <a:schemeClr val="tx1"/>
                </a:solidFill>
                <a:latin typeface="Calibri" charset="0"/>
                <a:ea typeface="Calibri" charset="0"/>
                <a:cs typeface="Calibri" charset="0"/>
                <a:sym typeface="Calibri" charset="0"/>
              </a:rPr>
              <a:t>Experience</a:t>
            </a:r>
          </a:p>
          <a:p>
            <a:pPr algn="l"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sz="1000" dirty="0">
                <a:solidFill>
                  <a:schemeClr val="tx1"/>
                </a:solidFill>
                <a:latin typeface="Calibri Italic" charset="0"/>
                <a:ea typeface="Calibri Italic" charset="0"/>
                <a:cs typeface="Calibri Italic" charset="0"/>
                <a:sym typeface="Calibri Italic" charset="0"/>
              </a:rPr>
              <a:t>Not necessary</a:t>
            </a:r>
            <a:endParaRPr lang="en-US" sz="1000" dirty="0">
              <a:solidFill>
                <a:schemeClr val="tx1"/>
              </a:solidFill>
              <a:latin typeface="Times New Roman" charset="0"/>
              <a:ea typeface="Times" charset="0"/>
              <a:cs typeface="Times" charset="0"/>
              <a:sym typeface="Times New Roman" charset="0"/>
            </a:endParaRPr>
          </a:p>
          <a:p>
            <a:pPr>
              <a:tabLst>
                <a:tab pos="227013" algn="l"/>
                <a:tab pos="398463" algn="l"/>
                <a:tab pos="855663" algn="l"/>
                <a:tab pos="6646863" algn="l"/>
              </a:tabLst>
            </a:pPr>
            <a:r>
              <a:rPr lang="en-US" dirty="0">
                <a:solidFill>
                  <a:schemeClr val="tx1"/>
                </a:solidFill>
                <a:ea typeface="Gill Sans" charset="0"/>
                <a:cs typeface="Gill Sans" charset="0"/>
              </a:rPr>
              <a:t> </a:t>
            </a:r>
          </a:p>
        </p:txBody>
      </p:sp>
      <p:sp>
        <p:nvSpPr>
          <p:cNvPr id="178180" name="AutoShape 2">
            <a:hlinkClick r:id="rId3" action="ppaction://hlinksldjump"/>
          </p:cNvPr>
          <p:cNvSpPr>
            <a:spLocks/>
          </p:cNvSpPr>
          <p:nvPr/>
        </p:nvSpPr>
        <p:spPr bwMode="auto">
          <a:xfrm>
            <a:off x="8890000" y="6781800"/>
            <a:ext cx="889000" cy="838200"/>
          </a:xfrm>
          <a:prstGeom prst="rightArrow">
            <a:avLst>
              <a:gd name="adj1" fmla="val 32000"/>
              <a:gd name="adj2" fmla="val 176012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r>
              <a:rPr lang="en-GB" sz="1800"/>
              <a:t>Back</a:t>
            </a:r>
          </a:p>
        </p:txBody>
      </p:sp>
      <p:pic>
        <p:nvPicPr>
          <p:cNvPr id="178181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202" name="Picture 4" descr="schools rugby.jpg"/>
          <p:cNvPicPr>
            <a:picLocks noChangeAspect="1"/>
          </p:cNvPicPr>
          <p:nvPr/>
        </p:nvPicPr>
        <p:blipFill>
          <a:blip r:embed="rId2">
            <a:alphaModFix amt="96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9203" name="AutoShape 2">
            <a:hlinkClick r:id="rId3" action="ppaction://hlinksldjump"/>
          </p:cNvPr>
          <p:cNvSpPr>
            <a:spLocks/>
          </p:cNvSpPr>
          <p:nvPr/>
        </p:nvSpPr>
        <p:spPr bwMode="auto">
          <a:xfrm>
            <a:off x="8763000" y="6781800"/>
            <a:ext cx="889000" cy="685800"/>
          </a:xfrm>
          <a:prstGeom prst="rightArrow">
            <a:avLst>
              <a:gd name="adj1" fmla="val 32000"/>
              <a:gd name="adj2" fmla="val 176008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endParaRPr lang="en-GB" sz="1800"/>
          </a:p>
        </p:txBody>
      </p:sp>
      <p:sp>
        <p:nvSpPr>
          <p:cNvPr id="3" name="Rectangle 3">
            <a:hlinkClick r:id="rId4" action="ppaction://hlinksldjump"/>
          </p:cNvPr>
          <p:cNvSpPr>
            <a:spLocks/>
          </p:cNvSpPr>
          <p:nvPr/>
        </p:nvSpPr>
        <p:spPr bwMode="auto">
          <a:xfrm>
            <a:off x="1803400" y="2895600"/>
            <a:ext cx="2743200" cy="1828800"/>
          </a:xfrm>
          <a:prstGeom prst="rect">
            <a:avLst/>
          </a:prstGeom>
          <a:solidFill>
            <a:srgbClr val="31AF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Children’s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</a:t>
            </a:r>
          </a:p>
        </p:txBody>
      </p:sp>
      <p:sp>
        <p:nvSpPr>
          <p:cNvPr id="4" name="Rectangle 1">
            <a:hlinkClick r:id="rId5" action="ppaction://hlinksldjump"/>
          </p:cNvPr>
          <p:cNvSpPr>
            <a:spLocks/>
          </p:cNvSpPr>
          <p:nvPr/>
        </p:nvSpPr>
        <p:spPr bwMode="auto">
          <a:xfrm>
            <a:off x="5765800" y="2895600"/>
            <a:ext cx="2895600" cy="1828800"/>
          </a:xfrm>
          <a:prstGeom prst="rect">
            <a:avLst/>
          </a:prstGeom>
          <a:solidFill>
            <a:srgbClr val="31AF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Children’s 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needs in the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sampling years</a:t>
            </a:r>
          </a:p>
          <a:p>
            <a:pPr>
              <a:defRPr/>
            </a:pP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pic>
        <p:nvPicPr>
          <p:cNvPr id="179210" name="Picture 1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0226" name="Object 2"/>
          <p:cNvGraphicFramePr>
            <a:graphicFrameLocks noChangeAspect="1"/>
          </p:cNvGraphicFramePr>
          <p:nvPr/>
        </p:nvGraphicFramePr>
        <p:xfrm>
          <a:off x="203200" y="93663"/>
          <a:ext cx="8356600" cy="7526337"/>
        </p:xfrm>
        <a:graphic>
          <a:graphicData uri="http://schemas.openxmlformats.org/presentationml/2006/ole">
            <p:oleObj spid="_x0000_s180226" name="Document" r:id="rId3" imgW="5486400" imgH="8636000" progId="Word.Document.12">
              <p:link updateAutomatic="1"/>
            </p:oleObj>
          </a:graphicData>
        </a:graphic>
      </p:graphicFrame>
      <p:sp>
        <p:nvSpPr>
          <p:cNvPr id="180227" name="TextBox 4"/>
          <p:cNvSpPr txBox="1">
            <a:spLocks noChangeArrowheads="1"/>
          </p:cNvSpPr>
          <p:nvPr/>
        </p:nvSpPr>
        <p:spPr bwMode="auto">
          <a:xfrm>
            <a:off x="1651000" y="0"/>
            <a:ext cx="18288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GB" sz="1200"/>
              <a:t>For Children’s Coach</a:t>
            </a:r>
          </a:p>
        </p:txBody>
      </p:sp>
      <p:pic>
        <p:nvPicPr>
          <p:cNvPr id="180228" name="Picture 6" descr="schools rugby.jpg"/>
          <p:cNvPicPr>
            <a:picLocks noChangeAspect="1"/>
          </p:cNvPicPr>
          <p:nvPr/>
        </p:nvPicPr>
        <p:blipFill>
          <a:blip r:embed="rId4">
            <a:alphaModFix amt="15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ight Arrow 5">
            <a:hlinkClick r:id="rId5" action="ppaction://hlinksldjump"/>
          </p:cNvPr>
          <p:cNvSpPr/>
          <p:nvPr/>
        </p:nvSpPr>
        <p:spPr bwMode="auto">
          <a:xfrm>
            <a:off x="8581146" y="6705600"/>
            <a:ext cx="766054" cy="581840"/>
          </a:xfrm>
          <a:prstGeom prst="rightArrow">
            <a:avLst>
              <a:gd name="adj1" fmla="val 50000"/>
              <a:gd name="adj2" fmla="val 129372"/>
            </a:avLst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250" name="Picture 4" descr="schools rugby.jpg"/>
          <p:cNvPicPr>
            <a:picLocks noChangeAspect="1"/>
          </p:cNvPicPr>
          <p:nvPr/>
        </p:nvPicPr>
        <p:blipFill>
          <a:blip r:embed="rId2">
            <a:alphaModFix amt="91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2">
            <a:hlinkClick r:id="rId3" action="ppaction://hlinksldjump"/>
          </p:cNvPr>
          <p:cNvSpPr>
            <a:spLocks/>
          </p:cNvSpPr>
          <p:nvPr/>
        </p:nvSpPr>
        <p:spPr bwMode="auto">
          <a:xfrm>
            <a:off x="1651000" y="2895600"/>
            <a:ext cx="2743200" cy="1752600"/>
          </a:xfrm>
          <a:prstGeom prst="rect">
            <a:avLst/>
          </a:prstGeom>
          <a:solidFill>
            <a:srgbClr val="31AF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Children’s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Head Coach</a:t>
            </a:r>
          </a:p>
        </p:txBody>
      </p:sp>
      <p:sp>
        <p:nvSpPr>
          <p:cNvPr id="3" name="Rectangle 1">
            <a:hlinkClick r:id="rId4" action="ppaction://hlinksldjump"/>
          </p:cNvPr>
          <p:cNvSpPr>
            <a:spLocks/>
          </p:cNvSpPr>
          <p:nvPr/>
        </p:nvSpPr>
        <p:spPr bwMode="auto">
          <a:xfrm>
            <a:off x="5842000" y="2895600"/>
            <a:ext cx="2819400" cy="1752600"/>
          </a:xfrm>
          <a:prstGeom prst="rect">
            <a:avLst/>
          </a:prstGeom>
          <a:solidFill>
            <a:srgbClr val="31AF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Children’s 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needs in the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sampling years</a:t>
            </a:r>
          </a:p>
          <a:p>
            <a:pPr>
              <a:defRPr/>
            </a:pP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181257" name="AutoShape 2">
            <a:hlinkClick r:id="rId5" action="ppaction://hlinksldjump"/>
          </p:cNvPr>
          <p:cNvSpPr>
            <a:spLocks/>
          </p:cNvSpPr>
          <p:nvPr/>
        </p:nvSpPr>
        <p:spPr bwMode="auto">
          <a:xfrm>
            <a:off x="8509000" y="6705600"/>
            <a:ext cx="1219200" cy="622300"/>
          </a:xfrm>
          <a:prstGeom prst="rightArrow">
            <a:avLst>
              <a:gd name="adj1" fmla="val 62852"/>
              <a:gd name="adj2" fmla="val 176009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r>
              <a:rPr lang="en-GB" sz="1800" dirty="0"/>
              <a:t>Back</a:t>
            </a:r>
          </a:p>
        </p:txBody>
      </p:sp>
      <p:pic>
        <p:nvPicPr>
          <p:cNvPr id="181258" name="Picture 1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2274" name="Object 2"/>
          <p:cNvGraphicFramePr>
            <a:graphicFrameLocks noChangeAspect="1"/>
          </p:cNvGraphicFramePr>
          <p:nvPr/>
        </p:nvGraphicFramePr>
        <p:xfrm>
          <a:off x="203200" y="152400"/>
          <a:ext cx="8382000" cy="7467600"/>
        </p:xfrm>
        <a:graphic>
          <a:graphicData uri="http://schemas.openxmlformats.org/presentationml/2006/ole">
            <p:oleObj spid="_x0000_s182274" name="Document" r:id="rId3" imgW="5486400" imgH="8928100" progId="Word.Document.12">
              <p:link updateAutomatic="1"/>
            </p:oleObj>
          </a:graphicData>
        </a:graphic>
      </p:graphicFrame>
      <p:sp>
        <p:nvSpPr>
          <p:cNvPr id="182275" name="TextBox 4"/>
          <p:cNvSpPr txBox="1">
            <a:spLocks noChangeArrowheads="1"/>
          </p:cNvSpPr>
          <p:nvPr/>
        </p:nvSpPr>
        <p:spPr bwMode="auto">
          <a:xfrm>
            <a:off x="1879600" y="0"/>
            <a:ext cx="30480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GB" sz="1200"/>
              <a:t>For Children’s Head Coach</a:t>
            </a:r>
          </a:p>
        </p:txBody>
      </p:sp>
      <p:pic>
        <p:nvPicPr>
          <p:cNvPr id="182276" name="Picture 4" descr="schools rugby.jpg"/>
          <p:cNvPicPr>
            <a:picLocks noChangeAspect="1"/>
          </p:cNvPicPr>
          <p:nvPr/>
        </p:nvPicPr>
        <p:blipFill>
          <a:blip r:embed="rId4">
            <a:alphaModFix amt="20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ight Arrow 5">
            <a:hlinkClick r:id="rId5" action="ppaction://hlinksldjump"/>
          </p:cNvPr>
          <p:cNvSpPr/>
          <p:nvPr/>
        </p:nvSpPr>
        <p:spPr bwMode="auto">
          <a:xfrm>
            <a:off x="8509000" y="6553200"/>
            <a:ext cx="817367" cy="580300"/>
          </a:xfrm>
          <a:prstGeom prst="rightArrow">
            <a:avLst>
              <a:gd name="adj1" fmla="val 54421"/>
              <a:gd name="adj2" fmla="val 140852"/>
            </a:avLst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298" name="Picture 3" descr="schools rugby.jpg"/>
          <p:cNvPicPr>
            <a:picLocks noChangeAspect="1"/>
          </p:cNvPicPr>
          <p:nvPr/>
        </p:nvPicPr>
        <p:blipFill>
          <a:blip r:embed="rId2">
            <a:alphaModFix amt="99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>
            <a:hlinkClick r:id="rId3" action="ppaction://hlinksldjump"/>
          </p:cNvPr>
          <p:cNvSpPr>
            <a:spLocks/>
          </p:cNvSpPr>
          <p:nvPr/>
        </p:nvSpPr>
        <p:spPr bwMode="auto">
          <a:xfrm>
            <a:off x="1727200" y="2590800"/>
            <a:ext cx="2590800" cy="1828800"/>
          </a:xfrm>
          <a:prstGeom prst="rect">
            <a:avLst/>
          </a:prstGeom>
          <a:solidFill>
            <a:srgbClr val="31AF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Children’s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Master Coach</a:t>
            </a:r>
          </a:p>
        </p:txBody>
      </p:sp>
      <p:sp>
        <p:nvSpPr>
          <p:cNvPr id="3" name="Rectangle 1">
            <a:hlinkClick r:id="rId4" action="ppaction://hlinksldjump"/>
          </p:cNvPr>
          <p:cNvSpPr>
            <a:spLocks/>
          </p:cNvSpPr>
          <p:nvPr/>
        </p:nvSpPr>
        <p:spPr bwMode="auto">
          <a:xfrm>
            <a:off x="5842000" y="2590800"/>
            <a:ext cx="2565400" cy="1828800"/>
          </a:xfrm>
          <a:prstGeom prst="rect">
            <a:avLst/>
          </a:prstGeom>
          <a:solidFill>
            <a:srgbClr val="31AF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Children’s 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needs in the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sampling years</a:t>
            </a:r>
          </a:p>
          <a:p>
            <a:pPr>
              <a:defRPr/>
            </a:pP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pic>
        <p:nvPicPr>
          <p:cNvPr id="183305" name="Picture 1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3306" name="AutoShape 2">
            <a:hlinkClick r:id="rId6" action="ppaction://hlinksldjump"/>
          </p:cNvPr>
          <p:cNvSpPr>
            <a:spLocks/>
          </p:cNvSpPr>
          <p:nvPr/>
        </p:nvSpPr>
        <p:spPr bwMode="auto">
          <a:xfrm>
            <a:off x="8763000" y="6705600"/>
            <a:ext cx="889000" cy="762000"/>
          </a:xfrm>
          <a:prstGeom prst="rightArrow">
            <a:avLst>
              <a:gd name="adj1" fmla="val 32000"/>
              <a:gd name="adj2" fmla="val 176010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r>
              <a:rPr lang="en-GB" sz="1800" dirty="0"/>
              <a:t>Back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22" name="Picture 3" descr="schools rugby.jpg"/>
          <p:cNvPicPr>
            <a:picLocks noChangeAspect="1"/>
          </p:cNvPicPr>
          <p:nvPr/>
        </p:nvPicPr>
        <p:blipFill>
          <a:blip r:embed="rId2">
            <a:alphaModFix amt="20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23" name="AutoShape 2">
            <a:hlinkClick r:id="rId3" action="ppaction://hlinksldjump"/>
          </p:cNvPr>
          <p:cNvSpPr>
            <a:spLocks/>
          </p:cNvSpPr>
          <p:nvPr/>
        </p:nvSpPr>
        <p:spPr bwMode="auto">
          <a:xfrm>
            <a:off x="8763000" y="6781800"/>
            <a:ext cx="889000" cy="685800"/>
          </a:xfrm>
          <a:prstGeom prst="rightArrow">
            <a:avLst>
              <a:gd name="adj1" fmla="val 32000"/>
              <a:gd name="adj2" fmla="val 176008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r>
              <a:rPr lang="en-GB" sz="1800"/>
              <a:t>Back</a:t>
            </a:r>
          </a:p>
        </p:txBody>
      </p:sp>
      <p:sp>
        <p:nvSpPr>
          <p:cNvPr id="184324" name="TextBox 2"/>
          <p:cNvSpPr txBox="1">
            <a:spLocks noChangeArrowheads="1"/>
          </p:cNvSpPr>
          <p:nvPr/>
        </p:nvSpPr>
        <p:spPr bwMode="auto">
          <a:xfrm>
            <a:off x="1803400" y="2743200"/>
            <a:ext cx="62753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5" rIns="91435">
            <a:prstTxWarp prst="textNoShape">
              <a:avLst/>
            </a:prstTxWarp>
            <a:spAutoFit/>
          </a:bodyPr>
          <a:lstStyle/>
          <a:p>
            <a:r>
              <a:rPr lang="en-US"/>
              <a:t>Master coach outcomes to be added</a:t>
            </a:r>
          </a:p>
        </p:txBody>
      </p:sp>
      <p:pic>
        <p:nvPicPr>
          <p:cNvPr id="184325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5346" name="Picture 6" descr="schools rugb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5" name="Rectangle 1">
            <a:hlinkClick r:id="rId3" action="ppaction://hlinksldjump"/>
          </p:cNvPr>
          <p:cNvSpPr>
            <a:spLocks/>
          </p:cNvSpPr>
          <p:nvPr/>
        </p:nvSpPr>
        <p:spPr bwMode="auto">
          <a:xfrm>
            <a:off x="7594600" y="393700"/>
            <a:ext cx="2565400" cy="1511300"/>
          </a:xfrm>
          <a:prstGeom prst="rect">
            <a:avLst/>
          </a:prstGeom>
          <a:solidFill>
            <a:srgbClr val="0000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Youth</a:t>
            </a:r>
          </a:p>
          <a:p>
            <a:pPr>
              <a:defRPr/>
            </a:pPr>
            <a:r>
              <a:rPr lang="en-US" sz="3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 Master Coach</a:t>
            </a: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16386" name="Rectangle 2">
            <a:hlinkClick r:id="rId4" action="ppaction://hlinksldjump"/>
          </p:cNvPr>
          <p:cNvSpPr>
            <a:spLocks/>
          </p:cNvSpPr>
          <p:nvPr/>
        </p:nvSpPr>
        <p:spPr bwMode="auto">
          <a:xfrm>
            <a:off x="5308600" y="2362200"/>
            <a:ext cx="2743200" cy="1219200"/>
          </a:xfrm>
          <a:prstGeom prst="rect">
            <a:avLst/>
          </a:prstGeom>
          <a:solidFill>
            <a:srgbClr val="0000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Youth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Head Coach</a:t>
            </a:r>
          </a:p>
        </p:txBody>
      </p:sp>
      <p:sp>
        <p:nvSpPr>
          <p:cNvPr id="16387" name="Rectangle 3">
            <a:hlinkClick r:id="rId5" action="ppaction://hlinksldjump"/>
          </p:cNvPr>
          <p:cNvSpPr>
            <a:spLocks/>
          </p:cNvSpPr>
          <p:nvPr/>
        </p:nvSpPr>
        <p:spPr bwMode="auto">
          <a:xfrm>
            <a:off x="3098800" y="4191000"/>
            <a:ext cx="2514600" cy="1143000"/>
          </a:xfrm>
          <a:prstGeom prst="rect">
            <a:avLst/>
          </a:prstGeom>
          <a:solidFill>
            <a:srgbClr val="0000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Youth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</a:t>
            </a:r>
          </a:p>
        </p:txBody>
      </p:sp>
      <p:sp>
        <p:nvSpPr>
          <p:cNvPr id="16388" name="Rectangle 4">
            <a:hlinkClick r:id="rId6" action="ppaction://hlinksldjump"/>
          </p:cNvPr>
          <p:cNvSpPr>
            <a:spLocks/>
          </p:cNvSpPr>
          <p:nvPr/>
        </p:nvSpPr>
        <p:spPr bwMode="auto">
          <a:xfrm>
            <a:off x="698500" y="5867400"/>
            <a:ext cx="2628900" cy="1219200"/>
          </a:xfrm>
          <a:prstGeom prst="rect">
            <a:avLst/>
          </a:prstGeom>
          <a:solidFill>
            <a:srgbClr val="0000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Youth Coaching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Assistant</a:t>
            </a:r>
          </a:p>
        </p:txBody>
      </p:sp>
      <p:sp>
        <p:nvSpPr>
          <p:cNvPr id="185359" name="AutoShape 2">
            <a:hlinkClick r:id="rId7" action="ppaction://hlinksldjump"/>
          </p:cNvPr>
          <p:cNvSpPr>
            <a:spLocks/>
          </p:cNvSpPr>
          <p:nvPr/>
        </p:nvSpPr>
        <p:spPr bwMode="auto">
          <a:xfrm>
            <a:off x="8737600" y="6553200"/>
            <a:ext cx="889000" cy="685800"/>
          </a:xfrm>
          <a:prstGeom prst="rightArrow">
            <a:avLst>
              <a:gd name="adj1" fmla="val 32000"/>
              <a:gd name="adj2" fmla="val 176008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r>
              <a:rPr lang="en-GB" sz="1800" dirty="0"/>
              <a:t>Back</a:t>
            </a:r>
          </a:p>
        </p:txBody>
      </p:sp>
      <p:pic>
        <p:nvPicPr>
          <p:cNvPr id="185360" name="Picture 1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370" name="Picture 4" descr="schools rugb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4">
            <a:hlinkClick r:id="rId3" action="ppaction://hlinksldjump"/>
          </p:cNvPr>
          <p:cNvSpPr>
            <a:spLocks/>
          </p:cNvSpPr>
          <p:nvPr/>
        </p:nvSpPr>
        <p:spPr bwMode="auto">
          <a:xfrm>
            <a:off x="660400" y="2514600"/>
            <a:ext cx="3657600" cy="2209800"/>
          </a:xfrm>
          <a:prstGeom prst="rect">
            <a:avLst/>
          </a:prstGeom>
          <a:solidFill>
            <a:srgbClr val="0000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Youth Coaching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Assistant</a:t>
            </a:r>
          </a:p>
        </p:txBody>
      </p:sp>
      <p:sp>
        <p:nvSpPr>
          <p:cNvPr id="3" name="Rectangle 1">
            <a:hlinkClick r:id="rId4" action="ppaction://hlinkfile"/>
          </p:cNvPr>
          <p:cNvSpPr>
            <a:spLocks/>
          </p:cNvSpPr>
          <p:nvPr/>
        </p:nvSpPr>
        <p:spPr bwMode="auto">
          <a:xfrm>
            <a:off x="5765800" y="2514600"/>
            <a:ext cx="3581400" cy="2209800"/>
          </a:xfrm>
          <a:prstGeom prst="rect">
            <a:avLst/>
          </a:prstGeom>
          <a:solidFill>
            <a:srgbClr val="0000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Players 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needs in the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 years</a:t>
            </a:r>
          </a:p>
          <a:p>
            <a:pPr>
              <a:defRPr/>
            </a:pP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186377" name="AutoShape 2">
            <a:hlinkClick r:id="rId5" action="ppaction://hlinksldjump"/>
          </p:cNvPr>
          <p:cNvSpPr>
            <a:spLocks/>
          </p:cNvSpPr>
          <p:nvPr/>
        </p:nvSpPr>
        <p:spPr bwMode="auto">
          <a:xfrm>
            <a:off x="8763000" y="6629400"/>
            <a:ext cx="889000" cy="698500"/>
          </a:xfrm>
          <a:prstGeom prst="rightArrow">
            <a:avLst>
              <a:gd name="adj1" fmla="val 32000"/>
              <a:gd name="adj2" fmla="val 176013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r>
              <a:rPr lang="en-GB" sz="1800"/>
              <a:t>Back</a:t>
            </a:r>
          </a:p>
        </p:txBody>
      </p:sp>
      <p:pic>
        <p:nvPicPr>
          <p:cNvPr id="186378" name="Picture 1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7394" name="Object 2"/>
          <p:cNvGraphicFramePr>
            <a:graphicFrameLocks noChangeAspect="1"/>
          </p:cNvGraphicFramePr>
          <p:nvPr/>
        </p:nvGraphicFramePr>
        <p:xfrm>
          <a:off x="203200" y="58738"/>
          <a:ext cx="7620000" cy="7332662"/>
        </p:xfrm>
        <a:graphic>
          <a:graphicData uri="http://schemas.openxmlformats.org/presentationml/2006/ole">
            <p:oleObj spid="_x0000_s187394" name="Document" r:id="rId3" imgW="5486400" imgH="5194300" progId="Word.Document.12">
              <p:link updateAutomatic="1"/>
            </p:oleObj>
          </a:graphicData>
        </a:graphic>
      </p:graphicFrame>
      <p:pic>
        <p:nvPicPr>
          <p:cNvPr id="187395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7396" name="TextBox 5"/>
          <p:cNvSpPr txBox="1">
            <a:spLocks noChangeArrowheads="1"/>
          </p:cNvSpPr>
          <p:nvPr/>
        </p:nvSpPr>
        <p:spPr bwMode="auto">
          <a:xfrm>
            <a:off x="2184400" y="0"/>
            <a:ext cx="26670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GB" sz="1200"/>
              <a:t>For Youth Coaching Assistant</a:t>
            </a:r>
          </a:p>
        </p:txBody>
      </p:sp>
      <p:pic>
        <p:nvPicPr>
          <p:cNvPr id="187397" name="Picture 5" descr="schools rugby.jpg"/>
          <p:cNvPicPr>
            <a:picLocks noChangeAspect="1"/>
          </p:cNvPicPr>
          <p:nvPr/>
        </p:nvPicPr>
        <p:blipFill>
          <a:blip r:embed="rId5">
            <a:alphaModFix amt="20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ight Arrow 6">
            <a:hlinkClick r:id="rId6" action="ppaction://hlinksldjump"/>
          </p:cNvPr>
          <p:cNvSpPr/>
          <p:nvPr/>
        </p:nvSpPr>
        <p:spPr bwMode="auto">
          <a:xfrm>
            <a:off x="9042400" y="6934200"/>
            <a:ext cx="978408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endParaRPr lang="en-GB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418" name="Picture 4" descr="schools rugb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4">
            <a:hlinkClick r:id="rId3" action="ppaction://hlinksldjump"/>
          </p:cNvPr>
          <p:cNvSpPr>
            <a:spLocks/>
          </p:cNvSpPr>
          <p:nvPr/>
        </p:nvSpPr>
        <p:spPr bwMode="auto">
          <a:xfrm>
            <a:off x="812800" y="1066800"/>
            <a:ext cx="2286000" cy="2743200"/>
          </a:xfrm>
          <a:prstGeom prst="rect">
            <a:avLst/>
          </a:prstGeom>
          <a:solidFill>
            <a:srgbClr val="0000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Youth Coach</a:t>
            </a:r>
          </a:p>
        </p:txBody>
      </p:sp>
      <p:sp>
        <p:nvSpPr>
          <p:cNvPr id="3" name="Rectangle 1">
            <a:hlinkClick r:id="rId4" action="ppaction://hlinkfile"/>
          </p:cNvPr>
          <p:cNvSpPr>
            <a:spLocks/>
          </p:cNvSpPr>
          <p:nvPr/>
        </p:nvSpPr>
        <p:spPr bwMode="auto">
          <a:xfrm>
            <a:off x="6832600" y="3581400"/>
            <a:ext cx="2362200" cy="2819400"/>
          </a:xfrm>
          <a:prstGeom prst="rect">
            <a:avLst/>
          </a:prstGeom>
          <a:solidFill>
            <a:srgbClr val="0000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Players’ 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needs in the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 years</a:t>
            </a:r>
          </a:p>
          <a:p>
            <a:pPr>
              <a:defRPr/>
            </a:pP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188425" name="AutoShape 2">
            <a:hlinkClick r:id="rId5" action="ppaction://hlinksldjump"/>
          </p:cNvPr>
          <p:cNvSpPr>
            <a:spLocks/>
          </p:cNvSpPr>
          <p:nvPr/>
        </p:nvSpPr>
        <p:spPr bwMode="auto">
          <a:xfrm>
            <a:off x="8763000" y="6629400"/>
            <a:ext cx="889000" cy="698500"/>
          </a:xfrm>
          <a:prstGeom prst="rightArrow">
            <a:avLst>
              <a:gd name="adj1" fmla="val 32000"/>
              <a:gd name="adj2" fmla="val 176013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r>
              <a:rPr lang="en-GB" sz="1800">
                <a:hlinkClick r:id="rId5" action="ppaction://hlinksldjump"/>
              </a:rPr>
              <a:t>Back</a:t>
            </a:r>
            <a:endParaRPr lang="en-GB" sz="1800"/>
          </a:p>
        </p:txBody>
      </p:sp>
      <p:pic>
        <p:nvPicPr>
          <p:cNvPr id="188426" name="Picture 1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9442" name="Object 2"/>
          <p:cNvGraphicFramePr>
            <a:graphicFrameLocks noChangeAspect="1"/>
          </p:cNvGraphicFramePr>
          <p:nvPr/>
        </p:nvGraphicFramePr>
        <p:xfrm>
          <a:off x="203200" y="228600"/>
          <a:ext cx="6383338" cy="7162800"/>
        </p:xfrm>
        <a:graphic>
          <a:graphicData uri="http://schemas.openxmlformats.org/presentationml/2006/ole">
            <p:oleObj spid="_x0000_s189442" name="Document" r:id="rId3" imgW="5486400" imgH="8216900" progId="Word.Document.12">
              <p:link updateAutomatic="1"/>
            </p:oleObj>
          </a:graphicData>
        </a:graphic>
      </p:graphicFrame>
      <p:pic>
        <p:nvPicPr>
          <p:cNvPr id="189443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9444" name="TextBox 5"/>
          <p:cNvSpPr txBox="1">
            <a:spLocks noChangeArrowheads="1"/>
          </p:cNvSpPr>
          <p:nvPr/>
        </p:nvSpPr>
        <p:spPr bwMode="auto">
          <a:xfrm>
            <a:off x="7799388" y="457200"/>
            <a:ext cx="1776412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GB" sz="1200"/>
              <a:t>Youth Coach</a:t>
            </a:r>
          </a:p>
        </p:txBody>
      </p:sp>
      <p:pic>
        <p:nvPicPr>
          <p:cNvPr id="189445" name="Picture 11" descr="schools rugby.jpg"/>
          <p:cNvPicPr>
            <a:picLocks noChangeAspect="1"/>
          </p:cNvPicPr>
          <p:nvPr/>
        </p:nvPicPr>
        <p:blipFill>
          <a:blip r:embed="rId5">
            <a:alphaModFix amt="20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ight Arrow 6">
            <a:hlinkClick r:id="rId6" action="ppaction://hlinksldjump"/>
          </p:cNvPr>
          <p:cNvSpPr/>
          <p:nvPr/>
        </p:nvSpPr>
        <p:spPr bwMode="auto">
          <a:xfrm>
            <a:off x="8737600" y="6781800"/>
            <a:ext cx="978408" cy="484632"/>
          </a:xfrm>
          <a:prstGeom prst="rightArrow">
            <a:avLst>
              <a:gd name="adj1" fmla="val 50000"/>
              <a:gd name="adj2" fmla="val 201887"/>
            </a:avLst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endParaRPr lang="en-GB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466" name="Picture 5" descr="schools rugb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1">
            <a:hlinkClick r:id="rId3" action="ppaction://hlinkfile"/>
          </p:cNvPr>
          <p:cNvSpPr>
            <a:spLocks/>
          </p:cNvSpPr>
          <p:nvPr/>
        </p:nvSpPr>
        <p:spPr bwMode="auto">
          <a:xfrm>
            <a:off x="6985000" y="3505200"/>
            <a:ext cx="2514600" cy="2590800"/>
          </a:xfrm>
          <a:prstGeom prst="rect">
            <a:avLst/>
          </a:prstGeom>
          <a:solidFill>
            <a:srgbClr val="0000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Players 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needs in the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 years</a:t>
            </a:r>
          </a:p>
          <a:p>
            <a:pPr>
              <a:defRPr/>
            </a:pP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4" name="Rectangle 4">
            <a:hlinkClick r:id="rId4" action="ppaction://hlinksldjump"/>
          </p:cNvPr>
          <p:cNvSpPr>
            <a:spLocks/>
          </p:cNvSpPr>
          <p:nvPr/>
        </p:nvSpPr>
        <p:spPr bwMode="auto">
          <a:xfrm>
            <a:off x="660400" y="1447800"/>
            <a:ext cx="2438400" cy="2362200"/>
          </a:xfrm>
          <a:prstGeom prst="rect">
            <a:avLst/>
          </a:prstGeom>
          <a:solidFill>
            <a:srgbClr val="0000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Youth Head Coach</a:t>
            </a:r>
          </a:p>
        </p:txBody>
      </p:sp>
      <p:sp>
        <p:nvSpPr>
          <p:cNvPr id="190473" name="AutoShape 2">
            <a:hlinkClick r:id="rId5" action="ppaction://hlinksldjump"/>
          </p:cNvPr>
          <p:cNvSpPr>
            <a:spLocks/>
          </p:cNvSpPr>
          <p:nvPr/>
        </p:nvSpPr>
        <p:spPr bwMode="auto">
          <a:xfrm>
            <a:off x="8763000" y="6629400"/>
            <a:ext cx="889000" cy="838200"/>
          </a:xfrm>
          <a:prstGeom prst="rightArrow">
            <a:avLst>
              <a:gd name="adj1" fmla="val 32000"/>
              <a:gd name="adj2" fmla="val 176012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endParaRPr lang="en-GB" sz="1800"/>
          </a:p>
        </p:txBody>
      </p:sp>
      <p:pic>
        <p:nvPicPr>
          <p:cNvPr id="190474" name="Picture 1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1490" name="Object 2"/>
          <p:cNvGraphicFramePr>
            <a:graphicFrameLocks noChangeAspect="1"/>
          </p:cNvGraphicFramePr>
          <p:nvPr/>
        </p:nvGraphicFramePr>
        <p:xfrm>
          <a:off x="279400" y="152400"/>
          <a:ext cx="7924800" cy="7239000"/>
        </p:xfrm>
        <a:graphic>
          <a:graphicData uri="http://schemas.openxmlformats.org/presentationml/2006/ole">
            <p:oleObj spid="_x0000_s191490" name="Document" r:id="rId3" imgW="5486400" imgH="7747000" progId="Word.Document.12">
              <p:link updateAutomatic="1"/>
            </p:oleObj>
          </a:graphicData>
        </a:graphic>
      </p:graphicFrame>
      <p:pic>
        <p:nvPicPr>
          <p:cNvPr id="191491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1492" name="Picture 3" descr="schools rugby.jpg"/>
          <p:cNvPicPr>
            <a:picLocks noChangeAspect="1"/>
          </p:cNvPicPr>
          <p:nvPr/>
        </p:nvPicPr>
        <p:blipFill>
          <a:blip r:embed="rId5">
            <a:alphaModFix amt="13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ight Arrow 5">
            <a:hlinkClick r:id="rId6" action="ppaction://hlinksldjump"/>
          </p:cNvPr>
          <p:cNvSpPr/>
          <p:nvPr/>
        </p:nvSpPr>
        <p:spPr bwMode="auto">
          <a:xfrm>
            <a:off x="8051800" y="6629399"/>
            <a:ext cx="1066800" cy="555413"/>
          </a:xfrm>
          <a:prstGeom prst="rightArrow">
            <a:avLst>
              <a:gd name="adj1" fmla="val 50000"/>
              <a:gd name="adj2" fmla="val 186965"/>
            </a:avLst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514" name="Picture 4" descr="schools rugb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>
            <a:hlinkClick r:id="rId3" action="ppaction://hlinkfile"/>
          </p:cNvPr>
          <p:cNvSpPr>
            <a:spLocks/>
          </p:cNvSpPr>
          <p:nvPr/>
        </p:nvSpPr>
        <p:spPr bwMode="auto">
          <a:xfrm>
            <a:off x="6527800" y="4191000"/>
            <a:ext cx="2743200" cy="2286000"/>
          </a:xfrm>
          <a:prstGeom prst="rect">
            <a:avLst/>
          </a:prstGeom>
          <a:solidFill>
            <a:srgbClr val="0000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152400" prst="slope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Players 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needs in the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 years</a:t>
            </a:r>
          </a:p>
          <a:p>
            <a:pPr>
              <a:defRPr/>
            </a:pP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3" name="Rectangle 1">
            <a:hlinkClick r:id="rId4" action="ppaction://hlinksldjump"/>
          </p:cNvPr>
          <p:cNvSpPr>
            <a:spLocks/>
          </p:cNvSpPr>
          <p:nvPr/>
        </p:nvSpPr>
        <p:spPr bwMode="auto">
          <a:xfrm>
            <a:off x="584200" y="1524000"/>
            <a:ext cx="2743200" cy="2209800"/>
          </a:xfrm>
          <a:prstGeom prst="rect">
            <a:avLst/>
          </a:prstGeom>
          <a:solidFill>
            <a:srgbClr val="0000FF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152400" prst="slope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Youth</a:t>
            </a:r>
          </a:p>
          <a:p>
            <a:pPr>
              <a:defRPr/>
            </a:pPr>
            <a:r>
              <a:rPr lang="en-US" sz="3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Master Coach</a:t>
            </a: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192521" name="AutoShape 2">
            <a:hlinkClick r:id="rId5" action="ppaction://hlinksldjump"/>
          </p:cNvPr>
          <p:cNvSpPr>
            <a:spLocks/>
          </p:cNvSpPr>
          <p:nvPr/>
        </p:nvSpPr>
        <p:spPr bwMode="auto">
          <a:xfrm>
            <a:off x="8763000" y="6705600"/>
            <a:ext cx="889000" cy="914400"/>
          </a:xfrm>
          <a:prstGeom prst="rightArrow">
            <a:avLst>
              <a:gd name="adj1" fmla="val 32000"/>
              <a:gd name="adj2" fmla="val 176009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r>
              <a:rPr lang="en-GB" sz="1800" dirty="0">
                <a:hlinkClick r:id="rId5" action="ppaction://hlinksldjump"/>
              </a:rPr>
              <a:t>Back</a:t>
            </a:r>
            <a:endParaRPr lang="en-GB" sz="1800" dirty="0"/>
          </a:p>
        </p:txBody>
      </p:sp>
      <p:pic>
        <p:nvPicPr>
          <p:cNvPr id="192522" name="Picture 1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538" name="Picture 3" descr="schools rugby.jpg"/>
          <p:cNvPicPr>
            <a:picLocks noChangeAspect="1"/>
          </p:cNvPicPr>
          <p:nvPr/>
        </p:nvPicPr>
        <p:blipFill>
          <a:blip r:embed="rId2">
            <a:alphaModFix amt="20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3539" name="AutoShape 2">
            <a:hlinkClick r:id="rId3" action="ppaction://hlinksldjump"/>
          </p:cNvPr>
          <p:cNvSpPr>
            <a:spLocks/>
          </p:cNvSpPr>
          <p:nvPr/>
        </p:nvSpPr>
        <p:spPr bwMode="auto">
          <a:xfrm>
            <a:off x="8763000" y="6629400"/>
            <a:ext cx="889000" cy="838200"/>
          </a:xfrm>
          <a:prstGeom prst="rightArrow">
            <a:avLst>
              <a:gd name="adj1" fmla="val 32000"/>
              <a:gd name="adj2" fmla="val 176012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r>
              <a:rPr lang="en-GB" sz="1800"/>
              <a:t>Back</a:t>
            </a:r>
          </a:p>
        </p:txBody>
      </p:sp>
      <p:sp>
        <p:nvSpPr>
          <p:cNvPr id="193540" name="TextBox 2"/>
          <p:cNvSpPr txBox="1">
            <a:spLocks noChangeArrowheads="1"/>
          </p:cNvSpPr>
          <p:nvPr/>
        </p:nvSpPr>
        <p:spPr bwMode="auto">
          <a:xfrm>
            <a:off x="2108200" y="2971800"/>
            <a:ext cx="62944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5" rIns="91435">
            <a:prstTxWarp prst="textNoShape">
              <a:avLst/>
            </a:prstTxWarp>
            <a:spAutoFit/>
          </a:bodyPr>
          <a:lstStyle/>
          <a:p>
            <a:r>
              <a:rPr lang="en-US"/>
              <a:t>Master Youth coach to be completed</a:t>
            </a:r>
          </a:p>
        </p:txBody>
      </p:sp>
      <p:pic>
        <p:nvPicPr>
          <p:cNvPr id="193541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62" name="Picture 6" descr="schools rugb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4">
            <a:hlinkClick r:id="rId3" action="ppaction://hlinksldjump"/>
          </p:cNvPr>
          <p:cNvSpPr>
            <a:spLocks/>
          </p:cNvSpPr>
          <p:nvPr/>
        </p:nvSpPr>
        <p:spPr bwMode="auto">
          <a:xfrm>
            <a:off x="965200" y="5486400"/>
            <a:ext cx="2286000" cy="1524000"/>
          </a:xfrm>
          <a:prstGeom prst="rect">
            <a:avLst/>
          </a:prstGeom>
          <a:solidFill>
            <a:srgbClr val="008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Talent Dev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Coaching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Assistant</a:t>
            </a:r>
          </a:p>
        </p:txBody>
      </p:sp>
      <p:sp>
        <p:nvSpPr>
          <p:cNvPr id="3" name="Rectangle 4">
            <a:hlinkClick r:id="rId4" action="ppaction://hlinksldjump"/>
          </p:cNvPr>
          <p:cNvSpPr>
            <a:spLocks/>
          </p:cNvSpPr>
          <p:nvPr/>
        </p:nvSpPr>
        <p:spPr bwMode="auto">
          <a:xfrm>
            <a:off x="7594600" y="762000"/>
            <a:ext cx="2209800" cy="1524000"/>
          </a:xfrm>
          <a:prstGeom prst="rect">
            <a:avLst/>
          </a:prstGeom>
          <a:solidFill>
            <a:srgbClr val="008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Talent Dev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Master Coach</a:t>
            </a:r>
          </a:p>
        </p:txBody>
      </p:sp>
      <p:sp>
        <p:nvSpPr>
          <p:cNvPr id="4" name="Rectangle 4">
            <a:hlinkClick r:id="rId5" action="ppaction://hlinksldjump"/>
          </p:cNvPr>
          <p:cNvSpPr>
            <a:spLocks/>
          </p:cNvSpPr>
          <p:nvPr/>
        </p:nvSpPr>
        <p:spPr bwMode="auto">
          <a:xfrm>
            <a:off x="5461000" y="2438400"/>
            <a:ext cx="2133600" cy="1270000"/>
          </a:xfrm>
          <a:prstGeom prst="rect">
            <a:avLst/>
          </a:prstGeom>
          <a:solidFill>
            <a:srgbClr val="008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Talent Dev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Head Coach</a:t>
            </a:r>
          </a:p>
        </p:txBody>
      </p:sp>
      <p:sp>
        <p:nvSpPr>
          <p:cNvPr id="5" name="Rectangle 4">
            <a:hlinkClick r:id="rId6" action="ppaction://hlinksldjump"/>
          </p:cNvPr>
          <p:cNvSpPr>
            <a:spLocks/>
          </p:cNvSpPr>
          <p:nvPr/>
        </p:nvSpPr>
        <p:spPr bwMode="auto">
          <a:xfrm>
            <a:off x="3327400" y="4038600"/>
            <a:ext cx="2133600" cy="1270000"/>
          </a:xfrm>
          <a:prstGeom prst="rect">
            <a:avLst/>
          </a:prstGeom>
          <a:solidFill>
            <a:srgbClr val="008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Talent Dev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</a:t>
            </a:r>
          </a:p>
        </p:txBody>
      </p:sp>
      <p:sp>
        <p:nvSpPr>
          <p:cNvPr id="194575" name="AutoShape 2">
            <a:hlinkClick r:id="rId7" action="ppaction://hlinksldjump"/>
          </p:cNvPr>
          <p:cNvSpPr>
            <a:spLocks/>
          </p:cNvSpPr>
          <p:nvPr/>
        </p:nvSpPr>
        <p:spPr bwMode="auto">
          <a:xfrm>
            <a:off x="8763000" y="6629400"/>
            <a:ext cx="889000" cy="838200"/>
          </a:xfrm>
          <a:prstGeom prst="rightArrow">
            <a:avLst>
              <a:gd name="adj1" fmla="val 32000"/>
              <a:gd name="adj2" fmla="val 176012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endParaRPr lang="en-GB" sz="1800"/>
          </a:p>
        </p:txBody>
      </p:sp>
      <p:pic>
        <p:nvPicPr>
          <p:cNvPr id="194576" name="Picture 1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586" name="Picture 5" descr="schools rugb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4"/>
          <p:cNvSpPr>
            <a:spLocks/>
          </p:cNvSpPr>
          <p:nvPr/>
        </p:nvSpPr>
        <p:spPr bwMode="auto">
          <a:xfrm>
            <a:off x="660400" y="1371600"/>
            <a:ext cx="2286000" cy="2590800"/>
          </a:xfrm>
          <a:prstGeom prst="rect">
            <a:avLst/>
          </a:prstGeom>
          <a:solidFill>
            <a:srgbClr val="008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Talent Dev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Coaching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Assistant</a:t>
            </a:r>
          </a:p>
        </p:txBody>
      </p:sp>
      <p:sp>
        <p:nvSpPr>
          <p:cNvPr id="3" name="Rectangle 2"/>
          <p:cNvSpPr>
            <a:spLocks/>
          </p:cNvSpPr>
          <p:nvPr/>
        </p:nvSpPr>
        <p:spPr bwMode="auto">
          <a:xfrm>
            <a:off x="7061200" y="3962400"/>
            <a:ext cx="2286000" cy="2667000"/>
          </a:xfrm>
          <a:prstGeom prst="rect">
            <a:avLst/>
          </a:prstGeom>
          <a:solidFill>
            <a:srgbClr val="008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Players 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needs in the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Preference years</a:t>
            </a:r>
          </a:p>
          <a:p>
            <a:pPr>
              <a:defRPr/>
            </a:pP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195593" name="AutoShape 2">
            <a:hlinkClick r:id="rId3" action="ppaction://hlinksldjump"/>
          </p:cNvPr>
          <p:cNvSpPr>
            <a:spLocks/>
          </p:cNvSpPr>
          <p:nvPr/>
        </p:nvSpPr>
        <p:spPr bwMode="auto">
          <a:xfrm>
            <a:off x="8763000" y="6781800"/>
            <a:ext cx="889000" cy="685800"/>
          </a:xfrm>
          <a:prstGeom prst="rightArrow">
            <a:avLst>
              <a:gd name="adj1" fmla="val 32000"/>
              <a:gd name="adj2" fmla="val 176008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r>
              <a:rPr lang="en-GB" sz="1800">
                <a:hlinkClick r:id="rId3" action="ppaction://hlinksldjump"/>
              </a:rPr>
              <a:t>Back</a:t>
            </a:r>
            <a:endParaRPr lang="en-GB" sz="1800"/>
          </a:p>
        </p:txBody>
      </p:sp>
      <p:pic>
        <p:nvPicPr>
          <p:cNvPr id="195594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6610" name="Object 2"/>
          <p:cNvGraphicFramePr>
            <a:graphicFrameLocks noChangeAspect="1"/>
          </p:cNvGraphicFramePr>
          <p:nvPr/>
        </p:nvGraphicFramePr>
        <p:xfrm>
          <a:off x="1270000" y="762000"/>
          <a:ext cx="6553200" cy="5257800"/>
        </p:xfrm>
        <a:graphic>
          <a:graphicData uri="http://schemas.openxmlformats.org/presentationml/2006/ole">
            <p:oleObj spid="_x0000_s196610" name="Document" r:id="rId3" imgW="5486400" imgH="2222500" progId="Word.Document.12">
              <p:link updateAutomatic="1"/>
            </p:oleObj>
          </a:graphicData>
        </a:graphic>
      </p:graphicFrame>
      <p:pic>
        <p:nvPicPr>
          <p:cNvPr id="196611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6612" name="Picture 3" descr="schools rugby.jpg"/>
          <p:cNvPicPr>
            <a:picLocks noChangeAspect="1"/>
          </p:cNvPicPr>
          <p:nvPr/>
        </p:nvPicPr>
        <p:blipFill>
          <a:blip r:embed="rId5">
            <a:alphaModFix amt="20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ight Arrow 5"/>
          <p:cNvSpPr/>
          <p:nvPr/>
        </p:nvSpPr>
        <p:spPr bwMode="auto">
          <a:xfrm>
            <a:off x="8356600" y="6349025"/>
            <a:ext cx="1219200" cy="822960"/>
          </a:xfrm>
          <a:prstGeom prst="rightArrow">
            <a:avLst>
              <a:gd name="adj1" fmla="val 50000"/>
              <a:gd name="adj2" fmla="val 143528"/>
            </a:avLst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7634" name="Picture 6" descr="schools rugb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>
            <a:spLocks/>
          </p:cNvSpPr>
          <p:nvPr/>
        </p:nvSpPr>
        <p:spPr bwMode="auto">
          <a:xfrm>
            <a:off x="584200" y="990600"/>
            <a:ext cx="2590800" cy="2819400"/>
          </a:xfrm>
          <a:prstGeom prst="rect">
            <a:avLst/>
          </a:prstGeom>
          <a:solidFill>
            <a:srgbClr val="008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Talent Dev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Coach</a:t>
            </a:r>
          </a:p>
        </p:txBody>
      </p:sp>
      <p:sp>
        <p:nvSpPr>
          <p:cNvPr id="5" name="Rectangle 4"/>
          <p:cNvSpPr>
            <a:spLocks/>
          </p:cNvSpPr>
          <p:nvPr/>
        </p:nvSpPr>
        <p:spPr bwMode="auto">
          <a:xfrm>
            <a:off x="7061200" y="3810000"/>
            <a:ext cx="2514600" cy="2743200"/>
          </a:xfrm>
          <a:prstGeom prst="rect">
            <a:avLst/>
          </a:prstGeom>
          <a:solidFill>
            <a:srgbClr val="008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Players 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needs in the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Preference years</a:t>
            </a:r>
          </a:p>
          <a:p>
            <a:pPr>
              <a:defRPr/>
            </a:pP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197641" name="AutoShape 2">
            <a:hlinkClick r:id="rId3" action="ppaction://hlinksldjump"/>
          </p:cNvPr>
          <p:cNvSpPr>
            <a:spLocks/>
          </p:cNvSpPr>
          <p:nvPr/>
        </p:nvSpPr>
        <p:spPr bwMode="auto">
          <a:xfrm>
            <a:off x="8763000" y="6781800"/>
            <a:ext cx="889000" cy="838200"/>
          </a:xfrm>
          <a:prstGeom prst="rightArrow">
            <a:avLst>
              <a:gd name="adj1" fmla="val 32000"/>
              <a:gd name="adj2" fmla="val 176012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endParaRPr lang="en-GB" sz="1800"/>
          </a:p>
        </p:txBody>
      </p:sp>
      <p:pic>
        <p:nvPicPr>
          <p:cNvPr id="197642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8658" name="Object 2"/>
          <p:cNvGraphicFramePr>
            <a:graphicFrameLocks noChangeAspect="1"/>
          </p:cNvGraphicFramePr>
          <p:nvPr/>
        </p:nvGraphicFramePr>
        <p:xfrm>
          <a:off x="431800" y="381000"/>
          <a:ext cx="7315200" cy="6934200"/>
        </p:xfrm>
        <a:graphic>
          <a:graphicData uri="http://schemas.openxmlformats.org/presentationml/2006/ole">
            <p:oleObj spid="_x0000_s198658" name="Document" r:id="rId3" imgW="5486400" imgH="8026400" progId="Word.Document.12">
              <p:link updateAutomatic="1"/>
            </p:oleObj>
          </a:graphicData>
        </a:graphic>
      </p:graphicFrame>
      <p:pic>
        <p:nvPicPr>
          <p:cNvPr id="198659" name="Picture 3" descr="schools rugby.jpg"/>
          <p:cNvPicPr>
            <a:picLocks noChangeAspect="1"/>
          </p:cNvPicPr>
          <p:nvPr/>
        </p:nvPicPr>
        <p:blipFill>
          <a:blip r:embed="rId4">
            <a:alphaModFix amt="20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ight Arrow 4"/>
          <p:cNvSpPr/>
          <p:nvPr/>
        </p:nvSpPr>
        <p:spPr bwMode="auto">
          <a:xfrm>
            <a:off x="8658116" y="6629400"/>
            <a:ext cx="1070084" cy="658040"/>
          </a:xfrm>
          <a:prstGeom prst="rightArrow">
            <a:avLst>
              <a:gd name="adj1" fmla="val 50000"/>
              <a:gd name="adj2" fmla="val 161221"/>
            </a:avLst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682" name="Picture 4" descr="schools rugb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4"/>
          <p:cNvSpPr>
            <a:spLocks/>
          </p:cNvSpPr>
          <p:nvPr/>
        </p:nvSpPr>
        <p:spPr bwMode="auto">
          <a:xfrm>
            <a:off x="584200" y="533400"/>
            <a:ext cx="2438400" cy="2209800"/>
          </a:xfrm>
          <a:prstGeom prst="rect">
            <a:avLst/>
          </a:prstGeom>
          <a:solidFill>
            <a:srgbClr val="008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Talent Dev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Head Coach</a:t>
            </a:r>
          </a:p>
        </p:txBody>
      </p:sp>
      <p:sp>
        <p:nvSpPr>
          <p:cNvPr id="3" name="Rectangle 2"/>
          <p:cNvSpPr>
            <a:spLocks/>
          </p:cNvSpPr>
          <p:nvPr/>
        </p:nvSpPr>
        <p:spPr bwMode="auto">
          <a:xfrm>
            <a:off x="7289800" y="4267200"/>
            <a:ext cx="2438400" cy="2362200"/>
          </a:xfrm>
          <a:prstGeom prst="rect">
            <a:avLst/>
          </a:prstGeom>
          <a:solidFill>
            <a:srgbClr val="008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Players 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needs in the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Preference years</a:t>
            </a:r>
          </a:p>
          <a:p>
            <a:pPr>
              <a:defRPr/>
            </a:pP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199689" name="AutoShape 2">
            <a:hlinkClick r:id="rId3" action="ppaction://hlinksldjump"/>
          </p:cNvPr>
          <p:cNvSpPr>
            <a:spLocks/>
          </p:cNvSpPr>
          <p:nvPr/>
        </p:nvSpPr>
        <p:spPr bwMode="auto">
          <a:xfrm>
            <a:off x="8763000" y="6781800"/>
            <a:ext cx="889000" cy="838200"/>
          </a:xfrm>
          <a:prstGeom prst="rightArrow">
            <a:avLst>
              <a:gd name="adj1" fmla="val 32000"/>
              <a:gd name="adj2" fmla="val 176012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r>
              <a:rPr lang="en-GB" sz="1800">
                <a:hlinkClick r:id="rId3" action="ppaction://hlinksldjump"/>
              </a:rPr>
              <a:t>Back</a:t>
            </a:r>
            <a:endParaRPr lang="en-GB" sz="1800"/>
          </a:p>
        </p:txBody>
      </p:sp>
      <p:pic>
        <p:nvPicPr>
          <p:cNvPr id="199690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0706" name="Object 2"/>
          <p:cNvGraphicFramePr>
            <a:graphicFrameLocks noChangeAspect="1"/>
          </p:cNvGraphicFramePr>
          <p:nvPr/>
        </p:nvGraphicFramePr>
        <p:xfrm>
          <a:off x="203200" y="228600"/>
          <a:ext cx="7772400" cy="6477000"/>
        </p:xfrm>
        <a:graphic>
          <a:graphicData uri="http://schemas.openxmlformats.org/presentationml/2006/ole">
            <p:oleObj spid="_x0000_s200706" name="Document" r:id="rId3" imgW="5486400" imgH="8153400" progId="Word.Document.12">
              <p:link updateAutomatic="1"/>
            </p:oleObj>
          </a:graphicData>
        </a:graphic>
      </p:graphicFrame>
      <p:pic>
        <p:nvPicPr>
          <p:cNvPr id="200707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0708" name="Picture 4" descr="schools rugby.jpg"/>
          <p:cNvPicPr>
            <a:picLocks noChangeAspect="1"/>
          </p:cNvPicPr>
          <p:nvPr/>
        </p:nvPicPr>
        <p:blipFill>
          <a:blip r:embed="rId5">
            <a:alphaModFix amt="20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0709" name="Down Arrow 3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8661400" y="6781800"/>
            <a:ext cx="484188" cy="609600"/>
          </a:xfrm>
          <a:prstGeom prst="downArrow">
            <a:avLst>
              <a:gd name="adj1" fmla="val 50000"/>
              <a:gd name="adj2" fmla="val 50046"/>
            </a:avLst>
          </a:prstGeom>
          <a:solidFill>
            <a:srgbClr val="008000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lIns="91435" rIns="91435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1730" name="Object 2"/>
          <p:cNvGraphicFramePr>
            <a:graphicFrameLocks noChangeAspect="1"/>
          </p:cNvGraphicFramePr>
          <p:nvPr/>
        </p:nvGraphicFramePr>
        <p:xfrm>
          <a:off x="279400" y="457200"/>
          <a:ext cx="7543800" cy="6324600"/>
        </p:xfrm>
        <a:graphic>
          <a:graphicData uri="http://schemas.openxmlformats.org/presentationml/2006/ole">
            <p:oleObj spid="_x0000_s201730" name="Document" r:id="rId3" imgW="5486400" imgH="4102100" progId="Word.Document.12">
              <p:link updateAutomatic="1"/>
            </p:oleObj>
          </a:graphicData>
        </a:graphic>
      </p:graphicFrame>
      <p:pic>
        <p:nvPicPr>
          <p:cNvPr id="201731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1732" name="Picture 3" descr="schools rugby.jpg"/>
          <p:cNvPicPr>
            <a:picLocks noChangeAspect="1"/>
          </p:cNvPicPr>
          <p:nvPr/>
        </p:nvPicPr>
        <p:blipFill>
          <a:blip r:embed="rId5">
            <a:alphaModFix amt="20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ight Arrow 5">
            <a:hlinkClick r:id="rId6" action="ppaction://hlinksldjump"/>
          </p:cNvPr>
          <p:cNvSpPr/>
          <p:nvPr/>
        </p:nvSpPr>
        <p:spPr bwMode="auto">
          <a:xfrm>
            <a:off x="8280401" y="6857999"/>
            <a:ext cx="914400" cy="596207"/>
          </a:xfrm>
          <a:prstGeom prst="rightArrow">
            <a:avLst>
              <a:gd name="adj1" fmla="val 54303"/>
              <a:gd name="adj2" fmla="val 151127"/>
            </a:avLst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754" name="Picture 3" descr="schools rugb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2755" name="Picture 4" descr="schools rugby.jpg"/>
          <p:cNvPicPr>
            <a:picLocks noChangeAspect="1"/>
          </p:cNvPicPr>
          <p:nvPr/>
        </p:nvPicPr>
        <p:blipFill>
          <a:blip r:embed="rId2">
            <a:alphaModFix amt="20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4"/>
          <p:cNvSpPr>
            <a:spLocks/>
          </p:cNvSpPr>
          <p:nvPr/>
        </p:nvSpPr>
        <p:spPr bwMode="auto">
          <a:xfrm>
            <a:off x="1879600" y="2514600"/>
            <a:ext cx="2438400" cy="2209800"/>
          </a:xfrm>
          <a:prstGeom prst="rect">
            <a:avLst/>
          </a:prstGeom>
          <a:solidFill>
            <a:srgbClr val="008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Talent Dev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Master Coach</a:t>
            </a:r>
          </a:p>
        </p:txBody>
      </p:sp>
      <p:sp>
        <p:nvSpPr>
          <p:cNvPr id="3" name="Rectangle 2"/>
          <p:cNvSpPr>
            <a:spLocks/>
          </p:cNvSpPr>
          <p:nvPr/>
        </p:nvSpPr>
        <p:spPr bwMode="auto">
          <a:xfrm>
            <a:off x="6070600" y="2514600"/>
            <a:ext cx="2336800" cy="2209800"/>
          </a:xfrm>
          <a:prstGeom prst="rect">
            <a:avLst/>
          </a:prstGeom>
          <a:solidFill>
            <a:srgbClr val="008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Players 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needs in the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Preference years</a:t>
            </a:r>
          </a:p>
          <a:p>
            <a:pPr>
              <a:defRPr/>
            </a:pP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pic>
        <p:nvPicPr>
          <p:cNvPr id="202762" name="Picture 1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ight Arrow 9">
            <a:hlinkClick r:id="rId4" action="ppaction://hlinksldjump"/>
          </p:cNvPr>
          <p:cNvSpPr/>
          <p:nvPr/>
        </p:nvSpPr>
        <p:spPr bwMode="auto">
          <a:xfrm>
            <a:off x="8619631" y="6781800"/>
            <a:ext cx="651369" cy="428670"/>
          </a:xfrm>
          <a:prstGeom prst="rightArrow">
            <a:avLst>
              <a:gd name="adj1" fmla="val 50000"/>
              <a:gd name="adj2" fmla="val 151951"/>
            </a:avLst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3778" name="Picture 3" descr="schools rugby.jpg"/>
          <p:cNvPicPr>
            <a:picLocks noChangeAspect="1"/>
          </p:cNvPicPr>
          <p:nvPr/>
        </p:nvPicPr>
        <p:blipFill>
          <a:blip r:embed="rId2">
            <a:alphaModFix amt="20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3779" name="AutoShape 2">
            <a:hlinkClick r:id="rId3" action="ppaction://hlinksldjump"/>
          </p:cNvPr>
          <p:cNvSpPr>
            <a:spLocks/>
          </p:cNvSpPr>
          <p:nvPr/>
        </p:nvSpPr>
        <p:spPr bwMode="auto">
          <a:xfrm>
            <a:off x="8813800" y="6629400"/>
            <a:ext cx="889000" cy="762000"/>
          </a:xfrm>
          <a:prstGeom prst="rightArrow">
            <a:avLst>
              <a:gd name="adj1" fmla="val 32000"/>
              <a:gd name="adj2" fmla="val 176010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r>
              <a:rPr lang="en-GB" sz="1800"/>
              <a:t>Back</a:t>
            </a:r>
          </a:p>
        </p:txBody>
      </p:sp>
      <p:sp>
        <p:nvSpPr>
          <p:cNvPr id="203780" name="TextBox 2"/>
          <p:cNvSpPr txBox="1">
            <a:spLocks noChangeArrowheads="1"/>
          </p:cNvSpPr>
          <p:nvPr/>
        </p:nvSpPr>
        <p:spPr bwMode="auto">
          <a:xfrm>
            <a:off x="1727200" y="3276600"/>
            <a:ext cx="72437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5" rIns="91435">
            <a:prstTxWarp prst="textNoShape">
              <a:avLst/>
            </a:prstTxWarp>
            <a:spAutoFit/>
          </a:bodyPr>
          <a:lstStyle/>
          <a:p>
            <a:r>
              <a:rPr lang="en-US"/>
              <a:t>Master Talent Dev Coach to be completed</a:t>
            </a:r>
          </a:p>
        </p:txBody>
      </p:sp>
      <p:pic>
        <p:nvPicPr>
          <p:cNvPr id="203781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02" name="Picture 6" descr="schools rugb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6">
            <a:hlinkClick r:id="rId3" action="ppaction://hlinksldjump"/>
          </p:cNvPr>
          <p:cNvSpPr>
            <a:spLocks/>
          </p:cNvSpPr>
          <p:nvPr/>
        </p:nvSpPr>
        <p:spPr bwMode="auto">
          <a:xfrm>
            <a:off x="279400" y="5334000"/>
            <a:ext cx="2260600" cy="2133600"/>
          </a:xfrm>
          <a:prstGeom prst="rect">
            <a:avLst/>
          </a:prstGeom>
          <a:solidFill>
            <a:srgbClr val="80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Adult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 Coaching Assistant</a:t>
            </a:r>
          </a:p>
        </p:txBody>
      </p:sp>
      <p:sp>
        <p:nvSpPr>
          <p:cNvPr id="3" name="Rectangle 6">
            <a:hlinkClick r:id="rId4" action="ppaction://hlinksldjump"/>
          </p:cNvPr>
          <p:cNvSpPr>
            <a:spLocks/>
          </p:cNvSpPr>
          <p:nvPr/>
        </p:nvSpPr>
        <p:spPr bwMode="auto">
          <a:xfrm>
            <a:off x="2641600" y="3733800"/>
            <a:ext cx="2362200" cy="1447800"/>
          </a:xfrm>
          <a:prstGeom prst="rect">
            <a:avLst/>
          </a:prstGeom>
          <a:solidFill>
            <a:srgbClr val="80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Adult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 Coach</a:t>
            </a:r>
          </a:p>
        </p:txBody>
      </p:sp>
      <p:sp>
        <p:nvSpPr>
          <p:cNvPr id="4" name="Rectangle 6">
            <a:hlinkClick r:id="rId5" action="ppaction://hlinksldjump"/>
          </p:cNvPr>
          <p:cNvSpPr>
            <a:spLocks/>
          </p:cNvSpPr>
          <p:nvPr/>
        </p:nvSpPr>
        <p:spPr bwMode="auto">
          <a:xfrm>
            <a:off x="5080000" y="2133600"/>
            <a:ext cx="2286000" cy="1447800"/>
          </a:xfrm>
          <a:prstGeom prst="rect">
            <a:avLst/>
          </a:prstGeom>
          <a:solidFill>
            <a:srgbClr val="80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Adult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Head Coach</a:t>
            </a:r>
          </a:p>
        </p:txBody>
      </p:sp>
      <p:sp>
        <p:nvSpPr>
          <p:cNvPr id="5" name="Rectangle 6">
            <a:hlinkClick r:id="rId6" action="ppaction://hlinksldjump"/>
          </p:cNvPr>
          <p:cNvSpPr>
            <a:spLocks/>
          </p:cNvSpPr>
          <p:nvPr/>
        </p:nvSpPr>
        <p:spPr bwMode="auto">
          <a:xfrm>
            <a:off x="7366000" y="381000"/>
            <a:ext cx="2438400" cy="1574800"/>
          </a:xfrm>
          <a:prstGeom prst="rect">
            <a:avLst/>
          </a:prstGeom>
          <a:solidFill>
            <a:srgbClr val="80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Adult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Master Coach</a:t>
            </a:r>
          </a:p>
        </p:txBody>
      </p:sp>
      <p:sp>
        <p:nvSpPr>
          <p:cNvPr id="204815" name="AutoShape 2">
            <a:hlinkClick r:id="rId7" action="ppaction://hlinksldjump"/>
          </p:cNvPr>
          <p:cNvSpPr>
            <a:spLocks/>
          </p:cNvSpPr>
          <p:nvPr/>
        </p:nvSpPr>
        <p:spPr bwMode="auto">
          <a:xfrm>
            <a:off x="8813800" y="6705600"/>
            <a:ext cx="889000" cy="762000"/>
          </a:xfrm>
          <a:prstGeom prst="rightArrow">
            <a:avLst>
              <a:gd name="adj1" fmla="val 32000"/>
              <a:gd name="adj2" fmla="val 176010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endParaRPr lang="en-GB" sz="1800"/>
          </a:p>
        </p:txBody>
      </p:sp>
      <p:pic>
        <p:nvPicPr>
          <p:cNvPr id="204816" name="Picture 1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26" name="Picture 4" descr="schools rugb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6">
            <a:hlinkClick r:id="rId3" action="ppaction://hlinksldjump"/>
          </p:cNvPr>
          <p:cNvSpPr>
            <a:spLocks/>
          </p:cNvSpPr>
          <p:nvPr/>
        </p:nvSpPr>
        <p:spPr bwMode="auto">
          <a:xfrm>
            <a:off x="660400" y="609600"/>
            <a:ext cx="2260600" cy="2209800"/>
          </a:xfrm>
          <a:prstGeom prst="rect">
            <a:avLst/>
          </a:prstGeom>
          <a:solidFill>
            <a:srgbClr val="6C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Adult</a:t>
            </a:r>
          </a:p>
          <a:p>
            <a:pPr>
              <a:defRPr/>
            </a:pPr>
            <a:r>
              <a:rPr lang="en-US" sz="300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 Coaching Assistant</a:t>
            </a:r>
          </a:p>
        </p:txBody>
      </p:sp>
      <p:sp>
        <p:nvSpPr>
          <p:cNvPr id="3" name="Rectangle 1"/>
          <p:cNvSpPr>
            <a:spLocks/>
          </p:cNvSpPr>
          <p:nvPr/>
        </p:nvSpPr>
        <p:spPr bwMode="auto">
          <a:xfrm>
            <a:off x="660400" y="4267200"/>
            <a:ext cx="2260600" cy="2209800"/>
          </a:xfrm>
          <a:prstGeom prst="rect">
            <a:avLst/>
          </a:prstGeom>
          <a:solidFill>
            <a:srgbClr val="6C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Players 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needs in the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 years</a:t>
            </a:r>
          </a:p>
          <a:p>
            <a:pPr>
              <a:defRPr/>
            </a:pP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205833" name="AutoShape 2">
            <a:hlinkClick r:id="rId4" action="ppaction://hlinksldjump"/>
          </p:cNvPr>
          <p:cNvSpPr>
            <a:spLocks/>
          </p:cNvSpPr>
          <p:nvPr/>
        </p:nvSpPr>
        <p:spPr bwMode="auto">
          <a:xfrm>
            <a:off x="8813800" y="6858000"/>
            <a:ext cx="889000" cy="469900"/>
          </a:xfrm>
          <a:prstGeom prst="rightArrow">
            <a:avLst>
              <a:gd name="adj1" fmla="val 32000"/>
              <a:gd name="adj2" fmla="val 280000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834" name="Picture 1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6850" name="Object 2"/>
          <p:cNvGraphicFramePr>
            <a:graphicFrameLocks noChangeAspect="1"/>
          </p:cNvGraphicFramePr>
          <p:nvPr/>
        </p:nvGraphicFramePr>
        <p:xfrm>
          <a:off x="279400" y="152400"/>
          <a:ext cx="7620000" cy="7162800"/>
        </p:xfrm>
        <a:graphic>
          <a:graphicData uri="http://schemas.openxmlformats.org/presentationml/2006/ole">
            <p:oleObj spid="_x0000_s206850" name="Document" r:id="rId3" imgW="5486400" imgH="9144000" progId="Word.Document.12">
              <p:link updateAutomatic="1"/>
            </p:oleObj>
          </a:graphicData>
        </a:graphic>
      </p:graphicFrame>
      <p:pic>
        <p:nvPicPr>
          <p:cNvPr id="206851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52" name="Picture 3" descr="schools rugby.jpg"/>
          <p:cNvPicPr>
            <a:picLocks noChangeAspect="1"/>
          </p:cNvPicPr>
          <p:nvPr/>
        </p:nvPicPr>
        <p:blipFill>
          <a:blip r:embed="rId5">
            <a:alphaModFix amt="20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ight Arrow 5">
            <a:hlinkClick r:id="rId6" action="ppaction://hlinksldjump"/>
          </p:cNvPr>
          <p:cNvSpPr/>
          <p:nvPr/>
        </p:nvSpPr>
        <p:spPr bwMode="auto">
          <a:xfrm>
            <a:off x="8581146" y="6451651"/>
            <a:ext cx="822960" cy="558749"/>
          </a:xfrm>
          <a:prstGeom prst="rightArrow">
            <a:avLst>
              <a:gd name="adj1" fmla="val 50000"/>
              <a:gd name="adj2" fmla="val 139540"/>
            </a:avLst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874" name="Picture 5" descr="schools rugby.jpg"/>
          <p:cNvPicPr>
            <a:picLocks noChangeAspect="1"/>
          </p:cNvPicPr>
          <p:nvPr/>
        </p:nvPicPr>
        <p:blipFill>
          <a:blip r:embed="rId2">
            <a:alphaModFix amt="99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6">
            <a:hlinkClick r:id="rId3" action="ppaction://hlinksldjump"/>
          </p:cNvPr>
          <p:cNvSpPr>
            <a:spLocks/>
          </p:cNvSpPr>
          <p:nvPr/>
        </p:nvSpPr>
        <p:spPr bwMode="auto">
          <a:xfrm>
            <a:off x="355600" y="228600"/>
            <a:ext cx="2260600" cy="2260600"/>
          </a:xfrm>
          <a:prstGeom prst="rect">
            <a:avLst/>
          </a:prstGeom>
          <a:solidFill>
            <a:srgbClr val="6C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Adult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 Coach</a:t>
            </a:r>
          </a:p>
        </p:txBody>
      </p:sp>
      <p:sp>
        <p:nvSpPr>
          <p:cNvPr id="3" name="Rectangle 1"/>
          <p:cNvSpPr>
            <a:spLocks/>
          </p:cNvSpPr>
          <p:nvPr/>
        </p:nvSpPr>
        <p:spPr bwMode="auto">
          <a:xfrm>
            <a:off x="355600" y="2590800"/>
            <a:ext cx="2286000" cy="2209800"/>
          </a:xfrm>
          <a:prstGeom prst="rect">
            <a:avLst/>
          </a:prstGeom>
          <a:solidFill>
            <a:srgbClr val="6C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Players 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needs in the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 years</a:t>
            </a:r>
          </a:p>
          <a:p>
            <a:pPr>
              <a:defRPr/>
            </a:pP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207881" name="AutoShape 2">
            <a:hlinkClick r:id="rId4" action="ppaction://hlinksldjump"/>
          </p:cNvPr>
          <p:cNvSpPr>
            <a:spLocks/>
          </p:cNvSpPr>
          <p:nvPr/>
        </p:nvSpPr>
        <p:spPr bwMode="auto">
          <a:xfrm>
            <a:off x="8813800" y="6858000"/>
            <a:ext cx="889000" cy="469900"/>
          </a:xfrm>
          <a:prstGeom prst="rightArrow">
            <a:avLst>
              <a:gd name="adj1" fmla="val 32000"/>
              <a:gd name="adj2" fmla="val 176007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7882" name="Picture 1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8898" name="Object 2"/>
          <p:cNvGraphicFramePr>
            <a:graphicFrameLocks noChangeAspect="1"/>
          </p:cNvGraphicFramePr>
          <p:nvPr/>
        </p:nvGraphicFramePr>
        <p:xfrm>
          <a:off x="279400" y="228600"/>
          <a:ext cx="7924800" cy="7086600"/>
        </p:xfrm>
        <a:graphic>
          <a:graphicData uri="http://schemas.openxmlformats.org/presentationml/2006/ole">
            <p:oleObj spid="_x0000_s208898" name="Document" r:id="rId3" imgW="5486400" imgH="9080500" progId="Word.Document.12">
              <p:link updateAutomatic="1"/>
            </p:oleObj>
          </a:graphicData>
        </a:graphic>
      </p:graphicFrame>
      <p:pic>
        <p:nvPicPr>
          <p:cNvPr id="208899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900" name="Picture 3" descr="schools rugby.jpg"/>
          <p:cNvPicPr>
            <a:picLocks noChangeAspect="1"/>
          </p:cNvPicPr>
          <p:nvPr/>
        </p:nvPicPr>
        <p:blipFill>
          <a:blip r:embed="rId5">
            <a:alphaModFix amt="20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ight Arrow 5">
            <a:hlinkClick r:id="rId6" action="ppaction://hlinksldjump"/>
          </p:cNvPr>
          <p:cNvSpPr/>
          <p:nvPr/>
        </p:nvSpPr>
        <p:spPr bwMode="auto">
          <a:xfrm>
            <a:off x="8568318" y="6502964"/>
            <a:ext cx="822960" cy="583636"/>
          </a:xfrm>
          <a:prstGeom prst="rightArrow">
            <a:avLst>
              <a:gd name="adj1" fmla="val 50000"/>
              <a:gd name="adj2" fmla="val 135722"/>
            </a:avLst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922" name="Picture 5" descr="schools rugb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6">
            <a:hlinkClick r:id="rId3" action="ppaction://hlinksldjump"/>
          </p:cNvPr>
          <p:cNvSpPr>
            <a:spLocks/>
          </p:cNvSpPr>
          <p:nvPr/>
        </p:nvSpPr>
        <p:spPr bwMode="auto">
          <a:xfrm>
            <a:off x="1574800" y="2514600"/>
            <a:ext cx="2260600" cy="2209800"/>
          </a:xfrm>
          <a:prstGeom prst="rect">
            <a:avLst/>
          </a:prstGeom>
          <a:solidFill>
            <a:srgbClr val="6C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Adult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Head Coach</a:t>
            </a:r>
          </a:p>
        </p:txBody>
      </p:sp>
      <p:sp>
        <p:nvSpPr>
          <p:cNvPr id="3" name="Rectangle 1"/>
          <p:cNvSpPr>
            <a:spLocks/>
          </p:cNvSpPr>
          <p:nvPr/>
        </p:nvSpPr>
        <p:spPr bwMode="auto">
          <a:xfrm>
            <a:off x="6070600" y="2514600"/>
            <a:ext cx="2336800" cy="2209800"/>
          </a:xfrm>
          <a:prstGeom prst="rect">
            <a:avLst/>
          </a:prstGeom>
          <a:solidFill>
            <a:srgbClr val="6C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Players 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needs in the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 years</a:t>
            </a:r>
          </a:p>
          <a:p>
            <a:pPr>
              <a:defRPr/>
            </a:pPr>
            <a:endParaRPr lang="en-US" sz="3000" dirty="0">
              <a:solidFill>
                <a:srgbClr val="6C0000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209929" name="AutoShape 2">
            <a:hlinkClick r:id="rId4" action="ppaction://hlinksldjump"/>
          </p:cNvPr>
          <p:cNvSpPr>
            <a:spLocks/>
          </p:cNvSpPr>
          <p:nvPr/>
        </p:nvSpPr>
        <p:spPr bwMode="auto">
          <a:xfrm>
            <a:off x="8813800" y="6858000"/>
            <a:ext cx="889000" cy="469900"/>
          </a:xfrm>
          <a:prstGeom prst="rightArrow">
            <a:avLst>
              <a:gd name="adj1" fmla="val 32000"/>
              <a:gd name="adj2" fmla="val 280000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9930" name="Picture 1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0947" name="Picture 1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10946" name="Object 2"/>
          <p:cNvGraphicFramePr>
            <a:graphicFrameLocks noChangeAspect="1"/>
          </p:cNvGraphicFramePr>
          <p:nvPr/>
        </p:nvGraphicFramePr>
        <p:xfrm>
          <a:off x="203200" y="0"/>
          <a:ext cx="8305800" cy="7620000"/>
        </p:xfrm>
        <a:graphic>
          <a:graphicData uri="http://schemas.openxmlformats.org/presentationml/2006/ole">
            <p:oleObj spid="_x0000_s210946" name="Document" r:id="rId4" imgW="5486400" imgH="9080500" progId="Word.Document.12">
              <p:link updateAutomatic="1"/>
            </p:oleObj>
          </a:graphicData>
        </a:graphic>
      </p:graphicFrame>
      <p:pic>
        <p:nvPicPr>
          <p:cNvPr id="210948" name="Picture 1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46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0949" name="Picture 2" descr="schools rugby.jpg"/>
          <p:cNvPicPr>
            <a:picLocks noChangeAspect="1"/>
          </p:cNvPicPr>
          <p:nvPr/>
        </p:nvPicPr>
        <p:blipFill>
          <a:blip r:embed="rId5">
            <a:alphaModFix amt="20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ight Arrow 6">
            <a:hlinkClick r:id="rId6" action="ppaction://hlinksldjump"/>
          </p:cNvPr>
          <p:cNvSpPr/>
          <p:nvPr/>
        </p:nvSpPr>
        <p:spPr bwMode="auto">
          <a:xfrm>
            <a:off x="8747914" y="6438823"/>
            <a:ext cx="822960" cy="571577"/>
          </a:xfrm>
          <a:prstGeom prst="rightArrow">
            <a:avLst>
              <a:gd name="adj1" fmla="val 50000"/>
              <a:gd name="adj2" fmla="val 143981"/>
            </a:avLst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1970" name="Picture 4" descr="schools rugb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6">
            <a:hlinkClick r:id="rId3" action="ppaction://hlinksldjump"/>
          </p:cNvPr>
          <p:cNvSpPr>
            <a:spLocks/>
          </p:cNvSpPr>
          <p:nvPr/>
        </p:nvSpPr>
        <p:spPr bwMode="auto">
          <a:xfrm>
            <a:off x="203200" y="228600"/>
            <a:ext cx="2260600" cy="2209800"/>
          </a:xfrm>
          <a:prstGeom prst="rect">
            <a:avLst/>
          </a:prstGeom>
          <a:solidFill>
            <a:srgbClr val="6C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Adult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Master Coach</a:t>
            </a:r>
          </a:p>
        </p:txBody>
      </p:sp>
      <p:sp>
        <p:nvSpPr>
          <p:cNvPr id="3" name="Rectangle 1"/>
          <p:cNvSpPr>
            <a:spLocks/>
          </p:cNvSpPr>
          <p:nvPr/>
        </p:nvSpPr>
        <p:spPr bwMode="auto">
          <a:xfrm>
            <a:off x="7518400" y="4495800"/>
            <a:ext cx="2336800" cy="2209800"/>
          </a:xfrm>
          <a:prstGeom prst="rect">
            <a:avLst/>
          </a:prstGeom>
          <a:solidFill>
            <a:srgbClr val="6C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Players 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needs in the</a:t>
            </a:r>
          </a:p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</a:rPr>
              <a:t>Participation years</a:t>
            </a:r>
          </a:p>
          <a:p>
            <a:pPr>
              <a:defRPr/>
            </a:pPr>
            <a:endParaRPr lang="en-US" sz="3000" dirty="0">
              <a:solidFill>
                <a:srgbClr val="FFFFFF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  <p:sp>
        <p:nvSpPr>
          <p:cNvPr id="211977" name="AutoShape 2">
            <a:hlinkClick r:id="rId4" action="ppaction://hlinksldjump"/>
          </p:cNvPr>
          <p:cNvSpPr>
            <a:spLocks/>
          </p:cNvSpPr>
          <p:nvPr/>
        </p:nvSpPr>
        <p:spPr bwMode="auto">
          <a:xfrm>
            <a:off x="8813800" y="7010400"/>
            <a:ext cx="889000" cy="317500"/>
          </a:xfrm>
          <a:prstGeom prst="rightArrow">
            <a:avLst>
              <a:gd name="adj1" fmla="val 32000"/>
              <a:gd name="adj2" fmla="val 280000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11978" name="Picture 1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2994" name="Picture 3" descr="schools rugby.jpg"/>
          <p:cNvPicPr>
            <a:picLocks noChangeAspect="1"/>
          </p:cNvPicPr>
          <p:nvPr/>
        </p:nvPicPr>
        <p:blipFill>
          <a:blip r:embed="rId2">
            <a:alphaModFix amt="20000"/>
          </a:blip>
          <a:srcRect/>
          <a:stretch>
            <a:fillRect/>
          </a:stretch>
        </p:blipFill>
        <p:spPr bwMode="auto">
          <a:xfrm>
            <a:off x="0" y="0"/>
            <a:ext cx="10160000" cy="7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2995" name="AutoShape 2">
            <a:hlinkClick r:id="rId3" action="ppaction://hlinksldjump"/>
          </p:cNvPr>
          <p:cNvSpPr>
            <a:spLocks/>
          </p:cNvSpPr>
          <p:nvPr/>
        </p:nvSpPr>
        <p:spPr bwMode="auto">
          <a:xfrm>
            <a:off x="8813800" y="6858000"/>
            <a:ext cx="889000" cy="469900"/>
          </a:xfrm>
          <a:prstGeom prst="rightArrow">
            <a:avLst>
              <a:gd name="adj1" fmla="val 32000"/>
              <a:gd name="adj2" fmla="val 176007"/>
            </a:avLst>
          </a:prstGeom>
          <a:solidFill>
            <a:srgbClr val="FF000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0" tIns="0" rIns="0" bIns="0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12996" name="TextBox 2"/>
          <p:cNvSpPr txBox="1">
            <a:spLocks noChangeArrowheads="1"/>
          </p:cNvSpPr>
          <p:nvPr/>
        </p:nvSpPr>
        <p:spPr bwMode="auto">
          <a:xfrm>
            <a:off x="1498600" y="3657600"/>
            <a:ext cx="73675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35" rIns="91435">
            <a:prstTxWarp prst="textNoShape">
              <a:avLst/>
            </a:prstTxWarp>
            <a:spAutoFit/>
          </a:bodyPr>
          <a:lstStyle/>
          <a:p>
            <a:r>
              <a:rPr lang="en-US"/>
              <a:t>Master Adult Participation to be completed</a:t>
            </a:r>
          </a:p>
        </p:txBody>
      </p:sp>
      <p:pic>
        <p:nvPicPr>
          <p:cNvPr id="212997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2200" y="6858000"/>
            <a:ext cx="27511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4018" name="Object 2"/>
          <p:cNvGraphicFramePr>
            <a:graphicFrameLocks noChangeAspect="1"/>
          </p:cNvGraphicFramePr>
          <p:nvPr/>
        </p:nvGraphicFramePr>
        <p:xfrm>
          <a:off x="127000" y="0"/>
          <a:ext cx="10033000" cy="7258050"/>
        </p:xfrm>
        <a:graphic>
          <a:graphicData uri="http://schemas.openxmlformats.org/presentationml/2006/ole">
            <p:oleObj spid="_x0000_s214018" name="Document" r:id="rId3" imgW="10210800" imgH="6832600" progId="Word.Document.12">
              <p:link updateAutomatic="1"/>
            </p:oleObj>
          </a:graphicData>
        </a:graphic>
      </p:graphicFrame>
      <p:sp>
        <p:nvSpPr>
          <p:cNvPr id="3" name="Right Arrow 2"/>
          <p:cNvSpPr/>
          <p:nvPr/>
        </p:nvSpPr>
        <p:spPr bwMode="auto">
          <a:xfrm>
            <a:off x="8813800" y="6781800"/>
            <a:ext cx="978408" cy="484632"/>
          </a:xfrm>
          <a:prstGeom prst="rightArrow">
            <a:avLst/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  <a:hlinkClick r:id="rId4" action="ppaction://hlinksldjump"/>
              </a:rPr>
              <a:t>Back</a:t>
            </a:r>
            <a:endParaRPr lang="en-GB" sz="1800" dirty="0">
              <a:solidFill>
                <a:schemeClr val="tx1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5042" name="Object 2"/>
          <p:cNvGraphicFramePr>
            <a:graphicFrameLocks noChangeAspect="1"/>
          </p:cNvGraphicFramePr>
          <p:nvPr/>
        </p:nvGraphicFramePr>
        <p:xfrm>
          <a:off x="127000" y="0"/>
          <a:ext cx="10033000" cy="7258050"/>
        </p:xfrm>
        <a:graphic>
          <a:graphicData uri="http://schemas.openxmlformats.org/presentationml/2006/ole">
            <p:oleObj spid="_x0000_s215042" name="Document" r:id="rId3" imgW="10210800" imgH="6832600" progId="Word.Document.12">
              <p:link updateAutomatic="1"/>
            </p:oleObj>
          </a:graphicData>
        </a:graphic>
      </p:graphicFrame>
      <p:sp>
        <p:nvSpPr>
          <p:cNvPr id="3" name="Right Arrow 2"/>
          <p:cNvSpPr/>
          <p:nvPr/>
        </p:nvSpPr>
        <p:spPr bwMode="auto">
          <a:xfrm>
            <a:off x="8813800" y="6781800"/>
            <a:ext cx="978408" cy="484632"/>
          </a:xfrm>
          <a:prstGeom prst="rightArrow">
            <a:avLst/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  <a:hlinkClick r:id="rId4" action="ppaction://hlinksldjump"/>
              </a:rPr>
              <a:t>Back</a:t>
            </a:r>
            <a:endParaRPr lang="en-GB" sz="1800" dirty="0">
              <a:solidFill>
                <a:schemeClr val="tx1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6066" name="Object 2"/>
          <p:cNvGraphicFramePr>
            <a:graphicFrameLocks noChangeAspect="1"/>
          </p:cNvGraphicFramePr>
          <p:nvPr/>
        </p:nvGraphicFramePr>
        <p:xfrm>
          <a:off x="127000" y="0"/>
          <a:ext cx="10033000" cy="7258050"/>
        </p:xfrm>
        <a:graphic>
          <a:graphicData uri="http://schemas.openxmlformats.org/presentationml/2006/ole">
            <p:oleObj spid="_x0000_s216066" name="Document" r:id="rId3" imgW="10210800" imgH="6832600" progId="Word.Document.12">
              <p:link updateAutomatic="1"/>
            </p:oleObj>
          </a:graphicData>
        </a:graphic>
      </p:graphicFrame>
      <p:sp>
        <p:nvSpPr>
          <p:cNvPr id="3" name="Right Arrow 2"/>
          <p:cNvSpPr/>
          <p:nvPr/>
        </p:nvSpPr>
        <p:spPr bwMode="auto">
          <a:xfrm>
            <a:off x="8813800" y="6781800"/>
            <a:ext cx="978408" cy="484632"/>
          </a:xfrm>
          <a:prstGeom prst="rightArrow">
            <a:avLst/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  <a:hlinkClick r:id="rId4" action="ppaction://hlinksldjump"/>
              </a:rPr>
              <a:t>Back</a:t>
            </a:r>
            <a:endParaRPr lang="en-GB" sz="1800" dirty="0">
              <a:solidFill>
                <a:schemeClr val="tx1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7090" name="Object 2"/>
          <p:cNvGraphicFramePr>
            <a:graphicFrameLocks noChangeAspect="1"/>
          </p:cNvGraphicFramePr>
          <p:nvPr/>
        </p:nvGraphicFramePr>
        <p:xfrm>
          <a:off x="127000" y="0"/>
          <a:ext cx="10033000" cy="7258050"/>
        </p:xfrm>
        <a:graphic>
          <a:graphicData uri="http://schemas.openxmlformats.org/presentationml/2006/ole">
            <p:oleObj spid="_x0000_s217090" name="Document" r:id="rId3" imgW="10210800" imgH="6832600" progId="Word.Document.12">
              <p:link updateAutomatic="1"/>
            </p:oleObj>
          </a:graphicData>
        </a:graphic>
      </p:graphicFrame>
      <p:sp>
        <p:nvSpPr>
          <p:cNvPr id="3" name="Right Arrow 2"/>
          <p:cNvSpPr/>
          <p:nvPr/>
        </p:nvSpPr>
        <p:spPr bwMode="auto">
          <a:xfrm>
            <a:off x="8813800" y="6781800"/>
            <a:ext cx="978408" cy="484632"/>
          </a:xfrm>
          <a:prstGeom prst="rightArrow">
            <a:avLst/>
          </a:prstGeom>
          <a:solidFill>
            <a:srgbClr val="FF0000"/>
          </a:solidFill>
          <a:ln w="25400" cap="flat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 w="12700" h="12700"/>
            <a:bevelB w="12700" h="12700"/>
          </a:sp3d>
        </p:spPr>
        <p:txBody>
          <a:bodyPr lIns="0" tIns="0" rIns="0" bIns="0" anchor="ctr">
            <a:prstTxWarp prst="textNoShape">
              <a:avLst/>
            </a:prstTxWarp>
          </a:bodyPr>
          <a:lstStyle/>
          <a:p>
            <a:pPr>
              <a:defRPr/>
            </a:pPr>
            <a:r>
              <a:rPr lang="en-GB" sz="1800" dirty="0">
                <a:solidFill>
                  <a:schemeClr val="tx1"/>
                </a:solidFill>
                <a:effectLst>
                  <a:outerShdw blurRad="38100" dist="38100" dir="2700000" algn="tl">
                    <a:srgbClr val="DDDDDD"/>
                  </a:outerShdw>
                </a:effectLst>
                <a:ea typeface="Gill Sans" charset="0"/>
                <a:cs typeface="Gill Sans" charset="0"/>
                <a:hlinkClick r:id="rId4" action="ppaction://hlinksldjump"/>
              </a:rPr>
              <a:t>Back</a:t>
            </a:r>
            <a:endParaRPr lang="en-GB" sz="1800" dirty="0">
              <a:solidFill>
                <a:schemeClr val="tx1"/>
              </a:solidFill>
              <a:effectLst>
                <a:outerShdw blurRad="38100" dist="38100" dir="2700000" algn="tl">
                  <a:srgbClr val="DDDDDD"/>
                </a:outerShdw>
              </a:effectLst>
              <a:ea typeface="Gill Sans" charset="0"/>
              <a:cs typeface="Gill Sans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itle &amp; Subtitl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Title &amp; Subtitle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lnDef>
  </a:objectDefaults>
  <a:extraClrSchemeLst>
    <a:extraClrScheme>
      <a:clrScheme name="Title &amp; Subtitl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itle &amp; Bullets">
  <a:themeElements>
    <a:clrScheme name="Title &amp; Bullets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 &amp; Bullets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lnDef>
  </a:objectDefaults>
  <a:extraClrSchemeLst>
    <a:extraClrScheme>
      <a:clrScheme name="Title &amp; Bullet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Blank">
  <a:themeElements>
    <a:clrScheme name="Blan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solidFill>
          <a:srgbClr val="31AFFF"/>
        </a:solidFill>
        <a:ln w="25400" cap="flat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scene3d>
          <a:camera prst="orthographicFront"/>
          <a:lightRig rig="threePt" dir="t"/>
        </a:scene3d>
        <a:sp3d>
          <a:bevelT w="12700" h="12700"/>
          <a:bevelB w="12700" h="12700"/>
        </a:sp3d>
      </a:spPr>
      <a:bodyPr lIns="0" tIns="0" rIns="0" bIns="0" anchor="ctr">
        <a:prstTxWarp prst="textNoShape">
          <a:avLst/>
        </a:prstTxWarp>
      </a:bodyPr>
      <a:lstStyle>
        <a:defPPr>
          <a:defRPr sz="3000" dirty="0" smtClean="0">
            <a:solidFill>
              <a:srgbClr val="FFFFFF"/>
            </a:solidFill>
            <a:effectLst>
              <a:outerShdw blurRad="38100" dist="38100" dir="2700000" algn="tl">
                <a:srgbClr val="DDDDDD"/>
              </a:outerShdw>
            </a:effectLst>
            <a:ea typeface="Gill Sans" charset="0"/>
            <a:cs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ln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Bullets">
  <a:themeElements>
    <a:clrScheme name="Bullets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ullets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lnDef>
  </a:objectDefaults>
  <a:extraClrSchemeLst>
    <a:extraClrScheme>
      <a:clrScheme name="Bullet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Photo - Horizontal">
  <a:themeElements>
    <a:clrScheme name="Photo - Horizontal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Photo - Horizontal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lnDef>
  </a:objectDefaults>
  <a:extraClrSchemeLst>
    <a:extraClrScheme>
      <a:clrScheme name="Photo - Horizontal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Photo - Horizontal Reflection">
  <a:themeElements>
    <a:clrScheme name="Photo - Horizontal Reflec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Photo - Horizontal Reflection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lnDef>
  </a:objectDefaults>
  <a:extraClrSchemeLst>
    <a:extraClrScheme>
      <a:clrScheme name="Photo - Horizontal Reflec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Photo - Vertical">
  <a:themeElements>
    <a:clrScheme name="Photo - Vertical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Photo - Vertical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lnDef>
  </a:objectDefaults>
  <a:extraClrSchemeLst>
    <a:extraClrScheme>
      <a:clrScheme name="Photo - Vertical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Photo - Vertical Reflection">
  <a:themeElements>
    <a:clrScheme name="Photo - Vertical Reflec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Photo - Vertical Reflection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lnDef>
  </a:objectDefaults>
  <a:extraClrSchemeLst>
    <a:extraClrScheme>
      <a:clrScheme name="Photo - Vertical Reflec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Title - Top">
  <a:themeElements>
    <a:clrScheme name="Title - Top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 - Top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lnDef>
  </a:objectDefaults>
  <a:extraClrSchemeLst>
    <a:extraClrScheme>
      <a:clrScheme name="Title - Top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Title - Center">
  <a:themeElements>
    <a:clrScheme name="Title - Cente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 - Center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lnDef>
  </a:objectDefaults>
  <a:extraClrSchemeLst>
    <a:extraClrScheme>
      <a:clrScheme name="Title - Cente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Title &amp; Bullets - Left">
  <a:themeElements>
    <a:clrScheme name="Title &amp; Bullets - Lef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 &amp; Bullets - Left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lnDef>
  </a:objectDefaults>
  <a:extraClrSchemeLst>
    <a:extraClrScheme>
      <a:clrScheme name="Title &amp; Bullets - Lef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Title &amp; Bullets - 2 Column">
  <a:themeElements>
    <a:clrScheme name="Title &amp; Bullets - 2 Colum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 &amp; Bullets - 2 Column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lnDef>
  </a:objectDefaults>
  <a:extraClrSchemeLst>
    <a:extraClrScheme>
      <a:clrScheme name="Title &amp; Bullets - 2 Colum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Title &amp; Bullets - Right">
  <a:themeElements>
    <a:clrScheme name="Title &amp; Bullets - Righ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 &amp; Bullets - Right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lnDef>
  </a:objectDefaults>
  <a:extraClrSchemeLst>
    <a:extraClrScheme>
      <a:clrScheme name="Title &amp; Bullets - Righ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Title, Bullets &amp; Photo">
  <a:themeElements>
    <a:clrScheme name="Title, Bullets &amp; Phot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, Bullets &amp; Photo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2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-128"/>
            <a:cs typeface="ヒラギノ角ゴ ProN W3" charset="-128"/>
            <a:sym typeface="Gill Sans" charset="0"/>
          </a:defRPr>
        </a:defPPr>
      </a:lstStyle>
    </a:lnDef>
  </a:objectDefaults>
  <a:extraClrSchemeLst>
    <a:extraClrScheme>
      <a:clrScheme name="Title, Bullets &amp; Phot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1336</TotalTime>
  <Pages>0</Pages>
  <Words>680</Words>
  <Characters>0</Characters>
  <Application>Microsoft Macintosh PowerPoint</Application>
  <PresentationFormat>Custom</PresentationFormat>
  <Lines>0</Lines>
  <Paragraphs>239</Paragraphs>
  <Slides>44</Slides>
  <Notes>0</Notes>
  <HiddenSlides>0</HiddenSlides>
  <MMClips>0</MMClips>
  <ScaleCrop>false</ScaleCrop>
  <HeadingPairs>
    <vt:vector size="6" baseType="variant">
      <vt:variant>
        <vt:lpstr>Design Template</vt:lpstr>
      </vt:variant>
      <vt:variant>
        <vt:i4>14</vt:i4>
      </vt:variant>
      <vt:variant>
        <vt:lpstr>Links</vt:lpstr>
      </vt:variant>
      <vt:variant>
        <vt:i4>16</vt:i4>
      </vt:variant>
      <vt:variant>
        <vt:lpstr>Slide Titles</vt:lpstr>
      </vt:variant>
      <vt:variant>
        <vt:i4>44</vt:i4>
      </vt:variant>
    </vt:vector>
  </HeadingPairs>
  <TitlesOfParts>
    <vt:vector size="74" baseType="lpstr">
      <vt:lpstr>Title &amp; Subtitle</vt:lpstr>
      <vt:lpstr>Title &amp; Bullets</vt:lpstr>
      <vt:lpstr>Blank</vt:lpstr>
      <vt:lpstr>Bullets</vt:lpstr>
      <vt:lpstr>Photo - Horizontal</vt:lpstr>
      <vt:lpstr>Photo - Horizontal Reflection</vt:lpstr>
      <vt:lpstr>Photo - Vertical</vt:lpstr>
      <vt:lpstr>Photo - Vertical Reflection</vt:lpstr>
      <vt:lpstr>Title - Top</vt:lpstr>
      <vt:lpstr>Title - Center</vt:lpstr>
      <vt:lpstr>Title &amp; Bullets - Left</vt:lpstr>
      <vt:lpstr>Title &amp; Bullets - 2 Column</vt:lpstr>
      <vt:lpstr>Title &amp; Bullets - Right</vt:lpstr>
      <vt:lpstr>Title, Bullets &amp; Photo</vt:lpstr>
      <vt:lpstr>Macintosh HD:Users:Gerry:Documents:Microsoft User Data:Saved Attachments:Coach[1].docx!OLE_LINK2</vt:lpstr>
      <vt:lpstr>Macintosh HD:Users:Gerry:Documents:Microsoft User Data:Saved Attachments:Childrens Head Coach.docx!OLE_LINK3</vt:lpstr>
      <vt:lpstr>Macintosh HD:Users:Gerry:Documents:Microsoft User Data:Saved Attachments:Assistant Youth Coach[1].docx!OLE_LINK1</vt:lpstr>
      <vt:lpstr>Macintosh HD:Users:Gerry:Documents:Microsoft User Data:Saved Attachments:Youth Coach.docx!OLE_LINK1</vt:lpstr>
      <vt:lpstr>Macintosh HD:Users:Gerry:Documents:Microsoft User Data:Saved Attachments:Head Youth Coach.docx!OLE_LINK4</vt:lpstr>
      <vt:lpstr>Macintosh HD:Users:Gerry:Documents:Microsoft User Data:Saved Attachments:Talent Dev. Ass. Coach[1].docx!OLE_LINK5</vt:lpstr>
      <vt:lpstr>Macintosh HD:Users:Gerry:Documents:Microsoft User Data:Saved Attachments:Talent Dev Coach.docx!OLE_LINK6</vt:lpstr>
      <vt:lpstr>Macintosh HD:Users:Gerry:Documents:Microsoft User Data:Saved Attachments:Talent Dev. Head Coach 1.docx!OLE_LINK7</vt:lpstr>
      <vt:lpstr>Macintosh HD:Users:Gerry:Documents:Microsoft User Data:Saved Attachments:Talent Dev. Head Coach 2.docx!OLE_LINK8</vt:lpstr>
      <vt:lpstr>Macintosh HD:Users:Gerry:Documents:Microsoft User Data:Saved Attachments:Adult Participation Ass. Coach.docx!OLE_LINK9</vt:lpstr>
      <vt:lpstr>Macintosh HD:Users:Gerry:Documents:Microsoft User Data:Saved Attachments:Adult Participation Coach.docx!OLE_LINK10</vt:lpstr>
      <vt:lpstr>Macintosh HD:Users:Gerry:Documents:Microsoft User Data:Saved Attachments:Adult Participation, Head Coach.docx!OLE_LINK11</vt:lpstr>
      <vt:lpstr>Macintosh HD:Users:John:Desktop:Coaching Model:Sampling Picture.doc!OLE_LINK1</vt:lpstr>
      <vt:lpstr>Macintosh HD:Users:John:Desktop:Coaching Model:Sampling Picture.doc!OLE_LINK1</vt:lpstr>
      <vt:lpstr>Macintosh HD:Users:John:Desktop:Coaching Model:Sampling Picture.doc!OLE_LINK1</vt:lpstr>
      <vt:lpstr>Macintosh HD:Users:John:Desktop:Coaching Model:Sampling Picture.doc!OLE_LINK1</vt:lpstr>
      <vt:lpstr>   RUGBY UNION    UKCC Coach Development Model</vt:lpstr>
      <vt:lpstr>Rugby Union (6 x 4)  Coach Development Model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subject/>
  <dc:creator/>
  <cp:keywords/>
  <dc:description/>
  <cp:lastModifiedBy>John Schropfer</cp:lastModifiedBy>
  <cp:revision>218</cp:revision>
  <dcterms:created xsi:type="dcterms:W3CDTF">2010-11-16T13:45:34Z</dcterms:created>
  <dcterms:modified xsi:type="dcterms:W3CDTF">2010-11-16T13:50:23Z</dcterms:modified>
</cp:coreProperties>
</file>