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8" r:id="rId6"/>
    <p:sldId id="286" r:id="rId7"/>
    <p:sldId id="261" r:id="rId8"/>
    <p:sldId id="287" r:id="rId9"/>
    <p:sldId id="262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1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0" y="15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5/24/2022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5/24/2022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2805" y="2299855"/>
            <a:ext cx="9079118" cy="966002"/>
          </a:xfrm>
        </p:spPr>
        <p:txBody>
          <a:bodyPr/>
          <a:lstStyle/>
          <a:p>
            <a:r>
              <a:rPr lang="en-US" sz="480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Web Development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05221" y="3896785"/>
            <a:ext cx="9026702" cy="868680"/>
          </a:xfrm>
        </p:spPr>
        <p:txBody>
          <a:bodyPr/>
          <a:lstStyle/>
          <a:p>
            <a:pPr marL="0" indent="0">
              <a:buNone/>
            </a:pPr>
            <a:r>
              <a:rPr lang="en-US" b="1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Mihaela Petre</a:t>
            </a:r>
          </a:p>
          <a:p>
            <a:pPr marL="0" indent="0">
              <a:buNone/>
            </a:pPr>
            <a:r>
              <a:rPr lang="en-US" b="1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     https://www.linkedin.com/in/mihaela-florentina-petre/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221328-D451-C398-8A02-2BC20BFE9E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9109" y="4329042"/>
            <a:ext cx="216626" cy="212205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A2686B-42AD-4C20-8E73-4DD38DC0771D}"/>
              </a:ext>
            </a:extLst>
          </p:cNvPr>
          <p:cNvCxnSpPr>
            <a:cxnSpLocks/>
          </p:cNvCxnSpPr>
          <p:nvPr/>
        </p:nvCxnSpPr>
        <p:spPr>
          <a:xfrm>
            <a:off x="3966283" y="3429000"/>
            <a:ext cx="140945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3AFF729-FC79-BEBC-BD79-2A7FFF9496DE}"/>
              </a:ext>
            </a:extLst>
          </p:cNvPr>
          <p:cNvSpPr txBox="1"/>
          <p:nvPr/>
        </p:nvSpPr>
        <p:spPr>
          <a:xfrm>
            <a:off x="5375740" y="3266827"/>
            <a:ext cx="26532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UWTSD London Campus 2022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C6B2F6F-96FB-F11A-7A29-E96E89D78D8F}"/>
              </a:ext>
            </a:extLst>
          </p:cNvPr>
          <p:cNvCxnSpPr>
            <a:cxnSpLocks/>
          </p:cNvCxnSpPr>
          <p:nvPr/>
        </p:nvCxnSpPr>
        <p:spPr>
          <a:xfrm>
            <a:off x="8029030" y="3420230"/>
            <a:ext cx="1409457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90931"/>
          </a:xfrm>
        </p:spPr>
        <p:txBody>
          <a:bodyPr/>
          <a:lstStyle/>
          <a:p>
            <a:r>
              <a:rPr lang="en-US" sz="3600" dirty="0"/>
              <a:t>Agenda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F2BC084-E6DB-4DE7-B309-042A85EBA70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499" y="1625385"/>
            <a:ext cx="9318625" cy="4093243"/>
          </a:xfrm>
        </p:spPr>
        <p:txBody>
          <a:bodyPr/>
          <a:lstStyle/>
          <a:p>
            <a:r>
              <a:rPr lang="en-US" sz="2400" dirty="0"/>
              <a:t>Software development overview</a:t>
            </a:r>
          </a:p>
          <a:p>
            <a:r>
              <a:rPr lang="en-US" sz="2400" dirty="0"/>
              <a:t>Discuss and install required tools</a:t>
            </a:r>
          </a:p>
          <a:p>
            <a:r>
              <a:rPr lang="en-US" sz="2400" dirty="0"/>
              <a:t>Create a web application with .NET Core, Angular and SQL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25" y="657902"/>
            <a:ext cx="10807700" cy="590931"/>
          </a:xfrm>
        </p:spPr>
        <p:txBody>
          <a:bodyPr/>
          <a:lstStyle/>
          <a:p>
            <a:r>
              <a:rPr lang="en-US" sz="3600" dirty="0"/>
              <a:t>Software development overview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2052" name="Picture 4" descr="Detail Page Image Thumbnail - Programming Languages Icon Png, Transparent  Png , Transparent Png Image - PNGitem">
            <a:extLst>
              <a:ext uri="{FF2B5EF4-FFF2-40B4-BE49-F238E27FC236}">
                <a16:creationId xmlns:a16="http://schemas.microsoft.com/office/drawing/2014/main" id="{E3EC0016-CA63-BEDB-DC56-B8784290EB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81956"/>
            <a:ext cx="8493125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ew Pack of 15 Pcs Programming Languages Logo Cool Stickers for Laptop Car  DIY Stickers: Buy Online at Best Prices in Pakistan | Daraz.pk">
            <a:extLst>
              <a:ext uri="{FF2B5EF4-FFF2-40B4-BE49-F238E27FC236}">
                <a16:creationId xmlns:a16="http://schemas.microsoft.com/office/drawing/2014/main" id="{2A19AD54-4D90-8BE1-E082-E5DDDD91F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3125" y="1681956"/>
            <a:ext cx="3698875" cy="449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oes reading software engineering books make you better? - Quora">
            <a:extLst>
              <a:ext uri="{FF2B5EF4-FFF2-40B4-BE49-F238E27FC236}">
                <a16:creationId xmlns:a16="http://schemas.microsoft.com/office/drawing/2014/main" id="{77FF26D1-8454-946C-D85B-0D5BDC6EED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435" y="1148169"/>
            <a:ext cx="4796455" cy="4796455"/>
          </a:xfrm>
          <a:prstGeom prst="rect">
            <a:avLst/>
          </a:prstGeom>
          <a:noFill/>
          <a:effectLst>
            <a:softEdge rad="1270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2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 is simple!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7190AD7-78C8-C346-C200-2180C521BF1F}"/>
              </a:ext>
            </a:extLst>
          </p:cNvPr>
          <p:cNvSpPr/>
          <p:nvPr/>
        </p:nvSpPr>
        <p:spPr>
          <a:xfrm>
            <a:off x="0" y="1341912"/>
            <a:ext cx="12192000" cy="49731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98" name="Picture 2" descr="LEGO 100 x Mixed 2x4 Bricks. Random Colours Red, Yellow, Blue, Green, etc.  Part 3001 : Amazon.co.uk: Toys &amp; Games">
            <a:extLst>
              <a:ext uri="{FF2B5EF4-FFF2-40B4-BE49-F238E27FC236}">
                <a16:creationId xmlns:a16="http://schemas.microsoft.com/office/drawing/2014/main" id="{52CF4CF5-3227-ABCA-7860-E568ED3DCD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6" y="2018034"/>
            <a:ext cx="4168704" cy="368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61C41CB-EC90-3927-BAB8-F22D56164E19}"/>
              </a:ext>
            </a:extLst>
          </p:cNvPr>
          <p:cNvCxnSpPr>
            <a:cxnSpLocks/>
          </p:cNvCxnSpPr>
          <p:nvPr/>
        </p:nvCxnSpPr>
        <p:spPr>
          <a:xfrm>
            <a:off x="4932219" y="3811979"/>
            <a:ext cx="1551708" cy="0"/>
          </a:xfrm>
          <a:prstGeom prst="straightConnector1">
            <a:avLst/>
          </a:prstGeom>
          <a:ln w="7937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A0E24422-A026-5BD2-2B8B-750B49D1C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8450" y="1598715"/>
            <a:ext cx="501015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27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 is simple!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7190AD7-78C8-C346-C200-2180C521BF1F}"/>
              </a:ext>
            </a:extLst>
          </p:cNvPr>
          <p:cNvSpPr/>
          <p:nvPr/>
        </p:nvSpPr>
        <p:spPr>
          <a:xfrm>
            <a:off x="0" y="1341912"/>
            <a:ext cx="12192000" cy="49731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98" name="Picture 2" descr="LEGO 100 x Mixed 2x4 Bricks. Random Colours Red, Yellow, Blue, Green, etc.  Part 3001 : Amazon.co.uk: Toys &amp; Games">
            <a:extLst>
              <a:ext uri="{FF2B5EF4-FFF2-40B4-BE49-F238E27FC236}">
                <a16:creationId xmlns:a16="http://schemas.microsoft.com/office/drawing/2014/main" id="{52CF4CF5-3227-ABCA-7860-E568ED3DCD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6" y="2018034"/>
            <a:ext cx="4168704" cy="368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61C41CB-EC90-3927-BAB8-F22D56164E19}"/>
              </a:ext>
            </a:extLst>
          </p:cNvPr>
          <p:cNvCxnSpPr>
            <a:cxnSpLocks/>
          </p:cNvCxnSpPr>
          <p:nvPr/>
        </p:nvCxnSpPr>
        <p:spPr>
          <a:xfrm>
            <a:off x="4932219" y="3811979"/>
            <a:ext cx="755862" cy="0"/>
          </a:xfrm>
          <a:prstGeom prst="straightConnector1">
            <a:avLst/>
          </a:prstGeom>
          <a:ln w="79375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 w="med" len="med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E4B5D34B-9504-EBB6-378C-26F9D2C049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3084" y="1828027"/>
            <a:ext cx="6286129" cy="3688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55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90931"/>
          </a:xfrm>
        </p:spPr>
        <p:txBody>
          <a:bodyPr/>
          <a:lstStyle/>
          <a:p>
            <a:r>
              <a:rPr lang="en-US" sz="3600" dirty="0"/>
              <a:t>Rules</a:t>
            </a:r>
          </a:p>
        </p:txBody>
      </p:sp>
      <p:pic>
        <p:nvPicPr>
          <p:cNvPr id="25" name="Picture Placeholder 24" descr="Bar chart">
            <a:extLst>
              <a:ext uri="{FF2B5EF4-FFF2-40B4-BE49-F238E27FC236}">
                <a16:creationId xmlns:a16="http://schemas.microsoft.com/office/drawing/2014/main" id="{C03AAFA7-022A-47F8-9DA1-7DC3897D1E5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3" b="63"/>
          <a:stretch>
            <a:fillRect/>
          </a:stretch>
        </p:blipFill>
        <p:spPr>
          <a:xfrm>
            <a:off x="9812326" y="2055561"/>
            <a:ext cx="1259505" cy="1259505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82206B1-586F-4254-9B36-D06C4E294AC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667839" y="4228820"/>
            <a:ext cx="1776140" cy="1463040"/>
          </a:xfrm>
        </p:spPr>
        <p:txBody>
          <a:bodyPr/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 &amp; </a:t>
            </a:r>
            <a:r>
              <a:rPr 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</a:t>
            </a:r>
          </a:p>
        </p:txBody>
      </p:sp>
      <p:pic>
        <p:nvPicPr>
          <p:cNvPr id="27" name="Picture Placeholder 26" descr="Clock">
            <a:extLst>
              <a:ext uri="{FF2B5EF4-FFF2-40B4-BE49-F238E27FC236}">
                <a16:creationId xmlns:a16="http://schemas.microsoft.com/office/drawing/2014/main" id="{6F737161-FE67-434D-A781-59EDB9EDCB2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6339" y="2093386"/>
            <a:ext cx="1259505" cy="1259505"/>
          </a:xfrm>
        </p:spPr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924A29-3538-4A3F-82A6-D2A7538C211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48021" y="4240093"/>
            <a:ext cx="1776140" cy="1463040"/>
          </a:xfrm>
        </p:spPr>
        <p:txBody>
          <a:bodyPr/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 it easy &amp; don’t rush</a:t>
            </a:r>
          </a:p>
        </p:txBody>
      </p:sp>
      <p:pic>
        <p:nvPicPr>
          <p:cNvPr id="29" name="Picture Placeholder 28" descr="Microscope">
            <a:extLst>
              <a:ext uri="{FF2B5EF4-FFF2-40B4-BE49-F238E27FC236}">
                <a16:creationId xmlns:a16="http://schemas.microsoft.com/office/drawing/2014/main" id="{9E5BF01B-21D6-4D43-9CAE-0298685C1A7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63" b="63"/>
          <a:stretch>
            <a:fillRect/>
          </a:stretch>
        </p:blipFill>
        <p:spPr>
          <a:xfrm>
            <a:off x="7682140" y="2079691"/>
            <a:ext cx="1259505" cy="1259505"/>
          </a:xfrm>
        </p:spPr>
      </p:pic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1B8F0371-4F69-4131-91BF-9AB99E6EE89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491242" y="4228820"/>
            <a:ext cx="1776140" cy="1463040"/>
          </a:xfrm>
        </p:spPr>
        <p:txBody>
          <a:bodyPr/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perspective</a:t>
            </a:r>
          </a:p>
        </p:txBody>
      </p:sp>
      <p:pic>
        <p:nvPicPr>
          <p:cNvPr id="31" name="Picture Placeholder 30" descr="Magnifying glass">
            <a:extLst>
              <a:ext uri="{FF2B5EF4-FFF2-40B4-BE49-F238E27FC236}">
                <a16:creationId xmlns:a16="http://schemas.microsoft.com/office/drawing/2014/main" id="{089E8AB6-C16E-4752-810F-8F98DB929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494375" y="2079692"/>
            <a:ext cx="1259505" cy="1259505"/>
          </a:xfrm>
        </p:spPr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78CACAF1-61EA-4605-A8FE-2EEE752B49F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236239" y="4241297"/>
            <a:ext cx="1776140" cy="1463040"/>
          </a:xfrm>
        </p:spPr>
        <p:txBody>
          <a:bodyPr/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Google!</a:t>
            </a:r>
          </a:p>
        </p:txBody>
      </p:sp>
      <p:pic>
        <p:nvPicPr>
          <p:cNvPr id="33" name="Picture Placeholder 32" descr="Head with Gears">
            <a:extLst>
              <a:ext uri="{FF2B5EF4-FFF2-40B4-BE49-F238E27FC236}">
                <a16:creationId xmlns:a16="http://schemas.microsoft.com/office/drawing/2014/main" id="{CC9DBBE5-5AD0-41E8-A719-84509E5D9F9E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63" b="63"/>
          <a:stretch>
            <a:fillRect/>
          </a:stretch>
        </p:blipFill>
        <p:spPr>
          <a:xfrm>
            <a:off x="3250357" y="2093386"/>
            <a:ext cx="1259505" cy="1259505"/>
          </a:xfrm>
        </p:spPr>
      </p:pic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8D05A34F-7712-46DB-AB5B-272E294B62EE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031333" y="4228820"/>
            <a:ext cx="1776140" cy="1463040"/>
          </a:xfrm>
        </p:spPr>
        <p:txBody>
          <a:bodyPr/>
          <a:lstStyle/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Talk to your PC!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1F11E7-EDE5-4119-BA64-4FC57C285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13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45726" y="2914085"/>
            <a:ext cx="8265225" cy="1243584"/>
          </a:xfrm>
          <a:gradFill flip="none" rotWithShape="1">
            <a:gsLst>
              <a:gs pos="0">
                <a:schemeClr val="accent2">
                  <a:satMod val="103000"/>
                  <a:lumMod val="102000"/>
                  <a:tint val="94000"/>
                </a:schemeClr>
              </a:gs>
              <a:gs pos="50000">
                <a:schemeClr val="accent2">
                  <a:satMod val="110000"/>
                  <a:lumMod val="100000"/>
                  <a:shade val="100000"/>
                </a:schemeClr>
              </a:gs>
              <a:gs pos="100000">
                <a:schemeClr val="accent2">
                  <a:lumMod val="99000"/>
                  <a:satMod val="120000"/>
                  <a:shade val="78000"/>
                </a:schemeClr>
              </a:gs>
            </a:gsLst>
            <a:lin ang="5400000" scaled="0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sz="800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LET’s PRACTICE!</a:t>
            </a:r>
            <a:endParaRPr lang="en-GB" sz="800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</a:endParaRPr>
          </a:p>
        </p:txBody>
      </p:sp>
    </p:spTree>
    <p:extLst>
      <p:ext uri="{BB962C8B-B14F-4D97-AF65-F5344CB8AC3E}">
        <p14:creationId xmlns:p14="http://schemas.microsoft.com/office/powerpoint/2010/main" val="429771863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61</TotalTime>
  <Words>82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Trade Gothic LT Pro</vt:lpstr>
      <vt:lpstr>Trebuchet MS</vt:lpstr>
      <vt:lpstr>Office Theme</vt:lpstr>
      <vt:lpstr>Web Development Workshop</vt:lpstr>
      <vt:lpstr>Agenda</vt:lpstr>
      <vt:lpstr>Software development overview</vt:lpstr>
      <vt:lpstr>It is simple!</vt:lpstr>
      <vt:lpstr>It is simple!</vt:lpstr>
      <vt:lpstr>Rules</vt:lpstr>
      <vt:lpstr>LET’s PRACTICE!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Development Workshop</dc:title>
  <dc:creator>Mihaela Petre</dc:creator>
  <cp:lastModifiedBy>Mihaela Petre</cp:lastModifiedBy>
  <cp:revision>6</cp:revision>
  <dcterms:created xsi:type="dcterms:W3CDTF">2022-05-24T10:08:32Z</dcterms:created>
  <dcterms:modified xsi:type="dcterms:W3CDTF">2022-05-24T11:09:33Z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