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4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76" d="100"/>
          <a:sy n="76" d="100"/>
        </p:scale>
        <p:origin x="28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6B5D8-A972-47AD-A456-E4CD8449FC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DD3F3A-D4E9-420C-A0BA-F266DAFA09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28658-6905-417F-B834-B2D66F5CF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9E2C5-7F42-4FB3-A916-114FB0ED9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2C6CF-7C10-4B45-AA09-3D20B230E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844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FB0A-7A3D-4ECA-AE99-DB63684DE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C1816-2172-4B8C-ABAC-FD6BB7920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31971-EF15-4DC3-AC4A-C2F688333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4690C-5EFC-4657-9B82-F4E23418A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01539-BD74-4805-871F-46BDB7805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717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1F263-F0AE-440B-A4D1-773C8DDBB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A2B8AB-E81E-42D2-86C0-5F763F904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D6DC9-557F-4C78-9F36-B25D6AAAA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74411-5538-429F-9D7C-0F21074C8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23D34-E3AC-4A64-80F4-F9D0176A4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79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94612-8FF5-4B79-A29C-ECEE3C650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4CE19-5BCF-45A2-B5C0-D109142AF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286A5-0954-4465-B3D7-78DB0369C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DBBB5-DB63-4233-8E0A-BBE559EF0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3F2BC3-612B-4413-B622-5DC9FA49C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0F0C5D-6A0A-4449-8D3F-6D5A03D2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65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1E7CD-A4E5-47BE-AAF9-C2D58B0C2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7E530E-8222-49E0-9005-995005176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C4CE86-DB00-47DD-B2A5-8AEF9C631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60A6-D719-44D4-971E-8A27D53678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6B843D-B776-4238-A7FD-264005367F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B2DCF3-FADF-4C34-935E-B0BBD80E4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A0643-C9F8-42DA-B478-7C84A3571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3D661-7D13-46A5-BD84-972D4A126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91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24179-95E6-4B19-A6E2-145E51FE0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CDB5B7-A966-48C2-A51B-B1F83A62A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7EE14D-C89A-46C1-BC03-D67F83261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A9858-C5CC-4CD7-B28F-9A0C68353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5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4487D9-1EA4-4931-A331-FD4937F9D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CE1CFE-4B62-46A2-8866-E9974BC41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34B3C8-C2A6-4F0D-AF6B-2CC055DA1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61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D029F-B54F-45B6-96A4-80953C0FD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85F8E-14FC-42F5-8691-E7D24545B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06983C-D988-43CF-A650-0948BFBA19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0F20C6-2EE4-434F-B624-1AE7F8A69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54C29-9EA6-49B6-AEBE-EB2F66FCE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E47860-AB5C-4C0D-A3DE-E4C434265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151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4CD9-E2C7-4276-ACB4-6DED39D47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8AFF4D-1D85-4C1B-A154-DB9354DAA8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8A1D9-9D75-4C3D-880C-8A9D4680D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5F624-2960-45B5-BB87-51F311BF6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7D657-2175-4043-8C3A-A1A5040D8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7F7423-5978-4159-88ED-E5DF576E1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25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828E4-ADA9-4C99-B5C6-76C81C877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196560-73F1-4766-9320-670B1A6563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1AB8E-E6F8-4246-8710-E45BE5080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E17AB-F2F5-4F8B-A465-210509B27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F13B0-373A-404B-9246-27F06A77D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71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F3E6EB-C82A-436A-B042-E3CA6C71B4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B59EB-3F5E-4944-9E18-3B9FA1470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B8FF0-394B-4D64-9DEC-B46E4BCDF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EB8BB-22F4-4D50-8B3C-EDE03E752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62B13E-76E9-42DF-AA0D-A95431501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76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5419CE-79A7-49F5-A0ED-D9F67F4CD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59F872-72BE-4EB2-87DA-EB1785367A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B68A4-C647-44E2-A40A-3AAA29B1A0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AF45A-1DA4-4159-8B4F-BC4C236CE06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74B92-7B50-4C37-87B8-339E2593EA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039E6-7957-4509-9C40-124CA23FBC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736C7-CFE8-47B8-BDC8-3F82FB81D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0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04913-E311-4BD4-BE04-C992D3924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Team working and Management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C0377-3731-448B-8C01-9C4ECCCCB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097088"/>
            <a:ext cx="9905999" cy="39899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Throughout the project the team are using a variety of platforms these include: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400" dirty="0"/>
              <a:t>Discord for communication and the occasional meeting using the voice chat function </a:t>
            </a:r>
          </a:p>
          <a:p>
            <a:pPr lvl="1"/>
            <a:r>
              <a:rPr lang="en-GB" sz="2400" dirty="0"/>
              <a:t>Teams this is used for uploading files for the team to look at </a:t>
            </a:r>
          </a:p>
          <a:p>
            <a:pPr lvl="1"/>
            <a:r>
              <a:rPr lang="en-GB" sz="2400" dirty="0"/>
              <a:t>Microsoft SharePoint this is used for collaborating on files such as </a:t>
            </a:r>
            <a:r>
              <a:rPr lang="en-GB" sz="2400" dirty="0" err="1"/>
              <a:t>powerpoints</a:t>
            </a:r>
            <a:r>
              <a:rPr lang="en-GB" sz="2400" dirty="0"/>
              <a:t> and word documents.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B721D9-5BEC-C145-8DF4-3F2B7149BE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2" y="0"/>
            <a:ext cx="3107868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9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30AAA-6546-4BD4-BCD4-7ADA08725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702E3A-AA38-48F4-98B4-0079CBCF3E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81" t="23852" b="26930"/>
          <a:stretch/>
        </p:blipFill>
        <p:spPr>
          <a:xfrm>
            <a:off x="202420" y="2181494"/>
            <a:ext cx="11938489" cy="416440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06D676A-80F6-4008-9486-C5F8E03CA7A1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32717B-9E4B-4789-8C85-38B9A119AECB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593F50-652E-0841-8F5D-E37EDC825C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9670" y="0"/>
            <a:ext cx="5062330" cy="173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983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76D56-02C4-3D49-9EC3-1104B178A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114" y="0"/>
            <a:ext cx="9905998" cy="595920"/>
          </a:xfrm>
        </p:spPr>
        <p:txBody>
          <a:bodyPr>
            <a:normAutofit fontScale="90000"/>
          </a:bodyPr>
          <a:lstStyle/>
          <a:p>
            <a:r>
              <a:rPr lang="en-US" dirty="0"/>
              <a:t>Team progress sheet example</a:t>
            </a:r>
          </a:p>
        </p:txBody>
      </p:sp>
      <p:pic>
        <p:nvPicPr>
          <p:cNvPr id="7" name="Picture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878791DB-D0EE-424F-9DE3-BAFEB1F03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62" y="1427163"/>
            <a:ext cx="5816238" cy="3859373"/>
          </a:xfrm>
          <a:prstGeom prst="rect">
            <a:avLst/>
          </a:prstGeom>
        </p:spPr>
      </p:pic>
      <p:pic>
        <p:nvPicPr>
          <p:cNvPr id="9" name="Picture 8" descr="A screenshot of a tree&#10;&#10;Description automatically generated">
            <a:extLst>
              <a:ext uri="{FF2B5EF4-FFF2-40B4-BE49-F238E27FC236}">
                <a16:creationId xmlns:a16="http://schemas.microsoft.com/office/drawing/2014/main" id="{0701B628-4EAA-9B4F-B7FB-1DD7BB0E4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5898" y="1419960"/>
            <a:ext cx="5092701" cy="385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015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6. Team working and Management  </vt:lpstr>
      <vt:lpstr>Gantt Chart </vt:lpstr>
      <vt:lpstr>Team progress sheet example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 Team working and Management  </dc:title>
  <dc:creator>Alexandru Mardare (1701698)</dc:creator>
  <cp:lastModifiedBy>Alexandru Mardare (1701698)</cp:lastModifiedBy>
  <cp:revision>1</cp:revision>
  <dcterms:created xsi:type="dcterms:W3CDTF">2019-12-04T10:29:26Z</dcterms:created>
  <dcterms:modified xsi:type="dcterms:W3CDTF">2019-12-04T10:30:10Z</dcterms:modified>
</cp:coreProperties>
</file>