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80" r:id="rId1"/>
    <p:sldMasterId id="2147484089" r:id="rId2"/>
    <p:sldMasterId id="2147484110" r:id="rId3"/>
  </p:sldMasterIdLst>
  <p:notesMasterIdLst>
    <p:notesMasterId r:id="rId25"/>
  </p:notesMasterIdLst>
  <p:handoutMasterIdLst>
    <p:handoutMasterId r:id="rId26"/>
  </p:handoutMasterIdLst>
  <p:sldIdLst>
    <p:sldId id="474" r:id="rId4"/>
    <p:sldId id="348" r:id="rId5"/>
    <p:sldId id="532" r:id="rId6"/>
    <p:sldId id="542" r:id="rId7"/>
    <p:sldId id="531" r:id="rId8"/>
    <p:sldId id="548" r:id="rId9"/>
    <p:sldId id="549" r:id="rId10"/>
    <p:sldId id="537" r:id="rId11"/>
    <p:sldId id="546" r:id="rId12"/>
    <p:sldId id="547" r:id="rId13"/>
    <p:sldId id="544" r:id="rId14"/>
    <p:sldId id="545" r:id="rId15"/>
    <p:sldId id="286" r:id="rId16"/>
    <p:sldId id="450" r:id="rId17"/>
    <p:sldId id="535" r:id="rId18"/>
    <p:sldId id="536" r:id="rId19"/>
    <p:sldId id="540" r:id="rId20"/>
    <p:sldId id="265" r:id="rId21"/>
    <p:sldId id="541" r:id="rId22"/>
    <p:sldId id="534" r:id="rId23"/>
    <p:sldId id="543" r:id="rId24"/>
  </p:sldIdLst>
  <p:sldSz cx="12192000" cy="6858000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579"/>
    <a:srgbClr val="FF85FF"/>
    <a:srgbClr val="00FA00"/>
    <a:srgbClr val="73FEFF"/>
    <a:srgbClr val="FFDCE9"/>
    <a:srgbClr val="FF8A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7140"/>
    <p:restoredTop sz="79267" autoAdjust="0"/>
  </p:normalViewPr>
  <p:slideViewPr>
    <p:cSldViewPr snapToGrid="0" snapToObjects="1">
      <p:cViewPr varScale="1">
        <p:scale>
          <a:sx n="70" d="100"/>
          <a:sy n="70" d="100"/>
        </p:scale>
        <p:origin x="216" y="1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9" d="100"/>
          <a:sy n="89" d="100"/>
        </p:scale>
        <p:origin x="283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6946" y="0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66F4805E-0BDC-40B7-85DE-402B3B8D9EF9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6946" y="9264098"/>
            <a:ext cx="2890568" cy="489502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34212F85-392C-4B18-9C28-48D10907E8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600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9374"/>
          </a:xfrm>
          <a:prstGeom prst="rect">
            <a:avLst/>
          </a:prstGeom>
        </p:spPr>
        <p:txBody>
          <a:bodyPr vert="horz" lIns="91010" tIns="45505" rIns="91010" bIns="45505" rtlCol="0"/>
          <a:lstStyle>
            <a:lvl1pPr algn="r">
              <a:defRPr sz="1200"/>
            </a:lvl1pPr>
          </a:lstStyle>
          <a:p>
            <a:fld id="{C94D1554-9A6E-384C-AFBC-83B0BECD1DA6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19200"/>
            <a:ext cx="5853112" cy="32924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5" rIns="91010" bIns="4550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93920"/>
            <a:ext cx="5335270" cy="3840480"/>
          </a:xfrm>
          <a:prstGeom prst="rect">
            <a:avLst/>
          </a:prstGeom>
        </p:spPr>
        <p:txBody>
          <a:bodyPr vert="horz" lIns="91010" tIns="45505" rIns="91010" bIns="4550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9373"/>
          </a:xfrm>
          <a:prstGeom prst="rect">
            <a:avLst/>
          </a:prstGeom>
        </p:spPr>
        <p:txBody>
          <a:bodyPr vert="horz" lIns="91010" tIns="45505" rIns="91010" bIns="45505" rtlCol="0" anchor="b"/>
          <a:lstStyle>
            <a:lvl1pPr algn="r">
              <a:defRPr sz="1200"/>
            </a:lvl1pPr>
          </a:lstStyle>
          <a:p>
            <a:fld id="{DB641BB8-44C0-934B-86DB-E8BE9DF68C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02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407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240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8679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244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5631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031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785ABF-0730-484E-96E4-B4F04224EACE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746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B641BB8-44C0-934B-86DB-E8BE9DF68C7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5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4180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650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099592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237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92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64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643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76856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273804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5105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8299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95FFBCB-1085-495F-A408-2C382C6AEB05}"/>
              </a:ext>
            </a:extLst>
          </p:cNvPr>
          <p:cNvGrpSpPr/>
          <p:nvPr userDrawn="1"/>
        </p:nvGrpSpPr>
        <p:grpSpPr>
          <a:xfrm>
            <a:off x="687012" y="1501932"/>
            <a:ext cx="1841144" cy="2597566"/>
            <a:chOff x="1331239" y="1940012"/>
            <a:chExt cx="1683944" cy="237578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CA42A8D6-FAFB-4268-999A-2AE77CAB6F3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solidFill>
              <a:schemeClr val="accent1"/>
            </a:solidFill>
          </p:grpSpPr>
          <p:sp>
            <p:nvSpPr>
              <p:cNvPr id="7" name="Oval 1">
                <a:extLst>
                  <a:ext uri="{FF2B5EF4-FFF2-40B4-BE49-F238E27FC236}">
                    <a16:creationId xmlns:a16="http://schemas.microsoft.com/office/drawing/2014/main" id="{DCF4D36E-837A-4D60-8188-D836E845FBFD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" name="Oval 1">
                <a:extLst>
                  <a:ext uri="{FF2B5EF4-FFF2-40B4-BE49-F238E27FC236}">
                    <a16:creationId xmlns:a16="http://schemas.microsoft.com/office/drawing/2014/main" id="{89D4B12B-8475-45D1-990D-C3A1710FED22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" name="Oval 1">
                <a:extLst>
                  <a:ext uri="{FF2B5EF4-FFF2-40B4-BE49-F238E27FC236}">
                    <a16:creationId xmlns:a16="http://schemas.microsoft.com/office/drawing/2014/main" id="{97345BFB-1C7E-41BA-BCD0-791BDE5D0582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" name="Oval 1">
                <a:extLst>
                  <a:ext uri="{FF2B5EF4-FFF2-40B4-BE49-F238E27FC236}">
                    <a16:creationId xmlns:a16="http://schemas.microsoft.com/office/drawing/2014/main" id="{98B7774E-80DE-485D-BBC1-BB9AA5E95C56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12D7A1E6-514E-4E92-AC14-A4C591DC3A5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13D75281-F1D4-43BE-8B62-4CF3B52B25D6}"/>
              </a:ext>
            </a:extLst>
          </p:cNvPr>
          <p:cNvGrpSpPr/>
          <p:nvPr userDrawn="1"/>
        </p:nvGrpSpPr>
        <p:grpSpPr>
          <a:xfrm>
            <a:off x="4272131" y="3877575"/>
            <a:ext cx="1841144" cy="2597566"/>
            <a:chOff x="1331239" y="1940012"/>
            <a:chExt cx="1683944" cy="2375784"/>
          </a:xfrm>
          <a:solidFill>
            <a:schemeClr val="accent3"/>
          </a:solidFill>
        </p:grpSpPr>
        <p:grpSp>
          <p:nvGrpSpPr>
            <p:cNvPr id="71" name="Group 70">
              <a:extLst>
                <a:ext uri="{FF2B5EF4-FFF2-40B4-BE49-F238E27FC236}">
                  <a16:creationId xmlns:a16="http://schemas.microsoft.com/office/drawing/2014/main" id="{5A0C54DA-CAE2-4DE4-95AF-C3A715A4681B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88BE919B-B41C-42B9-ABCA-5D3752901423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7AF2BB7A-A919-47C9-A1FA-58FB947018AE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7887194E-E2A3-4E28-9A59-4E93700786EC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E94E177F-4262-4FBC-9717-2B02CEC45EA5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F2303F4E-AE07-4C79-AB01-F41261800B7E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FE693CA7-8D62-424D-B6E8-6F4A49088DBF}"/>
              </a:ext>
            </a:extLst>
          </p:cNvPr>
          <p:cNvGrpSpPr/>
          <p:nvPr userDrawn="1"/>
        </p:nvGrpSpPr>
        <p:grpSpPr>
          <a:xfrm>
            <a:off x="7857250" y="1639855"/>
            <a:ext cx="1841144" cy="2597566"/>
            <a:chOff x="1331239" y="1940012"/>
            <a:chExt cx="1683944" cy="2375784"/>
          </a:xfrm>
          <a:solidFill>
            <a:schemeClr val="accent5"/>
          </a:solidFill>
        </p:grpSpPr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8B0FB2EB-330C-4134-B2D8-667B57B91D92}"/>
                </a:ext>
              </a:extLst>
            </p:cNvPr>
            <p:cNvGrpSpPr/>
            <p:nvPr/>
          </p:nvGrpSpPr>
          <p:grpSpPr>
            <a:xfrm>
              <a:off x="1801638" y="3508550"/>
              <a:ext cx="743146" cy="807246"/>
              <a:chOff x="1722095" y="3662459"/>
              <a:chExt cx="902235" cy="807246"/>
            </a:xfrm>
            <a:grpFill/>
          </p:grpSpPr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367F1B00-A2EB-4E57-BFB8-DE8B8AEF9B56}"/>
                  </a:ext>
                </a:extLst>
              </p:cNvPr>
              <p:cNvSpPr/>
              <p:nvPr/>
            </p:nvSpPr>
            <p:spPr>
              <a:xfrm flipH="1">
                <a:off x="1752167" y="3851350"/>
                <a:ext cx="842086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63EC59DC-8A92-4426-850F-BB134663D486}"/>
                  </a:ext>
                </a:extLst>
              </p:cNvPr>
              <p:cNvSpPr/>
              <p:nvPr/>
            </p:nvSpPr>
            <p:spPr>
              <a:xfrm flipH="1">
                <a:off x="1842392" y="4229111"/>
                <a:ext cx="661637" cy="240594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3" name="Oval 1">
                <a:extLst>
                  <a:ext uri="{FF2B5EF4-FFF2-40B4-BE49-F238E27FC236}">
                    <a16:creationId xmlns:a16="http://schemas.microsoft.com/office/drawing/2014/main" id="{66EFA506-A067-4579-905C-0FB4EBF56169}"/>
                  </a:ext>
                </a:extLst>
              </p:cNvPr>
              <p:cNvSpPr/>
              <p:nvPr/>
            </p:nvSpPr>
            <p:spPr>
              <a:xfrm flipH="1">
                <a:off x="1782244" y="4040224"/>
                <a:ext cx="781936" cy="150391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D5EB299D-6ED2-4B66-8D97-646B04332F32}"/>
                  </a:ext>
                </a:extLst>
              </p:cNvPr>
              <p:cNvSpPr/>
              <p:nvPr/>
            </p:nvSpPr>
            <p:spPr>
              <a:xfrm flipH="1">
                <a:off x="1722095" y="3662459"/>
                <a:ext cx="902235" cy="150388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1FDE7BBD-1F90-46D8-B8FA-E4FCE7F9A130}"/>
                </a:ext>
              </a:extLst>
            </p:cNvPr>
            <p:cNvSpPr/>
            <p:nvPr/>
          </p:nvSpPr>
          <p:spPr>
            <a:xfrm>
              <a:off x="1331239" y="1940012"/>
              <a:ext cx="1683944" cy="16839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6" name="Picture Placeholder 2">
            <a:extLst>
              <a:ext uri="{FF2B5EF4-FFF2-40B4-BE49-F238E27FC236}">
                <a16:creationId xmlns:a16="http://schemas.microsoft.com/office/drawing/2014/main" id="{C7E52F03-1663-412A-8D54-4CF76617FDE4}"/>
              </a:ext>
            </a:extLst>
          </p:cNvPr>
          <p:cNvSpPr>
            <a:spLocks noGrp="1"/>
          </p:cNvSpPr>
          <p:nvPr userDrawn="1">
            <p:ph type="pic" sz="quarter" idx="42" hasCustomPrompt="1"/>
          </p:nvPr>
        </p:nvSpPr>
        <p:spPr>
          <a:xfrm>
            <a:off x="787449" y="1602788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5" name="Picture Placeholder 2">
            <a:extLst>
              <a:ext uri="{FF2B5EF4-FFF2-40B4-BE49-F238E27FC236}">
                <a16:creationId xmlns:a16="http://schemas.microsoft.com/office/drawing/2014/main" id="{A0D9CAE1-34DB-411E-973E-65E1B0F95C46}"/>
              </a:ext>
            </a:extLst>
          </p:cNvPr>
          <p:cNvSpPr>
            <a:spLocks noGrp="1"/>
          </p:cNvSpPr>
          <p:nvPr userDrawn="1">
            <p:ph type="pic" sz="quarter" idx="43" hasCustomPrompt="1"/>
          </p:nvPr>
        </p:nvSpPr>
        <p:spPr>
          <a:xfrm>
            <a:off x="4373637" y="3967971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96" name="Picture Placeholder 2">
            <a:extLst>
              <a:ext uri="{FF2B5EF4-FFF2-40B4-BE49-F238E27FC236}">
                <a16:creationId xmlns:a16="http://schemas.microsoft.com/office/drawing/2014/main" id="{43CFD56F-3711-4FD0-A403-D1A331123718}"/>
              </a:ext>
            </a:extLst>
          </p:cNvPr>
          <p:cNvSpPr>
            <a:spLocks noGrp="1"/>
          </p:cNvSpPr>
          <p:nvPr userDrawn="1">
            <p:ph type="pic" sz="quarter" idx="44" hasCustomPrompt="1"/>
          </p:nvPr>
        </p:nvSpPr>
        <p:spPr>
          <a:xfrm>
            <a:off x="7958837" y="1738526"/>
            <a:ext cx="1637965" cy="163814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75210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7083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332D6FB4-EBC1-4800-80ED-8941DBAE9156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4348632" y="1"/>
            <a:ext cx="5048829" cy="2524415"/>
          </a:xfrm>
          <a:custGeom>
            <a:avLst/>
            <a:gdLst>
              <a:gd name="connsiteX0" fmla="*/ 0 w 5048829"/>
              <a:gd name="connsiteY0" fmla="*/ 0 h 2524415"/>
              <a:gd name="connsiteX1" fmla="*/ 5048829 w 5048829"/>
              <a:gd name="connsiteY1" fmla="*/ 0 h 2524415"/>
              <a:gd name="connsiteX2" fmla="*/ 2524415 w 5048829"/>
              <a:gd name="connsiteY2" fmla="*/ 2524415 h 2524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48829" h="2524415">
                <a:moveTo>
                  <a:pt x="0" y="0"/>
                </a:moveTo>
                <a:lnTo>
                  <a:pt x="5048829" y="0"/>
                </a:lnTo>
                <a:lnTo>
                  <a:pt x="2524415" y="252441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8EB05934-CFA9-4CF2-880B-B2E56C6EEB3E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6977011" y="76505"/>
            <a:ext cx="5103752" cy="5103752"/>
          </a:xfrm>
          <a:custGeom>
            <a:avLst/>
            <a:gdLst>
              <a:gd name="connsiteX0" fmla="*/ 2551876 w 5103752"/>
              <a:gd name="connsiteY0" fmla="*/ 0 h 5103752"/>
              <a:gd name="connsiteX1" fmla="*/ 5103752 w 5103752"/>
              <a:gd name="connsiteY1" fmla="*/ 2551876 h 5103752"/>
              <a:gd name="connsiteX2" fmla="*/ 2551876 w 5103752"/>
              <a:gd name="connsiteY2" fmla="*/ 5103752 h 5103752"/>
              <a:gd name="connsiteX3" fmla="*/ 0 w 5103752"/>
              <a:gd name="connsiteY3" fmla="*/ 2551876 h 51037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3752" h="5103752">
                <a:moveTo>
                  <a:pt x="2551876" y="0"/>
                </a:moveTo>
                <a:lnTo>
                  <a:pt x="5103752" y="2551876"/>
                </a:lnTo>
                <a:lnTo>
                  <a:pt x="2551876" y="51037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FABCF619-B94C-4540-9CD2-1F557D22C236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9669764" y="1"/>
            <a:ext cx="2522237" cy="2519691"/>
          </a:xfrm>
          <a:custGeom>
            <a:avLst/>
            <a:gdLst>
              <a:gd name="connsiteX0" fmla="*/ 0 w 2522237"/>
              <a:gd name="connsiteY0" fmla="*/ 0 h 2519691"/>
              <a:gd name="connsiteX1" fmla="*/ 2522237 w 2522237"/>
              <a:gd name="connsiteY1" fmla="*/ 0 h 2519691"/>
              <a:gd name="connsiteX2" fmla="*/ 2522237 w 2522237"/>
              <a:gd name="connsiteY2" fmla="*/ 2517145 h 2519691"/>
              <a:gd name="connsiteX3" fmla="*/ 2519691 w 2522237"/>
              <a:gd name="connsiteY3" fmla="*/ 2519691 h 25196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22237" h="2519691">
                <a:moveTo>
                  <a:pt x="0" y="0"/>
                </a:moveTo>
                <a:lnTo>
                  <a:pt x="2522237" y="0"/>
                </a:lnTo>
                <a:lnTo>
                  <a:pt x="2522237" y="2517145"/>
                </a:lnTo>
                <a:lnTo>
                  <a:pt x="2519691" y="251969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1BCC93B7-4D46-46B6-8713-F416AC36BDB2}"/>
              </a:ext>
            </a:extLst>
          </p:cNvPr>
          <p:cNvSpPr>
            <a:spLocks noGrp="1"/>
          </p:cNvSpPr>
          <p:nvPr>
            <p:ph type="pic" idx="17" hasCustomPrompt="1"/>
          </p:nvPr>
        </p:nvSpPr>
        <p:spPr>
          <a:xfrm>
            <a:off x="9632854" y="2732348"/>
            <a:ext cx="2559146" cy="4125652"/>
          </a:xfrm>
          <a:custGeom>
            <a:avLst/>
            <a:gdLst>
              <a:gd name="connsiteX0" fmla="*/ 2551876 w 2559146"/>
              <a:gd name="connsiteY0" fmla="*/ 0 h 4125652"/>
              <a:gd name="connsiteX1" fmla="*/ 2559146 w 2559146"/>
              <a:gd name="connsiteY1" fmla="*/ 7270 h 4125652"/>
              <a:gd name="connsiteX2" fmla="*/ 2559146 w 2559146"/>
              <a:gd name="connsiteY2" fmla="*/ 4125652 h 4125652"/>
              <a:gd name="connsiteX3" fmla="*/ 1573776 w 2559146"/>
              <a:gd name="connsiteY3" fmla="*/ 4125652 h 4125652"/>
              <a:gd name="connsiteX4" fmla="*/ 0 w 2559146"/>
              <a:gd name="connsiteY4" fmla="*/ 2551876 h 4125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9146" h="4125652">
                <a:moveTo>
                  <a:pt x="2551876" y="0"/>
                </a:moveTo>
                <a:lnTo>
                  <a:pt x="2559146" y="7270"/>
                </a:lnTo>
                <a:lnTo>
                  <a:pt x="2559146" y="4125652"/>
                </a:lnTo>
                <a:lnTo>
                  <a:pt x="1573776" y="4125652"/>
                </a:lnTo>
                <a:lnTo>
                  <a:pt x="0" y="255187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104916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2674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8578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34329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S LAYOUT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108DD2D-C0B3-4C44-9EEE-54809B842A58}"/>
              </a:ext>
            </a:extLst>
          </p:cNvPr>
          <p:cNvGrpSpPr/>
          <p:nvPr userDrawn="1"/>
        </p:nvGrpSpPr>
        <p:grpSpPr>
          <a:xfrm>
            <a:off x="659509" y="1772815"/>
            <a:ext cx="2435815" cy="4432734"/>
            <a:chOff x="4871870" y="1763729"/>
            <a:chExt cx="2448272" cy="4303935"/>
          </a:xfrm>
        </p:grpSpPr>
        <p:grpSp>
          <p:nvGrpSpPr>
            <p:cNvPr id="10" name="Group 3">
              <a:extLst>
                <a:ext uri="{FF2B5EF4-FFF2-40B4-BE49-F238E27FC236}">
                  <a16:creationId xmlns:a16="http://schemas.microsoft.com/office/drawing/2014/main" id="{4C0835FC-6B8B-437C-B1FE-977C455D369A}"/>
                </a:ext>
              </a:extLst>
            </p:cNvPr>
            <p:cNvGrpSpPr/>
            <p:nvPr/>
          </p:nvGrpSpPr>
          <p:grpSpPr>
            <a:xfrm>
              <a:off x="4871870" y="1763729"/>
              <a:ext cx="2448272" cy="4303935"/>
              <a:chOff x="445712" y="1449040"/>
              <a:chExt cx="2113018" cy="3924176"/>
            </a:xfrm>
          </p:grpSpPr>
          <p:sp>
            <p:nvSpPr>
              <p:cNvPr id="13" name="Rounded Rectangle 4">
                <a:extLst>
                  <a:ext uri="{FF2B5EF4-FFF2-40B4-BE49-F238E27FC236}">
                    <a16:creationId xmlns:a16="http://schemas.microsoft.com/office/drawing/2014/main" id="{07E6942A-270A-4982-BBD5-ED1CB3E41C0C}"/>
                  </a:ext>
                </a:extLst>
              </p:cNvPr>
              <p:cNvSpPr/>
              <p:nvPr userDrawn="1"/>
            </p:nvSpPr>
            <p:spPr>
              <a:xfrm>
                <a:off x="445712" y="1449040"/>
                <a:ext cx="2113018" cy="3924176"/>
              </a:xfrm>
              <a:prstGeom prst="roundRect">
                <a:avLst>
                  <a:gd name="adj" fmla="val 13580"/>
                </a:avLst>
              </a:prstGeom>
              <a:solidFill>
                <a:srgbClr val="262626"/>
              </a:solidFill>
              <a:ln w="88900">
                <a:noFill/>
              </a:ln>
              <a:effectLst/>
              <a:scene3d>
                <a:camera prst="perspectiveFront"/>
                <a:lightRig rig="threePt" dir="t"/>
              </a:scene3d>
              <a:sp3d prstMaterial="plastic">
                <a:bevelT w="127000" h="50800"/>
                <a:bevelB w="127000" h="254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 dirty="0"/>
              </a:p>
            </p:txBody>
          </p:sp>
          <p:sp>
            <p:nvSpPr>
              <p:cNvPr id="14" name="Rectangle 5">
                <a:extLst>
                  <a:ext uri="{FF2B5EF4-FFF2-40B4-BE49-F238E27FC236}">
                    <a16:creationId xmlns:a16="http://schemas.microsoft.com/office/drawing/2014/main" id="{4BFF77AA-5FAB-4FA1-ABFE-6C4487962BA1}"/>
                  </a:ext>
                </a:extLst>
              </p:cNvPr>
              <p:cNvSpPr/>
              <p:nvPr userDrawn="1"/>
            </p:nvSpPr>
            <p:spPr>
              <a:xfrm>
                <a:off x="1379920" y="1650572"/>
                <a:ext cx="216024" cy="34350"/>
              </a:xfrm>
              <a:prstGeom prst="rect">
                <a:avLst/>
              </a:prstGeom>
              <a:solidFill>
                <a:srgbClr val="B0B0B0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grpSp>
            <p:nvGrpSpPr>
              <p:cNvPr id="15" name="Group 6">
                <a:extLst>
                  <a:ext uri="{FF2B5EF4-FFF2-40B4-BE49-F238E27FC236}">
                    <a16:creationId xmlns:a16="http://schemas.microsoft.com/office/drawing/2014/main" id="{F881C3D1-48DC-4AE1-9443-4D9597246D7D}"/>
                  </a:ext>
                </a:extLst>
              </p:cNvPr>
              <p:cNvGrpSpPr/>
              <p:nvPr userDrawn="1"/>
            </p:nvGrpSpPr>
            <p:grpSpPr>
              <a:xfrm>
                <a:off x="1407705" y="5045834"/>
                <a:ext cx="211967" cy="211967"/>
                <a:chOff x="1549420" y="5712364"/>
                <a:chExt cx="312583" cy="312583"/>
              </a:xfrm>
            </p:grpSpPr>
            <p:sp>
              <p:nvSpPr>
                <p:cNvPr id="16" name="Oval 7">
                  <a:extLst>
                    <a:ext uri="{FF2B5EF4-FFF2-40B4-BE49-F238E27FC236}">
                      <a16:creationId xmlns:a16="http://schemas.microsoft.com/office/drawing/2014/main" id="{53724C14-BDD5-4F77-AE14-FB6E59DBC7B4}"/>
                    </a:ext>
                  </a:extLst>
                </p:cNvPr>
                <p:cNvSpPr/>
                <p:nvPr userDrawn="1"/>
              </p:nvSpPr>
              <p:spPr>
                <a:xfrm>
                  <a:off x="1549420" y="5712364"/>
                  <a:ext cx="312583" cy="3125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tx1">
                        <a:lumMod val="94000"/>
                        <a:lumOff val="6000"/>
                      </a:schemeClr>
                    </a:gs>
                    <a:gs pos="56000">
                      <a:schemeClr val="tx1">
                        <a:lumMod val="65000"/>
                        <a:lumOff val="35000"/>
                      </a:schemeClr>
                    </a:gs>
                    <a:gs pos="91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0800000" scaled="1"/>
                  <a:tileRect/>
                </a:gradFill>
                <a:ln w="0">
                  <a:solidFill>
                    <a:srgbClr val="262626"/>
                  </a:solidFill>
                </a:ln>
                <a:scene3d>
                  <a:camera prst="perspectiveFront"/>
                  <a:lightRig rig="threePt" dir="t"/>
                </a:scene3d>
                <a:sp3d>
                  <a:bevelT w="63500"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  <p:sp>
              <p:nvSpPr>
                <p:cNvPr id="17" name="Rounded Rectangle 8">
                  <a:extLst>
                    <a:ext uri="{FF2B5EF4-FFF2-40B4-BE49-F238E27FC236}">
                      <a16:creationId xmlns:a16="http://schemas.microsoft.com/office/drawing/2014/main" id="{7A296803-1F86-42CB-8A85-61CB31B56A1D}"/>
                    </a:ext>
                  </a:extLst>
                </p:cNvPr>
                <p:cNvSpPr/>
                <p:nvPr userDrawn="1"/>
              </p:nvSpPr>
              <p:spPr>
                <a:xfrm>
                  <a:off x="1634225" y="5796647"/>
                  <a:ext cx="142969" cy="144016"/>
                </a:xfrm>
                <a:prstGeom prst="roundRect">
                  <a:avLst/>
                </a:prstGeom>
                <a:solidFill>
                  <a:srgbClr val="737373"/>
                </a:solidFill>
                <a:ln w="6350">
                  <a:solidFill>
                    <a:srgbClr val="B0B0B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</p:grpSp>
        </p:grpSp>
        <p:sp>
          <p:nvSpPr>
            <p:cNvPr id="12" name="Picture Placeholder 2">
              <a:extLst>
                <a:ext uri="{FF2B5EF4-FFF2-40B4-BE49-F238E27FC236}">
                  <a16:creationId xmlns:a16="http://schemas.microsoft.com/office/drawing/2014/main" id="{02647728-65A8-4E8D-9C80-C287152A7EDA}"/>
                </a:ext>
              </a:extLst>
            </p:cNvPr>
            <p:cNvSpPr txBox="1">
              <a:spLocks/>
            </p:cNvSpPr>
            <p:nvPr/>
          </p:nvSpPr>
          <p:spPr>
            <a:xfrm>
              <a:off x="5051890" y="2223507"/>
              <a:ext cx="2088232" cy="338437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Arial" pitchFamily="34" charset="0"/>
                </a:defRPr>
              </a:lvl1pPr>
              <a:lvl2pPr marL="45722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/>
                <a:t>Your Picture Here</a:t>
              </a:r>
              <a:endParaRPr lang="ko-KR" altLang="en-US" dirty="0"/>
            </a:p>
          </p:txBody>
        </p:sp>
      </p:grpSp>
      <p:sp>
        <p:nvSpPr>
          <p:cNvPr id="4" name="그림 개체 틀 2"/>
          <p:cNvSpPr>
            <a:spLocks noGrp="1"/>
          </p:cNvSpPr>
          <p:nvPr>
            <p:ph type="pic" sz="quarter" idx="10" hasCustomPrompt="1"/>
          </p:nvPr>
        </p:nvSpPr>
        <p:spPr>
          <a:xfrm>
            <a:off x="5953328" y="1"/>
            <a:ext cx="6243450" cy="6866390"/>
          </a:xfrm>
          <a:custGeom>
            <a:avLst/>
            <a:gdLst>
              <a:gd name="connsiteX0" fmla="*/ 0 w 4427984"/>
              <a:gd name="connsiteY0" fmla="*/ 0 h 6866389"/>
              <a:gd name="connsiteX1" fmla="*/ 4427984 w 4427984"/>
              <a:gd name="connsiteY1" fmla="*/ 0 h 6866389"/>
              <a:gd name="connsiteX2" fmla="*/ 4427984 w 4427984"/>
              <a:gd name="connsiteY2" fmla="*/ 6866389 h 6866389"/>
              <a:gd name="connsiteX3" fmla="*/ 0 w 4427984"/>
              <a:gd name="connsiteY3" fmla="*/ 6866389 h 6866389"/>
              <a:gd name="connsiteX4" fmla="*/ 0 w 4427984"/>
              <a:gd name="connsiteY4" fmla="*/ 0 h 6866389"/>
              <a:gd name="connsiteX0" fmla="*/ 595618 w 4427984"/>
              <a:gd name="connsiteY0" fmla="*/ 0 h 6883167"/>
              <a:gd name="connsiteX1" fmla="*/ 4427984 w 4427984"/>
              <a:gd name="connsiteY1" fmla="*/ 16778 h 6883167"/>
              <a:gd name="connsiteX2" fmla="*/ 4427984 w 4427984"/>
              <a:gd name="connsiteY2" fmla="*/ 6883167 h 6883167"/>
              <a:gd name="connsiteX3" fmla="*/ 0 w 4427984"/>
              <a:gd name="connsiteY3" fmla="*/ 6883167 h 6883167"/>
              <a:gd name="connsiteX4" fmla="*/ 595618 w 4427984"/>
              <a:gd name="connsiteY4" fmla="*/ 0 h 6883167"/>
              <a:gd name="connsiteX0" fmla="*/ 1258348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258348 w 5090714"/>
              <a:gd name="connsiteY4" fmla="*/ 0 h 6883167"/>
              <a:gd name="connsiteX0" fmla="*/ 1493240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493240 w 5090714"/>
              <a:gd name="connsiteY4" fmla="*/ 0 h 6883167"/>
              <a:gd name="connsiteX0" fmla="*/ 1459684 w 5090714"/>
              <a:gd name="connsiteY0" fmla="*/ 0 h 6866389"/>
              <a:gd name="connsiteX1" fmla="*/ 5090714 w 5090714"/>
              <a:gd name="connsiteY1" fmla="*/ 0 h 6866389"/>
              <a:gd name="connsiteX2" fmla="*/ 5090714 w 5090714"/>
              <a:gd name="connsiteY2" fmla="*/ 6866389 h 6866389"/>
              <a:gd name="connsiteX3" fmla="*/ 0 w 5090714"/>
              <a:gd name="connsiteY3" fmla="*/ 6858001 h 6866389"/>
              <a:gd name="connsiteX4" fmla="*/ 1459684 w 5090714"/>
              <a:gd name="connsiteY4" fmla="*/ 0 h 6866389"/>
              <a:gd name="connsiteX0" fmla="*/ 1711354 w 5090714"/>
              <a:gd name="connsiteY0" fmla="*/ 0 h 6874778"/>
              <a:gd name="connsiteX1" fmla="*/ 5090714 w 5090714"/>
              <a:gd name="connsiteY1" fmla="*/ 8389 h 6874778"/>
              <a:gd name="connsiteX2" fmla="*/ 5090714 w 5090714"/>
              <a:gd name="connsiteY2" fmla="*/ 6874778 h 6874778"/>
              <a:gd name="connsiteX3" fmla="*/ 0 w 5090714"/>
              <a:gd name="connsiteY3" fmla="*/ 6866390 h 6874778"/>
              <a:gd name="connsiteX4" fmla="*/ 1711354 w 5090714"/>
              <a:gd name="connsiteY4" fmla="*/ 0 h 6874778"/>
              <a:gd name="connsiteX0" fmla="*/ 1937857 w 5317217"/>
              <a:gd name="connsiteY0" fmla="*/ 0 h 6874779"/>
              <a:gd name="connsiteX1" fmla="*/ 5317217 w 5317217"/>
              <a:gd name="connsiteY1" fmla="*/ 8389 h 6874779"/>
              <a:gd name="connsiteX2" fmla="*/ 5317217 w 5317217"/>
              <a:gd name="connsiteY2" fmla="*/ 6874778 h 6874779"/>
              <a:gd name="connsiteX3" fmla="*/ 0 w 5317217"/>
              <a:gd name="connsiteY3" fmla="*/ 6874779 h 6874779"/>
              <a:gd name="connsiteX4" fmla="*/ 1937857 w 5317217"/>
              <a:gd name="connsiteY4" fmla="*/ 0 h 6874779"/>
              <a:gd name="connsiteX0" fmla="*/ 1280632 w 5317217"/>
              <a:gd name="connsiteY0" fmla="*/ 10661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0661 h 6866390"/>
              <a:gd name="connsiteX0" fmla="*/ 1280632 w 5317217"/>
              <a:gd name="connsiteY0" fmla="*/ 1136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136 h 6866390"/>
              <a:gd name="connsiteX0" fmla="*/ 1413982 w 5450567"/>
              <a:gd name="connsiteY0" fmla="*/ 1136 h 6866390"/>
              <a:gd name="connsiteX1" fmla="*/ 5450567 w 5450567"/>
              <a:gd name="connsiteY1" fmla="*/ 0 h 6866390"/>
              <a:gd name="connsiteX2" fmla="*/ 5450567 w 5450567"/>
              <a:gd name="connsiteY2" fmla="*/ 6866389 h 6866390"/>
              <a:gd name="connsiteX3" fmla="*/ 0 w 5450567"/>
              <a:gd name="connsiteY3" fmla="*/ 6866390 h 6866390"/>
              <a:gd name="connsiteX4" fmla="*/ 1413982 w 5450567"/>
              <a:gd name="connsiteY4" fmla="*/ 1136 h 6866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0567" h="6866390">
                <a:moveTo>
                  <a:pt x="1413982" y="1136"/>
                </a:moveTo>
                <a:lnTo>
                  <a:pt x="5450567" y="0"/>
                </a:lnTo>
                <a:lnTo>
                  <a:pt x="5450567" y="6866389"/>
                </a:lnTo>
                <a:lnTo>
                  <a:pt x="0" y="6866390"/>
                </a:lnTo>
                <a:lnTo>
                  <a:pt x="1413982" y="11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>
            <a:extLst>
              <a:ext uri="{FF2B5EF4-FFF2-40B4-BE49-F238E27FC236}">
                <a16:creationId xmlns:a16="http://schemas.microsoft.com/office/drawing/2014/main" id="{06B29B0E-C385-4751-A903-AF91C785A23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7780" y="2142999"/>
            <a:ext cx="2144970" cy="36281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473920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3028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3439889" y="1"/>
            <a:ext cx="2520000" cy="47251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9" hasCustomPrompt="1"/>
          </p:nvPr>
        </p:nvSpPr>
        <p:spPr>
          <a:xfrm>
            <a:off x="6235774" y="692696"/>
            <a:ext cx="2520000" cy="616530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27442868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4124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71851970-6E29-4DD3-9F5E-8C7E24CF843B}"/>
              </a:ext>
            </a:extLst>
          </p:cNvPr>
          <p:cNvSpPr/>
          <p:nvPr userDrawn="1"/>
        </p:nvSpPr>
        <p:spPr>
          <a:xfrm>
            <a:off x="-155643" y="5822933"/>
            <a:ext cx="7228116" cy="53005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2D74ACB-A22B-4507-B17C-22FF45CBE75F}"/>
              </a:ext>
            </a:extLst>
          </p:cNvPr>
          <p:cNvGrpSpPr/>
          <p:nvPr userDrawn="1"/>
        </p:nvGrpSpPr>
        <p:grpSpPr>
          <a:xfrm>
            <a:off x="738218" y="2966940"/>
            <a:ext cx="5597327" cy="3075352"/>
            <a:chOff x="-548507" y="477868"/>
            <a:chExt cx="11570449" cy="6357177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A849B21-CE15-4FB9-9661-76002FE3FB65}"/>
                </a:ext>
              </a:extLst>
            </p:cNvPr>
            <p:cNvSpPr/>
            <p:nvPr/>
          </p:nvSpPr>
          <p:spPr>
            <a:xfrm>
              <a:off x="-482765" y="6440599"/>
              <a:ext cx="11438966" cy="394446"/>
            </a:xfrm>
            <a:custGeom>
              <a:avLst/>
              <a:gdLst>
                <a:gd name="connsiteX0" fmla="*/ 1605439 w 1657350"/>
                <a:gd name="connsiteY0" fmla="*/ 54769 h 57150"/>
                <a:gd name="connsiteX1" fmla="*/ 1652111 w 1657350"/>
                <a:gd name="connsiteY1" fmla="*/ 22384 h 57150"/>
                <a:gd name="connsiteX2" fmla="*/ 1652111 w 1657350"/>
                <a:gd name="connsiteY2" fmla="*/ 22384 h 57150"/>
                <a:gd name="connsiteX3" fmla="*/ 1636871 w 1657350"/>
                <a:gd name="connsiteY3" fmla="*/ 7144 h 57150"/>
                <a:gd name="connsiteX4" fmla="*/ 44291 w 1657350"/>
                <a:gd name="connsiteY4" fmla="*/ 12859 h 57150"/>
                <a:gd name="connsiteX5" fmla="*/ 23336 w 1657350"/>
                <a:gd name="connsiteY5" fmla="*/ 12859 h 57150"/>
                <a:gd name="connsiteX6" fmla="*/ 7144 w 1657350"/>
                <a:gd name="connsiteY6" fmla="*/ 26194 h 57150"/>
                <a:gd name="connsiteX7" fmla="*/ 7144 w 1657350"/>
                <a:gd name="connsiteY7" fmla="*/ 26194 h 57150"/>
                <a:gd name="connsiteX8" fmla="*/ 50959 w 1657350"/>
                <a:gd name="connsiteY8" fmla="*/ 53816 h 57150"/>
                <a:gd name="connsiteX9" fmla="*/ 51911 w 1657350"/>
                <a:gd name="connsiteY9" fmla="*/ 54769 h 57150"/>
                <a:gd name="connsiteX10" fmla="*/ 51911 w 1657350"/>
                <a:gd name="connsiteY10" fmla="*/ 54769 h 57150"/>
                <a:gd name="connsiteX11" fmla="*/ 56674 w 1657350"/>
                <a:gd name="connsiteY11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57350" h="57150">
                  <a:moveTo>
                    <a:pt x="1605439" y="54769"/>
                  </a:moveTo>
                  <a:cubicBezTo>
                    <a:pt x="1605439" y="54769"/>
                    <a:pt x="1638776" y="50959"/>
                    <a:pt x="1652111" y="22384"/>
                  </a:cubicBezTo>
                  <a:lnTo>
                    <a:pt x="1652111" y="22384"/>
                  </a:lnTo>
                  <a:cubicBezTo>
                    <a:pt x="1652111" y="13811"/>
                    <a:pt x="1645444" y="7144"/>
                    <a:pt x="1636871" y="7144"/>
                  </a:cubicBezTo>
                  <a:lnTo>
                    <a:pt x="44291" y="12859"/>
                  </a:lnTo>
                  <a:lnTo>
                    <a:pt x="23336" y="12859"/>
                  </a:lnTo>
                  <a:cubicBezTo>
                    <a:pt x="14764" y="12859"/>
                    <a:pt x="7144" y="18574"/>
                    <a:pt x="7144" y="26194"/>
                  </a:cubicBezTo>
                  <a:lnTo>
                    <a:pt x="7144" y="26194"/>
                  </a:lnTo>
                  <a:cubicBezTo>
                    <a:pt x="17621" y="45244"/>
                    <a:pt x="40481" y="51911"/>
                    <a:pt x="50959" y="53816"/>
                  </a:cubicBezTo>
                  <a:lnTo>
                    <a:pt x="51911" y="54769"/>
                  </a:lnTo>
                  <a:cubicBezTo>
                    <a:pt x="51911" y="54769"/>
                    <a:pt x="51911" y="54769"/>
                    <a:pt x="51911" y="54769"/>
                  </a:cubicBezTo>
                  <a:lnTo>
                    <a:pt x="56674" y="54769"/>
                  </a:lnTo>
                </a:path>
              </a:pathLst>
            </a:custGeom>
            <a:solidFill>
              <a:srgbClr val="5F6767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ABBADD96-8742-47E9-ADBF-966AF6C2A88A}"/>
                </a:ext>
              </a:extLst>
            </p:cNvPr>
            <p:cNvSpPr/>
            <p:nvPr/>
          </p:nvSpPr>
          <p:spPr>
            <a:xfrm>
              <a:off x="700575" y="477868"/>
              <a:ext cx="9072285" cy="5916709"/>
            </a:xfrm>
            <a:custGeom>
              <a:avLst/>
              <a:gdLst>
                <a:gd name="connsiteX0" fmla="*/ 1311116 w 1314450"/>
                <a:gd name="connsiteY0" fmla="*/ 813911 h 857250"/>
                <a:gd name="connsiteX1" fmla="*/ 1281589 w 1314450"/>
                <a:gd name="connsiteY1" fmla="*/ 852964 h 857250"/>
                <a:gd name="connsiteX2" fmla="*/ 36671 w 1314450"/>
                <a:gd name="connsiteY2" fmla="*/ 852964 h 857250"/>
                <a:gd name="connsiteX3" fmla="*/ 7144 w 1314450"/>
                <a:gd name="connsiteY3" fmla="*/ 813911 h 857250"/>
                <a:gd name="connsiteX4" fmla="*/ 7144 w 1314450"/>
                <a:gd name="connsiteY4" fmla="*/ 46196 h 857250"/>
                <a:gd name="connsiteX5" fmla="*/ 36671 w 1314450"/>
                <a:gd name="connsiteY5" fmla="*/ 7144 h 857250"/>
                <a:gd name="connsiteX6" fmla="*/ 1281589 w 1314450"/>
                <a:gd name="connsiteY6" fmla="*/ 7144 h 857250"/>
                <a:gd name="connsiteX7" fmla="*/ 1311116 w 1314450"/>
                <a:gd name="connsiteY7" fmla="*/ 46196 h 857250"/>
                <a:gd name="connsiteX8" fmla="*/ 1311116 w 1314450"/>
                <a:gd name="connsiteY8" fmla="*/ 813911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14450" h="857250">
                  <a:moveTo>
                    <a:pt x="1311116" y="813911"/>
                  </a:moveTo>
                  <a:cubicBezTo>
                    <a:pt x="1311116" y="834866"/>
                    <a:pt x="1297781" y="852964"/>
                    <a:pt x="1281589" y="852964"/>
                  </a:cubicBezTo>
                  <a:lnTo>
                    <a:pt x="36671" y="852964"/>
                  </a:lnTo>
                  <a:cubicBezTo>
                    <a:pt x="20479" y="852964"/>
                    <a:pt x="7144" y="835819"/>
                    <a:pt x="7144" y="813911"/>
                  </a:cubicBezTo>
                  <a:lnTo>
                    <a:pt x="7144" y="46196"/>
                  </a:lnTo>
                  <a:cubicBezTo>
                    <a:pt x="7144" y="25241"/>
                    <a:pt x="20479" y="7144"/>
                    <a:pt x="36671" y="7144"/>
                  </a:cubicBezTo>
                  <a:lnTo>
                    <a:pt x="1281589" y="7144"/>
                  </a:lnTo>
                  <a:cubicBezTo>
                    <a:pt x="1297781" y="7144"/>
                    <a:pt x="1311116" y="24289"/>
                    <a:pt x="1311116" y="46196"/>
                  </a:cubicBezTo>
                  <a:lnTo>
                    <a:pt x="1311116" y="813911"/>
                  </a:ln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784A9D00-91F0-4D80-A859-DDF02D71AAC0}"/>
                </a:ext>
              </a:extLst>
            </p:cNvPr>
            <p:cNvSpPr/>
            <p:nvPr/>
          </p:nvSpPr>
          <p:spPr>
            <a:xfrm>
              <a:off x="1088451" y="839448"/>
              <a:ext cx="8283390" cy="5062073"/>
            </a:xfrm>
            <a:custGeom>
              <a:avLst/>
              <a:gdLst>
                <a:gd name="connsiteX0" fmla="*/ 7144 w 1200150"/>
                <a:gd name="connsiteY0" fmla="*/ 7144 h 733425"/>
                <a:gd name="connsiteX1" fmla="*/ 1196816 w 1200150"/>
                <a:gd name="connsiteY1" fmla="*/ 7144 h 733425"/>
                <a:gd name="connsiteX2" fmla="*/ 1196816 w 1200150"/>
                <a:gd name="connsiteY2" fmla="*/ 730091 h 733425"/>
                <a:gd name="connsiteX3" fmla="*/ 7144 w 1200150"/>
                <a:gd name="connsiteY3" fmla="*/ 730091 h 733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00150" h="733425">
                  <a:moveTo>
                    <a:pt x="7144" y="7144"/>
                  </a:moveTo>
                  <a:lnTo>
                    <a:pt x="1196816" y="7144"/>
                  </a:lnTo>
                  <a:lnTo>
                    <a:pt x="1196816" y="730091"/>
                  </a:lnTo>
                  <a:lnTo>
                    <a:pt x="7144" y="730091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C31B7BAF-937A-4CEF-827A-FDF7B177430F}"/>
                </a:ext>
              </a:extLst>
            </p:cNvPr>
            <p:cNvSpPr/>
            <p:nvPr/>
          </p:nvSpPr>
          <p:spPr>
            <a:xfrm>
              <a:off x="-548507" y="6164484"/>
              <a:ext cx="11570449" cy="460187"/>
            </a:xfrm>
            <a:custGeom>
              <a:avLst/>
              <a:gdLst>
                <a:gd name="connsiteX0" fmla="*/ 50006 w 1676400"/>
                <a:gd name="connsiteY0" fmla="*/ 7144 h 66675"/>
                <a:gd name="connsiteX1" fmla="*/ 1630204 w 1676400"/>
                <a:gd name="connsiteY1" fmla="*/ 7144 h 66675"/>
                <a:gd name="connsiteX2" fmla="*/ 1672114 w 1676400"/>
                <a:gd name="connsiteY2" fmla="*/ 49054 h 66675"/>
                <a:gd name="connsiteX3" fmla="*/ 1672114 w 1676400"/>
                <a:gd name="connsiteY3" fmla="*/ 57626 h 66675"/>
                <a:gd name="connsiteX4" fmla="*/ 1656874 w 1676400"/>
                <a:gd name="connsiteY4" fmla="*/ 62389 h 66675"/>
                <a:gd name="connsiteX5" fmla="*/ 1654016 w 1676400"/>
                <a:gd name="connsiteY5" fmla="*/ 62389 h 66675"/>
                <a:gd name="connsiteX6" fmla="*/ 29051 w 1676400"/>
                <a:gd name="connsiteY6" fmla="*/ 62389 h 66675"/>
                <a:gd name="connsiteX7" fmla="*/ 21431 w 1676400"/>
                <a:gd name="connsiteY7" fmla="*/ 63341 h 66675"/>
                <a:gd name="connsiteX8" fmla="*/ 7144 w 1676400"/>
                <a:gd name="connsiteY8" fmla="*/ 55721 h 66675"/>
                <a:gd name="connsiteX9" fmla="*/ 7144 w 1676400"/>
                <a:gd name="connsiteY9" fmla="*/ 48101 h 66675"/>
                <a:gd name="connsiteX10" fmla="*/ 50006 w 1676400"/>
                <a:gd name="connsiteY10" fmla="*/ 714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76400" h="66675">
                  <a:moveTo>
                    <a:pt x="50006" y="7144"/>
                  </a:moveTo>
                  <a:lnTo>
                    <a:pt x="1630204" y="7144"/>
                  </a:lnTo>
                  <a:cubicBezTo>
                    <a:pt x="1653064" y="7144"/>
                    <a:pt x="1672114" y="26194"/>
                    <a:pt x="1672114" y="49054"/>
                  </a:cubicBezTo>
                  <a:lnTo>
                    <a:pt x="1672114" y="57626"/>
                  </a:lnTo>
                  <a:cubicBezTo>
                    <a:pt x="1672114" y="57626"/>
                    <a:pt x="1674019" y="64294"/>
                    <a:pt x="1656874" y="62389"/>
                  </a:cubicBezTo>
                  <a:cubicBezTo>
                    <a:pt x="1655921" y="62389"/>
                    <a:pt x="1654969" y="62389"/>
                    <a:pt x="1654016" y="62389"/>
                  </a:cubicBezTo>
                  <a:lnTo>
                    <a:pt x="29051" y="62389"/>
                  </a:lnTo>
                  <a:cubicBezTo>
                    <a:pt x="26194" y="62389"/>
                    <a:pt x="24289" y="62389"/>
                    <a:pt x="21431" y="63341"/>
                  </a:cubicBezTo>
                  <a:cubicBezTo>
                    <a:pt x="16669" y="64294"/>
                    <a:pt x="8096" y="64294"/>
                    <a:pt x="7144" y="55721"/>
                  </a:cubicBezTo>
                  <a:lnTo>
                    <a:pt x="7144" y="48101"/>
                  </a:lnTo>
                  <a:cubicBezTo>
                    <a:pt x="8096" y="25241"/>
                    <a:pt x="26194" y="7144"/>
                    <a:pt x="50006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E3FD438-8B5C-47BC-96ED-07C3FD4A617D}"/>
                </a:ext>
              </a:extLst>
            </p:cNvPr>
            <p:cNvSpPr/>
            <p:nvPr/>
          </p:nvSpPr>
          <p:spPr>
            <a:xfrm>
              <a:off x="4438629" y="6215033"/>
              <a:ext cx="1618413" cy="184076"/>
            </a:xfrm>
            <a:custGeom>
              <a:avLst/>
              <a:gdLst>
                <a:gd name="connsiteX0" fmla="*/ 1478513 w 1618413"/>
                <a:gd name="connsiteY0" fmla="*/ 177499 h 184076"/>
                <a:gd name="connsiteX1" fmla="*/ 1485084 w 1618413"/>
                <a:gd name="connsiteY1" fmla="*/ 177499 h 184076"/>
                <a:gd name="connsiteX2" fmla="*/ 1502686 w 1618413"/>
                <a:gd name="connsiteY2" fmla="*/ 178122 h 184076"/>
                <a:gd name="connsiteX3" fmla="*/ 1499879 w 1618413"/>
                <a:gd name="connsiteY3" fmla="*/ 178526 h 184076"/>
                <a:gd name="connsiteX4" fmla="*/ 1478513 w 1618413"/>
                <a:gd name="connsiteY4" fmla="*/ 177499 h 184076"/>
                <a:gd name="connsiteX5" fmla="*/ 84799 w 1618413"/>
                <a:gd name="connsiteY5" fmla="*/ 170928 h 184076"/>
                <a:gd name="connsiteX6" fmla="*/ 117666 w 1618413"/>
                <a:gd name="connsiteY6" fmla="*/ 177499 h 184076"/>
                <a:gd name="connsiteX7" fmla="*/ 104518 w 1618413"/>
                <a:gd name="connsiteY7" fmla="*/ 177499 h 184076"/>
                <a:gd name="connsiteX8" fmla="*/ 84799 w 1618413"/>
                <a:gd name="connsiteY8" fmla="*/ 170928 h 184076"/>
                <a:gd name="connsiteX9" fmla="*/ 1603418 w 1618413"/>
                <a:gd name="connsiteY9" fmla="*/ 0 h 184076"/>
                <a:gd name="connsiteX10" fmla="*/ 1616567 w 1618413"/>
                <a:gd name="connsiteY10" fmla="*/ 0 h 184076"/>
                <a:gd name="connsiteX11" fmla="*/ 1511177 w 1618413"/>
                <a:gd name="connsiteY11" fmla="*/ 178423 h 184076"/>
                <a:gd name="connsiteX12" fmla="*/ 1502686 w 1618413"/>
                <a:gd name="connsiteY12" fmla="*/ 178122 h 184076"/>
                <a:gd name="connsiteX13" fmla="*/ 1521501 w 1618413"/>
                <a:gd name="connsiteY13" fmla="*/ 175419 h 184076"/>
                <a:gd name="connsiteX14" fmla="*/ 1603418 w 1618413"/>
                <a:gd name="connsiteY14" fmla="*/ 6571 h 184076"/>
                <a:gd name="connsiteX15" fmla="*/ 5911 w 1618413"/>
                <a:gd name="connsiteY15" fmla="*/ 0 h 184076"/>
                <a:gd name="connsiteX16" fmla="*/ 19060 w 1618413"/>
                <a:gd name="connsiteY16" fmla="*/ 6571 h 184076"/>
                <a:gd name="connsiteX17" fmla="*/ 91379 w 1618413"/>
                <a:gd name="connsiteY17" fmla="*/ 184076 h 184076"/>
                <a:gd name="connsiteX18" fmla="*/ 5911 w 1618413"/>
                <a:gd name="connsiteY18" fmla="*/ 0 h 184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18413" h="184076">
                  <a:moveTo>
                    <a:pt x="1478513" y="177499"/>
                  </a:moveTo>
                  <a:lnTo>
                    <a:pt x="1485084" y="177499"/>
                  </a:lnTo>
                  <a:lnTo>
                    <a:pt x="1502686" y="178122"/>
                  </a:lnTo>
                  <a:lnTo>
                    <a:pt x="1499879" y="178526"/>
                  </a:lnTo>
                  <a:cubicBezTo>
                    <a:pt x="1487142" y="179142"/>
                    <a:pt x="1478513" y="177499"/>
                    <a:pt x="1478513" y="177499"/>
                  </a:cubicBezTo>
                  <a:close/>
                  <a:moveTo>
                    <a:pt x="84799" y="170928"/>
                  </a:moveTo>
                  <a:cubicBezTo>
                    <a:pt x="97947" y="177499"/>
                    <a:pt x="104518" y="177499"/>
                    <a:pt x="117666" y="177499"/>
                  </a:cubicBezTo>
                  <a:lnTo>
                    <a:pt x="104518" y="177499"/>
                  </a:lnTo>
                  <a:cubicBezTo>
                    <a:pt x="97947" y="177499"/>
                    <a:pt x="91370" y="177499"/>
                    <a:pt x="84799" y="170928"/>
                  </a:cubicBezTo>
                  <a:close/>
                  <a:moveTo>
                    <a:pt x="1603418" y="0"/>
                  </a:moveTo>
                  <a:lnTo>
                    <a:pt x="1616567" y="0"/>
                  </a:lnTo>
                  <a:cubicBezTo>
                    <a:pt x="1631361" y="152847"/>
                    <a:pt x="1553705" y="176266"/>
                    <a:pt x="1511177" y="178423"/>
                  </a:cubicBezTo>
                  <a:lnTo>
                    <a:pt x="1502686" y="178122"/>
                  </a:lnTo>
                  <a:lnTo>
                    <a:pt x="1521501" y="175419"/>
                  </a:lnTo>
                  <a:cubicBezTo>
                    <a:pt x="1560791" y="165788"/>
                    <a:pt x="1611636" y="129836"/>
                    <a:pt x="1603418" y="6571"/>
                  </a:cubicBezTo>
                  <a:close/>
                  <a:moveTo>
                    <a:pt x="5911" y="0"/>
                  </a:moveTo>
                  <a:lnTo>
                    <a:pt x="19060" y="6571"/>
                  </a:lnTo>
                  <a:cubicBezTo>
                    <a:pt x="19060" y="6571"/>
                    <a:pt x="-20385" y="144631"/>
                    <a:pt x="91379" y="184076"/>
                  </a:cubicBezTo>
                  <a:cubicBezTo>
                    <a:pt x="-33534" y="151202"/>
                    <a:pt x="5911" y="0"/>
                    <a:pt x="5911" y="0"/>
                  </a:cubicBezTo>
                  <a:close/>
                </a:path>
              </a:pathLst>
            </a:custGeom>
            <a:solidFill>
              <a:srgbClr val="4D4D4D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38E8840-2F16-451C-890B-8F89FA42FB9D}"/>
                </a:ext>
              </a:extLst>
            </p:cNvPr>
            <p:cNvGrpSpPr/>
            <p:nvPr/>
          </p:nvGrpSpPr>
          <p:grpSpPr>
            <a:xfrm>
              <a:off x="1606" y="6382978"/>
              <a:ext cx="413937" cy="115242"/>
              <a:chOff x="5955" y="6353672"/>
              <a:chExt cx="413937" cy="115242"/>
            </a:xfrm>
          </p:grpSpPr>
          <p:sp>
            <p:nvSpPr>
              <p:cNvPr id="14" name="Rectangle: Rounded Corners 13">
                <a:extLst>
                  <a:ext uri="{FF2B5EF4-FFF2-40B4-BE49-F238E27FC236}">
                    <a16:creationId xmlns:a16="http://schemas.microsoft.com/office/drawing/2014/main" id="{25FA2B39-D875-4EB6-A923-3D5766DB2170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02B39FDC-540A-4462-832F-2F4170327FD6}"/>
                  </a:ext>
                </a:extLst>
              </p:cNvPr>
              <p:cNvSpPr/>
              <p:nvPr/>
            </p:nvSpPr>
            <p:spPr>
              <a:xfrm>
                <a:off x="99417" y="6382279"/>
                <a:ext cx="227012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2BF5FC40-BAB3-44E6-A76F-4449B55EF7CA}"/>
                </a:ext>
              </a:extLst>
            </p:cNvPr>
            <p:cNvGrpSpPr/>
            <p:nvPr/>
          </p:nvGrpSpPr>
          <p:grpSpPr>
            <a:xfrm>
              <a:off x="9855291" y="6381600"/>
              <a:ext cx="885989" cy="115242"/>
              <a:chOff x="5955" y="6353672"/>
              <a:chExt cx="413937" cy="115242"/>
            </a:xfrm>
          </p:grpSpPr>
          <p:sp>
            <p:nvSpPr>
              <p:cNvPr id="12" name="Rectangle: Rounded Corners 11">
                <a:extLst>
                  <a:ext uri="{FF2B5EF4-FFF2-40B4-BE49-F238E27FC236}">
                    <a16:creationId xmlns:a16="http://schemas.microsoft.com/office/drawing/2014/main" id="{B078A552-7F6D-4C12-9A77-AC4C01B33624}"/>
                  </a:ext>
                </a:extLst>
              </p:cNvPr>
              <p:cNvSpPr/>
              <p:nvPr/>
            </p:nvSpPr>
            <p:spPr>
              <a:xfrm>
                <a:off x="5955" y="6353672"/>
                <a:ext cx="413937" cy="115242"/>
              </a:xfrm>
              <a:prstGeom prst="roundRect">
                <a:avLst>
                  <a:gd name="adj" fmla="val 28154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935F7417-B7FC-401C-A1CC-37FA6D3255DF}"/>
                  </a:ext>
                </a:extLst>
              </p:cNvPr>
              <p:cNvSpPr/>
              <p:nvPr/>
            </p:nvSpPr>
            <p:spPr>
              <a:xfrm>
                <a:off x="84761" y="6382279"/>
                <a:ext cx="256326" cy="55272"/>
              </a:xfrm>
              <a:prstGeom prst="roundRect">
                <a:avLst>
                  <a:gd name="adj" fmla="val 28154"/>
                </a:avLst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FC33F70-49EE-460F-907B-11B885588A9C}"/>
                </a:ext>
              </a:extLst>
            </p:cNvPr>
            <p:cNvSpPr/>
            <p:nvPr/>
          </p:nvSpPr>
          <p:spPr>
            <a:xfrm>
              <a:off x="3892805" y="496953"/>
              <a:ext cx="5479036" cy="5431217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4B47D62F-D77B-4B0E-A65D-EA92E6B01EF5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1460973" y="3139665"/>
            <a:ext cx="4145457" cy="24896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3AD81A65-D555-49BE-8D52-7F50625BF1A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6799149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476378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4" name="Group 633">
            <a:extLst>
              <a:ext uri="{FF2B5EF4-FFF2-40B4-BE49-F238E27FC236}">
                <a16:creationId xmlns:a16="http://schemas.microsoft.com/office/drawing/2014/main" id="{AAEE2BD1-B8F7-479D-941B-7C91AF788893}"/>
              </a:ext>
            </a:extLst>
          </p:cNvPr>
          <p:cNvGrpSpPr/>
          <p:nvPr userDrawn="1"/>
        </p:nvGrpSpPr>
        <p:grpSpPr>
          <a:xfrm>
            <a:off x="-266651" y="244950"/>
            <a:ext cx="12743631" cy="6344328"/>
            <a:chOff x="-266651" y="244950"/>
            <a:chExt cx="12743631" cy="6344328"/>
          </a:xfrm>
          <a:solidFill>
            <a:schemeClr val="bg1">
              <a:alpha val="10000"/>
            </a:schemeClr>
          </a:solidFill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830C1C8E-FDE2-439F-80D9-FB4D6EE1615F}"/>
                </a:ext>
              </a:extLst>
            </p:cNvPr>
            <p:cNvGrpSpPr/>
            <p:nvPr userDrawn="1"/>
          </p:nvGrpSpPr>
          <p:grpSpPr>
            <a:xfrm>
              <a:off x="26804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" name="Oval 1">
                <a:extLst>
                  <a:ext uri="{FF2B5EF4-FFF2-40B4-BE49-F238E27FC236}">
                    <a16:creationId xmlns:a16="http://schemas.microsoft.com/office/drawing/2014/main" id="{FA9A91F6-421C-410C-BB90-DE3EE2BF2FD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" name="Oval 1">
                <a:extLst>
                  <a:ext uri="{FF2B5EF4-FFF2-40B4-BE49-F238E27FC236}">
                    <a16:creationId xmlns:a16="http://schemas.microsoft.com/office/drawing/2014/main" id="{183E29A1-4F71-4814-944E-0CE8B235063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" name="Oval 1">
                <a:extLst>
                  <a:ext uri="{FF2B5EF4-FFF2-40B4-BE49-F238E27FC236}">
                    <a16:creationId xmlns:a16="http://schemas.microsoft.com/office/drawing/2014/main" id="{22B4A808-26CE-4C92-9ACB-ACD71BFB388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" name="Oval 1">
                <a:extLst>
                  <a:ext uri="{FF2B5EF4-FFF2-40B4-BE49-F238E27FC236}">
                    <a16:creationId xmlns:a16="http://schemas.microsoft.com/office/drawing/2014/main" id="{41392400-9AAD-4D35-BF1F-E4C93B95824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" name="Oval 1">
                <a:extLst>
                  <a:ext uri="{FF2B5EF4-FFF2-40B4-BE49-F238E27FC236}">
                    <a16:creationId xmlns:a16="http://schemas.microsoft.com/office/drawing/2014/main" id="{EAE676CF-D694-4B09-AB1C-F61E459071A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" name="Oval 1">
                <a:extLst>
                  <a:ext uri="{FF2B5EF4-FFF2-40B4-BE49-F238E27FC236}">
                    <a16:creationId xmlns:a16="http://schemas.microsoft.com/office/drawing/2014/main" id="{7CB33FEB-A4DE-4217-A530-751C069A217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" name="Oval 1">
                <a:extLst>
                  <a:ext uri="{FF2B5EF4-FFF2-40B4-BE49-F238E27FC236}">
                    <a16:creationId xmlns:a16="http://schemas.microsoft.com/office/drawing/2014/main" id="{4B19AB9F-8557-44A9-B946-8DEF220BA2E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E038E5BD-FD77-47D0-867B-755250C4655D}"/>
                </a:ext>
              </a:extLst>
            </p:cNvPr>
            <p:cNvGrpSpPr/>
            <p:nvPr userDrawn="1"/>
          </p:nvGrpSpPr>
          <p:grpSpPr>
            <a:xfrm>
              <a:off x="135699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2" name="Oval 1">
                <a:extLst>
                  <a:ext uri="{FF2B5EF4-FFF2-40B4-BE49-F238E27FC236}">
                    <a16:creationId xmlns:a16="http://schemas.microsoft.com/office/drawing/2014/main" id="{CE071054-DE68-4EEC-9C32-479F3AC5A83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" name="Oval 1">
                <a:extLst>
                  <a:ext uri="{FF2B5EF4-FFF2-40B4-BE49-F238E27FC236}">
                    <a16:creationId xmlns:a16="http://schemas.microsoft.com/office/drawing/2014/main" id="{97FD0A8C-095E-4889-8E17-2F169A5C5AE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" name="Oval 1">
                <a:extLst>
                  <a:ext uri="{FF2B5EF4-FFF2-40B4-BE49-F238E27FC236}">
                    <a16:creationId xmlns:a16="http://schemas.microsoft.com/office/drawing/2014/main" id="{B5AA2E8E-879B-491C-A99E-CADE9D41C92C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" name="Oval 1">
                <a:extLst>
                  <a:ext uri="{FF2B5EF4-FFF2-40B4-BE49-F238E27FC236}">
                    <a16:creationId xmlns:a16="http://schemas.microsoft.com/office/drawing/2014/main" id="{A8CA4394-EBE4-464C-9A0C-1CB3EF2AD0F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" name="Oval 1">
                <a:extLst>
                  <a:ext uri="{FF2B5EF4-FFF2-40B4-BE49-F238E27FC236}">
                    <a16:creationId xmlns:a16="http://schemas.microsoft.com/office/drawing/2014/main" id="{03D3766E-6E4C-4E7B-8444-93C433906C7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" name="Oval 1">
                <a:extLst>
                  <a:ext uri="{FF2B5EF4-FFF2-40B4-BE49-F238E27FC236}">
                    <a16:creationId xmlns:a16="http://schemas.microsoft.com/office/drawing/2014/main" id="{198B9FBA-996D-4A14-ABE1-B536C25E3A3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" name="Oval 1">
                <a:extLst>
                  <a:ext uri="{FF2B5EF4-FFF2-40B4-BE49-F238E27FC236}">
                    <a16:creationId xmlns:a16="http://schemas.microsoft.com/office/drawing/2014/main" id="{421498BD-FB34-4B84-B16A-EC7F512644B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3A20C5DF-8AB4-4B2D-97DE-4633EE466B9E}"/>
                </a:ext>
              </a:extLst>
            </p:cNvPr>
            <p:cNvGrpSpPr/>
            <p:nvPr userDrawn="1"/>
          </p:nvGrpSpPr>
          <p:grpSpPr>
            <a:xfrm>
              <a:off x="244595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" name="Oval 1">
                <a:extLst>
                  <a:ext uri="{FF2B5EF4-FFF2-40B4-BE49-F238E27FC236}">
                    <a16:creationId xmlns:a16="http://schemas.microsoft.com/office/drawing/2014/main" id="{6B84BF65-01DE-444D-B530-612D994EAFC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" name="Oval 1">
                <a:extLst>
                  <a:ext uri="{FF2B5EF4-FFF2-40B4-BE49-F238E27FC236}">
                    <a16:creationId xmlns:a16="http://schemas.microsoft.com/office/drawing/2014/main" id="{6DDF4C6F-D2A5-4C9D-8F35-B79C4FAD40C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2" name="Oval 1">
                <a:extLst>
                  <a:ext uri="{FF2B5EF4-FFF2-40B4-BE49-F238E27FC236}">
                    <a16:creationId xmlns:a16="http://schemas.microsoft.com/office/drawing/2014/main" id="{ACA35109-5140-4C6C-88C5-13F64F69A0D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3" name="Oval 1">
                <a:extLst>
                  <a:ext uri="{FF2B5EF4-FFF2-40B4-BE49-F238E27FC236}">
                    <a16:creationId xmlns:a16="http://schemas.microsoft.com/office/drawing/2014/main" id="{18D9B9DB-CC19-4100-A75C-8F348A864BE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" name="Oval 1">
                <a:extLst>
                  <a:ext uri="{FF2B5EF4-FFF2-40B4-BE49-F238E27FC236}">
                    <a16:creationId xmlns:a16="http://schemas.microsoft.com/office/drawing/2014/main" id="{5FF4363E-399F-46BE-8A6D-15F299A88E1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" name="Oval 1">
                <a:extLst>
                  <a:ext uri="{FF2B5EF4-FFF2-40B4-BE49-F238E27FC236}">
                    <a16:creationId xmlns:a16="http://schemas.microsoft.com/office/drawing/2014/main" id="{AE02F958-2DD1-4756-ACDD-0D259DDFA27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" name="Oval 1">
                <a:extLst>
                  <a:ext uri="{FF2B5EF4-FFF2-40B4-BE49-F238E27FC236}">
                    <a16:creationId xmlns:a16="http://schemas.microsoft.com/office/drawing/2014/main" id="{765077BA-2A48-4550-A0A9-E60CC024375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4F04C841-01B9-460D-AFD8-B51B9D6F9652}"/>
                </a:ext>
              </a:extLst>
            </p:cNvPr>
            <p:cNvGrpSpPr/>
            <p:nvPr userDrawn="1"/>
          </p:nvGrpSpPr>
          <p:grpSpPr>
            <a:xfrm>
              <a:off x="353490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" name="Oval 1">
                <a:extLst>
                  <a:ext uri="{FF2B5EF4-FFF2-40B4-BE49-F238E27FC236}">
                    <a16:creationId xmlns:a16="http://schemas.microsoft.com/office/drawing/2014/main" id="{53A5E8AF-5E7D-4E45-AA3C-8C785E54DBA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" name="Oval 1">
                <a:extLst>
                  <a:ext uri="{FF2B5EF4-FFF2-40B4-BE49-F238E27FC236}">
                    <a16:creationId xmlns:a16="http://schemas.microsoft.com/office/drawing/2014/main" id="{68CFA90B-1EC3-4D1F-8B64-952BDBEE50E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" name="Oval 1">
                <a:extLst>
                  <a:ext uri="{FF2B5EF4-FFF2-40B4-BE49-F238E27FC236}">
                    <a16:creationId xmlns:a16="http://schemas.microsoft.com/office/drawing/2014/main" id="{C92F1F6D-B4C0-40FD-BB58-D6CFC739626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" name="Oval 1">
                <a:extLst>
                  <a:ext uri="{FF2B5EF4-FFF2-40B4-BE49-F238E27FC236}">
                    <a16:creationId xmlns:a16="http://schemas.microsoft.com/office/drawing/2014/main" id="{DC75D0C4-35B0-4655-A9D3-3E3D383F12A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" name="Oval 1">
                <a:extLst>
                  <a:ext uri="{FF2B5EF4-FFF2-40B4-BE49-F238E27FC236}">
                    <a16:creationId xmlns:a16="http://schemas.microsoft.com/office/drawing/2014/main" id="{18815E51-28DD-4A37-B66A-E2B556DEBF9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3" name="Oval 1">
                <a:extLst>
                  <a:ext uri="{FF2B5EF4-FFF2-40B4-BE49-F238E27FC236}">
                    <a16:creationId xmlns:a16="http://schemas.microsoft.com/office/drawing/2014/main" id="{581385F5-0C18-4F07-86F9-3B39D118C1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" name="Oval 1">
                <a:extLst>
                  <a:ext uri="{FF2B5EF4-FFF2-40B4-BE49-F238E27FC236}">
                    <a16:creationId xmlns:a16="http://schemas.microsoft.com/office/drawing/2014/main" id="{3C9486CE-A940-433A-B8A0-0C3EFF9678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36E5A1AA-9518-4B02-978A-F41738BE00DF}"/>
                </a:ext>
              </a:extLst>
            </p:cNvPr>
            <p:cNvGrpSpPr/>
            <p:nvPr userDrawn="1"/>
          </p:nvGrpSpPr>
          <p:grpSpPr>
            <a:xfrm>
              <a:off x="462386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" name="Oval 1">
                <a:extLst>
                  <a:ext uri="{FF2B5EF4-FFF2-40B4-BE49-F238E27FC236}">
                    <a16:creationId xmlns:a16="http://schemas.microsoft.com/office/drawing/2014/main" id="{07D239A1-F120-4BFD-A484-6F044423ED7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" name="Oval 1">
                <a:extLst>
                  <a:ext uri="{FF2B5EF4-FFF2-40B4-BE49-F238E27FC236}">
                    <a16:creationId xmlns:a16="http://schemas.microsoft.com/office/drawing/2014/main" id="{D02F4155-030A-4FC7-A4D5-5F886C212FE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" name="Oval 1">
                <a:extLst>
                  <a:ext uri="{FF2B5EF4-FFF2-40B4-BE49-F238E27FC236}">
                    <a16:creationId xmlns:a16="http://schemas.microsoft.com/office/drawing/2014/main" id="{7C26518F-E318-4FF7-8769-C1A1F400718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" name="Oval 1">
                <a:extLst>
                  <a:ext uri="{FF2B5EF4-FFF2-40B4-BE49-F238E27FC236}">
                    <a16:creationId xmlns:a16="http://schemas.microsoft.com/office/drawing/2014/main" id="{8BA53971-816A-4BAD-9961-C46548D91B6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" name="Oval 1">
                <a:extLst>
                  <a:ext uri="{FF2B5EF4-FFF2-40B4-BE49-F238E27FC236}">
                    <a16:creationId xmlns:a16="http://schemas.microsoft.com/office/drawing/2014/main" id="{3A18C2E9-06B0-4CC0-82FE-A47A460145B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" name="Oval 1">
                <a:extLst>
                  <a:ext uri="{FF2B5EF4-FFF2-40B4-BE49-F238E27FC236}">
                    <a16:creationId xmlns:a16="http://schemas.microsoft.com/office/drawing/2014/main" id="{21D87CE6-0ABB-4C16-8183-667C0CA9279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" name="Oval 1">
                <a:extLst>
                  <a:ext uri="{FF2B5EF4-FFF2-40B4-BE49-F238E27FC236}">
                    <a16:creationId xmlns:a16="http://schemas.microsoft.com/office/drawing/2014/main" id="{6EE7F134-1A81-4981-B820-DEBABD09297F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FE827B77-9C26-41CF-BC14-367E8CDB6C3D}"/>
                </a:ext>
              </a:extLst>
            </p:cNvPr>
            <p:cNvGrpSpPr/>
            <p:nvPr userDrawn="1"/>
          </p:nvGrpSpPr>
          <p:grpSpPr>
            <a:xfrm>
              <a:off x="571281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4" name="Oval 1">
                <a:extLst>
                  <a:ext uri="{FF2B5EF4-FFF2-40B4-BE49-F238E27FC236}">
                    <a16:creationId xmlns:a16="http://schemas.microsoft.com/office/drawing/2014/main" id="{2B7DBE4B-51E7-40BB-B1CA-AACF1F7E883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5" name="Oval 1">
                <a:extLst>
                  <a:ext uri="{FF2B5EF4-FFF2-40B4-BE49-F238E27FC236}">
                    <a16:creationId xmlns:a16="http://schemas.microsoft.com/office/drawing/2014/main" id="{C192DBCA-1B67-4724-9008-168F8D33847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6" name="Oval 1">
                <a:extLst>
                  <a:ext uri="{FF2B5EF4-FFF2-40B4-BE49-F238E27FC236}">
                    <a16:creationId xmlns:a16="http://schemas.microsoft.com/office/drawing/2014/main" id="{EC441A24-9DCB-4CBA-B78E-421B26D21AE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7" name="Oval 1">
                <a:extLst>
                  <a:ext uri="{FF2B5EF4-FFF2-40B4-BE49-F238E27FC236}">
                    <a16:creationId xmlns:a16="http://schemas.microsoft.com/office/drawing/2014/main" id="{06A122AE-159A-4498-8E9A-8EC61CDC5BF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8" name="Oval 1">
                <a:extLst>
                  <a:ext uri="{FF2B5EF4-FFF2-40B4-BE49-F238E27FC236}">
                    <a16:creationId xmlns:a16="http://schemas.microsoft.com/office/drawing/2014/main" id="{A9217A9B-1591-4B48-8CAA-20DD6E48E16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9" name="Oval 1">
                <a:extLst>
                  <a:ext uri="{FF2B5EF4-FFF2-40B4-BE49-F238E27FC236}">
                    <a16:creationId xmlns:a16="http://schemas.microsoft.com/office/drawing/2014/main" id="{C4CE3C65-CF19-4885-81D2-A80FB7C3317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0" name="Oval 1">
                <a:extLst>
                  <a:ext uri="{FF2B5EF4-FFF2-40B4-BE49-F238E27FC236}">
                    <a16:creationId xmlns:a16="http://schemas.microsoft.com/office/drawing/2014/main" id="{6EF82365-F72D-4CE2-A0CA-13799A441D8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A943E60A-3DA6-4DEC-9C9C-530E3A02D588}"/>
                </a:ext>
              </a:extLst>
            </p:cNvPr>
            <p:cNvGrpSpPr/>
            <p:nvPr userDrawn="1"/>
          </p:nvGrpSpPr>
          <p:grpSpPr>
            <a:xfrm>
              <a:off x="680177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62" name="Oval 1">
                <a:extLst>
                  <a:ext uri="{FF2B5EF4-FFF2-40B4-BE49-F238E27FC236}">
                    <a16:creationId xmlns:a16="http://schemas.microsoft.com/office/drawing/2014/main" id="{D915B71C-DDF3-4738-A396-D9658604217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3" name="Oval 1">
                <a:extLst>
                  <a:ext uri="{FF2B5EF4-FFF2-40B4-BE49-F238E27FC236}">
                    <a16:creationId xmlns:a16="http://schemas.microsoft.com/office/drawing/2014/main" id="{EB625063-7748-4F8E-AA78-7FBEDD8B878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4" name="Oval 1">
                <a:extLst>
                  <a:ext uri="{FF2B5EF4-FFF2-40B4-BE49-F238E27FC236}">
                    <a16:creationId xmlns:a16="http://schemas.microsoft.com/office/drawing/2014/main" id="{780E92C4-7F48-4971-A183-DE35943FE0A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5" name="Oval 1">
                <a:extLst>
                  <a:ext uri="{FF2B5EF4-FFF2-40B4-BE49-F238E27FC236}">
                    <a16:creationId xmlns:a16="http://schemas.microsoft.com/office/drawing/2014/main" id="{F8AAFB8F-EB1C-4238-822C-68A3E3C8AF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6" name="Oval 1">
                <a:extLst>
                  <a:ext uri="{FF2B5EF4-FFF2-40B4-BE49-F238E27FC236}">
                    <a16:creationId xmlns:a16="http://schemas.microsoft.com/office/drawing/2014/main" id="{54DF97CC-F291-4477-9EAB-C5CAE7F4434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7" name="Oval 1">
                <a:extLst>
                  <a:ext uri="{FF2B5EF4-FFF2-40B4-BE49-F238E27FC236}">
                    <a16:creationId xmlns:a16="http://schemas.microsoft.com/office/drawing/2014/main" id="{06098AC5-4554-4028-96BA-E8A8E5FAA1E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68" name="Oval 1">
                <a:extLst>
                  <a:ext uri="{FF2B5EF4-FFF2-40B4-BE49-F238E27FC236}">
                    <a16:creationId xmlns:a16="http://schemas.microsoft.com/office/drawing/2014/main" id="{4697B6DB-3662-4373-AEFF-EBDF6C185FB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09B37063-780B-4040-8CBE-32E0D7A68358}"/>
                </a:ext>
              </a:extLst>
            </p:cNvPr>
            <p:cNvGrpSpPr/>
            <p:nvPr userDrawn="1"/>
          </p:nvGrpSpPr>
          <p:grpSpPr>
            <a:xfrm>
              <a:off x="789072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0" name="Oval 1">
                <a:extLst>
                  <a:ext uri="{FF2B5EF4-FFF2-40B4-BE49-F238E27FC236}">
                    <a16:creationId xmlns:a16="http://schemas.microsoft.com/office/drawing/2014/main" id="{047F91E0-7861-467B-9778-ACA5EDB397A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1" name="Oval 1">
                <a:extLst>
                  <a:ext uri="{FF2B5EF4-FFF2-40B4-BE49-F238E27FC236}">
                    <a16:creationId xmlns:a16="http://schemas.microsoft.com/office/drawing/2014/main" id="{0D8D36FB-616C-4D41-914A-34239051E82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2" name="Oval 1">
                <a:extLst>
                  <a:ext uri="{FF2B5EF4-FFF2-40B4-BE49-F238E27FC236}">
                    <a16:creationId xmlns:a16="http://schemas.microsoft.com/office/drawing/2014/main" id="{B3F0F8B3-2B3F-41BE-925F-222C94882DE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3" name="Oval 1">
                <a:extLst>
                  <a:ext uri="{FF2B5EF4-FFF2-40B4-BE49-F238E27FC236}">
                    <a16:creationId xmlns:a16="http://schemas.microsoft.com/office/drawing/2014/main" id="{508DE865-9FCE-45FD-AC7D-D443915A3E1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4" name="Oval 1">
                <a:extLst>
                  <a:ext uri="{FF2B5EF4-FFF2-40B4-BE49-F238E27FC236}">
                    <a16:creationId xmlns:a16="http://schemas.microsoft.com/office/drawing/2014/main" id="{E8F71DDC-E6E9-4BB6-8C27-6335C2BED23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5" name="Oval 1">
                <a:extLst>
                  <a:ext uri="{FF2B5EF4-FFF2-40B4-BE49-F238E27FC236}">
                    <a16:creationId xmlns:a16="http://schemas.microsoft.com/office/drawing/2014/main" id="{AA2DC2A3-9E43-485B-B689-331484AD069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6" name="Oval 1">
                <a:extLst>
                  <a:ext uri="{FF2B5EF4-FFF2-40B4-BE49-F238E27FC236}">
                    <a16:creationId xmlns:a16="http://schemas.microsoft.com/office/drawing/2014/main" id="{7B7E784B-423A-4E6D-9C1A-923F90156D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1D49FDEE-F149-4AB9-BBFC-9A3A3AB57AFE}"/>
                </a:ext>
              </a:extLst>
            </p:cNvPr>
            <p:cNvGrpSpPr/>
            <p:nvPr userDrawn="1"/>
          </p:nvGrpSpPr>
          <p:grpSpPr>
            <a:xfrm>
              <a:off x="897968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78" name="Oval 1">
                <a:extLst>
                  <a:ext uri="{FF2B5EF4-FFF2-40B4-BE49-F238E27FC236}">
                    <a16:creationId xmlns:a16="http://schemas.microsoft.com/office/drawing/2014/main" id="{EF943AE5-7FD0-4875-A5CC-25CFB2125EB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79" name="Oval 1">
                <a:extLst>
                  <a:ext uri="{FF2B5EF4-FFF2-40B4-BE49-F238E27FC236}">
                    <a16:creationId xmlns:a16="http://schemas.microsoft.com/office/drawing/2014/main" id="{C4C87D56-6248-437D-A5EB-E8B57D4046E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0" name="Oval 1">
                <a:extLst>
                  <a:ext uri="{FF2B5EF4-FFF2-40B4-BE49-F238E27FC236}">
                    <a16:creationId xmlns:a16="http://schemas.microsoft.com/office/drawing/2014/main" id="{4838935B-E4CA-4C30-A87E-9652B3158EF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1" name="Oval 1">
                <a:extLst>
                  <a:ext uri="{FF2B5EF4-FFF2-40B4-BE49-F238E27FC236}">
                    <a16:creationId xmlns:a16="http://schemas.microsoft.com/office/drawing/2014/main" id="{E8972FA5-A67C-4B37-ABD7-B987BB3A15D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2" name="Oval 1">
                <a:extLst>
                  <a:ext uri="{FF2B5EF4-FFF2-40B4-BE49-F238E27FC236}">
                    <a16:creationId xmlns:a16="http://schemas.microsoft.com/office/drawing/2014/main" id="{DC5A7F23-4660-448E-B93E-BC86979C89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3" name="Oval 1">
                <a:extLst>
                  <a:ext uri="{FF2B5EF4-FFF2-40B4-BE49-F238E27FC236}">
                    <a16:creationId xmlns:a16="http://schemas.microsoft.com/office/drawing/2014/main" id="{27137DF6-5DDC-4750-8894-EA9391940CF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4" name="Oval 1">
                <a:extLst>
                  <a:ext uri="{FF2B5EF4-FFF2-40B4-BE49-F238E27FC236}">
                    <a16:creationId xmlns:a16="http://schemas.microsoft.com/office/drawing/2014/main" id="{93647BC4-E75D-4764-A61E-43C62510660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85" name="Group 84">
              <a:extLst>
                <a:ext uri="{FF2B5EF4-FFF2-40B4-BE49-F238E27FC236}">
                  <a16:creationId xmlns:a16="http://schemas.microsoft.com/office/drawing/2014/main" id="{2755AA01-EDCF-453D-9AF7-865DDCDD3A6D}"/>
                </a:ext>
              </a:extLst>
            </p:cNvPr>
            <p:cNvGrpSpPr/>
            <p:nvPr userDrawn="1"/>
          </p:nvGrpSpPr>
          <p:grpSpPr>
            <a:xfrm>
              <a:off x="10068635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86" name="Oval 1">
                <a:extLst>
                  <a:ext uri="{FF2B5EF4-FFF2-40B4-BE49-F238E27FC236}">
                    <a16:creationId xmlns:a16="http://schemas.microsoft.com/office/drawing/2014/main" id="{55D564F4-482F-48B8-B0B1-5BDBA99382C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7" name="Oval 1">
                <a:extLst>
                  <a:ext uri="{FF2B5EF4-FFF2-40B4-BE49-F238E27FC236}">
                    <a16:creationId xmlns:a16="http://schemas.microsoft.com/office/drawing/2014/main" id="{0D42ED3E-7587-436B-AACA-355445B998E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8" name="Oval 1">
                <a:extLst>
                  <a:ext uri="{FF2B5EF4-FFF2-40B4-BE49-F238E27FC236}">
                    <a16:creationId xmlns:a16="http://schemas.microsoft.com/office/drawing/2014/main" id="{5417A321-EB8B-4BC8-AEBE-7DA56650B25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89" name="Oval 1">
                <a:extLst>
                  <a:ext uri="{FF2B5EF4-FFF2-40B4-BE49-F238E27FC236}">
                    <a16:creationId xmlns:a16="http://schemas.microsoft.com/office/drawing/2014/main" id="{DCBEBCEA-4E51-42F1-8A3B-EE861BB41CC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0" name="Oval 1">
                <a:extLst>
                  <a:ext uri="{FF2B5EF4-FFF2-40B4-BE49-F238E27FC236}">
                    <a16:creationId xmlns:a16="http://schemas.microsoft.com/office/drawing/2014/main" id="{1B397329-3598-4965-B2D7-65EE0BF4968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1" name="Oval 1">
                <a:extLst>
                  <a:ext uri="{FF2B5EF4-FFF2-40B4-BE49-F238E27FC236}">
                    <a16:creationId xmlns:a16="http://schemas.microsoft.com/office/drawing/2014/main" id="{BED179E1-95C8-4E53-ACEC-7DF8A060118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2" name="Oval 1">
                <a:extLst>
                  <a:ext uri="{FF2B5EF4-FFF2-40B4-BE49-F238E27FC236}">
                    <a16:creationId xmlns:a16="http://schemas.microsoft.com/office/drawing/2014/main" id="{07D23503-EC86-4486-B5E1-F3908CCE816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E4944660-A503-44FC-9F57-6540AC910EEF}"/>
                </a:ext>
              </a:extLst>
            </p:cNvPr>
            <p:cNvGrpSpPr/>
            <p:nvPr userDrawn="1"/>
          </p:nvGrpSpPr>
          <p:grpSpPr>
            <a:xfrm>
              <a:off x="11157590" y="24495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94" name="Oval 1">
                <a:extLst>
                  <a:ext uri="{FF2B5EF4-FFF2-40B4-BE49-F238E27FC236}">
                    <a16:creationId xmlns:a16="http://schemas.microsoft.com/office/drawing/2014/main" id="{EEE2323A-A870-41EC-A822-5FB8B01B4D8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5" name="Oval 1">
                <a:extLst>
                  <a:ext uri="{FF2B5EF4-FFF2-40B4-BE49-F238E27FC236}">
                    <a16:creationId xmlns:a16="http://schemas.microsoft.com/office/drawing/2014/main" id="{E4535C8D-6A2F-4C87-82FB-660DE320F1F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6" name="Oval 1">
                <a:extLst>
                  <a:ext uri="{FF2B5EF4-FFF2-40B4-BE49-F238E27FC236}">
                    <a16:creationId xmlns:a16="http://schemas.microsoft.com/office/drawing/2014/main" id="{B5434BD0-8410-4132-BB42-D994F1EB343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7" name="Oval 1">
                <a:extLst>
                  <a:ext uri="{FF2B5EF4-FFF2-40B4-BE49-F238E27FC236}">
                    <a16:creationId xmlns:a16="http://schemas.microsoft.com/office/drawing/2014/main" id="{0A83619E-71D1-4EF9-A70E-55A3253915A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8" name="Oval 1">
                <a:extLst>
                  <a:ext uri="{FF2B5EF4-FFF2-40B4-BE49-F238E27FC236}">
                    <a16:creationId xmlns:a16="http://schemas.microsoft.com/office/drawing/2014/main" id="{BEFED74B-D616-4B5F-92C0-6A55AB8A07E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99" name="Oval 1">
                <a:extLst>
                  <a:ext uri="{FF2B5EF4-FFF2-40B4-BE49-F238E27FC236}">
                    <a16:creationId xmlns:a16="http://schemas.microsoft.com/office/drawing/2014/main" id="{F48D50AF-1622-422C-A1AE-A7D8F122B6C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00" name="Oval 1">
                <a:extLst>
                  <a:ext uri="{FF2B5EF4-FFF2-40B4-BE49-F238E27FC236}">
                    <a16:creationId xmlns:a16="http://schemas.microsoft.com/office/drawing/2014/main" id="{C401085A-43CE-484F-838D-E3F18C446F4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A6DFDB51-E471-4666-AB77-5FC3E7C22F36}"/>
                </a:ext>
              </a:extLst>
            </p:cNvPr>
            <p:cNvGrpSpPr/>
            <p:nvPr userDrawn="1"/>
          </p:nvGrpSpPr>
          <p:grpSpPr>
            <a:xfrm>
              <a:off x="-266651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7" name="Oval 1">
                <a:extLst>
                  <a:ext uri="{FF2B5EF4-FFF2-40B4-BE49-F238E27FC236}">
                    <a16:creationId xmlns:a16="http://schemas.microsoft.com/office/drawing/2014/main" id="{8965FB81-B4E7-4F06-94C3-5D526C03AF8E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8" name="Oval 1">
                <a:extLst>
                  <a:ext uri="{FF2B5EF4-FFF2-40B4-BE49-F238E27FC236}">
                    <a16:creationId xmlns:a16="http://schemas.microsoft.com/office/drawing/2014/main" id="{5A1502AB-5C9E-4B3C-9647-464095CBB6D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9" name="Oval 1">
                <a:extLst>
                  <a:ext uri="{FF2B5EF4-FFF2-40B4-BE49-F238E27FC236}">
                    <a16:creationId xmlns:a16="http://schemas.microsoft.com/office/drawing/2014/main" id="{D174C663-A849-4D04-99BC-726F08CBE8B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0" name="Oval 1">
                <a:extLst>
                  <a:ext uri="{FF2B5EF4-FFF2-40B4-BE49-F238E27FC236}">
                    <a16:creationId xmlns:a16="http://schemas.microsoft.com/office/drawing/2014/main" id="{B314A63F-C38F-4FE8-AE2A-AAC95535DAC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1" name="Oval 1">
                <a:extLst>
                  <a:ext uri="{FF2B5EF4-FFF2-40B4-BE49-F238E27FC236}">
                    <a16:creationId xmlns:a16="http://schemas.microsoft.com/office/drawing/2014/main" id="{48A4F960-0CD5-409A-B7EF-F760786D7E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2" name="Oval 1">
                <a:extLst>
                  <a:ext uri="{FF2B5EF4-FFF2-40B4-BE49-F238E27FC236}">
                    <a16:creationId xmlns:a16="http://schemas.microsoft.com/office/drawing/2014/main" id="{BFE5CFD2-5A98-4E1C-8C08-F616A6A7357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13" name="Oval 1">
                <a:extLst>
                  <a:ext uri="{FF2B5EF4-FFF2-40B4-BE49-F238E27FC236}">
                    <a16:creationId xmlns:a16="http://schemas.microsoft.com/office/drawing/2014/main" id="{ED839B65-2EE4-4696-AD18-4DF0A3C169C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A8E20EE4-FB39-4F09-B413-EE9513CBD41C}"/>
                </a:ext>
              </a:extLst>
            </p:cNvPr>
            <p:cNvGrpSpPr/>
            <p:nvPr userDrawn="1"/>
          </p:nvGrpSpPr>
          <p:grpSpPr>
            <a:xfrm>
              <a:off x="82230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00" name="Oval 1">
                <a:extLst>
                  <a:ext uri="{FF2B5EF4-FFF2-40B4-BE49-F238E27FC236}">
                    <a16:creationId xmlns:a16="http://schemas.microsoft.com/office/drawing/2014/main" id="{15881DA4-B267-4A12-A10A-F7BD022AE7C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1" name="Oval 1">
                <a:extLst>
                  <a:ext uri="{FF2B5EF4-FFF2-40B4-BE49-F238E27FC236}">
                    <a16:creationId xmlns:a16="http://schemas.microsoft.com/office/drawing/2014/main" id="{8E09CDAF-5704-4D3A-A96F-DC3C8302D6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2" name="Oval 1">
                <a:extLst>
                  <a:ext uri="{FF2B5EF4-FFF2-40B4-BE49-F238E27FC236}">
                    <a16:creationId xmlns:a16="http://schemas.microsoft.com/office/drawing/2014/main" id="{BCD6FB34-D1F5-4A85-9259-9AE62A511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3" name="Oval 1">
                <a:extLst>
                  <a:ext uri="{FF2B5EF4-FFF2-40B4-BE49-F238E27FC236}">
                    <a16:creationId xmlns:a16="http://schemas.microsoft.com/office/drawing/2014/main" id="{172AF59E-6249-4B53-ADD0-AE0CC6B5BE4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4" name="Oval 1">
                <a:extLst>
                  <a:ext uri="{FF2B5EF4-FFF2-40B4-BE49-F238E27FC236}">
                    <a16:creationId xmlns:a16="http://schemas.microsoft.com/office/drawing/2014/main" id="{433ED12A-84D5-4C1E-BD14-B9935B0983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5" name="Oval 1">
                <a:extLst>
                  <a:ext uri="{FF2B5EF4-FFF2-40B4-BE49-F238E27FC236}">
                    <a16:creationId xmlns:a16="http://schemas.microsoft.com/office/drawing/2014/main" id="{3CFC4F2E-FE71-48A9-AFA9-86E44A7F376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06" name="Oval 1">
                <a:extLst>
                  <a:ext uri="{FF2B5EF4-FFF2-40B4-BE49-F238E27FC236}">
                    <a16:creationId xmlns:a16="http://schemas.microsoft.com/office/drawing/2014/main" id="{1D9A78C9-6847-4A24-864F-958BD541BD5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2" name="Group 111">
              <a:extLst>
                <a:ext uri="{FF2B5EF4-FFF2-40B4-BE49-F238E27FC236}">
                  <a16:creationId xmlns:a16="http://schemas.microsoft.com/office/drawing/2014/main" id="{738D0EA4-A92D-4CC4-BD18-5B66A8BB9DF6}"/>
                </a:ext>
              </a:extLst>
            </p:cNvPr>
            <p:cNvGrpSpPr/>
            <p:nvPr userDrawn="1"/>
          </p:nvGrpSpPr>
          <p:grpSpPr>
            <a:xfrm>
              <a:off x="191125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93" name="Oval 1">
                <a:extLst>
                  <a:ext uri="{FF2B5EF4-FFF2-40B4-BE49-F238E27FC236}">
                    <a16:creationId xmlns:a16="http://schemas.microsoft.com/office/drawing/2014/main" id="{014D9D6F-225B-4787-9371-65053747A1D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4" name="Oval 1">
                <a:extLst>
                  <a:ext uri="{FF2B5EF4-FFF2-40B4-BE49-F238E27FC236}">
                    <a16:creationId xmlns:a16="http://schemas.microsoft.com/office/drawing/2014/main" id="{9400DFFD-EFAB-42CA-8332-CEB64416BFF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5" name="Oval 1">
                <a:extLst>
                  <a:ext uri="{FF2B5EF4-FFF2-40B4-BE49-F238E27FC236}">
                    <a16:creationId xmlns:a16="http://schemas.microsoft.com/office/drawing/2014/main" id="{FA873414-04FB-4633-9353-38446DAED3F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6" name="Oval 1">
                <a:extLst>
                  <a:ext uri="{FF2B5EF4-FFF2-40B4-BE49-F238E27FC236}">
                    <a16:creationId xmlns:a16="http://schemas.microsoft.com/office/drawing/2014/main" id="{0AB922CD-240C-4EAD-A0CE-4A471420ABE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7" name="Oval 1">
                <a:extLst>
                  <a:ext uri="{FF2B5EF4-FFF2-40B4-BE49-F238E27FC236}">
                    <a16:creationId xmlns:a16="http://schemas.microsoft.com/office/drawing/2014/main" id="{01E6B792-DD2A-4AEB-9DAB-A892A73554D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8" name="Oval 1">
                <a:extLst>
                  <a:ext uri="{FF2B5EF4-FFF2-40B4-BE49-F238E27FC236}">
                    <a16:creationId xmlns:a16="http://schemas.microsoft.com/office/drawing/2014/main" id="{9AA64F2C-443E-46A1-B69C-675CF356B3D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9" name="Oval 1">
                <a:extLst>
                  <a:ext uri="{FF2B5EF4-FFF2-40B4-BE49-F238E27FC236}">
                    <a16:creationId xmlns:a16="http://schemas.microsoft.com/office/drawing/2014/main" id="{D8E6270F-06A7-4DE1-97CF-9911D5D93F82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3" name="Group 112">
              <a:extLst>
                <a:ext uri="{FF2B5EF4-FFF2-40B4-BE49-F238E27FC236}">
                  <a16:creationId xmlns:a16="http://schemas.microsoft.com/office/drawing/2014/main" id="{1B4FDC42-49B4-4941-A2CC-DC908C2AF2BE}"/>
                </a:ext>
              </a:extLst>
            </p:cNvPr>
            <p:cNvGrpSpPr/>
            <p:nvPr userDrawn="1"/>
          </p:nvGrpSpPr>
          <p:grpSpPr>
            <a:xfrm>
              <a:off x="300021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86" name="Oval 1">
                <a:extLst>
                  <a:ext uri="{FF2B5EF4-FFF2-40B4-BE49-F238E27FC236}">
                    <a16:creationId xmlns:a16="http://schemas.microsoft.com/office/drawing/2014/main" id="{E3DFCCCC-1689-4FC7-9DFC-745EFE0C3FC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7" name="Oval 1">
                <a:extLst>
                  <a:ext uri="{FF2B5EF4-FFF2-40B4-BE49-F238E27FC236}">
                    <a16:creationId xmlns:a16="http://schemas.microsoft.com/office/drawing/2014/main" id="{F8E41217-1487-40A6-9B6A-0C6CBABD4C48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8" name="Oval 1">
                <a:extLst>
                  <a:ext uri="{FF2B5EF4-FFF2-40B4-BE49-F238E27FC236}">
                    <a16:creationId xmlns:a16="http://schemas.microsoft.com/office/drawing/2014/main" id="{BCA2B11A-42EC-4F2F-8494-D0C3465E05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9" name="Oval 1">
                <a:extLst>
                  <a:ext uri="{FF2B5EF4-FFF2-40B4-BE49-F238E27FC236}">
                    <a16:creationId xmlns:a16="http://schemas.microsoft.com/office/drawing/2014/main" id="{89C384A1-6C5C-4694-BEB4-03BE9CB90EE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0" name="Oval 1">
                <a:extLst>
                  <a:ext uri="{FF2B5EF4-FFF2-40B4-BE49-F238E27FC236}">
                    <a16:creationId xmlns:a16="http://schemas.microsoft.com/office/drawing/2014/main" id="{F857CAA0-1E92-4219-A461-4E22897A4FB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1" name="Oval 1">
                <a:extLst>
                  <a:ext uri="{FF2B5EF4-FFF2-40B4-BE49-F238E27FC236}">
                    <a16:creationId xmlns:a16="http://schemas.microsoft.com/office/drawing/2014/main" id="{27929E92-5619-4981-90F8-F9DBB64D2C5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2" name="Oval 1">
                <a:extLst>
                  <a:ext uri="{FF2B5EF4-FFF2-40B4-BE49-F238E27FC236}">
                    <a16:creationId xmlns:a16="http://schemas.microsoft.com/office/drawing/2014/main" id="{4B0B8725-F875-41AF-9964-BDD03F7260D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4" name="Group 113">
              <a:extLst>
                <a:ext uri="{FF2B5EF4-FFF2-40B4-BE49-F238E27FC236}">
                  <a16:creationId xmlns:a16="http://schemas.microsoft.com/office/drawing/2014/main" id="{44486968-FBA3-4D41-BB9D-BB0FA8956755}"/>
                </a:ext>
              </a:extLst>
            </p:cNvPr>
            <p:cNvGrpSpPr/>
            <p:nvPr userDrawn="1"/>
          </p:nvGrpSpPr>
          <p:grpSpPr>
            <a:xfrm>
              <a:off x="408916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9" name="Oval 1">
                <a:extLst>
                  <a:ext uri="{FF2B5EF4-FFF2-40B4-BE49-F238E27FC236}">
                    <a16:creationId xmlns:a16="http://schemas.microsoft.com/office/drawing/2014/main" id="{A9544BC1-56E3-4C99-A083-F6D6B758703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0" name="Oval 1">
                <a:extLst>
                  <a:ext uri="{FF2B5EF4-FFF2-40B4-BE49-F238E27FC236}">
                    <a16:creationId xmlns:a16="http://schemas.microsoft.com/office/drawing/2014/main" id="{C02EB3C1-167F-42E7-91E3-27321673E7F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1" name="Oval 1">
                <a:extLst>
                  <a:ext uri="{FF2B5EF4-FFF2-40B4-BE49-F238E27FC236}">
                    <a16:creationId xmlns:a16="http://schemas.microsoft.com/office/drawing/2014/main" id="{3DD92943-DD04-479B-8B39-B788EA43F0E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2" name="Oval 1">
                <a:extLst>
                  <a:ext uri="{FF2B5EF4-FFF2-40B4-BE49-F238E27FC236}">
                    <a16:creationId xmlns:a16="http://schemas.microsoft.com/office/drawing/2014/main" id="{FF626458-A0FE-4894-8A6B-2B1677DBF86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3" name="Oval 1">
                <a:extLst>
                  <a:ext uri="{FF2B5EF4-FFF2-40B4-BE49-F238E27FC236}">
                    <a16:creationId xmlns:a16="http://schemas.microsoft.com/office/drawing/2014/main" id="{F368B288-A2EB-479E-A615-C9AA5BF42BE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4" name="Oval 1">
                <a:extLst>
                  <a:ext uri="{FF2B5EF4-FFF2-40B4-BE49-F238E27FC236}">
                    <a16:creationId xmlns:a16="http://schemas.microsoft.com/office/drawing/2014/main" id="{3E0D9520-7DF1-441F-92A4-05FE897FA41B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5" name="Oval 1">
                <a:extLst>
                  <a:ext uri="{FF2B5EF4-FFF2-40B4-BE49-F238E27FC236}">
                    <a16:creationId xmlns:a16="http://schemas.microsoft.com/office/drawing/2014/main" id="{8397F0A9-BA04-4C23-B4F3-06062436992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5" name="Group 114">
              <a:extLst>
                <a:ext uri="{FF2B5EF4-FFF2-40B4-BE49-F238E27FC236}">
                  <a16:creationId xmlns:a16="http://schemas.microsoft.com/office/drawing/2014/main" id="{A7BBED51-CBAC-48C4-B88A-3EC7A3C71CD1}"/>
                </a:ext>
              </a:extLst>
            </p:cNvPr>
            <p:cNvGrpSpPr/>
            <p:nvPr userDrawn="1"/>
          </p:nvGrpSpPr>
          <p:grpSpPr>
            <a:xfrm>
              <a:off x="517812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72" name="Oval 1">
                <a:extLst>
                  <a:ext uri="{FF2B5EF4-FFF2-40B4-BE49-F238E27FC236}">
                    <a16:creationId xmlns:a16="http://schemas.microsoft.com/office/drawing/2014/main" id="{CDDF289D-E44D-4061-BA29-15D77170996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3" name="Oval 1">
                <a:extLst>
                  <a:ext uri="{FF2B5EF4-FFF2-40B4-BE49-F238E27FC236}">
                    <a16:creationId xmlns:a16="http://schemas.microsoft.com/office/drawing/2014/main" id="{BFF48ED2-FCE6-4929-942C-E757A8F5968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4" name="Oval 1">
                <a:extLst>
                  <a:ext uri="{FF2B5EF4-FFF2-40B4-BE49-F238E27FC236}">
                    <a16:creationId xmlns:a16="http://schemas.microsoft.com/office/drawing/2014/main" id="{501ED4C9-D15F-4099-91A8-64513CFE32A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5" name="Oval 1">
                <a:extLst>
                  <a:ext uri="{FF2B5EF4-FFF2-40B4-BE49-F238E27FC236}">
                    <a16:creationId xmlns:a16="http://schemas.microsoft.com/office/drawing/2014/main" id="{98CEA150-5370-4FB9-A194-FE350A6C092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6" name="Oval 1">
                <a:extLst>
                  <a:ext uri="{FF2B5EF4-FFF2-40B4-BE49-F238E27FC236}">
                    <a16:creationId xmlns:a16="http://schemas.microsoft.com/office/drawing/2014/main" id="{70D5E3D4-2503-4F73-B628-4DB5ED19151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7" name="Oval 1">
                <a:extLst>
                  <a:ext uri="{FF2B5EF4-FFF2-40B4-BE49-F238E27FC236}">
                    <a16:creationId xmlns:a16="http://schemas.microsoft.com/office/drawing/2014/main" id="{EDA60CA5-72C1-42FE-B72C-F8B79729A8A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8" name="Oval 1">
                <a:extLst>
                  <a:ext uri="{FF2B5EF4-FFF2-40B4-BE49-F238E27FC236}">
                    <a16:creationId xmlns:a16="http://schemas.microsoft.com/office/drawing/2014/main" id="{28E26D00-DA73-4682-ADE5-BA29615C386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6" name="Group 115">
              <a:extLst>
                <a:ext uri="{FF2B5EF4-FFF2-40B4-BE49-F238E27FC236}">
                  <a16:creationId xmlns:a16="http://schemas.microsoft.com/office/drawing/2014/main" id="{DC442234-984C-40B9-A212-556F864F5C4A}"/>
                </a:ext>
              </a:extLst>
            </p:cNvPr>
            <p:cNvGrpSpPr/>
            <p:nvPr userDrawn="1"/>
          </p:nvGrpSpPr>
          <p:grpSpPr>
            <a:xfrm>
              <a:off x="626707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65" name="Oval 1">
                <a:extLst>
                  <a:ext uri="{FF2B5EF4-FFF2-40B4-BE49-F238E27FC236}">
                    <a16:creationId xmlns:a16="http://schemas.microsoft.com/office/drawing/2014/main" id="{925EF868-2C48-4538-938C-1D6A1F0F71F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6" name="Oval 1">
                <a:extLst>
                  <a:ext uri="{FF2B5EF4-FFF2-40B4-BE49-F238E27FC236}">
                    <a16:creationId xmlns:a16="http://schemas.microsoft.com/office/drawing/2014/main" id="{47C29C89-69EC-46E4-B515-287DF1E9C50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7" name="Oval 1">
                <a:extLst>
                  <a:ext uri="{FF2B5EF4-FFF2-40B4-BE49-F238E27FC236}">
                    <a16:creationId xmlns:a16="http://schemas.microsoft.com/office/drawing/2014/main" id="{1EACDA4F-9C23-406F-9CA5-CF653AAA2DF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8" name="Oval 1">
                <a:extLst>
                  <a:ext uri="{FF2B5EF4-FFF2-40B4-BE49-F238E27FC236}">
                    <a16:creationId xmlns:a16="http://schemas.microsoft.com/office/drawing/2014/main" id="{A5A906D3-0FBB-431E-A0F1-584382C71212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9" name="Oval 1">
                <a:extLst>
                  <a:ext uri="{FF2B5EF4-FFF2-40B4-BE49-F238E27FC236}">
                    <a16:creationId xmlns:a16="http://schemas.microsoft.com/office/drawing/2014/main" id="{B3EFA4B7-DDEA-42D2-B2A0-2D00179CA038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0" name="Oval 1">
                <a:extLst>
                  <a:ext uri="{FF2B5EF4-FFF2-40B4-BE49-F238E27FC236}">
                    <a16:creationId xmlns:a16="http://schemas.microsoft.com/office/drawing/2014/main" id="{BC323743-992D-42EA-9F62-9B5E6D1A6C8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71" name="Oval 1">
                <a:extLst>
                  <a:ext uri="{FF2B5EF4-FFF2-40B4-BE49-F238E27FC236}">
                    <a16:creationId xmlns:a16="http://schemas.microsoft.com/office/drawing/2014/main" id="{A6E3B9E5-FFD4-4D8A-8B6B-E043BDB5582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CBB3AF6B-455A-4405-8EE4-A235BBF76311}"/>
                </a:ext>
              </a:extLst>
            </p:cNvPr>
            <p:cNvGrpSpPr/>
            <p:nvPr userDrawn="1"/>
          </p:nvGrpSpPr>
          <p:grpSpPr>
            <a:xfrm>
              <a:off x="735603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8" name="Oval 1">
                <a:extLst>
                  <a:ext uri="{FF2B5EF4-FFF2-40B4-BE49-F238E27FC236}">
                    <a16:creationId xmlns:a16="http://schemas.microsoft.com/office/drawing/2014/main" id="{2E5D079D-7E2C-4AE1-BEAE-CA427EC07B7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9" name="Oval 1">
                <a:extLst>
                  <a:ext uri="{FF2B5EF4-FFF2-40B4-BE49-F238E27FC236}">
                    <a16:creationId xmlns:a16="http://schemas.microsoft.com/office/drawing/2014/main" id="{AE9C7C10-184D-4405-97BA-3F40D3EEF1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0" name="Oval 1">
                <a:extLst>
                  <a:ext uri="{FF2B5EF4-FFF2-40B4-BE49-F238E27FC236}">
                    <a16:creationId xmlns:a16="http://schemas.microsoft.com/office/drawing/2014/main" id="{1FE5217B-62C6-4AF2-8036-09E54D12D2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1" name="Oval 1">
                <a:extLst>
                  <a:ext uri="{FF2B5EF4-FFF2-40B4-BE49-F238E27FC236}">
                    <a16:creationId xmlns:a16="http://schemas.microsoft.com/office/drawing/2014/main" id="{FD0E8545-8CDF-406B-B757-C4068A64E4F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2" name="Oval 1">
                <a:extLst>
                  <a:ext uri="{FF2B5EF4-FFF2-40B4-BE49-F238E27FC236}">
                    <a16:creationId xmlns:a16="http://schemas.microsoft.com/office/drawing/2014/main" id="{44D0D74C-E7CD-41BA-A7D8-C2912771081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3" name="Oval 1">
                <a:extLst>
                  <a:ext uri="{FF2B5EF4-FFF2-40B4-BE49-F238E27FC236}">
                    <a16:creationId xmlns:a16="http://schemas.microsoft.com/office/drawing/2014/main" id="{E5ECDDF5-FBDD-49BE-82A5-BC7B5921923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64" name="Oval 1">
                <a:extLst>
                  <a:ext uri="{FF2B5EF4-FFF2-40B4-BE49-F238E27FC236}">
                    <a16:creationId xmlns:a16="http://schemas.microsoft.com/office/drawing/2014/main" id="{8F17ACF3-D082-45CD-AC5D-6AC8743B31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8" name="Group 117">
              <a:extLst>
                <a:ext uri="{FF2B5EF4-FFF2-40B4-BE49-F238E27FC236}">
                  <a16:creationId xmlns:a16="http://schemas.microsoft.com/office/drawing/2014/main" id="{F633D73E-1F9B-457D-9BEE-173BB6DEFC17}"/>
                </a:ext>
              </a:extLst>
            </p:cNvPr>
            <p:cNvGrpSpPr/>
            <p:nvPr userDrawn="1"/>
          </p:nvGrpSpPr>
          <p:grpSpPr>
            <a:xfrm>
              <a:off x="844498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51" name="Oval 1">
                <a:extLst>
                  <a:ext uri="{FF2B5EF4-FFF2-40B4-BE49-F238E27FC236}">
                    <a16:creationId xmlns:a16="http://schemas.microsoft.com/office/drawing/2014/main" id="{0657AE75-1E18-475A-8A9D-10643AC2F64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2" name="Oval 1">
                <a:extLst>
                  <a:ext uri="{FF2B5EF4-FFF2-40B4-BE49-F238E27FC236}">
                    <a16:creationId xmlns:a16="http://schemas.microsoft.com/office/drawing/2014/main" id="{1BBC03FE-AA67-462A-995A-DC9EC735D90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3" name="Oval 1">
                <a:extLst>
                  <a:ext uri="{FF2B5EF4-FFF2-40B4-BE49-F238E27FC236}">
                    <a16:creationId xmlns:a16="http://schemas.microsoft.com/office/drawing/2014/main" id="{B7882B59-7ECB-4100-9208-4A33A1E9336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4" name="Oval 1">
                <a:extLst>
                  <a:ext uri="{FF2B5EF4-FFF2-40B4-BE49-F238E27FC236}">
                    <a16:creationId xmlns:a16="http://schemas.microsoft.com/office/drawing/2014/main" id="{535A7F54-08F1-4362-9A8D-0ED5DF905735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5" name="Oval 1">
                <a:extLst>
                  <a:ext uri="{FF2B5EF4-FFF2-40B4-BE49-F238E27FC236}">
                    <a16:creationId xmlns:a16="http://schemas.microsoft.com/office/drawing/2014/main" id="{761F554C-2B3E-4F8C-AC5F-0D514E67152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6" name="Oval 1">
                <a:extLst>
                  <a:ext uri="{FF2B5EF4-FFF2-40B4-BE49-F238E27FC236}">
                    <a16:creationId xmlns:a16="http://schemas.microsoft.com/office/drawing/2014/main" id="{DB55F4AF-D907-4A5B-B87C-A292DE57CF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7" name="Oval 1">
                <a:extLst>
                  <a:ext uri="{FF2B5EF4-FFF2-40B4-BE49-F238E27FC236}">
                    <a16:creationId xmlns:a16="http://schemas.microsoft.com/office/drawing/2014/main" id="{DA5CE7CF-EE9B-4BEE-9BB8-367F05099DF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19" name="Group 118">
              <a:extLst>
                <a:ext uri="{FF2B5EF4-FFF2-40B4-BE49-F238E27FC236}">
                  <a16:creationId xmlns:a16="http://schemas.microsoft.com/office/drawing/2014/main" id="{3458710B-04CE-4008-A2C9-4610D93742FE}"/>
                </a:ext>
              </a:extLst>
            </p:cNvPr>
            <p:cNvGrpSpPr/>
            <p:nvPr userDrawn="1"/>
          </p:nvGrpSpPr>
          <p:grpSpPr>
            <a:xfrm>
              <a:off x="953394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44" name="Oval 1">
                <a:extLst>
                  <a:ext uri="{FF2B5EF4-FFF2-40B4-BE49-F238E27FC236}">
                    <a16:creationId xmlns:a16="http://schemas.microsoft.com/office/drawing/2014/main" id="{9F6AC8E6-EE77-47AF-BA9E-D8AB7BD9E25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5" name="Oval 1">
                <a:extLst>
                  <a:ext uri="{FF2B5EF4-FFF2-40B4-BE49-F238E27FC236}">
                    <a16:creationId xmlns:a16="http://schemas.microsoft.com/office/drawing/2014/main" id="{95B81020-99BF-4CC5-88E8-9BC80489A12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6" name="Oval 1">
                <a:extLst>
                  <a:ext uri="{FF2B5EF4-FFF2-40B4-BE49-F238E27FC236}">
                    <a16:creationId xmlns:a16="http://schemas.microsoft.com/office/drawing/2014/main" id="{D236628F-BEBA-42AD-A628-C5A755DF7E0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7" name="Oval 1">
                <a:extLst>
                  <a:ext uri="{FF2B5EF4-FFF2-40B4-BE49-F238E27FC236}">
                    <a16:creationId xmlns:a16="http://schemas.microsoft.com/office/drawing/2014/main" id="{FBC69AE0-89CF-48BA-9E18-A6E43153EE7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8" name="Oval 1">
                <a:extLst>
                  <a:ext uri="{FF2B5EF4-FFF2-40B4-BE49-F238E27FC236}">
                    <a16:creationId xmlns:a16="http://schemas.microsoft.com/office/drawing/2014/main" id="{E174697E-49EB-4A4B-9327-836175F0DD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9" name="Oval 1">
                <a:extLst>
                  <a:ext uri="{FF2B5EF4-FFF2-40B4-BE49-F238E27FC236}">
                    <a16:creationId xmlns:a16="http://schemas.microsoft.com/office/drawing/2014/main" id="{7053F18B-2D3F-41C3-BDC1-E105F0D84D0C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50" name="Oval 1">
                <a:extLst>
                  <a:ext uri="{FF2B5EF4-FFF2-40B4-BE49-F238E27FC236}">
                    <a16:creationId xmlns:a16="http://schemas.microsoft.com/office/drawing/2014/main" id="{0F89AC28-A36F-4C84-B391-826ECC4109E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0" name="Group 119">
              <a:extLst>
                <a:ext uri="{FF2B5EF4-FFF2-40B4-BE49-F238E27FC236}">
                  <a16:creationId xmlns:a16="http://schemas.microsoft.com/office/drawing/2014/main" id="{5A77B5AE-ACC0-4940-8430-ECB4DC9A7A75}"/>
                </a:ext>
              </a:extLst>
            </p:cNvPr>
            <p:cNvGrpSpPr/>
            <p:nvPr userDrawn="1"/>
          </p:nvGrpSpPr>
          <p:grpSpPr>
            <a:xfrm>
              <a:off x="10622899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7" name="Oval 1">
                <a:extLst>
                  <a:ext uri="{FF2B5EF4-FFF2-40B4-BE49-F238E27FC236}">
                    <a16:creationId xmlns:a16="http://schemas.microsoft.com/office/drawing/2014/main" id="{D1C342E3-7806-4BB6-823F-59A931BABA4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8" name="Oval 1">
                <a:extLst>
                  <a:ext uri="{FF2B5EF4-FFF2-40B4-BE49-F238E27FC236}">
                    <a16:creationId xmlns:a16="http://schemas.microsoft.com/office/drawing/2014/main" id="{9B9A4655-64B5-4C92-9C56-89A9A525E24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9" name="Oval 1">
                <a:extLst>
                  <a:ext uri="{FF2B5EF4-FFF2-40B4-BE49-F238E27FC236}">
                    <a16:creationId xmlns:a16="http://schemas.microsoft.com/office/drawing/2014/main" id="{C817AC75-B328-481F-BAD8-7123C8C8148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0" name="Oval 1">
                <a:extLst>
                  <a:ext uri="{FF2B5EF4-FFF2-40B4-BE49-F238E27FC236}">
                    <a16:creationId xmlns:a16="http://schemas.microsoft.com/office/drawing/2014/main" id="{97C758C2-A8D7-4CC1-BCF9-2D2EB4F0168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1" name="Oval 1">
                <a:extLst>
                  <a:ext uri="{FF2B5EF4-FFF2-40B4-BE49-F238E27FC236}">
                    <a16:creationId xmlns:a16="http://schemas.microsoft.com/office/drawing/2014/main" id="{85BD77C0-5883-4793-8769-CFD6AE58C245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2" name="Oval 1">
                <a:extLst>
                  <a:ext uri="{FF2B5EF4-FFF2-40B4-BE49-F238E27FC236}">
                    <a16:creationId xmlns:a16="http://schemas.microsoft.com/office/drawing/2014/main" id="{A2F9DD95-226C-4F08-8FE4-B62E7434205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43" name="Oval 1">
                <a:extLst>
                  <a:ext uri="{FF2B5EF4-FFF2-40B4-BE49-F238E27FC236}">
                    <a16:creationId xmlns:a16="http://schemas.microsoft.com/office/drawing/2014/main" id="{B88C4BE5-A6F2-4584-896C-A47AFE18C63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C81236BD-D35C-464C-94FF-5F26E3A3AC11}"/>
                </a:ext>
              </a:extLst>
            </p:cNvPr>
            <p:cNvGrpSpPr/>
            <p:nvPr userDrawn="1"/>
          </p:nvGrpSpPr>
          <p:grpSpPr>
            <a:xfrm>
              <a:off x="11711854" y="1589903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130" name="Oval 1">
                <a:extLst>
                  <a:ext uri="{FF2B5EF4-FFF2-40B4-BE49-F238E27FC236}">
                    <a16:creationId xmlns:a16="http://schemas.microsoft.com/office/drawing/2014/main" id="{1DE5AF4D-9C5B-4E41-8D85-67C272C66DA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1" name="Oval 1">
                <a:extLst>
                  <a:ext uri="{FF2B5EF4-FFF2-40B4-BE49-F238E27FC236}">
                    <a16:creationId xmlns:a16="http://schemas.microsoft.com/office/drawing/2014/main" id="{D93A957B-0F3B-4CEE-89DB-0CA9204410C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2" name="Oval 1">
                <a:extLst>
                  <a:ext uri="{FF2B5EF4-FFF2-40B4-BE49-F238E27FC236}">
                    <a16:creationId xmlns:a16="http://schemas.microsoft.com/office/drawing/2014/main" id="{711853BA-ED26-4D3A-A909-3B86951937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3" name="Oval 1">
                <a:extLst>
                  <a:ext uri="{FF2B5EF4-FFF2-40B4-BE49-F238E27FC236}">
                    <a16:creationId xmlns:a16="http://schemas.microsoft.com/office/drawing/2014/main" id="{87476A62-6C36-4FF9-8CD0-11BB312D0F6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4" name="Oval 1">
                <a:extLst>
                  <a:ext uri="{FF2B5EF4-FFF2-40B4-BE49-F238E27FC236}">
                    <a16:creationId xmlns:a16="http://schemas.microsoft.com/office/drawing/2014/main" id="{8F0AC196-6D64-45F5-B466-8232C1EDB29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5" name="Oval 1">
                <a:extLst>
                  <a:ext uri="{FF2B5EF4-FFF2-40B4-BE49-F238E27FC236}">
                    <a16:creationId xmlns:a16="http://schemas.microsoft.com/office/drawing/2014/main" id="{96C0F48E-4939-45EB-A6C2-DB6C71F004B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36" name="Oval 1">
                <a:extLst>
                  <a:ext uri="{FF2B5EF4-FFF2-40B4-BE49-F238E27FC236}">
                    <a16:creationId xmlns:a16="http://schemas.microsoft.com/office/drawing/2014/main" id="{5B8D82BE-2382-49A3-9C75-13DACE79B60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F14464D2-10A9-4FB2-8E70-8818EAD1F353}"/>
                </a:ext>
              </a:extLst>
            </p:cNvPr>
            <p:cNvGrpSpPr/>
            <p:nvPr userDrawn="1"/>
          </p:nvGrpSpPr>
          <p:grpSpPr>
            <a:xfrm>
              <a:off x="26804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05" name="Oval 1">
                <a:extLst>
                  <a:ext uri="{FF2B5EF4-FFF2-40B4-BE49-F238E27FC236}">
                    <a16:creationId xmlns:a16="http://schemas.microsoft.com/office/drawing/2014/main" id="{301494E5-9811-4DA7-9BA1-74CDD2BCC81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6" name="Oval 1">
                <a:extLst>
                  <a:ext uri="{FF2B5EF4-FFF2-40B4-BE49-F238E27FC236}">
                    <a16:creationId xmlns:a16="http://schemas.microsoft.com/office/drawing/2014/main" id="{50A77B0D-7AA8-41A5-8392-FCF21F3A59C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7" name="Oval 1">
                <a:extLst>
                  <a:ext uri="{FF2B5EF4-FFF2-40B4-BE49-F238E27FC236}">
                    <a16:creationId xmlns:a16="http://schemas.microsoft.com/office/drawing/2014/main" id="{82C67999-F35A-436C-AD88-565EFEBC1FE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8" name="Oval 1">
                <a:extLst>
                  <a:ext uri="{FF2B5EF4-FFF2-40B4-BE49-F238E27FC236}">
                    <a16:creationId xmlns:a16="http://schemas.microsoft.com/office/drawing/2014/main" id="{574DBBAF-8E16-4965-9DF7-F74959A1EDC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9" name="Oval 1">
                <a:extLst>
                  <a:ext uri="{FF2B5EF4-FFF2-40B4-BE49-F238E27FC236}">
                    <a16:creationId xmlns:a16="http://schemas.microsoft.com/office/drawing/2014/main" id="{0C17E385-9A7A-4988-8E7E-0A720D1F6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0" name="Oval 1">
                <a:extLst>
                  <a:ext uri="{FF2B5EF4-FFF2-40B4-BE49-F238E27FC236}">
                    <a16:creationId xmlns:a16="http://schemas.microsoft.com/office/drawing/2014/main" id="{9A931031-03C3-4FEB-99F6-2998581D88B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11" name="Oval 1">
                <a:extLst>
                  <a:ext uri="{FF2B5EF4-FFF2-40B4-BE49-F238E27FC236}">
                    <a16:creationId xmlns:a16="http://schemas.microsoft.com/office/drawing/2014/main" id="{39DE1C84-072F-47F6-964F-AAE5DCFEB5A4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7" name="Group 216">
              <a:extLst>
                <a:ext uri="{FF2B5EF4-FFF2-40B4-BE49-F238E27FC236}">
                  <a16:creationId xmlns:a16="http://schemas.microsoft.com/office/drawing/2014/main" id="{E9D44115-8A72-4873-A7C8-B987C4D30AA4}"/>
                </a:ext>
              </a:extLst>
            </p:cNvPr>
            <p:cNvGrpSpPr/>
            <p:nvPr userDrawn="1"/>
          </p:nvGrpSpPr>
          <p:grpSpPr>
            <a:xfrm>
              <a:off x="135699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8" name="Oval 1">
                <a:extLst>
                  <a:ext uri="{FF2B5EF4-FFF2-40B4-BE49-F238E27FC236}">
                    <a16:creationId xmlns:a16="http://schemas.microsoft.com/office/drawing/2014/main" id="{6D21BDB0-89FE-405E-8A9F-ABEDA10E54F0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9" name="Oval 1">
                <a:extLst>
                  <a:ext uri="{FF2B5EF4-FFF2-40B4-BE49-F238E27FC236}">
                    <a16:creationId xmlns:a16="http://schemas.microsoft.com/office/drawing/2014/main" id="{B8C8F68E-B13E-4F45-BBC7-6795D62252C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0" name="Oval 1">
                <a:extLst>
                  <a:ext uri="{FF2B5EF4-FFF2-40B4-BE49-F238E27FC236}">
                    <a16:creationId xmlns:a16="http://schemas.microsoft.com/office/drawing/2014/main" id="{B302722F-A3DD-44E3-AF54-9CA17BF865D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1" name="Oval 1">
                <a:extLst>
                  <a:ext uri="{FF2B5EF4-FFF2-40B4-BE49-F238E27FC236}">
                    <a16:creationId xmlns:a16="http://schemas.microsoft.com/office/drawing/2014/main" id="{5845312C-441D-49D0-96E5-F352877319D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2" name="Oval 1">
                <a:extLst>
                  <a:ext uri="{FF2B5EF4-FFF2-40B4-BE49-F238E27FC236}">
                    <a16:creationId xmlns:a16="http://schemas.microsoft.com/office/drawing/2014/main" id="{A2BC1643-2DE6-4AEF-A2C9-1EA47CB3152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3" name="Oval 1">
                <a:extLst>
                  <a:ext uri="{FF2B5EF4-FFF2-40B4-BE49-F238E27FC236}">
                    <a16:creationId xmlns:a16="http://schemas.microsoft.com/office/drawing/2014/main" id="{DC40EA8C-0640-44BD-83B4-285B4C46234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04" name="Oval 1">
                <a:extLst>
                  <a:ext uri="{FF2B5EF4-FFF2-40B4-BE49-F238E27FC236}">
                    <a16:creationId xmlns:a16="http://schemas.microsoft.com/office/drawing/2014/main" id="{D0B01690-1AAC-488F-A060-8ED8F7C358DA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8" name="Group 217">
              <a:extLst>
                <a:ext uri="{FF2B5EF4-FFF2-40B4-BE49-F238E27FC236}">
                  <a16:creationId xmlns:a16="http://schemas.microsoft.com/office/drawing/2014/main" id="{FC8E2677-16F6-4374-A112-F057AC57DEF8}"/>
                </a:ext>
              </a:extLst>
            </p:cNvPr>
            <p:cNvGrpSpPr/>
            <p:nvPr userDrawn="1"/>
          </p:nvGrpSpPr>
          <p:grpSpPr>
            <a:xfrm>
              <a:off x="244595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91" name="Oval 1">
                <a:extLst>
                  <a:ext uri="{FF2B5EF4-FFF2-40B4-BE49-F238E27FC236}">
                    <a16:creationId xmlns:a16="http://schemas.microsoft.com/office/drawing/2014/main" id="{3BC4EFFA-9FE4-4EAC-875D-F0A2242DA432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2" name="Oval 1">
                <a:extLst>
                  <a:ext uri="{FF2B5EF4-FFF2-40B4-BE49-F238E27FC236}">
                    <a16:creationId xmlns:a16="http://schemas.microsoft.com/office/drawing/2014/main" id="{D8569310-E7B7-4CC7-A75A-86B706EE3CC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3" name="Oval 1">
                <a:extLst>
                  <a:ext uri="{FF2B5EF4-FFF2-40B4-BE49-F238E27FC236}">
                    <a16:creationId xmlns:a16="http://schemas.microsoft.com/office/drawing/2014/main" id="{F0572D45-0CBF-4620-811C-82760878A08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4" name="Oval 1">
                <a:extLst>
                  <a:ext uri="{FF2B5EF4-FFF2-40B4-BE49-F238E27FC236}">
                    <a16:creationId xmlns:a16="http://schemas.microsoft.com/office/drawing/2014/main" id="{BC8734DF-D801-48FC-B550-FDDA55286F3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5" name="Oval 1">
                <a:extLst>
                  <a:ext uri="{FF2B5EF4-FFF2-40B4-BE49-F238E27FC236}">
                    <a16:creationId xmlns:a16="http://schemas.microsoft.com/office/drawing/2014/main" id="{0A10FFF8-B5F0-44A1-8427-2EA5886A4AB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6" name="Oval 1">
                <a:extLst>
                  <a:ext uri="{FF2B5EF4-FFF2-40B4-BE49-F238E27FC236}">
                    <a16:creationId xmlns:a16="http://schemas.microsoft.com/office/drawing/2014/main" id="{A58C4581-9180-40EC-B26C-B0D34C01E76D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7" name="Oval 1">
                <a:extLst>
                  <a:ext uri="{FF2B5EF4-FFF2-40B4-BE49-F238E27FC236}">
                    <a16:creationId xmlns:a16="http://schemas.microsoft.com/office/drawing/2014/main" id="{5BF961FB-1999-4630-9214-98AC29FBF557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19" name="Group 218">
              <a:extLst>
                <a:ext uri="{FF2B5EF4-FFF2-40B4-BE49-F238E27FC236}">
                  <a16:creationId xmlns:a16="http://schemas.microsoft.com/office/drawing/2014/main" id="{54EFF5D8-F98F-4AB4-BA13-A444BCCB03E6}"/>
                </a:ext>
              </a:extLst>
            </p:cNvPr>
            <p:cNvGrpSpPr/>
            <p:nvPr userDrawn="1"/>
          </p:nvGrpSpPr>
          <p:grpSpPr>
            <a:xfrm>
              <a:off x="353490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84" name="Oval 1">
                <a:extLst>
                  <a:ext uri="{FF2B5EF4-FFF2-40B4-BE49-F238E27FC236}">
                    <a16:creationId xmlns:a16="http://schemas.microsoft.com/office/drawing/2014/main" id="{913AFB7F-4025-49B9-B942-20BDAB94EC2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5" name="Oval 1">
                <a:extLst>
                  <a:ext uri="{FF2B5EF4-FFF2-40B4-BE49-F238E27FC236}">
                    <a16:creationId xmlns:a16="http://schemas.microsoft.com/office/drawing/2014/main" id="{09644E16-CB75-447F-B889-2746ADF1DFD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6" name="Oval 1">
                <a:extLst>
                  <a:ext uri="{FF2B5EF4-FFF2-40B4-BE49-F238E27FC236}">
                    <a16:creationId xmlns:a16="http://schemas.microsoft.com/office/drawing/2014/main" id="{EF94728B-5534-4769-ACFE-ED268D2782F8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7" name="Oval 1">
                <a:extLst>
                  <a:ext uri="{FF2B5EF4-FFF2-40B4-BE49-F238E27FC236}">
                    <a16:creationId xmlns:a16="http://schemas.microsoft.com/office/drawing/2014/main" id="{C2C4784D-711C-46BE-AAA0-096F006554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8" name="Oval 1">
                <a:extLst>
                  <a:ext uri="{FF2B5EF4-FFF2-40B4-BE49-F238E27FC236}">
                    <a16:creationId xmlns:a16="http://schemas.microsoft.com/office/drawing/2014/main" id="{43A3D8F2-9D98-42F8-A48C-FD9140CD315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9" name="Oval 1">
                <a:extLst>
                  <a:ext uri="{FF2B5EF4-FFF2-40B4-BE49-F238E27FC236}">
                    <a16:creationId xmlns:a16="http://schemas.microsoft.com/office/drawing/2014/main" id="{9BC0E833-E8E7-48B3-AD4B-38A24B55C36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90" name="Oval 1">
                <a:extLst>
                  <a:ext uri="{FF2B5EF4-FFF2-40B4-BE49-F238E27FC236}">
                    <a16:creationId xmlns:a16="http://schemas.microsoft.com/office/drawing/2014/main" id="{F4A8DBD2-3E9F-41A8-8E40-8A61B0E9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0" name="Group 219">
              <a:extLst>
                <a:ext uri="{FF2B5EF4-FFF2-40B4-BE49-F238E27FC236}">
                  <a16:creationId xmlns:a16="http://schemas.microsoft.com/office/drawing/2014/main" id="{CAB0B0FE-A1B6-4C1B-8E07-923F652E714C}"/>
                </a:ext>
              </a:extLst>
            </p:cNvPr>
            <p:cNvGrpSpPr/>
            <p:nvPr userDrawn="1"/>
          </p:nvGrpSpPr>
          <p:grpSpPr>
            <a:xfrm>
              <a:off x="462386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7" name="Oval 1">
                <a:extLst>
                  <a:ext uri="{FF2B5EF4-FFF2-40B4-BE49-F238E27FC236}">
                    <a16:creationId xmlns:a16="http://schemas.microsoft.com/office/drawing/2014/main" id="{852EADE0-A1E7-4930-A500-6E308A68DAA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8" name="Oval 1">
                <a:extLst>
                  <a:ext uri="{FF2B5EF4-FFF2-40B4-BE49-F238E27FC236}">
                    <a16:creationId xmlns:a16="http://schemas.microsoft.com/office/drawing/2014/main" id="{60F591C3-4BA9-46F4-801F-A80330DE975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9" name="Oval 1">
                <a:extLst>
                  <a:ext uri="{FF2B5EF4-FFF2-40B4-BE49-F238E27FC236}">
                    <a16:creationId xmlns:a16="http://schemas.microsoft.com/office/drawing/2014/main" id="{B0852BFE-F43D-46D5-9A47-64F9BC8D06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0" name="Oval 1">
                <a:extLst>
                  <a:ext uri="{FF2B5EF4-FFF2-40B4-BE49-F238E27FC236}">
                    <a16:creationId xmlns:a16="http://schemas.microsoft.com/office/drawing/2014/main" id="{EB7EF357-4A21-4150-A19D-92169E4689F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1" name="Oval 1">
                <a:extLst>
                  <a:ext uri="{FF2B5EF4-FFF2-40B4-BE49-F238E27FC236}">
                    <a16:creationId xmlns:a16="http://schemas.microsoft.com/office/drawing/2014/main" id="{75E784B5-2A68-4856-B2BE-EBCC5A7C423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2" name="Oval 1">
                <a:extLst>
                  <a:ext uri="{FF2B5EF4-FFF2-40B4-BE49-F238E27FC236}">
                    <a16:creationId xmlns:a16="http://schemas.microsoft.com/office/drawing/2014/main" id="{80611295-158E-4E22-BE55-D104D49B6AF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83" name="Oval 1">
                <a:extLst>
                  <a:ext uri="{FF2B5EF4-FFF2-40B4-BE49-F238E27FC236}">
                    <a16:creationId xmlns:a16="http://schemas.microsoft.com/office/drawing/2014/main" id="{B28833CF-AB6A-46F6-8548-896D19E8ACD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1" name="Group 220">
              <a:extLst>
                <a:ext uri="{FF2B5EF4-FFF2-40B4-BE49-F238E27FC236}">
                  <a16:creationId xmlns:a16="http://schemas.microsoft.com/office/drawing/2014/main" id="{365FDD51-433B-4C7F-9073-5F658D70C3D6}"/>
                </a:ext>
              </a:extLst>
            </p:cNvPr>
            <p:cNvGrpSpPr/>
            <p:nvPr userDrawn="1"/>
          </p:nvGrpSpPr>
          <p:grpSpPr>
            <a:xfrm>
              <a:off x="571281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70" name="Oval 1">
                <a:extLst>
                  <a:ext uri="{FF2B5EF4-FFF2-40B4-BE49-F238E27FC236}">
                    <a16:creationId xmlns:a16="http://schemas.microsoft.com/office/drawing/2014/main" id="{098CA79B-6D49-4D05-A9EF-EAF8DDB32BA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1" name="Oval 1">
                <a:extLst>
                  <a:ext uri="{FF2B5EF4-FFF2-40B4-BE49-F238E27FC236}">
                    <a16:creationId xmlns:a16="http://schemas.microsoft.com/office/drawing/2014/main" id="{A5DD9E77-D8D9-44EF-8AD2-75C47BFB8DF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2" name="Oval 1">
                <a:extLst>
                  <a:ext uri="{FF2B5EF4-FFF2-40B4-BE49-F238E27FC236}">
                    <a16:creationId xmlns:a16="http://schemas.microsoft.com/office/drawing/2014/main" id="{13D6887A-368C-4424-81DF-101B31FB336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3" name="Oval 1">
                <a:extLst>
                  <a:ext uri="{FF2B5EF4-FFF2-40B4-BE49-F238E27FC236}">
                    <a16:creationId xmlns:a16="http://schemas.microsoft.com/office/drawing/2014/main" id="{BAF39C98-72A2-4E5D-B97E-9CE6C33270C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4" name="Oval 1">
                <a:extLst>
                  <a:ext uri="{FF2B5EF4-FFF2-40B4-BE49-F238E27FC236}">
                    <a16:creationId xmlns:a16="http://schemas.microsoft.com/office/drawing/2014/main" id="{A242AB6E-7222-48F4-842B-4685B2465DD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5" name="Oval 1">
                <a:extLst>
                  <a:ext uri="{FF2B5EF4-FFF2-40B4-BE49-F238E27FC236}">
                    <a16:creationId xmlns:a16="http://schemas.microsoft.com/office/drawing/2014/main" id="{593A8479-F86F-4649-A700-AC0723B65B4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76" name="Oval 1">
                <a:extLst>
                  <a:ext uri="{FF2B5EF4-FFF2-40B4-BE49-F238E27FC236}">
                    <a16:creationId xmlns:a16="http://schemas.microsoft.com/office/drawing/2014/main" id="{4302FFE7-FD26-4E88-B4BD-3B377A64830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2" name="Group 221">
              <a:extLst>
                <a:ext uri="{FF2B5EF4-FFF2-40B4-BE49-F238E27FC236}">
                  <a16:creationId xmlns:a16="http://schemas.microsoft.com/office/drawing/2014/main" id="{8D81A92C-8542-4CE7-85A3-CCD2078283CA}"/>
                </a:ext>
              </a:extLst>
            </p:cNvPr>
            <p:cNvGrpSpPr/>
            <p:nvPr userDrawn="1"/>
          </p:nvGrpSpPr>
          <p:grpSpPr>
            <a:xfrm>
              <a:off x="680177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63" name="Oval 1">
                <a:extLst>
                  <a:ext uri="{FF2B5EF4-FFF2-40B4-BE49-F238E27FC236}">
                    <a16:creationId xmlns:a16="http://schemas.microsoft.com/office/drawing/2014/main" id="{F7EE7604-5EB8-4C21-BBDC-253B258A30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4" name="Oval 1">
                <a:extLst>
                  <a:ext uri="{FF2B5EF4-FFF2-40B4-BE49-F238E27FC236}">
                    <a16:creationId xmlns:a16="http://schemas.microsoft.com/office/drawing/2014/main" id="{61C7B262-818D-4997-93BB-E67A6E27A8A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5" name="Oval 1">
                <a:extLst>
                  <a:ext uri="{FF2B5EF4-FFF2-40B4-BE49-F238E27FC236}">
                    <a16:creationId xmlns:a16="http://schemas.microsoft.com/office/drawing/2014/main" id="{1FC0CF28-61E4-4BEE-A381-6E4961A6E79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6" name="Oval 1">
                <a:extLst>
                  <a:ext uri="{FF2B5EF4-FFF2-40B4-BE49-F238E27FC236}">
                    <a16:creationId xmlns:a16="http://schemas.microsoft.com/office/drawing/2014/main" id="{374B04E3-AE9D-47E1-B2DD-D3AA6236AEB0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7" name="Oval 1">
                <a:extLst>
                  <a:ext uri="{FF2B5EF4-FFF2-40B4-BE49-F238E27FC236}">
                    <a16:creationId xmlns:a16="http://schemas.microsoft.com/office/drawing/2014/main" id="{D73DCF28-5B98-4310-9E2A-E71CD2509F5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8" name="Oval 1">
                <a:extLst>
                  <a:ext uri="{FF2B5EF4-FFF2-40B4-BE49-F238E27FC236}">
                    <a16:creationId xmlns:a16="http://schemas.microsoft.com/office/drawing/2014/main" id="{D5E0A89D-01BD-43C4-AB6E-56DDC64296C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9" name="Oval 1">
                <a:extLst>
                  <a:ext uri="{FF2B5EF4-FFF2-40B4-BE49-F238E27FC236}">
                    <a16:creationId xmlns:a16="http://schemas.microsoft.com/office/drawing/2014/main" id="{72F7EE70-86DF-4298-94D3-5F5151B2C82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3" name="Group 222">
              <a:extLst>
                <a:ext uri="{FF2B5EF4-FFF2-40B4-BE49-F238E27FC236}">
                  <a16:creationId xmlns:a16="http://schemas.microsoft.com/office/drawing/2014/main" id="{2021167B-C443-4F2A-8F9D-651A0539ED4B}"/>
                </a:ext>
              </a:extLst>
            </p:cNvPr>
            <p:cNvGrpSpPr/>
            <p:nvPr userDrawn="1"/>
          </p:nvGrpSpPr>
          <p:grpSpPr>
            <a:xfrm>
              <a:off x="789072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56" name="Oval 1">
                <a:extLst>
                  <a:ext uri="{FF2B5EF4-FFF2-40B4-BE49-F238E27FC236}">
                    <a16:creationId xmlns:a16="http://schemas.microsoft.com/office/drawing/2014/main" id="{291AD89B-ECC0-4426-A068-1A31AC3B21E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7" name="Oval 1">
                <a:extLst>
                  <a:ext uri="{FF2B5EF4-FFF2-40B4-BE49-F238E27FC236}">
                    <a16:creationId xmlns:a16="http://schemas.microsoft.com/office/drawing/2014/main" id="{CB40BF81-EE23-4773-AB5E-D71857BBB5B6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8" name="Oval 1">
                <a:extLst>
                  <a:ext uri="{FF2B5EF4-FFF2-40B4-BE49-F238E27FC236}">
                    <a16:creationId xmlns:a16="http://schemas.microsoft.com/office/drawing/2014/main" id="{8AB2F411-FA66-4AA6-8D6F-31CA4037059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9" name="Oval 1">
                <a:extLst>
                  <a:ext uri="{FF2B5EF4-FFF2-40B4-BE49-F238E27FC236}">
                    <a16:creationId xmlns:a16="http://schemas.microsoft.com/office/drawing/2014/main" id="{2C0B7855-AC05-46C9-9B44-43E33BDF283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0" name="Oval 1">
                <a:extLst>
                  <a:ext uri="{FF2B5EF4-FFF2-40B4-BE49-F238E27FC236}">
                    <a16:creationId xmlns:a16="http://schemas.microsoft.com/office/drawing/2014/main" id="{B37209B3-E72C-4543-80F9-515385007B96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1" name="Oval 1">
                <a:extLst>
                  <a:ext uri="{FF2B5EF4-FFF2-40B4-BE49-F238E27FC236}">
                    <a16:creationId xmlns:a16="http://schemas.microsoft.com/office/drawing/2014/main" id="{31BD4AF5-95F0-42B3-B82F-B51DF4504FB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62" name="Oval 1">
                <a:extLst>
                  <a:ext uri="{FF2B5EF4-FFF2-40B4-BE49-F238E27FC236}">
                    <a16:creationId xmlns:a16="http://schemas.microsoft.com/office/drawing/2014/main" id="{CEBCF8F9-78EC-4C02-8FB8-C335B451FEB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4" name="Group 223">
              <a:extLst>
                <a:ext uri="{FF2B5EF4-FFF2-40B4-BE49-F238E27FC236}">
                  <a16:creationId xmlns:a16="http://schemas.microsoft.com/office/drawing/2014/main" id="{133309A0-9776-4AE3-9B53-F2592EF5B021}"/>
                </a:ext>
              </a:extLst>
            </p:cNvPr>
            <p:cNvGrpSpPr/>
            <p:nvPr userDrawn="1"/>
          </p:nvGrpSpPr>
          <p:grpSpPr>
            <a:xfrm>
              <a:off x="897968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9" name="Oval 1">
                <a:extLst>
                  <a:ext uri="{FF2B5EF4-FFF2-40B4-BE49-F238E27FC236}">
                    <a16:creationId xmlns:a16="http://schemas.microsoft.com/office/drawing/2014/main" id="{65F74877-E088-40C2-9359-99BF21EFC5F5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0" name="Oval 1">
                <a:extLst>
                  <a:ext uri="{FF2B5EF4-FFF2-40B4-BE49-F238E27FC236}">
                    <a16:creationId xmlns:a16="http://schemas.microsoft.com/office/drawing/2014/main" id="{8D331C2F-DD21-45C5-ADF8-B3D2BAF327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1" name="Oval 1">
                <a:extLst>
                  <a:ext uri="{FF2B5EF4-FFF2-40B4-BE49-F238E27FC236}">
                    <a16:creationId xmlns:a16="http://schemas.microsoft.com/office/drawing/2014/main" id="{091E2836-39D4-4D30-A9AA-E20B728900A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2" name="Oval 1">
                <a:extLst>
                  <a:ext uri="{FF2B5EF4-FFF2-40B4-BE49-F238E27FC236}">
                    <a16:creationId xmlns:a16="http://schemas.microsoft.com/office/drawing/2014/main" id="{CDB24CB3-DA0C-43D4-B0D6-59A0EA578B9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3" name="Oval 1">
                <a:extLst>
                  <a:ext uri="{FF2B5EF4-FFF2-40B4-BE49-F238E27FC236}">
                    <a16:creationId xmlns:a16="http://schemas.microsoft.com/office/drawing/2014/main" id="{CD818273-1F7D-4BD6-8744-5CD185325F9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4" name="Oval 1">
                <a:extLst>
                  <a:ext uri="{FF2B5EF4-FFF2-40B4-BE49-F238E27FC236}">
                    <a16:creationId xmlns:a16="http://schemas.microsoft.com/office/drawing/2014/main" id="{1D4B0673-CC3C-4C99-91B6-EC6F1B87126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55" name="Oval 1">
                <a:extLst>
                  <a:ext uri="{FF2B5EF4-FFF2-40B4-BE49-F238E27FC236}">
                    <a16:creationId xmlns:a16="http://schemas.microsoft.com/office/drawing/2014/main" id="{0DBE440C-D1DA-405F-ABDE-D6DAE687BD9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CB2BE451-5C8D-4710-BB51-8D09F6E43440}"/>
                </a:ext>
              </a:extLst>
            </p:cNvPr>
            <p:cNvGrpSpPr/>
            <p:nvPr userDrawn="1"/>
          </p:nvGrpSpPr>
          <p:grpSpPr>
            <a:xfrm>
              <a:off x="10068635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42" name="Oval 1">
                <a:extLst>
                  <a:ext uri="{FF2B5EF4-FFF2-40B4-BE49-F238E27FC236}">
                    <a16:creationId xmlns:a16="http://schemas.microsoft.com/office/drawing/2014/main" id="{426CCEE7-446B-46B8-A852-4820419F45E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3" name="Oval 1">
                <a:extLst>
                  <a:ext uri="{FF2B5EF4-FFF2-40B4-BE49-F238E27FC236}">
                    <a16:creationId xmlns:a16="http://schemas.microsoft.com/office/drawing/2014/main" id="{50AEEE89-9EE1-4B9A-98B8-23B139117C6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4" name="Oval 1">
                <a:extLst>
                  <a:ext uri="{FF2B5EF4-FFF2-40B4-BE49-F238E27FC236}">
                    <a16:creationId xmlns:a16="http://schemas.microsoft.com/office/drawing/2014/main" id="{C76D04A2-0B6B-45BA-A572-753C87AB8E1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5" name="Oval 1">
                <a:extLst>
                  <a:ext uri="{FF2B5EF4-FFF2-40B4-BE49-F238E27FC236}">
                    <a16:creationId xmlns:a16="http://schemas.microsoft.com/office/drawing/2014/main" id="{3CDD114F-F985-47C6-B0AD-36D8F502D02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6" name="Oval 1">
                <a:extLst>
                  <a:ext uri="{FF2B5EF4-FFF2-40B4-BE49-F238E27FC236}">
                    <a16:creationId xmlns:a16="http://schemas.microsoft.com/office/drawing/2014/main" id="{150DA853-EC14-418B-A3BF-F1A272EFBDE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7" name="Oval 1">
                <a:extLst>
                  <a:ext uri="{FF2B5EF4-FFF2-40B4-BE49-F238E27FC236}">
                    <a16:creationId xmlns:a16="http://schemas.microsoft.com/office/drawing/2014/main" id="{3D439950-675C-46EE-8535-7C1BA50792B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8" name="Oval 1">
                <a:extLst>
                  <a:ext uri="{FF2B5EF4-FFF2-40B4-BE49-F238E27FC236}">
                    <a16:creationId xmlns:a16="http://schemas.microsoft.com/office/drawing/2014/main" id="{0EB1BE16-6B11-4985-931C-97C372B07C0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226" name="Group 225">
              <a:extLst>
                <a:ext uri="{FF2B5EF4-FFF2-40B4-BE49-F238E27FC236}">
                  <a16:creationId xmlns:a16="http://schemas.microsoft.com/office/drawing/2014/main" id="{5672D141-3C0F-43B0-8361-F771131D1752}"/>
                </a:ext>
              </a:extLst>
            </p:cNvPr>
            <p:cNvGrpSpPr/>
            <p:nvPr userDrawn="1"/>
          </p:nvGrpSpPr>
          <p:grpSpPr>
            <a:xfrm>
              <a:off x="11157590" y="2934856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235" name="Oval 1">
                <a:extLst>
                  <a:ext uri="{FF2B5EF4-FFF2-40B4-BE49-F238E27FC236}">
                    <a16:creationId xmlns:a16="http://schemas.microsoft.com/office/drawing/2014/main" id="{2FFD47FB-9F47-4824-8354-2A020A9F104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6" name="Oval 1">
                <a:extLst>
                  <a:ext uri="{FF2B5EF4-FFF2-40B4-BE49-F238E27FC236}">
                    <a16:creationId xmlns:a16="http://schemas.microsoft.com/office/drawing/2014/main" id="{6C4BBB56-28B0-48AC-9135-DD72D14AFF30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7" name="Oval 1">
                <a:extLst>
                  <a:ext uri="{FF2B5EF4-FFF2-40B4-BE49-F238E27FC236}">
                    <a16:creationId xmlns:a16="http://schemas.microsoft.com/office/drawing/2014/main" id="{0E779184-4201-4BAF-A27C-A9034D4BF653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8" name="Oval 1">
                <a:extLst>
                  <a:ext uri="{FF2B5EF4-FFF2-40B4-BE49-F238E27FC236}">
                    <a16:creationId xmlns:a16="http://schemas.microsoft.com/office/drawing/2014/main" id="{72DA6237-4084-456A-979D-34B667953C8E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39" name="Oval 1">
                <a:extLst>
                  <a:ext uri="{FF2B5EF4-FFF2-40B4-BE49-F238E27FC236}">
                    <a16:creationId xmlns:a16="http://schemas.microsoft.com/office/drawing/2014/main" id="{CF81FE2A-073F-4858-BA75-7C10B8220D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0" name="Oval 1">
                <a:extLst>
                  <a:ext uri="{FF2B5EF4-FFF2-40B4-BE49-F238E27FC236}">
                    <a16:creationId xmlns:a16="http://schemas.microsoft.com/office/drawing/2014/main" id="{10B3097C-B3E1-495E-8570-27F217A526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241" name="Oval 1">
                <a:extLst>
                  <a:ext uri="{FF2B5EF4-FFF2-40B4-BE49-F238E27FC236}">
                    <a16:creationId xmlns:a16="http://schemas.microsoft.com/office/drawing/2014/main" id="{FBAD990D-849D-493B-8E49-B536FEF01E1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0" name="Group 319">
              <a:extLst>
                <a:ext uri="{FF2B5EF4-FFF2-40B4-BE49-F238E27FC236}">
                  <a16:creationId xmlns:a16="http://schemas.microsoft.com/office/drawing/2014/main" id="{DF42CEDB-F74D-44D1-B911-3DFD01DF5BF9}"/>
                </a:ext>
              </a:extLst>
            </p:cNvPr>
            <p:cNvGrpSpPr/>
            <p:nvPr userDrawn="1"/>
          </p:nvGrpSpPr>
          <p:grpSpPr>
            <a:xfrm>
              <a:off x="-266651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7" name="Oval 1">
                <a:extLst>
                  <a:ext uri="{FF2B5EF4-FFF2-40B4-BE49-F238E27FC236}">
                    <a16:creationId xmlns:a16="http://schemas.microsoft.com/office/drawing/2014/main" id="{14690A84-3C42-44BA-8059-B3243D8F34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8" name="Oval 1">
                <a:extLst>
                  <a:ext uri="{FF2B5EF4-FFF2-40B4-BE49-F238E27FC236}">
                    <a16:creationId xmlns:a16="http://schemas.microsoft.com/office/drawing/2014/main" id="{55440534-7EE9-4A0C-BB8E-4D9F153B433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9" name="Oval 1">
                <a:extLst>
                  <a:ext uri="{FF2B5EF4-FFF2-40B4-BE49-F238E27FC236}">
                    <a16:creationId xmlns:a16="http://schemas.microsoft.com/office/drawing/2014/main" id="{39756053-3092-4C58-BFA1-53380DF0371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0" name="Oval 1">
                <a:extLst>
                  <a:ext uri="{FF2B5EF4-FFF2-40B4-BE49-F238E27FC236}">
                    <a16:creationId xmlns:a16="http://schemas.microsoft.com/office/drawing/2014/main" id="{63D1DCC7-6D17-42E2-AB77-08536058509B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1" name="Oval 1">
                <a:extLst>
                  <a:ext uri="{FF2B5EF4-FFF2-40B4-BE49-F238E27FC236}">
                    <a16:creationId xmlns:a16="http://schemas.microsoft.com/office/drawing/2014/main" id="{F2B25E19-793B-43B3-A223-64A1A2323E6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2" name="Oval 1">
                <a:extLst>
                  <a:ext uri="{FF2B5EF4-FFF2-40B4-BE49-F238E27FC236}">
                    <a16:creationId xmlns:a16="http://schemas.microsoft.com/office/drawing/2014/main" id="{60281DD9-A6A8-4983-B50C-F1E9B0F7350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23" name="Oval 1">
                <a:extLst>
                  <a:ext uri="{FF2B5EF4-FFF2-40B4-BE49-F238E27FC236}">
                    <a16:creationId xmlns:a16="http://schemas.microsoft.com/office/drawing/2014/main" id="{33E460DF-01CB-4EE5-8854-3E2CE7E53FC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1" name="Group 320">
              <a:extLst>
                <a:ext uri="{FF2B5EF4-FFF2-40B4-BE49-F238E27FC236}">
                  <a16:creationId xmlns:a16="http://schemas.microsoft.com/office/drawing/2014/main" id="{F678D5CF-2047-4D5E-90C6-84CD26B8F408}"/>
                </a:ext>
              </a:extLst>
            </p:cNvPr>
            <p:cNvGrpSpPr/>
            <p:nvPr userDrawn="1"/>
          </p:nvGrpSpPr>
          <p:grpSpPr>
            <a:xfrm>
              <a:off x="82230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10" name="Oval 1">
                <a:extLst>
                  <a:ext uri="{FF2B5EF4-FFF2-40B4-BE49-F238E27FC236}">
                    <a16:creationId xmlns:a16="http://schemas.microsoft.com/office/drawing/2014/main" id="{C92714ED-3F52-4DD1-A643-FE93D8D6636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1" name="Oval 1">
                <a:extLst>
                  <a:ext uri="{FF2B5EF4-FFF2-40B4-BE49-F238E27FC236}">
                    <a16:creationId xmlns:a16="http://schemas.microsoft.com/office/drawing/2014/main" id="{0942FC6B-1096-4256-9988-ED60FBB5BA24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2" name="Oval 1">
                <a:extLst>
                  <a:ext uri="{FF2B5EF4-FFF2-40B4-BE49-F238E27FC236}">
                    <a16:creationId xmlns:a16="http://schemas.microsoft.com/office/drawing/2014/main" id="{CA3F93FE-A8F3-4747-8F9D-1AFDFB11BE3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3" name="Oval 1">
                <a:extLst>
                  <a:ext uri="{FF2B5EF4-FFF2-40B4-BE49-F238E27FC236}">
                    <a16:creationId xmlns:a16="http://schemas.microsoft.com/office/drawing/2014/main" id="{110767A6-8682-4305-9E00-EB6D09EC84B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4" name="Oval 1">
                <a:extLst>
                  <a:ext uri="{FF2B5EF4-FFF2-40B4-BE49-F238E27FC236}">
                    <a16:creationId xmlns:a16="http://schemas.microsoft.com/office/drawing/2014/main" id="{6AED6ECD-16DF-4EA7-B189-A24D33894CB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5" name="Oval 1">
                <a:extLst>
                  <a:ext uri="{FF2B5EF4-FFF2-40B4-BE49-F238E27FC236}">
                    <a16:creationId xmlns:a16="http://schemas.microsoft.com/office/drawing/2014/main" id="{A1F9EE80-2794-4B96-B496-0FDAC65CA4C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16" name="Oval 1">
                <a:extLst>
                  <a:ext uri="{FF2B5EF4-FFF2-40B4-BE49-F238E27FC236}">
                    <a16:creationId xmlns:a16="http://schemas.microsoft.com/office/drawing/2014/main" id="{E6D6165D-C553-4E25-913F-EF06D9257D59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2" name="Group 321">
              <a:extLst>
                <a:ext uri="{FF2B5EF4-FFF2-40B4-BE49-F238E27FC236}">
                  <a16:creationId xmlns:a16="http://schemas.microsoft.com/office/drawing/2014/main" id="{4184871A-E30D-426F-851C-C680A20E55CA}"/>
                </a:ext>
              </a:extLst>
            </p:cNvPr>
            <p:cNvGrpSpPr/>
            <p:nvPr userDrawn="1"/>
          </p:nvGrpSpPr>
          <p:grpSpPr>
            <a:xfrm>
              <a:off x="191125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03" name="Oval 1">
                <a:extLst>
                  <a:ext uri="{FF2B5EF4-FFF2-40B4-BE49-F238E27FC236}">
                    <a16:creationId xmlns:a16="http://schemas.microsoft.com/office/drawing/2014/main" id="{63404088-2CE7-4ECF-A96A-3087F8ED729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4" name="Oval 1">
                <a:extLst>
                  <a:ext uri="{FF2B5EF4-FFF2-40B4-BE49-F238E27FC236}">
                    <a16:creationId xmlns:a16="http://schemas.microsoft.com/office/drawing/2014/main" id="{5007BA0C-9D02-4570-8FC2-23A9AEEE6B35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5" name="Oval 1">
                <a:extLst>
                  <a:ext uri="{FF2B5EF4-FFF2-40B4-BE49-F238E27FC236}">
                    <a16:creationId xmlns:a16="http://schemas.microsoft.com/office/drawing/2014/main" id="{D8D187FA-9B3B-4827-A520-AC4FB51AD3E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6" name="Oval 1">
                <a:extLst>
                  <a:ext uri="{FF2B5EF4-FFF2-40B4-BE49-F238E27FC236}">
                    <a16:creationId xmlns:a16="http://schemas.microsoft.com/office/drawing/2014/main" id="{B1031414-E722-4AD4-9ABA-C14E731CF6A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7" name="Oval 1">
                <a:extLst>
                  <a:ext uri="{FF2B5EF4-FFF2-40B4-BE49-F238E27FC236}">
                    <a16:creationId xmlns:a16="http://schemas.microsoft.com/office/drawing/2014/main" id="{38A2C119-7C0E-46B8-92AD-C5A4D9D32CF3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8" name="Oval 1">
                <a:extLst>
                  <a:ext uri="{FF2B5EF4-FFF2-40B4-BE49-F238E27FC236}">
                    <a16:creationId xmlns:a16="http://schemas.microsoft.com/office/drawing/2014/main" id="{BB257C4B-419D-4BB9-A147-B205903DE87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9" name="Oval 1">
                <a:extLst>
                  <a:ext uri="{FF2B5EF4-FFF2-40B4-BE49-F238E27FC236}">
                    <a16:creationId xmlns:a16="http://schemas.microsoft.com/office/drawing/2014/main" id="{14710596-D130-40B0-A4EF-FF5BC0EC9ECD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3" name="Group 322">
              <a:extLst>
                <a:ext uri="{FF2B5EF4-FFF2-40B4-BE49-F238E27FC236}">
                  <a16:creationId xmlns:a16="http://schemas.microsoft.com/office/drawing/2014/main" id="{C7F5039F-B52C-42C1-82DA-C390C659FC41}"/>
                </a:ext>
              </a:extLst>
            </p:cNvPr>
            <p:cNvGrpSpPr/>
            <p:nvPr userDrawn="1"/>
          </p:nvGrpSpPr>
          <p:grpSpPr>
            <a:xfrm>
              <a:off x="300021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96" name="Oval 1">
                <a:extLst>
                  <a:ext uri="{FF2B5EF4-FFF2-40B4-BE49-F238E27FC236}">
                    <a16:creationId xmlns:a16="http://schemas.microsoft.com/office/drawing/2014/main" id="{507D29B4-EBB5-4EC3-9AC9-EA041B8894AF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7" name="Oval 1">
                <a:extLst>
                  <a:ext uri="{FF2B5EF4-FFF2-40B4-BE49-F238E27FC236}">
                    <a16:creationId xmlns:a16="http://schemas.microsoft.com/office/drawing/2014/main" id="{C6872E85-252C-47C6-9366-CB0FC7E3B8EB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8" name="Oval 1">
                <a:extLst>
                  <a:ext uri="{FF2B5EF4-FFF2-40B4-BE49-F238E27FC236}">
                    <a16:creationId xmlns:a16="http://schemas.microsoft.com/office/drawing/2014/main" id="{B05A98B2-C395-40F3-8106-E022889CAA9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9" name="Oval 1">
                <a:extLst>
                  <a:ext uri="{FF2B5EF4-FFF2-40B4-BE49-F238E27FC236}">
                    <a16:creationId xmlns:a16="http://schemas.microsoft.com/office/drawing/2014/main" id="{DD6785B2-439B-4897-A370-4958103529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0" name="Oval 1">
                <a:extLst>
                  <a:ext uri="{FF2B5EF4-FFF2-40B4-BE49-F238E27FC236}">
                    <a16:creationId xmlns:a16="http://schemas.microsoft.com/office/drawing/2014/main" id="{1E5DA950-21B5-4A1B-887E-3EC4C924D2AD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1" name="Oval 1">
                <a:extLst>
                  <a:ext uri="{FF2B5EF4-FFF2-40B4-BE49-F238E27FC236}">
                    <a16:creationId xmlns:a16="http://schemas.microsoft.com/office/drawing/2014/main" id="{CEA06909-EF56-406D-814B-F30CF077304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02" name="Oval 1">
                <a:extLst>
                  <a:ext uri="{FF2B5EF4-FFF2-40B4-BE49-F238E27FC236}">
                    <a16:creationId xmlns:a16="http://schemas.microsoft.com/office/drawing/2014/main" id="{D0F1E089-D165-48D7-A180-993C3E6C0D5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4" name="Group 323">
              <a:extLst>
                <a:ext uri="{FF2B5EF4-FFF2-40B4-BE49-F238E27FC236}">
                  <a16:creationId xmlns:a16="http://schemas.microsoft.com/office/drawing/2014/main" id="{0C168988-4BFA-4596-B851-967085FC11D9}"/>
                </a:ext>
              </a:extLst>
            </p:cNvPr>
            <p:cNvGrpSpPr/>
            <p:nvPr userDrawn="1"/>
          </p:nvGrpSpPr>
          <p:grpSpPr>
            <a:xfrm>
              <a:off x="408916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9" name="Oval 1">
                <a:extLst>
                  <a:ext uri="{FF2B5EF4-FFF2-40B4-BE49-F238E27FC236}">
                    <a16:creationId xmlns:a16="http://schemas.microsoft.com/office/drawing/2014/main" id="{4FC3D676-72A3-41D6-BFEA-2B35D321CAB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0" name="Oval 1">
                <a:extLst>
                  <a:ext uri="{FF2B5EF4-FFF2-40B4-BE49-F238E27FC236}">
                    <a16:creationId xmlns:a16="http://schemas.microsoft.com/office/drawing/2014/main" id="{16516F65-40D1-4659-89C4-D5F8CB80A43A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1" name="Oval 1">
                <a:extLst>
                  <a:ext uri="{FF2B5EF4-FFF2-40B4-BE49-F238E27FC236}">
                    <a16:creationId xmlns:a16="http://schemas.microsoft.com/office/drawing/2014/main" id="{B218787D-7E5D-431E-A3A4-92FFC2D3A39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2" name="Oval 1">
                <a:extLst>
                  <a:ext uri="{FF2B5EF4-FFF2-40B4-BE49-F238E27FC236}">
                    <a16:creationId xmlns:a16="http://schemas.microsoft.com/office/drawing/2014/main" id="{49B0B94F-5410-402E-8E2A-9B18B3ADDF2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3" name="Oval 1">
                <a:extLst>
                  <a:ext uri="{FF2B5EF4-FFF2-40B4-BE49-F238E27FC236}">
                    <a16:creationId xmlns:a16="http://schemas.microsoft.com/office/drawing/2014/main" id="{DFC5CD85-64DB-4DD7-A510-91600DA1F1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4" name="Oval 1">
                <a:extLst>
                  <a:ext uri="{FF2B5EF4-FFF2-40B4-BE49-F238E27FC236}">
                    <a16:creationId xmlns:a16="http://schemas.microsoft.com/office/drawing/2014/main" id="{CB6D600D-F1BB-4173-95B0-B48B2802962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95" name="Oval 1">
                <a:extLst>
                  <a:ext uri="{FF2B5EF4-FFF2-40B4-BE49-F238E27FC236}">
                    <a16:creationId xmlns:a16="http://schemas.microsoft.com/office/drawing/2014/main" id="{C56ACB2B-B3C4-4F9F-BE79-9F2590AE676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5" name="Group 324">
              <a:extLst>
                <a:ext uri="{FF2B5EF4-FFF2-40B4-BE49-F238E27FC236}">
                  <a16:creationId xmlns:a16="http://schemas.microsoft.com/office/drawing/2014/main" id="{E841C163-5E8B-4B31-A792-2F922A39538D}"/>
                </a:ext>
              </a:extLst>
            </p:cNvPr>
            <p:cNvGrpSpPr/>
            <p:nvPr userDrawn="1"/>
          </p:nvGrpSpPr>
          <p:grpSpPr>
            <a:xfrm>
              <a:off x="517812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82" name="Oval 1">
                <a:extLst>
                  <a:ext uri="{FF2B5EF4-FFF2-40B4-BE49-F238E27FC236}">
                    <a16:creationId xmlns:a16="http://schemas.microsoft.com/office/drawing/2014/main" id="{96CCBEED-FE50-4823-BCD6-8D3EB5E5457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3" name="Oval 1">
                <a:extLst>
                  <a:ext uri="{FF2B5EF4-FFF2-40B4-BE49-F238E27FC236}">
                    <a16:creationId xmlns:a16="http://schemas.microsoft.com/office/drawing/2014/main" id="{B1B56F96-34DA-474C-A2BE-5959D540EEB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4" name="Oval 1">
                <a:extLst>
                  <a:ext uri="{FF2B5EF4-FFF2-40B4-BE49-F238E27FC236}">
                    <a16:creationId xmlns:a16="http://schemas.microsoft.com/office/drawing/2014/main" id="{2060835C-AEC3-4AD8-A9F2-ACB58D3D7412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5" name="Oval 1">
                <a:extLst>
                  <a:ext uri="{FF2B5EF4-FFF2-40B4-BE49-F238E27FC236}">
                    <a16:creationId xmlns:a16="http://schemas.microsoft.com/office/drawing/2014/main" id="{B42D6724-1C8E-4181-9B4E-090A0FAD3EE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6" name="Oval 1">
                <a:extLst>
                  <a:ext uri="{FF2B5EF4-FFF2-40B4-BE49-F238E27FC236}">
                    <a16:creationId xmlns:a16="http://schemas.microsoft.com/office/drawing/2014/main" id="{90291146-1077-4C1F-9271-3FA71A92FEC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7" name="Oval 1">
                <a:extLst>
                  <a:ext uri="{FF2B5EF4-FFF2-40B4-BE49-F238E27FC236}">
                    <a16:creationId xmlns:a16="http://schemas.microsoft.com/office/drawing/2014/main" id="{5477F2E3-B6C4-4E16-A870-4B1175A40D1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8" name="Oval 1">
                <a:extLst>
                  <a:ext uri="{FF2B5EF4-FFF2-40B4-BE49-F238E27FC236}">
                    <a16:creationId xmlns:a16="http://schemas.microsoft.com/office/drawing/2014/main" id="{749799BA-4EB6-4357-B8CB-5C20A80F8EC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6" name="Group 325">
              <a:extLst>
                <a:ext uri="{FF2B5EF4-FFF2-40B4-BE49-F238E27FC236}">
                  <a16:creationId xmlns:a16="http://schemas.microsoft.com/office/drawing/2014/main" id="{4A4CACDF-1C91-4882-BD07-E1D241061D9B}"/>
                </a:ext>
              </a:extLst>
            </p:cNvPr>
            <p:cNvGrpSpPr/>
            <p:nvPr userDrawn="1"/>
          </p:nvGrpSpPr>
          <p:grpSpPr>
            <a:xfrm>
              <a:off x="626707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75" name="Oval 1">
                <a:extLst>
                  <a:ext uri="{FF2B5EF4-FFF2-40B4-BE49-F238E27FC236}">
                    <a16:creationId xmlns:a16="http://schemas.microsoft.com/office/drawing/2014/main" id="{5644006D-E40F-4D5C-AD56-58C5EF8BB7E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6" name="Oval 1">
                <a:extLst>
                  <a:ext uri="{FF2B5EF4-FFF2-40B4-BE49-F238E27FC236}">
                    <a16:creationId xmlns:a16="http://schemas.microsoft.com/office/drawing/2014/main" id="{55CA7091-EE2C-400E-9113-0C62532583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7" name="Oval 1">
                <a:extLst>
                  <a:ext uri="{FF2B5EF4-FFF2-40B4-BE49-F238E27FC236}">
                    <a16:creationId xmlns:a16="http://schemas.microsoft.com/office/drawing/2014/main" id="{3F59F937-D90E-47D6-9DD0-0D89037B9CC4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8" name="Oval 1">
                <a:extLst>
                  <a:ext uri="{FF2B5EF4-FFF2-40B4-BE49-F238E27FC236}">
                    <a16:creationId xmlns:a16="http://schemas.microsoft.com/office/drawing/2014/main" id="{8B72CF1F-7962-4526-AE2A-46049C692DE1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9" name="Oval 1">
                <a:extLst>
                  <a:ext uri="{FF2B5EF4-FFF2-40B4-BE49-F238E27FC236}">
                    <a16:creationId xmlns:a16="http://schemas.microsoft.com/office/drawing/2014/main" id="{4BA2B5AA-5BBB-433B-886C-D2920C99C444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0" name="Oval 1">
                <a:extLst>
                  <a:ext uri="{FF2B5EF4-FFF2-40B4-BE49-F238E27FC236}">
                    <a16:creationId xmlns:a16="http://schemas.microsoft.com/office/drawing/2014/main" id="{DB99023F-33BB-42D2-9111-052415AD8BAF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81" name="Oval 1">
                <a:extLst>
                  <a:ext uri="{FF2B5EF4-FFF2-40B4-BE49-F238E27FC236}">
                    <a16:creationId xmlns:a16="http://schemas.microsoft.com/office/drawing/2014/main" id="{1DC9894A-33EC-43E8-8831-AA37E9DC006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7" name="Group 326">
              <a:extLst>
                <a:ext uri="{FF2B5EF4-FFF2-40B4-BE49-F238E27FC236}">
                  <a16:creationId xmlns:a16="http://schemas.microsoft.com/office/drawing/2014/main" id="{F1DE98EE-FC51-4318-AB50-D8A496602A06}"/>
                </a:ext>
              </a:extLst>
            </p:cNvPr>
            <p:cNvGrpSpPr/>
            <p:nvPr userDrawn="1"/>
          </p:nvGrpSpPr>
          <p:grpSpPr>
            <a:xfrm>
              <a:off x="735603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8" name="Oval 1">
                <a:extLst>
                  <a:ext uri="{FF2B5EF4-FFF2-40B4-BE49-F238E27FC236}">
                    <a16:creationId xmlns:a16="http://schemas.microsoft.com/office/drawing/2014/main" id="{78317CC8-888C-4CDB-9C3C-60C1566393E8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9" name="Oval 1">
                <a:extLst>
                  <a:ext uri="{FF2B5EF4-FFF2-40B4-BE49-F238E27FC236}">
                    <a16:creationId xmlns:a16="http://schemas.microsoft.com/office/drawing/2014/main" id="{25AD0B12-7327-41FB-A5BA-6A872D9D7DA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0" name="Oval 1">
                <a:extLst>
                  <a:ext uri="{FF2B5EF4-FFF2-40B4-BE49-F238E27FC236}">
                    <a16:creationId xmlns:a16="http://schemas.microsoft.com/office/drawing/2014/main" id="{BB1355F0-F01F-432F-A75C-8FC89E3D28AB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1" name="Oval 1">
                <a:extLst>
                  <a:ext uri="{FF2B5EF4-FFF2-40B4-BE49-F238E27FC236}">
                    <a16:creationId xmlns:a16="http://schemas.microsoft.com/office/drawing/2014/main" id="{4B66779B-084D-4F57-9A78-0FE9B29F7BF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2" name="Oval 1">
                <a:extLst>
                  <a:ext uri="{FF2B5EF4-FFF2-40B4-BE49-F238E27FC236}">
                    <a16:creationId xmlns:a16="http://schemas.microsoft.com/office/drawing/2014/main" id="{6F7CA806-291F-4F34-A7E0-9A0F672B12CA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3" name="Oval 1">
                <a:extLst>
                  <a:ext uri="{FF2B5EF4-FFF2-40B4-BE49-F238E27FC236}">
                    <a16:creationId xmlns:a16="http://schemas.microsoft.com/office/drawing/2014/main" id="{5C6036EF-A194-4037-8183-26C07E3699C2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74" name="Oval 1">
                <a:extLst>
                  <a:ext uri="{FF2B5EF4-FFF2-40B4-BE49-F238E27FC236}">
                    <a16:creationId xmlns:a16="http://schemas.microsoft.com/office/drawing/2014/main" id="{0F23C5F6-C713-46BD-B73F-03C092BB6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BF272B81-2326-471D-8ECA-37AE6084B00E}"/>
                </a:ext>
              </a:extLst>
            </p:cNvPr>
            <p:cNvGrpSpPr/>
            <p:nvPr userDrawn="1"/>
          </p:nvGrpSpPr>
          <p:grpSpPr>
            <a:xfrm>
              <a:off x="844498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61" name="Oval 1">
                <a:extLst>
                  <a:ext uri="{FF2B5EF4-FFF2-40B4-BE49-F238E27FC236}">
                    <a16:creationId xmlns:a16="http://schemas.microsoft.com/office/drawing/2014/main" id="{96B10E4A-E1AA-46FF-92B9-7A5DA97ABF7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2" name="Oval 1">
                <a:extLst>
                  <a:ext uri="{FF2B5EF4-FFF2-40B4-BE49-F238E27FC236}">
                    <a16:creationId xmlns:a16="http://schemas.microsoft.com/office/drawing/2014/main" id="{811CB73A-E044-4E7D-82A6-5823F662BA03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3" name="Oval 1">
                <a:extLst>
                  <a:ext uri="{FF2B5EF4-FFF2-40B4-BE49-F238E27FC236}">
                    <a16:creationId xmlns:a16="http://schemas.microsoft.com/office/drawing/2014/main" id="{84557F99-AFD6-4812-BD94-5FCAA276374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4" name="Oval 1">
                <a:extLst>
                  <a:ext uri="{FF2B5EF4-FFF2-40B4-BE49-F238E27FC236}">
                    <a16:creationId xmlns:a16="http://schemas.microsoft.com/office/drawing/2014/main" id="{4B9CE767-A221-43E7-A126-E191D050257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5" name="Oval 1">
                <a:extLst>
                  <a:ext uri="{FF2B5EF4-FFF2-40B4-BE49-F238E27FC236}">
                    <a16:creationId xmlns:a16="http://schemas.microsoft.com/office/drawing/2014/main" id="{6A53C0DB-E055-43C0-A519-1A28B4DE423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6" name="Oval 1">
                <a:extLst>
                  <a:ext uri="{FF2B5EF4-FFF2-40B4-BE49-F238E27FC236}">
                    <a16:creationId xmlns:a16="http://schemas.microsoft.com/office/drawing/2014/main" id="{05B7686E-8587-496A-AB11-5A2D13C4D11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7" name="Oval 1">
                <a:extLst>
                  <a:ext uri="{FF2B5EF4-FFF2-40B4-BE49-F238E27FC236}">
                    <a16:creationId xmlns:a16="http://schemas.microsoft.com/office/drawing/2014/main" id="{B985620F-F6FD-4D70-A317-45C9B3A189B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29" name="Group 328">
              <a:extLst>
                <a:ext uri="{FF2B5EF4-FFF2-40B4-BE49-F238E27FC236}">
                  <a16:creationId xmlns:a16="http://schemas.microsoft.com/office/drawing/2014/main" id="{4FB86F54-60F0-4913-A788-492B19C42757}"/>
                </a:ext>
              </a:extLst>
            </p:cNvPr>
            <p:cNvGrpSpPr/>
            <p:nvPr userDrawn="1"/>
          </p:nvGrpSpPr>
          <p:grpSpPr>
            <a:xfrm>
              <a:off x="953394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54" name="Oval 1">
                <a:extLst>
                  <a:ext uri="{FF2B5EF4-FFF2-40B4-BE49-F238E27FC236}">
                    <a16:creationId xmlns:a16="http://schemas.microsoft.com/office/drawing/2014/main" id="{61189F8E-AFC6-4546-88D3-23EDA748769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5" name="Oval 1">
                <a:extLst>
                  <a:ext uri="{FF2B5EF4-FFF2-40B4-BE49-F238E27FC236}">
                    <a16:creationId xmlns:a16="http://schemas.microsoft.com/office/drawing/2014/main" id="{2F6F6BB7-C4B7-4A60-BB5F-7BD709CEB17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6" name="Oval 1">
                <a:extLst>
                  <a:ext uri="{FF2B5EF4-FFF2-40B4-BE49-F238E27FC236}">
                    <a16:creationId xmlns:a16="http://schemas.microsoft.com/office/drawing/2014/main" id="{690BF574-0472-4643-A9CF-43035EC1F65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7" name="Oval 1">
                <a:extLst>
                  <a:ext uri="{FF2B5EF4-FFF2-40B4-BE49-F238E27FC236}">
                    <a16:creationId xmlns:a16="http://schemas.microsoft.com/office/drawing/2014/main" id="{6EB10364-861E-4787-ABFF-4A30A82FAF37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8" name="Oval 1">
                <a:extLst>
                  <a:ext uri="{FF2B5EF4-FFF2-40B4-BE49-F238E27FC236}">
                    <a16:creationId xmlns:a16="http://schemas.microsoft.com/office/drawing/2014/main" id="{1A831214-C531-46F8-B3D5-1A026678597B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9" name="Oval 1">
                <a:extLst>
                  <a:ext uri="{FF2B5EF4-FFF2-40B4-BE49-F238E27FC236}">
                    <a16:creationId xmlns:a16="http://schemas.microsoft.com/office/drawing/2014/main" id="{C52F81CC-7C7E-4287-A2F9-73B484FCC01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60" name="Oval 1">
                <a:extLst>
                  <a:ext uri="{FF2B5EF4-FFF2-40B4-BE49-F238E27FC236}">
                    <a16:creationId xmlns:a16="http://schemas.microsoft.com/office/drawing/2014/main" id="{794C1E52-7129-4495-8529-6DFA9BF9F43B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id="{C85EDC5A-F965-4224-9001-5540B1FC1F49}"/>
                </a:ext>
              </a:extLst>
            </p:cNvPr>
            <p:cNvGrpSpPr/>
            <p:nvPr userDrawn="1"/>
          </p:nvGrpSpPr>
          <p:grpSpPr>
            <a:xfrm>
              <a:off x="10622899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7" name="Oval 1">
                <a:extLst>
                  <a:ext uri="{FF2B5EF4-FFF2-40B4-BE49-F238E27FC236}">
                    <a16:creationId xmlns:a16="http://schemas.microsoft.com/office/drawing/2014/main" id="{3C44883A-5296-463E-9AA6-20AC4B650A07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8" name="Oval 1">
                <a:extLst>
                  <a:ext uri="{FF2B5EF4-FFF2-40B4-BE49-F238E27FC236}">
                    <a16:creationId xmlns:a16="http://schemas.microsoft.com/office/drawing/2014/main" id="{F2FDCAC1-3A1A-48B6-8D28-2147754FBDD1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9" name="Oval 1">
                <a:extLst>
                  <a:ext uri="{FF2B5EF4-FFF2-40B4-BE49-F238E27FC236}">
                    <a16:creationId xmlns:a16="http://schemas.microsoft.com/office/drawing/2014/main" id="{04668F08-330C-4F1A-95D1-8DCBB3E27C81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0" name="Oval 1">
                <a:extLst>
                  <a:ext uri="{FF2B5EF4-FFF2-40B4-BE49-F238E27FC236}">
                    <a16:creationId xmlns:a16="http://schemas.microsoft.com/office/drawing/2014/main" id="{27F1EB40-C8FE-46F2-9A15-01AE15A33BEC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1" name="Oval 1">
                <a:extLst>
                  <a:ext uri="{FF2B5EF4-FFF2-40B4-BE49-F238E27FC236}">
                    <a16:creationId xmlns:a16="http://schemas.microsoft.com/office/drawing/2014/main" id="{7FDA7C36-8FF4-4CA2-874F-FEEC6F51362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2" name="Oval 1">
                <a:extLst>
                  <a:ext uri="{FF2B5EF4-FFF2-40B4-BE49-F238E27FC236}">
                    <a16:creationId xmlns:a16="http://schemas.microsoft.com/office/drawing/2014/main" id="{89BE717D-15CC-43A2-9771-DC16FD52DAE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53" name="Oval 1">
                <a:extLst>
                  <a:ext uri="{FF2B5EF4-FFF2-40B4-BE49-F238E27FC236}">
                    <a16:creationId xmlns:a16="http://schemas.microsoft.com/office/drawing/2014/main" id="{2D339D0E-D7BD-49F7-AC35-6CF5084EF1A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331" name="Group 330">
              <a:extLst>
                <a:ext uri="{FF2B5EF4-FFF2-40B4-BE49-F238E27FC236}">
                  <a16:creationId xmlns:a16="http://schemas.microsoft.com/office/drawing/2014/main" id="{0A1B5B54-1D4B-4CF5-A5C1-6CC3EA8AEDF1}"/>
                </a:ext>
              </a:extLst>
            </p:cNvPr>
            <p:cNvGrpSpPr/>
            <p:nvPr userDrawn="1"/>
          </p:nvGrpSpPr>
          <p:grpSpPr>
            <a:xfrm>
              <a:off x="11711854" y="4279809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340" name="Oval 1">
                <a:extLst>
                  <a:ext uri="{FF2B5EF4-FFF2-40B4-BE49-F238E27FC236}">
                    <a16:creationId xmlns:a16="http://schemas.microsoft.com/office/drawing/2014/main" id="{C420E0C3-FC35-4037-AFEA-8373AF8DC30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1" name="Oval 1">
                <a:extLst>
                  <a:ext uri="{FF2B5EF4-FFF2-40B4-BE49-F238E27FC236}">
                    <a16:creationId xmlns:a16="http://schemas.microsoft.com/office/drawing/2014/main" id="{6F76EACA-3EA6-43C2-9189-2435E0FD282E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2" name="Oval 1">
                <a:extLst>
                  <a:ext uri="{FF2B5EF4-FFF2-40B4-BE49-F238E27FC236}">
                    <a16:creationId xmlns:a16="http://schemas.microsoft.com/office/drawing/2014/main" id="{B5E71963-59AE-4F8B-B19E-9C74D6EB0145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3" name="Oval 1">
                <a:extLst>
                  <a:ext uri="{FF2B5EF4-FFF2-40B4-BE49-F238E27FC236}">
                    <a16:creationId xmlns:a16="http://schemas.microsoft.com/office/drawing/2014/main" id="{A828261B-7658-4437-BB26-8B99641D92D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4" name="Oval 1">
                <a:extLst>
                  <a:ext uri="{FF2B5EF4-FFF2-40B4-BE49-F238E27FC236}">
                    <a16:creationId xmlns:a16="http://schemas.microsoft.com/office/drawing/2014/main" id="{9752A7AA-896F-484B-9416-5560A3D02B3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5" name="Oval 1">
                <a:extLst>
                  <a:ext uri="{FF2B5EF4-FFF2-40B4-BE49-F238E27FC236}">
                    <a16:creationId xmlns:a16="http://schemas.microsoft.com/office/drawing/2014/main" id="{3B13BC75-195A-40B8-B6E4-F174115D6A44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346" name="Oval 1">
                <a:extLst>
                  <a:ext uri="{FF2B5EF4-FFF2-40B4-BE49-F238E27FC236}">
                    <a16:creationId xmlns:a16="http://schemas.microsoft.com/office/drawing/2014/main" id="{1EB72F7D-8270-42B1-A5EF-92E5E8FFE9C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6" name="Group 425">
              <a:extLst>
                <a:ext uri="{FF2B5EF4-FFF2-40B4-BE49-F238E27FC236}">
                  <a16:creationId xmlns:a16="http://schemas.microsoft.com/office/drawing/2014/main" id="{EDFBD3A0-9CDA-4021-AD03-19824CC2356D}"/>
                </a:ext>
              </a:extLst>
            </p:cNvPr>
            <p:cNvGrpSpPr/>
            <p:nvPr userDrawn="1"/>
          </p:nvGrpSpPr>
          <p:grpSpPr>
            <a:xfrm>
              <a:off x="26804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15" name="Oval 1">
                <a:extLst>
                  <a:ext uri="{FF2B5EF4-FFF2-40B4-BE49-F238E27FC236}">
                    <a16:creationId xmlns:a16="http://schemas.microsoft.com/office/drawing/2014/main" id="{5FA1F0CB-86C6-4EB9-9E69-E9B14B49C4B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6" name="Oval 1">
                <a:extLst>
                  <a:ext uri="{FF2B5EF4-FFF2-40B4-BE49-F238E27FC236}">
                    <a16:creationId xmlns:a16="http://schemas.microsoft.com/office/drawing/2014/main" id="{7C8C896C-FD42-4F53-89DB-5F270AFC1B6F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7" name="Oval 1">
                <a:extLst>
                  <a:ext uri="{FF2B5EF4-FFF2-40B4-BE49-F238E27FC236}">
                    <a16:creationId xmlns:a16="http://schemas.microsoft.com/office/drawing/2014/main" id="{420FA5F6-17BD-46ED-932A-4108AE818F0F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8" name="Oval 1">
                <a:extLst>
                  <a:ext uri="{FF2B5EF4-FFF2-40B4-BE49-F238E27FC236}">
                    <a16:creationId xmlns:a16="http://schemas.microsoft.com/office/drawing/2014/main" id="{E7C20BD5-AB8D-4022-AE43-759CB485867A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9" name="Oval 1">
                <a:extLst>
                  <a:ext uri="{FF2B5EF4-FFF2-40B4-BE49-F238E27FC236}">
                    <a16:creationId xmlns:a16="http://schemas.microsoft.com/office/drawing/2014/main" id="{81976081-F071-470A-A618-6C582A65B65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0" name="Oval 1">
                <a:extLst>
                  <a:ext uri="{FF2B5EF4-FFF2-40B4-BE49-F238E27FC236}">
                    <a16:creationId xmlns:a16="http://schemas.microsoft.com/office/drawing/2014/main" id="{F201DB05-D714-4EDD-B0B4-D3197091ADE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21" name="Oval 1">
                <a:extLst>
                  <a:ext uri="{FF2B5EF4-FFF2-40B4-BE49-F238E27FC236}">
                    <a16:creationId xmlns:a16="http://schemas.microsoft.com/office/drawing/2014/main" id="{2671785E-35B7-46A3-8B90-0FC433875FE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7" name="Group 426">
              <a:extLst>
                <a:ext uri="{FF2B5EF4-FFF2-40B4-BE49-F238E27FC236}">
                  <a16:creationId xmlns:a16="http://schemas.microsoft.com/office/drawing/2014/main" id="{41C3F8AD-F427-445B-99E6-8B945ADEFBFD}"/>
                </a:ext>
              </a:extLst>
            </p:cNvPr>
            <p:cNvGrpSpPr/>
            <p:nvPr userDrawn="1"/>
          </p:nvGrpSpPr>
          <p:grpSpPr>
            <a:xfrm>
              <a:off x="135699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8" name="Oval 1">
                <a:extLst>
                  <a:ext uri="{FF2B5EF4-FFF2-40B4-BE49-F238E27FC236}">
                    <a16:creationId xmlns:a16="http://schemas.microsoft.com/office/drawing/2014/main" id="{D5E20763-3F51-4F43-8A79-00489B9A1576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9" name="Oval 1">
                <a:extLst>
                  <a:ext uri="{FF2B5EF4-FFF2-40B4-BE49-F238E27FC236}">
                    <a16:creationId xmlns:a16="http://schemas.microsoft.com/office/drawing/2014/main" id="{8A5E20C6-168E-4463-9CE7-B6598AD492C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0" name="Oval 1">
                <a:extLst>
                  <a:ext uri="{FF2B5EF4-FFF2-40B4-BE49-F238E27FC236}">
                    <a16:creationId xmlns:a16="http://schemas.microsoft.com/office/drawing/2014/main" id="{D781679E-2626-4161-8415-5E14BD4364DD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1" name="Oval 1">
                <a:extLst>
                  <a:ext uri="{FF2B5EF4-FFF2-40B4-BE49-F238E27FC236}">
                    <a16:creationId xmlns:a16="http://schemas.microsoft.com/office/drawing/2014/main" id="{D34BC1C8-158D-4850-856D-BCC681050574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2" name="Oval 1">
                <a:extLst>
                  <a:ext uri="{FF2B5EF4-FFF2-40B4-BE49-F238E27FC236}">
                    <a16:creationId xmlns:a16="http://schemas.microsoft.com/office/drawing/2014/main" id="{643CDED8-A375-4E3B-9A26-4A20022F878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3" name="Oval 1">
                <a:extLst>
                  <a:ext uri="{FF2B5EF4-FFF2-40B4-BE49-F238E27FC236}">
                    <a16:creationId xmlns:a16="http://schemas.microsoft.com/office/drawing/2014/main" id="{C4AA7429-0A2C-4972-B50D-7006F3A34378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14" name="Oval 1">
                <a:extLst>
                  <a:ext uri="{FF2B5EF4-FFF2-40B4-BE49-F238E27FC236}">
                    <a16:creationId xmlns:a16="http://schemas.microsoft.com/office/drawing/2014/main" id="{FACC3B20-C629-453C-92E0-3305DE47744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8" name="Group 427">
              <a:extLst>
                <a:ext uri="{FF2B5EF4-FFF2-40B4-BE49-F238E27FC236}">
                  <a16:creationId xmlns:a16="http://schemas.microsoft.com/office/drawing/2014/main" id="{1F5F01BC-10CA-432B-B56E-F61CB334E0FD}"/>
                </a:ext>
              </a:extLst>
            </p:cNvPr>
            <p:cNvGrpSpPr/>
            <p:nvPr userDrawn="1"/>
          </p:nvGrpSpPr>
          <p:grpSpPr>
            <a:xfrm>
              <a:off x="244595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501" name="Oval 1">
                <a:extLst>
                  <a:ext uri="{FF2B5EF4-FFF2-40B4-BE49-F238E27FC236}">
                    <a16:creationId xmlns:a16="http://schemas.microsoft.com/office/drawing/2014/main" id="{95C76762-BFFA-4858-A2C7-C0FB79E30D93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2" name="Oval 1">
                <a:extLst>
                  <a:ext uri="{FF2B5EF4-FFF2-40B4-BE49-F238E27FC236}">
                    <a16:creationId xmlns:a16="http://schemas.microsoft.com/office/drawing/2014/main" id="{C82743C2-BF7A-4D1F-B564-21DF34745C2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3" name="Oval 1">
                <a:extLst>
                  <a:ext uri="{FF2B5EF4-FFF2-40B4-BE49-F238E27FC236}">
                    <a16:creationId xmlns:a16="http://schemas.microsoft.com/office/drawing/2014/main" id="{333F3E19-DA0C-4DE4-AB6B-00A81F2EB29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4" name="Oval 1">
                <a:extLst>
                  <a:ext uri="{FF2B5EF4-FFF2-40B4-BE49-F238E27FC236}">
                    <a16:creationId xmlns:a16="http://schemas.microsoft.com/office/drawing/2014/main" id="{A0C9F530-B1D8-4CC3-80C8-2E66D520DDF9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5" name="Oval 1">
                <a:extLst>
                  <a:ext uri="{FF2B5EF4-FFF2-40B4-BE49-F238E27FC236}">
                    <a16:creationId xmlns:a16="http://schemas.microsoft.com/office/drawing/2014/main" id="{1BA077FC-4C01-41CB-83BA-8B7C625671A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6" name="Oval 1">
                <a:extLst>
                  <a:ext uri="{FF2B5EF4-FFF2-40B4-BE49-F238E27FC236}">
                    <a16:creationId xmlns:a16="http://schemas.microsoft.com/office/drawing/2014/main" id="{99B166DB-1617-4F84-8496-A11E3771A06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7" name="Oval 1">
                <a:extLst>
                  <a:ext uri="{FF2B5EF4-FFF2-40B4-BE49-F238E27FC236}">
                    <a16:creationId xmlns:a16="http://schemas.microsoft.com/office/drawing/2014/main" id="{2733C748-5219-4AA2-9702-87A3846317D6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29" name="Group 428">
              <a:extLst>
                <a:ext uri="{FF2B5EF4-FFF2-40B4-BE49-F238E27FC236}">
                  <a16:creationId xmlns:a16="http://schemas.microsoft.com/office/drawing/2014/main" id="{F3F12E35-0238-4D78-A17F-9B89FA3645E3}"/>
                </a:ext>
              </a:extLst>
            </p:cNvPr>
            <p:cNvGrpSpPr/>
            <p:nvPr userDrawn="1"/>
          </p:nvGrpSpPr>
          <p:grpSpPr>
            <a:xfrm>
              <a:off x="353490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94" name="Oval 1">
                <a:extLst>
                  <a:ext uri="{FF2B5EF4-FFF2-40B4-BE49-F238E27FC236}">
                    <a16:creationId xmlns:a16="http://schemas.microsoft.com/office/drawing/2014/main" id="{127BFEDD-B7BB-4F6A-883C-CEA4D8E55A8C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5" name="Oval 1">
                <a:extLst>
                  <a:ext uri="{FF2B5EF4-FFF2-40B4-BE49-F238E27FC236}">
                    <a16:creationId xmlns:a16="http://schemas.microsoft.com/office/drawing/2014/main" id="{9FAFA518-E555-4609-A1FA-492B6BB2A929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6" name="Oval 1">
                <a:extLst>
                  <a:ext uri="{FF2B5EF4-FFF2-40B4-BE49-F238E27FC236}">
                    <a16:creationId xmlns:a16="http://schemas.microsoft.com/office/drawing/2014/main" id="{F00A8360-6183-4A79-BFD4-60DCF8160C06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7" name="Oval 1">
                <a:extLst>
                  <a:ext uri="{FF2B5EF4-FFF2-40B4-BE49-F238E27FC236}">
                    <a16:creationId xmlns:a16="http://schemas.microsoft.com/office/drawing/2014/main" id="{3C161124-CC09-4859-AA95-BE4C50B7A7C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8" name="Oval 1">
                <a:extLst>
                  <a:ext uri="{FF2B5EF4-FFF2-40B4-BE49-F238E27FC236}">
                    <a16:creationId xmlns:a16="http://schemas.microsoft.com/office/drawing/2014/main" id="{A6C8A37B-D30E-4D76-979B-D7BE346CA7CE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9" name="Oval 1">
                <a:extLst>
                  <a:ext uri="{FF2B5EF4-FFF2-40B4-BE49-F238E27FC236}">
                    <a16:creationId xmlns:a16="http://schemas.microsoft.com/office/drawing/2014/main" id="{CA0A58F2-A99E-499D-BDF5-898AA8966CF0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500" name="Oval 1">
                <a:extLst>
                  <a:ext uri="{FF2B5EF4-FFF2-40B4-BE49-F238E27FC236}">
                    <a16:creationId xmlns:a16="http://schemas.microsoft.com/office/drawing/2014/main" id="{0A3E1AB9-BDC4-477E-B36D-DAF97A7AAA6E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0" name="Group 429">
              <a:extLst>
                <a:ext uri="{FF2B5EF4-FFF2-40B4-BE49-F238E27FC236}">
                  <a16:creationId xmlns:a16="http://schemas.microsoft.com/office/drawing/2014/main" id="{B706CA25-F403-4EC8-82CB-D7E899EFC8FE}"/>
                </a:ext>
              </a:extLst>
            </p:cNvPr>
            <p:cNvGrpSpPr/>
            <p:nvPr userDrawn="1"/>
          </p:nvGrpSpPr>
          <p:grpSpPr>
            <a:xfrm>
              <a:off x="462386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7" name="Oval 1">
                <a:extLst>
                  <a:ext uri="{FF2B5EF4-FFF2-40B4-BE49-F238E27FC236}">
                    <a16:creationId xmlns:a16="http://schemas.microsoft.com/office/drawing/2014/main" id="{64155CDC-C00C-4C4C-BABA-1B66F9174149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8" name="Oval 1">
                <a:extLst>
                  <a:ext uri="{FF2B5EF4-FFF2-40B4-BE49-F238E27FC236}">
                    <a16:creationId xmlns:a16="http://schemas.microsoft.com/office/drawing/2014/main" id="{BA31A650-3F85-40F5-9AD0-7D0D593683C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9" name="Oval 1">
                <a:extLst>
                  <a:ext uri="{FF2B5EF4-FFF2-40B4-BE49-F238E27FC236}">
                    <a16:creationId xmlns:a16="http://schemas.microsoft.com/office/drawing/2014/main" id="{86B32E13-9B0D-4F9B-8E10-94BECB8DD4D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0" name="Oval 1">
                <a:extLst>
                  <a:ext uri="{FF2B5EF4-FFF2-40B4-BE49-F238E27FC236}">
                    <a16:creationId xmlns:a16="http://schemas.microsoft.com/office/drawing/2014/main" id="{077C9236-A5BF-47E7-A034-A8E761A3D7D6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1" name="Oval 1">
                <a:extLst>
                  <a:ext uri="{FF2B5EF4-FFF2-40B4-BE49-F238E27FC236}">
                    <a16:creationId xmlns:a16="http://schemas.microsoft.com/office/drawing/2014/main" id="{C6B6D810-5CB7-4333-B993-442417BE8DF7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2" name="Oval 1">
                <a:extLst>
                  <a:ext uri="{FF2B5EF4-FFF2-40B4-BE49-F238E27FC236}">
                    <a16:creationId xmlns:a16="http://schemas.microsoft.com/office/drawing/2014/main" id="{8044E409-B859-43C0-A3C5-A587736A89F1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93" name="Oval 1">
                <a:extLst>
                  <a:ext uri="{FF2B5EF4-FFF2-40B4-BE49-F238E27FC236}">
                    <a16:creationId xmlns:a16="http://schemas.microsoft.com/office/drawing/2014/main" id="{399AA9D7-1CA8-4290-AA4A-F314CFDD2415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1" name="Group 430">
              <a:extLst>
                <a:ext uri="{FF2B5EF4-FFF2-40B4-BE49-F238E27FC236}">
                  <a16:creationId xmlns:a16="http://schemas.microsoft.com/office/drawing/2014/main" id="{A0927337-6E85-4F34-BA54-76AF861C09FF}"/>
                </a:ext>
              </a:extLst>
            </p:cNvPr>
            <p:cNvGrpSpPr/>
            <p:nvPr userDrawn="1"/>
          </p:nvGrpSpPr>
          <p:grpSpPr>
            <a:xfrm>
              <a:off x="571281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80" name="Oval 1">
                <a:extLst>
                  <a:ext uri="{FF2B5EF4-FFF2-40B4-BE49-F238E27FC236}">
                    <a16:creationId xmlns:a16="http://schemas.microsoft.com/office/drawing/2014/main" id="{95D908B3-F7E9-4533-9058-EAED71BC09FB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1" name="Oval 1">
                <a:extLst>
                  <a:ext uri="{FF2B5EF4-FFF2-40B4-BE49-F238E27FC236}">
                    <a16:creationId xmlns:a16="http://schemas.microsoft.com/office/drawing/2014/main" id="{1772BA10-9F07-49F2-B454-39BE48E630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2" name="Oval 1">
                <a:extLst>
                  <a:ext uri="{FF2B5EF4-FFF2-40B4-BE49-F238E27FC236}">
                    <a16:creationId xmlns:a16="http://schemas.microsoft.com/office/drawing/2014/main" id="{E87B98DB-93CA-429D-883D-CFF1303402F9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3" name="Oval 1">
                <a:extLst>
                  <a:ext uri="{FF2B5EF4-FFF2-40B4-BE49-F238E27FC236}">
                    <a16:creationId xmlns:a16="http://schemas.microsoft.com/office/drawing/2014/main" id="{1AAA4E2B-F5DE-4686-A433-A83721167BE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4" name="Oval 1">
                <a:extLst>
                  <a:ext uri="{FF2B5EF4-FFF2-40B4-BE49-F238E27FC236}">
                    <a16:creationId xmlns:a16="http://schemas.microsoft.com/office/drawing/2014/main" id="{7DC8E3F2-E898-432D-8D99-D778C35C8501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5" name="Oval 1">
                <a:extLst>
                  <a:ext uri="{FF2B5EF4-FFF2-40B4-BE49-F238E27FC236}">
                    <a16:creationId xmlns:a16="http://schemas.microsoft.com/office/drawing/2014/main" id="{20ABCF40-1E06-4303-BBAC-8F16EC8F9183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86" name="Oval 1">
                <a:extLst>
                  <a:ext uri="{FF2B5EF4-FFF2-40B4-BE49-F238E27FC236}">
                    <a16:creationId xmlns:a16="http://schemas.microsoft.com/office/drawing/2014/main" id="{87B8CE4D-212F-43C4-9567-97065D87E840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2" name="Group 431">
              <a:extLst>
                <a:ext uri="{FF2B5EF4-FFF2-40B4-BE49-F238E27FC236}">
                  <a16:creationId xmlns:a16="http://schemas.microsoft.com/office/drawing/2014/main" id="{4235D3AF-3BEA-40C7-8198-FBE5360CF3E2}"/>
                </a:ext>
              </a:extLst>
            </p:cNvPr>
            <p:cNvGrpSpPr/>
            <p:nvPr userDrawn="1"/>
          </p:nvGrpSpPr>
          <p:grpSpPr>
            <a:xfrm>
              <a:off x="680177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73" name="Oval 1">
                <a:extLst>
                  <a:ext uri="{FF2B5EF4-FFF2-40B4-BE49-F238E27FC236}">
                    <a16:creationId xmlns:a16="http://schemas.microsoft.com/office/drawing/2014/main" id="{7DD7C7D2-10A7-49E3-BDA4-AE5B7A0D6901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4" name="Oval 1">
                <a:extLst>
                  <a:ext uri="{FF2B5EF4-FFF2-40B4-BE49-F238E27FC236}">
                    <a16:creationId xmlns:a16="http://schemas.microsoft.com/office/drawing/2014/main" id="{F78D3F12-5A0B-42F6-AD16-379F6C93F59D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5" name="Oval 1">
                <a:extLst>
                  <a:ext uri="{FF2B5EF4-FFF2-40B4-BE49-F238E27FC236}">
                    <a16:creationId xmlns:a16="http://schemas.microsoft.com/office/drawing/2014/main" id="{CD40590C-B444-4850-90E2-C300A2246BC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6" name="Oval 1">
                <a:extLst>
                  <a:ext uri="{FF2B5EF4-FFF2-40B4-BE49-F238E27FC236}">
                    <a16:creationId xmlns:a16="http://schemas.microsoft.com/office/drawing/2014/main" id="{3F6BCE5C-8008-4572-83D5-6F39B1E3DD8D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7" name="Oval 1">
                <a:extLst>
                  <a:ext uri="{FF2B5EF4-FFF2-40B4-BE49-F238E27FC236}">
                    <a16:creationId xmlns:a16="http://schemas.microsoft.com/office/drawing/2014/main" id="{FCEB3771-3E6C-43DC-BF55-6B48124EA220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8" name="Oval 1">
                <a:extLst>
                  <a:ext uri="{FF2B5EF4-FFF2-40B4-BE49-F238E27FC236}">
                    <a16:creationId xmlns:a16="http://schemas.microsoft.com/office/drawing/2014/main" id="{54DB8E3D-CAE2-40A8-87C4-5B30268BA62A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9" name="Oval 1">
                <a:extLst>
                  <a:ext uri="{FF2B5EF4-FFF2-40B4-BE49-F238E27FC236}">
                    <a16:creationId xmlns:a16="http://schemas.microsoft.com/office/drawing/2014/main" id="{1D5327D3-651A-4CE1-9480-786921076D1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3" name="Group 432">
              <a:extLst>
                <a:ext uri="{FF2B5EF4-FFF2-40B4-BE49-F238E27FC236}">
                  <a16:creationId xmlns:a16="http://schemas.microsoft.com/office/drawing/2014/main" id="{A1E6B4A1-2535-4DFE-AB24-9743E3CF4A15}"/>
                </a:ext>
              </a:extLst>
            </p:cNvPr>
            <p:cNvGrpSpPr/>
            <p:nvPr userDrawn="1"/>
          </p:nvGrpSpPr>
          <p:grpSpPr>
            <a:xfrm>
              <a:off x="789072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66" name="Oval 1">
                <a:extLst>
                  <a:ext uri="{FF2B5EF4-FFF2-40B4-BE49-F238E27FC236}">
                    <a16:creationId xmlns:a16="http://schemas.microsoft.com/office/drawing/2014/main" id="{A850059F-9DA3-4174-83A5-32A85242281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7" name="Oval 1">
                <a:extLst>
                  <a:ext uri="{FF2B5EF4-FFF2-40B4-BE49-F238E27FC236}">
                    <a16:creationId xmlns:a16="http://schemas.microsoft.com/office/drawing/2014/main" id="{721DF597-AE5B-4612-8B84-9AF6179F599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8" name="Oval 1">
                <a:extLst>
                  <a:ext uri="{FF2B5EF4-FFF2-40B4-BE49-F238E27FC236}">
                    <a16:creationId xmlns:a16="http://schemas.microsoft.com/office/drawing/2014/main" id="{F60A638A-26F5-4D15-9204-B214545BDBC0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9" name="Oval 1">
                <a:extLst>
                  <a:ext uri="{FF2B5EF4-FFF2-40B4-BE49-F238E27FC236}">
                    <a16:creationId xmlns:a16="http://schemas.microsoft.com/office/drawing/2014/main" id="{3E51976E-157A-45BB-8E0C-F75D6180005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0" name="Oval 1">
                <a:extLst>
                  <a:ext uri="{FF2B5EF4-FFF2-40B4-BE49-F238E27FC236}">
                    <a16:creationId xmlns:a16="http://schemas.microsoft.com/office/drawing/2014/main" id="{3E437643-DBEC-4804-8C85-D575E2FDC26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1" name="Oval 1">
                <a:extLst>
                  <a:ext uri="{FF2B5EF4-FFF2-40B4-BE49-F238E27FC236}">
                    <a16:creationId xmlns:a16="http://schemas.microsoft.com/office/drawing/2014/main" id="{3B403C93-1527-4D3F-9931-8341D2CF1EE7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72" name="Oval 1">
                <a:extLst>
                  <a:ext uri="{FF2B5EF4-FFF2-40B4-BE49-F238E27FC236}">
                    <a16:creationId xmlns:a16="http://schemas.microsoft.com/office/drawing/2014/main" id="{21CD0E0B-D241-4894-9076-80E69FB01FF8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4" name="Group 433">
              <a:extLst>
                <a:ext uri="{FF2B5EF4-FFF2-40B4-BE49-F238E27FC236}">
                  <a16:creationId xmlns:a16="http://schemas.microsoft.com/office/drawing/2014/main" id="{37FD162E-B454-4FA2-BE93-5FD3B75DA051}"/>
                </a:ext>
              </a:extLst>
            </p:cNvPr>
            <p:cNvGrpSpPr/>
            <p:nvPr userDrawn="1"/>
          </p:nvGrpSpPr>
          <p:grpSpPr>
            <a:xfrm>
              <a:off x="897968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9" name="Oval 1">
                <a:extLst>
                  <a:ext uri="{FF2B5EF4-FFF2-40B4-BE49-F238E27FC236}">
                    <a16:creationId xmlns:a16="http://schemas.microsoft.com/office/drawing/2014/main" id="{DFCCADEC-3334-4AFE-997B-F643ED9E24CA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0" name="Oval 1">
                <a:extLst>
                  <a:ext uri="{FF2B5EF4-FFF2-40B4-BE49-F238E27FC236}">
                    <a16:creationId xmlns:a16="http://schemas.microsoft.com/office/drawing/2014/main" id="{3F5F4DA7-F44C-40C2-B4D4-60B58D81DEE2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1" name="Oval 1">
                <a:extLst>
                  <a:ext uri="{FF2B5EF4-FFF2-40B4-BE49-F238E27FC236}">
                    <a16:creationId xmlns:a16="http://schemas.microsoft.com/office/drawing/2014/main" id="{45F7952E-3EFD-4A1B-B837-852AFA4BAF4E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2" name="Oval 1">
                <a:extLst>
                  <a:ext uri="{FF2B5EF4-FFF2-40B4-BE49-F238E27FC236}">
                    <a16:creationId xmlns:a16="http://schemas.microsoft.com/office/drawing/2014/main" id="{DFDFB8A5-BB86-45D9-AB65-3438DA054D3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3" name="Oval 1">
                <a:extLst>
                  <a:ext uri="{FF2B5EF4-FFF2-40B4-BE49-F238E27FC236}">
                    <a16:creationId xmlns:a16="http://schemas.microsoft.com/office/drawing/2014/main" id="{29607C19-F0A6-4AE4-889C-84CC2B2373D9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4" name="Oval 1">
                <a:extLst>
                  <a:ext uri="{FF2B5EF4-FFF2-40B4-BE49-F238E27FC236}">
                    <a16:creationId xmlns:a16="http://schemas.microsoft.com/office/drawing/2014/main" id="{4B934CA9-4EB7-4ACE-B7DB-E6B61E489866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65" name="Oval 1">
                <a:extLst>
                  <a:ext uri="{FF2B5EF4-FFF2-40B4-BE49-F238E27FC236}">
                    <a16:creationId xmlns:a16="http://schemas.microsoft.com/office/drawing/2014/main" id="{CA7B57BA-70FF-47B7-B5E0-8B2083AA0DB3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5" name="Group 434">
              <a:extLst>
                <a:ext uri="{FF2B5EF4-FFF2-40B4-BE49-F238E27FC236}">
                  <a16:creationId xmlns:a16="http://schemas.microsoft.com/office/drawing/2014/main" id="{23459013-521C-4ACF-96A2-A726AB29A073}"/>
                </a:ext>
              </a:extLst>
            </p:cNvPr>
            <p:cNvGrpSpPr/>
            <p:nvPr userDrawn="1"/>
          </p:nvGrpSpPr>
          <p:grpSpPr>
            <a:xfrm>
              <a:off x="10068635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52" name="Oval 1">
                <a:extLst>
                  <a:ext uri="{FF2B5EF4-FFF2-40B4-BE49-F238E27FC236}">
                    <a16:creationId xmlns:a16="http://schemas.microsoft.com/office/drawing/2014/main" id="{0CA4D272-BCC3-41AC-BEB0-43BB5870AAF4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3" name="Oval 1">
                <a:extLst>
                  <a:ext uri="{FF2B5EF4-FFF2-40B4-BE49-F238E27FC236}">
                    <a16:creationId xmlns:a16="http://schemas.microsoft.com/office/drawing/2014/main" id="{8F0336CD-DBC3-425C-B302-6BD868A41857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4" name="Oval 1">
                <a:extLst>
                  <a:ext uri="{FF2B5EF4-FFF2-40B4-BE49-F238E27FC236}">
                    <a16:creationId xmlns:a16="http://schemas.microsoft.com/office/drawing/2014/main" id="{811647FF-1516-49CA-8582-C65EB7EA092A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5" name="Oval 1">
                <a:extLst>
                  <a:ext uri="{FF2B5EF4-FFF2-40B4-BE49-F238E27FC236}">
                    <a16:creationId xmlns:a16="http://schemas.microsoft.com/office/drawing/2014/main" id="{A79B7019-7693-4957-BEA1-4D6F9B32F638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6" name="Oval 1">
                <a:extLst>
                  <a:ext uri="{FF2B5EF4-FFF2-40B4-BE49-F238E27FC236}">
                    <a16:creationId xmlns:a16="http://schemas.microsoft.com/office/drawing/2014/main" id="{B8AB5824-B4E1-40CE-A3BE-84E9FE4EEA7C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7" name="Oval 1">
                <a:extLst>
                  <a:ext uri="{FF2B5EF4-FFF2-40B4-BE49-F238E27FC236}">
                    <a16:creationId xmlns:a16="http://schemas.microsoft.com/office/drawing/2014/main" id="{B8FFF183-78C5-46E8-AE5D-4A367B266CD9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8" name="Oval 1">
                <a:extLst>
                  <a:ext uri="{FF2B5EF4-FFF2-40B4-BE49-F238E27FC236}">
                    <a16:creationId xmlns:a16="http://schemas.microsoft.com/office/drawing/2014/main" id="{8FCC0277-261A-4431-8B27-0E56A529C60C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  <p:grpSp>
          <p:nvGrpSpPr>
            <p:cNvPr id="436" name="Group 435">
              <a:extLst>
                <a:ext uri="{FF2B5EF4-FFF2-40B4-BE49-F238E27FC236}">
                  <a16:creationId xmlns:a16="http://schemas.microsoft.com/office/drawing/2014/main" id="{22B2799B-9C44-4860-A222-F106642E5F87}"/>
                </a:ext>
              </a:extLst>
            </p:cNvPr>
            <p:cNvGrpSpPr/>
            <p:nvPr userDrawn="1"/>
          </p:nvGrpSpPr>
          <p:grpSpPr>
            <a:xfrm>
              <a:off x="11157590" y="5624760"/>
              <a:ext cx="765126" cy="964518"/>
              <a:chOff x="6804248" y="2144238"/>
              <a:chExt cx="1305367" cy="1645545"/>
            </a:xfrm>
            <a:grpFill/>
          </p:grpSpPr>
          <p:sp>
            <p:nvSpPr>
              <p:cNvPr id="445" name="Oval 1">
                <a:extLst>
                  <a:ext uri="{FF2B5EF4-FFF2-40B4-BE49-F238E27FC236}">
                    <a16:creationId xmlns:a16="http://schemas.microsoft.com/office/drawing/2014/main" id="{1BC6EECC-F3D2-4574-99F7-4A583118A8CD}"/>
                  </a:ext>
                </a:extLst>
              </p:cNvPr>
              <p:cNvSpPr/>
              <p:nvPr/>
            </p:nvSpPr>
            <p:spPr>
              <a:xfrm flipH="1">
                <a:off x="7253541" y="3472481"/>
                <a:ext cx="406780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20008" h="164304">
                    <a:moveTo>
                      <a:pt x="852708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5"/>
                    </a:lnTo>
                    <a:cubicBezTo>
                      <a:pt x="0" y="134173"/>
                      <a:pt x="30131" y="164304"/>
                      <a:pt x="67299" y="164304"/>
                    </a:cubicBezTo>
                    <a:lnTo>
                      <a:pt x="852708" y="164304"/>
                    </a:lnTo>
                    <a:cubicBezTo>
                      <a:pt x="889877" y="164304"/>
                      <a:pt x="920008" y="134173"/>
                      <a:pt x="920008" y="97005"/>
                    </a:cubicBezTo>
                    <a:lnTo>
                      <a:pt x="920008" y="67299"/>
                    </a:lnTo>
                    <a:cubicBezTo>
                      <a:pt x="920008" y="30131"/>
                      <a:pt x="889877" y="0"/>
                      <a:pt x="85270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6" name="Oval 1">
                <a:extLst>
                  <a:ext uri="{FF2B5EF4-FFF2-40B4-BE49-F238E27FC236}">
                    <a16:creationId xmlns:a16="http://schemas.microsoft.com/office/drawing/2014/main" id="{5060C2C2-E939-42E5-8B08-DC86D33C116C}"/>
                  </a:ext>
                </a:extLst>
              </p:cNvPr>
              <p:cNvSpPr/>
              <p:nvPr/>
            </p:nvSpPr>
            <p:spPr>
              <a:xfrm flipH="1">
                <a:off x="7297125" y="3673561"/>
                <a:ext cx="319612" cy="116222"/>
              </a:xfrm>
              <a:custGeom>
                <a:avLst/>
                <a:gdLst/>
                <a:ahLst/>
                <a:cxnLst/>
                <a:rect l="l" t="t" r="r" b="b"/>
                <a:pathLst>
                  <a:path w="722862" h="262858">
                    <a:moveTo>
                      <a:pt x="722862" y="0"/>
                    </a:moveTo>
                    <a:lnTo>
                      <a:pt x="0" y="0"/>
                    </a:lnTo>
                    <a:lnTo>
                      <a:pt x="0" y="131429"/>
                    </a:lnTo>
                    <a:cubicBezTo>
                      <a:pt x="0" y="204015"/>
                      <a:pt x="161818" y="262858"/>
                      <a:pt x="361431" y="262858"/>
                    </a:cubicBezTo>
                    <a:cubicBezTo>
                      <a:pt x="561044" y="262858"/>
                      <a:pt x="722862" y="204015"/>
                      <a:pt x="722862" y="13142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7" name="Oval 1">
                <a:extLst>
                  <a:ext uri="{FF2B5EF4-FFF2-40B4-BE49-F238E27FC236}">
                    <a16:creationId xmlns:a16="http://schemas.microsoft.com/office/drawing/2014/main" id="{76321913-3534-42A6-BE52-4EF41D812617}"/>
                  </a:ext>
                </a:extLst>
              </p:cNvPr>
              <p:cNvSpPr/>
              <p:nvPr/>
            </p:nvSpPr>
            <p:spPr>
              <a:xfrm flipH="1">
                <a:off x="7268070" y="3573021"/>
                <a:ext cx="377724" cy="72648"/>
              </a:xfrm>
              <a:custGeom>
                <a:avLst/>
                <a:gdLst/>
                <a:ahLst/>
                <a:cxnLst/>
                <a:rect l="l" t="t" r="r" b="b"/>
                <a:pathLst>
                  <a:path w="854293" h="164306">
                    <a:moveTo>
                      <a:pt x="786994" y="0"/>
                    </a:moveTo>
                    <a:lnTo>
                      <a:pt x="67299" y="0"/>
                    </a:lnTo>
                    <a:cubicBezTo>
                      <a:pt x="30131" y="0"/>
                      <a:pt x="0" y="30131"/>
                      <a:pt x="0" y="67299"/>
                    </a:cubicBezTo>
                    <a:lnTo>
                      <a:pt x="0" y="97007"/>
                    </a:lnTo>
                    <a:cubicBezTo>
                      <a:pt x="0" y="134174"/>
                      <a:pt x="30131" y="164306"/>
                      <a:pt x="67299" y="164306"/>
                    </a:cubicBezTo>
                    <a:lnTo>
                      <a:pt x="786994" y="164306"/>
                    </a:lnTo>
                    <a:cubicBezTo>
                      <a:pt x="824162" y="164306"/>
                      <a:pt x="854293" y="134174"/>
                      <a:pt x="854293" y="97007"/>
                    </a:cubicBezTo>
                    <a:lnTo>
                      <a:pt x="854293" y="67299"/>
                    </a:lnTo>
                    <a:cubicBezTo>
                      <a:pt x="854293" y="30131"/>
                      <a:pt x="824162" y="0"/>
                      <a:pt x="78699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8" name="Oval 1">
                <a:extLst>
                  <a:ext uri="{FF2B5EF4-FFF2-40B4-BE49-F238E27FC236}">
                    <a16:creationId xmlns:a16="http://schemas.microsoft.com/office/drawing/2014/main" id="{76127CCD-AAF7-4D32-838B-B30B466A87B3}"/>
                  </a:ext>
                </a:extLst>
              </p:cNvPr>
              <p:cNvSpPr/>
              <p:nvPr/>
            </p:nvSpPr>
            <p:spPr>
              <a:xfrm flipH="1">
                <a:off x="7239014" y="3371941"/>
                <a:ext cx="435836" cy="72647"/>
              </a:xfrm>
              <a:custGeom>
                <a:avLst/>
                <a:gdLst/>
                <a:ahLst/>
                <a:cxnLst/>
                <a:rect l="l" t="t" r="r" b="b"/>
                <a:pathLst>
                  <a:path w="985723" h="164305">
                    <a:moveTo>
                      <a:pt x="918424" y="0"/>
                    </a:moveTo>
                    <a:lnTo>
                      <a:pt x="67300" y="0"/>
                    </a:lnTo>
                    <a:cubicBezTo>
                      <a:pt x="30131" y="0"/>
                      <a:pt x="0" y="30130"/>
                      <a:pt x="0" y="67298"/>
                    </a:cubicBezTo>
                    <a:lnTo>
                      <a:pt x="0" y="97006"/>
                    </a:lnTo>
                    <a:cubicBezTo>
                      <a:pt x="0" y="134173"/>
                      <a:pt x="30131" y="164305"/>
                      <a:pt x="67300" y="164305"/>
                    </a:cubicBezTo>
                    <a:lnTo>
                      <a:pt x="918424" y="164305"/>
                    </a:lnTo>
                    <a:cubicBezTo>
                      <a:pt x="955592" y="164305"/>
                      <a:pt x="985723" y="134173"/>
                      <a:pt x="985723" y="97006"/>
                    </a:cubicBezTo>
                    <a:lnTo>
                      <a:pt x="985723" y="67298"/>
                    </a:lnTo>
                    <a:cubicBezTo>
                      <a:pt x="985723" y="30130"/>
                      <a:pt x="955592" y="0"/>
                      <a:pt x="91842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49" name="Oval 1">
                <a:extLst>
                  <a:ext uri="{FF2B5EF4-FFF2-40B4-BE49-F238E27FC236}">
                    <a16:creationId xmlns:a16="http://schemas.microsoft.com/office/drawing/2014/main" id="{EEE03BBD-FF67-4EE6-BC0F-AF836AA22582}"/>
                  </a:ext>
                </a:extLst>
              </p:cNvPr>
              <p:cNvSpPr/>
              <p:nvPr/>
            </p:nvSpPr>
            <p:spPr>
              <a:xfrm flipH="1">
                <a:off x="6804248" y="2144238"/>
                <a:ext cx="1305367" cy="580151"/>
              </a:xfrm>
              <a:custGeom>
                <a:avLst/>
                <a:gdLst/>
                <a:ahLst/>
                <a:cxnLst/>
                <a:rect l="l" t="t" r="r" b="b"/>
                <a:pathLst>
                  <a:path w="2952328" h="1312117">
                    <a:moveTo>
                      <a:pt x="0" y="1083508"/>
                    </a:moveTo>
                    <a:lnTo>
                      <a:pt x="0" y="1312117"/>
                    </a:lnTo>
                    <a:lnTo>
                      <a:pt x="326584" y="1266395"/>
                    </a:lnTo>
                    <a:lnTo>
                      <a:pt x="326584" y="1129230"/>
                    </a:lnTo>
                    <a:close/>
                    <a:moveTo>
                      <a:pt x="2952328" y="1083508"/>
                    </a:moveTo>
                    <a:lnTo>
                      <a:pt x="2625744" y="1129230"/>
                    </a:lnTo>
                    <a:lnTo>
                      <a:pt x="2625744" y="1266395"/>
                    </a:lnTo>
                    <a:lnTo>
                      <a:pt x="2952328" y="1312117"/>
                    </a:lnTo>
                    <a:close/>
                    <a:moveTo>
                      <a:pt x="602354" y="225997"/>
                    </a:moveTo>
                    <a:lnTo>
                      <a:pt x="427229" y="372943"/>
                    </a:lnTo>
                    <a:lnTo>
                      <a:pt x="672178" y="593732"/>
                    </a:lnTo>
                    <a:lnTo>
                      <a:pt x="777253" y="505564"/>
                    </a:lnTo>
                    <a:close/>
                    <a:moveTo>
                      <a:pt x="2333760" y="225997"/>
                    </a:moveTo>
                    <a:lnTo>
                      <a:pt x="2158860" y="505564"/>
                    </a:lnTo>
                    <a:lnTo>
                      <a:pt x="2263935" y="593732"/>
                    </a:lnTo>
                    <a:lnTo>
                      <a:pt x="2508884" y="372943"/>
                    </a:lnTo>
                    <a:close/>
                    <a:moveTo>
                      <a:pt x="1614138" y="0"/>
                    </a:moveTo>
                    <a:lnTo>
                      <a:pt x="1385529" y="0"/>
                    </a:lnTo>
                    <a:lnTo>
                      <a:pt x="1431251" y="326584"/>
                    </a:lnTo>
                    <a:lnTo>
                      <a:pt x="1568416" y="326584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0" name="Oval 1">
                <a:extLst>
                  <a:ext uri="{FF2B5EF4-FFF2-40B4-BE49-F238E27FC236}">
                    <a16:creationId xmlns:a16="http://schemas.microsoft.com/office/drawing/2014/main" id="{FFC0645D-DEC7-4FFB-8C59-CF89917C5C5E}"/>
                  </a:ext>
                </a:extLst>
              </p:cNvPr>
              <p:cNvSpPr/>
              <p:nvPr/>
            </p:nvSpPr>
            <p:spPr>
              <a:xfrm flipH="1">
                <a:off x="7023065" y="2349405"/>
                <a:ext cx="867734" cy="957278"/>
              </a:xfrm>
              <a:custGeom>
                <a:avLst/>
                <a:gdLst/>
                <a:ahLst/>
                <a:cxnLst/>
                <a:rect l="l" t="t" r="r" b="b"/>
                <a:pathLst>
                  <a:path w="1962541" h="2165060">
                    <a:moveTo>
                      <a:pt x="983432" y="198538"/>
                    </a:moveTo>
                    <a:cubicBezTo>
                      <a:pt x="1424692" y="199056"/>
                      <a:pt x="1782226" y="556942"/>
                      <a:pt x="1782226" y="998335"/>
                    </a:cubicBezTo>
                    <a:cubicBezTo>
                      <a:pt x="1782226" y="1297141"/>
                      <a:pt x="1568968" y="1592048"/>
                      <a:pt x="1401058" y="1726777"/>
                    </a:cubicBezTo>
                    <a:cubicBezTo>
                      <a:pt x="1324499" y="1815355"/>
                      <a:pt x="1330568" y="1817170"/>
                      <a:pt x="1299456" y="1930538"/>
                    </a:cubicBezTo>
                    <a:cubicBezTo>
                      <a:pt x="1287062" y="2010030"/>
                      <a:pt x="1312171" y="2017975"/>
                      <a:pt x="1240941" y="2022107"/>
                    </a:cubicBezTo>
                    <a:lnTo>
                      <a:pt x="1199256" y="2021773"/>
                    </a:lnTo>
                    <a:lnTo>
                      <a:pt x="1196081" y="2038665"/>
                    </a:lnTo>
                    <a:lnTo>
                      <a:pt x="738881" y="2038665"/>
                    </a:lnTo>
                    <a:lnTo>
                      <a:pt x="735747" y="2021994"/>
                    </a:lnTo>
                    <a:lnTo>
                      <a:pt x="721599" y="2022107"/>
                    </a:lnTo>
                    <a:cubicBezTo>
                      <a:pt x="650369" y="2017975"/>
                      <a:pt x="675479" y="2010030"/>
                      <a:pt x="663084" y="1930538"/>
                    </a:cubicBezTo>
                    <a:cubicBezTo>
                      <a:pt x="631973" y="1817170"/>
                      <a:pt x="638043" y="1815355"/>
                      <a:pt x="561482" y="1726777"/>
                    </a:cubicBezTo>
                    <a:cubicBezTo>
                      <a:pt x="393573" y="1592048"/>
                      <a:pt x="180314" y="1297141"/>
                      <a:pt x="180314" y="998335"/>
                    </a:cubicBezTo>
                    <a:cubicBezTo>
                      <a:pt x="180314" y="556942"/>
                      <a:pt x="537849" y="199056"/>
                      <a:pt x="979110" y="198538"/>
                    </a:cubicBezTo>
                    <a:lnTo>
                      <a:pt x="979110" y="198736"/>
                    </a:lnTo>
                    <a:lnTo>
                      <a:pt x="981272" y="198569"/>
                    </a:lnTo>
                    <a:lnTo>
                      <a:pt x="983432" y="198736"/>
                    </a:lnTo>
                    <a:close/>
                    <a:moveTo>
                      <a:pt x="983110" y="0"/>
                    </a:moveTo>
                    <a:lnTo>
                      <a:pt x="981272" y="142"/>
                    </a:lnTo>
                    <a:lnTo>
                      <a:pt x="979432" y="0"/>
                    </a:lnTo>
                    <a:cubicBezTo>
                      <a:pt x="438507" y="0"/>
                      <a:pt x="0" y="438506"/>
                      <a:pt x="0" y="979431"/>
                    </a:cubicBezTo>
                    <a:cubicBezTo>
                      <a:pt x="0" y="1345477"/>
                      <a:pt x="261357" y="1706742"/>
                      <a:pt x="466993" y="1871641"/>
                    </a:cubicBezTo>
                    <a:cubicBezTo>
                      <a:pt x="528256" y="1942221"/>
                      <a:pt x="501219" y="1979308"/>
                      <a:pt x="514383" y="2071318"/>
                    </a:cubicBezTo>
                    <a:cubicBezTo>
                      <a:pt x="548609" y="2142347"/>
                      <a:pt x="579223" y="2165060"/>
                      <a:pt x="639719" y="2165060"/>
                    </a:cubicBezTo>
                    <a:lnTo>
                      <a:pt x="981272" y="2163837"/>
                    </a:lnTo>
                    <a:lnTo>
                      <a:pt x="1322821" y="2165060"/>
                    </a:lnTo>
                    <a:cubicBezTo>
                      <a:pt x="1383319" y="2165060"/>
                      <a:pt x="1413932" y="2142347"/>
                      <a:pt x="1448157" y="2071318"/>
                    </a:cubicBezTo>
                    <a:cubicBezTo>
                      <a:pt x="1461321" y="1979308"/>
                      <a:pt x="1434285" y="1942221"/>
                      <a:pt x="1495548" y="1871641"/>
                    </a:cubicBezTo>
                    <a:cubicBezTo>
                      <a:pt x="1701183" y="1706742"/>
                      <a:pt x="1962541" y="1345477"/>
                      <a:pt x="1962541" y="979431"/>
                    </a:cubicBezTo>
                    <a:cubicBezTo>
                      <a:pt x="1962541" y="438506"/>
                      <a:pt x="1524034" y="0"/>
                      <a:pt x="98311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451" name="Oval 1">
                <a:extLst>
                  <a:ext uri="{FF2B5EF4-FFF2-40B4-BE49-F238E27FC236}">
                    <a16:creationId xmlns:a16="http://schemas.microsoft.com/office/drawing/2014/main" id="{5328409C-9D89-4ED7-AC54-6DF0ADFD9411}"/>
                  </a:ext>
                </a:extLst>
              </p:cNvPr>
              <p:cNvSpPr/>
              <p:nvPr/>
            </p:nvSpPr>
            <p:spPr>
              <a:xfrm>
                <a:off x="7295982" y="2781927"/>
                <a:ext cx="314505" cy="479278"/>
              </a:xfrm>
              <a:custGeom>
                <a:avLst/>
                <a:gdLst/>
                <a:ahLst/>
                <a:cxnLst/>
                <a:rect l="l" t="t" r="r" b="b"/>
                <a:pathLst>
                  <a:path w="652160" h="993834">
                    <a:moveTo>
                      <a:pt x="198701" y="0"/>
                    </a:moveTo>
                    <a:cubicBezTo>
                      <a:pt x="224613" y="0"/>
                      <a:pt x="248174" y="10856"/>
                      <a:pt x="265274" y="29005"/>
                    </a:cubicBezTo>
                    <a:cubicBezTo>
                      <a:pt x="282373" y="10856"/>
                      <a:pt x="305935" y="0"/>
                      <a:pt x="331846" y="0"/>
                    </a:cubicBezTo>
                    <a:cubicBezTo>
                      <a:pt x="357757" y="0"/>
                      <a:pt x="381319" y="10856"/>
                      <a:pt x="398419" y="29005"/>
                    </a:cubicBezTo>
                    <a:cubicBezTo>
                      <a:pt x="415518" y="10856"/>
                      <a:pt x="439080" y="0"/>
                      <a:pt x="464991" y="0"/>
                    </a:cubicBezTo>
                    <a:cubicBezTo>
                      <a:pt x="493781" y="0"/>
                      <a:pt x="519672" y="13403"/>
                      <a:pt x="536964" y="35278"/>
                    </a:cubicBezTo>
                    <a:cubicBezTo>
                      <a:pt x="547749" y="12292"/>
                      <a:pt x="572873" y="-1398"/>
                      <a:pt x="599292" y="2787"/>
                    </a:cubicBezTo>
                    <a:lnTo>
                      <a:pt x="601385" y="3119"/>
                    </a:lnTo>
                    <a:cubicBezTo>
                      <a:pt x="634213" y="8318"/>
                      <a:pt x="656609" y="39145"/>
                      <a:pt x="651411" y="71971"/>
                    </a:cubicBezTo>
                    <a:lnTo>
                      <a:pt x="505401" y="993834"/>
                    </a:lnTo>
                    <a:lnTo>
                      <a:pt x="381396" y="993834"/>
                    </a:lnTo>
                    <a:lnTo>
                      <a:pt x="507063" y="200404"/>
                    </a:lnTo>
                    <a:cubicBezTo>
                      <a:pt x="494607" y="207834"/>
                      <a:pt x="480204" y="211576"/>
                      <a:pt x="464991" y="211576"/>
                    </a:cubicBezTo>
                    <a:cubicBezTo>
                      <a:pt x="439080" y="211576"/>
                      <a:pt x="415518" y="200720"/>
                      <a:pt x="398419" y="182571"/>
                    </a:cubicBezTo>
                    <a:cubicBezTo>
                      <a:pt x="381319" y="200720"/>
                      <a:pt x="357757" y="211576"/>
                      <a:pt x="331846" y="211576"/>
                    </a:cubicBezTo>
                    <a:cubicBezTo>
                      <a:pt x="305935" y="211576"/>
                      <a:pt x="282373" y="200720"/>
                      <a:pt x="265274" y="182571"/>
                    </a:cubicBezTo>
                    <a:cubicBezTo>
                      <a:pt x="248174" y="200720"/>
                      <a:pt x="224613" y="211576"/>
                      <a:pt x="198701" y="211576"/>
                    </a:cubicBezTo>
                    <a:cubicBezTo>
                      <a:pt x="177469" y="211576"/>
                      <a:pt x="157813" y="204286"/>
                      <a:pt x="142909" y="190419"/>
                    </a:cubicBezTo>
                    <a:lnTo>
                      <a:pt x="270158" y="993834"/>
                    </a:lnTo>
                    <a:lnTo>
                      <a:pt x="146152" y="993834"/>
                    </a:lnTo>
                    <a:lnTo>
                      <a:pt x="750" y="75802"/>
                    </a:lnTo>
                    <a:cubicBezTo>
                      <a:pt x="-4449" y="42974"/>
                      <a:pt x="17947" y="12148"/>
                      <a:pt x="50775" y="6949"/>
                    </a:cubicBezTo>
                    <a:lnTo>
                      <a:pt x="52868" y="6617"/>
                    </a:lnTo>
                    <a:cubicBezTo>
                      <a:pt x="82704" y="1892"/>
                      <a:pt x="110887" y="19962"/>
                      <a:pt x="118608" y="48277"/>
                    </a:cubicBezTo>
                    <a:cubicBezTo>
                      <a:pt x="134584" y="18793"/>
                      <a:pt x="164609" y="0"/>
                      <a:pt x="19870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1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09284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E96628AC-3697-48BD-87C6-3C079434D30D}"/>
              </a:ext>
            </a:extLst>
          </p:cNvPr>
          <p:cNvSpPr/>
          <p:nvPr userDrawn="1"/>
        </p:nvSpPr>
        <p:spPr>
          <a:xfrm rot="10800000" flipH="1">
            <a:off x="926207" y="157106"/>
            <a:ext cx="525636" cy="1404914"/>
          </a:xfrm>
          <a:custGeom>
            <a:avLst/>
            <a:gdLst>
              <a:gd name="connsiteX0" fmla="*/ 205688 w 525636"/>
              <a:gd name="connsiteY0" fmla="*/ 1383334 h 1404914"/>
              <a:gd name="connsiteX1" fmla="*/ 19342 w 525636"/>
              <a:gd name="connsiteY1" fmla="*/ 1239305 h 1404914"/>
              <a:gd name="connsiteX2" fmla="*/ 87644 w 525636"/>
              <a:gd name="connsiteY2" fmla="*/ 1098246 h 1404914"/>
              <a:gd name="connsiteX3" fmla="*/ 296263 w 525636"/>
              <a:gd name="connsiteY3" fmla="*/ 1041080 h 1404914"/>
              <a:gd name="connsiteX4" fmla="*/ 419503 w 525636"/>
              <a:gd name="connsiteY4" fmla="*/ 1061868 h 1404914"/>
              <a:gd name="connsiteX5" fmla="*/ 434352 w 525636"/>
              <a:gd name="connsiteY5" fmla="*/ 1080428 h 1404914"/>
              <a:gd name="connsiteX6" fmla="*/ 331899 w 525636"/>
              <a:gd name="connsiteY6" fmla="*/ 1312061 h 1404914"/>
              <a:gd name="connsiteX7" fmla="*/ 205688 w 525636"/>
              <a:gd name="connsiteY7" fmla="*/ 1383334 h 1404914"/>
              <a:gd name="connsiteX8" fmla="*/ 200584 w 525636"/>
              <a:gd name="connsiteY8" fmla="*/ 1404864 h 1404914"/>
              <a:gd name="connsiteX9" fmla="*/ 362337 w 525636"/>
              <a:gd name="connsiteY9" fmla="*/ 1310576 h 1404914"/>
              <a:gd name="connsiteX10" fmla="*/ 453655 w 525636"/>
              <a:gd name="connsiteY10" fmla="*/ 1094534 h 1404914"/>
              <a:gd name="connsiteX11" fmla="*/ 462285 w 525636"/>
              <a:gd name="connsiteY11" fmla="*/ 1078387 h 1404914"/>
              <a:gd name="connsiteX12" fmla="*/ 466239 w 525636"/>
              <a:gd name="connsiteY12" fmla="*/ 1078995 h 1404914"/>
              <a:gd name="connsiteX13" fmla="*/ 471806 w 525636"/>
              <a:gd name="connsiteY13" fmla="*/ 1055257 h 1404914"/>
              <a:gd name="connsiteX14" fmla="*/ 469234 w 525636"/>
              <a:gd name="connsiteY14" fmla="*/ 1053817 h 1404914"/>
              <a:gd name="connsiteX15" fmla="*/ 468503 w 525636"/>
              <a:gd name="connsiteY15" fmla="*/ 1027717 h 1404914"/>
              <a:gd name="connsiteX16" fmla="*/ 515275 w 525636"/>
              <a:gd name="connsiteY16" fmla="*/ 823552 h 1404914"/>
              <a:gd name="connsiteX17" fmla="*/ 490033 w 525636"/>
              <a:gd name="connsiteY17" fmla="*/ 526586 h 1404914"/>
              <a:gd name="connsiteX18" fmla="*/ 344519 w 525636"/>
              <a:gd name="connsiteY18" fmla="*/ 363255 h 1404914"/>
              <a:gd name="connsiteX19" fmla="*/ 144068 w 525636"/>
              <a:gd name="connsiteY19" fmla="*/ 99698 h 1404914"/>
              <a:gd name="connsiteX20" fmla="*/ 125601 w 525636"/>
              <a:gd name="connsiteY20" fmla="*/ 12000 h 1404914"/>
              <a:gd name="connsiteX21" fmla="*/ 125877 w 525636"/>
              <a:gd name="connsiteY21" fmla="*/ 0 h 1404914"/>
              <a:gd name="connsiteX22" fmla="*/ 109081 w 525636"/>
              <a:gd name="connsiteY22" fmla="*/ 0 h 1404914"/>
              <a:gd name="connsiteX23" fmla="*/ 110044 w 525636"/>
              <a:gd name="connsiteY23" fmla="*/ 33750 h 1404914"/>
              <a:gd name="connsiteX24" fmla="*/ 251717 w 525636"/>
              <a:gd name="connsiteY24" fmla="*/ 309059 h 1404914"/>
              <a:gd name="connsiteX25" fmla="*/ 378670 w 525636"/>
              <a:gd name="connsiteY25" fmla="*/ 419678 h 1404914"/>
              <a:gd name="connsiteX26" fmla="*/ 508593 w 525636"/>
              <a:gd name="connsiteY26" fmla="*/ 708478 h 1404914"/>
              <a:gd name="connsiteX27" fmla="*/ 449942 w 525636"/>
              <a:gd name="connsiteY27" fmla="*/ 1030687 h 1404914"/>
              <a:gd name="connsiteX28" fmla="*/ 426927 w 525636"/>
              <a:gd name="connsiteY28" fmla="*/ 1041823 h 1404914"/>
              <a:gd name="connsiteX29" fmla="*/ 338580 w 525636"/>
              <a:gd name="connsiteY29" fmla="*/ 1025489 h 1404914"/>
              <a:gd name="connsiteX30" fmla="*/ 70568 w 525636"/>
              <a:gd name="connsiteY30" fmla="*/ 1088594 h 1404914"/>
              <a:gd name="connsiteX31" fmla="*/ 52750 w 525636"/>
              <a:gd name="connsiteY31" fmla="*/ 1347697 h 1404914"/>
              <a:gd name="connsiteX32" fmla="*/ 200584 w 525636"/>
              <a:gd name="connsiteY32" fmla="*/ 1404864 h 1404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525636" h="1404914">
                <a:moveTo>
                  <a:pt x="205688" y="1383334"/>
                </a:moveTo>
                <a:cubicBezTo>
                  <a:pt x="101750" y="1382591"/>
                  <a:pt x="28250" y="1322456"/>
                  <a:pt x="19342" y="1239305"/>
                </a:cubicBezTo>
                <a:cubicBezTo>
                  <a:pt x="12660" y="1178427"/>
                  <a:pt x="40130" y="1132397"/>
                  <a:pt x="87644" y="1098246"/>
                </a:cubicBezTo>
                <a:cubicBezTo>
                  <a:pt x="150006" y="1052959"/>
                  <a:pt x="221278" y="1038853"/>
                  <a:pt x="296263" y="1041080"/>
                </a:cubicBezTo>
                <a:cubicBezTo>
                  <a:pt x="337838" y="1042565"/>
                  <a:pt x="379413" y="1048504"/>
                  <a:pt x="419503" y="1061868"/>
                </a:cubicBezTo>
                <a:cubicBezTo>
                  <a:pt x="430639" y="1064838"/>
                  <a:pt x="438064" y="1066323"/>
                  <a:pt x="434352" y="1080428"/>
                </a:cubicBezTo>
                <a:cubicBezTo>
                  <a:pt x="411336" y="1162836"/>
                  <a:pt x="386095" y="1243759"/>
                  <a:pt x="331899" y="1312061"/>
                </a:cubicBezTo>
                <a:cubicBezTo>
                  <a:pt x="297747" y="1355864"/>
                  <a:pt x="253202" y="1383334"/>
                  <a:pt x="205688" y="1383334"/>
                </a:cubicBezTo>
                <a:close/>
                <a:moveTo>
                  <a:pt x="200584" y="1404864"/>
                </a:moveTo>
                <a:cubicBezTo>
                  <a:pt x="257842" y="1403564"/>
                  <a:pt x="317421" y="1377022"/>
                  <a:pt x="362337" y="1310576"/>
                </a:cubicBezTo>
                <a:cubicBezTo>
                  <a:pt x="406883" y="1244502"/>
                  <a:pt x="432124" y="1170261"/>
                  <a:pt x="453655" y="1094534"/>
                </a:cubicBezTo>
                <a:cubicBezTo>
                  <a:pt x="456254" y="1085254"/>
                  <a:pt x="458481" y="1080243"/>
                  <a:pt x="462285" y="1078387"/>
                </a:cubicBezTo>
                <a:lnTo>
                  <a:pt x="466239" y="1078995"/>
                </a:lnTo>
                <a:lnTo>
                  <a:pt x="471806" y="1055257"/>
                </a:lnTo>
                <a:lnTo>
                  <a:pt x="469234" y="1053817"/>
                </a:lnTo>
                <a:cubicBezTo>
                  <a:pt x="462517" y="1047205"/>
                  <a:pt x="465718" y="1038296"/>
                  <a:pt x="468503" y="1027717"/>
                </a:cubicBezTo>
                <a:cubicBezTo>
                  <a:pt x="486321" y="960157"/>
                  <a:pt x="504881" y="892597"/>
                  <a:pt x="515275" y="823552"/>
                </a:cubicBezTo>
                <a:cubicBezTo>
                  <a:pt x="530123" y="722584"/>
                  <a:pt x="534578" y="622358"/>
                  <a:pt x="490033" y="526586"/>
                </a:cubicBezTo>
                <a:cubicBezTo>
                  <a:pt x="457367" y="457542"/>
                  <a:pt x="402428" y="408542"/>
                  <a:pt x="344519" y="363255"/>
                </a:cubicBezTo>
                <a:cubicBezTo>
                  <a:pt x="253944" y="292726"/>
                  <a:pt x="178961" y="211803"/>
                  <a:pt x="144068" y="99698"/>
                </a:cubicBezTo>
                <a:cubicBezTo>
                  <a:pt x="135159" y="70744"/>
                  <a:pt x="128663" y="41789"/>
                  <a:pt x="125601" y="12000"/>
                </a:cubicBezTo>
                <a:lnTo>
                  <a:pt x="125877" y="0"/>
                </a:lnTo>
                <a:lnTo>
                  <a:pt x="109081" y="0"/>
                </a:lnTo>
                <a:lnTo>
                  <a:pt x="110044" y="33750"/>
                </a:lnTo>
                <a:cubicBezTo>
                  <a:pt x="124069" y="138257"/>
                  <a:pt x="170981" y="230548"/>
                  <a:pt x="251717" y="309059"/>
                </a:cubicBezTo>
                <a:cubicBezTo>
                  <a:pt x="291808" y="348407"/>
                  <a:pt x="335611" y="384043"/>
                  <a:pt x="378670" y="419678"/>
                </a:cubicBezTo>
                <a:cubicBezTo>
                  <a:pt x="469245" y="494662"/>
                  <a:pt x="510078" y="591919"/>
                  <a:pt x="508593" y="708478"/>
                </a:cubicBezTo>
                <a:cubicBezTo>
                  <a:pt x="507109" y="819098"/>
                  <a:pt x="477412" y="925264"/>
                  <a:pt x="449942" y="1030687"/>
                </a:cubicBezTo>
                <a:cubicBezTo>
                  <a:pt x="446230" y="1045535"/>
                  <a:pt x="439549" y="1044792"/>
                  <a:pt x="426927" y="1041823"/>
                </a:cubicBezTo>
                <a:cubicBezTo>
                  <a:pt x="397973" y="1035140"/>
                  <a:pt x="368277" y="1028459"/>
                  <a:pt x="338580" y="1025489"/>
                </a:cubicBezTo>
                <a:cubicBezTo>
                  <a:pt x="242066" y="1015095"/>
                  <a:pt x="150749" y="1027717"/>
                  <a:pt x="70568" y="1088594"/>
                </a:cubicBezTo>
                <a:cubicBezTo>
                  <a:pt x="-15551" y="1154669"/>
                  <a:pt x="-24461" y="1273455"/>
                  <a:pt x="52750" y="1347697"/>
                </a:cubicBezTo>
                <a:cubicBezTo>
                  <a:pt x="88386" y="1382220"/>
                  <a:pt x="143325" y="1406163"/>
                  <a:pt x="200584" y="140486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CA989133-BE59-47D5-A5D3-3B6037056F73}"/>
              </a:ext>
            </a:extLst>
          </p:cNvPr>
          <p:cNvSpPr/>
          <p:nvPr userDrawn="1"/>
        </p:nvSpPr>
        <p:spPr>
          <a:xfrm rot="10800000">
            <a:off x="1371492" y="290672"/>
            <a:ext cx="10575133" cy="1562905"/>
          </a:xfrm>
          <a:custGeom>
            <a:avLst/>
            <a:gdLst>
              <a:gd name="connsiteX0" fmla="*/ 4960764 w 10575133"/>
              <a:gd name="connsiteY0" fmla="*/ 1063167 h 1562905"/>
              <a:gd name="connsiteX1" fmla="*/ 4807177 w 10575133"/>
              <a:gd name="connsiteY1" fmla="*/ 1126458 h 1562905"/>
              <a:gd name="connsiteX2" fmla="*/ 4725511 w 10575133"/>
              <a:gd name="connsiteY2" fmla="*/ 1291274 h 1562905"/>
              <a:gd name="connsiteX3" fmla="*/ 4776738 w 10575133"/>
              <a:gd name="connsiteY3" fmla="*/ 1416743 h 1562905"/>
              <a:gd name="connsiteX4" fmla="*/ 4842813 w 10575133"/>
              <a:gd name="connsiteY4" fmla="*/ 1424166 h 1562905"/>
              <a:gd name="connsiteX5" fmla="*/ 4889585 w 10575133"/>
              <a:gd name="connsiteY5" fmla="*/ 1424166 h 1562905"/>
              <a:gd name="connsiteX6" fmla="*/ 5107113 w 10575133"/>
              <a:gd name="connsiteY6" fmla="*/ 1367000 h 1562905"/>
              <a:gd name="connsiteX7" fmla="*/ 5122703 w 10575133"/>
              <a:gd name="connsiteY7" fmla="*/ 1105670 h 1562905"/>
              <a:gd name="connsiteX8" fmla="*/ 4960764 w 10575133"/>
              <a:gd name="connsiteY8" fmla="*/ 1063167 h 1562905"/>
              <a:gd name="connsiteX9" fmla="*/ 296263 w 10575133"/>
              <a:gd name="connsiteY9" fmla="*/ 1041080 h 1562905"/>
              <a:gd name="connsiteX10" fmla="*/ 87644 w 10575133"/>
              <a:gd name="connsiteY10" fmla="*/ 1098246 h 1562905"/>
              <a:gd name="connsiteX11" fmla="*/ 19342 w 10575133"/>
              <a:gd name="connsiteY11" fmla="*/ 1239305 h 1562905"/>
              <a:gd name="connsiteX12" fmla="*/ 205688 w 10575133"/>
              <a:gd name="connsiteY12" fmla="*/ 1383334 h 1562905"/>
              <a:gd name="connsiteX13" fmla="*/ 331899 w 10575133"/>
              <a:gd name="connsiteY13" fmla="*/ 1312061 h 1562905"/>
              <a:gd name="connsiteX14" fmla="*/ 434352 w 10575133"/>
              <a:gd name="connsiteY14" fmla="*/ 1080428 h 1562905"/>
              <a:gd name="connsiteX15" fmla="*/ 419503 w 10575133"/>
              <a:gd name="connsiteY15" fmla="*/ 1061868 h 1562905"/>
              <a:gd name="connsiteX16" fmla="*/ 296263 w 10575133"/>
              <a:gd name="connsiteY16" fmla="*/ 1041080 h 1562905"/>
              <a:gd name="connsiteX17" fmla="*/ 109081 w 10575133"/>
              <a:gd name="connsiteY17" fmla="*/ 0 h 1562905"/>
              <a:gd name="connsiteX18" fmla="*/ 125877 w 10575133"/>
              <a:gd name="connsiteY18" fmla="*/ 0 h 1562905"/>
              <a:gd name="connsiteX19" fmla="*/ 125601 w 10575133"/>
              <a:gd name="connsiteY19" fmla="*/ 12000 h 1562905"/>
              <a:gd name="connsiteX20" fmla="*/ 144068 w 10575133"/>
              <a:gd name="connsiteY20" fmla="*/ 99698 h 1562905"/>
              <a:gd name="connsiteX21" fmla="*/ 344519 w 10575133"/>
              <a:gd name="connsiteY21" fmla="*/ 363255 h 1562905"/>
              <a:gd name="connsiteX22" fmla="*/ 490033 w 10575133"/>
              <a:gd name="connsiteY22" fmla="*/ 526586 h 1562905"/>
              <a:gd name="connsiteX23" fmla="*/ 515275 w 10575133"/>
              <a:gd name="connsiteY23" fmla="*/ 823552 h 1562905"/>
              <a:gd name="connsiteX24" fmla="*/ 468503 w 10575133"/>
              <a:gd name="connsiteY24" fmla="*/ 1027717 h 1562905"/>
              <a:gd name="connsiteX25" fmla="*/ 479639 w 10575133"/>
              <a:gd name="connsiteY25" fmla="*/ 1059641 h 1562905"/>
              <a:gd name="connsiteX26" fmla="*/ 691970 w 10575133"/>
              <a:gd name="connsiteY26" fmla="*/ 1247471 h 1562905"/>
              <a:gd name="connsiteX27" fmla="*/ 985966 w 10575133"/>
              <a:gd name="connsiteY27" fmla="*/ 1434560 h 1562905"/>
              <a:gd name="connsiteX28" fmla="*/ 1724669 w 10575133"/>
              <a:gd name="connsiteY28" fmla="*/ 1456832 h 1562905"/>
              <a:gd name="connsiteX29" fmla="*/ 2288163 w 10575133"/>
              <a:gd name="connsiteY29" fmla="*/ 1414514 h 1562905"/>
              <a:gd name="connsiteX30" fmla="*/ 2872443 w 10575133"/>
              <a:gd name="connsiteY30" fmla="*/ 1371455 h 1562905"/>
              <a:gd name="connsiteX31" fmla="*/ 3676478 w 10575133"/>
              <a:gd name="connsiteY31" fmla="*/ 1346213 h 1562905"/>
              <a:gd name="connsiteX32" fmla="*/ 4303077 w 10575133"/>
              <a:gd name="connsiteY32" fmla="*/ 1398182 h 1562905"/>
              <a:gd name="connsiteX33" fmla="*/ 4751495 w 10575133"/>
              <a:gd name="connsiteY33" fmla="*/ 1427879 h 1562905"/>
              <a:gd name="connsiteX34" fmla="*/ 4735162 w 10575133"/>
              <a:gd name="connsiteY34" fmla="*/ 1397439 h 1562905"/>
              <a:gd name="connsiteX35" fmla="*/ 4744814 w 10575133"/>
              <a:gd name="connsiteY35" fmla="*/ 1167291 h 1562905"/>
              <a:gd name="connsiteX36" fmla="*/ 5150915 w 10575133"/>
              <a:gd name="connsiteY36" fmla="*/ 1101959 h 1562905"/>
              <a:gd name="connsiteX37" fmla="*/ 5139779 w 10575133"/>
              <a:gd name="connsiteY37" fmla="*/ 1367000 h 1562905"/>
              <a:gd name="connsiteX38" fmla="*/ 4963084 w 10575133"/>
              <a:gd name="connsiteY38" fmla="*/ 1435303 h 1562905"/>
              <a:gd name="connsiteX39" fmla="*/ 4810147 w 10575133"/>
              <a:gd name="connsiteY39" fmla="*/ 1447923 h 1562905"/>
              <a:gd name="connsiteX40" fmla="*/ 4954918 w 10575133"/>
              <a:gd name="connsiteY40" fmla="*/ 1516226 h 1562905"/>
              <a:gd name="connsiteX41" fmla="*/ 5425609 w 10575133"/>
              <a:gd name="connsiteY41" fmla="*/ 1510286 h 1562905"/>
              <a:gd name="connsiteX42" fmla="*/ 5893330 w 10575133"/>
              <a:gd name="connsiteY42" fmla="*/ 1361061 h 1562905"/>
              <a:gd name="connsiteX43" fmla="*/ 6337295 w 10575133"/>
              <a:gd name="connsiteY43" fmla="*/ 1271971 h 1562905"/>
              <a:gd name="connsiteX44" fmla="*/ 7120543 w 10575133"/>
              <a:gd name="connsiteY44" fmla="*/ 1270486 h 1562905"/>
              <a:gd name="connsiteX45" fmla="*/ 7740459 w 10575133"/>
              <a:gd name="connsiteY45" fmla="*/ 1296471 h 1562905"/>
              <a:gd name="connsiteX46" fmla="*/ 8154725 w 10575133"/>
              <a:gd name="connsiteY46" fmla="*/ 1338789 h 1562905"/>
              <a:gd name="connsiteX47" fmla="*/ 8445753 w 10575133"/>
              <a:gd name="connsiteY47" fmla="*/ 1395212 h 1562905"/>
              <a:gd name="connsiteX48" fmla="*/ 8884520 w 10575133"/>
              <a:gd name="connsiteY48" fmla="*/ 1405606 h 1562905"/>
              <a:gd name="connsiteX49" fmla="*/ 9393075 w 10575133"/>
              <a:gd name="connsiteY49" fmla="*/ 1372197 h 1562905"/>
              <a:gd name="connsiteX50" fmla="*/ 10023385 w 10575133"/>
              <a:gd name="connsiteY50" fmla="*/ 1322456 h 1562905"/>
              <a:gd name="connsiteX51" fmla="*/ 10569624 w 10575133"/>
              <a:gd name="connsiteY51" fmla="*/ 1350406 h 1562905"/>
              <a:gd name="connsiteX52" fmla="*/ 10575133 w 10575133"/>
              <a:gd name="connsiteY52" fmla="*/ 1373420 h 1562905"/>
              <a:gd name="connsiteX53" fmla="*/ 9935779 w 10575133"/>
              <a:gd name="connsiteY53" fmla="*/ 1351409 h 1562905"/>
              <a:gd name="connsiteX54" fmla="*/ 9439104 w 10575133"/>
              <a:gd name="connsiteY54" fmla="*/ 1390758 h 1562905"/>
              <a:gd name="connsiteX55" fmla="*/ 8973610 w 10575133"/>
              <a:gd name="connsiteY55" fmla="*/ 1422681 h 1562905"/>
              <a:gd name="connsiteX56" fmla="*/ 8418283 w 10575133"/>
              <a:gd name="connsiteY56" fmla="*/ 1413030 h 1562905"/>
              <a:gd name="connsiteX57" fmla="*/ 8175514 w 10575133"/>
              <a:gd name="connsiteY57" fmla="*/ 1364774 h 1562905"/>
              <a:gd name="connsiteX58" fmla="*/ 7782033 w 10575133"/>
              <a:gd name="connsiteY58" fmla="*/ 1321713 h 1562905"/>
              <a:gd name="connsiteX59" fmla="*/ 7039619 w 10575133"/>
              <a:gd name="connsiteY59" fmla="*/ 1289047 h 1562905"/>
              <a:gd name="connsiteX60" fmla="*/ 6366991 w 10575133"/>
              <a:gd name="connsiteY60" fmla="*/ 1291274 h 1562905"/>
              <a:gd name="connsiteX61" fmla="*/ 5754499 w 10575133"/>
              <a:gd name="connsiteY61" fmla="*/ 1432333 h 1562905"/>
              <a:gd name="connsiteX62" fmla="*/ 5395912 w 10575133"/>
              <a:gd name="connsiteY62" fmla="*/ 1539983 h 1562905"/>
              <a:gd name="connsiteX63" fmla="*/ 4931160 w 10575133"/>
              <a:gd name="connsiteY63" fmla="*/ 1531817 h 1562905"/>
              <a:gd name="connsiteX64" fmla="*/ 4792329 w 10575133"/>
              <a:gd name="connsiteY64" fmla="*/ 1461287 h 1562905"/>
              <a:gd name="connsiteX65" fmla="*/ 4764117 w 10575133"/>
              <a:gd name="connsiteY65" fmla="*/ 1449408 h 1562905"/>
              <a:gd name="connsiteX66" fmla="*/ 4181321 w 10575133"/>
              <a:gd name="connsiteY66" fmla="*/ 1404121 h 1562905"/>
              <a:gd name="connsiteX67" fmla="*/ 3366892 w 10575133"/>
              <a:gd name="connsiteY67" fmla="*/ 1372197 h 1562905"/>
              <a:gd name="connsiteX68" fmla="*/ 2642294 w 10575133"/>
              <a:gd name="connsiteY68" fmla="*/ 1408576 h 1562905"/>
              <a:gd name="connsiteX69" fmla="*/ 2047620 w 10575133"/>
              <a:gd name="connsiteY69" fmla="*/ 1458317 h 1562905"/>
              <a:gd name="connsiteX70" fmla="*/ 1191616 w 10575133"/>
              <a:gd name="connsiteY70" fmla="*/ 1476878 h 1562905"/>
              <a:gd name="connsiteX71" fmla="*/ 897618 w 10575133"/>
              <a:gd name="connsiteY71" fmla="*/ 1437529 h 1562905"/>
              <a:gd name="connsiteX72" fmla="*/ 688257 w 10575133"/>
              <a:gd name="connsiteY72" fmla="*/ 1277911 h 1562905"/>
              <a:gd name="connsiteX73" fmla="*/ 480381 w 10575133"/>
              <a:gd name="connsiteY73" fmla="*/ 1081171 h 1562905"/>
              <a:gd name="connsiteX74" fmla="*/ 453655 w 10575133"/>
              <a:gd name="connsiteY74" fmla="*/ 1094534 h 1562905"/>
              <a:gd name="connsiteX75" fmla="*/ 362337 w 10575133"/>
              <a:gd name="connsiteY75" fmla="*/ 1310576 h 1562905"/>
              <a:gd name="connsiteX76" fmla="*/ 52750 w 10575133"/>
              <a:gd name="connsiteY76" fmla="*/ 1347697 h 1562905"/>
              <a:gd name="connsiteX77" fmla="*/ 70568 w 10575133"/>
              <a:gd name="connsiteY77" fmla="*/ 1088594 h 1562905"/>
              <a:gd name="connsiteX78" fmla="*/ 338580 w 10575133"/>
              <a:gd name="connsiteY78" fmla="*/ 1025489 h 1562905"/>
              <a:gd name="connsiteX79" fmla="*/ 426927 w 10575133"/>
              <a:gd name="connsiteY79" fmla="*/ 1041823 h 1562905"/>
              <a:gd name="connsiteX80" fmla="*/ 449942 w 10575133"/>
              <a:gd name="connsiteY80" fmla="*/ 1030687 h 1562905"/>
              <a:gd name="connsiteX81" fmla="*/ 508593 w 10575133"/>
              <a:gd name="connsiteY81" fmla="*/ 708478 h 1562905"/>
              <a:gd name="connsiteX82" fmla="*/ 378670 w 10575133"/>
              <a:gd name="connsiteY82" fmla="*/ 419678 h 1562905"/>
              <a:gd name="connsiteX83" fmla="*/ 251717 w 10575133"/>
              <a:gd name="connsiteY83" fmla="*/ 309059 h 1562905"/>
              <a:gd name="connsiteX84" fmla="*/ 110044 w 10575133"/>
              <a:gd name="connsiteY84" fmla="*/ 33750 h 1562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10575133" h="1562905">
                <a:moveTo>
                  <a:pt x="4960764" y="1063167"/>
                </a:moveTo>
                <a:cubicBezTo>
                  <a:pt x="4904248" y="1066694"/>
                  <a:pt x="4849123" y="1087852"/>
                  <a:pt x="4807177" y="1126458"/>
                </a:cubicBezTo>
                <a:cubicBezTo>
                  <a:pt x="4758920" y="1171002"/>
                  <a:pt x="4726996" y="1224456"/>
                  <a:pt x="4725511" y="1291274"/>
                </a:cubicBezTo>
                <a:cubicBezTo>
                  <a:pt x="4724769" y="1339531"/>
                  <a:pt x="4742587" y="1382591"/>
                  <a:pt x="4776738" y="1416743"/>
                </a:cubicBezTo>
                <a:cubicBezTo>
                  <a:pt x="4797526" y="1437529"/>
                  <a:pt x="4824995" y="1420454"/>
                  <a:pt x="4842813" y="1424166"/>
                </a:cubicBezTo>
                <a:cubicBezTo>
                  <a:pt x="4862116" y="1424166"/>
                  <a:pt x="4876221" y="1425651"/>
                  <a:pt x="4889585" y="1424166"/>
                </a:cubicBezTo>
                <a:cubicBezTo>
                  <a:pt x="4965311" y="1416743"/>
                  <a:pt x="5040295" y="1407833"/>
                  <a:pt x="5107113" y="1367000"/>
                </a:cubicBezTo>
                <a:cubicBezTo>
                  <a:pt x="5195460" y="1312061"/>
                  <a:pt x="5229611" y="1177684"/>
                  <a:pt x="5122703" y="1105670"/>
                </a:cubicBezTo>
                <a:cubicBezTo>
                  <a:pt x="5075189" y="1073746"/>
                  <a:pt x="5017281" y="1059641"/>
                  <a:pt x="4960764" y="1063167"/>
                </a:cubicBezTo>
                <a:close/>
                <a:moveTo>
                  <a:pt x="296263" y="1041080"/>
                </a:move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lose/>
                <a:moveTo>
                  <a:pt x="109081" y="0"/>
                </a:move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cubicBezTo>
                  <a:pt x="1912500" y="1447923"/>
                  <a:pt x="2100332" y="1431591"/>
                  <a:pt x="2288163" y="1414514"/>
                </a:cubicBezTo>
                <a:cubicBezTo>
                  <a:pt x="2482676" y="1396697"/>
                  <a:pt x="2677187" y="1381106"/>
                  <a:pt x="2872443" y="1371455"/>
                </a:cubicBezTo>
                <a:cubicBezTo>
                  <a:pt x="3140455" y="1358834"/>
                  <a:pt x="3408467" y="1343243"/>
                  <a:pt x="3676478" y="1346213"/>
                </a:cubicBezTo>
                <a:cubicBezTo>
                  <a:pt x="3886582" y="1348440"/>
                  <a:pt x="4095201" y="1369227"/>
                  <a:pt x="4303077" y="1398182"/>
                </a:cubicBezTo>
                <a:cubicBezTo>
                  <a:pt x="4450818" y="1418969"/>
                  <a:pt x="4600043" y="1433818"/>
                  <a:pt x="4751495" y="1427879"/>
                </a:cubicBezTo>
                <a:cubicBezTo>
                  <a:pt x="4751495" y="1413773"/>
                  <a:pt x="4740359" y="1407091"/>
                  <a:pt x="4735162" y="1397439"/>
                </a:cubicBezTo>
                <a:cubicBezTo>
                  <a:pt x="4689875" y="1318743"/>
                  <a:pt x="4695814" y="1241532"/>
                  <a:pt x="4744814" y="1167291"/>
                </a:cubicBezTo>
                <a:cubicBezTo>
                  <a:pt x="4848010" y="1010641"/>
                  <a:pt x="5035098" y="1009899"/>
                  <a:pt x="5150915" y="1101959"/>
                </a:cubicBezTo>
                <a:cubicBezTo>
                  <a:pt x="5236292" y="1169517"/>
                  <a:pt x="5228869" y="1293501"/>
                  <a:pt x="5139779" y="1367000"/>
                </a:cubicBezTo>
                <a:cubicBezTo>
                  <a:pt x="5088552" y="1409318"/>
                  <a:pt x="5026932" y="1425651"/>
                  <a:pt x="4963084" y="1435303"/>
                </a:cubicBezTo>
                <a:cubicBezTo>
                  <a:pt x="4914827" y="1442727"/>
                  <a:pt x="4865828" y="1446439"/>
                  <a:pt x="4810147" y="1447923"/>
                </a:cubicBezTo>
                <a:cubicBezTo>
                  <a:pt x="4856177" y="1485787"/>
                  <a:pt x="4904434" y="1504348"/>
                  <a:pt x="4954918" y="1516226"/>
                </a:cubicBezTo>
                <a:cubicBezTo>
                  <a:pt x="5112310" y="1554089"/>
                  <a:pt x="5268959" y="1544437"/>
                  <a:pt x="5425609" y="1510286"/>
                </a:cubicBezTo>
                <a:cubicBezTo>
                  <a:pt x="5585971" y="1474650"/>
                  <a:pt x="5738166" y="1411545"/>
                  <a:pt x="5893330" y="1361061"/>
                </a:cubicBezTo>
                <a:cubicBezTo>
                  <a:pt x="6038101" y="1313546"/>
                  <a:pt x="6185842" y="1286077"/>
                  <a:pt x="6337295" y="1271971"/>
                </a:cubicBezTo>
                <a:cubicBezTo>
                  <a:pt x="6598624" y="1247471"/>
                  <a:pt x="6859213" y="1258607"/>
                  <a:pt x="7120543" y="1270486"/>
                </a:cubicBezTo>
                <a:lnTo>
                  <a:pt x="7740459" y="1296471"/>
                </a:lnTo>
                <a:cubicBezTo>
                  <a:pt x="7879289" y="1303153"/>
                  <a:pt x="8017379" y="1318001"/>
                  <a:pt x="8154725" y="1338789"/>
                </a:cubicBezTo>
                <a:cubicBezTo>
                  <a:pt x="8252725" y="1352894"/>
                  <a:pt x="8347753" y="1380364"/>
                  <a:pt x="8445753" y="1395212"/>
                </a:cubicBezTo>
                <a:cubicBezTo>
                  <a:pt x="8591266" y="1416743"/>
                  <a:pt x="8737522" y="1415258"/>
                  <a:pt x="8884520" y="1405606"/>
                </a:cubicBezTo>
                <a:lnTo>
                  <a:pt x="9393075" y="1372197"/>
                </a:lnTo>
                <a:cubicBezTo>
                  <a:pt x="9602435" y="1357349"/>
                  <a:pt x="9827294" y="1326087"/>
                  <a:pt x="10023385" y="1322456"/>
                </a:cubicBezTo>
                <a:cubicBezTo>
                  <a:pt x="10219477" y="1318824"/>
                  <a:pt x="10375609" y="1313019"/>
                  <a:pt x="10569624" y="1350406"/>
                </a:cubicBezTo>
                <a:cubicBezTo>
                  <a:pt x="10569624" y="1357829"/>
                  <a:pt x="10575133" y="1365996"/>
                  <a:pt x="10575133" y="1373420"/>
                </a:cubicBezTo>
                <a:cubicBezTo>
                  <a:pt x="10357424" y="1324770"/>
                  <a:pt x="10125117" y="1348520"/>
                  <a:pt x="9935779" y="1351409"/>
                </a:cubicBezTo>
                <a:cubicBezTo>
                  <a:pt x="9746441" y="1354299"/>
                  <a:pt x="9604662" y="1377642"/>
                  <a:pt x="9439104" y="1390758"/>
                </a:cubicBezTo>
                <a:lnTo>
                  <a:pt x="8973610" y="1422681"/>
                </a:lnTo>
                <a:cubicBezTo>
                  <a:pt x="8788006" y="1434560"/>
                  <a:pt x="8602402" y="1444954"/>
                  <a:pt x="8418283" y="1413030"/>
                </a:cubicBezTo>
                <a:cubicBezTo>
                  <a:pt x="8336618" y="1399666"/>
                  <a:pt x="8257179" y="1378137"/>
                  <a:pt x="8175514" y="1364774"/>
                </a:cubicBezTo>
                <a:cubicBezTo>
                  <a:pt x="8044849" y="1343243"/>
                  <a:pt x="7914184" y="1328395"/>
                  <a:pt x="7782033" y="1321713"/>
                </a:cubicBezTo>
                <a:lnTo>
                  <a:pt x="7039619" y="1289047"/>
                </a:lnTo>
                <a:cubicBezTo>
                  <a:pt x="6815409" y="1280137"/>
                  <a:pt x="6591201" y="1274199"/>
                  <a:pt x="6366991" y="1291274"/>
                </a:cubicBezTo>
                <a:cubicBezTo>
                  <a:pt x="6155403" y="1307607"/>
                  <a:pt x="5952723" y="1358834"/>
                  <a:pt x="5754499" y="1432333"/>
                </a:cubicBezTo>
                <a:cubicBezTo>
                  <a:pt x="5637196" y="1476135"/>
                  <a:pt x="5519153" y="1516968"/>
                  <a:pt x="5395912" y="1539983"/>
                </a:cubicBezTo>
                <a:cubicBezTo>
                  <a:pt x="5240747" y="1568195"/>
                  <a:pt x="5085582" y="1575619"/>
                  <a:pt x="4931160" y="1531817"/>
                </a:cubicBezTo>
                <a:cubicBezTo>
                  <a:pt x="4880676" y="1516968"/>
                  <a:pt x="4833162" y="1494696"/>
                  <a:pt x="4792329" y="1461287"/>
                </a:cubicBezTo>
                <a:cubicBezTo>
                  <a:pt x="4784162" y="1454605"/>
                  <a:pt x="4775995" y="1448666"/>
                  <a:pt x="4764117" y="1449408"/>
                </a:cubicBezTo>
                <a:cubicBezTo>
                  <a:pt x="4568119" y="1457575"/>
                  <a:pt x="4375091" y="1429363"/>
                  <a:pt x="4181321" y="1404121"/>
                </a:cubicBezTo>
                <a:cubicBezTo>
                  <a:pt x="3911081" y="1368485"/>
                  <a:pt x="3639358" y="1361061"/>
                  <a:pt x="3366892" y="1372197"/>
                </a:cubicBezTo>
                <a:cubicBezTo>
                  <a:pt x="3125606" y="1381849"/>
                  <a:pt x="2883580" y="1390758"/>
                  <a:pt x="2642294" y="1408576"/>
                </a:cubicBezTo>
                <a:lnTo>
                  <a:pt x="2047620" y="1458317"/>
                </a:lnTo>
                <a:cubicBezTo>
                  <a:pt x="1762533" y="1481332"/>
                  <a:pt x="1477445" y="149543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743F2DC-3C3F-43C7-AAF4-6E590E322B40}"/>
              </a:ext>
            </a:extLst>
          </p:cNvPr>
          <p:cNvSpPr/>
          <p:nvPr userDrawn="1"/>
        </p:nvSpPr>
        <p:spPr>
          <a:xfrm>
            <a:off x="937614" y="1616329"/>
            <a:ext cx="9154996" cy="4956157"/>
          </a:xfrm>
          <a:custGeom>
            <a:avLst/>
            <a:gdLst>
              <a:gd name="connsiteX0" fmla="*/ 5500984 w 9154996"/>
              <a:gd name="connsiteY0" fmla="*/ 4456419 h 4956157"/>
              <a:gd name="connsiteX1" fmla="*/ 5347397 w 9154996"/>
              <a:gd name="connsiteY1" fmla="*/ 4519710 h 4956157"/>
              <a:gd name="connsiteX2" fmla="*/ 5265731 w 9154996"/>
              <a:gd name="connsiteY2" fmla="*/ 4684526 h 4956157"/>
              <a:gd name="connsiteX3" fmla="*/ 5316958 w 9154996"/>
              <a:gd name="connsiteY3" fmla="*/ 4809995 h 4956157"/>
              <a:gd name="connsiteX4" fmla="*/ 5383033 w 9154996"/>
              <a:gd name="connsiteY4" fmla="*/ 4817418 h 4956157"/>
              <a:gd name="connsiteX5" fmla="*/ 5429805 w 9154996"/>
              <a:gd name="connsiteY5" fmla="*/ 4817418 h 4956157"/>
              <a:gd name="connsiteX6" fmla="*/ 5647333 w 9154996"/>
              <a:gd name="connsiteY6" fmla="*/ 4760252 h 4956157"/>
              <a:gd name="connsiteX7" fmla="*/ 5662924 w 9154996"/>
              <a:gd name="connsiteY7" fmla="*/ 4498922 h 4956157"/>
              <a:gd name="connsiteX8" fmla="*/ 5500984 w 9154996"/>
              <a:gd name="connsiteY8" fmla="*/ 4456419 h 4956157"/>
              <a:gd name="connsiteX9" fmla="*/ 836483 w 9154996"/>
              <a:gd name="connsiteY9" fmla="*/ 4434332 h 4956157"/>
              <a:gd name="connsiteX10" fmla="*/ 627864 w 9154996"/>
              <a:gd name="connsiteY10" fmla="*/ 4491498 h 4956157"/>
              <a:gd name="connsiteX11" fmla="*/ 559562 w 9154996"/>
              <a:gd name="connsiteY11" fmla="*/ 4632557 h 4956157"/>
              <a:gd name="connsiteX12" fmla="*/ 745908 w 9154996"/>
              <a:gd name="connsiteY12" fmla="*/ 4776586 h 4956157"/>
              <a:gd name="connsiteX13" fmla="*/ 872119 w 9154996"/>
              <a:gd name="connsiteY13" fmla="*/ 4705313 h 4956157"/>
              <a:gd name="connsiteX14" fmla="*/ 974572 w 9154996"/>
              <a:gd name="connsiteY14" fmla="*/ 4473680 h 4956157"/>
              <a:gd name="connsiteX15" fmla="*/ 959723 w 9154996"/>
              <a:gd name="connsiteY15" fmla="*/ 4455120 h 4956157"/>
              <a:gd name="connsiteX16" fmla="*/ 836483 w 9154996"/>
              <a:gd name="connsiteY16" fmla="*/ 4434332 h 4956157"/>
              <a:gd name="connsiteX17" fmla="*/ 799745 w 9154996"/>
              <a:gd name="connsiteY17" fmla="*/ 3180173 h 4956157"/>
              <a:gd name="connsiteX18" fmla="*/ 676863 w 9154996"/>
              <a:gd name="connsiteY18" fmla="*/ 3273194 h 4956157"/>
              <a:gd name="connsiteX19" fmla="*/ 687999 w 9154996"/>
              <a:gd name="connsiteY19" fmla="*/ 3302892 h 4956157"/>
              <a:gd name="connsiteX20" fmla="*/ 780059 w 9154996"/>
              <a:gd name="connsiteY20" fmla="*/ 3325907 h 4956157"/>
              <a:gd name="connsiteX21" fmla="*/ 885482 w 9154996"/>
              <a:gd name="connsiteY21" fmla="*/ 3243498 h 4956157"/>
              <a:gd name="connsiteX22" fmla="*/ 852073 w 9154996"/>
              <a:gd name="connsiteY22" fmla="*/ 3185590 h 4956157"/>
              <a:gd name="connsiteX23" fmla="*/ 799745 w 9154996"/>
              <a:gd name="connsiteY23" fmla="*/ 3180173 h 4956157"/>
              <a:gd name="connsiteX24" fmla="*/ 761557 w 9154996"/>
              <a:gd name="connsiteY24" fmla="*/ 3002179 h 4956157"/>
              <a:gd name="connsiteX25" fmla="*/ 638257 w 9154996"/>
              <a:gd name="connsiteY25" fmla="*/ 3073485 h 4956157"/>
              <a:gd name="connsiteX26" fmla="*/ 646424 w 9154996"/>
              <a:gd name="connsiteY26" fmla="*/ 3102439 h 4956157"/>
              <a:gd name="connsiteX27" fmla="*/ 725862 w 9154996"/>
              <a:gd name="connsiteY27" fmla="*/ 3119515 h 4956157"/>
              <a:gd name="connsiteX28" fmla="*/ 771893 w 9154996"/>
              <a:gd name="connsiteY28" fmla="*/ 3113576 h 4956157"/>
              <a:gd name="connsiteX29" fmla="*/ 835740 w 9154996"/>
              <a:gd name="connsiteY29" fmla="*/ 3046758 h 4956157"/>
              <a:gd name="connsiteX30" fmla="*/ 806786 w 9154996"/>
              <a:gd name="connsiteY30" fmla="*/ 3003698 h 4956157"/>
              <a:gd name="connsiteX31" fmla="*/ 761557 w 9154996"/>
              <a:gd name="connsiteY31" fmla="*/ 3002179 h 4956157"/>
              <a:gd name="connsiteX32" fmla="*/ 751545 w 9154996"/>
              <a:gd name="connsiteY32" fmla="*/ 2762831 h 4956157"/>
              <a:gd name="connsiteX33" fmla="*/ 632319 w 9154996"/>
              <a:gd name="connsiteY33" fmla="*/ 2822549 h 4956157"/>
              <a:gd name="connsiteX34" fmla="*/ 636772 w 9154996"/>
              <a:gd name="connsiteY34" fmla="*/ 2840367 h 4956157"/>
              <a:gd name="connsiteX35" fmla="*/ 746650 w 9154996"/>
              <a:gd name="connsiteY35" fmla="*/ 2897533 h 4956157"/>
              <a:gd name="connsiteX36" fmla="*/ 774861 w 9154996"/>
              <a:gd name="connsiteY36" fmla="*/ 2893078 h 4956157"/>
              <a:gd name="connsiteX37" fmla="*/ 840937 w 9154996"/>
              <a:gd name="connsiteY37" fmla="*/ 2844079 h 4956157"/>
              <a:gd name="connsiteX38" fmla="*/ 798619 w 9154996"/>
              <a:gd name="connsiteY38" fmla="*/ 2776519 h 4956157"/>
              <a:gd name="connsiteX39" fmla="*/ 793422 w 9154996"/>
              <a:gd name="connsiteY39" fmla="*/ 2773549 h 4956157"/>
              <a:gd name="connsiteX40" fmla="*/ 751545 w 9154996"/>
              <a:gd name="connsiteY40" fmla="*/ 2762831 h 4956157"/>
              <a:gd name="connsiteX41" fmla="*/ 758528 w 9154996"/>
              <a:gd name="connsiteY41" fmla="*/ 2553052 h 4956157"/>
              <a:gd name="connsiteX42" fmla="*/ 675378 w 9154996"/>
              <a:gd name="connsiteY42" fmla="*/ 2596854 h 4956157"/>
              <a:gd name="connsiteX43" fmla="*/ 640485 w 9154996"/>
              <a:gd name="connsiteY43" fmla="*/ 2642885 h 4956157"/>
              <a:gd name="connsiteX44" fmla="*/ 703590 w 9154996"/>
              <a:gd name="connsiteY44" fmla="*/ 2677778 h 4956157"/>
              <a:gd name="connsiteX45" fmla="*/ 718439 w 9154996"/>
              <a:gd name="connsiteY45" fmla="*/ 2677778 h 4956157"/>
              <a:gd name="connsiteX46" fmla="*/ 801589 w 9154996"/>
              <a:gd name="connsiteY46" fmla="*/ 2656248 h 4956157"/>
              <a:gd name="connsiteX47" fmla="*/ 807529 w 9154996"/>
              <a:gd name="connsiteY47" fmla="*/ 2565673 h 4956157"/>
              <a:gd name="connsiteX48" fmla="*/ 758528 w 9154996"/>
              <a:gd name="connsiteY48" fmla="*/ 2553052 h 4956157"/>
              <a:gd name="connsiteX49" fmla="*/ 503138 w 9154996"/>
              <a:gd name="connsiteY49" fmla="*/ 2319191 h 4956157"/>
              <a:gd name="connsiteX50" fmla="*/ 443744 w 9154996"/>
              <a:gd name="connsiteY50" fmla="*/ 2360024 h 4956157"/>
              <a:gd name="connsiteX51" fmla="*/ 501653 w 9154996"/>
              <a:gd name="connsiteY51" fmla="*/ 2403827 h 4956157"/>
              <a:gd name="connsiteX52" fmla="*/ 1051782 w 9154996"/>
              <a:gd name="connsiteY52" fmla="*/ 2420160 h 4956157"/>
              <a:gd name="connsiteX53" fmla="*/ 1097070 w 9154996"/>
              <a:gd name="connsiteY53" fmla="*/ 2383040 h 4956157"/>
              <a:gd name="connsiteX54" fmla="*/ 1058464 w 9154996"/>
              <a:gd name="connsiteY54" fmla="*/ 2339237 h 4956157"/>
              <a:gd name="connsiteX55" fmla="*/ 503138 w 9154996"/>
              <a:gd name="connsiteY55" fmla="*/ 2319191 h 4956157"/>
              <a:gd name="connsiteX56" fmla="*/ 470472 w 9154996"/>
              <a:gd name="connsiteY56" fmla="*/ 2270192 h 4956157"/>
              <a:gd name="connsiteX57" fmla="*/ 525411 w 9154996"/>
              <a:gd name="connsiteY57" fmla="*/ 2270192 h 4956157"/>
              <a:gd name="connsiteX58" fmla="*/ 1067374 w 9154996"/>
              <a:gd name="connsiteY58" fmla="*/ 2287268 h 4956157"/>
              <a:gd name="connsiteX59" fmla="*/ 1152751 w 9154996"/>
              <a:gd name="connsiteY59" fmla="*/ 2388236 h 4956157"/>
              <a:gd name="connsiteX60" fmla="*/ 1054010 w 9154996"/>
              <a:gd name="connsiteY60" fmla="*/ 2475841 h 4956157"/>
              <a:gd name="connsiteX61" fmla="*/ 643455 w 9154996"/>
              <a:gd name="connsiteY61" fmla="*/ 2463963 h 4956157"/>
              <a:gd name="connsiteX62" fmla="*/ 581092 w 9154996"/>
              <a:gd name="connsiteY62" fmla="*/ 2542658 h 4956157"/>
              <a:gd name="connsiteX63" fmla="*/ 608561 w 9154996"/>
              <a:gd name="connsiteY63" fmla="*/ 2609476 h 4956157"/>
              <a:gd name="connsiteX64" fmla="*/ 636030 w 9154996"/>
              <a:gd name="connsiteY64" fmla="*/ 2611703 h 4956157"/>
              <a:gd name="connsiteX65" fmla="*/ 737742 w 9154996"/>
              <a:gd name="connsiteY65" fmla="*/ 2537462 h 4956157"/>
              <a:gd name="connsiteX66" fmla="*/ 852816 w 9154996"/>
              <a:gd name="connsiteY66" fmla="*/ 2590173 h 4956157"/>
              <a:gd name="connsiteX67" fmla="*/ 830543 w 9154996"/>
              <a:gd name="connsiteY67" fmla="*/ 2662188 h 4956157"/>
              <a:gd name="connsiteX68" fmla="*/ 626379 w 9154996"/>
              <a:gd name="connsiteY68" fmla="*/ 2664414 h 4956157"/>
              <a:gd name="connsiteX69" fmla="*/ 612273 w 9154996"/>
              <a:gd name="connsiteY69" fmla="*/ 2792852 h 4956157"/>
              <a:gd name="connsiteX70" fmla="*/ 633061 w 9154996"/>
              <a:gd name="connsiteY70" fmla="*/ 2793595 h 4956157"/>
              <a:gd name="connsiteX71" fmla="*/ 755560 w 9154996"/>
              <a:gd name="connsiteY71" fmla="*/ 2741626 h 4956157"/>
              <a:gd name="connsiteX72" fmla="*/ 859498 w 9154996"/>
              <a:gd name="connsiteY72" fmla="*/ 2815868 h 4956157"/>
              <a:gd name="connsiteX73" fmla="*/ 830543 w 9154996"/>
              <a:gd name="connsiteY73" fmla="*/ 2893821 h 4956157"/>
              <a:gd name="connsiteX74" fmla="*/ 634545 w 9154996"/>
              <a:gd name="connsiteY74" fmla="*/ 2867837 h 4956157"/>
              <a:gd name="connsiteX75" fmla="*/ 598909 w 9154996"/>
              <a:gd name="connsiteY75" fmla="*/ 2873033 h 4956157"/>
              <a:gd name="connsiteX76" fmla="*/ 595940 w 9154996"/>
              <a:gd name="connsiteY76" fmla="*/ 3055667 h 4956157"/>
              <a:gd name="connsiteX77" fmla="*/ 627121 w 9154996"/>
              <a:gd name="connsiteY77" fmla="*/ 3057152 h 4956157"/>
              <a:gd name="connsiteX78" fmla="*/ 777089 w 9154996"/>
              <a:gd name="connsiteY78" fmla="*/ 2980683 h 4956157"/>
              <a:gd name="connsiteX79" fmla="*/ 854301 w 9154996"/>
              <a:gd name="connsiteY79" fmla="*/ 3014834 h 4956157"/>
              <a:gd name="connsiteX80" fmla="*/ 823119 w 9154996"/>
              <a:gd name="connsiteY80" fmla="*/ 3111349 h 4956157"/>
              <a:gd name="connsiteX81" fmla="*/ 677605 w 9154996"/>
              <a:gd name="connsiteY81" fmla="*/ 3133621 h 4956157"/>
              <a:gd name="connsiteX82" fmla="*/ 644197 w 9154996"/>
              <a:gd name="connsiteY82" fmla="*/ 3123227 h 4956157"/>
              <a:gd name="connsiteX83" fmla="*/ 614501 w 9154996"/>
              <a:gd name="connsiteY83" fmla="*/ 3138818 h 4956157"/>
              <a:gd name="connsiteX84" fmla="*/ 653848 w 9154996"/>
              <a:gd name="connsiteY84" fmla="*/ 3273937 h 4956157"/>
              <a:gd name="connsiteX85" fmla="*/ 769665 w 9154996"/>
              <a:gd name="connsiteY85" fmla="*/ 3164803 h 4956157"/>
              <a:gd name="connsiteX86" fmla="*/ 847618 w 9154996"/>
              <a:gd name="connsiteY86" fmla="*/ 3161833 h 4956157"/>
              <a:gd name="connsiteX87" fmla="*/ 905527 w 9154996"/>
              <a:gd name="connsiteY87" fmla="*/ 3250923 h 4956157"/>
              <a:gd name="connsiteX88" fmla="*/ 746650 w 9154996"/>
              <a:gd name="connsiteY88" fmla="*/ 3343724 h 4956157"/>
              <a:gd name="connsiteX89" fmla="*/ 667955 w 9154996"/>
              <a:gd name="connsiteY89" fmla="*/ 3312543 h 4956157"/>
              <a:gd name="connsiteX90" fmla="*/ 684288 w 9154996"/>
              <a:gd name="connsiteY90" fmla="*/ 3492950 h 4956157"/>
              <a:gd name="connsiteX91" fmla="*/ 884739 w 9154996"/>
              <a:gd name="connsiteY91" fmla="*/ 3756507 h 4956157"/>
              <a:gd name="connsiteX92" fmla="*/ 1030253 w 9154996"/>
              <a:gd name="connsiteY92" fmla="*/ 3919838 h 4956157"/>
              <a:gd name="connsiteX93" fmla="*/ 1055495 w 9154996"/>
              <a:gd name="connsiteY93" fmla="*/ 4216804 h 4956157"/>
              <a:gd name="connsiteX94" fmla="*/ 1008723 w 9154996"/>
              <a:gd name="connsiteY94" fmla="*/ 4420969 h 4956157"/>
              <a:gd name="connsiteX95" fmla="*/ 1019859 w 9154996"/>
              <a:gd name="connsiteY95" fmla="*/ 4452893 h 4956157"/>
              <a:gd name="connsiteX96" fmla="*/ 1232190 w 9154996"/>
              <a:gd name="connsiteY96" fmla="*/ 4640723 h 4956157"/>
              <a:gd name="connsiteX97" fmla="*/ 1526186 w 9154996"/>
              <a:gd name="connsiteY97" fmla="*/ 4827812 h 4956157"/>
              <a:gd name="connsiteX98" fmla="*/ 2264889 w 9154996"/>
              <a:gd name="connsiteY98" fmla="*/ 4850084 h 4956157"/>
              <a:gd name="connsiteX99" fmla="*/ 2828383 w 9154996"/>
              <a:gd name="connsiteY99" fmla="*/ 4807766 h 4956157"/>
              <a:gd name="connsiteX100" fmla="*/ 3412663 w 9154996"/>
              <a:gd name="connsiteY100" fmla="*/ 4764707 h 4956157"/>
              <a:gd name="connsiteX101" fmla="*/ 4216698 w 9154996"/>
              <a:gd name="connsiteY101" fmla="*/ 4739465 h 4956157"/>
              <a:gd name="connsiteX102" fmla="*/ 4843297 w 9154996"/>
              <a:gd name="connsiteY102" fmla="*/ 4791434 h 4956157"/>
              <a:gd name="connsiteX103" fmla="*/ 5291715 w 9154996"/>
              <a:gd name="connsiteY103" fmla="*/ 4821131 h 4956157"/>
              <a:gd name="connsiteX104" fmla="*/ 5275382 w 9154996"/>
              <a:gd name="connsiteY104" fmla="*/ 4790691 h 4956157"/>
              <a:gd name="connsiteX105" fmla="*/ 5285034 w 9154996"/>
              <a:gd name="connsiteY105" fmla="*/ 4560543 h 4956157"/>
              <a:gd name="connsiteX106" fmla="*/ 5691136 w 9154996"/>
              <a:gd name="connsiteY106" fmla="*/ 4495211 h 4956157"/>
              <a:gd name="connsiteX107" fmla="*/ 5679999 w 9154996"/>
              <a:gd name="connsiteY107" fmla="*/ 4760252 h 4956157"/>
              <a:gd name="connsiteX108" fmla="*/ 5503304 w 9154996"/>
              <a:gd name="connsiteY108" fmla="*/ 4828555 h 4956157"/>
              <a:gd name="connsiteX109" fmla="*/ 5350367 w 9154996"/>
              <a:gd name="connsiteY109" fmla="*/ 4841175 h 4956157"/>
              <a:gd name="connsiteX110" fmla="*/ 5495138 w 9154996"/>
              <a:gd name="connsiteY110" fmla="*/ 4909478 h 4956157"/>
              <a:gd name="connsiteX111" fmla="*/ 5965829 w 9154996"/>
              <a:gd name="connsiteY111" fmla="*/ 4903538 h 4956157"/>
              <a:gd name="connsiteX112" fmla="*/ 6433550 w 9154996"/>
              <a:gd name="connsiteY112" fmla="*/ 4754313 h 4956157"/>
              <a:gd name="connsiteX113" fmla="*/ 6877515 w 9154996"/>
              <a:gd name="connsiteY113" fmla="*/ 4665223 h 4956157"/>
              <a:gd name="connsiteX114" fmla="*/ 7660763 w 9154996"/>
              <a:gd name="connsiteY114" fmla="*/ 4663738 h 4956157"/>
              <a:gd name="connsiteX115" fmla="*/ 8280679 w 9154996"/>
              <a:gd name="connsiteY115" fmla="*/ 4689723 h 4956157"/>
              <a:gd name="connsiteX116" fmla="*/ 8694945 w 9154996"/>
              <a:gd name="connsiteY116" fmla="*/ 4732041 h 4956157"/>
              <a:gd name="connsiteX117" fmla="*/ 8985973 w 9154996"/>
              <a:gd name="connsiteY117" fmla="*/ 4788464 h 4956157"/>
              <a:gd name="connsiteX118" fmla="*/ 9095247 w 9154996"/>
              <a:gd name="connsiteY118" fmla="*/ 4800529 h 4956157"/>
              <a:gd name="connsiteX119" fmla="*/ 9154996 w 9154996"/>
              <a:gd name="connsiteY119" fmla="*/ 4803161 h 4956157"/>
              <a:gd name="connsiteX120" fmla="*/ 9154996 w 9154996"/>
              <a:gd name="connsiteY120" fmla="*/ 4824858 h 4956157"/>
              <a:gd name="connsiteX121" fmla="*/ 9096847 w 9154996"/>
              <a:gd name="connsiteY121" fmla="*/ 4822929 h 4956157"/>
              <a:gd name="connsiteX122" fmla="*/ 8958503 w 9154996"/>
              <a:gd name="connsiteY122" fmla="*/ 4806282 h 4956157"/>
              <a:gd name="connsiteX123" fmla="*/ 8715734 w 9154996"/>
              <a:gd name="connsiteY123" fmla="*/ 4758026 h 4956157"/>
              <a:gd name="connsiteX124" fmla="*/ 8322253 w 9154996"/>
              <a:gd name="connsiteY124" fmla="*/ 4714965 h 4956157"/>
              <a:gd name="connsiteX125" fmla="*/ 7579839 w 9154996"/>
              <a:gd name="connsiteY125" fmla="*/ 4682299 h 4956157"/>
              <a:gd name="connsiteX126" fmla="*/ 6907211 w 9154996"/>
              <a:gd name="connsiteY126" fmla="*/ 4684526 h 4956157"/>
              <a:gd name="connsiteX127" fmla="*/ 6294719 w 9154996"/>
              <a:gd name="connsiteY127" fmla="*/ 4825585 h 4956157"/>
              <a:gd name="connsiteX128" fmla="*/ 5936132 w 9154996"/>
              <a:gd name="connsiteY128" fmla="*/ 4933235 h 4956157"/>
              <a:gd name="connsiteX129" fmla="*/ 5471380 w 9154996"/>
              <a:gd name="connsiteY129" fmla="*/ 4925069 h 4956157"/>
              <a:gd name="connsiteX130" fmla="*/ 5332549 w 9154996"/>
              <a:gd name="connsiteY130" fmla="*/ 4854539 h 4956157"/>
              <a:gd name="connsiteX131" fmla="*/ 5304338 w 9154996"/>
              <a:gd name="connsiteY131" fmla="*/ 4842660 h 4956157"/>
              <a:gd name="connsiteX132" fmla="*/ 4721541 w 9154996"/>
              <a:gd name="connsiteY132" fmla="*/ 4797373 h 4956157"/>
              <a:gd name="connsiteX133" fmla="*/ 3907112 w 9154996"/>
              <a:gd name="connsiteY133" fmla="*/ 4765449 h 4956157"/>
              <a:gd name="connsiteX134" fmla="*/ 3182514 w 9154996"/>
              <a:gd name="connsiteY134" fmla="*/ 4801828 h 4956157"/>
              <a:gd name="connsiteX135" fmla="*/ 2587840 w 9154996"/>
              <a:gd name="connsiteY135" fmla="*/ 4851569 h 4956157"/>
              <a:gd name="connsiteX136" fmla="*/ 1731836 w 9154996"/>
              <a:gd name="connsiteY136" fmla="*/ 4870130 h 4956157"/>
              <a:gd name="connsiteX137" fmla="*/ 1437838 w 9154996"/>
              <a:gd name="connsiteY137" fmla="*/ 4830781 h 4956157"/>
              <a:gd name="connsiteX138" fmla="*/ 1228477 w 9154996"/>
              <a:gd name="connsiteY138" fmla="*/ 4671163 h 4956157"/>
              <a:gd name="connsiteX139" fmla="*/ 1020601 w 9154996"/>
              <a:gd name="connsiteY139" fmla="*/ 4474423 h 4956157"/>
              <a:gd name="connsiteX140" fmla="*/ 993875 w 9154996"/>
              <a:gd name="connsiteY140" fmla="*/ 4487786 h 4956157"/>
              <a:gd name="connsiteX141" fmla="*/ 902557 w 9154996"/>
              <a:gd name="connsiteY141" fmla="*/ 4703828 h 4956157"/>
              <a:gd name="connsiteX142" fmla="*/ 592970 w 9154996"/>
              <a:gd name="connsiteY142" fmla="*/ 4740949 h 4956157"/>
              <a:gd name="connsiteX143" fmla="*/ 610788 w 9154996"/>
              <a:gd name="connsiteY143" fmla="*/ 4481846 h 4956157"/>
              <a:gd name="connsiteX144" fmla="*/ 878800 w 9154996"/>
              <a:gd name="connsiteY144" fmla="*/ 4418741 h 4956157"/>
              <a:gd name="connsiteX145" fmla="*/ 967147 w 9154996"/>
              <a:gd name="connsiteY145" fmla="*/ 4435075 h 4956157"/>
              <a:gd name="connsiteX146" fmla="*/ 990162 w 9154996"/>
              <a:gd name="connsiteY146" fmla="*/ 4423939 h 4956157"/>
              <a:gd name="connsiteX147" fmla="*/ 1048813 w 9154996"/>
              <a:gd name="connsiteY147" fmla="*/ 4101730 h 4956157"/>
              <a:gd name="connsiteX148" fmla="*/ 918890 w 9154996"/>
              <a:gd name="connsiteY148" fmla="*/ 3812930 h 4956157"/>
              <a:gd name="connsiteX149" fmla="*/ 791937 w 9154996"/>
              <a:gd name="connsiteY149" fmla="*/ 3702311 h 4956157"/>
              <a:gd name="connsiteX150" fmla="*/ 647167 w 9154996"/>
              <a:gd name="connsiteY150" fmla="*/ 3318482 h 4956157"/>
              <a:gd name="connsiteX151" fmla="*/ 638257 w 9154996"/>
              <a:gd name="connsiteY151" fmla="*/ 3287301 h 4956157"/>
              <a:gd name="connsiteX152" fmla="*/ 598909 w 9154996"/>
              <a:gd name="connsiteY152" fmla="*/ 3132136 h 4956157"/>
              <a:gd name="connsiteX153" fmla="*/ 585546 w 9154996"/>
              <a:gd name="connsiteY153" fmla="*/ 3074228 h 4956157"/>
              <a:gd name="connsiteX154" fmla="*/ 581833 w 9154996"/>
              <a:gd name="connsiteY154" fmla="*/ 2869321 h 4956157"/>
              <a:gd name="connsiteX155" fmla="*/ 592228 w 9154996"/>
              <a:gd name="connsiteY155" fmla="*/ 2786170 h 4956157"/>
              <a:gd name="connsiteX156" fmla="*/ 604106 w 9154996"/>
              <a:gd name="connsiteY156" fmla="*/ 2666642 h 4956157"/>
              <a:gd name="connsiteX157" fmla="*/ 598168 w 9154996"/>
              <a:gd name="connsiteY157" fmla="*/ 2628036 h 4956157"/>
              <a:gd name="connsiteX158" fmla="*/ 569955 w 9154996"/>
              <a:gd name="connsiteY158" fmla="*/ 2463220 h 4956157"/>
              <a:gd name="connsiteX159" fmla="*/ 500911 w 9154996"/>
              <a:gd name="connsiteY159" fmla="*/ 2459508 h 4956157"/>
              <a:gd name="connsiteX160" fmla="*/ 447457 w 9154996"/>
              <a:gd name="connsiteY160" fmla="*/ 2446887 h 4956157"/>
              <a:gd name="connsiteX161" fmla="*/ 391775 w 9154996"/>
              <a:gd name="connsiteY161" fmla="*/ 2352600 h 4956157"/>
              <a:gd name="connsiteX162" fmla="*/ 470472 w 9154996"/>
              <a:gd name="connsiteY162" fmla="*/ 2270192 h 4956157"/>
              <a:gd name="connsiteX163" fmla="*/ 460819 w 9154996"/>
              <a:gd name="connsiteY163" fmla="*/ 2117997 h 4956157"/>
              <a:gd name="connsiteX164" fmla="*/ 417759 w 9154996"/>
              <a:gd name="connsiteY164" fmla="*/ 2125420 h 4956157"/>
              <a:gd name="connsiteX165" fmla="*/ 390290 w 9154996"/>
              <a:gd name="connsiteY165" fmla="*/ 2156602 h 4956157"/>
              <a:gd name="connsiteX166" fmla="*/ 414047 w 9154996"/>
              <a:gd name="connsiteY166" fmla="*/ 2190753 h 4956157"/>
              <a:gd name="connsiteX167" fmla="*/ 458592 w 9154996"/>
              <a:gd name="connsiteY167" fmla="*/ 2201147 h 4956157"/>
              <a:gd name="connsiteX168" fmla="*/ 763724 w 9154996"/>
              <a:gd name="connsiteY168" fmla="*/ 2210798 h 4956157"/>
              <a:gd name="connsiteX169" fmla="*/ 1054751 w 9154996"/>
              <a:gd name="connsiteY169" fmla="*/ 2220450 h 4956157"/>
              <a:gd name="connsiteX170" fmla="*/ 1106720 w 9154996"/>
              <a:gd name="connsiteY170" fmla="*/ 2215253 h 4956157"/>
              <a:gd name="connsiteX171" fmla="*/ 1136417 w 9154996"/>
              <a:gd name="connsiteY171" fmla="*/ 2182586 h 4956157"/>
              <a:gd name="connsiteX172" fmla="*/ 1110433 w 9154996"/>
              <a:gd name="connsiteY172" fmla="*/ 2146950 h 4956157"/>
              <a:gd name="connsiteX173" fmla="*/ 1045100 w 9154996"/>
              <a:gd name="connsiteY173" fmla="*/ 2136557 h 4956157"/>
              <a:gd name="connsiteX174" fmla="*/ 460819 w 9154996"/>
              <a:gd name="connsiteY174" fmla="*/ 2117997 h 4956157"/>
              <a:gd name="connsiteX175" fmla="*/ 425926 w 9154996"/>
              <a:gd name="connsiteY175" fmla="*/ 2063800 h 4956157"/>
              <a:gd name="connsiteX176" fmla="*/ 465274 w 9154996"/>
              <a:gd name="connsiteY176" fmla="*/ 2065285 h 4956157"/>
              <a:gd name="connsiteX177" fmla="*/ 506849 w 9154996"/>
              <a:gd name="connsiteY177" fmla="*/ 2066770 h 4956157"/>
              <a:gd name="connsiteX178" fmla="*/ 526151 w 9154996"/>
              <a:gd name="connsiteY178" fmla="*/ 2066770 h 4956157"/>
              <a:gd name="connsiteX179" fmla="*/ 1096326 w 9154996"/>
              <a:gd name="connsiteY179" fmla="*/ 2083845 h 4956157"/>
              <a:gd name="connsiteX180" fmla="*/ 1137159 w 9154996"/>
              <a:gd name="connsiteY180" fmla="*/ 2097209 h 4956157"/>
              <a:gd name="connsiteX181" fmla="*/ 1192840 w 9154996"/>
              <a:gd name="connsiteY181" fmla="*/ 2187041 h 4956157"/>
              <a:gd name="connsiteX182" fmla="*/ 1128251 w 9154996"/>
              <a:gd name="connsiteY182" fmla="*/ 2267964 h 4956157"/>
              <a:gd name="connsiteX183" fmla="*/ 1097811 w 9154996"/>
              <a:gd name="connsiteY183" fmla="*/ 2276131 h 4956157"/>
              <a:gd name="connsiteX184" fmla="*/ 443001 w 9154996"/>
              <a:gd name="connsiteY184" fmla="*/ 2256828 h 4956157"/>
              <a:gd name="connsiteX185" fmla="*/ 338320 w 9154996"/>
              <a:gd name="connsiteY185" fmla="*/ 2126163 h 4956157"/>
              <a:gd name="connsiteX186" fmla="*/ 425926 w 9154996"/>
              <a:gd name="connsiteY186" fmla="*/ 2063800 h 4956157"/>
              <a:gd name="connsiteX187" fmla="*/ 446713 w 9154996"/>
              <a:gd name="connsiteY187" fmla="*/ 1916802 h 4956157"/>
              <a:gd name="connsiteX188" fmla="*/ 390289 w 9154996"/>
              <a:gd name="connsiteY188" fmla="*/ 1927939 h 4956157"/>
              <a:gd name="connsiteX189" fmla="*/ 388062 w 9154996"/>
              <a:gd name="connsiteY189" fmla="*/ 1982877 h 4956157"/>
              <a:gd name="connsiteX190" fmla="*/ 440773 w 9154996"/>
              <a:gd name="connsiteY190" fmla="*/ 1996983 h 4956157"/>
              <a:gd name="connsiteX191" fmla="*/ 1098554 w 9154996"/>
              <a:gd name="connsiteY191" fmla="*/ 2018513 h 4956157"/>
              <a:gd name="connsiteX192" fmla="*/ 1149038 w 9154996"/>
              <a:gd name="connsiteY192" fmla="*/ 2008119 h 4956157"/>
              <a:gd name="connsiteX193" fmla="*/ 1151266 w 9154996"/>
              <a:gd name="connsiteY193" fmla="*/ 1952438 h 4956157"/>
              <a:gd name="connsiteX194" fmla="*/ 1098554 w 9154996"/>
              <a:gd name="connsiteY194" fmla="*/ 1937590 h 4956157"/>
              <a:gd name="connsiteX195" fmla="*/ 523923 w 9154996"/>
              <a:gd name="connsiteY195" fmla="*/ 192914 h 4956157"/>
              <a:gd name="connsiteX196" fmla="*/ 408107 w 9154996"/>
              <a:gd name="connsiteY196" fmla="*/ 273095 h 4956157"/>
              <a:gd name="connsiteX197" fmla="*/ 183898 w 9154996"/>
              <a:gd name="connsiteY197" fmla="*/ 552985 h 4956157"/>
              <a:gd name="connsiteX198" fmla="*/ 150488 w 9154996"/>
              <a:gd name="connsiteY198" fmla="*/ 820997 h 4956157"/>
              <a:gd name="connsiteX199" fmla="*/ 244033 w 9154996"/>
              <a:gd name="connsiteY199" fmla="*/ 1149145 h 4956157"/>
              <a:gd name="connsiteX200" fmla="*/ 242548 w 9154996"/>
              <a:gd name="connsiteY200" fmla="*/ 1156569 h 4956157"/>
              <a:gd name="connsiteX201" fmla="*/ 154200 w 9154996"/>
              <a:gd name="connsiteY201" fmla="*/ 950920 h 4956157"/>
              <a:gd name="connsiteX202" fmla="*/ 131186 w 9154996"/>
              <a:gd name="connsiteY202" fmla="*/ 648757 h 4956157"/>
              <a:gd name="connsiteX203" fmla="*/ 215821 w 9154996"/>
              <a:gd name="connsiteY203" fmla="*/ 443851 h 4956157"/>
              <a:gd name="connsiteX204" fmla="*/ 500165 w 9154996"/>
              <a:gd name="connsiteY204" fmla="*/ 201081 h 4956157"/>
              <a:gd name="connsiteX205" fmla="*/ 523923 w 9154996"/>
              <a:gd name="connsiteY205" fmla="*/ 192914 h 4956157"/>
              <a:gd name="connsiteX206" fmla="*/ 800630 w 9154996"/>
              <a:gd name="connsiteY206" fmla="*/ 46764 h 4956157"/>
              <a:gd name="connsiteX207" fmla="*/ 713588 w 9154996"/>
              <a:gd name="connsiteY207" fmla="*/ 47343 h 4956157"/>
              <a:gd name="connsiteX208" fmla="*/ 595938 w 9154996"/>
              <a:gd name="connsiteY208" fmla="*/ 67446 h 4956157"/>
              <a:gd name="connsiteX209" fmla="*/ 175732 w 9154996"/>
              <a:gd name="connsiteY209" fmla="*/ 344366 h 4956157"/>
              <a:gd name="connsiteX210" fmla="*/ 49521 w 9154996"/>
              <a:gd name="connsiteY210" fmla="*/ 655438 h 4956157"/>
              <a:gd name="connsiteX211" fmla="*/ 137126 w 9154996"/>
              <a:gd name="connsiteY211" fmla="*/ 1109796 h 4956157"/>
              <a:gd name="connsiteX212" fmla="*/ 310109 w 9154996"/>
              <a:gd name="connsiteY212" fmla="*/ 1387460 h 4956157"/>
              <a:gd name="connsiteX213" fmla="*/ 440773 w 9154996"/>
              <a:gd name="connsiteY213" fmla="*/ 1695562 h 4956157"/>
              <a:gd name="connsiteX214" fmla="*/ 460819 w 9154996"/>
              <a:gd name="connsiteY214" fmla="*/ 1792076 h 4956157"/>
              <a:gd name="connsiteX215" fmla="*/ 492743 w 9154996"/>
              <a:gd name="connsiteY215" fmla="*/ 1817318 h 4956157"/>
              <a:gd name="connsiteX216" fmla="*/ 1065146 w 9154996"/>
              <a:gd name="connsiteY216" fmla="*/ 1836621 h 4956157"/>
              <a:gd name="connsiteX217" fmla="*/ 1089645 w 9154996"/>
              <a:gd name="connsiteY217" fmla="*/ 1818803 h 4956157"/>
              <a:gd name="connsiteX218" fmla="*/ 1116372 w 9154996"/>
              <a:gd name="connsiteY218" fmla="*/ 1688138 h 4956157"/>
              <a:gd name="connsiteX219" fmla="*/ 1268567 w 9154996"/>
              <a:gd name="connsiteY219" fmla="*/ 1319900 h 4956157"/>
              <a:gd name="connsiteX220" fmla="*/ 1376960 w 9154996"/>
              <a:gd name="connsiteY220" fmla="*/ 1166220 h 4956157"/>
              <a:gd name="connsiteX221" fmla="*/ 1468276 w 9154996"/>
              <a:gd name="connsiteY221" fmla="*/ 916026 h 4956157"/>
              <a:gd name="connsiteX222" fmla="*/ 1468276 w 9154996"/>
              <a:gd name="connsiteY222" fmla="*/ 599015 h 4956157"/>
              <a:gd name="connsiteX223" fmla="*/ 1056236 w 9154996"/>
              <a:gd name="connsiteY223" fmla="*/ 110506 h 4956157"/>
              <a:gd name="connsiteX224" fmla="*/ 800630 w 9154996"/>
              <a:gd name="connsiteY224" fmla="*/ 46764 h 4956157"/>
              <a:gd name="connsiteX225" fmla="*/ 794163 w 9154996"/>
              <a:gd name="connsiteY225" fmla="*/ 814 h 4956157"/>
              <a:gd name="connsiteX226" fmla="*/ 1036191 w 9154996"/>
              <a:gd name="connsiteY226" fmla="*/ 52598 h 4956157"/>
              <a:gd name="connsiteX227" fmla="*/ 1503912 w 9154996"/>
              <a:gd name="connsiteY227" fmla="*/ 551500 h 4956157"/>
              <a:gd name="connsiteX228" fmla="*/ 1518761 w 9154996"/>
              <a:gd name="connsiteY228" fmla="*/ 910830 h 4956157"/>
              <a:gd name="connsiteX229" fmla="*/ 1377702 w 9154996"/>
              <a:gd name="connsiteY229" fmla="*/ 1250855 h 4956157"/>
              <a:gd name="connsiteX230" fmla="*/ 1264855 w 9154996"/>
              <a:gd name="connsiteY230" fmla="*/ 1406020 h 4956157"/>
              <a:gd name="connsiteX231" fmla="*/ 1163144 w 9154996"/>
              <a:gd name="connsiteY231" fmla="*/ 1694078 h 4956157"/>
              <a:gd name="connsiteX232" fmla="*/ 1115630 w 9154996"/>
              <a:gd name="connsiteY232" fmla="*/ 1876711 h 4956157"/>
              <a:gd name="connsiteX233" fmla="*/ 1149781 w 9154996"/>
              <a:gd name="connsiteY233" fmla="*/ 1887848 h 4956157"/>
              <a:gd name="connsiteX234" fmla="*/ 1229961 w 9154996"/>
              <a:gd name="connsiteY234" fmla="*/ 1991044 h 4956157"/>
              <a:gd name="connsiteX235" fmla="*/ 1126023 w 9154996"/>
              <a:gd name="connsiteY235" fmla="*/ 2077164 h 4956157"/>
              <a:gd name="connsiteX236" fmla="*/ 1100038 w 9154996"/>
              <a:gd name="connsiteY236" fmla="*/ 2077906 h 4956157"/>
              <a:gd name="connsiteX237" fmla="*/ 423698 w 9154996"/>
              <a:gd name="connsiteY237" fmla="*/ 2054891 h 4956157"/>
              <a:gd name="connsiteX238" fmla="*/ 368017 w 9154996"/>
              <a:gd name="connsiteY238" fmla="*/ 2039300 h 4956157"/>
              <a:gd name="connsiteX239" fmla="*/ 311594 w 9154996"/>
              <a:gd name="connsiteY239" fmla="*/ 1951695 h 4956157"/>
              <a:gd name="connsiteX240" fmla="*/ 382123 w 9154996"/>
              <a:gd name="connsiteY240" fmla="*/ 1867803 h 4956157"/>
              <a:gd name="connsiteX241" fmla="*/ 434092 w 9154996"/>
              <a:gd name="connsiteY241" fmla="*/ 1854439 h 4956157"/>
              <a:gd name="connsiteX242" fmla="*/ 387320 w 9154996"/>
              <a:gd name="connsiteY242" fmla="*/ 1655472 h 4956157"/>
              <a:gd name="connsiteX243" fmla="*/ 301199 w 9154996"/>
              <a:gd name="connsiteY243" fmla="*/ 1459474 h 4956157"/>
              <a:gd name="connsiteX244" fmla="*/ 137869 w 9154996"/>
              <a:gd name="connsiteY244" fmla="*/ 1212992 h 4956157"/>
              <a:gd name="connsiteX245" fmla="*/ 2748 w 9154996"/>
              <a:gd name="connsiteY245" fmla="*/ 664348 h 4956157"/>
              <a:gd name="connsiteX246" fmla="*/ 145292 w 9154996"/>
              <a:gd name="connsiteY246" fmla="*/ 308730 h 4956157"/>
              <a:gd name="connsiteX247" fmla="*/ 549909 w 9154996"/>
              <a:gd name="connsiteY247" fmla="*/ 32552 h 4956157"/>
              <a:gd name="connsiteX248" fmla="*/ 794163 w 9154996"/>
              <a:gd name="connsiteY248" fmla="*/ 814 h 4956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9154996" h="4956157">
                <a:moveTo>
                  <a:pt x="5500984" y="4456419"/>
                </a:moveTo>
                <a:cubicBezTo>
                  <a:pt x="5444468" y="4459946"/>
                  <a:pt x="5389343" y="4481104"/>
                  <a:pt x="5347397" y="4519710"/>
                </a:cubicBezTo>
                <a:cubicBezTo>
                  <a:pt x="5299140" y="4564254"/>
                  <a:pt x="5267216" y="4617708"/>
                  <a:pt x="5265731" y="4684526"/>
                </a:cubicBezTo>
                <a:cubicBezTo>
                  <a:pt x="5264989" y="4732783"/>
                  <a:pt x="5282807" y="4775843"/>
                  <a:pt x="5316958" y="4809995"/>
                </a:cubicBezTo>
                <a:cubicBezTo>
                  <a:pt x="5337746" y="4830781"/>
                  <a:pt x="5365215" y="4813706"/>
                  <a:pt x="5383033" y="4817418"/>
                </a:cubicBezTo>
                <a:cubicBezTo>
                  <a:pt x="5402336" y="4817418"/>
                  <a:pt x="5416441" y="4818903"/>
                  <a:pt x="5429805" y="4817418"/>
                </a:cubicBezTo>
                <a:cubicBezTo>
                  <a:pt x="5505531" y="4809995"/>
                  <a:pt x="5580515" y="4801085"/>
                  <a:pt x="5647333" y="4760252"/>
                </a:cubicBezTo>
                <a:cubicBezTo>
                  <a:pt x="5735680" y="4705313"/>
                  <a:pt x="5769831" y="4570936"/>
                  <a:pt x="5662924" y="4498922"/>
                </a:cubicBezTo>
                <a:cubicBezTo>
                  <a:pt x="5615409" y="4466998"/>
                  <a:pt x="5557501" y="4452893"/>
                  <a:pt x="5500984" y="4456419"/>
                </a:cubicBezTo>
                <a:close/>
                <a:moveTo>
                  <a:pt x="836483" y="4434332"/>
                </a:moveTo>
                <a:cubicBezTo>
                  <a:pt x="761498" y="4432105"/>
                  <a:pt x="690226" y="4446211"/>
                  <a:pt x="627864" y="4491498"/>
                </a:cubicBezTo>
                <a:cubicBezTo>
                  <a:pt x="580350" y="4525649"/>
                  <a:pt x="552880" y="4571679"/>
                  <a:pt x="559562" y="4632557"/>
                </a:cubicBezTo>
                <a:cubicBezTo>
                  <a:pt x="568470" y="4715708"/>
                  <a:pt x="641970" y="4775843"/>
                  <a:pt x="745908" y="4776586"/>
                </a:cubicBezTo>
                <a:cubicBezTo>
                  <a:pt x="793422" y="4776586"/>
                  <a:pt x="837967" y="4749116"/>
                  <a:pt x="872119" y="4705313"/>
                </a:cubicBezTo>
                <a:cubicBezTo>
                  <a:pt x="926315" y="4637011"/>
                  <a:pt x="951556" y="4556088"/>
                  <a:pt x="974572" y="4473680"/>
                </a:cubicBezTo>
                <a:cubicBezTo>
                  <a:pt x="978284" y="4459575"/>
                  <a:pt x="970859" y="4458090"/>
                  <a:pt x="959723" y="4455120"/>
                </a:cubicBezTo>
                <a:cubicBezTo>
                  <a:pt x="919633" y="4441756"/>
                  <a:pt x="878058" y="4435817"/>
                  <a:pt x="836483" y="4434332"/>
                </a:cubicBezTo>
                <a:close/>
                <a:moveTo>
                  <a:pt x="799745" y="3180173"/>
                </a:moveTo>
                <a:cubicBezTo>
                  <a:pt x="746465" y="3185915"/>
                  <a:pt x="694125" y="3223082"/>
                  <a:pt x="676863" y="3273194"/>
                </a:cubicBezTo>
                <a:cubicBezTo>
                  <a:pt x="671666" y="3288786"/>
                  <a:pt x="674636" y="3295467"/>
                  <a:pt x="687999" y="3302892"/>
                </a:cubicBezTo>
                <a:cubicBezTo>
                  <a:pt x="716954" y="3318482"/>
                  <a:pt x="747393" y="3326649"/>
                  <a:pt x="780059" y="3325907"/>
                </a:cubicBezTo>
                <a:cubicBezTo>
                  <a:pt x="840937" y="3325907"/>
                  <a:pt x="878058" y="3296952"/>
                  <a:pt x="885482" y="3243498"/>
                </a:cubicBezTo>
                <a:cubicBezTo>
                  <a:pt x="889194" y="3217514"/>
                  <a:pt x="875088" y="3193756"/>
                  <a:pt x="852073" y="3185590"/>
                </a:cubicBezTo>
                <a:cubicBezTo>
                  <a:pt x="835369" y="3179837"/>
                  <a:pt x="817505" y="3178259"/>
                  <a:pt x="799745" y="3180173"/>
                </a:cubicBezTo>
                <a:close/>
                <a:moveTo>
                  <a:pt x="761557" y="3002179"/>
                </a:moveTo>
                <a:cubicBezTo>
                  <a:pt x="713566" y="3008617"/>
                  <a:pt x="661086" y="3037293"/>
                  <a:pt x="638257" y="3073485"/>
                </a:cubicBezTo>
                <a:cubicBezTo>
                  <a:pt x="628606" y="3089076"/>
                  <a:pt x="632319" y="3095758"/>
                  <a:pt x="646424" y="3102439"/>
                </a:cubicBezTo>
                <a:cubicBezTo>
                  <a:pt x="670923" y="3114318"/>
                  <a:pt x="696909" y="3116545"/>
                  <a:pt x="725862" y="3119515"/>
                </a:cubicBezTo>
                <a:cubicBezTo>
                  <a:pt x="739226" y="3118030"/>
                  <a:pt x="755560" y="3117287"/>
                  <a:pt x="771893" y="3113576"/>
                </a:cubicBezTo>
                <a:cubicBezTo>
                  <a:pt x="807529" y="3105409"/>
                  <a:pt x="832028" y="3079425"/>
                  <a:pt x="835740" y="3046758"/>
                </a:cubicBezTo>
                <a:cubicBezTo>
                  <a:pt x="838710" y="3024486"/>
                  <a:pt x="829800" y="3009638"/>
                  <a:pt x="806786" y="3003698"/>
                </a:cubicBezTo>
                <a:cubicBezTo>
                  <a:pt x="793052" y="3000358"/>
                  <a:pt x="777553" y="3000033"/>
                  <a:pt x="761557" y="3002179"/>
                </a:cubicBezTo>
                <a:close/>
                <a:moveTo>
                  <a:pt x="751545" y="2762831"/>
                </a:moveTo>
                <a:cubicBezTo>
                  <a:pt x="704704" y="2761439"/>
                  <a:pt x="648466" y="2786356"/>
                  <a:pt x="632319" y="2822549"/>
                </a:cubicBezTo>
                <a:cubicBezTo>
                  <a:pt x="628606" y="2830716"/>
                  <a:pt x="631576" y="2835913"/>
                  <a:pt x="636772" y="2840367"/>
                </a:cubicBezTo>
                <a:cubicBezTo>
                  <a:pt x="664242" y="2874518"/>
                  <a:pt x="699136" y="2895306"/>
                  <a:pt x="746650" y="2897533"/>
                </a:cubicBezTo>
                <a:cubicBezTo>
                  <a:pt x="754075" y="2896790"/>
                  <a:pt x="764468" y="2895306"/>
                  <a:pt x="774861" y="2893078"/>
                </a:cubicBezTo>
                <a:cubicBezTo>
                  <a:pt x="804559" y="2886397"/>
                  <a:pt x="834998" y="2876745"/>
                  <a:pt x="840937" y="2844079"/>
                </a:cubicBezTo>
                <a:cubicBezTo>
                  <a:pt x="846876" y="2812898"/>
                  <a:pt x="820892" y="2794337"/>
                  <a:pt x="798619" y="2776519"/>
                </a:cubicBezTo>
                <a:cubicBezTo>
                  <a:pt x="797134" y="2775034"/>
                  <a:pt x="794907" y="2774292"/>
                  <a:pt x="793422" y="2773549"/>
                </a:cubicBezTo>
                <a:cubicBezTo>
                  <a:pt x="781729" y="2766682"/>
                  <a:pt x="767159" y="2763295"/>
                  <a:pt x="751545" y="2762831"/>
                </a:cubicBezTo>
                <a:close/>
                <a:moveTo>
                  <a:pt x="758528" y="2553052"/>
                </a:moveTo>
                <a:cubicBezTo>
                  <a:pt x="725120" y="2556765"/>
                  <a:pt x="699136" y="2574582"/>
                  <a:pt x="675378" y="2596854"/>
                </a:cubicBezTo>
                <a:cubicBezTo>
                  <a:pt x="661273" y="2610219"/>
                  <a:pt x="635287" y="2625809"/>
                  <a:pt x="640485" y="2642885"/>
                </a:cubicBezTo>
                <a:cubicBezTo>
                  <a:pt x="648652" y="2666642"/>
                  <a:pt x="678348" y="2673324"/>
                  <a:pt x="703590" y="2677778"/>
                </a:cubicBezTo>
                <a:cubicBezTo>
                  <a:pt x="708787" y="2678520"/>
                  <a:pt x="713241" y="2677778"/>
                  <a:pt x="718439" y="2677778"/>
                </a:cubicBezTo>
                <a:cubicBezTo>
                  <a:pt x="747393" y="2677036"/>
                  <a:pt x="775604" y="2670354"/>
                  <a:pt x="801589" y="2656248"/>
                </a:cubicBezTo>
                <a:cubicBezTo>
                  <a:pt x="842422" y="2633233"/>
                  <a:pt x="844649" y="2594627"/>
                  <a:pt x="807529" y="2565673"/>
                </a:cubicBezTo>
                <a:cubicBezTo>
                  <a:pt x="792679" y="2553795"/>
                  <a:pt x="776346" y="2551568"/>
                  <a:pt x="758528" y="2553052"/>
                </a:cubicBezTo>
                <a:close/>
                <a:moveTo>
                  <a:pt x="503138" y="2319191"/>
                </a:moveTo>
                <a:cubicBezTo>
                  <a:pt x="466017" y="2317706"/>
                  <a:pt x="444487" y="2334039"/>
                  <a:pt x="443744" y="2360024"/>
                </a:cubicBezTo>
                <a:cubicBezTo>
                  <a:pt x="443744" y="2385266"/>
                  <a:pt x="466017" y="2402342"/>
                  <a:pt x="501653" y="2403827"/>
                </a:cubicBezTo>
                <a:cubicBezTo>
                  <a:pt x="590743" y="2406796"/>
                  <a:pt x="1026541" y="2422387"/>
                  <a:pt x="1051782" y="2420160"/>
                </a:cubicBezTo>
                <a:cubicBezTo>
                  <a:pt x="1074055" y="2418675"/>
                  <a:pt x="1094100" y="2407539"/>
                  <a:pt x="1097070" y="2383040"/>
                </a:cubicBezTo>
                <a:cubicBezTo>
                  <a:pt x="1099297" y="2357797"/>
                  <a:pt x="1080737" y="2345176"/>
                  <a:pt x="1058464" y="2339237"/>
                </a:cubicBezTo>
                <a:cubicBezTo>
                  <a:pt x="1047329" y="2336267"/>
                  <a:pt x="618212" y="2322161"/>
                  <a:pt x="503138" y="2319191"/>
                </a:cubicBezTo>
                <a:close/>
                <a:moveTo>
                  <a:pt x="470472" y="2270192"/>
                </a:moveTo>
                <a:cubicBezTo>
                  <a:pt x="489032" y="2270192"/>
                  <a:pt x="506850" y="2269450"/>
                  <a:pt x="525411" y="2270192"/>
                </a:cubicBezTo>
                <a:lnTo>
                  <a:pt x="1067374" y="2287268"/>
                </a:lnTo>
                <a:cubicBezTo>
                  <a:pt x="1120828" y="2297661"/>
                  <a:pt x="1155721" y="2339237"/>
                  <a:pt x="1152751" y="2388236"/>
                </a:cubicBezTo>
                <a:cubicBezTo>
                  <a:pt x="1149782" y="2435751"/>
                  <a:pt x="1106721" y="2476583"/>
                  <a:pt x="1054010" y="2475841"/>
                </a:cubicBezTo>
                <a:lnTo>
                  <a:pt x="643455" y="2463963"/>
                </a:lnTo>
                <a:cubicBezTo>
                  <a:pt x="587773" y="2462478"/>
                  <a:pt x="568470" y="2487720"/>
                  <a:pt x="581092" y="2542658"/>
                </a:cubicBezTo>
                <a:cubicBezTo>
                  <a:pt x="586288" y="2566416"/>
                  <a:pt x="595198" y="2588688"/>
                  <a:pt x="608561" y="2609476"/>
                </a:cubicBezTo>
                <a:cubicBezTo>
                  <a:pt x="618212" y="2624324"/>
                  <a:pt x="621924" y="2629521"/>
                  <a:pt x="636030" y="2611703"/>
                </a:cubicBezTo>
                <a:cubicBezTo>
                  <a:pt x="662015" y="2577552"/>
                  <a:pt x="695423" y="2551568"/>
                  <a:pt x="737742" y="2537462"/>
                </a:cubicBezTo>
                <a:cubicBezTo>
                  <a:pt x="784513" y="2521871"/>
                  <a:pt x="834998" y="2544885"/>
                  <a:pt x="852816" y="2590173"/>
                </a:cubicBezTo>
                <a:cubicBezTo>
                  <a:pt x="863209" y="2616900"/>
                  <a:pt x="855785" y="2641400"/>
                  <a:pt x="830543" y="2662188"/>
                </a:cubicBezTo>
                <a:cubicBezTo>
                  <a:pt x="775604" y="2708217"/>
                  <a:pt x="696909" y="2708960"/>
                  <a:pt x="626379" y="2664414"/>
                </a:cubicBezTo>
                <a:cubicBezTo>
                  <a:pt x="604106" y="2705247"/>
                  <a:pt x="602621" y="2748308"/>
                  <a:pt x="612273" y="2792852"/>
                </a:cubicBezTo>
                <a:cubicBezTo>
                  <a:pt x="616727" y="2814383"/>
                  <a:pt x="625637" y="2800277"/>
                  <a:pt x="633061" y="2793595"/>
                </a:cubicBezTo>
                <a:cubicBezTo>
                  <a:pt x="667955" y="2762414"/>
                  <a:pt x="705817" y="2738656"/>
                  <a:pt x="755560" y="2741626"/>
                </a:cubicBezTo>
                <a:cubicBezTo>
                  <a:pt x="797134" y="2743853"/>
                  <a:pt x="845391" y="2777262"/>
                  <a:pt x="859498" y="2815868"/>
                </a:cubicBezTo>
                <a:cubicBezTo>
                  <a:pt x="869891" y="2844821"/>
                  <a:pt x="859498" y="2873775"/>
                  <a:pt x="830543" y="2893821"/>
                </a:cubicBezTo>
                <a:cubicBezTo>
                  <a:pt x="772635" y="2933911"/>
                  <a:pt x="687257" y="2924259"/>
                  <a:pt x="634545" y="2867837"/>
                </a:cubicBezTo>
                <a:cubicBezTo>
                  <a:pt x="615986" y="2847791"/>
                  <a:pt x="609303" y="2850761"/>
                  <a:pt x="598909" y="2873033"/>
                </a:cubicBezTo>
                <a:cubicBezTo>
                  <a:pt x="570698" y="2933911"/>
                  <a:pt x="558077" y="2994046"/>
                  <a:pt x="595940" y="3055667"/>
                </a:cubicBezTo>
                <a:cubicBezTo>
                  <a:pt x="606334" y="3072000"/>
                  <a:pt x="612273" y="3078683"/>
                  <a:pt x="627121" y="3057152"/>
                </a:cubicBezTo>
                <a:cubicBezTo>
                  <a:pt x="662015" y="3004441"/>
                  <a:pt x="716954" y="2985880"/>
                  <a:pt x="777089" y="2980683"/>
                </a:cubicBezTo>
                <a:cubicBezTo>
                  <a:pt x="814210" y="2976971"/>
                  <a:pt x="845391" y="2991820"/>
                  <a:pt x="854301" y="3014834"/>
                </a:cubicBezTo>
                <a:cubicBezTo>
                  <a:pt x="866179" y="3046015"/>
                  <a:pt x="852816" y="3090561"/>
                  <a:pt x="823119" y="3111349"/>
                </a:cubicBezTo>
                <a:cubicBezTo>
                  <a:pt x="778574" y="3143272"/>
                  <a:pt x="728090" y="3142530"/>
                  <a:pt x="677605" y="3133621"/>
                </a:cubicBezTo>
                <a:cubicBezTo>
                  <a:pt x="665727" y="3131394"/>
                  <a:pt x="653105" y="3129909"/>
                  <a:pt x="644197" y="3123227"/>
                </a:cubicBezTo>
                <a:cubicBezTo>
                  <a:pt x="621924" y="3106894"/>
                  <a:pt x="616727" y="3118772"/>
                  <a:pt x="614501" y="3138818"/>
                </a:cubicBezTo>
                <a:cubicBezTo>
                  <a:pt x="608561" y="3187817"/>
                  <a:pt x="621182" y="3231620"/>
                  <a:pt x="653848" y="3273937"/>
                </a:cubicBezTo>
                <a:cubicBezTo>
                  <a:pt x="675378" y="3216029"/>
                  <a:pt x="712499" y="3179651"/>
                  <a:pt x="769665" y="3164803"/>
                </a:cubicBezTo>
                <a:cubicBezTo>
                  <a:pt x="795649" y="3158121"/>
                  <a:pt x="821634" y="3157378"/>
                  <a:pt x="847618" y="3161833"/>
                </a:cubicBezTo>
                <a:cubicBezTo>
                  <a:pt x="889937" y="3169256"/>
                  <a:pt x="913693" y="3207120"/>
                  <a:pt x="905527" y="3250923"/>
                </a:cubicBezTo>
                <a:cubicBezTo>
                  <a:pt x="892164" y="3320710"/>
                  <a:pt x="823862" y="3360800"/>
                  <a:pt x="746650" y="3343724"/>
                </a:cubicBezTo>
                <a:cubicBezTo>
                  <a:pt x="719924" y="3338528"/>
                  <a:pt x="693939" y="3331103"/>
                  <a:pt x="667955" y="3312543"/>
                </a:cubicBezTo>
                <a:cubicBezTo>
                  <a:pt x="658303" y="3377133"/>
                  <a:pt x="666470" y="3435041"/>
                  <a:pt x="684288" y="3492950"/>
                </a:cubicBezTo>
                <a:cubicBezTo>
                  <a:pt x="719181" y="3605055"/>
                  <a:pt x="794164" y="3685978"/>
                  <a:pt x="884739" y="3756507"/>
                </a:cubicBezTo>
                <a:cubicBezTo>
                  <a:pt x="942648" y="3801794"/>
                  <a:pt x="997587" y="3850794"/>
                  <a:pt x="1030253" y="3919838"/>
                </a:cubicBezTo>
                <a:cubicBezTo>
                  <a:pt x="1074798" y="4015610"/>
                  <a:pt x="1070343" y="4115836"/>
                  <a:pt x="1055495" y="4216804"/>
                </a:cubicBezTo>
                <a:cubicBezTo>
                  <a:pt x="1045101" y="4285849"/>
                  <a:pt x="1026541" y="4353409"/>
                  <a:pt x="1008723" y="4420969"/>
                </a:cubicBezTo>
                <a:cubicBezTo>
                  <a:pt x="1005010" y="4435075"/>
                  <a:pt x="1000556" y="4446211"/>
                  <a:pt x="1019859" y="4452893"/>
                </a:cubicBezTo>
                <a:cubicBezTo>
                  <a:pt x="1116373" y="4486301"/>
                  <a:pt x="1190615" y="4549406"/>
                  <a:pt x="1232190" y="4640723"/>
                </a:cubicBezTo>
                <a:cubicBezTo>
                  <a:pt x="1290841" y="4769904"/>
                  <a:pt x="1401461" y="4810736"/>
                  <a:pt x="1526186" y="4827812"/>
                </a:cubicBezTo>
                <a:cubicBezTo>
                  <a:pt x="1771183" y="4861964"/>
                  <a:pt x="2018407" y="4861964"/>
                  <a:pt x="2264889" y="4850084"/>
                </a:cubicBezTo>
                <a:cubicBezTo>
                  <a:pt x="2452720" y="4841175"/>
                  <a:pt x="2640552" y="4824843"/>
                  <a:pt x="2828383" y="4807766"/>
                </a:cubicBezTo>
                <a:cubicBezTo>
                  <a:pt x="3022896" y="4789949"/>
                  <a:pt x="3217407" y="4774358"/>
                  <a:pt x="3412663" y="4764707"/>
                </a:cubicBezTo>
                <a:cubicBezTo>
                  <a:pt x="3680675" y="4752086"/>
                  <a:pt x="3948687" y="4736495"/>
                  <a:pt x="4216698" y="4739465"/>
                </a:cubicBezTo>
                <a:cubicBezTo>
                  <a:pt x="4426803" y="4741692"/>
                  <a:pt x="4635421" y="4762479"/>
                  <a:pt x="4843297" y="4791434"/>
                </a:cubicBezTo>
                <a:cubicBezTo>
                  <a:pt x="4991039" y="4812221"/>
                  <a:pt x="5140263" y="4827070"/>
                  <a:pt x="5291715" y="4821131"/>
                </a:cubicBezTo>
                <a:cubicBezTo>
                  <a:pt x="5291715" y="4807025"/>
                  <a:pt x="5280579" y="4800343"/>
                  <a:pt x="5275382" y="4790691"/>
                </a:cubicBezTo>
                <a:cubicBezTo>
                  <a:pt x="5230095" y="4711995"/>
                  <a:pt x="5236034" y="4634784"/>
                  <a:pt x="5285034" y="4560543"/>
                </a:cubicBezTo>
                <a:cubicBezTo>
                  <a:pt x="5388230" y="4403893"/>
                  <a:pt x="5575318" y="4403151"/>
                  <a:pt x="5691136" y="4495211"/>
                </a:cubicBezTo>
                <a:cubicBezTo>
                  <a:pt x="5776512" y="4562769"/>
                  <a:pt x="5769089" y="4686753"/>
                  <a:pt x="5679999" y="4760252"/>
                </a:cubicBezTo>
                <a:cubicBezTo>
                  <a:pt x="5628772" y="4802570"/>
                  <a:pt x="5567152" y="4818903"/>
                  <a:pt x="5503304" y="4828555"/>
                </a:cubicBezTo>
                <a:cubicBezTo>
                  <a:pt x="5455047" y="4835979"/>
                  <a:pt x="5406048" y="4839691"/>
                  <a:pt x="5350367" y="4841175"/>
                </a:cubicBezTo>
                <a:cubicBezTo>
                  <a:pt x="5396397" y="4879039"/>
                  <a:pt x="5444654" y="4897600"/>
                  <a:pt x="5495138" y="4909478"/>
                </a:cubicBezTo>
                <a:cubicBezTo>
                  <a:pt x="5652530" y="4947341"/>
                  <a:pt x="5809179" y="4937689"/>
                  <a:pt x="5965829" y="4903538"/>
                </a:cubicBezTo>
                <a:cubicBezTo>
                  <a:pt x="6126191" y="4867902"/>
                  <a:pt x="6278386" y="4804797"/>
                  <a:pt x="6433550" y="4754313"/>
                </a:cubicBezTo>
                <a:cubicBezTo>
                  <a:pt x="6578321" y="4706798"/>
                  <a:pt x="6726062" y="4679329"/>
                  <a:pt x="6877515" y="4665223"/>
                </a:cubicBezTo>
                <a:cubicBezTo>
                  <a:pt x="7138844" y="4640723"/>
                  <a:pt x="7399433" y="4651859"/>
                  <a:pt x="7660763" y="4663738"/>
                </a:cubicBezTo>
                <a:lnTo>
                  <a:pt x="8280679" y="4689723"/>
                </a:lnTo>
                <a:cubicBezTo>
                  <a:pt x="8419509" y="4696405"/>
                  <a:pt x="8557599" y="4711253"/>
                  <a:pt x="8694945" y="4732041"/>
                </a:cubicBezTo>
                <a:cubicBezTo>
                  <a:pt x="8792945" y="4746146"/>
                  <a:pt x="8887973" y="4773616"/>
                  <a:pt x="8985973" y="4788464"/>
                </a:cubicBezTo>
                <a:cubicBezTo>
                  <a:pt x="9022351" y="4793847"/>
                  <a:pt x="9058776" y="4797791"/>
                  <a:pt x="9095247" y="4800529"/>
                </a:cubicBezTo>
                <a:lnTo>
                  <a:pt x="9154996" y="4803161"/>
                </a:lnTo>
                <a:lnTo>
                  <a:pt x="9154996" y="4824858"/>
                </a:lnTo>
                <a:lnTo>
                  <a:pt x="9096847" y="4822929"/>
                </a:lnTo>
                <a:cubicBezTo>
                  <a:pt x="9050655" y="4819599"/>
                  <a:pt x="9004533" y="4814263"/>
                  <a:pt x="8958503" y="4806282"/>
                </a:cubicBezTo>
                <a:cubicBezTo>
                  <a:pt x="8876838" y="4792918"/>
                  <a:pt x="8797399" y="4771389"/>
                  <a:pt x="8715734" y="4758026"/>
                </a:cubicBezTo>
                <a:cubicBezTo>
                  <a:pt x="8585069" y="4736495"/>
                  <a:pt x="8454404" y="4721647"/>
                  <a:pt x="8322253" y="4714965"/>
                </a:cubicBezTo>
                <a:lnTo>
                  <a:pt x="7579839" y="4682299"/>
                </a:lnTo>
                <a:cubicBezTo>
                  <a:pt x="7355629" y="4673389"/>
                  <a:pt x="7131421" y="4667451"/>
                  <a:pt x="6907211" y="4684526"/>
                </a:cubicBezTo>
                <a:cubicBezTo>
                  <a:pt x="6695623" y="4700859"/>
                  <a:pt x="6492943" y="4752086"/>
                  <a:pt x="6294719" y="4825585"/>
                </a:cubicBezTo>
                <a:cubicBezTo>
                  <a:pt x="6177416" y="4869387"/>
                  <a:pt x="6059373" y="4910220"/>
                  <a:pt x="5936132" y="4933235"/>
                </a:cubicBezTo>
                <a:cubicBezTo>
                  <a:pt x="5780967" y="4961447"/>
                  <a:pt x="5625802" y="4968871"/>
                  <a:pt x="5471380" y="4925069"/>
                </a:cubicBezTo>
                <a:cubicBezTo>
                  <a:pt x="5420896" y="4910220"/>
                  <a:pt x="5373382" y="4887948"/>
                  <a:pt x="5332549" y="4854539"/>
                </a:cubicBezTo>
                <a:cubicBezTo>
                  <a:pt x="5324382" y="4847857"/>
                  <a:pt x="5316215" y="4841918"/>
                  <a:pt x="5304338" y="4842660"/>
                </a:cubicBezTo>
                <a:cubicBezTo>
                  <a:pt x="5108339" y="4850827"/>
                  <a:pt x="4915311" y="4822615"/>
                  <a:pt x="4721541" y="4797373"/>
                </a:cubicBezTo>
                <a:cubicBezTo>
                  <a:pt x="4451301" y="4761737"/>
                  <a:pt x="4179578" y="4754313"/>
                  <a:pt x="3907112" y="4765449"/>
                </a:cubicBezTo>
                <a:cubicBezTo>
                  <a:pt x="3665826" y="4775101"/>
                  <a:pt x="3423800" y="4784010"/>
                  <a:pt x="3182514" y="4801828"/>
                </a:cubicBezTo>
                <a:lnTo>
                  <a:pt x="2587840" y="4851569"/>
                </a:lnTo>
                <a:cubicBezTo>
                  <a:pt x="2302753" y="4874584"/>
                  <a:pt x="2017665" y="4888690"/>
                  <a:pt x="1731836" y="4870130"/>
                </a:cubicBezTo>
                <a:cubicBezTo>
                  <a:pt x="1633094" y="4863448"/>
                  <a:pt x="1534353" y="4856766"/>
                  <a:pt x="1437838" y="4830781"/>
                </a:cubicBezTo>
                <a:cubicBezTo>
                  <a:pt x="1345779" y="4805540"/>
                  <a:pt x="1271538" y="4761737"/>
                  <a:pt x="1228477" y="4671163"/>
                </a:cubicBezTo>
                <a:cubicBezTo>
                  <a:pt x="1185418" y="4579846"/>
                  <a:pt x="1117858" y="4511544"/>
                  <a:pt x="1020601" y="4474423"/>
                </a:cubicBezTo>
                <a:cubicBezTo>
                  <a:pt x="1002783" y="4467741"/>
                  <a:pt x="999072" y="4469226"/>
                  <a:pt x="993875" y="4487786"/>
                </a:cubicBezTo>
                <a:cubicBezTo>
                  <a:pt x="972344" y="4563513"/>
                  <a:pt x="947103" y="4637754"/>
                  <a:pt x="902557" y="4703828"/>
                </a:cubicBezTo>
                <a:cubicBezTo>
                  <a:pt x="812725" y="4836721"/>
                  <a:pt x="664242" y="4809995"/>
                  <a:pt x="592970" y="4740949"/>
                </a:cubicBezTo>
                <a:cubicBezTo>
                  <a:pt x="515759" y="4666707"/>
                  <a:pt x="524668" y="4547921"/>
                  <a:pt x="610788" y="4481846"/>
                </a:cubicBezTo>
                <a:cubicBezTo>
                  <a:pt x="690969" y="4420969"/>
                  <a:pt x="782286" y="4408347"/>
                  <a:pt x="878800" y="4418741"/>
                </a:cubicBezTo>
                <a:cubicBezTo>
                  <a:pt x="908497" y="4421711"/>
                  <a:pt x="938193" y="4428392"/>
                  <a:pt x="967147" y="4435075"/>
                </a:cubicBezTo>
                <a:cubicBezTo>
                  <a:pt x="979769" y="4438044"/>
                  <a:pt x="986450" y="4438787"/>
                  <a:pt x="990162" y="4423939"/>
                </a:cubicBezTo>
                <a:cubicBezTo>
                  <a:pt x="1017632" y="4318516"/>
                  <a:pt x="1047329" y="4212350"/>
                  <a:pt x="1048813" y="4101730"/>
                </a:cubicBezTo>
                <a:cubicBezTo>
                  <a:pt x="1050298" y="3985171"/>
                  <a:pt x="1009465" y="3887914"/>
                  <a:pt x="918890" y="3812930"/>
                </a:cubicBezTo>
                <a:cubicBezTo>
                  <a:pt x="875831" y="3777295"/>
                  <a:pt x="832028" y="3741659"/>
                  <a:pt x="791937" y="3702311"/>
                </a:cubicBezTo>
                <a:cubicBezTo>
                  <a:pt x="684288" y="3597630"/>
                  <a:pt x="636772" y="3468450"/>
                  <a:pt x="647167" y="3318482"/>
                </a:cubicBezTo>
                <a:cubicBezTo>
                  <a:pt x="647909" y="3306604"/>
                  <a:pt x="646424" y="3297695"/>
                  <a:pt x="638257" y="3287301"/>
                </a:cubicBezTo>
                <a:cubicBezTo>
                  <a:pt x="601136" y="3242013"/>
                  <a:pt x="587031" y="3189302"/>
                  <a:pt x="598909" y="3132136"/>
                </a:cubicBezTo>
                <a:cubicBezTo>
                  <a:pt x="604106" y="3109121"/>
                  <a:pt x="599651" y="3092788"/>
                  <a:pt x="585546" y="3074228"/>
                </a:cubicBezTo>
                <a:cubicBezTo>
                  <a:pt x="535062" y="3008153"/>
                  <a:pt x="546940" y="2936881"/>
                  <a:pt x="581833" y="2869321"/>
                </a:cubicBezTo>
                <a:cubicBezTo>
                  <a:pt x="596683" y="2841109"/>
                  <a:pt x="601879" y="2818095"/>
                  <a:pt x="592228" y="2786170"/>
                </a:cubicBezTo>
                <a:cubicBezTo>
                  <a:pt x="580350" y="2746823"/>
                  <a:pt x="586288" y="2704505"/>
                  <a:pt x="604106" y="2666642"/>
                </a:cubicBezTo>
                <a:cubicBezTo>
                  <a:pt x="611531" y="2649566"/>
                  <a:pt x="607076" y="2640657"/>
                  <a:pt x="598168" y="2628036"/>
                </a:cubicBezTo>
                <a:cubicBezTo>
                  <a:pt x="563274" y="2579037"/>
                  <a:pt x="546940" y="2525583"/>
                  <a:pt x="569955" y="2463220"/>
                </a:cubicBezTo>
                <a:cubicBezTo>
                  <a:pt x="546198" y="2462478"/>
                  <a:pt x="523183" y="2460250"/>
                  <a:pt x="500911" y="2459508"/>
                </a:cubicBezTo>
                <a:cubicBezTo>
                  <a:pt x="482350" y="2458765"/>
                  <a:pt x="464532" y="2455053"/>
                  <a:pt x="447457" y="2446887"/>
                </a:cubicBezTo>
                <a:cubicBezTo>
                  <a:pt x="410336" y="2428327"/>
                  <a:pt x="385837" y="2388978"/>
                  <a:pt x="391775" y="2352600"/>
                </a:cubicBezTo>
                <a:cubicBezTo>
                  <a:pt x="398457" y="2308055"/>
                  <a:pt x="425926" y="2280586"/>
                  <a:pt x="470472" y="2270192"/>
                </a:cubicBezTo>
                <a:close/>
                <a:moveTo>
                  <a:pt x="460819" y="2117997"/>
                </a:moveTo>
                <a:cubicBezTo>
                  <a:pt x="445229" y="2117997"/>
                  <a:pt x="431123" y="2119481"/>
                  <a:pt x="417759" y="2125420"/>
                </a:cubicBezTo>
                <a:cubicBezTo>
                  <a:pt x="404395" y="2131360"/>
                  <a:pt x="391774" y="2140269"/>
                  <a:pt x="390290" y="2156602"/>
                </a:cubicBezTo>
                <a:cubicBezTo>
                  <a:pt x="388805" y="2173678"/>
                  <a:pt x="401425" y="2183329"/>
                  <a:pt x="414047" y="2190753"/>
                </a:cubicBezTo>
                <a:cubicBezTo>
                  <a:pt x="427411" y="2198919"/>
                  <a:pt x="443001" y="2201147"/>
                  <a:pt x="458592" y="2201147"/>
                </a:cubicBezTo>
                <a:cubicBezTo>
                  <a:pt x="560302" y="2204117"/>
                  <a:pt x="662013" y="2207829"/>
                  <a:pt x="763724" y="2210798"/>
                </a:cubicBezTo>
                <a:cubicBezTo>
                  <a:pt x="763724" y="2210798"/>
                  <a:pt x="957494" y="2216737"/>
                  <a:pt x="1054751" y="2220450"/>
                </a:cubicBezTo>
                <a:cubicBezTo>
                  <a:pt x="1072569" y="2221192"/>
                  <a:pt x="1090387" y="2221935"/>
                  <a:pt x="1106720" y="2215253"/>
                </a:cubicBezTo>
                <a:cubicBezTo>
                  <a:pt x="1121569" y="2209314"/>
                  <a:pt x="1134932" y="2201147"/>
                  <a:pt x="1136417" y="2182586"/>
                </a:cubicBezTo>
                <a:cubicBezTo>
                  <a:pt x="1137159" y="2163283"/>
                  <a:pt x="1124538" y="2154375"/>
                  <a:pt x="1110433" y="2146950"/>
                </a:cubicBezTo>
                <a:cubicBezTo>
                  <a:pt x="1090387" y="2136557"/>
                  <a:pt x="1067372" y="2137299"/>
                  <a:pt x="1045100" y="2136557"/>
                </a:cubicBezTo>
                <a:cubicBezTo>
                  <a:pt x="850587" y="2130617"/>
                  <a:pt x="655332" y="2123936"/>
                  <a:pt x="460819" y="2117997"/>
                </a:cubicBezTo>
                <a:close/>
                <a:moveTo>
                  <a:pt x="425926" y="2063800"/>
                </a:moveTo>
                <a:cubicBezTo>
                  <a:pt x="438546" y="2064543"/>
                  <a:pt x="451910" y="2064543"/>
                  <a:pt x="465274" y="2065285"/>
                </a:cubicBezTo>
                <a:cubicBezTo>
                  <a:pt x="479379" y="2066770"/>
                  <a:pt x="493485" y="2066770"/>
                  <a:pt x="506849" y="2066770"/>
                </a:cubicBezTo>
                <a:cubicBezTo>
                  <a:pt x="513531" y="2066770"/>
                  <a:pt x="519469" y="2066770"/>
                  <a:pt x="526151" y="2066770"/>
                </a:cubicBezTo>
                <a:cubicBezTo>
                  <a:pt x="584060" y="2068997"/>
                  <a:pt x="1091872" y="2083845"/>
                  <a:pt x="1096326" y="2083845"/>
                </a:cubicBezTo>
                <a:cubicBezTo>
                  <a:pt x="1109690" y="2090528"/>
                  <a:pt x="1123796" y="2089785"/>
                  <a:pt x="1137159" y="2097209"/>
                </a:cubicBezTo>
                <a:cubicBezTo>
                  <a:pt x="1172795" y="2117254"/>
                  <a:pt x="1195810" y="2143981"/>
                  <a:pt x="1192840" y="2187041"/>
                </a:cubicBezTo>
                <a:cubicBezTo>
                  <a:pt x="1190613" y="2229358"/>
                  <a:pt x="1164628" y="2253116"/>
                  <a:pt x="1128251" y="2267964"/>
                </a:cubicBezTo>
                <a:cubicBezTo>
                  <a:pt x="1118599" y="2272419"/>
                  <a:pt x="1108205" y="2273904"/>
                  <a:pt x="1097811" y="2276131"/>
                </a:cubicBezTo>
                <a:cubicBezTo>
                  <a:pt x="1078508" y="2276131"/>
                  <a:pt x="492000" y="2253116"/>
                  <a:pt x="443001" y="2256828"/>
                </a:cubicBezTo>
                <a:cubicBezTo>
                  <a:pt x="366532" y="2253858"/>
                  <a:pt x="313078" y="2187784"/>
                  <a:pt x="338320" y="2126163"/>
                </a:cubicBezTo>
                <a:cubicBezTo>
                  <a:pt x="353911" y="2088299"/>
                  <a:pt x="386577" y="2070482"/>
                  <a:pt x="425926" y="2063800"/>
                </a:cubicBezTo>
                <a:close/>
                <a:moveTo>
                  <a:pt x="446713" y="1916802"/>
                </a:moveTo>
                <a:cubicBezTo>
                  <a:pt x="426668" y="1916059"/>
                  <a:pt x="407365" y="1919029"/>
                  <a:pt x="390289" y="1927939"/>
                </a:cubicBezTo>
                <a:cubicBezTo>
                  <a:pt x="364305" y="1941302"/>
                  <a:pt x="363563" y="1966543"/>
                  <a:pt x="388062" y="1982877"/>
                </a:cubicBezTo>
                <a:cubicBezTo>
                  <a:pt x="404395" y="1992528"/>
                  <a:pt x="421471" y="1996241"/>
                  <a:pt x="440773" y="1996983"/>
                </a:cubicBezTo>
                <a:lnTo>
                  <a:pt x="1098554" y="2018513"/>
                </a:lnTo>
                <a:cubicBezTo>
                  <a:pt x="1116372" y="2019255"/>
                  <a:pt x="1133448" y="2017029"/>
                  <a:pt x="1149038" y="2008119"/>
                </a:cubicBezTo>
                <a:cubicBezTo>
                  <a:pt x="1176507" y="1993271"/>
                  <a:pt x="1177992" y="1969513"/>
                  <a:pt x="1151266" y="1952438"/>
                </a:cubicBezTo>
                <a:cubicBezTo>
                  <a:pt x="1135674" y="1942787"/>
                  <a:pt x="1117115" y="1938332"/>
                  <a:pt x="1098554" y="1937590"/>
                </a:cubicBezTo>
                <a:close/>
                <a:moveTo>
                  <a:pt x="523923" y="192914"/>
                </a:moveTo>
                <a:cubicBezTo>
                  <a:pt x="480864" y="222610"/>
                  <a:pt x="443743" y="246368"/>
                  <a:pt x="408107" y="273095"/>
                </a:cubicBezTo>
                <a:cubicBezTo>
                  <a:pt x="311592" y="348079"/>
                  <a:pt x="229927" y="436426"/>
                  <a:pt x="183898" y="552985"/>
                </a:cubicBezTo>
                <a:cubicBezTo>
                  <a:pt x="149004" y="639105"/>
                  <a:pt x="140095" y="728938"/>
                  <a:pt x="150488" y="820997"/>
                </a:cubicBezTo>
                <a:cubicBezTo>
                  <a:pt x="163110" y="935329"/>
                  <a:pt x="194291" y="1044464"/>
                  <a:pt x="244033" y="1149145"/>
                </a:cubicBezTo>
                <a:cubicBezTo>
                  <a:pt x="244775" y="1149887"/>
                  <a:pt x="243290" y="1152114"/>
                  <a:pt x="242548" y="1156569"/>
                </a:cubicBezTo>
                <a:cubicBezTo>
                  <a:pt x="201715" y="1091237"/>
                  <a:pt x="174988" y="1022191"/>
                  <a:pt x="154200" y="950920"/>
                </a:cubicBezTo>
                <a:cubicBezTo>
                  <a:pt x="125989" y="852179"/>
                  <a:pt x="115595" y="751210"/>
                  <a:pt x="131186" y="648757"/>
                </a:cubicBezTo>
                <a:cubicBezTo>
                  <a:pt x="142322" y="573773"/>
                  <a:pt x="173503" y="506213"/>
                  <a:pt x="215821" y="443851"/>
                </a:cubicBezTo>
                <a:cubicBezTo>
                  <a:pt x="288578" y="336943"/>
                  <a:pt x="387319" y="260474"/>
                  <a:pt x="500165" y="201081"/>
                </a:cubicBezTo>
                <a:cubicBezTo>
                  <a:pt x="505363" y="198111"/>
                  <a:pt x="510560" y="197369"/>
                  <a:pt x="523923" y="192914"/>
                </a:cubicBezTo>
                <a:close/>
                <a:moveTo>
                  <a:pt x="800630" y="46764"/>
                </a:moveTo>
                <a:cubicBezTo>
                  <a:pt x="771780" y="44996"/>
                  <a:pt x="742769" y="45142"/>
                  <a:pt x="713588" y="47343"/>
                </a:cubicBezTo>
                <a:cubicBezTo>
                  <a:pt x="674681" y="50278"/>
                  <a:pt x="635472" y="56866"/>
                  <a:pt x="595938" y="67446"/>
                </a:cubicBezTo>
                <a:cubicBezTo>
                  <a:pt x="425183" y="112734"/>
                  <a:pt x="287836" y="210732"/>
                  <a:pt x="175732" y="344366"/>
                </a:cubicBezTo>
                <a:cubicBezTo>
                  <a:pt x="100748" y="434199"/>
                  <a:pt x="62142" y="540364"/>
                  <a:pt x="49521" y="655438"/>
                </a:cubicBezTo>
                <a:cubicBezTo>
                  <a:pt x="32446" y="815058"/>
                  <a:pt x="71793" y="965026"/>
                  <a:pt x="137126" y="1109796"/>
                </a:cubicBezTo>
                <a:cubicBezTo>
                  <a:pt x="182413" y="1210023"/>
                  <a:pt x="249230" y="1296886"/>
                  <a:pt x="310109" y="1387460"/>
                </a:cubicBezTo>
                <a:cubicBezTo>
                  <a:pt x="373956" y="1482489"/>
                  <a:pt x="427410" y="1581972"/>
                  <a:pt x="440773" y="1695562"/>
                </a:cubicBezTo>
                <a:cubicBezTo>
                  <a:pt x="445228" y="1727486"/>
                  <a:pt x="454138" y="1759410"/>
                  <a:pt x="460819" y="1792076"/>
                </a:cubicBezTo>
                <a:cubicBezTo>
                  <a:pt x="464531" y="1810636"/>
                  <a:pt x="462764" y="1817754"/>
                  <a:pt x="492743" y="1817318"/>
                </a:cubicBezTo>
                <a:cubicBezTo>
                  <a:pt x="593727" y="1815849"/>
                  <a:pt x="965662" y="1836373"/>
                  <a:pt x="1065146" y="1836621"/>
                </a:cubicBezTo>
                <a:cubicBezTo>
                  <a:pt x="1079251" y="1838106"/>
                  <a:pt x="1085190" y="1832167"/>
                  <a:pt x="1089645" y="1818803"/>
                </a:cubicBezTo>
                <a:cubicBezTo>
                  <a:pt x="1103008" y="1776485"/>
                  <a:pt x="1111175" y="1731941"/>
                  <a:pt x="1116372" y="1688138"/>
                </a:cubicBezTo>
                <a:cubicBezTo>
                  <a:pt x="1132705" y="1550791"/>
                  <a:pt x="1179477" y="1427550"/>
                  <a:pt x="1268567" y="1319900"/>
                </a:cubicBezTo>
                <a:cubicBezTo>
                  <a:pt x="1307915" y="1271643"/>
                  <a:pt x="1343551" y="1219674"/>
                  <a:pt x="1376960" y="1166220"/>
                </a:cubicBezTo>
                <a:cubicBezTo>
                  <a:pt x="1425217" y="1089752"/>
                  <a:pt x="1448232" y="1002889"/>
                  <a:pt x="1468276" y="916026"/>
                </a:cubicBezTo>
                <a:cubicBezTo>
                  <a:pt x="1493519" y="809861"/>
                  <a:pt x="1500201" y="703696"/>
                  <a:pt x="1468276" y="599015"/>
                </a:cubicBezTo>
                <a:cubicBezTo>
                  <a:pt x="1401459" y="377775"/>
                  <a:pt x="1275248" y="204792"/>
                  <a:pt x="1056236" y="110506"/>
                </a:cubicBezTo>
                <a:cubicBezTo>
                  <a:pt x="972297" y="74592"/>
                  <a:pt x="887183" y="52067"/>
                  <a:pt x="800630" y="46764"/>
                </a:cubicBezTo>
                <a:close/>
                <a:moveTo>
                  <a:pt x="794163" y="814"/>
                </a:moveTo>
                <a:cubicBezTo>
                  <a:pt x="875086" y="4712"/>
                  <a:pt x="955638" y="22530"/>
                  <a:pt x="1036191" y="52598"/>
                </a:cubicBezTo>
                <a:cubicBezTo>
                  <a:pt x="1275248" y="140945"/>
                  <a:pt x="1421504" y="317640"/>
                  <a:pt x="1503912" y="551500"/>
                </a:cubicBezTo>
                <a:cubicBezTo>
                  <a:pt x="1544745" y="668802"/>
                  <a:pt x="1545488" y="789816"/>
                  <a:pt x="1518761" y="910830"/>
                </a:cubicBezTo>
                <a:cubicBezTo>
                  <a:pt x="1492034" y="1032586"/>
                  <a:pt x="1457140" y="1149887"/>
                  <a:pt x="1377702" y="1250855"/>
                </a:cubicBezTo>
                <a:cubicBezTo>
                  <a:pt x="1337612" y="1300597"/>
                  <a:pt x="1301233" y="1354051"/>
                  <a:pt x="1264855" y="1406020"/>
                </a:cubicBezTo>
                <a:cubicBezTo>
                  <a:pt x="1203977" y="1492140"/>
                  <a:pt x="1177250" y="1590882"/>
                  <a:pt x="1163144" y="1694078"/>
                </a:cubicBezTo>
                <a:cubicBezTo>
                  <a:pt x="1154235" y="1756440"/>
                  <a:pt x="1146811" y="1819546"/>
                  <a:pt x="1115630" y="1876711"/>
                </a:cubicBezTo>
                <a:cubicBezTo>
                  <a:pt x="1125281" y="1884878"/>
                  <a:pt x="1138644" y="1884136"/>
                  <a:pt x="1149781" y="1887848"/>
                </a:cubicBezTo>
                <a:cubicBezTo>
                  <a:pt x="1203235" y="1904923"/>
                  <a:pt x="1235158" y="1945757"/>
                  <a:pt x="1229961" y="1991044"/>
                </a:cubicBezTo>
                <a:cubicBezTo>
                  <a:pt x="1224022" y="2034846"/>
                  <a:pt x="1177992" y="2073451"/>
                  <a:pt x="1126023" y="2077164"/>
                </a:cubicBezTo>
                <a:cubicBezTo>
                  <a:pt x="1117857" y="2077906"/>
                  <a:pt x="1108948" y="2077906"/>
                  <a:pt x="1100038" y="2077906"/>
                </a:cubicBezTo>
                <a:cubicBezTo>
                  <a:pt x="1038418" y="2074936"/>
                  <a:pt x="496455" y="2056376"/>
                  <a:pt x="423698" y="2054891"/>
                </a:cubicBezTo>
                <a:cubicBezTo>
                  <a:pt x="403653" y="2055633"/>
                  <a:pt x="385093" y="2048210"/>
                  <a:pt x="368017" y="2039300"/>
                </a:cubicBezTo>
                <a:cubicBezTo>
                  <a:pt x="333866" y="2020740"/>
                  <a:pt x="309366" y="1994013"/>
                  <a:pt x="311594" y="1951695"/>
                </a:cubicBezTo>
                <a:cubicBezTo>
                  <a:pt x="314564" y="1907151"/>
                  <a:pt x="344260" y="1882651"/>
                  <a:pt x="382123" y="1867803"/>
                </a:cubicBezTo>
                <a:cubicBezTo>
                  <a:pt x="397714" y="1861121"/>
                  <a:pt x="415532" y="1858893"/>
                  <a:pt x="434092" y="1854439"/>
                </a:cubicBezTo>
                <a:cubicBezTo>
                  <a:pt x="408107" y="1790591"/>
                  <a:pt x="400684" y="1722289"/>
                  <a:pt x="387320" y="1655472"/>
                </a:cubicBezTo>
                <a:cubicBezTo>
                  <a:pt x="372471" y="1584200"/>
                  <a:pt x="337578" y="1521837"/>
                  <a:pt x="301199" y="1459474"/>
                </a:cubicBezTo>
                <a:cubicBezTo>
                  <a:pt x="251458" y="1374096"/>
                  <a:pt x="185383" y="1299855"/>
                  <a:pt x="137869" y="1212992"/>
                </a:cubicBezTo>
                <a:cubicBezTo>
                  <a:pt x="44324" y="1041494"/>
                  <a:pt x="-13585" y="861830"/>
                  <a:pt x="2748" y="664348"/>
                </a:cubicBezTo>
                <a:cubicBezTo>
                  <a:pt x="13885" y="531456"/>
                  <a:pt x="57687" y="409699"/>
                  <a:pt x="145292" y="308730"/>
                </a:cubicBezTo>
                <a:cubicBezTo>
                  <a:pt x="254428" y="180293"/>
                  <a:pt x="387320" y="83779"/>
                  <a:pt x="549909" y="32552"/>
                </a:cubicBezTo>
                <a:cubicBezTo>
                  <a:pt x="631946" y="6939"/>
                  <a:pt x="713240" y="-3084"/>
                  <a:pt x="794163" y="81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0E78872-7290-4B75-9C45-9A78F9CF4BF9}"/>
              </a:ext>
            </a:extLst>
          </p:cNvPr>
          <p:cNvGrpSpPr/>
          <p:nvPr userDrawn="1"/>
        </p:nvGrpSpPr>
        <p:grpSpPr>
          <a:xfrm>
            <a:off x="140307" y="887905"/>
            <a:ext cx="3099195" cy="1223598"/>
            <a:chOff x="1525348" y="1579815"/>
            <a:chExt cx="6070988" cy="2761700"/>
          </a:xfrm>
        </p:grpSpPr>
        <p:sp>
          <p:nvSpPr>
            <p:cNvPr id="5" name="Rectangle 5">
              <a:extLst>
                <a:ext uri="{FF2B5EF4-FFF2-40B4-BE49-F238E27FC236}">
                  <a16:creationId xmlns:a16="http://schemas.microsoft.com/office/drawing/2014/main" id="{69F1CB56-9B6F-4200-B4C4-12F479AAE240}"/>
                </a:ext>
              </a:extLst>
            </p:cNvPr>
            <p:cNvSpPr/>
            <p:nvPr/>
          </p:nvSpPr>
          <p:spPr>
            <a:xfrm>
              <a:off x="3268739" y="2309740"/>
              <a:ext cx="2598977" cy="2031775"/>
            </a:xfrm>
            <a:custGeom>
              <a:avLst/>
              <a:gdLst/>
              <a:ahLst/>
              <a:cxnLst/>
              <a:rect l="l" t="t" r="r" b="b"/>
              <a:pathLst>
                <a:path w="2897024" h="2264776">
                  <a:moveTo>
                    <a:pt x="0" y="0"/>
                  </a:moveTo>
                  <a:lnTo>
                    <a:pt x="2897024" y="0"/>
                  </a:lnTo>
                  <a:lnTo>
                    <a:pt x="2897024" y="1891127"/>
                  </a:lnTo>
                  <a:cubicBezTo>
                    <a:pt x="2802822" y="1872712"/>
                    <a:pt x="2705549" y="1863893"/>
                    <a:pt x="2606215" y="1863893"/>
                  </a:cubicBezTo>
                  <a:cubicBezTo>
                    <a:pt x="2195568" y="1863893"/>
                    <a:pt x="1820122" y="2014603"/>
                    <a:pt x="1533076" y="2264776"/>
                  </a:cubicBezTo>
                  <a:cubicBezTo>
                    <a:pt x="1247202" y="2014157"/>
                    <a:pt x="872259" y="1863893"/>
                    <a:pt x="462219" y="1863893"/>
                  </a:cubicBezTo>
                  <a:cubicBezTo>
                    <a:pt x="301614" y="1863893"/>
                    <a:pt x="146393" y="1886946"/>
                    <a:pt x="0" y="1931001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5EFE793-D4E3-4B35-AC90-6F19E6D778FE}"/>
                </a:ext>
              </a:extLst>
            </p:cNvPr>
            <p:cNvSpPr/>
            <p:nvPr/>
          </p:nvSpPr>
          <p:spPr>
            <a:xfrm>
              <a:off x="3268739" y="2704966"/>
              <a:ext cx="2598977" cy="977877"/>
            </a:xfrm>
            <a:custGeom>
              <a:avLst/>
              <a:gdLst/>
              <a:ahLst/>
              <a:cxnLst/>
              <a:rect l="l" t="t" r="r" b="b"/>
              <a:pathLst>
                <a:path w="648072" h="243840">
                  <a:moveTo>
                    <a:pt x="0" y="0"/>
                  </a:moveTo>
                  <a:lnTo>
                    <a:pt x="648072" y="0"/>
                  </a:lnTo>
                  <a:lnTo>
                    <a:pt x="648072" y="146327"/>
                  </a:lnTo>
                  <a:lnTo>
                    <a:pt x="359596" y="243840"/>
                  </a:lnTo>
                  <a:lnTo>
                    <a:pt x="0" y="128585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7" name="Freeform 22">
              <a:extLst>
                <a:ext uri="{FF2B5EF4-FFF2-40B4-BE49-F238E27FC236}">
                  <a16:creationId xmlns:a16="http://schemas.microsoft.com/office/drawing/2014/main" id="{C7450A4C-8DB2-47C2-B495-867D6429506E}"/>
                </a:ext>
              </a:extLst>
            </p:cNvPr>
            <p:cNvSpPr/>
            <p:nvPr/>
          </p:nvSpPr>
          <p:spPr>
            <a:xfrm>
              <a:off x="1525348" y="1579815"/>
              <a:ext cx="6070988" cy="1788714"/>
            </a:xfrm>
            <a:custGeom>
              <a:avLst/>
              <a:gdLst>
                <a:gd name="connsiteX0" fmla="*/ 762000 w 1513840"/>
                <a:gd name="connsiteY0" fmla="*/ 0 h 487680"/>
                <a:gd name="connsiteX1" fmla="*/ 0 w 1513840"/>
                <a:gd name="connsiteY1" fmla="*/ 233680 h 487680"/>
                <a:gd name="connsiteX2" fmla="*/ 792480 w 1513840"/>
                <a:gd name="connsiteY2" fmla="*/ 487680 h 487680"/>
                <a:gd name="connsiteX3" fmla="*/ 1513840 w 1513840"/>
                <a:gd name="connsiteY3" fmla="*/ 243840 h 487680"/>
                <a:gd name="connsiteX4" fmla="*/ 762000 w 1513840"/>
                <a:gd name="connsiteY4" fmla="*/ 0 h 487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13840" h="487680">
                  <a:moveTo>
                    <a:pt x="762000" y="0"/>
                  </a:moveTo>
                  <a:lnTo>
                    <a:pt x="0" y="233680"/>
                  </a:lnTo>
                  <a:lnTo>
                    <a:pt x="792480" y="487680"/>
                  </a:lnTo>
                  <a:lnTo>
                    <a:pt x="1513840" y="243840"/>
                  </a:lnTo>
                  <a:lnTo>
                    <a:pt x="762000" y="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5EF6CC2D-FB0F-44F8-B990-27B2CFE2C01F}"/>
                </a:ext>
              </a:extLst>
            </p:cNvPr>
            <p:cNvCxnSpPr/>
            <p:nvPr/>
          </p:nvCxnSpPr>
          <p:spPr>
            <a:xfrm>
              <a:off x="4662703" y="2187506"/>
              <a:ext cx="1586226" cy="614736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9C24BE4-A2B7-404C-B036-3F17EA4C9D48}"/>
                </a:ext>
              </a:extLst>
            </p:cNvPr>
            <p:cNvCxnSpPr/>
            <p:nvPr/>
          </p:nvCxnSpPr>
          <p:spPr>
            <a:xfrm>
              <a:off x="6248932" y="2802241"/>
              <a:ext cx="0" cy="1010602"/>
            </a:xfrm>
            <a:prstGeom prst="line">
              <a:avLst/>
            </a:prstGeom>
            <a:solidFill>
              <a:schemeClr val="accent4"/>
            </a:solidFill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509EB30B-2D9A-47A8-9A98-A075744930CE}"/>
                </a:ext>
              </a:extLst>
            </p:cNvPr>
            <p:cNvSpPr/>
            <p:nvPr/>
          </p:nvSpPr>
          <p:spPr>
            <a:xfrm>
              <a:off x="6018666" y="3406130"/>
              <a:ext cx="460523" cy="9209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36454B58-3925-42E3-B04C-D46DD8E3DE76}"/>
                </a:ext>
              </a:extLst>
            </p:cNvPr>
            <p:cNvSpPr/>
            <p:nvPr/>
          </p:nvSpPr>
          <p:spPr>
            <a:xfrm>
              <a:off x="6122007" y="3356991"/>
              <a:ext cx="236068" cy="2719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AAEF941-28C7-48B5-B92A-0EE717D0AAB1}"/>
              </a:ext>
            </a:extLst>
          </p:cNvPr>
          <p:cNvSpPr/>
          <p:nvPr userDrawn="1"/>
        </p:nvSpPr>
        <p:spPr>
          <a:xfrm rot="628173">
            <a:off x="1225161" y="2161182"/>
            <a:ext cx="937061" cy="1282256"/>
          </a:xfrm>
          <a:custGeom>
            <a:avLst/>
            <a:gdLst>
              <a:gd name="connsiteX0" fmla="*/ 72231 w 937061"/>
              <a:gd name="connsiteY0" fmla="*/ 508194 h 1282256"/>
              <a:gd name="connsiteX1" fmla="*/ 139689 w 937061"/>
              <a:gd name="connsiteY1" fmla="*/ 559080 h 1282256"/>
              <a:gd name="connsiteX2" fmla="*/ 137581 w 937061"/>
              <a:gd name="connsiteY2" fmla="*/ 579636 h 1282256"/>
              <a:gd name="connsiteX3" fmla="*/ 173595 w 937061"/>
              <a:gd name="connsiteY3" fmla="*/ 561778 h 1282256"/>
              <a:gd name="connsiteX4" fmla="*/ 235622 w 937061"/>
              <a:gd name="connsiteY4" fmla="*/ 562333 h 1282256"/>
              <a:gd name="connsiteX5" fmla="*/ 265212 w 937061"/>
              <a:gd name="connsiteY5" fmla="*/ 596791 h 1282256"/>
              <a:gd name="connsiteX6" fmla="*/ 264188 w 937061"/>
              <a:gd name="connsiteY6" fmla="*/ 602277 h 1282256"/>
              <a:gd name="connsiteX7" fmla="*/ 251467 w 937061"/>
              <a:gd name="connsiteY7" fmla="*/ 657997 h 1282256"/>
              <a:gd name="connsiteX8" fmla="*/ 248802 w 937061"/>
              <a:gd name="connsiteY8" fmla="*/ 665620 h 1282256"/>
              <a:gd name="connsiteX9" fmla="*/ 226702 w 937061"/>
              <a:gd name="connsiteY9" fmla="*/ 731221 h 1282256"/>
              <a:gd name="connsiteX10" fmla="*/ 292287 w 937061"/>
              <a:gd name="connsiteY10" fmla="*/ 797322 h 1282256"/>
              <a:gd name="connsiteX11" fmla="*/ 318540 w 937061"/>
              <a:gd name="connsiteY11" fmla="*/ 799397 h 1282256"/>
              <a:gd name="connsiteX12" fmla="*/ 386587 w 937061"/>
              <a:gd name="connsiteY12" fmla="*/ 855674 h 1282256"/>
              <a:gd name="connsiteX13" fmla="*/ 391213 w 937061"/>
              <a:gd name="connsiteY13" fmla="*/ 832209 h 1282256"/>
              <a:gd name="connsiteX14" fmla="*/ 339010 w 937061"/>
              <a:gd name="connsiteY14" fmla="*/ 777893 h 1282256"/>
              <a:gd name="connsiteX15" fmla="*/ 374294 w 937061"/>
              <a:gd name="connsiteY15" fmla="*/ 724114 h 1282256"/>
              <a:gd name="connsiteX16" fmla="*/ 365526 w 937061"/>
              <a:gd name="connsiteY16" fmla="*/ 703124 h 1282256"/>
              <a:gd name="connsiteX17" fmla="*/ 314275 w 937061"/>
              <a:gd name="connsiteY17" fmla="*/ 774111 h 1282256"/>
              <a:gd name="connsiteX18" fmla="*/ 255752 w 937061"/>
              <a:gd name="connsiteY18" fmla="*/ 746224 h 1282256"/>
              <a:gd name="connsiteX19" fmla="*/ 257804 w 937061"/>
              <a:gd name="connsiteY19" fmla="*/ 700011 h 1282256"/>
              <a:gd name="connsiteX20" fmla="*/ 281358 w 937061"/>
              <a:gd name="connsiteY20" fmla="*/ 666529 h 1282256"/>
              <a:gd name="connsiteX21" fmla="*/ 276069 w 937061"/>
              <a:gd name="connsiteY21" fmla="*/ 646729 h 1282256"/>
              <a:gd name="connsiteX22" fmla="*/ 315725 w 937061"/>
              <a:gd name="connsiteY22" fmla="*/ 605586 h 1282256"/>
              <a:gd name="connsiteX23" fmla="*/ 348811 w 937061"/>
              <a:gd name="connsiteY23" fmla="*/ 615972 h 1282256"/>
              <a:gd name="connsiteX24" fmla="*/ 355707 w 937061"/>
              <a:gd name="connsiteY24" fmla="*/ 609198 h 1282256"/>
              <a:gd name="connsiteX25" fmla="*/ 423989 w 937061"/>
              <a:gd name="connsiteY25" fmla="*/ 603914 h 1282256"/>
              <a:gd name="connsiteX26" fmla="*/ 462978 w 937061"/>
              <a:gd name="connsiteY26" fmla="*/ 667189 h 1282256"/>
              <a:gd name="connsiteX27" fmla="*/ 447498 w 937061"/>
              <a:gd name="connsiteY27" fmla="*/ 742160 h 1282256"/>
              <a:gd name="connsiteX28" fmla="*/ 444272 w 937061"/>
              <a:gd name="connsiteY28" fmla="*/ 747849 h 1282256"/>
              <a:gd name="connsiteX29" fmla="*/ 468977 w 937061"/>
              <a:gd name="connsiteY29" fmla="*/ 772413 h 1282256"/>
              <a:gd name="connsiteX30" fmla="*/ 495847 w 937061"/>
              <a:gd name="connsiteY30" fmla="*/ 863799 h 1282256"/>
              <a:gd name="connsiteX31" fmla="*/ 444271 w 937061"/>
              <a:gd name="connsiteY31" fmla="*/ 922014 h 1282256"/>
              <a:gd name="connsiteX32" fmla="*/ 431747 w 937061"/>
              <a:gd name="connsiteY32" fmla="*/ 921551 h 1282256"/>
              <a:gd name="connsiteX33" fmla="*/ 442410 w 937061"/>
              <a:gd name="connsiteY33" fmla="*/ 937592 h 1282256"/>
              <a:gd name="connsiteX34" fmla="*/ 543619 w 937061"/>
              <a:gd name="connsiteY34" fmla="*/ 1186492 h 1282256"/>
              <a:gd name="connsiteX35" fmla="*/ 566594 w 937061"/>
              <a:gd name="connsiteY35" fmla="*/ 1273228 h 1282256"/>
              <a:gd name="connsiteX36" fmla="*/ 531195 w 937061"/>
              <a:gd name="connsiteY36" fmla="*/ 1282256 h 1282256"/>
              <a:gd name="connsiteX37" fmla="*/ 510987 w 937061"/>
              <a:gd name="connsiteY37" fmla="*/ 1183176 h 1282256"/>
              <a:gd name="connsiteX38" fmla="*/ 419465 w 937061"/>
              <a:gd name="connsiteY38" fmla="*/ 965735 h 1282256"/>
              <a:gd name="connsiteX39" fmla="*/ 380666 w 937061"/>
              <a:gd name="connsiteY39" fmla="*/ 911088 h 1282256"/>
              <a:gd name="connsiteX40" fmla="*/ 370913 w 937061"/>
              <a:gd name="connsiteY40" fmla="*/ 906441 h 1282256"/>
              <a:gd name="connsiteX41" fmla="*/ 360466 w 937061"/>
              <a:gd name="connsiteY41" fmla="*/ 906130 h 1282256"/>
              <a:gd name="connsiteX42" fmla="*/ 314518 w 937061"/>
              <a:gd name="connsiteY42" fmla="*/ 920936 h 1282256"/>
              <a:gd name="connsiteX43" fmla="*/ 256927 w 937061"/>
              <a:gd name="connsiteY43" fmla="*/ 880449 h 1282256"/>
              <a:gd name="connsiteX44" fmla="*/ 248732 w 937061"/>
              <a:gd name="connsiteY44" fmla="*/ 847130 h 1282256"/>
              <a:gd name="connsiteX45" fmla="*/ 247889 w 937061"/>
              <a:gd name="connsiteY45" fmla="*/ 840361 h 1282256"/>
              <a:gd name="connsiteX46" fmla="*/ 220304 w 937061"/>
              <a:gd name="connsiteY46" fmla="*/ 848717 h 1282256"/>
              <a:gd name="connsiteX47" fmla="*/ 136302 w 937061"/>
              <a:gd name="connsiteY47" fmla="*/ 795389 h 1282256"/>
              <a:gd name="connsiteX48" fmla="*/ 132240 w 937061"/>
              <a:gd name="connsiteY48" fmla="*/ 772306 h 1282256"/>
              <a:gd name="connsiteX49" fmla="*/ 132030 w 937061"/>
              <a:gd name="connsiteY49" fmla="*/ 749123 h 1282256"/>
              <a:gd name="connsiteX50" fmla="*/ 118944 w 937061"/>
              <a:gd name="connsiteY50" fmla="*/ 746653 h 1282256"/>
              <a:gd name="connsiteX51" fmla="*/ 28110 w 937061"/>
              <a:gd name="connsiteY51" fmla="*/ 666272 h 1282256"/>
              <a:gd name="connsiteX52" fmla="*/ 18430 w 937061"/>
              <a:gd name="connsiteY52" fmla="*/ 570895 h 1282256"/>
              <a:gd name="connsiteX53" fmla="*/ 72231 w 937061"/>
              <a:gd name="connsiteY53" fmla="*/ 508194 h 1282256"/>
              <a:gd name="connsiteX54" fmla="*/ 828778 w 937061"/>
              <a:gd name="connsiteY54" fmla="*/ 368188 h 1282256"/>
              <a:gd name="connsiteX55" fmla="*/ 903402 w 937061"/>
              <a:gd name="connsiteY55" fmla="*/ 393916 h 1282256"/>
              <a:gd name="connsiteX56" fmla="*/ 921670 w 937061"/>
              <a:gd name="connsiteY56" fmla="*/ 560021 h 1282256"/>
              <a:gd name="connsiteX57" fmla="*/ 873673 w 937061"/>
              <a:gd name="connsiteY57" fmla="*/ 610037 h 1282256"/>
              <a:gd name="connsiteX58" fmla="*/ 870382 w 937061"/>
              <a:gd name="connsiteY58" fmla="*/ 612071 h 1282256"/>
              <a:gd name="connsiteX59" fmla="*/ 881183 w 937061"/>
              <a:gd name="connsiteY59" fmla="*/ 655093 h 1282256"/>
              <a:gd name="connsiteX60" fmla="*/ 811085 w 937061"/>
              <a:gd name="connsiteY60" fmla="*/ 738732 h 1282256"/>
              <a:gd name="connsiteX61" fmla="*/ 793636 w 937061"/>
              <a:gd name="connsiteY61" fmla="*/ 739105 h 1282256"/>
              <a:gd name="connsiteX62" fmla="*/ 799023 w 937061"/>
              <a:gd name="connsiteY62" fmla="*/ 768256 h 1282256"/>
              <a:gd name="connsiteX63" fmla="*/ 794668 w 937061"/>
              <a:gd name="connsiteY63" fmla="*/ 805320 h 1282256"/>
              <a:gd name="connsiteX64" fmla="*/ 736637 w 937061"/>
              <a:gd name="connsiteY64" fmla="*/ 842933 h 1282256"/>
              <a:gd name="connsiteX65" fmla="*/ 711441 w 937061"/>
              <a:gd name="connsiteY65" fmla="*/ 841070 h 1282256"/>
              <a:gd name="connsiteX66" fmla="*/ 702708 w 937061"/>
              <a:gd name="connsiteY66" fmla="*/ 844516 h 1282256"/>
              <a:gd name="connsiteX67" fmla="*/ 683025 w 937061"/>
              <a:gd name="connsiteY67" fmla="*/ 866563 h 1282256"/>
              <a:gd name="connsiteX68" fmla="*/ 657843 w 937061"/>
              <a:gd name="connsiteY68" fmla="*/ 881435 h 1282256"/>
              <a:gd name="connsiteX69" fmla="*/ 694319 w 937061"/>
              <a:gd name="connsiteY69" fmla="*/ 1016214 h 1282256"/>
              <a:gd name="connsiteX70" fmla="*/ 713201 w 937061"/>
              <a:gd name="connsiteY70" fmla="*/ 1156998 h 1282256"/>
              <a:gd name="connsiteX71" fmla="*/ 720960 w 937061"/>
              <a:gd name="connsiteY71" fmla="*/ 1258622 h 1282256"/>
              <a:gd name="connsiteX72" fmla="*/ 679557 w 937061"/>
              <a:gd name="connsiteY72" fmla="*/ 1261399 h 1282256"/>
              <a:gd name="connsiteX73" fmla="*/ 677437 w 937061"/>
              <a:gd name="connsiteY73" fmla="*/ 1146560 h 1282256"/>
              <a:gd name="connsiteX74" fmla="*/ 658812 w 937061"/>
              <a:gd name="connsiteY74" fmla="*/ 1013559 h 1282256"/>
              <a:gd name="connsiteX75" fmla="*/ 620096 w 937061"/>
              <a:gd name="connsiteY75" fmla="*/ 884815 h 1282256"/>
              <a:gd name="connsiteX76" fmla="*/ 617487 w 937061"/>
              <a:gd name="connsiteY76" fmla="*/ 885041 h 1282256"/>
              <a:gd name="connsiteX77" fmla="*/ 582656 w 937061"/>
              <a:gd name="connsiteY77" fmla="*/ 865072 h 1282256"/>
              <a:gd name="connsiteX78" fmla="*/ 558217 w 937061"/>
              <a:gd name="connsiteY78" fmla="*/ 771403 h 1282256"/>
              <a:gd name="connsiteX79" fmla="*/ 575867 w 937061"/>
              <a:gd name="connsiteY79" fmla="*/ 722513 h 1282256"/>
              <a:gd name="connsiteX80" fmla="*/ 560670 w 937061"/>
              <a:gd name="connsiteY80" fmla="*/ 708618 h 1282256"/>
              <a:gd name="connsiteX81" fmla="*/ 534291 w 937061"/>
              <a:gd name="connsiteY81" fmla="*/ 600031 h 1282256"/>
              <a:gd name="connsiteX82" fmla="*/ 572231 w 937061"/>
              <a:gd name="connsiteY82" fmla="*/ 560631 h 1282256"/>
              <a:gd name="connsiteX83" fmla="*/ 603475 w 937061"/>
              <a:gd name="connsiteY83" fmla="*/ 559950 h 1282256"/>
              <a:gd name="connsiteX84" fmla="*/ 618559 w 937061"/>
              <a:gd name="connsiteY84" fmla="*/ 565514 h 1282256"/>
              <a:gd name="connsiteX85" fmla="*/ 649454 w 937061"/>
              <a:gd name="connsiteY85" fmla="*/ 543101 h 1282256"/>
              <a:gd name="connsiteX86" fmla="*/ 697970 w 937061"/>
              <a:gd name="connsiteY86" fmla="*/ 567543 h 1282256"/>
              <a:gd name="connsiteX87" fmla="*/ 700456 w 937061"/>
              <a:gd name="connsiteY87" fmla="*/ 590917 h 1282256"/>
              <a:gd name="connsiteX88" fmla="*/ 720550 w 937061"/>
              <a:gd name="connsiteY88" fmla="*/ 600445 h 1282256"/>
              <a:gd name="connsiteX89" fmla="*/ 751604 w 937061"/>
              <a:gd name="connsiteY89" fmla="*/ 639520 h 1282256"/>
              <a:gd name="connsiteX90" fmla="*/ 738347 w 937061"/>
              <a:gd name="connsiteY90" fmla="*/ 683525 h 1282256"/>
              <a:gd name="connsiteX91" fmla="*/ 707956 w 937061"/>
              <a:gd name="connsiteY91" fmla="*/ 700956 h 1282256"/>
              <a:gd name="connsiteX92" fmla="*/ 634896 w 937061"/>
              <a:gd name="connsiteY92" fmla="*/ 651717 h 1282256"/>
              <a:gd name="connsiteX93" fmla="*/ 633997 w 937061"/>
              <a:gd name="connsiteY93" fmla="*/ 675512 h 1282256"/>
              <a:gd name="connsiteX94" fmla="*/ 687058 w 937061"/>
              <a:gd name="connsiteY94" fmla="*/ 716835 h 1282256"/>
              <a:gd name="connsiteX95" fmla="*/ 656986 w 937061"/>
              <a:gd name="connsiteY95" fmla="*/ 782282 h 1282256"/>
              <a:gd name="connsiteX96" fmla="*/ 669532 w 937061"/>
              <a:gd name="connsiteY96" fmla="*/ 802778 h 1282256"/>
              <a:gd name="connsiteX97" fmla="*/ 712109 w 937061"/>
              <a:gd name="connsiteY97" fmla="*/ 736651 h 1282256"/>
              <a:gd name="connsiteX98" fmla="*/ 723692 w 937061"/>
              <a:gd name="connsiteY98" fmla="*/ 721066 h 1282256"/>
              <a:gd name="connsiteX99" fmla="*/ 776459 w 937061"/>
              <a:gd name="connsiteY99" fmla="*/ 653872 h 1282256"/>
              <a:gd name="connsiteX100" fmla="*/ 733368 w 937061"/>
              <a:gd name="connsiteY100" fmla="*/ 578317 h 1282256"/>
              <a:gd name="connsiteX101" fmla="*/ 723890 w 937061"/>
              <a:gd name="connsiteY101" fmla="*/ 565605 h 1282256"/>
              <a:gd name="connsiteX102" fmla="*/ 694098 w 937061"/>
              <a:gd name="connsiteY102" fmla="*/ 523444 h 1282256"/>
              <a:gd name="connsiteX103" fmla="*/ 690243 w 937061"/>
              <a:gd name="connsiteY103" fmla="*/ 515805 h 1282256"/>
              <a:gd name="connsiteX104" fmla="*/ 698774 w 937061"/>
              <a:gd name="connsiteY104" fmla="*/ 485914 h 1282256"/>
              <a:gd name="connsiteX105" fmla="*/ 755797 w 937061"/>
              <a:gd name="connsiteY105" fmla="*/ 452765 h 1282256"/>
              <a:gd name="connsiteX106" fmla="*/ 802978 w 937061"/>
              <a:gd name="connsiteY106" fmla="*/ 455658 h 1282256"/>
              <a:gd name="connsiteX107" fmla="*/ 792796 w 937061"/>
              <a:gd name="connsiteY107" fmla="*/ 434725 h 1282256"/>
              <a:gd name="connsiteX108" fmla="*/ 828778 w 937061"/>
              <a:gd name="connsiteY108" fmla="*/ 368188 h 1282256"/>
              <a:gd name="connsiteX109" fmla="*/ 80732 w 937061"/>
              <a:gd name="connsiteY109" fmla="*/ 236718 h 1282256"/>
              <a:gd name="connsiteX110" fmla="*/ 85733 w 937061"/>
              <a:gd name="connsiteY110" fmla="*/ 243941 h 1282256"/>
              <a:gd name="connsiteX111" fmla="*/ 165483 w 937061"/>
              <a:gd name="connsiteY111" fmla="*/ 295204 h 1282256"/>
              <a:gd name="connsiteX112" fmla="*/ 199590 w 937061"/>
              <a:gd name="connsiteY112" fmla="*/ 324345 h 1282256"/>
              <a:gd name="connsiteX113" fmla="*/ 183395 w 937061"/>
              <a:gd name="connsiteY113" fmla="*/ 381115 h 1282256"/>
              <a:gd name="connsiteX114" fmla="*/ 167577 w 937061"/>
              <a:gd name="connsiteY114" fmla="*/ 388113 h 1282256"/>
              <a:gd name="connsiteX115" fmla="*/ 179565 w 937061"/>
              <a:gd name="connsiteY115" fmla="*/ 401175 h 1282256"/>
              <a:gd name="connsiteX116" fmla="*/ 179992 w 937061"/>
              <a:gd name="connsiteY116" fmla="*/ 449781 h 1282256"/>
              <a:gd name="connsiteX117" fmla="*/ 108044 w 937061"/>
              <a:gd name="connsiteY117" fmla="*/ 482632 h 1282256"/>
              <a:gd name="connsiteX118" fmla="*/ 27201 w 937061"/>
              <a:gd name="connsiteY118" fmla="*/ 505923 h 1282256"/>
              <a:gd name="connsiteX119" fmla="*/ 570 w 937061"/>
              <a:gd name="connsiteY119" fmla="*/ 441177 h 1282256"/>
              <a:gd name="connsiteX120" fmla="*/ 70413 w 937061"/>
              <a:gd name="connsiteY120" fmla="*/ 361661 h 1282256"/>
              <a:gd name="connsiteX121" fmla="*/ 65724 w 937061"/>
              <a:gd name="connsiteY121" fmla="*/ 357231 h 1282256"/>
              <a:gd name="connsiteX122" fmla="*/ 36050 w 937061"/>
              <a:gd name="connsiteY122" fmla="*/ 293659 h 1282256"/>
              <a:gd name="connsiteX123" fmla="*/ 80732 w 937061"/>
              <a:gd name="connsiteY123" fmla="*/ 236718 h 1282256"/>
              <a:gd name="connsiteX124" fmla="*/ 734063 w 937061"/>
              <a:gd name="connsiteY124" fmla="*/ 115786 h 1282256"/>
              <a:gd name="connsiteX125" fmla="*/ 800039 w 937061"/>
              <a:gd name="connsiteY125" fmla="*/ 168575 h 1282256"/>
              <a:gd name="connsiteX126" fmla="*/ 790133 w 937061"/>
              <a:gd name="connsiteY126" fmla="*/ 225202 h 1282256"/>
              <a:gd name="connsiteX127" fmla="*/ 788636 w 937061"/>
              <a:gd name="connsiteY127" fmla="*/ 228126 h 1282256"/>
              <a:gd name="connsiteX128" fmla="*/ 788782 w 937061"/>
              <a:gd name="connsiteY128" fmla="*/ 228914 h 1282256"/>
              <a:gd name="connsiteX129" fmla="*/ 879477 w 937061"/>
              <a:gd name="connsiteY129" fmla="*/ 273265 h 1282256"/>
              <a:gd name="connsiteX130" fmla="*/ 880462 w 937061"/>
              <a:gd name="connsiteY130" fmla="*/ 348046 h 1282256"/>
              <a:gd name="connsiteX131" fmla="*/ 875371 w 937061"/>
              <a:gd name="connsiteY131" fmla="*/ 346949 h 1282256"/>
              <a:gd name="connsiteX132" fmla="*/ 802289 w 937061"/>
              <a:gd name="connsiteY132" fmla="*/ 352714 h 1282256"/>
              <a:gd name="connsiteX133" fmla="*/ 731227 w 937061"/>
              <a:gd name="connsiteY133" fmla="*/ 357290 h 1282256"/>
              <a:gd name="connsiteX134" fmla="*/ 699035 w 937061"/>
              <a:gd name="connsiteY134" fmla="*/ 320868 h 1282256"/>
              <a:gd name="connsiteX135" fmla="*/ 705546 w 937061"/>
              <a:gd name="connsiteY135" fmla="*/ 292165 h 1282256"/>
              <a:gd name="connsiteX136" fmla="*/ 707611 w 937061"/>
              <a:gd name="connsiteY136" fmla="*/ 287913 h 1282256"/>
              <a:gd name="connsiteX137" fmla="*/ 691898 w 937061"/>
              <a:gd name="connsiteY137" fmla="*/ 287761 h 1282256"/>
              <a:gd name="connsiteX138" fmla="*/ 656836 w 937061"/>
              <a:gd name="connsiteY138" fmla="*/ 256759 h 1282256"/>
              <a:gd name="connsiteX139" fmla="*/ 657076 w 937061"/>
              <a:gd name="connsiteY139" fmla="*/ 221678 h 1282256"/>
              <a:gd name="connsiteX140" fmla="*/ 672162 w 937061"/>
              <a:gd name="connsiteY140" fmla="*/ 203002 h 1282256"/>
              <a:gd name="connsiteX141" fmla="*/ 732996 w 937061"/>
              <a:gd name="connsiteY141" fmla="*/ 118834 h 1282256"/>
              <a:gd name="connsiteX142" fmla="*/ 734063 w 937061"/>
              <a:gd name="connsiteY142" fmla="*/ 115786 h 1282256"/>
              <a:gd name="connsiteX143" fmla="*/ 234805 w 937061"/>
              <a:gd name="connsiteY143" fmla="*/ 54681 h 1282256"/>
              <a:gd name="connsiteX144" fmla="*/ 265378 w 937061"/>
              <a:gd name="connsiteY144" fmla="*/ 49820 h 1282256"/>
              <a:gd name="connsiteX145" fmla="*/ 314937 w 937061"/>
              <a:gd name="connsiteY145" fmla="*/ 75496 h 1282256"/>
              <a:gd name="connsiteX146" fmla="*/ 345601 w 937061"/>
              <a:gd name="connsiteY146" fmla="*/ 197347 h 1282256"/>
              <a:gd name="connsiteX147" fmla="*/ 334083 w 937061"/>
              <a:gd name="connsiteY147" fmla="*/ 235327 h 1282256"/>
              <a:gd name="connsiteX148" fmla="*/ 353353 w 937061"/>
              <a:gd name="connsiteY148" fmla="*/ 413468 h 1282256"/>
              <a:gd name="connsiteX149" fmla="*/ 418223 w 937061"/>
              <a:gd name="connsiteY149" fmla="*/ 498850 h 1282256"/>
              <a:gd name="connsiteX150" fmla="*/ 414075 w 937061"/>
              <a:gd name="connsiteY150" fmla="*/ 570097 h 1282256"/>
              <a:gd name="connsiteX151" fmla="*/ 374791 w 937061"/>
              <a:gd name="connsiteY151" fmla="*/ 572468 h 1282256"/>
              <a:gd name="connsiteX152" fmla="*/ 347212 w 937061"/>
              <a:gd name="connsiteY152" fmla="*/ 583064 h 1282256"/>
              <a:gd name="connsiteX153" fmla="*/ 340945 w 937061"/>
              <a:gd name="connsiteY153" fmla="*/ 584425 h 1282256"/>
              <a:gd name="connsiteX154" fmla="*/ 286621 w 937061"/>
              <a:gd name="connsiteY154" fmla="*/ 583668 h 1282256"/>
              <a:gd name="connsiteX155" fmla="*/ 233948 w 937061"/>
              <a:gd name="connsiteY155" fmla="*/ 534531 h 1282256"/>
              <a:gd name="connsiteX156" fmla="*/ 162779 w 937061"/>
              <a:gd name="connsiteY156" fmla="*/ 538517 h 1282256"/>
              <a:gd name="connsiteX157" fmla="*/ 146371 w 937061"/>
              <a:gd name="connsiteY157" fmla="*/ 502641 h 1282256"/>
              <a:gd name="connsiteX158" fmla="*/ 196829 w 937061"/>
              <a:gd name="connsiteY158" fmla="*/ 467040 h 1282256"/>
              <a:gd name="connsiteX159" fmla="*/ 291634 w 937061"/>
              <a:gd name="connsiteY159" fmla="*/ 464187 h 1282256"/>
              <a:gd name="connsiteX160" fmla="*/ 339848 w 937061"/>
              <a:gd name="connsiteY160" fmla="*/ 495814 h 1282256"/>
              <a:gd name="connsiteX161" fmla="*/ 344709 w 937061"/>
              <a:gd name="connsiteY161" fmla="*/ 472509 h 1282256"/>
              <a:gd name="connsiteX162" fmla="*/ 302160 w 937061"/>
              <a:gd name="connsiteY162" fmla="*/ 429650 h 1282256"/>
              <a:gd name="connsiteX163" fmla="*/ 317151 w 937061"/>
              <a:gd name="connsiteY163" fmla="*/ 371880 h 1282256"/>
              <a:gd name="connsiteX164" fmla="*/ 300153 w 937061"/>
              <a:gd name="connsiteY164" fmla="*/ 354855 h 1282256"/>
              <a:gd name="connsiteX165" fmla="*/ 275979 w 937061"/>
              <a:gd name="connsiteY165" fmla="*/ 409229 h 1282256"/>
              <a:gd name="connsiteX166" fmla="*/ 278835 w 937061"/>
              <a:gd name="connsiteY166" fmla="*/ 436812 h 1282256"/>
              <a:gd name="connsiteX167" fmla="*/ 277330 w 937061"/>
              <a:gd name="connsiteY167" fmla="*/ 442997 h 1282256"/>
              <a:gd name="connsiteX168" fmla="*/ 211427 w 937061"/>
              <a:gd name="connsiteY168" fmla="*/ 446824 h 1282256"/>
              <a:gd name="connsiteX169" fmla="*/ 209401 w 937061"/>
              <a:gd name="connsiteY169" fmla="*/ 440273 h 1282256"/>
              <a:gd name="connsiteX170" fmla="*/ 206434 w 937061"/>
              <a:gd name="connsiteY170" fmla="*/ 398858 h 1282256"/>
              <a:gd name="connsiteX171" fmla="*/ 207223 w 937061"/>
              <a:gd name="connsiteY171" fmla="*/ 393213 h 1282256"/>
              <a:gd name="connsiteX172" fmla="*/ 213263 w 937061"/>
              <a:gd name="connsiteY172" fmla="*/ 300227 h 1282256"/>
              <a:gd name="connsiteX173" fmla="*/ 210849 w 937061"/>
              <a:gd name="connsiteY173" fmla="*/ 295987 h 1282256"/>
              <a:gd name="connsiteX174" fmla="*/ 230359 w 937061"/>
              <a:gd name="connsiteY174" fmla="*/ 289124 h 1282256"/>
              <a:gd name="connsiteX175" fmla="*/ 278448 w 937061"/>
              <a:gd name="connsiteY175" fmla="*/ 208737 h 1282256"/>
              <a:gd name="connsiteX176" fmla="*/ 283559 w 937061"/>
              <a:gd name="connsiteY176" fmla="*/ 197812 h 1282256"/>
              <a:gd name="connsiteX177" fmla="*/ 314933 w 937061"/>
              <a:gd name="connsiteY177" fmla="*/ 142718 h 1282256"/>
              <a:gd name="connsiteX178" fmla="*/ 291729 w 937061"/>
              <a:gd name="connsiteY178" fmla="*/ 141710 h 1282256"/>
              <a:gd name="connsiteX179" fmla="*/ 204653 w 937061"/>
              <a:gd name="connsiteY179" fmla="*/ 172059 h 1282256"/>
              <a:gd name="connsiteX180" fmla="*/ 190282 w 937061"/>
              <a:gd name="connsiteY180" fmla="*/ 190196 h 1282256"/>
              <a:gd name="connsiteX181" fmla="*/ 254302 w 937061"/>
              <a:gd name="connsiteY181" fmla="*/ 210348 h 1282256"/>
              <a:gd name="connsiteX182" fmla="*/ 206445 w 937061"/>
              <a:gd name="connsiteY182" fmla="*/ 272154 h 1282256"/>
              <a:gd name="connsiteX183" fmla="*/ 114462 w 937061"/>
              <a:gd name="connsiteY183" fmla="*/ 240670 h 1282256"/>
              <a:gd name="connsiteX184" fmla="*/ 120246 w 937061"/>
              <a:gd name="connsiteY184" fmla="*/ 146306 h 1282256"/>
              <a:gd name="connsiteX185" fmla="*/ 159117 w 937061"/>
              <a:gd name="connsiteY185" fmla="*/ 137290 h 1282256"/>
              <a:gd name="connsiteX186" fmla="*/ 166880 w 937061"/>
              <a:gd name="connsiteY186" fmla="*/ 133004 h 1282256"/>
              <a:gd name="connsiteX187" fmla="*/ 208914 w 937061"/>
              <a:gd name="connsiteY187" fmla="*/ 71662 h 1282256"/>
              <a:gd name="connsiteX188" fmla="*/ 234805 w 937061"/>
              <a:gd name="connsiteY188" fmla="*/ 54681 h 1282256"/>
              <a:gd name="connsiteX189" fmla="*/ 518054 w 937061"/>
              <a:gd name="connsiteY189" fmla="*/ 685 h 1282256"/>
              <a:gd name="connsiteX190" fmla="*/ 567481 w 937061"/>
              <a:gd name="connsiteY190" fmla="*/ 11310 h 1282256"/>
              <a:gd name="connsiteX191" fmla="*/ 617166 w 937061"/>
              <a:gd name="connsiteY191" fmla="*/ 49796 h 1282256"/>
              <a:gd name="connsiteX192" fmla="*/ 624803 w 937061"/>
              <a:gd name="connsiteY192" fmla="*/ 51439 h 1282256"/>
              <a:gd name="connsiteX193" fmla="*/ 685335 w 937061"/>
              <a:gd name="connsiteY193" fmla="*/ 54921 h 1282256"/>
              <a:gd name="connsiteX194" fmla="*/ 709531 w 937061"/>
              <a:gd name="connsiteY194" fmla="*/ 114208 h 1282256"/>
              <a:gd name="connsiteX195" fmla="*/ 661812 w 937061"/>
              <a:gd name="connsiteY195" fmla="*/ 180063 h 1282256"/>
              <a:gd name="connsiteX196" fmla="*/ 610202 w 937061"/>
              <a:gd name="connsiteY196" fmla="*/ 195099 h 1282256"/>
              <a:gd name="connsiteX197" fmla="*/ 562692 w 937061"/>
              <a:gd name="connsiteY197" fmla="*/ 152954 h 1282256"/>
              <a:gd name="connsiteX198" fmla="*/ 615624 w 937061"/>
              <a:gd name="connsiteY198" fmla="*/ 112005 h 1282256"/>
              <a:gd name="connsiteX199" fmla="*/ 594985 w 937061"/>
              <a:gd name="connsiteY199" fmla="*/ 99523 h 1282256"/>
              <a:gd name="connsiteX200" fmla="*/ 549403 w 937061"/>
              <a:gd name="connsiteY200" fmla="*/ 129539 h 1282256"/>
              <a:gd name="connsiteX201" fmla="*/ 503638 w 937061"/>
              <a:gd name="connsiteY201" fmla="*/ 102348 h 1282256"/>
              <a:gd name="connsiteX202" fmla="*/ 481968 w 937061"/>
              <a:gd name="connsiteY202" fmla="*/ 111852 h 1282256"/>
              <a:gd name="connsiteX203" fmla="*/ 529275 w 937061"/>
              <a:gd name="connsiteY203" fmla="*/ 151795 h 1282256"/>
              <a:gd name="connsiteX204" fmla="*/ 540380 w 937061"/>
              <a:gd name="connsiteY204" fmla="*/ 163391 h 1282256"/>
              <a:gd name="connsiteX205" fmla="*/ 586552 w 937061"/>
              <a:gd name="connsiteY205" fmla="*/ 213729 h 1282256"/>
              <a:gd name="connsiteX206" fmla="*/ 633128 w 937061"/>
              <a:gd name="connsiteY206" fmla="*/ 217751 h 1282256"/>
              <a:gd name="connsiteX207" fmla="*/ 631375 w 937061"/>
              <a:gd name="connsiteY207" fmla="*/ 243538 h 1282256"/>
              <a:gd name="connsiteX208" fmla="*/ 670400 w 937061"/>
              <a:gd name="connsiteY208" fmla="*/ 307011 h 1282256"/>
              <a:gd name="connsiteX209" fmla="*/ 674359 w 937061"/>
              <a:gd name="connsiteY209" fmla="*/ 313002 h 1282256"/>
              <a:gd name="connsiteX210" fmla="*/ 686366 w 937061"/>
              <a:gd name="connsiteY210" fmla="*/ 351523 h 1282256"/>
              <a:gd name="connsiteX211" fmla="*/ 686786 w 937061"/>
              <a:gd name="connsiteY211" fmla="*/ 360408 h 1282256"/>
              <a:gd name="connsiteX212" fmla="*/ 624276 w 937061"/>
              <a:gd name="connsiteY212" fmla="*/ 379293 h 1282256"/>
              <a:gd name="connsiteX213" fmla="*/ 620186 w 937061"/>
              <a:gd name="connsiteY213" fmla="*/ 371494 h 1282256"/>
              <a:gd name="connsiteX214" fmla="*/ 577039 w 937061"/>
              <a:gd name="connsiteY214" fmla="*/ 307763 h 1282256"/>
              <a:gd name="connsiteX215" fmla="*/ 571263 w 937061"/>
              <a:gd name="connsiteY215" fmla="*/ 305164 h 1282256"/>
              <a:gd name="connsiteX216" fmla="*/ 561472 w 937061"/>
              <a:gd name="connsiteY216" fmla="*/ 327139 h 1282256"/>
              <a:gd name="connsiteX217" fmla="*/ 596193 w 937061"/>
              <a:gd name="connsiteY217" fmla="*/ 376131 h 1282256"/>
              <a:gd name="connsiteX218" fmla="*/ 571697 w 937061"/>
              <a:gd name="connsiteY218" fmla="*/ 430972 h 1282256"/>
              <a:gd name="connsiteX219" fmla="*/ 584565 w 937061"/>
              <a:gd name="connsiteY219" fmla="*/ 451001 h 1282256"/>
              <a:gd name="connsiteX220" fmla="*/ 618292 w 937061"/>
              <a:gd name="connsiteY220" fmla="*/ 404232 h 1282256"/>
              <a:gd name="connsiteX221" fmla="*/ 707017 w 937061"/>
              <a:gd name="connsiteY221" fmla="*/ 373985 h 1282256"/>
              <a:gd name="connsiteX222" fmla="*/ 737381 w 937061"/>
              <a:gd name="connsiteY222" fmla="*/ 385077 h 1282256"/>
              <a:gd name="connsiteX223" fmla="*/ 767814 w 937061"/>
              <a:gd name="connsiteY223" fmla="*/ 388823 h 1282256"/>
              <a:gd name="connsiteX224" fmla="*/ 765487 w 937061"/>
              <a:gd name="connsiteY224" fmla="*/ 426939 h 1282256"/>
              <a:gd name="connsiteX225" fmla="*/ 665711 w 937061"/>
              <a:gd name="connsiteY225" fmla="*/ 514227 h 1282256"/>
              <a:gd name="connsiteX226" fmla="*/ 615799 w 937061"/>
              <a:gd name="connsiteY226" fmla="*/ 534043 h 1282256"/>
              <a:gd name="connsiteX227" fmla="*/ 611378 w 937061"/>
              <a:gd name="connsiteY227" fmla="*/ 535471 h 1282256"/>
              <a:gd name="connsiteX228" fmla="*/ 545354 w 937061"/>
              <a:gd name="connsiteY228" fmla="*/ 547467 h 1282256"/>
              <a:gd name="connsiteX229" fmla="*/ 543618 w 937061"/>
              <a:gd name="connsiteY229" fmla="*/ 547992 h 1282256"/>
              <a:gd name="connsiteX230" fmla="*/ 543114 w 937061"/>
              <a:gd name="connsiteY230" fmla="*/ 378809 h 1282256"/>
              <a:gd name="connsiteX231" fmla="*/ 481297 w 937061"/>
              <a:gd name="connsiteY231" fmla="*/ 302233 h 1282256"/>
              <a:gd name="connsiteX232" fmla="*/ 497521 w 937061"/>
              <a:gd name="connsiteY232" fmla="*/ 205940 h 1282256"/>
              <a:gd name="connsiteX233" fmla="*/ 471375 w 937061"/>
              <a:gd name="connsiteY233" fmla="*/ 172476 h 1282256"/>
              <a:gd name="connsiteX234" fmla="*/ 460261 w 937061"/>
              <a:gd name="connsiteY234" fmla="*/ 46197 h 1282256"/>
              <a:gd name="connsiteX235" fmla="*/ 518054 w 937061"/>
              <a:gd name="connsiteY235" fmla="*/ 685 h 1282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937061" h="1282256">
                <a:moveTo>
                  <a:pt x="72231" y="508194"/>
                </a:moveTo>
                <a:cubicBezTo>
                  <a:pt x="110176" y="495275"/>
                  <a:pt x="141455" y="519031"/>
                  <a:pt x="139689" y="559080"/>
                </a:cubicBezTo>
                <a:cubicBezTo>
                  <a:pt x="139351" y="566068"/>
                  <a:pt x="138225" y="573202"/>
                  <a:pt x="137581" y="579636"/>
                </a:cubicBezTo>
                <a:cubicBezTo>
                  <a:pt x="149335" y="573797"/>
                  <a:pt x="161104" y="566938"/>
                  <a:pt x="173595" y="561778"/>
                </a:cubicBezTo>
                <a:cubicBezTo>
                  <a:pt x="194067" y="553512"/>
                  <a:pt x="215165" y="550836"/>
                  <a:pt x="235622" y="562333"/>
                </a:cubicBezTo>
                <a:cubicBezTo>
                  <a:pt x="249692" y="570123"/>
                  <a:pt x="258507" y="582549"/>
                  <a:pt x="265212" y="596791"/>
                </a:cubicBezTo>
                <a:cubicBezTo>
                  <a:pt x="265897" y="598294"/>
                  <a:pt x="265188" y="601073"/>
                  <a:pt x="264188" y="602277"/>
                </a:cubicBezTo>
                <a:cubicBezTo>
                  <a:pt x="251373" y="618904"/>
                  <a:pt x="247251" y="637387"/>
                  <a:pt x="251467" y="657997"/>
                </a:cubicBezTo>
                <a:cubicBezTo>
                  <a:pt x="251904" y="660360"/>
                  <a:pt x="250479" y="663679"/>
                  <a:pt x="248802" y="665620"/>
                </a:cubicBezTo>
                <a:cubicBezTo>
                  <a:pt x="232301" y="684354"/>
                  <a:pt x="223028" y="705826"/>
                  <a:pt x="226702" y="731221"/>
                </a:cubicBezTo>
                <a:cubicBezTo>
                  <a:pt x="231605" y="766574"/>
                  <a:pt x="256814" y="791656"/>
                  <a:pt x="292287" y="797322"/>
                </a:cubicBezTo>
                <a:cubicBezTo>
                  <a:pt x="300478" y="798661"/>
                  <a:pt x="309043" y="798708"/>
                  <a:pt x="318540" y="799397"/>
                </a:cubicBezTo>
                <a:cubicBezTo>
                  <a:pt x="330434" y="829589"/>
                  <a:pt x="353581" y="847922"/>
                  <a:pt x="386587" y="855674"/>
                </a:cubicBezTo>
                <a:cubicBezTo>
                  <a:pt x="388158" y="847643"/>
                  <a:pt x="389605" y="840043"/>
                  <a:pt x="391213" y="832209"/>
                </a:cubicBezTo>
                <a:cubicBezTo>
                  <a:pt x="363044" y="824173"/>
                  <a:pt x="342646" y="808591"/>
                  <a:pt x="339010" y="777893"/>
                </a:cubicBezTo>
                <a:cubicBezTo>
                  <a:pt x="336531" y="756758"/>
                  <a:pt x="346844" y="742020"/>
                  <a:pt x="374294" y="724114"/>
                </a:cubicBezTo>
                <a:cubicBezTo>
                  <a:pt x="371371" y="717117"/>
                  <a:pt x="368449" y="710120"/>
                  <a:pt x="365526" y="703124"/>
                </a:cubicBezTo>
                <a:cubicBezTo>
                  <a:pt x="339298" y="710007"/>
                  <a:pt x="321614" y="734460"/>
                  <a:pt x="314275" y="774111"/>
                </a:cubicBezTo>
                <a:cubicBezTo>
                  <a:pt x="290368" y="778122"/>
                  <a:pt x="265358" y="766244"/>
                  <a:pt x="255752" y="746224"/>
                </a:cubicBezTo>
                <a:cubicBezTo>
                  <a:pt x="248361" y="730477"/>
                  <a:pt x="249498" y="714583"/>
                  <a:pt x="257804" y="700011"/>
                </a:cubicBezTo>
                <a:cubicBezTo>
                  <a:pt x="263879" y="687685"/>
                  <a:pt x="272863" y="677876"/>
                  <a:pt x="281358" y="666529"/>
                </a:cubicBezTo>
                <a:cubicBezTo>
                  <a:pt x="279908" y="660889"/>
                  <a:pt x="277416" y="654017"/>
                  <a:pt x="276069" y="646729"/>
                </a:cubicBezTo>
                <a:cubicBezTo>
                  <a:pt x="271404" y="619276"/>
                  <a:pt x="288248" y="601294"/>
                  <a:pt x="315725" y="605586"/>
                </a:cubicBezTo>
                <a:cubicBezTo>
                  <a:pt x="326623" y="607240"/>
                  <a:pt x="337119" y="612225"/>
                  <a:pt x="348811" y="615972"/>
                </a:cubicBezTo>
                <a:cubicBezTo>
                  <a:pt x="350168" y="614499"/>
                  <a:pt x="352920" y="611750"/>
                  <a:pt x="355707" y="609198"/>
                </a:cubicBezTo>
                <a:cubicBezTo>
                  <a:pt x="375418" y="591297"/>
                  <a:pt x="401497" y="589125"/>
                  <a:pt x="423989" y="603914"/>
                </a:cubicBezTo>
                <a:cubicBezTo>
                  <a:pt x="446911" y="618826"/>
                  <a:pt x="458728" y="640883"/>
                  <a:pt x="462978" y="667189"/>
                </a:cubicBezTo>
                <a:cubicBezTo>
                  <a:pt x="467140" y="694123"/>
                  <a:pt x="460690" y="718741"/>
                  <a:pt x="447498" y="742160"/>
                </a:cubicBezTo>
                <a:cubicBezTo>
                  <a:pt x="446251" y="744224"/>
                  <a:pt x="445200" y="746252"/>
                  <a:pt x="444272" y="747849"/>
                </a:cubicBezTo>
                <a:cubicBezTo>
                  <a:pt x="452753" y="756263"/>
                  <a:pt x="461679" y="763780"/>
                  <a:pt x="468977" y="772413"/>
                </a:cubicBezTo>
                <a:cubicBezTo>
                  <a:pt x="491574" y="798793"/>
                  <a:pt x="503038" y="828859"/>
                  <a:pt x="495847" y="863799"/>
                </a:cubicBezTo>
                <a:cubicBezTo>
                  <a:pt x="489963" y="892589"/>
                  <a:pt x="473198" y="913206"/>
                  <a:pt x="444271" y="922014"/>
                </a:cubicBezTo>
                <a:lnTo>
                  <a:pt x="431747" y="921551"/>
                </a:lnTo>
                <a:lnTo>
                  <a:pt x="442410" y="937592"/>
                </a:lnTo>
                <a:cubicBezTo>
                  <a:pt x="487480" y="1016676"/>
                  <a:pt x="529845" y="1122313"/>
                  <a:pt x="543619" y="1186492"/>
                </a:cubicBezTo>
                <a:cubicBezTo>
                  <a:pt x="550598" y="1215224"/>
                  <a:pt x="555819" y="1248481"/>
                  <a:pt x="566594" y="1273228"/>
                </a:cubicBezTo>
                <a:lnTo>
                  <a:pt x="531195" y="1282256"/>
                </a:lnTo>
                <a:cubicBezTo>
                  <a:pt x="524459" y="1249229"/>
                  <a:pt x="517723" y="1216203"/>
                  <a:pt x="510987" y="1183176"/>
                </a:cubicBezTo>
                <a:cubicBezTo>
                  <a:pt x="491057" y="1106410"/>
                  <a:pt x="461690" y="1033323"/>
                  <a:pt x="419465" y="965735"/>
                </a:cubicBezTo>
                <a:lnTo>
                  <a:pt x="380666" y="911088"/>
                </a:lnTo>
                <a:lnTo>
                  <a:pt x="370913" y="906441"/>
                </a:lnTo>
                <a:cubicBezTo>
                  <a:pt x="367054" y="904302"/>
                  <a:pt x="364509" y="903754"/>
                  <a:pt x="360466" y="906130"/>
                </a:cubicBezTo>
                <a:cubicBezTo>
                  <a:pt x="346392" y="914842"/>
                  <a:pt x="331143" y="920512"/>
                  <a:pt x="314518" y="920936"/>
                </a:cubicBezTo>
                <a:cubicBezTo>
                  <a:pt x="287950" y="921567"/>
                  <a:pt x="267107" y="906882"/>
                  <a:pt x="256927" y="880449"/>
                </a:cubicBezTo>
                <a:cubicBezTo>
                  <a:pt x="252918" y="869783"/>
                  <a:pt x="251397" y="858249"/>
                  <a:pt x="248732" y="847130"/>
                </a:cubicBezTo>
                <a:cubicBezTo>
                  <a:pt x="248098" y="844804"/>
                  <a:pt x="248092" y="842563"/>
                  <a:pt x="247889" y="840361"/>
                </a:cubicBezTo>
                <a:cubicBezTo>
                  <a:pt x="238455" y="843325"/>
                  <a:pt x="229525" y="846809"/>
                  <a:pt x="220304" y="848717"/>
                </a:cubicBezTo>
                <a:cubicBezTo>
                  <a:pt x="180981" y="856390"/>
                  <a:pt x="146339" y="834274"/>
                  <a:pt x="136302" y="795389"/>
                </a:cubicBezTo>
                <a:cubicBezTo>
                  <a:pt x="134291" y="787816"/>
                  <a:pt x="132872" y="780134"/>
                  <a:pt x="132240" y="772306"/>
                </a:cubicBezTo>
                <a:cubicBezTo>
                  <a:pt x="131484" y="764909"/>
                  <a:pt x="131910" y="757293"/>
                  <a:pt x="132030" y="749123"/>
                </a:cubicBezTo>
                <a:cubicBezTo>
                  <a:pt x="127799" y="748275"/>
                  <a:pt x="123408" y="747660"/>
                  <a:pt x="118944" y="746653"/>
                </a:cubicBezTo>
                <a:cubicBezTo>
                  <a:pt x="74070" y="736407"/>
                  <a:pt x="44624" y="708238"/>
                  <a:pt x="28110" y="666272"/>
                </a:cubicBezTo>
                <a:cubicBezTo>
                  <a:pt x="15910" y="635527"/>
                  <a:pt x="10210" y="603580"/>
                  <a:pt x="18430" y="570895"/>
                </a:cubicBezTo>
                <a:cubicBezTo>
                  <a:pt x="25779" y="541222"/>
                  <a:pt x="42144" y="518440"/>
                  <a:pt x="72231" y="508194"/>
                </a:cubicBezTo>
                <a:close/>
                <a:moveTo>
                  <a:pt x="828778" y="368188"/>
                </a:moveTo>
                <a:cubicBezTo>
                  <a:pt x="858645" y="362262"/>
                  <a:pt x="883627" y="370681"/>
                  <a:pt x="903402" y="393916"/>
                </a:cubicBezTo>
                <a:cubicBezTo>
                  <a:pt x="939823" y="436686"/>
                  <a:pt x="947900" y="510155"/>
                  <a:pt x="921670" y="560021"/>
                </a:cubicBezTo>
                <a:cubicBezTo>
                  <a:pt x="910516" y="581230"/>
                  <a:pt x="894205" y="597688"/>
                  <a:pt x="873673" y="610037"/>
                </a:cubicBezTo>
                <a:cubicBezTo>
                  <a:pt x="872564" y="610650"/>
                  <a:pt x="871455" y="611263"/>
                  <a:pt x="870382" y="612071"/>
                </a:cubicBezTo>
                <a:cubicBezTo>
                  <a:pt x="874134" y="626859"/>
                  <a:pt x="879155" y="640802"/>
                  <a:pt x="881183" y="655093"/>
                </a:cubicBezTo>
                <a:cubicBezTo>
                  <a:pt x="888104" y="700259"/>
                  <a:pt x="856642" y="737240"/>
                  <a:pt x="811085" y="738732"/>
                </a:cubicBezTo>
                <a:cubicBezTo>
                  <a:pt x="805423" y="738963"/>
                  <a:pt x="799923" y="738961"/>
                  <a:pt x="793636" y="739105"/>
                </a:cubicBezTo>
                <a:cubicBezTo>
                  <a:pt x="795456" y="748953"/>
                  <a:pt x="797633" y="758532"/>
                  <a:pt x="799023" y="768256"/>
                </a:cubicBezTo>
                <a:cubicBezTo>
                  <a:pt x="800761" y="780973"/>
                  <a:pt x="799166" y="793286"/>
                  <a:pt x="794668" y="805320"/>
                </a:cubicBezTo>
                <a:cubicBezTo>
                  <a:pt x="785846" y="828135"/>
                  <a:pt x="763672" y="842622"/>
                  <a:pt x="736637" y="842933"/>
                </a:cubicBezTo>
                <a:cubicBezTo>
                  <a:pt x="728307" y="843046"/>
                  <a:pt x="719830" y="842371"/>
                  <a:pt x="711441" y="841070"/>
                </a:cubicBezTo>
                <a:cubicBezTo>
                  <a:pt x="707480" y="840580"/>
                  <a:pt x="705153" y="841213"/>
                  <a:pt x="702708" y="844516"/>
                </a:cubicBezTo>
                <a:cubicBezTo>
                  <a:pt x="696891" y="852721"/>
                  <a:pt x="690436" y="860229"/>
                  <a:pt x="683025" y="866563"/>
                </a:cubicBezTo>
                <a:lnTo>
                  <a:pt x="657843" y="881435"/>
                </a:lnTo>
                <a:lnTo>
                  <a:pt x="694319" y="1016214"/>
                </a:lnTo>
                <a:cubicBezTo>
                  <a:pt x="705217" y="1069419"/>
                  <a:pt x="712131" y="1119734"/>
                  <a:pt x="713201" y="1156998"/>
                </a:cubicBezTo>
                <a:cubicBezTo>
                  <a:pt x="715065" y="1190532"/>
                  <a:pt x="714032" y="1228757"/>
                  <a:pt x="720960" y="1258622"/>
                </a:cubicBezTo>
                <a:lnTo>
                  <a:pt x="679557" y="1261399"/>
                </a:lnTo>
                <a:cubicBezTo>
                  <a:pt x="678850" y="1223119"/>
                  <a:pt x="678143" y="1184840"/>
                  <a:pt x="677437" y="1146560"/>
                </a:cubicBezTo>
                <a:cubicBezTo>
                  <a:pt x="674228" y="1101631"/>
                  <a:pt x="668194" y="1057242"/>
                  <a:pt x="658812" y="1013559"/>
                </a:cubicBezTo>
                <a:lnTo>
                  <a:pt x="620096" y="884815"/>
                </a:lnTo>
                <a:lnTo>
                  <a:pt x="617487" y="885041"/>
                </a:lnTo>
                <a:cubicBezTo>
                  <a:pt x="604917" y="882194"/>
                  <a:pt x="593230" y="875442"/>
                  <a:pt x="582656" y="865072"/>
                </a:cubicBezTo>
                <a:cubicBezTo>
                  <a:pt x="556244" y="838990"/>
                  <a:pt x="550041" y="806525"/>
                  <a:pt x="558217" y="771403"/>
                </a:cubicBezTo>
                <a:cubicBezTo>
                  <a:pt x="562112" y="754999"/>
                  <a:pt x="569609" y="739354"/>
                  <a:pt x="575867" y="722513"/>
                </a:cubicBezTo>
                <a:cubicBezTo>
                  <a:pt x="571718" y="718798"/>
                  <a:pt x="565774" y="714192"/>
                  <a:pt x="560670" y="708618"/>
                </a:cubicBezTo>
                <a:cubicBezTo>
                  <a:pt x="531466" y="677348"/>
                  <a:pt x="519772" y="641620"/>
                  <a:pt x="534291" y="600031"/>
                </a:cubicBezTo>
                <a:cubicBezTo>
                  <a:pt x="540848" y="581504"/>
                  <a:pt x="552919" y="567458"/>
                  <a:pt x="572231" y="560631"/>
                </a:cubicBezTo>
                <a:cubicBezTo>
                  <a:pt x="582540" y="556892"/>
                  <a:pt x="593183" y="557167"/>
                  <a:pt x="603475" y="559950"/>
                </a:cubicBezTo>
                <a:cubicBezTo>
                  <a:pt x="609267" y="561527"/>
                  <a:pt x="614846" y="564164"/>
                  <a:pt x="618559" y="565514"/>
                </a:cubicBezTo>
                <a:cubicBezTo>
                  <a:pt x="629322" y="557618"/>
                  <a:pt x="638415" y="548400"/>
                  <a:pt x="649454" y="543101"/>
                </a:cubicBezTo>
                <a:cubicBezTo>
                  <a:pt x="672605" y="531694"/>
                  <a:pt x="692487" y="542279"/>
                  <a:pt x="697970" y="567543"/>
                </a:cubicBezTo>
                <a:cubicBezTo>
                  <a:pt x="699586" y="575189"/>
                  <a:pt x="699788" y="582892"/>
                  <a:pt x="700456" y="590917"/>
                </a:cubicBezTo>
                <a:cubicBezTo>
                  <a:pt x="706933" y="593998"/>
                  <a:pt x="713927" y="596576"/>
                  <a:pt x="720550" y="600445"/>
                </a:cubicBezTo>
                <a:cubicBezTo>
                  <a:pt x="735858" y="609431"/>
                  <a:pt x="747467" y="621545"/>
                  <a:pt x="751604" y="639520"/>
                </a:cubicBezTo>
                <a:cubicBezTo>
                  <a:pt x="755595" y="656708"/>
                  <a:pt x="750549" y="671289"/>
                  <a:pt x="738347" y="683525"/>
                </a:cubicBezTo>
                <a:cubicBezTo>
                  <a:pt x="729932" y="692006"/>
                  <a:pt x="719754" y="697554"/>
                  <a:pt x="707956" y="700956"/>
                </a:cubicBezTo>
                <a:cubicBezTo>
                  <a:pt x="693641" y="669787"/>
                  <a:pt x="669443" y="653481"/>
                  <a:pt x="634896" y="651717"/>
                </a:cubicBezTo>
                <a:cubicBezTo>
                  <a:pt x="634543" y="659726"/>
                  <a:pt x="634350" y="667503"/>
                  <a:pt x="633997" y="675512"/>
                </a:cubicBezTo>
                <a:cubicBezTo>
                  <a:pt x="660271" y="678805"/>
                  <a:pt x="681371" y="689369"/>
                  <a:pt x="687058" y="716835"/>
                </a:cubicBezTo>
                <a:cubicBezTo>
                  <a:pt x="692854" y="744894"/>
                  <a:pt x="679387" y="765716"/>
                  <a:pt x="656986" y="782282"/>
                </a:cubicBezTo>
                <a:cubicBezTo>
                  <a:pt x="661091" y="789060"/>
                  <a:pt x="665158" y="795641"/>
                  <a:pt x="669532" y="802778"/>
                </a:cubicBezTo>
                <a:cubicBezTo>
                  <a:pt x="693852" y="786673"/>
                  <a:pt x="709290" y="765487"/>
                  <a:pt x="712109" y="736651"/>
                </a:cubicBezTo>
                <a:cubicBezTo>
                  <a:pt x="712907" y="727745"/>
                  <a:pt x="715710" y="724171"/>
                  <a:pt x="723692" y="721066"/>
                </a:cubicBezTo>
                <a:cubicBezTo>
                  <a:pt x="753809" y="708779"/>
                  <a:pt x="773689" y="687383"/>
                  <a:pt x="776459" y="653872"/>
                </a:cubicBezTo>
                <a:cubicBezTo>
                  <a:pt x="779084" y="619572"/>
                  <a:pt x="762709" y="594895"/>
                  <a:pt x="733368" y="578317"/>
                </a:cubicBezTo>
                <a:cubicBezTo>
                  <a:pt x="727912" y="575252"/>
                  <a:pt x="725127" y="572303"/>
                  <a:pt x="723890" y="565605"/>
                </a:cubicBezTo>
                <a:cubicBezTo>
                  <a:pt x="720505" y="547287"/>
                  <a:pt x="710304" y="532876"/>
                  <a:pt x="694098" y="523444"/>
                </a:cubicBezTo>
                <a:cubicBezTo>
                  <a:pt x="690671" y="521430"/>
                  <a:pt x="689446" y="519211"/>
                  <a:pt x="690243" y="515805"/>
                </a:cubicBezTo>
                <a:cubicBezTo>
                  <a:pt x="692866" y="505747"/>
                  <a:pt x="694394" y="495279"/>
                  <a:pt x="698774" y="485914"/>
                </a:cubicBezTo>
                <a:cubicBezTo>
                  <a:pt x="710120" y="462428"/>
                  <a:pt x="731075" y="453464"/>
                  <a:pt x="755797" y="452765"/>
                </a:cubicBezTo>
                <a:cubicBezTo>
                  <a:pt x="771597" y="452290"/>
                  <a:pt x="787712" y="454610"/>
                  <a:pt x="802978" y="455658"/>
                </a:cubicBezTo>
                <a:cubicBezTo>
                  <a:pt x="800042" y="449682"/>
                  <a:pt x="795827" y="442313"/>
                  <a:pt x="792796" y="434725"/>
                </a:cubicBezTo>
                <a:cubicBezTo>
                  <a:pt x="780108" y="402441"/>
                  <a:pt x="795007" y="375039"/>
                  <a:pt x="828778" y="368188"/>
                </a:cubicBezTo>
                <a:close/>
                <a:moveTo>
                  <a:pt x="80732" y="236718"/>
                </a:moveTo>
                <a:cubicBezTo>
                  <a:pt x="82386" y="239060"/>
                  <a:pt x="84041" y="241402"/>
                  <a:pt x="85733" y="243941"/>
                </a:cubicBezTo>
                <a:cubicBezTo>
                  <a:pt x="105038" y="272355"/>
                  <a:pt x="132213" y="289334"/>
                  <a:pt x="165483" y="295204"/>
                </a:cubicBezTo>
                <a:cubicBezTo>
                  <a:pt x="183391" y="298413"/>
                  <a:pt x="193256" y="308813"/>
                  <a:pt x="199590" y="324345"/>
                </a:cubicBezTo>
                <a:cubicBezTo>
                  <a:pt x="208088" y="344979"/>
                  <a:pt x="200922" y="370136"/>
                  <a:pt x="183395" y="381115"/>
                </a:cubicBezTo>
                <a:cubicBezTo>
                  <a:pt x="178799" y="383798"/>
                  <a:pt x="173231" y="385642"/>
                  <a:pt x="167577" y="388113"/>
                </a:cubicBezTo>
                <a:cubicBezTo>
                  <a:pt x="171406" y="392294"/>
                  <a:pt x="175861" y="396564"/>
                  <a:pt x="179565" y="401175"/>
                </a:cubicBezTo>
                <a:cubicBezTo>
                  <a:pt x="191398" y="416711"/>
                  <a:pt x="191808" y="434357"/>
                  <a:pt x="179992" y="449781"/>
                </a:cubicBezTo>
                <a:cubicBezTo>
                  <a:pt x="161928" y="473286"/>
                  <a:pt x="138040" y="484014"/>
                  <a:pt x="108044" y="482632"/>
                </a:cubicBezTo>
                <a:cubicBezTo>
                  <a:pt x="70199" y="480662"/>
                  <a:pt x="58475" y="484458"/>
                  <a:pt x="27201" y="505923"/>
                </a:cubicBezTo>
                <a:cubicBezTo>
                  <a:pt x="7335" y="488816"/>
                  <a:pt x="-2562" y="467219"/>
                  <a:pt x="570" y="441177"/>
                </a:cubicBezTo>
                <a:cubicBezTo>
                  <a:pt x="5466" y="399329"/>
                  <a:pt x="29111" y="372959"/>
                  <a:pt x="70413" y="361661"/>
                </a:cubicBezTo>
                <a:cubicBezTo>
                  <a:pt x="68706" y="360143"/>
                  <a:pt x="67197" y="358588"/>
                  <a:pt x="65724" y="357231"/>
                </a:cubicBezTo>
                <a:cubicBezTo>
                  <a:pt x="47471" y="340029"/>
                  <a:pt x="37055" y="318936"/>
                  <a:pt x="36050" y="293659"/>
                </a:cubicBezTo>
                <a:cubicBezTo>
                  <a:pt x="35113" y="266537"/>
                  <a:pt x="51607" y="245563"/>
                  <a:pt x="80732" y="236718"/>
                </a:cubicBezTo>
                <a:close/>
                <a:moveTo>
                  <a:pt x="734063" y="115786"/>
                </a:moveTo>
                <a:cubicBezTo>
                  <a:pt x="769312" y="112531"/>
                  <a:pt x="794903" y="133062"/>
                  <a:pt x="800039" y="168575"/>
                </a:cubicBezTo>
                <a:cubicBezTo>
                  <a:pt x="802927" y="188615"/>
                  <a:pt x="799667" y="207347"/>
                  <a:pt x="790133" y="225202"/>
                </a:cubicBezTo>
                <a:cubicBezTo>
                  <a:pt x="789688" y="226098"/>
                  <a:pt x="789279" y="227193"/>
                  <a:pt x="788636" y="228126"/>
                </a:cubicBezTo>
                <a:cubicBezTo>
                  <a:pt x="788673" y="228323"/>
                  <a:pt x="788709" y="228520"/>
                  <a:pt x="788782" y="228914"/>
                </a:cubicBezTo>
                <a:cubicBezTo>
                  <a:pt x="828453" y="224231"/>
                  <a:pt x="859115" y="239140"/>
                  <a:pt x="879477" y="273265"/>
                </a:cubicBezTo>
                <a:cubicBezTo>
                  <a:pt x="893897" y="297285"/>
                  <a:pt x="893683" y="322583"/>
                  <a:pt x="880462" y="348046"/>
                </a:cubicBezTo>
                <a:cubicBezTo>
                  <a:pt x="878741" y="347548"/>
                  <a:pt x="877093" y="347446"/>
                  <a:pt x="875371" y="346949"/>
                </a:cubicBezTo>
                <a:cubicBezTo>
                  <a:pt x="850156" y="338368"/>
                  <a:pt x="825797" y="341036"/>
                  <a:pt x="802289" y="352714"/>
                </a:cubicBezTo>
                <a:cubicBezTo>
                  <a:pt x="779174" y="364318"/>
                  <a:pt x="755458" y="366052"/>
                  <a:pt x="731227" y="357290"/>
                </a:cubicBezTo>
                <a:cubicBezTo>
                  <a:pt x="714189" y="351067"/>
                  <a:pt x="701420" y="340390"/>
                  <a:pt x="699035" y="320868"/>
                </a:cubicBezTo>
                <a:cubicBezTo>
                  <a:pt x="697732" y="310516"/>
                  <a:pt x="701091" y="301136"/>
                  <a:pt x="705546" y="292165"/>
                </a:cubicBezTo>
                <a:cubicBezTo>
                  <a:pt x="706115" y="290837"/>
                  <a:pt x="706882" y="289474"/>
                  <a:pt x="707611" y="287913"/>
                </a:cubicBezTo>
                <a:cubicBezTo>
                  <a:pt x="702111" y="287911"/>
                  <a:pt x="696917" y="288463"/>
                  <a:pt x="691898" y="287761"/>
                </a:cubicBezTo>
                <a:cubicBezTo>
                  <a:pt x="673669" y="285018"/>
                  <a:pt x="662761" y="273386"/>
                  <a:pt x="656836" y="256759"/>
                </a:cubicBezTo>
                <a:cubicBezTo>
                  <a:pt x="652880" y="245268"/>
                  <a:pt x="652504" y="233319"/>
                  <a:pt x="657076" y="221678"/>
                </a:cubicBezTo>
                <a:cubicBezTo>
                  <a:pt x="660099" y="213786"/>
                  <a:pt x="664631" y="207448"/>
                  <a:pt x="672162" y="203002"/>
                </a:cubicBezTo>
                <a:cubicBezTo>
                  <a:pt x="704464" y="183791"/>
                  <a:pt x="725615" y="156050"/>
                  <a:pt x="732996" y="118834"/>
                </a:cubicBezTo>
                <a:cubicBezTo>
                  <a:pt x="733405" y="117741"/>
                  <a:pt x="733851" y="116844"/>
                  <a:pt x="734063" y="115786"/>
                </a:cubicBezTo>
                <a:close/>
                <a:moveTo>
                  <a:pt x="234805" y="54681"/>
                </a:moveTo>
                <a:cubicBezTo>
                  <a:pt x="244119" y="50796"/>
                  <a:pt x="254214" y="48930"/>
                  <a:pt x="265378" y="49820"/>
                </a:cubicBezTo>
                <a:cubicBezTo>
                  <a:pt x="285431" y="51412"/>
                  <a:pt x="301834" y="60807"/>
                  <a:pt x="314937" y="75496"/>
                </a:cubicBezTo>
                <a:cubicBezTo>
                  <a:pt x="346284" y="110647"/>
                  <a:pt x="354358" y="152137"/>
                  <a:pt x="345601" y="197347"/>
                </a:cubicBezTo>
                <a:cubicBezTo>
                  <a:pt x="343095" y="210236"/>
                  <a:pt x="338042" y="222577"/>
                  <a:pt x="334083" y="235327"/>
                </a:cubicBezTo>
                <a:cubicBezTo>
                  <a:pt x="396552" y="283468"/>
                  <a:pt x="397932" y="358175"/>
                  <a:pt x="353353" y="413468"/>
                </a:cubicBezTo>
                <a:cubicBezTo>
                  <a:pt x="386181" y="433475"/>
                  <a:pt x="408834" y="461271"/>
                  <a:pt x="418223" y="498850"/>
                </a:cubicBezTo>
                <a:cubicBezTo>
                  <a:pt x="424422" y="523575"/>
                  <a:pt x="422771" y="547713"/>
                  <a:pt x="414075" y="570097"/>
                </a:cubicBezTo>
                <a:cubicBezTo>
                  <a:pt x="400353" y="570800"/>
                  <a:pt x="387201" y="570175"/>
                  <a:pt x="374791" y="572468"/>
                </a:cubicBezTo>
                <a:cubicBezTo>
                  <a:pt x="365336" y="574215"/>
                  <a:pt x="356339" y="579545"/>
                  <a:pt x="347212" y="583064"/>
                </a:cubicBezTo>
                <a:cubicBezTo>
                  <a:pt x="345118" y="583858"/>
                  <a:pt x="342703" y="585119"/>
                  <a:pt x="340945" y="584425"/>
                </a:cubicBezTo>
                <a:cubicBezTo>
                  <a:pt x="320158" y="576656"/>
                  <a:pt x="306706" y="577716"/>
                  <a:pt x="286621" y="583668"/>
                </a:cubicBezTo>
                <a:cubicBezTo>
                  <a:pt x="275089" y="560947"/>
                  <a:pt x="258734" y="542988"/>
                  <a:pt x="233948" y="534531"/>
                </a:cubicBezTo>
                <a:cubicBezTo>
                  <a:pt x="209361" y="526039"/>
                  <a:pt x="185309" y="529261"/>
                  <a:pt x="162779" y="538517"/>
                </a:cubicBezTo>
                <a:cubicBezTo>
                  <a:pt x="157261" y="526295"/>
                  <a:pt x="151853" y="514665"/>
                  <a:pt x="146371" y="502641"/>
                </a:cubicBezTo>
                <a:cubicBezTo>
                  <a:pt x="166223" y="496529"/>
                  <a:pt x="183874" y="485119"/>
                  <a:pt x="196829" y="467040"/>
                </a:cubicBezTo>
                <a:cubicBezTo>
                  <a:pt x="227102" y="489760"/>
                  <a:pt x="261161" y="489985"/>
                  <a:pt x="291634" y="464187"/>
                </a:cubicBezTo>
                <a:cubicBezTo>
                  <a:pt x="303898" y="479847"/>
                  <a:pt x="319250" y="491269"/>
                  <a:pt x="339848" y="495814"/>
                </a:cubicBezTo>
                <a:cubicBezTo>
                  <a:pt x="341456" y="487981"/>
                  <a:pt x="343137" y="480540"/>
                  <a:pt x="344709" y="472509"/>
                </a:cubicBezTo>
                <a:cubicBezTo>
                  <a:pt x="322528" y="466016"/>
                  <a:pt x="308439" y="451508"/>
                  <a:pt x="302160" y="429650"/>
                </a:cubicBezTo>
                <a:cubicBezTo>
                  <a:pt x="295916" y="407989"/>
                  <a:pt x="301505" y="388623"/>
                  <a:pt x="317151" y="371880"/>
                </a:cubicBezTo>
                <a:cubicBezTo>
                  <a:pt x="311383" y="366020"/>
                  <a:pt x="305921" y="360715"/>
                  <a:pt x="300153" y="354855"/>
                </a:cubicBezTo>
                <a:cubicBezTo>
                  <a:pt x="284879" y="370308"/>
                  <a:pt x="276797" y="388301"/>
                  <a:pt x="275979" y="409229"/>
                </a:cubicBezTo>
                <a:cubicBezTo>
                  <a:pt x="275646" y="418457"/>
                  <a:pt x="277948" y="427606"/>
                  <a:pt x="278835" y="436812"/>
                </a:cubicBezTo>
                <a:cubicBezTo>
                  <a:pt x="279002" y="438818"/>
                  <a:pt x="278688" y="441524"/>
                  <a:pt x="277330" y="442997"/>
                </a:cubicBezTo>
                <a:cubicBezTo>
                  <a:pt x="260099" y="463292"/>
                  <a:pt x="230451" y="464901"/>
                  <a:pt x="211427" y="446824"/>
                </a:cubicBezTo>
                <a:cubicBezTo>
                  <a:pt x="209954" y="445467"/>
                  <a:pt x="208941" y="442191"/>
                  <a:pt x="209401" y="440273"/>
                </a:cubicBezTo>
                <a:cubicBezTo>
                  <a:pt x="212477" y="426056"/>
                  <a:pt x="211775" y="412334"/>
                  <a:pt x="206434" y="398858"/>
                </a:cubicBezTo>
                <a:cubicBezTo>
                  <a:pt x="205748" y="397356"/>
                  <a:pt x="205990" y="394255"/>
                  <a:pt x="207223" y="393213"/>
                </a:cubicBezTo>
                <a:cubicBezTo>
                  <a:pt x="231524" y="370389"/>
                  <a:pt x="232881" y="331435"/>
                  <a:pt x="213263" y="300227"/>
                </a:cubicBezTo>
                <a:cubicBezTo>
                  <a:pt x="212417" y="298958"/>
                  <a:pt x="211768" y="297651"/>
                  <a:pt x="210849" y="295987"/>
                </a:cubicBezTo>
                <a:cubicBezTo>
                  <a:pt x="217525" y="293531"/>
                  <a:pt x="224114" y="291704"/>
                  <a:pt x="230359" y="289124"/>
                </a:cubicBezTo>
                <a:cubicBezTo>
                  <a:pt x="263644" y="275232"/>
                  <a:pt x="282205" y="244506"/>
                  <a:pt x="278448" y="208737"/>
                </a:cubicBezTo>
                <a:cubicBezTo>
                  <a:pt x="277932" y="203741"/>
                  <a:pt x="278998" y="200692"/>
                  <a:pt x="283559" y="197812"/>
                </a:cubicBezTo>
                <a:cubicBezTo>
                  <a:pt x="302800" y="185089"/>
                  <a:pt x="313049" y="166696"/>
                  <a:pt x="314933" y="142718"/>
                </a:cubicBezTo>
                <a:cubicBezTo>
                  <a:pt x="306726" y="142401"/>
                  <a:pt x="299111" y="141975"/>
                  <a:pt x="291729" y="141710"/>
                </a:cubicBezTo>
                <a:cubicBezTo>
                  <a:pt x="288305" y="184917"/>
                  <a:pt x="240257" y="198277"/>
                  <a:pt x="204653" y="172059"/>
                </a:cubicBezTo>
                <a:cubicBezTo>
                  <a:pt x="199850" y="178039"/>
                  <a:pt x="195085" y="184217"/>
                  <a:pt x="190282" y="190196"/>
                </a:cubicBezTo>
                <a:cubicBezTo>
                  <a:pt x="203291" y="203274"/>
                  <a:pt x="223160" y="209381"/>
                  <a:pt x="254302" y="210348"/>
                </a:cubicBezTo>
                <a:cubicBezTo>
                  <a:pt x="258834" y="241492"/>
                  <a:pt x="238558" y="268460"/>
                  <a:pt x="206445" y="272154"/>
                </a:cubicBezTo>
                <a:cubicBezTo>
                  <a:pt x="171144" y="276232"/>
                  <a:pt x="139743" y="266146"/>
                  <a:pt x="114462" y="240670"/>
                </a:cubicBezTo>
                <a:cubicBezTo>
                  <a:pt x="86234" y="212479"/>
                  <a:pt x="89402" y="167894"/>
                  <a:pt x="120246" y="146306"/>
                </a:cubicBezTo>
                <a:cubicBezTo>
                  <a:pt x="131958" y="138030"/>
                  <a:pt x="145083" y="135198"/>
                  <a:pt x="159117" y="137290"/>
                </a:cubicBezTo>
                <a:cubicBezTo>
                  <a:pt x="163311" y="137940"/>
                  <a:pt x="165136" y="136789"/>
                  <a:pt x="166880" y="133004"/>
                </a:cubicBezTo>
                <a:cubicBezTo>
                  <a:pt x="177313" y="110095"/>
                  <a:pt x="189847" y="88630"/>
                  <a:pt x="208914" y="71662"/>
                </a:cubicBezTo>
                <a:cubicBezTo>
                  <a:pt x="216957" y="64472"/>
                  <a:pt x="225490" y="58567"/>
                  <a:pt x="234805" y="54681"/>
                </a:cubicBezTo>
                <a:close/>
                <a:moveTo>
                  <a:pt x="518054" y="685"/>
                </a:moveTo>
                <a:cubicBezTo>
                  <a:pt x="535695" y="-1964"/>
                  <a:pt x="551960" y="3383"/>
                  <a:pt x="567481" y="11310"/>
                </a:cubicBezTo>
                <a:cubicBezTo>
                  <a:pt x="586392" y="21056"/>
                  <a:pt x="602181" y="34843"/>
                  <a:pt x="617166" y="49796"/>
                </a:cubicBezTo>
                <a:cubicBezTo>
                  <a:pt x="619412" y="52029"/>
                  <a:pt x="621119" y="53546"/>
                  <a:pt x="624803" y="51439"/>
                </a:cubicBezTo>
                <a:cubicBezTo>
                  <a:pt x="645553" y="40272"/>
                  <a:pt x="666213" y="40732"/>
                  <a:pt x="685335" y="54921"/>
                </a:cubicBezTo>
                <a:cubicBezTo>
                  <a:pt x="704960" y="69628"/>
                  <a:pt x="713618" y="90027"/>
                  <a:pt x="709531" y="114208"/>
                </a:cubicBezTo>
                <a:cubicBezTo>
                  <a:pt x="704617" y="143838"/>
                  <a:pt x="686008" y="164388"/>
                  <a:pt x="661812" y="180063"/>
                </a:cubicBezTo>
                <a:cubicBezTo>
                  <a:pt x="646343" y="190051"/>
                  <a:pt x="629358" y="196244"/>
                  <a:pt x="610202" y="195099"/>
                </a:cubicBezTo>
                <a:cubicBezTo>
                  <a:pt x="586961" y="193894"/>
                  <a:pt x="565244" y="174481"/>
                  <a:pt x="562692" y="152954"/>
                </a:cubicBezTo>
                <a:cubicBezTo>
                  <a:pt x="585571" y="146688"/>
                  <a:pt x="602749" y="132718"/>
                  <a:pt x="615624" y="112005"/>
                </a:cubicBezTo>
                <a:cubicBezTo>
                  <a:pt x="608733" y="107779"/>
                  <a:pt x="602074" y="103714"/>
                  <a:pt x="594985" y="99523"/>
                </a:cubicBezTo>
                <a:cubicBezTo>
                  <a:pt x="584014" y="116217"/>
                  <a:pt x="569428" y="127672"/>
                  <a:pt x="549403" y="129539"/>
                </a:cubicBezTo>
                <a:cubicBezTo>
                  <a:pt x="528196" y="131624"/>
                  <a:pt x="513136" y="121778"/>
                  <a:pt x="503638" y="102348"/>
                </a:cubicBezTo>
                <a:cubicBezTo>
                  <a:pt x="496480" y="105504"/>
                  <a:pt x="489322" y="108659"/>
                  <a:pt x="481968" y="111852"/>
                </a:cubicBezTo>
                <a:cubicBezTo>
                  <a:pt x="491757" y="132858"/>
                  <a:pt x="507348" y="146680"/>
                  <a:pt x="529275" y="151795"/>
                </a:cubicBezTo>
                <a:cubicBezTo>
                  <a:pt x="536517" y="153512"/>
                  <a:pt x="538661" y="157394"/>
                  <a:pt x="540380" y="163391"/>
                </a:cubicBezTo>
                <a:cubicBezTo>
                  <a:pt x="547848" y="187270"/>
                  <a:pt x="562876" y="204659"/>
                  <a:pt x="586552" y="213729"/>
                </a:cubicBezTo>
                <a:cubicBezTo>
                  <a:pt x="601672" y="219490"/>
                  <a:pt x="617458" y="220036"/>
                  <a:pt x="633128" y="217751"/>
                </a:cubicBezTo>
                <a:cubicBezTo>
                  <a:pt x="632490" y="226425"/>
                  <a:pt x="631028" y="235047"/>
                  <a:pt x="631375" y="243538"/>
                </a:cubicBezTo>
                <a:cubicBezTo>
                  <a:pt x="632531" y="271842"/>
                  <a:pt x="644151" y="293936"/>
                  <a:pt x="670400" y="307011"/>
                </a:cubicBezTo>
                <a:cubicBezTo>
                  <a:pt x="672391" y="307865"/>
                  <a:pt x="674389" y="310959"/>
                  <a:pt x="674359" y="313002"/>
                </a:cubicBezTo>
                <a:cubicBezTo>
                  <a:pt x="674507" y="327029"/>
                  <a:pt x="678128" y="340009"/>
                  <a:pt x="686366" y="351523"/>
                </a:cubicBezTo>
                <a:cubicBezTo>
                  <a:pt x="688597" y="354777"/>
                  <a:pt x="688444" y="357250"/>
                  <a:pt x="686786" y="360408"/>
                </a:cubicBezTo>
                <a:cubicBezTo>
                  <a:pt x="674346" y="383485"/>
                  <a:pt x="647586" y="391893"/>
                  <a:pt x="624276" y="379293"/>
                </a:cubicBezTo>
                <a:cubicBezTo>
                  <a:pt x="622212" y="378045"/>
                  <a:pt x="620696" y="374251"/>
                  <a:pt x="620186" y="371494"/>
                </a:cubicBezTo>
                <a:cubicBezTo>
                  <a:pt x="616003" y="343340"/>
                  <a:pt x="601859" y="321918"/>
                  <a:pt x="577039" y="307763"/>
                </a:cubicBezTo>
                <a:cubicBezTo>
                  <a:pt x="575443" y="306837"/>
                  <a:pt x="573488" y="306179"/>
                  <a:pt x="571263" y="305164"/>
                </a:cubicBezTo>
                <a:cubicBezTo>
                  <a:pt x="567934" y="312501"/>
                  <a:pt x="564766" y="319605"/>
                  <a:pt x="561472" y="327139"/>
                </a:cubicBezTo>
                <a:cubicBezTo>
                  <a:pt x="582070" y="337186"/>
                  <a:pt x="594443" y="353436"/>
                  <a:pt x="596193" y="376131"/>
                </a:cubicBezTo>
                <a:cubicBezTo>
                  <a:pt x="598066" y="398396"/>
                  <a:pt x="590093" y="416979"/>
                  <a:pt x="571697" y="430972"/>
                </a:cubicBezTo>
                <a:cubicBezTo>
                  <a:pt x="575998" y="437714"/>
                  <a:pt x="580263" y="444259"/>
                  <a:pt x="584565" y="451001"/>
                </a:cubicBezTo>
                <a:cubicBezTo>
                  <a:pt x="602215" y="439591"/>
                  <a:pt x="612471" y="423437"/>
                  <a:pt x="618292" y="404232"/>
                </a:cubicBezTo>
                <a:cubicBezTo>
                  <a:pt x="656636" y="417720"/>
                  <a:pt x="688185" y="404353"/>
                  <a:pt x="707017" y="373985"/>
                </a:cubicBezTo>
                <a:cubicBezTo>
                  <a:pt x="717097" y="377826"/>
                  <a:pt x="726965" y="382724"/>
                  <a:pt x="737381" y="385077"/>
                </a:cubicBezTo>
                <a:cubicBezTo>
                  <a:pt x="747600" y="387467"/>
                  <a:pt x="758243" y="387740"/>
                  <a:pt x="767814" y="388823"/>
                </a:cubicBezTo>
                <a:cubicBezTo>
                  <a:pt x="767007" y="400991"/>
                  <a:pt x="766309" y="413750"/>
                  <a:pt x="765487" y="426939"/>
                </a:cubicBezTo>
                <a:cubicBezTo>
                  <a:pt x="708784" y="427639"/>
                  <a:pt x="673764" y="455296"/>
                  <a:pt x="665711" y="514227"/>
                </a:cubicBezTo>
                <a:cubicBezTo>
                  <a:pt x="646576" y="514301"/>
                  <a:pt x="629861" y="520852"/>
                  <a:pt x="615799" y="534043"/>
                </a:cubicBezTo>
                <a:cubicBezTo>
                  <a:pt x="614762" y="535049"/>
                  <a:pt x="612633" y="535647"/>
                  <a:pt x="611378" y="535471"/>
                </a:cubicBezTo>
                <a:cubicBezTo>
                  <a:pt x="587569" y="530093"/>
                  <a:pt x="565924" y="535315"/>
                  <a:pt x="545354" y="547467"/>
                </a:cubicBezTo>
                <a:cubicBezTo>
                  <a:pt x="544800" y="547774"/>
                  <a:pt x="544172" y="547686"/>
                  <a:pt x="543618" y="547992"/>
                </a:cubicBezTo>
                <a:cubicBezTo>
                  <a:pt x="504751" y="508527"/>
                  <a:pt x="497966" y="435430"/>
                  <a:pt x="543114" y="378809"/>
                </a:cubicBezTo>
                <a:cubicBezTo>
                  <a:pt x="513284" y="360692"/>
                  <a:pt x="490336" y="336822"/>
                  <a:pt x="481297" y="302233"/>
                </a:cubicBezTo>
                <a:cubicBezTo>
                  <a:pt x="471988" y="267287"/>
                  <a:pt x="479922" y="235266"/>
                  <a:pt x="497521" y="205940"/>
                </a:cubicBezTo>
                <a:cubicBezTo>
                  <a:pt x="488494" y="194571"/>
                  <a:pt x="478826" y="184135"/>
                  <a:pt x="471375" y="172476"/>
                </a:cubicBezTo>
                <a:cubicBezTo>
                  <a:pt x="446267" y="132505"/>
                  <a:pt x="440053" y="90061"/>
                  <a:pt x="460261" y="46197"/>
                </a:cubicBezTo>
                <a:cubicBezTo>
                  <a:pt x="471621" y="21691"/>
                  <a:pt x="490099" y="4833"/>
                  <a:pt x="518054" y="685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AA7268B2-ADB1-4901-834F-3D4CA43E2EB1}"/>
              </a:ext>
            </a:extLst>
          </p:cNvPr>
          <p:cNvSpPr/>
          <p:nvPr userDrawn="1"/>
        </p:nvSpPr>
        <p:spPr>
          <a:xfrm rot="16200000">
            <a:off x="10203794" y="3334297"/>
            <a:ext cx="3200653" cy="139596"/>
          </a:xfrm>
          <a:custGeom>
            <a:avLst/>
            <a:gdLst>
              <a:gd name="connsiteX0" fmla="*/ 3200653 w 3200653"/>
              <a:gd name="connsiteY0" fmla="*/ 78173 h 139596"/>
              <a:gd name="connsiteX1" fmla="*/ 3200653 w 3200653"/>
              <a:gd name="connsiteY1" fmla="*/ 98497 h 139596"/>
              <a:gd name="connsiteX2" fmla="*/ 3127329 w 3200653"/>
              <a:gd name="connsiteY2" fmla="*/ 93449 h 139596"/>
              <a:gd name="connsiteX3" fmla="*/ 2836766 w 3200653"/>
              <a:gd name="connsiteY3" fmla="*/ 58277 h 139596"/>
              <a:gd name="connsiteX4" fmla="*/ 2022337 w 3200653"/>
              <a:gd name="connsiteY4" fmla="*/ 26353 h 139596"/>
              <a:gd name="connsiteX5" fmla="*/ 1297739 w 3200653"/>
              <a:gd name="connsiteY5" fmla="*/ 62733 h 139596"/>
              <a:gd name="connsiteX6" fmla="*/ 703065 w 3200653"/>
              <a:gd name="connsiteY6" fmla="*/ 112473 h 139596"/>
              <a:gd name="connsiteX7" fmla="*/ 61306 w 3200653"/>
              <a:gd name="connsiteY7" fmla="*/ 139201 h 139596"/>
              <a:gd name="connsiteX8" fmla="*/ 0 w 3200653"/>
              <a:gd name="connsiteY8" fmla="*/ 136865 h 139596"/>
              <a:gd name="connsiteX9" fmla="*/ 0 w 3200653"/>
              <a:gd name="connsiteY9" fmla="*/ 116626 h 139596"/>
              <a:gd name="connsiteX10" fmla="*/ 10206 w 3200653"/>
              <a:gd name="connsiteY10" fmla="*/ 117115 h 139596"/>
              <a:gd name="connsiteX11" fmla="*/ 380114 w 3200653"/>
              <a:gd name="connsiteY11" fmla="*/ 110989 h 139596"/>
              <a:gd name="connsiteX12" fmla="*/ 943608 w 3200653"/>
              <a:gd name="connsiteY12" fmla="*/ 68671 h 139596"/>
              <a:gd name="connsiteX13" fmla="*/ 1527888 w 3200653"/>
              <a:gd name="connsiteY13" fmla="*/ 25611 h 139596"/>
              <a:gd name="connsiteX14" fmla="*/ 2331923 w 3200653"/>
              <a:gd name="connsiteY14" fmla="*/ 369 h 139596"/>
              <a:gd name="connsiteX15" fmla="*/ 2958522 w 3200653"/>
              <a:gd name="connsiteY15" fmla="*/ 52339 h 139596"/>
              <a:gd name="connsiteX16" fmla="*/ 3181339 w 3200653"/>
              <a:gd name="connsiteY16" fmla="*/ 77209 h 13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200653" h="139596">
                <a:moveTo>
                  <a:pt x="3200653" y="78173"/>
                </a:moveTo>
                <a:lnTo>
                  <a:pt x="3200653" y="98497"/>
                </a:lnTo>
                <a:lnTo>
                  <a:pt x="3127329" y="93449"/>
                </a:lnTo>
                <a:cubicBezTo>
                  <a:pt x="3030351" y="84263"/>
                  <a:pt x="2933651" y="70899"/>
                  <a:pt x="2836766" y="58277"/>
                </a:cubicBezTo>
                <a:cubicBezTo>
                  <a:pt x="2566526" y="22641"/>
                  <a:pt x="2294803" y="15217"/>
                  <a:pt x="2022337" y="26353"/>
                </a:cubicBezTo>
                <a:cubicBezTo>
                  <a:pt x="1781051" y="36005"/>
                  <a:pt x="1539025" y="44915"/>
                  <a:pt x="1297739" y="62733"/>
                </a:cubicBezTo>
                <a:lnTo>
                  <a:pt x="703065" y="112473"/>
                </a:lnTo>
                <a:cubicBezTo>
                  <a:pt x="489250" y="129735"/>
                  <a:pt x="275434" y="141985"/>
                  <a:pt x="61306" y="139201"/>
                </a:cubicBezTo>
                <a:lnTo>
                  <a:pt x="0" y="136865"/>
                </a:lnTo>
                <a:lnTo>
                  <a:pt x="0" y="116626"/>
                </a:lnTo>
                <a:lnTo>
                  <a:pt x="10206" y="117115"/>
                </a:lnTo>
                <a:cubicBezTo>
                  <a:pt x="133447" y="119899"/>
                  <a:pt x="256873" y="116929"/>
                  <a:pt x="380114" y="110989"/>
                </a:cubicBezTo>
                <a:cubicBezTo>
                  <a:pt x="567945" y="102079"/>
                  <a:pt x="755777" y="85747"/>
                  <a:pt x="943608" y="68671"/>
                </a:cubicBezTo>
                <a:cubicBezTo>
                  <a:pt x="1138121" y="50853"/>
                  <a:pt x="1332632" y="35263"/>
                  <a:pt x="1527888" y="25611"/>
                </a:cubicBezTo>
                <a:cubicBezTo>
                  <a:pt x="1795900" y="12991"/>
                  <a:pt x="2063912" y="-2601"/>
                  <a:pt x="2331923" y="369"/>
                </a:cubicBezTo>
                <a:cubicBezTo>
                  <a:pt x="2542027" y="2597"/>
                  <a:pt x="2750646" y="23383"/>
                  <a:pt x="2958522" y="52339"/>
                </a:cubicBezTo>
                <a:cubicBezTo>
                  <a:pt x="3032393" y="62731"/>
                  <a:pt x="3106634" y="71641"/>
                  <a:pt x="3181339" y="77209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86D232F1-6876-4739-8D8E-3A943B5ED93F}"/>
              </a:ext>
            </a:extLst>
          </p:cNvPr>
          <p:cNvSpPr/>
          <p:nvPr userDrawn="1"/>
        </p:nvSpPr>
        <p:spPr>
          <a:xfrm flipH="1">
            <a:off x="10092610" y="4973601"/>
            <a:ext cx="1885819" cy="1485438"/>
          </a:xfrm>
          <a:custGeom>
            <a:avLst/>
            <a:gdLst>
              <a:gd name="connsiteX0" fmla="*/ 205688 w 1854014"/>
              <a:gd name="connsiteY0" fmla="*/ 1383334 h 1485438"/>
              <a:gd name="connsiteX1" fmla="*/ 331899 w 1854014"/>
              <a:gd name="connsiteY1" fmla="*/ 1312061 h 1485438"/>
              <a:gd name="connsiteX2" fmla="*/ 434352 w 1854014"/>
              <a:gd name="connsiteY2" fmla="*/ 1080428 h 1485438"/>
              <a:gd name="connsiteX3" fmla="*/ 419503 w 1854014"/>
              <a:gd name="connsiteY3" fmla="*/ 1061868 h 1485438"/>
              <a:gd name="connsiteX4" fmla="*/ 296263 w 1854014"/>
              <a:gd name="connsiteY4" fmla="*/ 1041080 h 1485438"/>
              <a:gd name="connsiteX5" fmla="*/ 87644 w 1854014"/>
              <a:gd name="connsiteY5" fmla="*/ 1098246 h 1485438"/>
              <a:gd name="connsiteX6" fmla="*/ 19342 w 1854014"/>
              <a:gd name="connsiteY6" fmla="*/ 1239305 h 1485438"/>
              <a:gd name="connsiteX7" fmla="*/ 205688 w 1854014"/>
              <a:gd name="connsiteY7" fmla="*/ 1383334 h 1485438"/>
              <a:gd name="connsiteX8" fmla="*/ 1405860 w 1854014"/>
              <a:gd name="connsiteY8" fmla="*/ 1485044 h 1485438"/>
              <a:gd name="connsiteX9" fmla="*/ 1191616 w 1854014"/>
              <a:gd name="connsiteY9" fmla="*/ 1476878 h 1485438"/>
              <a:gd name="connsiteX10" fmla="*/ 897618 w 1854014"/>
              <a:gd name="connsiteY10" fmla="*/ 1437529 h 1485438"/>
              <a:gd name="connsiteX11" fmla="*/ 688257 w 1854014"/>
              <a:gd name="connsiteY11" fmla="*/ 1277911 h 1485438"/>
              <a:gd name="connsiteX12" fmla="*/ 480381 w 1854014"/>
              <a:gd name="connsiteY12" fmla="*/ 1081171 h 1485438"/>
              <a:gd name="connsiteX13" fmla="*/ 453655 w 1854014"/>
              <a:gd name="connsiteY13" fmla="*/ 1094534 h 1485438"/>
              <a:gd name="connsiteX14" fmla="*/ 362337 w 1854014"/>
              <a:gd name="connsiteY14" fmla="*/ 1310576 h 1485438"/>
              <a:gd name="connsiteX15" fmla="*/ 52750 w 1854014"/>
              <a:gd name="connsiteY15" fmla="*/ 1347697 h 1485438"/>
              <a:gd name="connsiteX16" fmla="*/ 70568 w 1854014"/>
              <a:gd name="connsiteY16" fmla="*/ 1088594 h 1485438"/>
              <a:gd name="connsiteX17" fmla="*/ 338580 w 1854014"/>
              <a:gd name="connsiteY17" fmla="*/ 1025489 h 1485438"/>
              <a:gd name="connsiteX18" fmla="*/ 426927 w 1854014"/>
              <a:gd name="connsiteY18" fmla="*/ 1041823 h 1485438"/>
              <a:gd name="connsiteX19" fmla="*/ 449942 w 1854014"/>
              <a:gd name="connsiteY19" fmla="*/ 1030687 h 1485438"/>
              <a:gd name="connsiteX20" fmla="*/ 508593 w 1854014"/>
              <a:gd name="connsiteY20" fmla="*/ 708478 h 1485438"/>
              <a:gd name="connsiteX21" fmla="*/ 378670 w 1854014"/>
              <a:gd name="connsiteY21" fmla="*/ 419678 h 1485438"/>
              <a:gd name="connsiteX22" fmla="*/ 251717 w 1854014"/>
              <a:gd name="connsiteY22" fmla="*/ 309059 h 1485438"/>
              <a:gd name="connsiteX23" fmla="*/ 110044 w 1854014"/>
              <a:gd name="connsiteY23" fmla="*/ 33750 h 1485438"/>
              <a:gd name="connsiteX24" fmla="*/ 109081 w 1854014"/>
              <a:gd name="connsiteY24" fmla="*/ 0 h 1485438"/>
              <a:gd name="connsiteX25" fmla="*/ 125877 w 1854014"/>
              <a:gd name="connsiteY25" fmla="*/ 0 h 1485438"/>
              <a:gd name="connsiteX26" fmla="*/ 125601 w 1854014"/>
              <a:gd name="connsiteY26" fmla="*/ 12000 h 1485438"/>
              <a:gd name="connsiteX27" fmla="*/ 144068 w 1854014"/>
              <a:gd name="connsiteY27" fmla="*/ 99698 h 1485438"/>
              <a:gd name="connsiteX28" fmla="*/ 344519 w 1854014"/>
              <a:gd name="connsiteY28" fmla="*/ 363255 h 1485438"/>
              <a:gd name="connsiteX29" fmla="*/ 490033 w 1854014"/>
              <a:gd name="connsiteY29" fmla="*/ 526586 h 1485438"/>
              <a:gd name="connsiteX30" fmla="*/ 515275 w 1854014"/>
              <a:gd name="connsiteY30" fmla="*/ 823552 h 1485438"/>
              <a:gd name="connsiteX31" fmla="*/ 468503 w 1854014"/>
              <a:gd name="connsiteY31" fmla="*/ 1027717 h 1485438"/>
              <a:gd name="connsiteX32" fmla="*/ 479639 w 1854014"/>
              <a:gd name="connsiteY32" fmla="*/ 1059641 h 1485438"/>
              <a:gd name="connsiteX33" fmla="*/ 691970 w 1854014"/>
              <a:gd name="connsiteY33" fmla="*/ 1247471 h 1485438"/>
              <a:gd name="connsiteX34" fmla="*/ 985966 w 1854014"/>
              <a:gd name="connsiteY34" fmla="*/ 1434560 h 1485438"/>
              <a:gd name="connsiteX35" fmla="*/ 1724669 w 1854014"/>
              <a:gd name="connsiteY35" fmla="*/ 1456832 h 1485438"/>
              <a:gd name="connsiteX36" fmla="*/ 1854014 w 1854014"/>
              <a:gd name="connsiteY36" fmla="*/ 1448524 h 1485438"/>
              <a:gd name="connsiteX37" fmla="*/ 1854014 w 1854014"/>
              <a:gd name="connsiteY37" fmla="*/ 1472097 h 1485438"/>
              <a:gd name="connsiteX38" fmla="*/ 1833793 w 1854014"/>
              <a:gd name="connsiteY38" fmla="*/ 1473537 h 1485438"/>
              <a:gd name="connsiteX39" fmla="*/ 1405860 w 1854014"/>
              <a:gd name="connsiteY39" fmla="*/ 1485044 h 1485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854014" h="1485438">
                <a:moveTo>
                  <a:pt x="205688" y="1383334"/>
                </a:moveTo>
                <a:cubicBezTo>
                  <a:pt x="253202" y="1383334"/>
                  <a:pt x="297747" y="1355864"/>
                  <a:pt x="331899" y="1312061"/>
                </a:cubicBezTo>
                <a:cubicBezTo>
                  <a:pt x="386095" y="1243759"/>
                  <a:pt x="411336" y="1162836"/>
                  <a:pt x="434352" y="1080428"/>
                </a:cubicBezTo>
                <a:cubicBezTo>
                  <a:pt x="438064" y="1066323"/>
                  <a:pt x="430639" y="1064838"/>
                  <a:pt x="419503" y="1061868"/>
                </a:cubicBezTo>
                <a:cubicBezTo>
                  <a:pt x="379413" y="1048504"/>
                  <a:pt x="337838" y="1042565"/>
                  <a:pt x="296263" y="1041080"/>
                </a:cubicBezTo>
                <a:cubicBezTo>
                  <a:pt x="221278" y="1038853"/>
                  <a:pt x="150006" y="1052959"/>
                  <a:pt x="87644" y="1098246"/>
                </a:cubicBezTo>
                <a:cubicBezTo>
                  <a:pt x="40130" y="1132397"/>
                  <a:pt x="12660" y="1178427"/>
                  <a:pt x="19342" y="1239305"/>
                </a:cubicBezTo>
                <a:cubicBezTo>
                  <a:pt x="28250" y="1322456"/>
                  <a:pt x="101750" y="1382591"/>
                  <a:pt x="205688" y="1383334"/>
                </a:cubicBezTo>
                <a:close/>
                <a:moveTo>
                  <a:pt x="1405860" y="1485044"/>
                </a:moveTo>
                <a:cubicBezTo>
                  <a:pt x="1334484" y="1484116"/>
                  <a:pt x="1263073" y="1481518"/>
                  <a:pt x="1191616" y="1476878"/>
                </a:cubicBezTo>
                <a:cubicBezTo>
                  <a:pt x="1092874" y="1470196"/>
                  <a:pt x="994134" y="1463514"/>
                  <a:pt x="897618" y="1437529"/>
                </a:cubicBezTo>
                <a:cubicBezTo>
                  <a:pt x="805559" y="1412288"/>
                  <a:pt x="731318" y="1368485"/>
                  <a:pt x="688257" y="1277911"/>
                </a:cubicBezTo>
                <a:cubicBezTo>
                  <a:pt x="645198" y="1186594"/>
                  <a:pt x="577638" y="1118292"/>
                  <a:pt x="480381" y="1081171"/>
                </a:cubicBezTo>
                <a:cubicBezTo>
                  <a:pt x="462563" y="1074489"/>
                  <a:pt x="458852" y="1075974"/>
                  <a:pt x="453655" y="1094534"/>
                </a:cubicBezTo>
                <a:cubicBezTo>
                  <a:pt x="432124" y="1170261"/>
                  <a:pt x="406883" y="1244502"/>
                  <a:pt x="362337" y="1310576"/>
                </a:cubicBezTo>
                <a:cubicBezTo>
                  <a:pt x="272505" y="1443469"/>
                  <a:pt x="124022" y="1416743"/>
                  <a:pt x="52750" y="1347697"/>
                </a:cubicBezTo>
                <a:cubicBezTo>
                  <a:pt x="-24461" y="1273455"/>
                  <a:pt x="-15551" y="1154669"/>
                  <a:pt x="70568" y="1088594"/>
                </a:cubicBezTo>
                <a:cubicBezTo>
                  <a:pt x="150749" y="1027717"/>
                  <a:pt x="242066" y="1015095"/>
                  <a:pt x="338580" y="1025489"/>
                </a:cubicBezTo>
                <a:cubicBezTo>
                  <a:pt x="368277" y="1028459"/>
                  <a:pt x="397973" y="1035140"/>
                  <a:pt x="426927" y="1041823"/>
                </a:cubicBezTo>
                <a:cubicBezTo>
                  <a:pt x="439549" y="1044792"/>
                  <a:pt x="446230" y="1045535"/>
                  <a:pt x="449942" y="1030687"/>
                </a:cubicBezTo>
                <a:cubicBezTo>
                  <a:pt x="477412" y="925264"/>
                  <a:pt x="507109" y="819098"/>
                  <a:pt x="508593" y="708478"/>
                </a:cubicBezTo>
                <a:cubicBezTo>
                  <a:pt x="510078" y="591919"/>
                  <a:pt x="469245" y="494662"/>
                  <a:pt x="378670" y="419678"/>
                </a:cubicBezTo>
                <a:cubicBezTo>
                  <a:pt x="335611" y="384043"/>
                  <a:pt x="291808" y="348407"/>
                  <a:pt x="251717" y="309059"/>
                </a:cubicBezTo>
                <a:cubicBezTo>
                  <a:pt x="170981" y="230548"/>
                  <a:pt x="124069" y="138257"/>
                  <a:pt x="110044" y="33750"/>
                </a:cubicBezTo>
                <a:lnTo>
                  <a:pt x="109081" y="0"/>
                </a:lnTo>
                <a:lnTo>
                  <a:pt x="125877" y="0"/>
                </a:lnTo>
                <a:lnTo>
                  <a:pt x="125601" y="12000"/>
                </a:lnTo>
                <a:cubicBezTo>
                  <a:pt x="128663" y="41789"/>
                  <a:pt x="135159" y="70744"/>
                  <a:pt x="144068" y="99698"/>
                </a:cubicBezTo>
                <a:cubicBezTo>
                  <a:pt x="178961" y="211803"/>
                  <a:pt x="253944" y="292726"/>
                  <a:pt x="344519" y="363255"/>
                </a:cubicBezTo>
                <a:cubicBezTo>
                  <a:pt x="402428" y="408542"/>
                  <a:pt x="457367" y="457542"/>
                  <a:pt x="490033" y="526586"/>
                </a:cubicBezTo>
                <a:cubicBezTo>
                  <a:pt x="534578" y="622358"/>
                  <a:pt x="530123" y="722584"/>
                  <a:pt x="515275" y="823552"/>
                </a:cubicBezTo>
                <a:cubicBezTo>
                  <a:pt x="504881" y="892597"/>
                  <a:pt x="486321" y="960157"/>
                  <a:pt x="468503" y="1027717"/>
                </a:cubicBezTo>
                <a:cubicBezTo>
                  <a:pt x="464790" y="1041823"/>
                  <a:pt x="460336" y="1052959"/>
                  <a:pt x="479639" y="1059641"/>
                </a:cubicBezTo>
                <a:cubicBezTo>
                  <a:pt x="576153" y="1093049"/>
                  <a:pt x="650395" y="1156154"/>
                  <a:pt x="691970" y="1247471"/>
                </a:cubicBezTo>
                <a:cubicBezTo>
                  <a:pt x="750621" y="1376652"/>
                  <a:pt x="861241" y="1417484"/>
                  <a:pt x="985966" y="1434560"/>
                </a:cubicBezTo>
                <a:cubicBezTo>
                  <a:pt x="1230963" y="1468712"/>
                  <a:pt x="1478187" y="1468712"/>
                  <a:pt x="1724669" y="1456832"/>
                </a:cubicBezTo>
                <a:lnTo>
                  <a:pt x="1854014" y="1448524"/>
                </a:lnTo>
                <a:lnTo>
                  <a:pt x="1854014" y="1472097"/>
                </a:lnTo>
                <a:lnTo>
                  <a:pt x="1833793" y="1473537"/>
                </a:lnTo>
                <a:cubicBezTo>
                  <a:pt x="1691226" y="1482074"/>
                  <a:pt x="1548613" y="1486900"/>
                  <a:pt x="1405860" y="1485044"/>
                </a:cubicBezTo>
                <a:close/>
              </a:path>
            </a:pathLst>
          </a:custGeom>
          <a:solidFill>
            <a:schemeClr val="bg1"/>
          </a:solidFill>
          <a:ln w="800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49222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7868571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22538203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7A7FCD-4FBB-C540-A035-61436D08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36F4E-7EF1-5E4B-97B5-41035DAA4A11}" type="datetimeFigureOut">
              <a:rPr lang="cy-GB" smtClean="0"/>
              <a:t>19/11/20</a:t>
            </a:fld>
            <a:endParaRPr lang="cy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434B23-AC59-DB4D-A905-F3ECE990D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4AD9B-F4CE-2F41-93BA-30BC4229F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A2505D-BC1F-3148-AB10-3D51D039E6A3}" type="slidenum">
              <a:rPr lang="cy-GB" smtClean="0"/>
              <a:t>‹#›</a:t>
            </a:fld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209144460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112A9E-41FC-483B-8F76-822C7EABC03D}" type="datetime1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6766-4038-4FB7-AE8F-9830F1A8A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2530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84965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E7A44-DABC-7643-9255-81D97F854201}" type="datetimeFigureOut">
              <a:rPr lang="en-US" smtClean="0"/>
              <a:t>11/19/20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4FCB1-3D60-F64D-924F-799BBEAF85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44268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0.xml"/><Relationship Id="rId21" Type="http://schemas.openxmlformats.org/officeDocument/2006/relationships/slideLayout" Target="../slideLayouts/slideLayout28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slideLayout" Target="../slideLayouts/slideLayout27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17.xml"/><Relationship Id="rId19" Type="http://schemas.openxmlformats.org/officeDocument/2006/relationships/slideLayout" Target="../slideLayouts/slideLayout26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275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4" r:id="rId3"/>
    <p:sldLayoutId id="2147484085" r:id="rId4"/>
    <p:sldLayoutId id="2147484086" r:id="rId5"/>
    <p:sldLayoutId id="2147484087" r:id="rId6"/>
    <p:sldLayoutId id="2147484088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7946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0" r:id="rId1"/>
    <p:sldLayoutId id="2147484091" r:id="rId2"/>
    <p:sldLayoutId id="2147484092" r:id="rId3"/>
    <p:sldLayoutId id="2147484093" r:id="rId4"/>
    <p:sldLayoutId id="2147484094" r:id="rId5"/>
    <p:sldLayoutId id="2147484095" r:id="rId6"/>
    <p:sldLayoutId id="2147484096" r:id="rId7"/>
    <p:sldLayoutId id="2147484097" r:id="rId8"/>
    <p:sldLayoutId id="2147484098" r:id="rId9"/>
    <p:sldLayoutId id="2147484099" r:id="rId10"/>
    <p:sldLayoutId id="2147484100" r:id="rId11"/>
    <p:sldLayoutId id="2147484101" r:id="rId12"/>
    <p:sldLayoutId id="2147484102" r:id="rId13"/>
    <p:sldLayoutId id="2147484103" r:id="rId14"/>
    <p:sldLayoutId id="2147484104" r:id="rId15"/>
    <p:sldLayoutId id="2147484105" r:id="rId16"/>
    <p:sldLayoutId id="2147484106" r:id="rId17"/>
    <p:sldLayoutId id="2147484107" r:id="rId18"/>
    <p:sldLayoutId id="2147484108" r:id="rId19"/>
    <p:sldLayoutId id="2147484109" r:id="rId20"/>
    <p:sldLayoutId id="2147484121" r:id="rId21"/>
    <p:sldLayoutId id="2147484122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841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26" Type="http://schemas.openxmlformats.org/officeDocument/2006/relationships/notesSlide" Target="../notesSlides/notesSlide3.xml"/><Relationship Id="rId3" Type="http://schemas.microsoft.com/office/2007/relationships/media" Target="../media/media2.m4a"/><Relationship Id="rId21" Type="http://schemas.microsoft.com/office/2007/relationships/media" Target="../media/media11.m4a"/><Relationship Id="rId34" Type="http://schemas.openxmlformats.org/officeDocument/2006/relationships/image" Target="../media/image14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openxmlformats.org/officeDocument/2006/relationships/slideLayout" Target="../slideLayouts/slideLayout28.xml"/><Relationship Id="rId33" Type="http://schemas.openxmlformats.org/officeDocument/2006/relationships/image" Target="../media/image13.png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29" Type="http://schemas.openxmlformats.org/officeDocument/2006/relationships/image" Target="../media/image9.tiff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audio" Target="../media/media12.m4a"/><Relationship Id="rId32" Type="http://schemas.openxmlformats.org/officeDocument/2006/relationships/image" Target="../media/image12.tiff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microsoft.com/office/2007/relationships/media" Target="../media/media12.m4a"/><Relationship Id="rId28" Type="http://schemas.openxmlformats.org/officeDocument/2006/relationships/image" Target="../media/image8.png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31" Type="http://schemas.openxmlformats.org/officeDocument/2006/relationships/image" Target="../media/image11.tiff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audio" Target="../media/media11.m4a"/><Relationship Id="rId27" Type="http://schemas.openxmlformats.org/officeDocument/2006/relationships/hyperlink" Target="https://www.youtube.com/watch?v=A-fs5JB_b7E" TargetMode="External"/><Relationship Id="rId30" Type="http://schemas.openxmlformats.org/officeDocument/2006/relationships/image" Target="../media/image10.tiff"/><Relationship Id="rId35" Type="http://schemas.openxmlformats.org/officeDocument/2006/relationships/image" Target="../media/image15.tiff"/><Relationship Id="rId8" Type="http://schemas.openxmlformats.org/officeDocument/2006/relationships/audio" Target="../media/media4.m4a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tiff"/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15.tiff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3.png"/><Relationship Id="rId5" Type="http://schemas.openxmlformats.org/officeDocument/2006/relationships/image" Target="../media/image16.tiff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8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18.tiff"/><Relationship Id="rId4" Type="http://schemas.openxmlformats.org/officeDocument/2006/relationships/image" Target="../media/image17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slideLayout" Target="../slideLayouts/slideLayout28.xml"/><Relationship Id="rId7" Type="http://schemas.openxmlformats.org/officeDocument/2006/relationships/image" Target="../media/image21.tiff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18.m4a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26.tiff"/><Relationship Id="rId3" Type="http://schemas.microsoft.com/office/2007/relationships/media" Target="../media/media16.m4a"/><Relationship Id="rId21" Type="http://schemas.openxmlformats.org/officeDocument/2006/relationships/image" Target="../media/image13.png"/><Relationship Id="rId7" Type="http://schemas.microsoft.com/office/2007/relationships/media" Target="../media/media18.m4a"/><Relationship Id="rId12" Type="http://schemas.openxmlformats.org/officeDocument/2006/relationships/audio" Target="../media/media20.m4a"/><Relationship Id="rId17" Type="http://schemas.openxmlformats.org/officeDocument/2006/relationships/image" Target="../media/image25.tiff"/><Relationship Id="rId2" Type="http://schemas.openxmlformats.org/officeDocument/2006/relationships/audio" Target="../media/media15.m4a"/><Relationship Id="rId16" Type="http://schemas.openxmlformats.org/officeDocument/2006/relationships/image" Target="../media/image24.tiff"/><Relationship Id="rId20" Type="http://schemas.openxmlformats.org/officeDocument/2006/relationships/image" Target="../media/image28.tiff"/><Relationship Id="rId1" Type="http://schemas.microsoft.com/office/2007/relationships/media" Target="../media/media15.m4a"/><Relationship Id="rId6" Type="http://schemas.openxmlformats.org/officeDocument/2006/relationships/audio" Target="../media/media17.m4a"/><Relationship Id="rId11" Type="http://schemas.microsoft.com/office/2007/relationships/media" Target="../media/media20.m4a"/><Relationship Id="rId5" Type="http://schemas.microsoft.com/office/2007/relationships/media" Target="../media/media17.m4a"/><Relationship Id="rId15" Type="http://schemas.openxmlformats.org/officeDocument/2006/relationships/image" Target="../media/image23.tiff"/><Relationship Id="rId10" Type="http://schemas.openxmlformats.org/officeDocument/2006/relationships/audio" Target="../media/media19.m4a"/><Relationship Id="rId19" Type="http://schemas.openxmlformats.org/officeDocument/2006/relationships/image" Target="../media/image27.tiff"/><Relationship Id="rId4" Type="http://schemas.openxmlformats.org/officeDocument/2006/relationships/audio" Target="../media/media16.m4a"/><Relationship Id="rId9" Type="http://schemas.microsoft.com/office/2007/relationships/media" Target="../media/media19.m4a"/><Relationship Id="rId14" Type="http://schemas.openxmlformats.org/officeDocument/2006/relationships/image" Target="../media/image22.tiff"/><Relationship Id="rId22" Type="http://schemas.openxmlformats.org/officeDocument/2006/relationships/image" Target="../media/image15.tif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tiff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hyperlink" Target="https://cyw.cymru/en/games/create-with-cyw/" TargetMode="External"/><Relationship Id="rId1" Type="http://schemas.openxmlformats.org/officeDocument/2006/relationships/slideLayout" Target="../slideLayouts/slideLayout24.xml"/><Relationship Id="rId6" Type="http://schemas.openxmlformats.org/officeDocument/2006/relationships/hyperlink" Target="https://www.youtube.com/watch?v=qySdoH0uvmc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2.png"/><Relationship Id="rId4" Type="http://schemas.openxmlformats.org/officeDocument/2006/relationships/hyperlink" Target="https://www.s4c.cymru/en/cyw/grown-ups/post/19365/new-byd-cyw-app/" TargetMode="External"/><Relationship Id="rId9" Type="http://schemas.openxmlformats.org/officeDocument/2006/relationships/image" Target="../media/image28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hyperlink" Target="https://youtu.be/qaiQ_t8Bt40" TargetMode="Externa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34.png"/><Relationship Id="rId4" Type="http://schemas.openxmlformats.org/officeDocument/2006/relationships/hyperlink" Target="https://www.youtube.com/watch?v=pyCzacjMtls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38.tiff"/><Relationship Id="rId5" Type="http://schemas.openxmlformats.org/officeDocument/2006/relationships/image" Target="../media/image37.tiff"/><Relationship Id="rId4" Type="http://schemas.openxmlformats.org/officeDocument/2006/relationships/image" Target="../media/image36.tiff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41.tiff"/><Relationship Id="rId5" Type="http://schemas.openxmlformats.org/officeDocument/2006/relationships/image" Target="../media/image40.tiff"/><Relationship Id="rId4" Type="http://schemas.openxmlformats.org/officeDocument/2006/relationships/image" Target="../media/image39.tif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13.png"/><Relationship Id="rId3" Type="http://schemas.microsoft.com/office/2007/relationships/media" Target="../media/media22.m4a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44.tiff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audio" Target="../media/media23.m4a"/><Relationship Id="rId11" Type="http://schemas.openxmlformats.org/officeDocument/2006/relationships/image" Target="../media/image43.tiff"/><Relationship Id="rId5" Type="http://schemas.microsoft.com/office/2007/relationships/media" Target="../media/media23.m4a"/><Relationship Id="rId10" Type="http://schemas.openxmlformats.org/officeDocument/2006/relationships/image" Target="../media/image42.tiff"/><Relationship Id="rId4" Type="http://schemas.openxmlformats.org/officeDocument/2006/relationships/audio" Target="../media/media22.m4a"/><Relationship Id="rId9" Type="http://schemas.microsoft.com/office/2007/relationships/hdphoto" Target="../media/hdphoto1.wdp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45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hyperlink" Target="https://www.s4c.cymru/clic/programme/807692449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tif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52.png"/><Relationship Id="rId4" Type="http://schemas.openxmlformats.org/officeDocument/2006/relationships/hyperlink" Target="https://www.s4c.cymru/clic/Categories/1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58DFE55-F09E-4349-84B6-DD79C9E2D226}"/>
              </a:ext>
            </a:extLst>
          </p:cNvPr>
          <p:cNvSpPr txBox="1"/>
          <p:nvPr/>
        </p:nvSpPr>
        <p:spPr>
          <a:xfrm>
            <a:off x="2338387" y="4745304"/>
            <a:ext cx="7515225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>
                <a:solidFill>
                  <a:schemeClr val="bg1"/>
                </a:solidFill>
              </a:rPr>
              <a:t>Grŵp</a:t>
            </a:r>
            <a:r>
              <a:rPr lang="en-US" sz="2400" dirty="0">
                <a:solidFill>
                  <a:schemeClr val="bg1"/>
                </a:solidFill>
              </a:rPr>
              <a:t> B – </a:t>
            </a:r>
            <a:r>
              <a:rPr lang="en-US" sz="2400" dirty="0" err="1">
                <a:solidFill>
                  <a:schemeClr val="bg1"/>
                </a:solidFill>
              </a:rPr>
              <a:t>Darlith</a:t>
            </a:r>
            <a:r>
              <a:rPr lang="en-US" sz="2400" dirty="0">
                <a:solidFill>
                  <a:schemeClr val="bg1"/>
                </a:solidFill>
              </a:rPr>
              <a:t>/Lecture 8</a:t>
            </a:r>
          </a:p>
          <a:p>
            <a:pPr algn="ctr"/>
            <a:r>
              <a:rPr lang="en-US" sz="2400" dirty="0" err="1">
                <a:solidFill>
                  <a:schemeClr val="bg1"/>
                </a:solidFill>
              </a:rPr>
              <a:t>Tachwedd</a:t>
            </a:r>
            <a:r>
              <a:rPr lang="en-US" sz="2400" dirty="0">
                <a:solidFill>
                  <a:schemeClr val="bg1"/>
                </a:solidFill>
              </a:rPr>
              <a:t> 24</a:t>
            </a:r>
            <a:r>
              <a:rPr lang="en-US" sz="2400" baseline="30000" dirty="0">
                <a:solidFill>
                  <a:schemeClr val="bg1"/>
                </a:solidFill>
              </a:rPr>
              <a:t>ain</a:t>
            </a:r>
            <a:r>
              <a:rPr lang="en-US" sz="2400" dirty="0">
                <a:solidFill>
                  <a:schemeClr val="bg1"/>
                </a:solidFill>
              </a:rPr>
              <a:t> 2020</a:t>
            </a: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r>
              <a:rPr lang="en-US" sz="2400" dirty="0" err="1">
                <a:solidFill>
                  <a:schemeClr val="bg1"/>
                </a:solidFill>
              </a:rPr>
              <a:t>Catrin</a:t>
            </a:r>
            <a:r>
              <a:rPr lang="en-US" sz="2400" dirty="0">
                <a:solidFill>
                  <a:schemeClr val="bg1"/>
                </a:solidFill>
              </a:rPr>
              <a:t> Evans-Thomas</a:t>
            </a: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pPr algn="ctr"/>
            <a:endParaRPr lang="en-US" sz="2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929FB11-77DF-754E-8C95-7B563561384C}"/>
              </a:ext>
            </a:extLst>
          </p:cNvPr>
          <p:cNvSpPr txBox="1">
            <a:spLocks/>
          </p:cNvSpPr>
          <p:nvPr/>
        </p:nvSpPr>
        <p:spPr>
          <a:xfrm>
            <a:off x="0" y="-200728"/>
            <a:ext cx="12192000" cy="424440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cap="none" dirty="0" err="1">
                <a:solidFill>
                  <a:schemeClr val="bg1"/>
                </a:solidFill>
                <a:latin typeface="Ink Free" panose="03080402000500000000" pitchFamily="66" charset="0"/>
              </a:rPr>
              <a:t>Llwybr</a:t>
            </a:r>
            <a:r>
              <a:rPr lang="en-US" b="1" cap="none" dirty="0">
                <a:solidFill>
                  <a:schemeClr val="bg1"/>
                </a:solidFill>
                <a:latin typeface="Ink Free" panose="03080402000500000000" pitchFamily="66" charset="0"/>
              </a:rPr>
              <a:t> y </a:t>
            </a:r>
            <a:r>
              <a:rPr lang="en-US" b="1" cap="none" dirty="0" err="1">
                <a:solidFill>
                  <a:schemeClr val="bg1"/>
                </a:solidFill>
                <a:latin typeface="Ink Free" panose="03080402000500000000" pitchFamily="66" charset="0"/>
              </a:rPr>
              <a:t>Gymraeg</a:t>
            </a:r>
            <a:r>
              <a:rPr lang="en-US" b="1" cap="none" dirty="0">
                <a:solidFill>
                  <a:schemeClr val="bg1"/>
                </a:solidFill>
                <a:latin typeface="Ink Free" panose="03080402000500000000" pitchFamily="66" charset="0"/>
              </a:rPr>
              <a:t>          </a:t>
            </a:r>
          </a:p>
          <a:p>
            <a:pPr algn="ctr"/>
            <a:r>
              <a:rPr lang="en-US" b="1" cap="none" dirty="0">
                <a:solidFill>
                  <a:schemeClr val="bg1"/>
                </a:solidFill>
                <a:latin typeface="Ink Free" panose="03080402000500000000" pitchFamily="66" charset="0"/>
              </a:rPr>
              <a:t> Welsh Pathway</a:t>
            </a:r>
          </a:p>
          <a:p>
            <a:pPr algn="ctr"/>
            <a:r>
              <a:rPr lang="en-US" b="1" cap="none" dirty="0" err="1">
                <a:solidFill>
                  <a:schemeClr val="bg1"/>
                </a:solidFill>
                <a:latin typeface="Ink Free" panose="03080402000500000000" pitchFamily="66" charset="0"/>
              </a:rPr>
              <a:t>Blwyddyn</a:t>
            </a:r>
            <a:r>
              <a:rPr lang="en-US" b="1" cap="none" dirty="0">
                <a:solidFill>
                  <a:schemeClr val="bg1"/>
                </a:solidFill>
                <a:latin typeface="Ink Free" panose="03080402000500000000" pitchFamily="66" charset="0"/>
              </a:rPr>
              <a:t> 1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2EC07D1F-50C1-4541-B8CE-C6816F40F5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6870" y="575580"/>
            <a:ext cx="3993483" cy="89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23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roup 109">
            <a:extLst>
              <a:ext uri="{FF2B5EF4-FFF2-40B4-BE49-F238E27FC236}">
                <a16:creationId xmlns:a16="http://schemas.microsoft.com/office/drawing/2014/main" id="{A0010A3B-A076-4F4E-B4CF-EB2607C0268B}"/>
              </a:ext>
            </a:extLst>
          </p:cNvPr>
          <p:cNvGrpSpPr/>
          <p:nvPr/>
        </p:nvGrpSpPr>
        <p:grpSpPr>
          <a:xfrm>
            <a:off x="6777297" y="2943752"/>
            <a:ext cx="4299406" cy="2714669"/>
            <a:chOff x="6715489" y="7295468"/>
            <a:chExt cx="5732540" cy="2705861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173E096-BB55-472B-BC17-90588069DAE9}"/>
                </a:ext>
              </a:extLst>
            </p:cNvPr>
            <p:cNvSpPr txBox="1"/>
            <p:nvPr/>
          </p:nvSpPr>
          <p:spPr>
            <a:xfrm>
              <a:off x="6715489" y="7295468"/>
              <a:ext cx="5732540" cy="1196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>
                  <a:latin typeface="Tw Cen MT" panose="020B0602020104020603" pitchFamily="34" charset="0"/>
                </a:rPr>
                <a:t>Nod Ac </a:t>
              </a:r>
              <a:r>
                <a:rPr lang="en-US" sz="3600" dirty="0" err="1">
                  <a:latin typeface="Tw Cen MT" panose="020B0602020104020603" pitchFamily="34" charset="0"/>
                </a:rPr>
                <a:t>Amcanion</a:t>
              </a:r>
              <a:br>
                <a:rPr lang="en-US" sz="3600" dirty="0">
                  <a:latin typeface="Tw Cen MT" panose="020B0602020104020603" pitchFamily="34" charset="0"/>
                </a:rPr>
              </a:br>
              <a:r>
                <a:rPr lang="en-US" sz="3600" dirty="0">
                  <a:latin typeface="Tw Cen MT" panose="020B0602020104020603" pitchFamily="34" charset="0"/>
                </a:rPr>
                <a:t>Aims and Objectives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A22A125-AE2A-4E24-AEC3-D5CE82BD7E65}"/>
                </a:ext>
              </a:extLst>
            </p:cNvPr>
            <p:cNvSpPr txBox="1"/>
            <p:nvPr/>
          </p:nvSpPr>
          <p:spPr>
            <a:xfrm>
              <a:off x="7131905" y="9418451"/>
              <a:ext cx="5316124" cy="582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dirty="0" err="1">
                  <a:latin typeface="Tw Cen MT" panose="020B0602020104020603" pitchFamily="34" charset="0"/>
                </a:rPr>
                <a:t>Sesiwn</a:t>
              </a:r>
              <a:r>
                <a:rPr lang="en-US" sz="3200" dirty="0">
                  <a:latin typeface="Tw Cen MT" panose="020B0602020104020603" pitchFamily="34" charset="0"/>
                </a:rPr>
                <a:t> 8</a:t>
              </a:r>
            </a:p>
          </p:txBody>
        </p:sp>
      </p:grpSp>
      <p:sp>
        <p:nvSpPr>
          <p:cNvPr id="53" name="Title 6">
            <a:extLst>
              <a:ext uri="{FF2B5EF4-FFF2-40B4-BE49-F238E27FC236}">
                <a16:creationId xmlns:a16="http://schemas.microsoft.com/office/drawing/2014/main" id="{6F218D6E-5B42-814F-9A3A-F1AF83B2F5CA}"/>
              </a:ext>
            </a:extLst>
          </p:cNvPr>
          <p:cNvSpPr txBox="1">
            <a:spLocks/>
          </p:cNvSpPr>
          <p:nvPr/>
        </p:nvSpPr>
        <p:spPr>
          <a:xfrm>
            <a:off x="5830253" y="-170256"/>
            <a:ext cx="6065376" cy="27055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500" b="1" cap="none" dirty="0" err="1">
                <a:latin typeface="Ink Free" panose="03080402000500000000" pitchFamily="66" charset="0"/>
              </a:rPr>
              <a:t>Llwybr</a:t>
            </a:r>
            <a:r>
              <a:rPr lang="en-US" sz="4500" b="1" cap="none" dirty="0">
                <a:latin typeface="Ink Free" panose="03080402000500000000" pitchFamily="66" charset="0"/>
              </a:rPr>
              <a:t> y </a:t>
            </a:r>
            <a:r>
              <a:rPr lang="en-US" sz="4500" b="1" cap="none" dirty="0" err="1">
                <a:latin typeface="Ink Free" panose="03080402000500000000" pitchFamily="66" charset="0"/>
              </a:rPr>
              <a:t>Gymraeg</a:t>
            </a:r>
            <a:r>
              <a:rPr lang="en-US" sz="4500" b="1" cap="none" dirty="0">
                <a:latin typeface="Ink Free" panose="03080402000500000000" pitchFamily="66" charset="0"/>
              </a:rPr>
              <a:t>          </a:t>
            </a:r>
          </a:p>
          <a:p>
            <a:pPr algn="ctr"/>
            <a:r>
              <a:rPr lang="en-US" sz="4500" b="1" cap="none" dirty="0">
                <a:latin typeface="Ink Free" panose="03080402000500000000" pitchFamily="66" charset="0"/>
              </a:rPr>
              <a:t> Welsh Pathway </a:t>
            </a:r>
            <a:r>
              <a:rPr lang="en-US" sz="4500" b="1" cap="none" dirty="0" err="1">
                <a:latin typeface="Ink Free" panose="03080402000500000000" pitchFamily="66" charset="0"/>
              </a:rPr>
              <a:t>Blwyddyn</a:t>
            </a:r>
            <a:r>
              <a:rPr lang="en-US" sz="4500" b="1" cap="none" dirty="0">
                <a:latin typeface="Ink Free" panose="03080402000500000000" pitchFamily="66" charset="0"/>
              </a:rPr>
              <a:t>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39937E-2886-984A-8BC2-EB8D1AFFEC7E}"/>
              </a:ext>
            </a:extLst>
          </p:cNvPr>
          <p:cNvSpPr txBox="1"/>
          <p:nvPr/>
        </p:nvSpPr>
        <p:spPr>
          <a:xfrm>
            <a:off x="5715000" y="38004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8" name="Content Placeholder 8">
            <a:extLst>
              <a:ext uri="{FF2B5EF4-FFF2-40B4-BE49-F238E27FC236}">
                <a16:creationId xmlns:a16="http://schemas.microsoft.com/office/drawing/2014/main" id="{6B27ABED-FAFE-6F49-89B9-17DEC4AD680A}"/>
              </a:ext>
            </a:extLst>
          </p:cNvPr>
          <p:cNvSpPr txBox="1">
            <a:spLocks/>
          </p:cNvSpPr>
          <p:nvPr/>
        </p:nvSpPr>
        <p:spPr>
          <a:xfrm>
            <a:off x="538885" y="832213"/>
            <a:ext cx="5799629" cy="4353245"/>
          </a:xfrm>
          <a:prstGeom prst="rect">
            <a:avLst/>
          </a:prstGeom>
          <a:pattFill prst="pct5">
            <a:fgClr>
              <a:schemeClr val="accent5">
                <a:lumMod val="20000"/>
                <a:lumOff val="80000"/>
              </a:schemeClr>
            </a:fgClr>
            <a:bgClr>
              <a:schemeClr val="bg1"/>
            </a:bgClr>
          </a:pattFill>
          <a:ln>
            <a:solidFill>
              <a:srgbClr val="7030A0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Disgrifio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/ Describing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Ansoddeiriau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/ Adjectives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Cyflwyno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sesiwn</a:t>
            </a:r>
            <a:r>
              <a:rPr lang="en-US" sz="2800" dirty="0">
                <a:latin typeface="Cavolini" panose="03000502040302020204" pitchFamily="66" charset="0"/>
                <a:cs typeface="Cavolini" panose="03000502040302020204" pitchFamily="66" charset="0"/>
              </a:rPr>
              <a:t> mini-</a:t>
            </a:r>
            <a:r>
              <a:rPr lang="en-US" sz="2800" dirty="0" err="1">
                <a:latin typeface="Cavolini" panose="03000502040302020204" pitchFamily="66" charset="0"/>
                <a:cs typeface="Cavolini" panose="03000502040302020204" pitchFamily="66" charset="0"/>
              </a:rPr>
              <a:t>meicro</a:t>
            </a: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en-US" sz="28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83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3D0811-5524-4743-8689-163D6B85E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029691" y="1720769"/>
            <a:ext cx="6883077" cy="344153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0CC9680-9BA2-874F-A7F1-124103B51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 flipV="1">
            <a:off x="-1698586" y="1698585"/>
            <a:ext cx="6883077" cy="3485908"/>
          </a:xfrm>
          <a:prstGeom prst="rect">
            <a:avLst/>
          </a:prstGeom>
        </p:spPr>
      </p:pic>
      <p:sp>
        <p:nvSpPr>
          <p:cNvPr id="2" name="Title 6">
            <a:extLst>
              <a:ext uri="{FF2B5EF4-FFF2-40B4-BE49-F238E27FC236}">
                <a16:creationId xmlns:a16="http://schemas.microsoft.com/office/drawing/2014/main" id="{9E1A236C-25D2-0B4E-9752-8AA006C7628A}"/>
              </a:ext>
            </a:extLst>
          </p:cNvPr>
          <p:cNvSpPr txBox="1">
            <a:spLocks/>
          </p:cNvSpPr>
          <p:nvPr/>
        </p:nvSpPr>
        <p:spPr>
          <a:xfrm>
            <a:off x="0" y="2137438"/>
            <a:ext cx="12192000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Disgrifio</a:t>
            </a:r>
            <a:endParaRPr lang="en-US" sz="75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en-US" sz="7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Describing</a:t>
            </a:r>
          </a:p>
        </p:txBody>
      </p:sp>
    </p:spTree>
    <p:extLst>
      <p:ext uri="{BB962C8B-B14F-4D97-AF65-F5344CB8AC3E}">
        <p14:creationId xmlns:p14="http://schemas.microsoft.com/office/powerpoint/2010/main" val="2122138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44756" y="891606"/>
            <a:ext cx="4372706" cy="571201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Beth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hwn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?      Beth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rhain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?</a:t>
            </a:r>
          </a:p>
          <a:p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(What’s this?)       (What are these?)</a:t>
            </a:r>
          </a:p>
          <a:p>
            <a:endParaRPr lang="en-GB" sz="1700" dirty="0">
              <a:solidFill>
                <a:srgbClr val="7030A0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Sut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l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yfr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e? </a:t>
            </a:r>
            <a:endParaRPr lang="en-GB" sz="1700" i="1" dirty="0">
              <a:solidFill>
                <a:srgbClr val="7030A0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(What type of book is it?)</a:t>
            </a:r>
          </a:p>
          <a:p>
            <a:endParaRPr lang="en-GB" sz="1700" i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Sut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ymeriad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e?</a:t>
            </a:r>
            <a:r>
              <a:rPr lang="en-GB" sz="1700" i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endParaRPr lang="en-GB" sz="1700" dirty="0">
              <a:solidFill>
                <a:srgbClr val="7030A0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(What type of character is it?)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endParaRPr lang="en-GB" sz="1700" i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Sut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anifail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e? </a:t>
            </a:r>
          </a:p>
          <a:p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(What sort of animal is it?)</a:t>
            </a:r>
          </a:p>
          <a:p>
            <a:endParaRPr lang="en-GB" sz="1700" i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Sut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stori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hi? </a:t>
            </a:r>
          </a:p>
          <a:p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(What type of story is it?)</a:t>
            </a:r>
          </a:p>
          <a:p>
            <a:endParaRPr lang="en-GB" sz="1700" i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e’n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hi’n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…? 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  <a:sym typeface="Wingdings" pitchFamily="2" charset="2"/>
              </a:rPr>
              <a:t>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Nac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  <a:sym typeface="Wingdings" pitchFamily="2" charset="2"/>
              </a:rPr>
              <a:t></a:t>
            </a:r>
            <a:endParaRPr lang="en-GB" sz="1700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(Is it…?)                  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Weithiau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!</a:t>
            </a:r>
          </a:p>
          <a:p>
            <a:endParaRPr lang="en-GB" sz="1700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Ydyn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nhw’n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…? 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Ydyn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  <a:sym typeface="Wingdings" pitchFamily="2" charset="2"/>
              </a:rPr>
              <a:t>/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Nac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ydyn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  <a:sym typeface="Wingdings" pitchFamily="2" charset="2"/>
              </a:rPr>
              <a:t></a:t>
            </a:r>
          </a:p>
          <a:p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  <a:sym typeface="Wingdings" pitchFamily="2" charset="2"/>
              </a:rPr>
              <a:t>(Are they…?)           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Weithiau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!</a:t>
            </a:r>
            <a:endParaRPr lang="en-GB" sz="1700" i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i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i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47059" y="286331"/>
            <a:ext cx="2825362" cy="5904673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GB" sz="1700" dirty="0">
              <a:solidFill>
                <a:prstClr val="black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Sut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mae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e’n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hi’n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teimlo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? </a:t>
            </a:r>
            <a:r>
              <a:rPr lang="en-GB" sz="1700" i="1" dirty="0">
                <a:solidFill>
                  <a:prstClr val="black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(How does he/she feel?)</a:t>
            </a:r>
          </a:p>
          <a:p>
            <a:pPr lvl="0"/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Sut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maen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nhw’n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teimlo</a:t>
            </a:r>
            <a:r>
              <a:rPr lang="en-GB" sz="1700" b="1" dirty="0">
                <a:solidFill>
                  <a:srgbClr val="7030A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? </a:t>
            </a:r>
            <a:r>
              <a:rPr lang="en-GB" sz="1700" i="1" dirty="0">
                <a:solidFill>
                  <a:prstClr val="black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(How do they feel?)</a:t>
            </a:r>
          </a:p>
          <a:p>
            <a:pPr lvl="0"/>
            <a:endParaRPr lang="en-GB" sz="1700" i="1" dirty="0">
              <a:solidFill>
                <a:prstClr val="black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Mae </a:t>
            </a:r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e’n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hi’n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teimlo’n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…</a:t>
            </a:r>
          </a:p>
          <a:p>
            <a:r>
              <a:rPr lang="en-GB" sz="1700" i="1" dirty="0">
                <a:solidFill>
                  <a:prstClr val="black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(He/she feels…)</a:t>
            </a:r>
            <a:endParaRPr lang="en-GB" sz="1700" b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Maen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nhw’n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teimlo’n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…</a:t>
            </a:r>
          </a:p>
          <a:p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(They feel…)</a:t>
            </a:r>
          </a:p>
          <a:p>
            <a:endParaRPr lang="en-GB" sz="1700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hapus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happy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yffrous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excited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odlon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contented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siriol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cheerful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linedig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tired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rist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sad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rac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angry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dd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iflas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bored/miserable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siomedig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disappointed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alch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glad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7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unig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lonely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471164" y="94705"/>
            <a:ext cx="3558688" cy="3898754"/>
          </a:xfrm>
          <a:prstGeom prst="roundRect">
            <a:avLst/>
          </a:prstGeom>
          <a:solidFill>
            <a:srgbClr val="FF8AD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Mae </a:t>
            </a:r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e’n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/</a:t>
            </a:r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hi’n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… 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(it’s…)</a:t>
            </a:r>
          </a:p>
          <a:p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Maen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700" b="1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nhw’n</a:t>
            </a:r>
            <a:r>
              <a:rPr lang="en-GB" sz="1700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… </a:t>
            </a:r>
            <a:r>
              <a:rPr lang="en-GB" sz="17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(they’re…)</a:t>
            </a:r>
          </a:p>
          <a:p>
            <a:endParaRPr lang="en-GB" sz="1700" i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6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dd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iddorol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(interesting)</a:t>
            </a:r>
          </a:p>
          <a:p>
            <a:r>
              <a:rPr lang="en-GB" sz="1600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dd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good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w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ych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excellent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hyfryd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lovely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arbennig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special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ofnadwy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terrible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annwyl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dear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w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irion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silly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swil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(shy)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fflwfflyd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(fluffy)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flewog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(hairy / long haired</a:t>
            </a:r>
            <a:r>
              <a:rPr lang="en-GB" sz="17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endParaRPr lang="en-GB" sz="1700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2" name="5-Point Star 11"/>
          <p:cNvSpPr/>
          <p:nvPr/>
        </p:nvSpPr>
        <p:spPr>
          <a:xfrm rot="20847772">
            <a:off x="10847302" y="5533627"/>
            <a:ext cx="1180241" cy="1082191"/>
          </a:xfrm>
          <a:prstGeom prst="star5">
            <a:avLst>
              <a:gd name="adj" fmla="val 11322"/>
              <a:gd name="hf" fmla="val 105146"/>
              <a:gd name="vf" fmla="val 110557"/>
            </a:avLst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5-Point Star 12"/>
          <p:cNvSpPr/>
          <p:nvPr/>
        </p:nvSpPr>
        <p:spPr>
          <a:xfrm rot="20847772">
            <a:off x="8054296" y="1752931"/>
            <a:ext cx="1087827" cy="944967"/>
          </a:xfrm>
          <a:prstGeom prst="star5">
            <a:avLst>
              <a:gd name="adj" fmla="val 12805"/>
              <a:gd name="hf" fmla="val 105146"/>
              <a:gd name="vf" fmla="val 110557"/>
            </a:avLst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5-Point Star 13"/>
          <p:cNvSpPr/>
          <p:nvPr/>
        </p:nvSpPr>
        <p:spPr>
          <a:xfrm rot="20847772">
            <a:off x="3236536" y="1796930"/>
            <a:ext cx="990179" cy="864095"/>
          </a:xfrm>
          <a:prstGeom prst="star5">
            <a:avLst>
              <a:gd name="adj" fmla="val 12500"/>
              <a:gd name="hf" fmla="val 105146"/>
              <a:gd name="vf" fmla="val 110557"/>
            </a:avLst>
          </a:prstGeom>
          <a:solidFill>
            <a:srgbClr val="E64DE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2660" y="3697775"/>
            <a:ext cx="909524" cy="9095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609" y="3697775"/>
            <a:ext cx="1094852" cy="1094852"/>
          </a:xfrm>
          <a:prstGeom prst="rect">
            <a:avLst/>
          </a:prstGeom>
        </p:spPr>
      </p:pic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86766-4038-4FB7-AE8F-9830F1A8AC75}" type="slidenum">
              <a:rPr lang="en-GB" smtClean="0"/>
              <a:t>4</a:t>
            </a:fld>
            <a:endParaRPr lang="en-GB" dirty="0"/>
          </a:p>
        </p:txBody>
      </p:sp>
      <p:sp>
        <p:nvSpPr>
          <p:cNvPr id="16" name="Title 15">
            <a:extLst>
              <a:ext uri="{FF2B5EF4-FFF2-40B4-BE49-F238E27FC236}">
                <a16:creationId xmlns:a16="http://schemas.microsoft.com/office/drawing/2014/main" id="{3D69B35C-1A69-414F-9C2A-E47210124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y-GB" dirty="0"/>
          </a:p>
        </p:txBody>
      </p:sp>
      <p:sp>
        <p:nvSpPr>
          <p:cNvPr id="24" name="Title 6">
            <a:extLst>
              <a:ext uri="{FF2B5EF4-FFF2-40B4-BE49-F238E27FC236}">
                <a16:creationId xmlns:a16="http://schemas.microsoft.com/office/drawing/2014/main" id="{4FF2CC80-111E-BB42-B0B2-0D383735E149}"/>
              </a:ext>
            </a:extLst>
          </p:cNvPr>
          <p:cNvSpPr txBox="1">
            <a:spLocks/>
          </p:cNvSpPr>
          <p:nvPr/>
        </p:nvSpPr>
        <p:spPr>
          <a:xfrm>
            <a:off x="177307" y="-987558"/>
            <a:ext cx="12192000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Disgrifio</a:t>
            </a:r>
            <a:endParaRPr lang="en-US" sz="75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786D5716-0CEF-8F42-A87D-100D19F6C7F7}"/>
              </a:ext>
            </a:extLst>
          </p:cNvPr>
          <p:cNvSpPr/>
          <p:nvPr/>
        </p:nvSpPr>
        <p:spPr>
          <a:xfrm>
            <a:off x="5546121" y="3861079"/>
            <a:ext cx="3495305" cy="2944707"/>
          </a:xfrm>
          <a:prstGeom prst="roundRect">
            <a:avLst/>
          </a:prstGeom>
          <a:solidFill>
            <a:srgbClr val="FF8AD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r>
              <a:rPr lang="en-GB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en-GB" sz="16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awr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(big)</a:t>
            </a:r>
          </a:p>
          <a:p>
            <a:r>
              <a:rPr lang="en-GB" sz="16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ach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small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hir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long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b="1" dirty="0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al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tall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fyr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short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b="1" dirty="0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ew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fat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d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enau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thin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yflym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fast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araf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</a:t>
            </a:r>
            <a:r>
              <a:rPr lang="en-GB" sz="1600" i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slow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r>
              <a:rPr lang="en-GB" sz="1600" b="1" dirty="0" err="1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g</a:t>
            </a:r>
            <a:r>
              <a:rPr lang="en-GB" sz="1600" dirty="0" err="1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ryf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 (strong)</a:t>
            </a:r>
          </a:p>
          <a:p>
            <a:r>
              <a:rPr lang="en-GB" sz="1600" b="1" dirty="0">
                <a:solidFill>
                  <a:srgbClr val="FF0000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w</a:t>
            </a:r>
            <a:r>
              <a:rPr lang="en-GB" sz="1600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an (weak)</a:t>
            </a: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sz="1700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n-GB" i="1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0508" y="4517251"/>
            <a:ext cx="1611268" cy="1611268"/>
          </a:xfrm>
          <a:prstGeom prst="rect">
            <a:avLst/>
          </a:prstGeom>
        </p:spPr>
      </p:pic>
      <p:sp>
        <p:nvSpPr>
          <p:cNvPr id="23" name="5-Point Star 22">
            <a:extLst>
              <a:ext uri="{FF2B5EF4-FFF2-40B4-BE49-F238E27FC236}">
                <a16:creationId xmlns:a16="http://schemas.microsoft.com/office/drawing/2014/main" id="{FE00746B-9397-0544-AB9C-E0C61084BC63}"/>
              </a:ext>
            </a:extLst>
          </p:cNvPr>
          <p:cNvSpPr/>
          <p:nvPr/>
        </p:nvSpPr>
        <p:spPr>
          <a:xfrm rot="20847772">
            <a:off x="4046741" y="5712233"/>
            <a:ext cx="792074" cy="820060"/>
          </a:xfrm>
          <a:prstGeom prst="star5">
            <a:avLst>
              <a:gd name="adj" fmla="val 12308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7B94AC-A200-7147-BBC8-094F9ACECB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98738" y="1322129"/>
            <a:ext cx="1076878" cy="3785723"/>
          </a:xfrm>
          <a:prstGeom prst="rect">
            <a:avLst/>
          </a:prstGeom>
        </p:spPr>
      </p:pic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5CBCBD2-9F58-6C49-BB4F-5289D414ED3E}"/>
              </a:ext>
            </a:extLst>
          </p:cNvPr>
          <p:cNvCxnSpPr>
            <a:cxnSpLocks/>
          </p:cNvCxnSpPr>
          <p:nvPr/>
        </p:nvCxnSpPr>
        <p:spPr>
          <a:xfrm>
            <a:off x="4956430" y="1362781"/>
            <a:ext cx="783675" cy="0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6E712CFB-9946-774B-8491-D134D03A9BF5}"/>
              </a:ext>
            </a:extLst>
          </p:cNvPr>
          <p:cNvCxnSpPr>
            <a:cxnSpLocks/>
          </p:cNvCxnSpPr>
          <p:nvPr/>
        </p:nvCxnSpPr>
        <p:spPr>
          <a:xfrm>
            <a:off x="4918378" y="2908790"/>
            <a:ext cx="783675" cy="0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9E0611D2-2AF8-D04C-A5E1-66B1C795E71F}"/>
              </a:ext>
            </a:extLst>
          </p:cNvPr>
          <p:cNvCxnSpPr>
            <a:cxnSpLocks/>
          </p:cNvCxnSpPr>
          <p:nvPr/>
        </p:nvCxnSpPr>
        <p:spPr>
          <a:xfrm>
            <a:off x="4941195" y="4943868"/>
            <a:ext cx="783675" cy="0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1290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DF57C9-29F8-2F44-AD28-22DB09ADE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75" y="0"/>
            <a:ext cx="10202799" cy="685800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05C2734-4524-4543-B653-33A4CCC37BA7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590619" y="1539433"/>
          <a:ext cx="1356360" cy="5094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2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2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609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09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09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09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09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DD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609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/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6091">
                <a:tc>
                  <a:txBody>
                    <a:bodyPr/>
                    <a:lstStyle/>
                    <a:p>
                      <a:r>
                        <a:rPr lang="en-GB" sz="20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Ll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6091"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66091">
                <a:tc>
                  <a:txBody>
                    <a:bodyPr/>
                    <a:lstStyle/>
                    <a:p>
                      <a:r>
                        <a:rPr lang="en-GB" sz="2000" b="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Rh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&gt;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>
                          <a:solidFill>
                            <a:schemeClr val="accent6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</a:t>
                      </a:r>
                    </a:p>
                  </a:txBody>
                  <a:tcPr marL="91441" marR="91441" marT="45731" marB="45731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5272D12-8160-7446-B43B-ED10DEA1D0B8}"/>
              </a:ext>
            </a:extLst>
          </p:cNvPr>
          <p:cNvCxnSpPr>
            <a:cxnSpLocks/>
          </p:cNvCxnSpPr>
          <p:nvPr/>
        </p:nvCxnSpPr>
        <p:spPr>
          <a:xfrm>
            <a:off x="7338349" y="5359079"/>
            <a:ext cx="3252270" cy="0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49201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7"/>
            <a:extLst>
              <a:ext uri="{FF2B5EF4-FFF2-40B4-BE49-F238E27FC236}">
                <a16:creationId xmlns:a16="http://schemas.microsoft.com/office/drawing/2014/main" id="{9BE6A7FD-1838-C844-B2DC-104C22313C53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496" y="4895601"/>
            <a:ext cx="2039513" cy="106043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419B1FF-3D4B-0C4F-A037-43E97D462B19}"/>
              </a:ext>
            </a:extLst>
          </p:cNvPr>
          <p:cNvSpPr/>
          <p:nvPr/>
        </p:nvSpPr>
        <p:spPr>
          <a:xfrm>
            <a:off x="-244885" y="5659273"/>
            <a:ext cx="3406589" cy="838693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Cân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</a:p>
          <a:p>
            <a:pPr algn="ctr"/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‘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Lliwiau’r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Enfys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’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708024-2878-614B-9437-0BDC8BC879DC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77307" y="1198362"/>
            <a:ext cx="7115691" cy="3546551"/>
          </a:xfrm>
          <a:prstGeom prst="rect">
            <a:avLst/>
          </a:prstGeom>
        </p:spPr>
      </p:pic>
      <p:sp>
        <p:nvSpPr>
          <p:cNvPr id="5" name="Title 6">
            <a:extLst>
              <a:ext uri="{FF2B5EF4-FFF2-40B4-BE49-F238E27FC236}">
                <a16:creationId xmlns:a16="http://schemas.microsoft.com/office/drawing/2014/main" id="{64C83303-8D23-B047-B852-FF7A692A67EA}"/>
              </a:ext>
            </a:extLst>
          </p:cNvPr>
          <p:cNvSpPr txBox="1">
            <a:spLocks/>
          </p:cNvSpPr>
          <p:nvPr/>
        </p:nvSpPr>
        <p:spPr>
          <a:xfrm>
            <a:off x="177307" y="-987558"/>
            <a:ext cx="12192000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Y </a:t>
            </a:r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lliwiau</a:t>
            </a:r>
            <a:endParaRPr lang="en-US" sz="75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50CE183-4F8F-A048-B715-AAC6EDB004FF}"/>
              </a:ext>
            </a:extLst>
          </p:cNvPr>
          <p:cNvPicPr>
            <a:picLocks noChangeAspect="1"/>
          </p:cNvPicPr>
          <p:nvPr/>
        </p:nvPicPr>
        <p:blipFill rotWithShape="1">
          <a:blip r:embed="rId30"/>
          <a:srcRect l="51089" t="77438" r="25114" b="1296"/>
          <a:stretch/>
        </p:blipFill>
        <p:spPr>
          <a:xfrm>
            <a:off x="7667215" y="2631236"/>
            <a:ext cx="1121906" cy="100255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88F80EF-64A6-754F-B742-8E6AC4E59F67}"/>
              </a:ext>
            </a:extLst>
          </p:cNvPr>
          <p:cNvPicPr>
            <a:picLocks noChangeAspect="1"/>
          </p:cNvPicPr>
          <p:nvPr/>
        </p:nvPicPr>
        <p:blipFill rotWithShape="1">
          <a:blip r:embed="rId30"/>
          <a:srcRect l="52161" r="24940" b="73148"/>
          <a:stretch/>
        </p:blipFill>
        <p:spPr>
          <a:xfrm>
            <a:off x="6146744" y="4846092"/>
            <a:ext cx="926434" cy="10863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DB64FA1-4196-004E-BC3D-FD3CCF769F3E}"/>
              </a:ext>
            </a:extLst>
          </p:cNvPr>
          <p:cNvPicPr>
            <a:picLocks noChangeAspect="1"/>
          </p:cNvPicPr>
          <p:nvPr/>
        </p:nvPicPr>
        <p:blipFill rotWithShape="1">
          <a:blip r:embed="rId30"/>
          <a:srcRect l="26194" t="47206" r="49502" b="24165"/>
          <a:stretch/>
        </p:blipFill>
        <p:spPr>
          <a:xfrm>
            <a:off x="7582126" y="5373597"/>
            <a:ext cx="846130" cy="9966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C994091-61FE-C74D-A58F-FA8D5B88EFD6}"/>
              </a:ext>
            </a:extLst>
          </p:cNvPr>
          <p:cNvPicPr>
            <a:picLocks noChangeAspect="1"/>
          </p:cNvPicPr>
          <p:nvPr/>
        </p:nvPicPr>
        <p:blipFill rotWithShape="1">
          <a:blip r:embed="rId30"/>
          <a:srcRect l="25603" t="25827" r="49080" b="48921"/>
          <a:stretch/>
        </p:blipFill>
        <p:spPr>
          <a:xfrm>
            <a:off x="9243207" y="2487234"/>
            <a:ext cx="934451" cy="9320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D8FFAC-92B6-CE4F-987A-BA8C7A9D48D6}"/>
              </a:ext>
            </a:extLst>
          </p:cNvPr>
          <p:cNvPicPr>
            <a:picLocks noChangeAspect="1"/>
          </p:cNvPicPr>
          <p:nvPr/>
        </p:nvPicPr>
        <p:blipFill rotWithShape="1">
          <a:blip r:embed="rId30"/>
          <a:srcRect l="72101" t="24195" b="51169"/>
          <a:stretch/>
        </p:blipFill>
        <p:spPr>
          <a:xfrm>
            <a:off x="9417613" y="5205312"/>
            <a:ext cx="1203590" cy="10628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774D0B-3DBE-7B4A-B4B2-80FE5CCA1D2A}"/>
              </a:ext>
            </a:extLst>
          </p:cNvPr>
          <p:cNvPicPr>
            <a:picLocks noChangeAspect="1"/>
          </p:cNvPicPr>
          <p:nvPr/>
        </p:nvPicPr>
        <p:blipFill rotWithShape="1">
          <a:blip r:embed="rId30"/>
          <a:srcRect t="23177" r="72286" b="49660"/>
          <a:stretch/>
        </p:blipFill>
        <p:spPr>
          <a:xfrm>
            <a:off x="9578852" y="1017278"/>
            <a:ext cx="1021134" cy="100087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5E69A1-F994-AA47-892C-FAE1F081F4FC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7410191" y="1057703"/>
            <a:ext cx="1420475" cy="8545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351D8B2-68A9-4349-B717-78219D83A0BF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4590134" y="4805135"/>
            <a:ext cx="1265439" cy="143257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1A7B591-D45F-8547-9B4E-8E135D6B2AB0}"/>
              </a:ext>
            </a:extLst>
          </p:cNvPr>
          <p:cNvPicPr>
            <a:picLocks noChangeAspect="1"/>
          </p:cNvPicPr>
          <p:nvPr/>
        </p:nvPicPr>
        <p:blipFill rotWithShape="1">
          <a:blip r:embed="rId30"/>
          <a:srcRect l="721" t="76085" r="75513" b="1341"/>
          <a:stretch/>
        </p:blipFill>
        <p:spPr>
          <a:xfrm>
            <a:off x="9720941" y="3786125"/>
            <a:ext cx="908252" cy="862707"/>
          </a:xfrm>
          <a:prstGeom prst="rect">
            <a:avLst/>
          </a:prstGeom>
        </p:spPr>
      </p:pic>
      <p:pic>
        <p:nvPicPr>
          <p:cNvPr id="18" name="New Recording 4">
            <a:hlinkClick r:id="" action="ppaction://media"/>
            <a:extLst>
              <a:ext uri="{FF2B5EF4-FFF2-40B4-BE49-F238E27FC236}">
                <a16:creationId xmlns:a16="http://schemas.microsoft.com/office/drawing/2014/main" id="{73C7BF75-506F-4645-9A82-DEF713E5B1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471437" y="3330293"/>
            <a:ext cx="697854" cy="697854"/>
          </a:xfrm>
          <a:prstGeom prst="rect">
            <a:avLst/>
          </a:prstGeom>
          <a:ln w="88900" cap="sq" cmpd="thickThin">
            <a:solidFill>
              <a:srgbClr val="FFA3FA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" name="Maes Yr Awel">
            <a:hlinkClick r:id="" action="ppaction://media"/>
            <a:extLst>
              <a:ext uri="{FF2B5EF4-FFF2-40B4-BE49-F238E27FC236}">
                <a16:creationId xmlns:a16="http://schemas.microsoft.com/office/drawing/2014/main" id="{C58993F1-5751-E241-9EDA-195C163CF11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359994" y="5086751"/>
            <a:ext cx="572522" cy="5725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" name="Maes Yr Awel 2">
            <a:hlinkClick r:id="" action="ppaction://media"/>
            <a:extLst>
              <a:ext uri="{FF2B5EF4-FFF2-40B4-BE49-F238E27FC236}">
                <a16:creationId xmlns:a16="http://schemas.microsoft.com/office/drawing/2014/main" id="{4CB972C1-31D3-124B-A865-98B1F17D3BC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934790" y="306726"/>
            <a:ext cx="409467" cy="409467"/>
          </a:xfrm>
          <a:prstGeom prst="rect">
            <a:avLst/>
          </a:prstGeom>
          <a:solidFill>
            <a:schemeClr val="bg1"/>
          </a:solidFill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AF2C720-4E38-C34E-A354-4CAE3DD9EFDA}"/>
              </a:ext>
            </a:extLst>
          </p:cNvPr>
          <p:cNvPicPr>
            <a:picLocks noChangeAspect="1"/>
          </p:cNvPicPr>
          <p:nvPr/>
        </p:nvPicPr>
        <p:blipFill rotWithShape="1">
          <a:blip r:embed="rId30"/>
          <a:srcRect l="73864" t="2863" r="24" b="77266"/>
          <a:stretch/>
        </p:blipFill>
        <p:spPr>
          <a:xfrm>
            <a:off x="8057706" y="4115509"/>
            <a:ext cx="1114210" cy="847865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C47BAC5-F8DC-4643-A913-FD83C9DEB9FF}"/>
              </a:ext>
            </a:extLst>
          </p:cNvPr>
          <p:cNvSpPr/>
          <p:nvPr/>
        </p:nvSpPr>
        <p:spPr>
          <a:xfrm>
            <a:off x="4252886" y="6219979"/>
            <a:ext cx="1883931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dyn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eira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21ECE4-7618-9749-BD39-1268D1E51229}"/>
              </a:ext>
            </a:extLst>
          </p:cNvPr>
          <p:cNvSpPr/>
          <p:nvPr/>
        </p:nvSpPr>
        <p:spPr>
          <a:xfrm>
            <a:off x="7613942" y="4861772"/>
            <a:ext cx="1883931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ciwi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BA69586E-BB17-E449-8596-9F3D5206A84F}"/>
              </a:ext>
            </a:extLst>
          </p:cNvPr>
          <p:cNvSpPr/>
          <p:nvPr/>
        </p:nvSpPr>
        <p:spPr>
          <a:xfrm>
            <a:off x="5888561" y="5961701"/>
            <a:ext cx="143532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afal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11DCA74-BA98-0845-BE57-7E9986905E18}"/>
              </a:ext>
            </a:extLst>
          </p:cNvPr>
          <p:cNvSpPr/>
          <p:nvPr/>
        </p:nvSpPr>
        <p:spPr>
          <a:xfrm>
            <a:off x="7673131" y="6318829"/>
            <a:ext cx="1883188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grawnwin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A1EDB420-3C9C-B44D-86F0-448A8284A0F5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10972358" y="2248765"/>
            <a:ext cx="1142208" cy="3826816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F2511561-9B4C-FC46-B455-8214C68F6660}"/>
              </a:ext>
            </a:extLst>
          </p:cNvPr>
          <p:cNvSpPr/>
          <p:nvPr/>
        </p:nvSpPr>
        <p:spPr>
          <a:xfrm>
            <a:off x="9782900" y="6253793"/>
            <a:ext cx="1925005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bananas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5A632A0-6172-F440-A67D-E2DF5C3718CC}"/>
              </a:ext>
            </a:extLst>
          </p:cNvPr>
          <p:cNvSpPr/>
          <p:nvPr/>
        </p:nvSpPr>
        <p:spPr>
          <a:xfrm>
            <a:off x="9514063" y="4641271"/>
            <a:ext cx="143532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eirinen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C1BB8F3D-6EAD-FD41-ACA2-BA995D2B6FEC}"/>
              </a:ext>
            </a:extLst>
          </p:cNvPr>
          <p:cNvSpPr/>
          <p:nvPr/>
        </p:nvSpPr>
        <p:spPr>
          <a:xfrm>
            <a:off x="7522013" y="3582016"/>
            <a:ext cx="143532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pinafal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550CEA3-8436-8047-AC26-681B874AE0F4}"/>
              </a:ext>
            </a:extLst>
          </p:cNvPr>
          <p:cNvSpPr/>
          <p:nvPr/>
        </p:nvSpPr>
        <p:spPr>
          <a:xfrm>
            <a:off x="7603954" y="1871127"/>
            <a:ext cx="1600805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esgidiau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2FFA1F35-083C-EB42-8FFB-49B2A4406359}"/>
              </a:ext>
            </a:extLst>
          </p:cNvPr>
          <p:cNvSpPr/>
          <p:nvPr/>
        </p:nvSpPr>
        <p:spPr>
          <a:xfrm>
            <a:off x="8972493" y="3319910"/>
            <a:ext cx="143532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oren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CAF3F878-9AAE-204C-8ACD-A1C655B6DF56}"/>
              </a:ext>
            </a:extLst>
          </p:cNvPr>
          <p:cNvSpPr/>
          <p:nvPr/>
        </p:nvSpPr>
        <p:spPr>
          <a:xfrm>
            <a:off x="9432233" y="1895930"/>
            <a:ext cx="1600805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ceirios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pic>
        <p:nvPicPr>
          <p:cNvPr id="34" name="Maes Yr Awel 3">
            <a:hlinkClick r:id="" action="ppaction://media"/>
            <a:extLst>
              <a:ext uri="{FF2B5EF4-FFF2-40B4-BE49-F238E27FC236}">
                <a16:creationId xmlns:a16="http://schemas.microsoft.com/office/drawing/2014/main" id="{CDA24F4F-B9AB-954A-90B4-376066A4433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379983" y="1912207"/>
            <a:ext cx="387427" cy="3874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5" name="Maes Yr Awel 4">
            <a:hlinkClick r:id="" action="ppaction://media"/>
            <a:extLst>
              <a:ext uri="{FF2B5EF4-FFF2-40B4-BE49-F238E27FC236}">
                <a16:creationId xmlns:a16="http://schemas.microsoft.com/office/drawing/2014/main" id="{0CF146FB-1480-E84E-B37A-7E9E297FC20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293829" y="1935286"/>
            <a:ext cx="396327" cy="396327"/>
          </a:xfrm>
          <a:prstGeom prst="rect">
            <a:avLst/>
          </a:prstGeom>
        </p:spPr>
      </p:pic>
      <p:pic>
        <p:nvPicPr>
          <p:cNvPr id="36" name="Maes Yr Awel 5">
            <a:hlinkClick r:id="" action="ppaction://media"/>
            <a:extLst>
              <a:ext uri="{FF2B5EF4-FFF2-40B4-BE49-F238E27FC236}">
                <a16:creationId xmlns:a16="http://schemas.microsoft.com/office/drawing/2014/main" id="{820D8D66-2057-464C-BC75-8F1902CD23F1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231746" y="3626396"/>
            <a:ext cx="443606" cy="443606"/>
          </a:xfrm>
          <a:prstGeom prst="rect">
            <a:avLst/>
          </a:prstGeom>
        </p:spPr>
      </p:pic>
      <p:pic>
        <p:nvPicPr>
          <p:cNvPr id="37" name="Maes Yr Awel 11">
            <a:hlinkClick r:id="" action="ppaction://media"/>
            <a:extLst>
              <a:ext uri="{FF2B5EF4-FFF2-40B4-BE49-F238E27FC236}">
                <a16:creationId xmlns:a16="http://schemas.microsoft.com/office/drawing/2014/main" id="{EE5328E2-3325-7D45-8425-E27093D5967F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200441" y="6322918"/>
            <a:ext cx="454719" cy="454719"/>
          </a:xfrm>
          <a:prstGeom prst="rect">
            <a:avLst/>
          </a:prstGeom>
        </p:spPr>
      </p:pic>
      <p:pic>
        <p:nvPicPr>
          <p:cNvPr id="38" name="Maes Yr Awel 12">
            <a:hlinkClick r:id="" action="ppaction://media"/>
            <a:extLst>
              <a:ext uri="{FF2B5EF4-FFF2-40B4-BE49-F238E27FC236}">
                <a16:creationId xmlns:a16="http://schemas.microsoft.com/office/drawing/2014/main" id="{F4FBD7B2-E9AD-A847-90D6-A5E212EFBFAD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659611" y="6316339"/>
            <a:ext cx="366211" cy="366211"/>
          </a:xfrm>
          <a:prstGeom prst="rect">
            <a:avLst/>
          </a:prstGeom>
        </p:spPr>
      </p:pic>
      <p:pic>
        <p:nvPicPr>
          <p:cNvPr id="39" name="Maes Yr Awel 9">
            <a:hlinkClick r:id="" action="ppaction://media"/>
            <a:extLst>
              <a:ext uri="{FF2B5EF4-FFF2-40B4-BE49-F238E27FC236}">
                <a16:creationId xmlns:a16="http://schemas.microsoft.com/office/drawing/2014/main" id="{476B97B2-277C-714C-B92D-DB981F2B7AE4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4037566" y="6233464"/>
            <a:ext cx="456306" cy="456306"/>
          </a:xfrm>
          <a:prstGeom prst="rect">
            <a:avLst/>
          </a:prstGeom>
        </p:spPr>
      </p:pic>
      <p:pic>
        <p:nvPicPr>
          <p:cNvPr id="40" name="Maes Yr Awel 10">
            <a:hlinkClick r:id="" action="ppaction://media"/>
            <a:extLst>
              <a:ext uri="{FF2B5EF4-FFF2-40B4-BE49-F238E27FC236}">
                <a16:creationId xmlns:a16="http://schemas.microsoft.com/office/drawing/2014/main" id="{7A810C50-16E0-0B44-816D-8F38119990BA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5962691" y="6032914"/>
            <a:ext cx="346126" cy="346126"/>
          </a:xfrm>
          <a:prstGeom prst="rect">
            <a:avLst/>
          </a:prstGeom>
        </p:spPr>
      </p:pic>
      <p:pic>
        <p:nvPicPr>
          <p:cNvPr id="41" name="Maes Yr Awel 7">
            <a:hlinkClick r:id="" action="ppaction://media"/>
            <a:extLst>
              <a:ext uri="{FF2B5EF4-FFF2-40B4-BE49-F238E27FC236}">
                <a16:creationId xmlns:a16="http://schemas.microsoft.com/office/drawing/2014/main" id="{FCB4EEBE-4B6B-4C4F-A675-27375C8E8EF2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7808921" y="4961787"/>
            <a:ext cx="337554" cy="337554"/>
          </a:xfrm>
          <a:prstGeom prst="rect">
            <a:avLst/>
          </a:prstGeom>
        </p:spPr>
      </p:pic>
      <p:pic>
        <p:nvPicPr>
          <p:cNvPr id="42" name="Maes Yr Awel 8">
            <a:hlinkClick r:id="" action="ppaction://media"/>
            <a:extLst>
              <a:ext uri="{FF2B5EF4-FFF2-40B4-BE49-F238E27FC236}">
                <a16:creationId xmlns:a16="http://schemas.microsoft.com/office/drawing/2014/main" id="{73BB7568-61A4-054D-B014-E8375F255C64}"/>
              </a:ext>
            </a:extLst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33"/>
          <a:stretch>
            <a:fillRect/>
          </a:stretch>
        </p:blipFill>
        <p:spPr>
          <a:xfrm>
            <a:off x="9355777" y="4694582"/>
            <a:ext cx="334379" cy="334379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EFA1A83D-5DAA-DD4A-AAF8-B07F9BB83BE3}"/>
              </a:ext>
            </a:extLst>
          </p:cNvPr>
          <p:cNvSpPr/>
          <p:nvPr/>
        </p:nvSpPr>
        <p:spPr>
          <a:xfrm>
            <a:off x="4830579" y="104226"/>
            <a:ext cx="3009418" cy="838693"/>
          </a:xfrm>
          <a:prstGeom prst="rect">
            <a:avLst/>
          </a:prstGeom>
          <a:solidFill>
            <a:srgbClr val="D9F3CB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Pa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liw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ydy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hwn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?</a:t>
            </a:r>
          </a:p>
          <a:p>
            <a:pPr algn="ctr"/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Mae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e’n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_______ 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D5C6B68-3C18-6C4E-989F-B2A674F3BB9D}"/>
              </a:ext>
            </a:extLst>
          </p:cNvPr>
          <p:cNvSpPr/>
          <p:nvPr/>
        </p:nvSpPr>
        <p:spPr>
          <a:xfrm>
            <a:off x="8477477" y="79606"/>
            <a:ext cx="3614206" cy="838693"/>
          </a:xfrm>
          <a:prstGeom prst="rect">
            <a:avLst/>
          </a:prstGeom>
          <a:solidFill>
            <a:srgbClr val="D9F3CB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Pa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liw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ydy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rhain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?</a:t>
            </a:r>
          </a:p>
          <a:p>
            <a:pPr algn="ctr"/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Maen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nhw’n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_______ .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D6075225-5B14-5249-9D5B-E8A33710EFEE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10515079" y="595558"/>
            <a:ext cx="1825926" cy="182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130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8211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514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9347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4030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2420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6" dur="2720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0" dur="2564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2920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8" dur="2609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2" dur="2200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118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0" dur="2872" fill="hold"/>
                                        <p:tgtEl>
                                          <p:spTgt spid="4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1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10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6">
            <a:extLst>
              <a:ext uri="{FF2B5EF4-FFF2-40B4-BE49-F238E27FC236}">
                <a16:creationId xmlns:a16="http://schemas.microsoft.com/office/drawing/2014/main" id="{64C83303-8D23-B047-B852-FF7A692A67EA}"/>
              </a:ext>
            </a:extLst>
          </p:cNvPr>
          <p:cNvSpPr txBox="1">
            <a:spLocks/>
          </p:cNvSpPr>
          <p:nvPr/>
        </p:nvSpPr>
        <p:spPr>
          <a:xfrm>
            <a:off x="177307" y="-987558"/>
            <a:ext cx="12192000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Y </a:t>
            </a:r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lliwiau</a:t>
            </a:r>
            <a:endParaRPr lang="en-US" sz="75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23E299C-5D22-6D4B-BBAD-FB84519C0D3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42" t="3306" r="64516" b="67728"/>
          <a:stretch/>
        </p:blipFill>
        <p:spPr>
          <a:xfrm>
            <a:off x="177307" y="1516893"/>
            <a:ext cx="3613943" cy="152813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2CA4550-4105-1B41-8D73-81A41992E9A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0820" t="68997" r="14171" b="7643"/>
          <a:stretch/>
        </p:blipFill>
        <p:spPr>
          <a:xfrm>
            <a:off x="4682437" y="3260355"/>
            <a:ext cx="3887365" cy="129279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31ADE83-9840-8E44-901C-AA383078132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94" t="36580" r="64368" b="34659"/>
          <a:stretch/>
        </p:blipFill>
        <p:spPr>
          <a:xfrm>
            <a:off x="223080" y="3260355"/>
            <a:ext cx="3568170" cy="154822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B18CC42-DD20-9844-880A-86E988DB723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359" t="37782" r="14657" b="38998"/>
          <a:stretch/>
        </p:blipFill>
        <p:spPr>
          <a:xfrm>
            <a:off x="4721742" y="1583299"/>
            <a:ext cx="3960720" cy="138972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B3BACD-0139-254C-820F-7D6E779CA5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52025" t="3697" r="16149" b="70269"/>
          <a:stretch/>
        </p:blipFill>
        <p:spPr>
          <a:xfrm>
            <a:off x="177307" y="5023910"/>
            <a:ext cx="3747516" cy="152791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81B9497-D5B7-0E4E-A6CA-12591006EAD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608" t="71240" r="60712" b="4959"/>
          <a:stretch/>
        </p:blipFill>
        <p:spPr>
          <a:xfrm>
            <a:off x="4665027" y="4884193"/>
            <a:ext cx="5150906" cy="1621628"/>
          </a:xfrm>
          <a:prstGeom prst="rect">
            <a:avLst/>
          </a:prstGeom>
        </p:spPr>
      </p:pic>
      <p:pic>
        <p:nvPicPr>
          <p:cNvPr id="3" name="Maes Yr Awel 13">
            <a:hlinkClick r:id="" action="ppaction://media"/>
            <a:extLst>
              <a:ext uri="{FF2B5EF4-FFF2-40B4-BE49-F238E27FC236}">
                <a16:creationId xmlns:a16="http://schemas.microsoft.com/office/drawing/2014/main" id="{98CABC97-99B8-8344-B89E-9B4CBB13D7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41984" y="256895"/>
            <a:ext cx="812800" cy="8128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A911274-B172-404F-B56F-6AC610A2B546}"/>
              </a:ext>
            </a:extLst>
          </p:cNvPr>
          <p:cNvSpPr/>
          <p:nvPr/>
        </p:nvSpPr>
        <p:spPr>
          <a:xfrm>
            <a:off x="6042367" y="199135"/>
            <a:ext cx="5541108" cy="838693"/>
          </a:xfrm>
          <a:prstGeom prst="rect">
            <a:avLst/>
          </a:prstGeom>
          <a:solidFill>
            <a:srgbClr val="D9F3CB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Pa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liw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maen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nhw’n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wneud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?</a:t>
            </a:r>
          </a:p>
          <a:p>
            <a:pPr algn="ctr"/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Mae ____ a ____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yn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gwneud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____.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0C1223E-2056-5247-B1D3-5734070F3E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26546" y="35156"/>
            <a:ext cx="1825926" cy="1825926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59C22859-F4DF-9542-833C-C05CF322AD8E}"/>
              </a:ext>
            </a:extLst>
          </p:cNvPr>
          <p:cNvSpPr/>
          <p:nvPr/>
        </p:nvSpPr>
        <p:spPr>
          <a:xfrm>
            <a:off x="8999341" y="1595150"/>
            <a:ext cx="2863035" cy="2823852"/>
          </a:xfrm>
          <a:prstGeom prst="rect">
            <a:avLst/>
          </a:prstGeom>
          <a:solidFill>
            <a:srgbClr val="FF8AD8"/>
          </a:solidFill>
          <a:ln>
            <a:solidFill>
              <a:schemeClr val="tx1"/>
            </a:solidFill>
          </a:ln>
        </p:spPr>
        <p:txBody>
          <a:bodyPr wrap="square" lIns="68580" tIns="34291" rIns="68580" bIns="34291">
            <a:spAutoFit/>
          </a:bodyPr>
          <a:lstStyle/>
          <a:p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Beth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ydy’r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lliwiau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cynradd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? </a:t>
            </a:r>
          </a:p>
          <a:p>
            <a:endParaRPr lang="en-GB" sz="2500" dirty="0">
              <a:ln w="0" cmpd="sng">
                <a:solidFill>
                  <a:schemeClr val="tx1"/>
                </a:solidFill>
                <a:prstDash val="solid"/>
              </a:ln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endParaRPr lang="en-GB" sz="2500" dirty="0">
              <a:ln w="0" cmpd="sng">
                <a:solidFill>
                  <a:schemeClr val="tx1"/>
                </a:solidFill>
                <a:prstDash val="solid"/>
              </a:ln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Beth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ydy’r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lliwiau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eilaidd</a:t>
            </a:r>
            <a:r>
              <a:rPr lang="en-GB" sz="25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?</a:t>
            </a:r>
          </a:p>
          <a:p>
            <a:endParaRPr lang="en-GB" sz="25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endParaRPr lang="en-GB" sz="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endParaRPr lang="en-GB" sz="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DABA5A3-15AD-A048-9F8A-698813AA28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86646" y="2104470"/>
            <a:ext cx="852863" cy="841529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9336CB9-FB5E-E949-B7F4-ACABE4C2ED9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26546" y="3451513"/>
            <a:ext cx="858018" cy="858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08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1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6">
            <a:extLst>
              <a:ext uri="{FF2B5EF4-FFF2-40B4-BE49-F238E27FC236}">
                <a16:creationId xmlns:a16="http://schemas.microsoft.com/office/drawing/2014/main" id="{64C83303-8D23-B047-B852-FF7A692A67EA}"/>
              </a:ext>
            </a:extLst>
          </p:cNvPr>
          <p:cNvSpPr txBox="1">
            <a:spLocks/>
          </p:cNvSpPr>
          <p:nvPr/>
        </p:nvSpPr>
        <p:spPr>
          <a:xfrm>
            <a:off x="177307" y="-987558"/>
            <a:ext cx="12192000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Y </a:t>
            </a:r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lliwiau</a:t>
            </a:r>
            <a:endParaRPr lang="en-US" sz="75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C240E1-1C2F-7E45-AB63-1929EB3721F8}"/>
              </a:ext>
            </a:extLst>
          </p:cNvPr>
          <p:cNvSpPr/>
          <p:nvPr/>
        </p:nvSpPr>
        <p:spPr>
          <a:xfrm>
            <a:off x="5142847" y="185995"/>
            <a:ext cx="6397989" cy="838693"/>
          </a:xfrm>
          <a:prstGeom prst="rect">
            <a:avLst/>
          </a:prstGeom>
          <a:solidFill>
            <a:srgbClr val="FF8AD8"/>
          </a:solidFill>
          <a:ln>
            <a:solidFill>
              <a:schemeClr val="tx1"/>
            </a:solidFill>
          </a:ln>
        </p:spPr>
        <p:txBody>
          <a:bodyPr wrap="square" lIns="68580" tIns="34291" rIns="68580" bIns="34291">
            <a:spAutoFit/>
          </a:bodyPr>
          <a:lstStyle/>
          <a:p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Pa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liw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maen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nhw’n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wneud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?</a:t>
            </a:r>
          </a:p>
          <a:p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Mae ______ a _______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gwneud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______ .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F23E299C-5D22-6D4B-BBAD-FB84519C0D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42" t="3306" r="64516" b="67728"/>
          <a:stretch/>
        </p:blipFill>
        <p:spPr>
          <a:xfrm>
            <a:off x="177307" y="1347871"/>
            <a:ext cx="3613943" cy="152813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2CA4550-4105-1B41-8D73-81A41992E9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0820" t="68997" r="14171" b="7643"/>
          <a:stretch/>
        </p:blipFill>
        <p:spPr>
          <a:xfrm>
            <a:off x="4169757" y="3274100"/>
            <a:ext cx="3887365" cy="129279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31ADE83-9840-8E44-901C-AA38307813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4" t="36580" r="64368" b="34659"/>
          <a:stretch/>
        </p:blipFill>
        <p:spPr>
          <a:xfrm>
            <a:off x="200193" y="3089447"/>
            <a:ext cx="3568170" cy="154822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B18CC42-DD20-9844-880A-86E988DB72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359" t="37782" r="14657" b="38998"/>
          <a:stretch/>
        </p:blipFill>
        <p:spPr>
          <a:xfrm>
            <a:off x="4133079" y="1576710"/>
            <a:ext cx="3960720" cy="138972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B3BACD-0139-254C-820F-7D6E779CA5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025" t="3697" r="16149" b="70269"/>
          <a:stretch/>
        </p:blipFill>
        <p:spPr>
          <a:xfrm>
            <a:off x="200193" y="4851116"/>
            <a:ext cx="3747516" cy="152791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81B9497-D5B7-0E4E-A6CA-12591006EA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08" t="71240" r="60712" b="4959"/>
          <a:stretch/>
        </p:blipFill>
        <p:spPr>
          <a:xfrm>
            <a:off x="4212725" y="5012371"/>
            <a:ext cx="5150906" cy="162162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A497CF1-642E-F84C-AAF9-DF7B3667A673}"/>
              </a:ext>
            </a:extLst>
          </p:cNvPr>
          <p:cNvSpPr/>
          <p:nvPr/>
        </p:nvSpPr>
        <p:spPr>
          <a:xfrm>
            <a:off x="8458516" y="1446461"/>
            <a:ext cx="3348750" cy="3362461"/>
          </a:xfrm>
          <a:prstGeom prst="rect">
            <a:avLst/>
          </a:prstGeom>
          <a:solidFill>
            <a:srgbClr val="FF8AD8"/>
          </a:solidFill>
          <a:ln>
            <a:solidFill>
              <a:schemeClr val="tx1"/>
            </a:solidFill>
          </a:ln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Beth </a:t>
            </a:r>
            <a:r>
              <a:rPr lang="en-GB" sz="2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ydy’r</a:t>
            </a:r>
            <a:r>
              <a:rPr lang="en-GB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lliwiau</a:t>
            </a:r>
            <a:r>
              <a:rPr lang="en-GB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cynradd</a:t>
            </a:r>
            <a:r>
              <a:rPr lang="en-GB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? </a:t>
            </a:r>
            <a:endParaRPr lang="en-GB" sz="2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pPr algn="ctr"/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pPr algn="ctr"/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pPr algn="ctr"/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pPr algn="ctr"/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pPr algn="ctr"/>
            <a:r>
              <a:rPr lang="en-GB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Beth </a:t>
            </a:r>
            <a:r>
              <a:rPr lang="en-GB" sz="2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ydy’r</a:t>
            </a:r>
            <a:r>
              <a:rPr lang="en-GB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lliwiau</a:t>
            </a:r>
            <a:r>
              <a:rPr lang="en-GB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0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eilaidd</a:t>
            </a:r>
            <a:r>
              <a:rPr lang="en-GB" sz="2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? </a:t>
            </a:r>
            <a:endParaRPr lang="en-GB" sz="2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endParaRPr lang="en-GB" sz="25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endParaRPr lang="en-GB" sz="25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endParaRPr lang="en-GB" sz="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endParaRPr lang="en-GB" sz="2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DE005AB-6C27-E84F-9660-EE0E5E636F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03882" y="2255309"/>
            <a:ext cx="852863" cy="84152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B80745-8D74-D842-A2AC-E5242BF215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03882" y="3890904"/>
            <a:ext cx="858018" cy="858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670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6">
            <a:extLst>
              <a:ext uri="{FF2B5EF4-FFF2-40B4-BE49-F238E27FC236}">
                <a16:creationId xmlns:a16="http://schemas.microsoft.com/office/drawing/2014/main" id="{64C83303-8D23-B047-B852-FF7A692A67EA}"/>
              </a:ext>
            </a:extLst>
          </p:cNvPr>
          <p:cNvSpPr txBox="1">
            <a:spLocks/>
          </p:cNvSpPr>
          <p:nvPr/>
        </p:nvSpPr>
        <p:spPr>
          <a:xfrm>
            <a:off x="277792" y="-907724"/>
            <a:ext cx="12192000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Y </a:t>
            </a:r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lliwiau</a:t>
            </a:r>
            <a:r>
              <a:rPr lang="en-US" sz="7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   </a:t>
            </a:r>
            <a:r>
              <a:rPr lang="en-US" sz="48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– </a:t>
            </a:r>
            <a:r>
              <a:rPr lang="en-US" sz="48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yr</a:t>
            </a:r>
            <a:r>
              <a:rPr lang="en-US" sz="48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 </a:t>
            </a:r>
            <a:r>
              <a:rPr lang="en-US" sz="48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atebion</a:t>
            </a:r>
            <a:r>
              <a:rPr lang="en-US" sz="48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/answers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BC240E1-1C2F-7E45-AB63-1929EB3721F8}"/>
              </a:ext>
            </a:extLst>
          </p:cNvPr>
          <p:cNvSpPr/>
          <p:nvPr/>
        </p:nvSpPr>
        <p:spPr>
          <a:xfrm>
            <a:off x="3028708" y="1389257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Mae du a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gwneud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llwyd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.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A3C39A1-4551-B246-9BEA-5897112162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807"/>
          <a:stretch/>
        </p:blipFill>
        <p:spPr>
          <a:xfrm>
            <a:off x="3149857" y="3803965"/>
            <a:ext cx="3106646" cy="308486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72AFC4C-5875-C341-B362-AF6F543DF3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9362"/>
          <a:stretch/>
        </p:blipFill>
        <p:spPr>
          <a:xfrm>
            <a:off x="59550" y="996549"/>
            <a:ext cx="3248880" cy="319779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2F7F6AB-2013-1448-A3F2-953079F573F2}"/>
              </a:ext>
            </a:extLst>
          </p:cNvPr>
          <p:cNvSpPr/>
          <p:nvPr/>
        </p:nvSpPr>
        <p:spPr>
          <a:xfrm>
            <a:off x="3104077" y="2297201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Mae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coch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a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glas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gwneud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porffor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5A5D06-B737-FA4C-AD85-0CFF5F9A606E}"/>
              </a:ext>
            </a:extLst>
          </p:cNvPr>
          <p:cNvSpPr/>
          <p:nvPr/>
        </p:nvSpPr>
        <p:spPr>
          <a:xfrm>
            <a:off x="3028708" y="3285721"/>
            <a:ext cx="8765895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Mae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glas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a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melyn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a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coch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gwneud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brown 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2B9B84F-F228-694D-8984-A84E18CDB3A8}"/>
              </a:ext>
            </a:extLst>
          </p:cNvPr>
          <p:cNvSpPr/>
          <p:nvPr/>
        </p:nvSpPr>
        <p:spPr>
          <a:xfrm>
            <a:off x="5918520" y="4109819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Mae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coch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a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melyn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gwneud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oren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D78215D-A2E2-9A49-A71A-4E2DDDE04738}"/>
              </a:ext>
            </a:extLst>
          </p:cNvPr>
          <p:cNvSpPr/>
          <p:nvPr/>
        </p:nvSpPr>
        <p:spPr>
          <a:xfrm>
            <a:off x="5779625" y="5119409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Mae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glas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a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melyn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gwneud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gwyrdd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3162A35-3317-1046-92FA-5AF944621C83}"/>
              </a:ext>
            </a:extLst>
          </p:cNvPr>
          <p:cNvSpPr/>
          <p:nvPr/>
        </p:nvSpPr>
        <p:spPr>
          <a:xfrm>
            <a:off x="5918521" y="6170493"/>
            <a:ext cx="6690167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Mae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coch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a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yn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gwneud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pinc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.</a:t>
            </a:r>
          </a:p>
        </p:txBody>
      </p:sp>
    </p:spTree>
    <p:extLst>
      <p:ext uri="{BB962C8B-B14F-4D97-AF65-F5344CB8AC3E}">
        <p14:creationId xmlns:p14="http://schemas.microsoft.com/office/powerpoint/2010/main" val="2168503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6">
            <a:extLst>
              <a:ext uri="{FF2B5EF4-FFF2-40B4-BE49-F238E27FC236}">
                <a16:creationId xmlns:a16="http://schemas.microsoft.com/office/drawing/2014/main" id="{64C83303-8D23-B047-B852-FF7A692A67EA}"/>
              </a:ext>
            </a:extLst>
          </p:cNvPr>
          <p:cNvSpPr txBox="1">
            <a:spLocks/>
          </p:cNvSpPr>
          <p:nvPr/>
        </p:nvSpPr>
        <p:spPr>
          <a:xfrm>
            <a:off x="177307" y="-987558"/>
            <a:ext cx="12192000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Y </a:t>
            </a:r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lliwiau</a:t>
            </a:r>
            <a:endParaRPr lang="en-US" sz="75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A8718CC-9A44-8044-AF4D-31C94B4AFF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16" y="246125"/>
            <a:ext cx="4282633" cy="639066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50C19BC-7EFC-F649-806C-38243B8E88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8806" y="3738623"/>
            <a:ext cx="2841724" cy="218594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BC2E2E-C4FF-CA4A-A2CF-3EB4FFE908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-1141884" y="2915005"/>
            <a:ext cx="4457700" cy="4111877"/>
          </a:xfrm>
          <a:prstGeom prst="rect">
            <a:avLst/>
          </a:prstGeom>
        </p:spPr>
      </p:pic>
      <p:pic>
        <p:nvPicPr>
          <p:cNvPr id="2" name="Maes Yr Awel 14">
            <a:hlinkClick r:id="" action="ppaction://media"/>
            <a:extLst>
              <a:ext uri="{FF2B5EF4-FFF2-40B4-BE49-F238E27FC236}">
                <a16:creationId xmlns:a16="http://schemas.microsoft.com/office/drawing/2014/main" id="{759D76B5-D58C-AE4B-A11D-387A42336D2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079668" y="1664211"/>
            <a:ext cx="1250794" cy="1250794"/>
          </a:xfrm>
          <a:prstGeom prst="rect">
            <a:avLst/>
          </a:prstGeom>
          <a:ln w="127000" cap="sq">
            <a:solidFill>
              <a:srgbClr val="92D05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Speech Bubble: Rectangle with Corners Rounded 4">
            <a:extLst>
              <a:ext uri="{FF2B5EF4-FFF2-40B4-BE49-F238E27FC236}">
                <a16:creationId xmlns:a16="http://schemas.microsoft.com/office/drawing/2014/main" id="{950FB57D-C6FB-2246-B37E-74211B3A062F}"/>
              </a:ext>
            </a:extLst>
          </p:cNvPr>
          <p:cNvSpPr/>
          <p:nvPr/>
        </p:nvSpPr>
        <p:spPr>
          <a:xfrm>
            <a:off x="458445" y="1092813"/>
            <a:ext cx="5277670" cy="2371103"/>
          </a:xfrm>
          <a:prstGeom prst="wedgeRoundRectCallout">
            <a:avLst>
              <a:gd name="adj1" fmla="val -38195"/>
              <a:gd name="adj2" fmla="val 8782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Gwrandewch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ar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y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gerdd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hyfryd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yma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am y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lliwiau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.</a:t>
            </a:r>
          </a:p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Pa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weithgareddau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allech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chi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wneud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seiliedig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arni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?</a:t>
            </a:r>
          </a:p>
          <a:p>
            <a:pPr algn="ctr"/>
            <a:endParaRPr lang="en-GB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algn="ctr"/>
            <a:r>
              <a:rPr lang="en-GB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Listen to this lovely poem about the colours.</a:t>
            </a:r>
          </a:p>
          <a:p>
            <a:pPr algn="ctr"/>
            <a:r>
              <a:rPr lang="en-GB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Which activities could you do with the pupils based on the poem? </a:t>
            </a:r>
          </a:p>
        </p:txBody>
      </p:sp>
      <p:sp>
        <p:nvSpPr>
          <p:cNvPr id="4" name="Vertical Scroll 3">
            <a:extLst>
              <a:ext uri="{FF2B5EF4-FFF2-40B4-BE49-F238E27FC236}">
                <a16:creationId xmlns:a16="http://schemas.microsoft.com/office/drawing/2014/main" id="{72D945FE-FD6D-814D-ADD2-81DB3501DC7F}"/>
              </a:ext>
            </a:extLst>
          </p:cNvPr>
          <p:cNvSpPr/>
          <p:nvPr/>
        </p:nvSpPr>
        <p:spPr>
          <a:xfrm>
            <a:off x="2066010" y="3727049"/>
            <a:ext cx="2459956" cy="2197515"/>
          </a:xfrm>
          <a:prstGeom prst="verticalScroll">
            <a:avLst/>
          </a:prstGeom>
          <a:solidFill>
            <a:srgbClr val="D9F3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EB2D90-67F0-0047-81F0-D3AA93232504}"/>
              </a:ext>
            </a:extLst>
          </p:cNvPr>
          <p:cNvSpPr txBox="1"/>
          <p:nvPr/>
        </p:nvSpPr>
        <p:spPr>
          <a:xfrm>
            <a:off x="2539915" y="4164086"/>
            <a:ext cx="187509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1600" b="1" dirty="0">
                <a:latin typeface="Segoe Print" panose="02000800000000000000" pitchFamily="2" charset="0"/>
              </a:rPr>
              <a:t>Ysgrifennwch rhai syniadau.</a:t>
            </a:r>
          </a:p>
          <a:p>
            <a:endParaRPr lang="cy-GB" sz="1600" b="1" dirty="0">
              <a:latin typeface="Segoe Print" panose="02000800000000000000" pitchFamily="2" charset="0"/>
            </a:endParaRPr>
          </a:p>
          <a:p>
            <a:r>
              <a:rPr lang="cy-GB" sz="1600" b="1" dirty="0">
                <a:latin typeface="Segoe Print" panose="02000800000000000000" pitchFamily="2" charset="0"/>
              </a:rPr>
              <a:t>Write some ideas.</a:t>
            </a:r>
          </a:p>
        </p:txBody>
      </p:sp>
    </p:spTree>
    <p:extLst>
      <p:ext uri="{BB962C8B-B14F-4D97-AF65-F5344CB8AC3E}">
        <p14:creationId xmlns:p14="http://schemas.microsoft.com/office/powerpoint/2010/main" val="3798544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47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1CD26D05-0B89-EA40-BC48-B30BA46FB9DA}"/>
              </a:ext>
            </a:extLst>
          </p:cNvPr>
          <p:cNvSpPr/>
          <p:nvPr/>
        </p:nvSpPr>
        <p:spPr>
          <a:xfrm>
            <a:off x="2451948" y="3159889"/>
            <a:ext cx="1771148" cy="3533137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C5C8AFEB-1AD5-7841-AD15-590B27091D27}"/>
              </a:ext>
            </a:extLst>
          </p:cNvPr>
          <p:cNvSpPr/>
          <p:nvPr/>
        </p:nvSpPr>
        <p:spPr>
          <a:xfrm>
            <a:off x="6327875" y="3159889"/>
            <a:ext cx="1754030" cy="3612388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99D0F77-D549-0243-A821-5856E4574468}"/>
              </a:ext>
            </a:extLst>
          </p:cNvPr>
          <p:cNvSpPr/>
          <p:nvPr/>
        </p:nvSpPr>
        <p:spPr>
          <a:xfrm>
            <a:off x="10220446" y="3159889"/>
            <a:ext cx="1818705" cy="3548030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39C4130-4DB0-4B49-90CF-010DF50E20AF}"/>
              </a:ext>
            </a:extLst>
          </p:cNvPr>
          <p:cNvSpPr/>
          <p:nvPr/>
        </p:nvSpPr>
        <p:spPr>
          <a:xfrm>
            <a:off x="8242771" y="1827472"/>
            <a:ext cx="1802972" cy="3499008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B83E2922-212C-3A43-940B-17FE51307A07}"/>
              </a:ext>
            </a:extLst>
          </p:cNvPr>
          <p:cNvSpPr/>
          <p:nvPr/>
        </p:nvSpPr>
        <p:spPr>
          <a:xfrm>
            <a:off x="4452054" y="1827472"/>
            <a:ext cx="1746898" cy="3499008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C9F7B8FD-49A9-E04C-998D-5755DA5F4643}"/>
              </a:ext>
            </a:extLst>
          </p:cNvPr>
          <p:cNvSpPr/>
          <p:nvPr/>
        </p:nvSpPr>
        <p:spPr>
          <a:xfrm>
            <a:off x="462987" y="1827471"/>
            <a:ext cx="1775327" cy="3499009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6" name="Title 6">
            <a:extLst>
              <a:ext uri="{FF2B5EF4-FFF2-40B4-BE49-F238E27FC236}">
                <a16:creationId xmlns:a16="http://schemas.microsoft.com/office/drawing/2014/main" id="{FA29173D-0EA0-7E4B-802A-73765E23FEC8}"/>
              </a:ext>
            </a:extLst>
          </p:cNvPr>
          <p:cNvSpPr txBox="1">
            <a:spLocks/>
          </p:cNvSpPr>
          <p:nvPr/>
        </p:nvSpPr>
        <p:spPr>
          <a:xfrm>
            <a:off x="462987" y="-234303"/>
            <a:ext cx="3657600" cy="17403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Cyw</a:t>
            </a:r>
            <a:endParaRPr lang="en-US" sz="48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8FAB38-55B2-1246-A407-44ED53DD640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31326" y="1982894"/>
            <a:ext cx="1584902" cy="158490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83CF68A-217B-C94B-AAA1-E9453836FBB7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665258" y="3401928"/>
            <a:ext cx="1359852" cy="13598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4D145D0-133E-8248-9E76-41CF4E007E4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622956" y="2043064"/>
            <a:ext cx="1409444" cy="140944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16B575-D7D4-2142-AF52-95AAE75A1D1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568771" y="3412965"/>
            <a:ext cx="1304180" cy="13041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6DDC078-F60B-474B-BF5D-4DBDDD72E471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437043" y="2043064"/>
            <a:ext cx="1485356" cy="14853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D445252-E469-E04E-B2B7-0D4E31E91B80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19905" t="11105" r="31962" b="11646"/>
          <a:stretch/>
        </p:blipFill>
        <p:spPr>
          <a:xfrm>
            <a:off x="10454832" y="3401928"/>
            <a:ext cx="1349931" cy="12186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4E7EE41-B513-FC45-A461-4EA03065C21D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459477" y="180320"/>
            <a:ext cx="1168286" cy="655964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72F09522-8E03-464D-A60D-9FE864D7CFE5}"/>
              </a:ext>
            </a:extLst>
          </p:cNvPr>
          <p:cNvSpPr/>
          <p:nvPr/>
        </p:nvSpPr>
        <p:spPr>
          <a:xfrm>
            <a:off x="574925" y="3699201"/>
            <a:ext cx="15514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Dyma Llew.</a:t>
            </a:r>
          </a:p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Llew ydy e.</a:t>
            </a:r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299339E-A2F6-BF4E-BFBE-46686220B84B}"/>
              </a:ext>
            </a:extLst>
          </p:cNvPr>
          <p:cNvSpPr/>
          <p:nvPr/>
        </p:nvSpPr>
        <p:spPr>
          <a:xfrm>
            <a:off x="2483926" y="4965795"/>
            <a:ext cx="18536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Dyma Plwmp.</a:t>
            </a:r>
          </a:p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Eliffant ydy e.</a:t>
            </a:r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AF3893C-91D1-3D42-86B3-94E1C7BABE3A}"/>
              </a:ext>
            </a:extLst>
          </p:cNvPr>
          <p:cNvSpPr/>
          <p:nvPr/>
        </p:nvSpPr>
        <p:spPr>
          <a:xfrm>
            <a:off x="4530241" y="3656753"/>
            <a:ext cx="1719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Dyma Jamgl.</a:t>
            </a:r>
          </a:p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Jiraff ydy e.</a:t>
            </a:r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E38B53C-F6ED-3040-8E2B-A57BACFB3A90}"/>
              </a:ext>
            </a:extLst>
          </p:cNvPr>
          <p:cNvSpPr/>
          <p:nvPr/>
        </p:nvSpPr>
        <p:spPr>
          <a:xfrm>
            <a:off x="6412956" y="4889082"/>
            <a:ext cx="17105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Dyma Deryn.</a:t>
            </a:r>
          </a:p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Aderyn </a:t>
            </a:r>
          </a:p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ydy hi.</a:t>
            </a:r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25499DB-DE91-A148-A5EC-A7756F8DFD13}"/>
              </a:ext>
            </a:extLst>
          </p:cNvPr>
          <p:cNvSpPr/>
          <p:nvPr/>
        </p:nvSpPr>
        <p:spPr>
          <a:xfrm>
            <a:off x="8423079" y="3622657"/>
            <a:ext cx="14713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Dyma Cyw.</a:t>
            </a:r>
          </a:p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Cyw bach </a:t>
            </a:r>
          </a:p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ydy hi.</a:t>
            </a:r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0338445-2031-7F4D-8F8C-DD270A956395}"/>
              </a:ext>
            </a:extLst>
          </p:cNvPr>
          <p:cNvSpPr/>
          <p:nvPr/>
        </p:nvSpPr>
        <p:spPr>
          <a:xfrm>
            <a:off x="10384332" y="4862639"/>
            <a:ext cx="15872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Dyma Bolgi.</a:t>
            </a:r>
          </a:p>
          <a:p>
            <a:r>
              <a:rPr lang="cy-GB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Ci ydy e.</a:t>
            </a:r>
            <a:endParaRPr lang="en-US" dirty="0"/>
          </a:p>
        </p:txBody>
      </p:sp>
      <p:pic>
        <p:nvPicPr>
          <p:cNvPr id="32" name="Maes Yr Awel 15">
            <a:hlinkClick r:id="" action="ppaction://media"/>
            <a:extLst>
              <a:ext uri="{FF2B5EF4-FFF2-40B4-BE49-F238E27FC236}">
                <a16:creationId xmlns:a16="http://schemas.microsoft.com/office/drawing/2014/main" id="{C62CD037-34B1-E14F-97B0-38163E2541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04307" y="4543123"/>
            <a:ext cx="484469" cy="484469"/>
          </a:xfrm>
          <a:prstGeom prst="rect">
            <a:avLst/>
          </a:prstGeom>
          <a:ln w="88900" cap="sq" cmpd="thickThin">
            <a:solidFill>
              <a:srgbClr val="D42CD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3" name="Maes Yr Awel 16">
            <a:hlinkClick r:id="" action="ppaction://media"/>
            <a:extLst>
              <a:ext uri="{FF2B5EF4-FFF2-40B4-BE49-F238E27FC236}">
                <a16:creationId xmlns:a16="http://schemas.microsoft.com/office/drawing/2014/main" id="{3FEBF2FE-B1BA-C543-9ED5-9BA007D6ACD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5050993" y="4545987"/>
            <a:ext cx="508486" cy="508486"/>
          </a:xfrm>
          <a:prstGeom prst="rect">
            <a:avLst/>
          </a:prstGeom>
          <a:ln w="88900" cap="sq" cmpd="thickThin">
            <a:solidFill>
              <a:srgbClr val="D42CD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4" name="Maes Yr Awel 17">
            <a:hlinkClick r:id="" action="ppaction://media"/>
            <a:extLst>
              <a:ext uri="{FF2B5EF4-FFF2-40B4-BE49-F238E27FC236}">
                <a16:creationId xmlns:a16="http://schemas.microsoft.com/office/drawing/2014/main" id="{90C7868A-A475-CA4F-9EC9-4826CFC01A5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8859413" y="4640224"/>
            <a:ext cx="520845" cy="520845"/>
          </a:xfrm>
          <a:prstGeom prst="rect">
            <a:avLst/>
          </a:prstGeom>
          <a:ln w="88900" cap="sq" cmpd="thickThin">
            <a:solidFill>
              <a:srgbClr val="D42CD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5" name="Maes Yr Awel 18">
            <a:hlinkClick r:id="" action="ppaction://media"/>
            <a:extLst>
              <a:ext uri="{FF2B5EF4-FFF2-40B4-BE49-F238E27FC236}">
                <a16:creationId xmlns:a16="http://schemas.microsoft.com/office/drawing/2014/main" id="{29E6622E-1CE8-6A4F-95AD-3FE23E80365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045776" y="5841346"/>
            <a:ext cx="473971" cy="473971"/>
          </a:xfrm>
          <a:prstGeom prst="rect">
            <a:avLst/>
          </a:prstGeom>
          <a:ln w="88900" cap="sq" cmpd="thickThin">
            <a:solidFill>
              <a:srgbClr val="D42CD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6" name="Maes Yr Awel 19">
            <a:hlinkClick r:id="" action="ppaction://media"/>
            <a:extLst>
              <a:ext uri="{FF2B5EF4-FFF2-40B4-BE49-F238E27FC236}">
                <a16:creationId xmlns:a16="http://schemas.microsoft.com/office/drawing/2014/main" id="{80ADF9D2-6C42-114E-A19E-163F44960650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972537" y="5984349"/>
            <a:ext cx="496647" cy="496647"/>
          </a:xfrm>
          <a:prstGeom prst="rect">
            <a:avLst/>
          </a:prstGeom>
          <a:ln w="88900" cap="sq" cmpd="thickThin">
            <a:solidFill>
              <a:srgbClr val="D42CD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7" name="Maes Yr Awel 20">
            <a:hlinkClick r:id="" action="ppaction://media"/>
            <a:extLst>
              <a:ext uri="{FF2B5EF4-FFF2-40B4-BE49-F238E27FC236}">
                <a16:creationId xmlns:a16="http://schemas.microsoft.com/office/drawing/2014/main" id="{F02311CA-8F36-544B-A34A-67C01D77BE0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0895825" y="5812412"/>
            <a:ext cx="564308" cy="564308"/>
          </a:xfrm>
          <a:prstGeom prst="rect">
            <a:avLst/>
          </a:prstGeom>
          <a:ln w="88900" cap="sq" cmpd="thickThin">
            <a:solidFill>
              <a:srgbClr val="D42CD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9" name="Pentagon 38">
            <a:extLst>
              <a:ext uri="{FF2B5EF4-FFF2-40B4-BE49-F238E27FC236}">
                <a16:creationId xmlns:a16="http://schemas.microsoft.com/office/drawing/2014/main" id="{606C3B5E-4A8D-8944-BF5D-227A9F8B39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3794" y="154804"/>
            <a:ext cx="8538206" cy="1341469"/>
          </a:xfrm>
          <a:prstGeom prst="homePlate">
            <a:avLst>
              <a:gd name="adj" fmla="val 30763"/>
            </a:avLst>
          </a:prstGeom>
          <a:solidFill>
            <a:sysClr val="window" lastClr="FFFFFF"/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endParaRPr lang="cy-GB" sz="4667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endParaRPr lang="en-GB" sz="1400" dirty="0">
              <a:ln w="0" cmpd="sng">
                <a:solidFill>
                  <a:schemeClr val="tx1"/>
                </a:solidFill>
                <a:prstDash val="solid"/>
              </a:ln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pPr algn="ctr"/>
            <a:r>
              <a:rPr lang="en-GB" sz="14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Dyma</a:t>
            </a:r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14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gymeriadau</a:t>
            </a:r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14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cyfres</a:t>
            </a:r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14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Cyw</a:t>
            </a:r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.   Pa </a:t>
            </a:r>
            <a:r>
              <a:rPr lang="en-GB" sz="14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liwiau</a:t>
            </a:r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14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ydyn</a:t>
            </a:r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14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nhw</a:t>
            </a:r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?</a:t>
            </a:r>
          </a:p>
          <a:p>
            <a:pPr algn="ctr"/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Here are the characters from the </a:t>
            </a:r>
            <a:r>
              <a:rPr lang="en-GB" sz="1400" dirty="0" err="1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Cyw</a:t>
            </a:r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 series.   Which colours are they?</a:t>
            </a:r>
          </a:p>
          <a:p>
            <a:pPr algn="ctr"/>
            <a:endParaRPr lang="en-GB" sz="1400" dirty="0">
              <a:ln w="0" cmpd="sng">
                <a:solidFill>
                  <a:schemeClr val="tx1"/>
                </a:solidFill>
                <a:prstDash val="solid"/>
              </a:ln>
              <a:latin typeface="American Typewriter" panose="02090604020004020304" pitchFamily="18" charset="77"/>
              <a:cs typeface="MV Boli" panose="02000500030200090000" pitchFamily="2" charset="0"/>
            </a:endParaRPr>
          </a:p>
          <a:p>
            <a:pPr algn="ctr"/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latin typeface="American Typewriter" panose="02090604020004020304" pitchFamily="18" charset="77"/>
                <a:cs typeface="MV Boli" panose="02000500030200090000" pitchFamily="2" charset="0"/>
              </a:rPr>
              <a:t>Read the descriptions and listen to the words.</a:t>
            </a:r>
          </a:p>
          <a:p>
            <a:pPr algn="ctr"/>
            <a:r>
              <a:rPr lang="en-GB" sz="1400" dirty="0">
                <a:ln w="0" cmpd="sng">
                  <a:solidFill>
                    <a:schemeClr val="tx1"/>
                  </a:solidFill>
                  <a:prstDash val="solid"/>
                </a:ln>
                <a:solidFill>
                  <a:srgbClr val="FF0000"/>
                </a:solidFill>
                <a:latin typeface="American Typewriter" panose="02090604020004020304" pitchFamily="18" charset="77"/>
                <a:cs typeface="MV Boli" panose="02000500030200090000" pitchFamily="2" charset="0"/>
              </a:rPr>
              <a:t>Describe each character using the adjectives we have learnt.</a:t>
            </a:r>
          </a:p>
          <a:p>
            <a:r>
              <a:rPr lang="cy-GB" sz="14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400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35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35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AC911A75-EE6D-C443-8E39-12D701ED3B58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430536" y="1545"/>
            <a:ext cx="1825926" cy="1825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26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832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8268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799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6836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735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6024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6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  <p:bldLst>
      <p:bldP spid="24" grpId="0" animBg="1"/>
      <p:bldP spid="22" grpId="0" animBg="1"/>
      <p:bldP spid="25" grpId="0" animBg="1"/>
      <p:bldP spid="23" grpId="0" animBg="1"/>
      <p:bldP spid="21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394BE0FE-FFEE-8946-A65D-BF574F9BDC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571" y="2707003"/>
            <a:ext cx="4014008" cy="2378017"/>
          </a:xfrm>
          <a:prstGeom prst="rect">
            <a:avLst/>
          </a:prstGeom>
        </p:spPr>
      </p:pic>
      <p:pic>
        <p:nvPicPr>
          <p:cNvPr id="7" name="Picture 6">
            <a:hlinkClick r:id="rId4"/>
            <a:extLst>
              <a:ext uri="{FF2B5EF4-FFF2-40B4-BE49-F238E27FC236}">
                <a16:creationId xmlns:a16="http://schemas.microsoft.com/office/drawing/2014/main" id="{43920F6F-78A9-9E4A-ABD9-0450A87A25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2258" y="2707003"/>
            <a:ext cx="1843182" cy="2368139"/>
          </a:xfrm>
          <a:prstGeom prst="rect">
            <a:avLst/>
          </a:prstGeom>
        </p:spPr>
      </p:pic>
      <p:pic>
        <p:nvPicPr>
          <p:cNvPr id="8" name="Picture 7">
            <a:hlinkClick r:id="rId6"/>
            <a:extLst>
              <a:ext uri="{FF2B5EF4-FFF2-40B4-BE49-F238E27FC236}">
                <a16:creationId xmlns:a16="http://schemas.microsoft.com/office/drawing/2014/main" id="{78BAF6D4-F2A4-0741-AA7B-345B2797CC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9120" y="2707003"/>
            <a:ext cx="4190264" cy="237580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FDC1DDB-461C-264F-B01E-F1CDEDD6D995}"/>
              </a:ext>
            </a:extLst>
          </p:cNvPr>
          <p:cNvSpPr/>
          <p:nvPr/>
        </p:nvSpPr>
        <p:spPr>
          <a:xfrm>
            <a:off x="7478693" y="2173259"/>
            <a:ext cx="4538318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Cân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‘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Lliwiau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Cyw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’</a:t>
            </a:r>
          </a:p>
        </p:txBody>
      </p:sp>
      <p:sp>
        <p:nvSpPr>
          <p:cNvPr id="10" name="Title 6">
            <a:extLst>
              <a:ext uri="{FF2B5EF4-FFF2-40B4-BE49-F238E27FC236}">
                <a16:creationId xmlns:a16="http://schemas.microsoft.com/office/drawing/2014/main" id="{00C46D83-7216-4E4A-B82A-C9F7EF287048}"/>
              </a:ext>
            </a:extLst>
          </p:cNvPr>
          <p:cNvSpPr txBox="1">
            <a:spLocks/>
          </p:cNvSpPr>
          <p:nvPr/>
        </p:nvSpPr>
        <p:spPr>
          <a:xfrm>
            <a:off x="246375" y="-211154"/>
            <a:ext cx="3657600" cy="17403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Cyw</a:t>
            </a:r>
            <a:endParaRPr lang="en-US" sz="48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DB88510-8AB7-7141-9540-18132F29B9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2658480" y="126487"/>
            <a:ext cx="2490990" cy="2297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D0BAF74-1852-2848-83DF-4F51A94FD6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61482" y="101262"/>
            <a:ext cx="1168286" cy="655964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CD36EF5F-DF4A-8044-966D-37059900AE49}"/>
              </a:ext>
            </a:extLst>
          </p:cNvPr>
          <p:cNvSpPr/>
          <p:nvPr/>
        </p:nvSpPr>
        <p:spPr>
          <a:xfrm>
            <a:off x="-126564" y="2197244"/>
            <a:ext cx="4538318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Gwefan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Cyw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C132CC0-0870-0140-8B6F-7F33AA2BAABE}"/>
              </a:ext>
            </a:extLst>
          </p:cNvPr>
          <p:cNvSpPr/>
          <p:nvPr/>
        </p:nvSpPr>
        <p:spPr>
          <a:xfrm>
            <a:off x="3714690" y="2197244"/>
            <a:ext cx="4538318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Ap</a:t>
            </a:r>
            <a:r>
              <a:rPr lang="en-GB" sz="25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 </a:t>
            </a:r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Cyw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3FEFE9B-4454-B84C-87FD-72FF6D36309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59271" y="5501284"/>
            <a:ext cx="2081618" cy="1170097"/>
          </a:xfrm>
          <a:prstGeom prst="rect">
            <a:avLst/>
          </a:prstGeom>
        </p:spPr>
      </p:pic>
      <p:sp>
        <p:nvSpPr>
          <p:cNvPr id="11" name="Speech Bubble: Rectangle with Corners Rounded 4">
            <a:extLst>
              <a:ext uri="{FF2B5EF4-FFF2-40B4-BE49-F238E27FC236}">
                <a16:creationId xmlns:a16="http://schemas.microsoft.com/office/drawing/2014/main" id="{EB5A3317-497A-724D-99D1-9D9739C40518}"/>
              </a:ext>
            </a:extLst>
          </p:cNvPr>
          <p:cNvSpPr/>
          <p:nvPr/>
        </p:nvSpPr>
        <p:spPr>
          <a:xfrm>
            <a:off x="4880886" y="174933"/>
            <a:ext cx="7085144" cy="1884614"/>
          </a:xfrm>
          <a:prstGeom prst="wedgeRoundRectCallout">
            <a:avLst>
              <a:gd name="adj1" fmla="val -63726"/>
              <a:gd name="adj2" fmla="val -808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Below are links to </a:t>
            </a:r>
            <a:r>
              <a:rPr lang="en-GB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Cyw</a:t>
            </a:r>
            <a:r>
              <a:rPr lang="en-GB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resources and activities. They are very useful to support teaching and learning Welsh.  </a:t>
            </a:r>
          </a:p>
          <a:p>
            <a:pPr algn="ctr"/>
            <a:r>
              <a:rPr lang="en-GB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Click on each picture and take some time to browse the resources available, and think how you could implement them in the classroom – especially when you teach topics that ask the pupils to describe </a:t>
            </a:r>
            <a:r>
              <a:rPr lang="en-GB" i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yn</a:t>
            </a:r>
            <a:r>
              <a:rPr lang="en-GB" i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 </a:t>
            </a:r>
            <a:r>
              <a:rPr lang="en-GB" i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volini" panose="03000502040302020204" pitchFamily="66" charset="0"/>
                <a:cs typeface="Cavolini" panose="03000502040302020204" pitchFamily="66" charset="0"/>
              </a:rPr>
              <a:t>Gymraeg</a:t>
            </a:r>
            <a:endParaRPr lang="en-GB" i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4C76B78-CBE0-F54C-8B69-1E058691D6F9}"/>
              </a:ext>
            </a:extLst>
          </p:cNvPr>
          <p:cNvCxnSpPr>
            <a:cxnSpLocks/>
          </p:cNvCxnSpPr>
          <p:nvPr/>
        </p:nvCxnSpPr>
        <p:spPr>
          <a:xfrm>
            <a:off x="3335975" y="4247455"/>
            <a:ext cx="1293115" cy="1174292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1A10F998-6BF8-9447-9981-A29BC56443E8}"/>
              </a:ext>
            </a:extLst>
          </p:cNvPr>
          <p:cNvCxnSpPr>
            <a:cxnSpLocks/>
          </p:cNvCxnSpPr>
          <p:nvPr/>
        </p:nvCxnSpPr>
        <p:spPr>
          <a:xfrm flipV="1">
            <a:off x="6034914" y="5293985"/>
            <a:ext cx="3013628" cy="687946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80DBF1FE-B67F-D647-93BF-8387477980AE}"/>
              </a:ext>
            </a:extLst>
          </p:cNvPr>
          <p:cNvCxnSpPr>
            <a:cxnSpLocks/>
          </p:cNvCxnSpPr>
          <p:nvPr/>
        </p:nvCxnSpPr>
        <p:spPr>
          <a:xfrm>
            <a:off x="5782235" y="6202515"/>
            <a:ext cx="1983697" cy="413079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092D9FE3-F26F-CE4B-A6B3-FBC03D2A2909}"/>
              </a:ext>
            </a:extLst>
          </p:cNvPr>
          <p:cNvCxnSpPr>
            <a:cxnSpLocks/>
          </p:cNvCxnSpPr>
          <p:nvPr/>
        </p:nvCxnSpPr>
        <p:spPr>
          <a:xfrm flipH="1" flipV="1">
            <a:off x="2142595" y="5293985"/>
            <a:ext cx="3290017" cy="693601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CA0A9FC9-F695-884C-8357-232568526CD6}"/>
              </a:ext>
            </a:extLst>
          </p:cNvPr>
          <p:cNvCxnSpPr>
            <a:cxnSpLocks/>
          </p:cNvCxnSpPr>
          <p:nvPr/>
        </p:nvCxnSpPr>
        <p:spPr>
          <a:xfrm flipH="1">
            <a:off x="3424140" y="6184094"/>
            <a:ext cx="1693200" cy="431500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6" name="Picture 35">
            <a:extLst>
              <a:ext uri="{FF2B5EF4-FFF2-40B4-BE49-F238E27FC236}">
                <a16:creationId xmlns:a16="http://schemas.microsoft.com/office/drawing/2014/main" id="{5AB41A71-9996-2B44-965F-E0AE9CD72ED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5261" t="38346" r="61902" b="32139"/>
          <a:stretch/>
        </p:blipFill>
        <p:spPr>
          <a:xfrm>
            <a:off x="2553311" y="5718035"/>
            <a:ext cx="880917" cy="113841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8D9AC3E-9DDF-BD4A-BBD6-350ADDFDD715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6701" t="37606" r="49981" b="33359"/>
          <a:stretch/>
        </p:blipFill>
        <p:spPr>
          <a:xfrm>
            <a:off x="1212281" y="5209920"/>
            <a:ext cx="939337" cy="1151093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0406DA4-30EE-CF42-A41B-865AD0A5E493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49284" t="39850" r="38619" b="30058"/>
          <a:stretch/>
        </p:blipFill>
        <p:spPr>
          <a:xfrm>
            <a:off x="7797328" y="5670556"/>
            <a:ext cx="853169" cy="119301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200F5A18-3508-B548-886C-D1C4C0650EB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60652" t="37227" r="26566" b="29153"/>
          <a:stretch/>
        </p:blipFill>
        <p:spPr>
          <a:xfrm>
            <a:off x="9079938" y="5138596"/>
            <a:ext cx="901507" cy="1332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2456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3334" y="443849"/>
            <a:ext cx="10786533" cy="6042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cy-GB" sz="2667" b="1" dirty="0">
              <a:solidFill>
                <a:schemeClr val="accent5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endParaRPr lang="cy-GB" sz="2400" dirty="0">
              <a:solidFill>
                <a:schemeClr val="accent5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Oes gafr eto? Oes heb ei godro?</a:t>
            </a:r>
            <a:b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</a:b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Ar y creigiau geirwon mae'r hen afr yn crwydro.</a:t>
            </a:r>
          </a:p>
          <a:p>
            <a:endParaRPr lang="cy-GB" sz="2400" dirty="0">
              <a:solidFill>
                <a:schemeClr val="accent5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Gafr wen, wen, wen,</a:t>
            </a:r>
            <a:b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</a:b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ie finwen, finwen, finwen,</a:t>
            </a:r>
            <a:b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</a:b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foel gynffonwen, foel gynffonwen,</a:t>
            </a:r>
            <a:b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</a:b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ystlys wen a chynffon, wen-wen-wen.</a:t>
            </a:r>
          </a:p>
          <a:p>
            <a:endParaRPr lang="cy-GB" sz="2400" dirty="0">
              <a:solidFill>
                <a:schemeClr val="accent5">
                  <a:lumMod val="75000"/>
                </a:schemeClr>
              </a:solidFill>
              <a:latin typeface="Segoe Print" panose="02000800000000000000" pitchFamily="2" charset="0"/>
            </a:endParaRPr>
          </a:p>
          <a:p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Oes gafr eto? Oes heb ei godro?</a:t>
            </a:r>
            <a:b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</a:b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Ar y creigiau geirwon mae'r hen afr yn crwydro.</a:t>
            </a:r>
          </a:p>
          <a:p>
            <a:r>
              <a:rPr lang="cy-GB" sz="2400" i="1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(2il pennill)</a:t>
            </a: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 Gafr ddu</a:t>
            </a:r>
            <a:b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</a:br>
            <a:r>
              <a:rPr lang="cy-GB" sz="2400" i="1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(3ydd pennill)</a:t>
            </a: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 Gafr goch</a:t>
            </a:r>
            <a:b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</a:br>
            <a:r>
              <a:rPr lang="cy-GB" sz="2400" i="1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(4ydd pennill)</a:t>
            </a: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 Gafr las</a:t>
            </a:r>
            <a:b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</a:br>
            <a:r>
              <a:rPr lang="cy-GB" sz="2400" i="1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(5ed pennill)</a:t>
            </a:r>
            <a:r>
              <a:rPr lang="cy-GB" sz="2400" dirty="0">
                <a:solidFill>
                  <a:schemeClr val="accent5">
                    <a:lumMod val="75000"/>
                  </a:schemeClr>
                </a:solidFill>
                <a:latin typeface="Segoe Print" panose="02000800000000000000" pitchFamily="2" charset="0"/>
              </a:rPr>
              <a:t> Gafr binc</a:t>
            </a:r>
          </a:p>
        </p:txBody>
      </p:sp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F8F154E5-90E3-294E-8E5B-FEC3460099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7259" y="4343447"/>
            <a:ext cx="2876932" cy="191566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62D5167-EAB0-674F-B3AE-68D6CB1E76A4}"/>
              </a:ext>
            </a:extLst>
          </p:cNvPr>
          <p:cNvSpPr/>
          <p:nvPr/>
        </p:nvSpPr>
        <p:spPr>
          <a:xfrm>
            <a:off x="423334" y="196770"/>
            <a:ext cx="11802535" cy="1177247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r>
              <a:rPr lang="en-GB" sz="7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Oes</a:t>
            </a:r>
            <a:r>
              <a:rPr lang="en-GB" sz="7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GB" sz="7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gafr</a:t>
            </a:r>
            <a:r>
              <a:rPr lang="en-GB" sz="7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en-GB" sz="7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eto</a:t>
            </a:r>
            <a:r>
              <a:rPr lang="en-GB" sz="7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?</a:t>
            </a:r>
          </a:p>
        </p:txBody>
      </p:sp>
      <p:pic>
        <p:nvPicPr>
          <p:cNvPr id="8" name="Picture 7">
            <a:hlinkClick r:id="rId4"/>
            <a:extLst>
              <a:ext uri="{FF2B5EF4-FFF2-40B4-BE49-F238E27FC236}">
                <a16:creationId xmlns:a16="http://schemas.microsoft.com/office/drawing/2014/main" id="{0CB63EAD-F9CB-A849-AC54-BE69592C26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9881" y="785393"/>
            <a:ext cx="2964563" cy="161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0683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F316965E-938D-164E-AB74-53D64D9D4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8701" y="2391147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75ECEB-4E40-AE45-846A-32ACB0AFFEAF}"/>
              </a:ext>
            </a:extLst>
          </p:cNvPr>
          <p:cNvPicPr/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578" b="67023" l="51549" r="871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102" t="56397" r="8424" b="31796"/>
          <a:stretch/>
        </p:blipFill>
        <p:spPr bwMode="auto">
          <a:xfrm>
            <a:off x="4158" y="122923"/>
            <a:ext cx="5850716" cy="1422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wpc="http://schemas.microsoft.com/office/word/2010/wordprocessingCanvas" xmlns:mo="http://schemas.microsoft.com/office/mac/office/2008/main" xmlns:mc="http://schemas.openxmlformats.org/markup-compatibility/2006" xmlns:mv="urn:schemas-microsoft-com:mac:vml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ma14="http://schemas.microsoft.com/office/mac/drawingml/2011/main" xmlns:pic="http://schemas.openxmlformats.org/drawingml/2006/picture" xmlns:a14="http://schemas.microsoft.com/office/drawing/2010/main" xmlns:lc="http://schemas.openxmlformats.org/drawingml/2006/lockedCanvas"/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8154798-6004-FF44-96E2-FA16AC9929C4}"/>
              </a:ext>
            </a:extLst>
          </p:cNvPr>
          <p:cNvSpPr/>
          <p:nvPr/>
        </p:nvSpPr>
        <p:spPr>
          <a:xfrm>
            <a:off x="840820" y="448102"/>
            <a:ext cx="3954929" cy="605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sz="3333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Sut anifail ydy e?</a:t>
            </a:r>
            <a:endParaRPr lang="en-US" sz="3333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2923666-C050-6340-AC11-472450DE8E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40820" y="4379393"/>
          <a:ext cx="2687164" cy="224967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87164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</a:rPr>
                        <a:t>Mae e’n fawr.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e’n gyflym.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e’n frown a melyn.</a:t>
                      </a: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swil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Nac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gryf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93F6E6E8-B22C-7F4C-9092-1A01CBC67F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820" y="1603310"/>
            <a:ext cx="2484628" cy="24405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351FFA-A49A-CC41-A09E-6148DBC40F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9048" y="892054"/>
            <a:ext cx="2006600" cy="3175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9DB7A9C-7F4B-E249-A3E6-C486B53240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6070" y="1603310"/>
            <a:ext cx="2395437" cy="2344685"/>
          </a:xfrm>
          <a:prstGeom prst="rect">
            <a:avLst/>
          </a:prstGeom>
        </p:spPr>
      </p:pic>
      <p:sp>
        <p:nvSpPr>
          <p:cNvPr id="12" name="Pentagon 11">
            <a:extLst>
              <a:ext uri="{FF2B5EF4-FFF2-40B4-BE49-F238E27FC236}">
                <a16:creationId xmlns:a16="http://schemas.microsoft.com/office/drawing/2014/main" id="{66C1B551-B0E1-8543-9F92-2CB5E521A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858000"/>
            <a:ext cx="4158404" cy="1380067"/>
          </a:xfrm>
          <a:prstGeom prst="homePlate">
            <a:avLst>
              <a:gd name="adj" fmla="val 30763"/>
            </a:avLst>
          </a:prstGeom>
          <a:solidFill>
            <a:sysClr val="window" lastClr="FFFFFF"/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endParaRPr lang="cy-GB" sz="4667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4667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How?</a:t>
            </a:r>
            <a:endParaRPr lang="en-GB" sz="4667" b="1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6DC69AF6-DCF8-7F4A-B365-FFC8082D137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938621" y="4379393"/>
          <a:ext cx="2687164" cy="224967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87164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</a:rPr>
                        <a:t>Mae e’n dal.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e’n annwyl.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e’n frown a melyn.</a:t>
                      </a: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dew?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Nac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fawr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5BEE41B-4CCE-9F49-8161-94967FF7FE9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875058" y="4379393"/>
          <a:ext cx="3056965" cy="224967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056965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</a:rPr>
                        <a:t>Mae e’n fawr.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e’n gryf.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cy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e’n llwyd.</a:t>
                      </a: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gyflym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Weithiau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dew?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sp>
        <p:nvSpPr>
          <p:cNvPr id="15" name="Rectangle 14">
            <a:extLst>
              <a:ext uri="{FF2B5EF4-FFF2-40B4-BE49-F238E27FC236}">
                <a16:creationId xmlns:a16="http://schemas.microsoft.com/office/drawing/2014/main" id="{B0CE86DE-B391-0E41-8227-57A6BE1C9474}"/>
              </a:ext>
            </a:extLst>
          </p:cNvPr>
          <p:cNvSpPr/>
          <p:nvPr/>
        </p:nvSpPr>
        <p:spPr>
          <a:xfrm>
            <a:off x="1114143" y="3947995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llew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A8D0EE-C1CD-974E-8232-08759E9A17E9}"/>
              </a:ext>
            </a:extLst>
          </p:cNvPr>
          <p:cNvSpPr/>
          <p:nvPr/>
        </p:nvSpPr>
        <p:spPr>
          <a:xfrm>
            <a:off x="5374516" y="3947995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jiraff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90433F3-8E82-174D-86E5-7607596D1C9D}"/>
              </a:ext>
            </a:extLst>
          </p:cNvPr>
          <p:cNvSpPr/>
          <p:nvPr/>
        </p:nvSpPr>
        <p:spPr>
          <a:xfrm>
            <a:off x="9416101" y="3925421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eliffant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289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F316965E-938D-164E-AB74-53D64D9D4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8701" y="2391147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75ECEB-4E40-AE45-846A-32ACB0AFFEAF}"/>
              </a:ext>
            </a:extLst>
          </p:cNvPr>
          <p:cNvPicPr/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578" b="67023" l="51549" r="871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102" t="56397" r="8424" b="31796"/>
          <a:stretch/>
        </p:blipFill>
        <p:spPr bwMode="auto">
          <a:xfrm>
            <a:off x="4158" y="180798"/>
            <a:ext cx="5850716" cy="1422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wpc="http://schemas.microsoft.com/office/word/2010/wordprocessingCanvas" xmlns:mo="http://schemas.microsoft.com/office/mac/office/2008/main" xmlns:mc="http://schemas.openxmlformats.org/markup-compatibility/2006" xmlns:mv="urn:schemas-microsoft-com:mac:vml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ma14="http://schemas.microsoft.com/office/mac/drawingml/2011/main" xmlns:pic="http://schemas.openxmlformats.org/drawingml/2006/picture" xmlns:a14="http://schemas.microsoft.com/office/drawing/2010/main" xmlns:lc="http://schemas.openxmlformats.org/drawingml/2006/lockedCanvas"/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8154798-6004-FF44-96E2-FA16AC9929C4}"/>
              </a:ext>
            </a:extLst>
          </p:cNvPr>
          <p:cNvSpPr/>
          <p:nvPr/>
        </p:nvSpPr>
        <p:spPr>
          <a:xfrm>
            <a:off x="840820" y="448102"/>
            <a:ext cx="3954929" cy="605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sz="3333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Sut anifail ydy e?</a:t>
            </a:r>
            <a:endParaRPr lang="en-US" sz="3333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2923666-C050-6340-AC11-472450DE8E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40820" y="4379393"/>
          <a:ext cx="2687164" cy="186105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87164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sp>
        <p:nvSpPr>
          <p:cNvPr id="12" name="Pentagon 11">
            <a:extLst>
              <a:ext uri="{FF2B5EF4-FFF2-40B4-BE49-F238E27FC236}">
                <a16:creationId xmlns:a16="http://schemas.microsoft.com/office/drawing/2014/main" id="{66C1B551-B0E1-8543-9F92-2CB5E521A0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858000"/>
            <a:ext cx="4158404" cy="1380067"/>
          </a:xfrm>
          <a:prstGeom prst="homePlate">
            <a:avLst>
              <a:gd name="adj" fmla="val 30763"/>
            </a:avLst>
          </a:prstGeom>
          <a:solidFill>
            <a:sysClr val="window" lastClr="FFFFFF"/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endParaRPr lang="cy-GB" sz="4667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4667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How?</a:t>
            </a:r>
            <a:endParaRPr lang="en-GB" sz="4667" b="1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15" name="Pentagon 14">
            <a:extLst>
              <a:ext uri="{FF2B5EF4-FFF2-40B4-BE49-F238E27FC236}">
                <a16:creationId xmlns:a16="http://schemas.microsoft.com/office/drawing/2014/main" id="{A793BCAF-CEDF-C64C-94AD-311172684D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65932" y="223243"/>
            <a:ext cx="6240585" cy="1380067"/>
          </a:xfrm>
          <a:prstGeom prst="homePlate">
            <a:avLst>
              <a:gd name="adj" fmla="val 30763"/>
            </a:avLst>
          </a:prstGeom>
          <a:solidFill>
            <a:sysClr val="window" lastClr="FFFFFF"/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endParaRPr lang="cy-GB" sz="4667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endParaRPr lang="cy-GB" sz="3500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20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Eich tro chi! Disgrifiwch rhain gan ddilyn yr un patrymau. </a:t>
            </a:r>
          </a:p>
          <a:p>
            <a:pPr algn="ctr"/>
            <a:r>
              <a:rPr lang="cy-GB" sz="20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Your turn! Describe these animals by using the same patterns. </a:t>
            </a:r>
            <a:endParaRPr lang="en-GB" sz="2000" b="1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35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35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35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35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B9C6BEA-0977-E246-9A2B-6E35AB088EC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802747" y="4379393"/>
          <a:ext cx="2687164" cy="186105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87164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273F076E-ABFD-834F-BFE7-46C34BE96E8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686224" y="4379393"/>
          <a:ext cx="2687164" cy="186105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687164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36108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3BCBE933-5081-084A-8FEC-3F5F569977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9036" y="1618230"/>
            <a:ext cx="2070732" cy="234242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57A3492-6E98-0547-A68A-AD190E8BDE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6368" y="1832086"/>
            <a:ext cx="2171584" cy="217158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464A32-2F62-8B4A-BCDE-A8F92A2051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67827" y="1798919"/>
            <a:ext cx="2384267" cy="2161735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6CBC3E92-BCC7-0A4D-8A8A-F5D02C4B5490}"/>
              </a:ext>
            </a:extLst>
          </p:cNvPr>
          <p:cNvSpPr/>
          <p:nvPr/>
        </p:nvSpPr>
        <p:spPr>
          <a:xfrm>
            <a:off x="1114143" y="3947995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llygoden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DFCCEEE-9966-9E4A-9B2B-97E4746A99AF}"/>
              </a:ext>
            </a:extLst>
          </p:cNvPr>
          <p:cNvSpPr/>
          <p:nvPr/>
        </p:nvSpPr>
        <p:spPr>
          <a:xfrm>
            <a:off x="5238642" y="4003669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mochyn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48B8BAF-EED3-A349-8304-C637DFB5C308}"/>
              </a:ext>
            </a:extLst>
          </p:cNvPr>
          <p:cNvSpPr/>
          <p:nvPr/>
        </p:nvSpPr>
        <p:spPr>
          <a:xfrm>
            <a:off x="9122119" y="3877375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iâr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5565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>
            <a:extLst>
              <a:ext uri="{FF2B5EF4-FFF2-40B4-BE49-F238E27FC236}">
                <a16:creationId xmlns:a16="http://schemas.microsoft.com/office/drawing/2014/main" id="{F316965E-938D-164E-AB74-53D64D9D4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7126" y="2237990"/>
            <a:ext cx="24628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240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75ECEB-4E40-AE45-846A-32ACB0AFFEAF}"/>
              </a:ext>
            </a:extLst>
          </p:cNvPr>
          <p:cNvPicPr/>
          <p:nvPr/>
        </p:nvPicPr>
        <p:blipFill rotWithShape="1"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57578" b="67023" l="51549" r="871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102" t="56397" r="8424" b="31796"/>
          <a:stretch/>
        </p:blipFill>
        <p:spPr bwMode="auto">
          <a:xfrm>
            <a:off x="-195301" y="-22000"/>
            <a:ext cx="5850716" cy="14225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wpc="http://schemas.microsoft.com/office/word/2010/wordprocessingCanvas" xmlns:mo="http://schemas.microsoft.com/office/mac/office/2008/main" xmlns:mc="http://schemas.openxmlformats.org/markup-compatibility/2006" xmlns:mv="urn:schemas-microsoft-com:mac:vml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ma14="http://schemas.microsoft.com/office/mac/drawingml/2011/main" xmlns:pic="http://schemas.openxmlformats.org/drawingml/2006/picture" xmlns:a14="http://schemas.microsoft.com/office/drawing/2010/main" xmlns:lc="http://schemas.openxmlformats.org/drawingml/2006/lockedCanvas"/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8154798-6004-FF44-96E2-FA16AC9929C4}"/>
              </a:ext>
            </a:extLst>
          </p:cNvPr>
          <p:cNvSpPr/>
          <p:nvPr/>
        </p:nvSpPr>
        <p:spPr>
          <a:xfrm>
            <a:off x="844926" y="318469"/>
            <a:ext cx="3770263" cy="605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y-GB" sz="3333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Pa anifail ydy e?</a:t>
            </a:r>
            <a:endParaRPr lang="en-US" sz="3333" dirty="0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2923666-C050-6340-AC11-472450DE8E0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15251" y="4306631"/>
          <a:ext cx="3703899" cy="231531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703899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171119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fawr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gryf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wyn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, brown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neu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du.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gyflym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anifail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fferm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Weithiau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41323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sp>
        <p:nvSpPr>
          <p:cNvPr id="15" name="Pentagon 14">
            <a:extLst>
              <a:ext uri="{FF2B5EF4-FFF2-40B4-BE49-F238E27FC236}">
                <a16:creationId xmlns:a16="http://schemas.microsoft.com/office/drawing/2014/main" id="{A793BCAF-CEDF-C64C-94AD-311172684D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78056" y="143393"/>
            <a:ext cx="6805914" cy="1162712"/>
          </a:xfrm>
          <a:prstGeom prst="homePlate">
            <a:avLst>
              <a:gd name="adj" fmla="val 30763"/>
            </a:avLst>
          </a:prstGeom>
          <a:solidFill>
            <a:sysClr val="window" lastClr="FFFFFF"/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pPr algn="ctr"/>
            <a:endParaRPr lang="cy-GB" sz="1600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endParaRPr lang="cy-GB" sz="1600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Gwrandewch ar y disgrifiadau. Beth ydy e?</a:t>
            </a:r>
          </a:p>
          <a:p>
            <a:pPr algn="ctr"/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Cliciwch am yr ateb.</a:t>
            </a:r>
          </a:p>
          <a:p>
            <a:pPr algn="ctr"/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Listen to the descriptions. What is it?</a:t>
            </a:r>
          </a:p>
          <a:p>
            <a:pPr algn="ctr"/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Click to read the descriptions and to see the answers. 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6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277AC95-984F-F646-99CD-F3BA8F1F820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264147" y="4319054"/>
          <a:ext cx="3703899" cy="231531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703899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171119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fach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fflwfflyd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gyflym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iawn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swil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annwyl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41323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774176A8-232B-6347-952C-F7DA6A87B1B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213043" y="4306631"/>
          <a:ext cx="3703899" cy="231531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3703899">
                  <a:extLst>
                    <a:ext uri="{9D8B030D-6E8A-4147-A177-3AD203B41FA5}">
                      <a16:colId xmlns:a16="http://schemas.microsoft.com/office/drawing/2014/main" val="4073269311"/>
                    </a:ext>
                  </a:extLst>
                </a:gridCol>
              </a:tblGrid>
              <a:tr h="171119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hir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gryf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Mae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frown,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gwyrdd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neu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du.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araf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e’n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annwyl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?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Nac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700" dirty="0" err="1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ydy</a:t>
                      </a:r>
                      <a:r>
                        <a:rPr lang="en-GB" sz="1700" dirty="0">
                          <a:effectLst/>
                          <a:latin typeface="American Typewriter" panose="02090604020004020304" pitchFamily="18" charset="77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!</a:t>
                      </a: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4457"/>
                  </a:ext>
                </a:extLst>
              </a:tr>
              <a:tr h="41323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endParaRPr lang="en-GB" sz="1700" dirty="0">
                        <a:effectLst/>
                        <a:latin typeface="American Typewriter" panose="02090604020004020304" pitchFamily="18" charset="77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597139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FCF466CD-B437-7A41-BCD5-FD01FCBC83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3351" y="1513037"/>
            <a:ext cx="2343608" cy="214120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3B676A2-C8BE-374C-B23B-236E814E66C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08991" y="1757191"/>
            <a:ext cx="1831555" cy="191214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D0BE449-33EF-454E-99A4-6057CA7B4AA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69438" y="1686770"/>
            <a:ext cx="2985131" cy="196747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D1C28AE1-DCF8-8045-817A-98664C9DE2A9}"/>
              </a:ext>
            </a:extLst>
          </p:cNvPr>
          <p:cNvSpPr/>
          <p:nvPr/>
        </p:nvSpPr>
        <p:spPr>
          <a:xfrm>
            <a:off x="1097468" y="3669334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ceffyl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2A07EE1-6558-9E4A-B9A8-4178285621EE}"/>
              </a:ext>
            </a:extLst>
          </p:cNvPr>
          <p:cNvSpPr/>
          <p:nvPr/>
        </p:nvSpPr>
        <p:spPr>
          <a:xfrm>
            <a:off x="5131933" y="3590989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cwningen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88796B9-8B65-5A42-BE2E-C72B62C8D461}"/>
              </a:ext>
            </a:extLst>
          </p:cNvPr>
          <p:cNvSpPr/>
          <p:nvPr/>
        </p:nvSpPr>
        <p:spPr>
          <a:xfrm>
            <a:off x="9240617" y="3590989"/>
            <a:ext cx="1815373" cy="453972"/>
          </a:xfrm>
          <a:prstGeom prst="rect">
            <a:avLst/>
          </a:prstGeom>
          <a:noFill/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GB" sz="25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merican Typewriter" panose="02090604020004020304" pitchFamily="18" charset="77"/>
                <a:cs typeface="MV Boli" panose="02000500030200090000" pitchFamily="2" charset="0"/>
              </a:rPr>
              <a:t>neidr</a:t>
            </a:r>
            <a:endParaRPr lang="en-GB" sz="25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merican Typewriter" panose="02090604020004020304" pitchFamily="18" charset="77"/>
              <a:cs typeface="MV Boli" panose="02000500030200090000" pitchFamily="2" charset="0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D8C918EB-23F6-0D42-99D1-1F0711E349A7}"/>
              </a:ext>
            </a:extLst>
          </p:cNvPr>
          <p:cNvSpPr/>
          <p:nvPr/>
        </p:nvSpPr>
        <p:spPr>
          <a:xfrm>
            <a:off x="497711" y="1381563"/>
            <a:ext cx="3148314" cy="2663397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99439815-832D-6A4B-99EF-50E4AED930CD}"/>
              </a:ext>
            </a:extLst>
          </p:cNvPr>
          <p:cNvSpPr/>
          <p:nvPr/>
        </p:nvSpPr>
        <p:spPr>
          <a:xfrm>
            <a:off x="8574146" y="1444303"/>
            <a:ext cx="3148314" cy="2663397"/>
          </a:xfrm>
          <a:prstGeom prst="roundRect">
            <a:avLst/>
          </a:prstGeom>
          <a:solidFill>
            <a:srgbClr val="A6FF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E25568A-FB78-EB4D-8103-2B797662F96C}"/>
              </a:ext>
            </a:extLst>
          </p:cNvPr>
          <p:cNvSpPr/>
          <p:nvPr/>
        </p:nvSpPr>
        <p:spPr>
          <a:xfrm>
            <a:off x="4541733" y="1459909"/>
            <a:ext cx="3148314" cy="2663397"/>
          </a:xfrm>
          <a:prstGeom prst="roundRect">
            <a:avLst/>
          </a:prstGeom>
          <a:solidFill>
            <a:srgbClr val="FFA3F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ABA3AFA-64F6-D145-93DA-BF5DAC73D58D}"/>
              </a:ext>
            </a:extLst>
          </p:cNvPr>
          <p:cNvSpPr/>
          <p:nvPr/>
        </p:nvSpPr>
        <p:spPr>
          <a:xfrm>
            <a:off x="205131" y="4319054"/>
            <a:ext cx="3843562" cy="2333055"/>
          </a:xfrm>
          <a:prstGeom prst="roundRect">
            <a:avLst/>
          </a:prstGeom>
          <a:solidFill>
            <a:srgbClr val="FDFFB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pic>
        <p:nvPicPr>
          <p:cNvPr id="5" name="New Recording 3">
            <a:hlinkClick r:id="" action="ppaction://media"/>
            <a:extLst>
              <a:ext uri="{FF2B5EF4-FFF2-40B4-BE49-F238E27FC236}">
                <a16:creationId xmlns:a16="http://schemas.microsoft.com/office/drawing/2014/main" id="{F32293A5-424F-C649-9963-5B41089D31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35893" y="4229837"/>
            <a:ext cx="812800" cy="81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82453384-B95A-B64E-89D1-58AF3FD369BA}"/>
              </a:ext>
            </a:extLst>
          </p:cNvPr>
          <p:cNvSpPr/>
          <p:nvPr/>
        </p:nvSpPr>
        <p:spPr>
          <a:xfrm>
            <a:off x="4181366" y="4297758"/>
            <a:ext cx="3843562" cy="2333055"/>
          </a:xfrm>
          <a:prstGeom prst="roundRect">
            <a:avLst/>
          </a:prstGeom>
          <a:solidFill>
            <a:srgbClr val="FFDCE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D1E7DB3C-C026-0A45-9D17-5EBECFE61E38}"/>
              </a:ext>
            </a:extLst>
          </p:cNvPr>
          <p:cNvSpPr/>
          <p:nvPr/>
        </p:nvSpPr>
        <p:spPr>
          <a:xfrm>
            <a:off x="8185705" y="4319054"/>
            <a:ext cx="3843562" cy="2333055"/>
          </a:xfrm>
          <a:prstGeom prst="roundRect">
            <a:avLst/>
          </a:prstGeom>
          <a:solidFill>
            <a:srgbClr val="D9F3C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pic>
        <p:nvPicPr>
          <p:cNvPr id="3" name="A486 24">
            <a:hlinkClick r:id="" action="ppaction://media"/>
            <a:extLst>
              <a:ext uri="{FF2B5EF4-FFF2-40B4-BE49-F238E27FC236}">
                <a16:creationId xmlns:a16="http://schemas.microsoft.com/office/drawing/2014/main" id="{E5D4AE67-6990-CE40-B47A-FE02046D3D7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157380" y="4231389"/>
            <a:ext cx="812800" cy="81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A486 23">
            <a:hlinkClick r:id="" action="ppaction://media"/>
            <a:extLst>
              <a:ext uri="{FF2B5EF4-FFF2-40B4-BE49-F238E27FC236}">
                <a16:creationId xmlns:a16="http://schemas.microsoft.com/office/drawing/2014/main" id="{5AC3AEEB-4E73-7C46-BD56-E7FFB013D0E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38027" y="4260857"/>
            <a:ext cx="812800" cy="8128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8166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5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86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57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ntagon 2">
            <a:extLst>
              <a:ext uri="{FF2B5EF4-FFF2-40B4-BE49-F238E27FC236}">
                <a16:creationId xmlns:a16="http://schemas.microsoft.com/office/drawing/2014/main" id="{B87CB306-D524-344A-881B-9828A11806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7859" y="5108932"/>
            <a:ext cx="5320668" cy="1162712"/>
          </a:xfrm>
          <a:prstGeom prst="homePlate">
            <a:avLst>
              <a:gd name="adj" fmla="val 30763"/>
            </a:avLst>
          </a:prstGeom>
          <a:solidFill>
            <a:schemeClr val="accent5">
              <a:lumMod val="20000"/>
              <a:lumOff val="80000"/>
            </a:schemeClr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pPr algn="ctr"/>
            <a:endParaRPr lang="cy-GB" sz="1600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Mae _______ gyda fi.   =   I have ________.</a:t>
            </a:r>
          </a:p>
          <a:p>
            <a:pPr algn="ctr">
              <a:lnSpc>
                <a:spcPct val="150000"/>
              </a:lnSpc>
            </a:pPr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Mae ________ gyda fe. = He has ________ .</a:t>
            </a:r>
          </a:p>
          <a:p>
            <a:pPr algn="ctr">
              <a:lnSpc>
                <a:spcPct val="150000"/>
              </a:lnSpc>
            </a:pPr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Mae ________ gyda hi.  = She has ________ .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4" name="Title 6">
            <a:extLst>
              <a:ext uri="{FF2B5EF4-FFF2-40B4-BE49-F238E27FC236}">
                <a16:creationId xmlns:a16="http://schemas.microsoft.com/office/drawing/2014/main" id="{414E965F-B3A4-024F-B845-5DFF98951C63}"/>
              </a:ext>
            </a:extLst>
          </p:cNvPr>
          <p:cNvSpPr txBox="1">
            <a:spLocks/>
          </p:cNvSpPr>
          <p:nvPr/>
        </p:nvSpPr>
        <p:spPr>
          <a:xfrm>
            <a:off x="107859" y="-645631"/>
            <a:ext cx="12192000" cy="15162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Disgrifio</a:t>
            </a:r>
            <a:r>
              <a:rPr lang="en-US" sz="4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 person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8F502D8-B21A-2149-94E2-EDFFE912F3AD}"/>
              </a:ext>
            </a:extLst>
          </p:cNvPr>
          <p:cNvGraphicFramePr>
            <a:graphicFrameLocks noGrp="1"/>
          </p:cNvGraphicFramePr>
          <p:nvPr/>
        </p:nvGraphicFramePr>
        <p:xfrm>
          <a:off x="655320" y="870653"/>
          <a:ext cx="10803615" cy="3935393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0803615">
                  <a:extLst>
                    <a:ext uri="{9D8B030D-6E8A-4147-A177-3AD203B41FA5}">
                      <a16:colId xmlns:a16="http://schemas.microsoft.com/office/drawing/2014/main" val="641735864"/>
                    </a:ext>
                  </a:extLst>
                </a:gridCol>
              </a:tblGrid>
              <a:tr h="39353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y-GB" sz="1800" dirty="0">
                        <a:effectLst/>
                        <a:latin typeface="American Typewriter" panose="02090604020004020304" pitchFamily="18" charset="77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 Mae		barf hir	  (</a:t>
                      </a:r>
                      <a:r>
                        <a:rPr lang="cy-GB" sz="1800" i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long beard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)                  gyda fi.</a:t>
                      </a:r>
                      <a:endParaRPr lang="cy-GB" sz="1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b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	                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het </a:t>
                      </a:r>
                      <a:r>
                        <a:rPr lang="cy-GB" sz="1800" b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b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inc	   (</a:t>
                      </a:r>
                      <a:r>
                        <a:rPr lang="cy-GB" sz="1800" i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pink hat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)                       		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                               gwallt golau (</a:t>
                      </a:r>
                      <a:r>
                        <a:rPr lang="cy-GB" sz="1800" i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fair hair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)                gyda fe.</a:t>
                      </a:r>
                      <a:endParaRPr lang="cy-GB" sz="1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		trwyn hir (</a:t>
                      </a:r>
                      <a:r>
                        <a:rPr lang="cy-GB" sz="1800" i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long nose)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	           gyda hi.</a:t>
                      </a:r>
                      <a:endParaRPr lang="cy-GB" sz="1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		cot </a:t>
                      </a:r>
                      <a:r>
                        <a:rPr lang="cy-GB" sz="1800" b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g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och	  (</a:t>
                      </a:r>
                      <a:r>
                        <a:rPr lang="cy-GB" sz="1800" i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red coat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)        		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                               llygaid glas  (</a:t>
                      </a:r>
                      <a:r>
                        <a:rPr lang="cy-GB" sz="1800" i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blue eyes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)	         		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                               mwstash (</a:t>
                      </a:r>
                      <a:r>
                        <a:rPr lang="cy-GB" sz="1800" i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moustache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)	         </a:t>
                      </a:r>
                      <a:endParaRPr lang="cy-GB" sz="1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 </a:t>
                      </a:r>
                      <a:endParaRPr lang="cy-GB" sz="1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 Oes 		llygaid brown (</a:t>
                      </a:r>
                      <a:r>
                        <a:rPr lang="cy-GB" sz="1800" i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brown ey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es)         gyda ti?                        </a:t>
                      </a:r>
                      <a:r>
                        <a:rPr lang="cy-GB" sz="1800" b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Oes./Nac oes</a:t>
                      </a: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.</a:t>
                      </a:r>
                      <a:endParaRPr lang="cy-GB" sz="1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                               gwallt tywyll (dark hair)             gyda fe?                     </a:t>
                      </a:r>
                      <a:endParaRPr lang="cy-GB" sz="1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y-GB" sz="1800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                               arian  (money)                               gyda hi?</a:t>
                      </a:r>
                      <a:r>
                        <a:rPr lang="cy-GB" sz="1800" b="1" dirty="0">
                          <a:effectLst/>
                          <a:latin typeface="American Typewriter" panose="02090604020004020304" pitchFamily="18" charset="77"/>
                          <a:ea typeface="MS Mincho" panose="02020609040205080304" pitchFamily="49" charset="-128"/>
                          <a:cs typeface="Arial" panose="020B0604020202020204" pitchFamily="34" charset="0"/>
                        </a:rPr>
                        <a:t>                        </a:t>
                      </a:r>
                      <a:endParaRPr lang="cy-GB" sz="1800" dirty="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381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213668"/>
                  </a:ext>
                </a:extLst>
              </a:tr>
            </a:tbl>
          </a:graphicData>
        </a:graphic>
      </p:graphicFrame>
      <p:sp>
        <p:nvSpPr>
          <p:cNvPr id="7" name="Pentagon 6">
            <a:extLst>
              <a:ext uri="{FF2B5EF4-FFF2-40B4-BE49-F238E27FC236}">
                <a16:creationId xmlns:a16="http://schemas.microsoft.com/office/drawing/2014/main" id="{BE7F9713-C7A2-E245-A01D-CCD1E75C8C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6871" y="5108932"/>
            <a:ext cx="6290552" cy="1162712"/>
          </a:xfrm>
          <a:prstGeom prst="homePlate">
            <a:avLst>
              <a:gd name="adj" fmla="val 30763"/>
            </a:avLst>
          </a:prstGeom>
          <a:solidFill>
            <a:schemeClr val="accent4">
              <a:lumMod val="20000"/>
              <a:lumOff val="80000"/>
            </a:schemeClr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pPr algn="ctr"/>
            <a:endParaRPr lang="cy-GB" sz="1600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Does dim _______ gyda fi.   =   I don’t have ________.</a:t>
            </a:r>
          </a:p>
          <a:p>
            <a:pPr algn="ctr">
              <a:lnSpc>
                <a:spcPct val="150000"/>
              </a:lnSpc>
            </a:pPr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Does dim ________ gyda fe. = He doesn’t have ________ .</a:t>
            </a:r>
          </a:p>
          <a:p>
            <a:pPr algn="ctr">
              <a:lnSpc>
                <a:spcPct val="150000"/>
              </a:lnSpc>
            </a:pPr>
            <a:r>
              <a:rPr lang="cy-GB" sz="16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Does dim ________ gyda hi.  = She doesn’t have ________ .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417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41FF1D8-B659-D846-8A0E-8202CADFB34E}"/>
              </a:ext>
            </a:extLst>
          </p:cNvPr>
          <p:cNvSpPr/>
          <p:nvPr/>
        </p:nvSpPr>
        <p:spPr>
          <a:xfrm>
            <a:off x="175355" y="1060546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Mae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e’n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dal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FE0EA6-FF92-7F44-9B22-DF0113A91A27}"/>
              </a:ext>
            </a:extLst>
          </p:cNvPr>
          <p:cNvSpPr/>
          <p:nvPr/>
        </p:nvSpPr>
        <p:spPr>
          <a:xfrm>
            <a:off x="318370" y="2374358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Maen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nhw’n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fawr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ac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gryf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. 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55AB7E-B89F-7B4D-9C68-DC4DD2AC1211}"/>
              </a:ext>
            </a:extLst>
          </p:cNvPr>
          <p:cNvSpPr/>
          <p:nvPr/>
        </p:nvSpPr>
        <p:spPr>
          <a:xfrm>
            <a:off x="175354" y="3037020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Maen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nhw’n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fach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ac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wan. 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D4F220C-1B8B-CF42-B7AB-D30F8BDB9F69}"/>
              </a:ext>
            </a:extLst>
          </p:cNvPr>
          <p:cNvSpPr/>
          <p:nvPr/>
        </p:nvSpPr>
        <p:spPr>
          <a:xfrm>
            <a:off x="1046706" y="3763588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Rydw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i’n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gyflym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.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162DDB-CF4E-374E-B375-D171BD96E5B7}"/>
              </a:ext>
            </a:extLst>
          </p:cNvPr>
          <p:cNvSpPr/>
          <p:nvPr/>
        </p:nvSpPr>
        <p:spPr>
          <a:xfrm>
            <a:off x="175357" y="4439530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Sut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athrawes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ydy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hi?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7D0C7F-6E28-FE41-8DA6-332CA73B7517}"/>
              </a:ext>
            </a:extLst>
          </p:cNvPr>
          <p:cNvSpPr/>
          <p:nvPr/>
        </p:nvSpPr>
        <p:spPr>
          <a:xfrm>
            <a:off x="561198" y="5240171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Sut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maen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nhw’n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teimlo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?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7FD85F-2B62-C642-88FC-59F26EC14EF7}"/>
              </a:ext>
            </a:extLst>
          </p:cNvPr>
          <p:cNvSpPr/>
          <p:nvPr/>
        </p:nvSpPr>
        <p:spPr>
          <a:xfrm>
            <a:off x="318370" y="5842039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Sut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stori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ydy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hi?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0C7919-25DB-EE4D-A82A-50C9D15792B6}"/>
              </a:ext>
            </a:extLst>
          </p:cNvPr>
          <p:cNvSpPr/>
          <p:nvPr/>
        </p:nvSpPr>
        <p:spPr>
          <a:xfrm>
            <a:off x="1046705" y="1686733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Sut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anifail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ydy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e?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6ADBE0-09AA-414B-BF79-AF230FFAB0A9}"/>
              </a:ext>
            </a:extLst>
          </p:cNvPr>
          <p:cNvSpPr/>
          <p:nvPr/>
        </p:nvSpPr>
        <p:spPr>
          <a:xfrm>
            <a:off x="6498873" y="1122438"/>
            <a:ext cx="5049295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How are they feeling?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5D6C9C-AEB3-6D48-80B7-357ECC75DB7D}"/>
              </a:ext>
            </a:extLst>
          </p:cNvPr>
          <p:cNvSpPr/>
          <p:nvPr/>
        </p:nvSpPr>
        <p:spPr>
          <a:xfrm>
            <a:off x="6281991" y="1789487"/>
            <a:ext cx="5779341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I am fast.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074C501-6671-EF4C-B674-B2FE5A3599B8}"/>
              </a:ext>
            </a:extLst>
          </p:cNvPr>
          <p:cNvSpPr/>
          <p:nvPr/>
        </p:nvSpPr>
        <p:spPr>
          <a:xfrm>
            <a:off x="6219998" y="2456536"/>
            <a:ext cx="5049295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What kind of teacher is she?</a:t>
            </a:r>
            <a:endParaRPr lang="en-GB" sz="2133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3A188FE-B385-1E48-8D6D-152056F0FD48}"/>
              </a:ext>
            </a:extLst>
          </p:cNvPr>
          <p:cNvSpPr/>
          <p:nvPr/>
        </p:nvSpPr>
        <p:spPr>
          <a:xfrm>
            <a:off x="6967355" y="3230227"/>
            <a:ext cx="5049295" cy="364204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>
              <a:lnSpc>
                <a:spcPts val="2267"/>
              </a:lnSpc>
              <a:spcAft>
                <a:spcPts val="1600"/>
              </a:spcAft>
            </a:pP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What kind of story is it?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934508C-9BF0-DB4F-BA39-4C5A7A623421}"/>
              </a:ext>
            </a:extLst>
          </p:cNvPr>
          <p:cNvSpPr/>
          <p:nvPr/>
        </p:nvSpPr>
        <p:spPr>
          <a:xfrm>
            <a:off x="6498871" y="3897276"/>
            <a:ext cx="5562461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He’s tall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C102388-B2F2-9543-9DD2-E2C0FD90D126}"/>
              </a:ext>
            </a:extLst>
          </p:cNvPr>
          <p:cNvPicPr/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578" b="67023" l="51549" r="871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102" t="56397" r="8424" b="31796"/>
          <a:stretch/>
        </p:blipFill>
        <p:spPr bwMode="auto">
          <a:xfrm>
            <a:off x="-528931" y="-103494"/>
            <a:ext cx="13497857" cy="12803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a14="http://schemas.microsoft.com/office/drawing/2010/main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053550ED-5093-BD48-940B-A9B510292CD1}"/>
              </a:ext>
            </a:extLst>
          </p:cNvPr>
          <p:cNvSpPr/>
          <p:nvPr/>
        </p:nvSpPr>
        <p:spPr>
          <a:xfrm>
            <a:off x="6967354" y="4606902"/>
            <a:ext cx="5049295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They are small and weak. 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B9B3D6-FA23-D246-A65D-548AE9BD1477}"/>
              </a:ext>
            </a:extLst>
          </p:cNvPr>
          <p:cNvSpPr/>
          <p:nvPr/>
        </p:nvSpPr>
        <p:spPr>
          <a:xfrm>
            <a:off x="6096000" y="5325111"/>
            <a:ext cx="6096000" cy="364204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>
              <a:lnSpc>
                <a:spcPts val="2267"/>
              </a:lnSpc>
              <a:spcAft>
                <a:spcPts val="1600"/>
              </a:spcAft>
            </a:pP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What type of animal is it?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201D93B-F666-7444-A83C-D153DDAC5446}"/>
              </a:ext>
            </a:extLst>
          </p:cNvPr>
          <p:cNvSpPr/>
          <p:nvPr/>
        </p:nvSpPr>
        <p:spPr>
          <a:xfrm>
            <a:off x="6824339" y="6233453"/>
            <a:ext cx="5049295" cy="364204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>
              <a:lnSpc>
                <a:spcPts val="2267"/>
              </a:lnSpc>
              <a:spcAft>
                <a:spcPts val="1600"/>
              </a:spcAft>
            </a:pP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They are big and strong.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itle 6">
            <a:extLst>
              <a:ext uri="{FF2B5EF4-FFF2-40B4-BE49-F238E27FC236}">
                <a16:creationId xmlns:a16="http://schemas.microsoft.com/office/drawing/2014/main" id="{7A321AD8-F165-8544-9460-8C740D914C44}"/>
              </a:ext>
            </a:extLst>
          </p:cNvPr>
          <p:cNvSpPr txBox="1">
            <a:spLocks/>
          </p:cNvSpPr>
          <p:nvPr/>
        </p:nvSpPr>
        <p:spPr>
          <a:xfrm>
            <a:off x="4035668" y="-629912"/>
            <a:ext cx="12192000" cy="15162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Parwch</a:t>
            </a:r>
            <a:r>
              <a:rPr lang="en-US" sz="4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 </a:t>
            </a:r>
            <a:r>
              <a:rPr lang="en-US" sz="4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rhain</a:t>
            </a:r>
            <a:r>
              <a:rPr lang="en-US" sz="4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412172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41FF1D8-B659-D846-8A0E-8202CADFB34E}"/>
              </a:ext>
            </a:extLst>
          </p:cNvPr>
          <p:cNvSpPr/>
          <p:nvPr/>
        </p:nvSpPr>
        <p:spPr>
          <a:xfrm>
            <a:off x="175355" y="1060546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Mae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e’n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dal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FE0EA6-FF92-7F44-9B22-DF0113A91A27}"/>
              </a:ext>
            </a:extLst>
          </p:cNvPr>
          <p:cNvSpPr/>
          <p:nvPr/>
        </p:nvSpPr>
        <p:spPr>
          <a:xfrm>
            <a:off x="5929943" y="5568732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Maen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nhw’n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fawr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ac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gryf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. 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655AB7E-B89F-7B4D-9C68-DC4DD2AC1211}"/>
              </a:ext>
            </a:extLst>
          </p:cNvPr>
          <p:cNvSpPr/>
          <p:nvPr/>
        </p:nvSpPr>
        <p:spPr>
          <a:xfrm>
            <a:off x="3766" y="2324081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Maen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nhw’n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fach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ac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wan. 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D4F220C-1B8B-CF42-B7AB-D30F8BDB9F69}"/>
              </a:ext>
            </a:extLst>
          </p:cNvPr>
          <p:cNvSpPr/>
          <p:nvPr/>
        </p:nvSpPr>
        <p:spPr>
          <a:xfrm>
            <a:off x="5706719" y="1050860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Rydw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i’n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gyflym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.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3162DDB-CF4E-374E-B375-D171BD96E5B7}"/>
              </a:ext>
            </a:extLst>
          </p:cNvPr>
          <p:cNvSpPr/>
          <p:nvPr/>
        </p:nvSpPr>
        <p:spPr>
          <a:xfrm>
            <a:off x="0" y="3834452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Sut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athrawes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ydy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hi?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27D0C7F-6E28-FE41-8DA6-332CA73B7517}"/>
              </a:ext>
            </a:extLst>
          </p:cNvPr>
          <p:cNvSpPr/>
          <p:nvPr/>
        </p:nvSpPr>
        <p:spPr>
          <a:xfrm>
            <a:off x="238884" y="5084237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Sut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maen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nhw’n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teimlo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?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77FD85F-2B62-C642-88FC-59F26EC14EF7}"/>
              </a:ext>
            </a:extLst>
          </p:cNvPr>
          <p:cNvSpPr/>
          <p:nvPr/>
        </p:nvSpPr>
        <p:spPr>
          <a:xfrm>
            <a:off x="6208818" y="2552919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Sut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stori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ydy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hi?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A0C7919-25DB-EE4D-A82A-50C9D15792B6}"/>
              </a:ext>
            </a:extLst>
          </p:cNvPr>
          <p:cNvSpPr/>
          <p:nvPr/>
        </p:nvSpPr>
        <p:spPr>
          <a:xfrm>
            <a:off x="5991937" y="3930795"/>
            <a:ext cx="5049295" cy="397483"/>
          </a:xfrm>
          <a:prstGeom prst="rect">
            <a:avLst/>
          </a:prstGeom>
          <a:solidFill>
            <a:srgbClr val="FF8AD8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Sut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anifail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</a:t>
            </a:r>
            <a:r>
              <a:rPr lang="en-US" sz="2133" dirty="0" err="1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ydy</a:t>
            </a: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 e?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6ADBE0-09AA-414B-BF79-AF230FFAB0A9}"/>
              </a:ext>
            </a:extLst>
          </p:cNvPr>
          <p:cNvSpPr/>
          <p:nvPr/>
        </p:nvSpPr>
        <p:spPr>
          <a:xfrm>
            <a:off x="971731" y="5429715"/>
            <a:ext cx="5049295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How are they feeling?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35D6C9C-AEB3-6D48-80B7-357ECC75DB7D}"/>
              </a:ext>
            </a:extLst>
          </p:cNvPr>
          <p:cNvSpPr/>
          <p:nvPr/>
        </p:nvSpPr>
        <p:spPr>
          <a:xfrm>
            <a:off x="7103207" y="1458931"/>
            <a:ext cx="4354246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I am fast.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074C501-6671-EF4C-B674-B2FE5A3599B8}"/>
              </a:ext>
            </a:extLst>
          </p:cNvPr>
          <p:cNvSpPr/>
          <p:nvPr/>
        </p:nvSpPr>
        <p:spPr>
          <a:xfrm>
            <a:off x="1599687" y="4220357"/>
            <a:ext cx="5049295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What kind of teacher is she?</a:t>
            </a:r>
            <a:endParaRPr lang="en-GB" sz="2133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3A188FE-B385-1E48-8D6D-152056F0FD48}"/>
              </a:ext>
            </a:extLst>
          </p:cNvPr>
          <p:cNvSpPr/>
          <p:nvPr/>
        </p:nvSpPr>
        <p:spPr>
          <a:xfrm>
            <a:off x="6677301" y="2962989"/>
            <a:ext cx="5049295" cy="364204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>
              <a:lnSpc>
                <a:spcPts val="2267"/>
              </a:lnSpc>
              <a:spcAft>
                <a:spcPts val="1600"/>
              </a:spcAft>
            </a:pP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What kind of story is it?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934508C-9BF0-DB4F-BA39-4C5A7A623421}"/>
              </a:ext>
            </a:extLst>
          </p:cNvPr>
          <p:cNvSpPr/>
          <p:nvPr/>
        </p:nvSpPr>
        <p:spPr>
          <a:xfrm>
            <a:off x="1970469" y="1456189"/>
            <a:ext cx="4181692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He’s tall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C102388-B2F2-9543-9DD2-E2C0FD90D126}"/>
              </a:ext>
            </a:extLst>
          </p:cNvPr>
          <p:cNvPicPr/>
          <p:nvPr/>
        </p:nvPicPr>
        <p:blipFill rotWithShape="1">
          <a:blip r:embed="rId2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7578" b="67023" l="51549" r="871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102" t="56397" r="8424" b="31796"/>
          <a:stretch/>
        </p:blipFill>
        <p:spPr bwMode="auto">
          <a:xfrm>
            <a:off x="-482069" y="-123739"/>
            <a:ext cx="13497857" cy="12803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lc="http://schemas.openxmlformats.org/drawingml/2006/lockedCanvas" xmlns:a14="http://schemas.microsoft.com/office/drawing/2010/main" xmlns:pic="http://schemas.openxmlformats.org/drawingml/2006/picture" xmlns:ma14="http://schemas.microsoft.com/office/mac/drawingml/2011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v="urn:schemas-microsoft-com:mac:vml" xmlns:mc="http://schemas.openxmlformats.org/markup-compatibility/2006" xmlns:mo="http://schemas.microsoft.com/office/mac/office/2008/main" xmlns:wpc="http://schemas.microsoft.com/office/word/2010/wordprocessingCanvas" xmlns=""/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053550ED-5093-BD48-940B-A9B510292CD1}"/>
              </a:ext>
            </a:extLst>
          </p:cNvPr>
          <p:cNvSpPr/>
          <p:nvPr/>
        </p:nvSpPr>
        <p:spPr>
          <a:xfrm>
            <a:off x="883542" y="2715363"/>
            <a:ext cx="5049295" cy="397483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/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They are small and weak. </a:t>
            </a:r>
            <a:endParaRPr lang="en-GB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8B9B3D6-FA23-D246-A65D-548AE9BD1477}"/>
              </a:ext>
            </a:extLst>
          </p:cNvPr>
          <p:cNvSpPr/>
          <p:nvPr/>
        </p:nvSpPr>
        <p:spPr>
          <a:xfrm>
            <a:off x="6977080" y="4361557"/>
            <a:ext cx="4606500" cy="364204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>
              <a:lnSpc>
                <a:spcPts val="2267"/>
              </a:lnSpc>
              <a:spcAft>
                <a:spcPts val="1600"/>
              </a:spcAft>
            </a:pP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What type of animal is it?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201D93B-F666-7444-A83C-D153DDAC5446}"/>
              </a:ext>
            </a:extLst>
          </p:cNvPr>
          <p:cNvSpPr/>
          <p:nvPr/>
        </p:nvSpPr>
        <p:spPr>
          <a:xfrm>
            <a:off x="6534285" y="5966215"/>
            <a:ext cx="5049295" cy="364204"/>
          </a:xfrm>
          <a:prstGeom prst="rect">
            <a:avLst/>
          </a:prstGeom>
          <a:solidFill>
            <a:srgbClr val="FFFF00"/>
          </a:solidFill>
        </p:spPr>
        <p:txBody>
          <a:bodyPr wrap="square" lIns="68580" tIns="34291" rIns="68580" bIns="34291">
            <a:spAutoFit/>
          </a:bodyPr>
          <a:lstStyle/>
          <a:p>
            <a:pPr algn="ctr">
              <a:lnSpc>
                <a:spcPts val="2267"/>
              </a:lnSpc>
              <a:spcAft>
                <a:spcPts val="1600"/>
              </a:spcAft>
            </a:pPr>
            <a:r>
              <a:rPr lang="en-US" sz="2133" dirty="0">
                <a:latin typeface="Trebuchet MS" panose="020B0703020202090204" pitchFamily="34" charset="0"/>
                <a:ea typeface="Calibri" panose="020F0502020204030204" pitchFamily="34" charset="0"/>
                <a:cs typeface="Trebuchet MS" panose="020B0703020202090204" pitchFamily="34" charset="0"/>
              </a:rPr>
              <a:t>They are big and strong.</a:t>
            </a:r>
            <a:endParaRPr lang="en-GB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itle 6">
            <a:extLst>
              <a:ext uri="{FF2B5EF4-FFF2-40B4-BE49-F238E27FC236}">
                <a16:creationId xmlns:a16="http://schemas.microsoft.com/office/drawing/2014/main" id="{7A321AD8-F165-8544-9460-8C740D914C44}"/>
              </a:ext>
            </a:extLst>
          </p:cNvPr>
          <p:cNvSpPr txBox="1">
            <a:spLocks/>
          </p:cNvSpPr>
          <p:nvPr/>
        </p:nvSpPr>
        <p:spPr>
          <a:xfrm>
            <a:off x="4950068" y="-664974"/>
            <a:ext cx="12192000" cy="15162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Atebion</a:t>
            </a:r>
            <a:r>
              <a:rPr lang="en-US" sz="45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!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3F1A31A5-7244-5843-ADFF-4A2CBFA43C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065251" y="4243904"/>
            <a:ext cx="2183406" cy="218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2777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hlinkClick r:id="rId2"/>
            <a:extLst>
              <a:ext uri="{FF2B5EF4-FFF2-40B4-BE49-F238E27FC236}">
                <a16:creationId xmlns:a16="http://schemas.microsoft.com/office/drawing/2014/main" id="{FE07CF11-191E-A74B-B675-3B0A3B178E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99" y="1362761"/>
            <a:ext cx="2668893" cy="1621461"/>
          </a:xfrm>
          <a:prstGeom prst="rect">
            <a:avLst/>
          </a:prstGeom>
        </p:spPr>
      </p:pic>
      <p:sp>
        <p:nvSpPr>
          <p:cNvPr id="7" name="Pentagon 6">
            <a:extLst>
              <a:ext uri="{FF2B5EF4-FFF2-40B4-BE49-F238E27FC236}">
                <a16:creationId xmlns:a16="http://schemas.microsoft.com/office/drawing/2014/main" id="{AEFCCF65-2CF8-FA47-843F-FA7D8FCF40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4707" y="165684"/>
            <a:ext cx="9027458" cy="1458512"/>
          </a:xfrm>
          <a:prstGeom prst="homePlate">
            <a:avLst>
              <a:gd name="adj" fmla="val 30763"/>
            </a:avLst>
          </a:prstGeom>
          <a:solidFill>
            <a:sysClr val="window" lastClr="FFFFFF"/>
          </a:solidFill>
          <a:ln w="57150" cap="flat" cmpd="sng" algn="ctr">
            <a:solidFill>
              <a:srgbClr val="258A5C"/>
            </a:solidFill>
            <a:prstDash val="solid"/>
            <a:headEnd/>
            <a:tailEnd/>
          </a:ln>
          <a:effectLst/>
        </p:spPr>
        <p:txBody>
          <a:bodyPr rot="0" vert="horz" wrap="square" lIns="121920" tIns="60960" rIns="121920" bIns="60960" anchor="ctr" anchorCtr="0" upright="1">
            <a:noAutofit/>
          </a:bodyPr>
          <a:lstStyle/>
          <a:p>
            <a:endParaRPr lang="cy-GB" sz="4667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15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Rydyn ni’n mynd i wylio clip o raglen Cyw. Gwyliwch yn ofalus, a bydd y tiwtor yn gofyn cwestiynau i chi i ymarfer y patrymau rydyn ni wedi eu gwneud. </a:t>
            </a:r>
          </a:p>
          <a:p>
            <a:pPr algn="ctr"/>
            <a:endParaRPr lang="cy-GB" sz="1500" b="1" dirty="0">
              <a:latin typeface="American Typewriter" panose="02090604020004020304" pitchFamily="18" charset="77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pPr algn="ctr"/>
            <a:r>
              <a:rPr lang="cy-GB" sz="1500" b="1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Here’s a clip from one of Cyw’s programmes. Following the clip the tutor will be asking questions, to practice the patterns we have done in these sessions.</a:t>
            </a:r>
            <a:endParaRPr lang="en-GB" sz="15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3500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35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  <a:p>
            <a:r>
              <a:rPr lang="cy-GB" sz="1333" dirty="0">
                <a:latin typeface="American Typewriter" panose="02090604020004020304" pitchFamily="18" charset="77"/>
                <a:ea typeface="MS Mincho" panose="02020609040205080304" pitchFamily="49" charset="-128"/>
                <a:cs typeface="Arial" panose="020B0604020202020204" pitchFamily="34" charset="0"/>
              </a:rPr>
              <a:t> </a:t>
            </a:r>
            <a:endParaRPr lang="en-GB" sz="1600" dirty="0">
              <a:latin typeface="Cambria" panose="02040503050406030204" pitchFamily="18" charset="0"/>
              <a:ea typeface="MS Mincho" panose="02020609040205080304" pitchFamily="49" charset="-128"/>
              <a:cs typeface="Arial" panose="020B0604020202020204" pitchFamily="34" charset="0"/>
            </a:endParaRPr>
          </a:p>
        </p:txBody>
      </p:sp>
      <p:sp>
        <p:nvSpPr>
          <p:cNvPr id="9" name="Title 6">
            <a:extLst>
              <a:ext uri="{FF2B5EF4-FFF2-40B4-BE49-F238E27FC236}">
                <a16:creationId xmlns:a16="http://schemas.microsoft.com/office/drawing/2014/main" id="{BD5236A1-C0CF-8F49-8F49-CF7B89B2DE00}"/>
              </a:ext>
            </a:extLst>
          </p:cNvPr>
          <p:cNvSpPr txBox="1">
            <a:spLocks/>
          </p:cNvSpPr>
          <p:nvPr/>
        </p:nvSpPr>
        <p:spPr>
          <a:xfrm>
            <a:off x="465014" y="-378563"/>
            <a:ext cx="3657600" cy="17403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5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Cyw</a:t>
            </a:r>
            <a:endParaRPr lang="en-US" sz="48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735890C-F521-7948-9DBA-301839937F3D}"/>
              </a:ext>
            </a:extLst>
          </p:cNvPr>
          <p:cNvSpPr/>
          <p:nvPr/>
        </p:nvSpPr>
        <p:spPr>
          <a:xfrm>
            <a:off x="265952" y="3107951"/>
            <a:ext cx="3206453" cy="1264301"/>
          </a:xfrm>
          <a:prstGeom prst="roundRect">
            <a:avLst/>
          </a:prstGeom>
          <a:solidFill>
            <a:srgbClr val="F5FF4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Ble mae Bolgi heddiw?</a:t>
            </a:r>
          </a:p>
          <a:p>
            <a:pPr algn="ctr"/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  <a:ea typeface="Verdana" panose="020B0604030504040204" pitchFamily="34" charset="0"/>
                <a:cs typeface="Verdana" panose="020B0604030504040204" pitchFamily="34" charset="0"/>
              </a:rPr>
              <a:t>Ble mae Bolgi yn eistedd?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4DF2612-EC09-4F46-9331-E5F9413A1C46}"/>
              </a:ext>
            </a:extLst>
          </p:cNvPr>
          <p:cNvSpPr/>
          <p:nvPr/>
        </p:nvSpPr>
        <p:spPr>
          <a:xfrm>
            <a:off x="265951" y="4493004"/>
            <a:ext cx="3206453" cy="2231889"/>
          </a:xfrm>
          <a:prstGeom prst="roundRect">
            <a:avLst/>
          </a:prstGeom>
          <a:solidFill>
            <a:srgbClr val="FFDCE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Beth ydy hwn/hon?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________ ydy e/hi.</a:t>
            </a: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 liw ydy e/hi?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Mae e’n/hi’n _______ .</a:t>
            </a: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 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5B88B76F-73EF-CD48-9297-8AD5BCA7631C}"/>
              </a:ext>
            </a:extLst>
          </p:cNvPr>
          <p:cNvSpPr/>
          <p:nvPr/>
        </p:nvSpPr>
        <p:spPr>
          <a:xfrm>
            <a:off x="3638763" y="3690696"/>
            <a:ext cx="4249416" cy="3034197"/>
          </a:xfrm>
          <a:prstGeom prst="roundRect">
            <a:avLst/>
          </a:prstGeom>
          <a:solidFill>
            <a:srgbClr val="73FE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>
              <a:lnSpc>
                <a:spcPct val="150000"/>
              </a:lnSpc>
            </a:pPr>
            <a:endParaRPr lang="cy-GB" sz="200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Wyt ti’n </a:t>
            </a:r>
            <a:r>
              <a:rPr lang="cy-GB" b="1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hoffi’r</a:t>
            </a: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 _______?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Pam?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Dw i’n hoffi’r _______ achos...</a:t>
            </a: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 anifail ydy dy </a:t>
            </a:r>
            <a:r>
              <a:rPr lang="cy-GB" b="1" dirty="0">
                <a:solidFill>
                  <a:srgbClr val="FF0000"/>
                </a:solidFill>
                <a:latin typeface="Arial Rounded MT Bold" panose="020F0704030504030204" pitchFamily="34" charset="77"/>
              </a:rPr>
              <a:t>hoff</a:t>
            </a: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 un? 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Pam?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Fy hoff anifail ydy _______ achos...</a:t>
            </a:r>
          </a:p>
          <a:p>
            <a:pPr algn="ctr"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 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92369CBB-AA09-544B-B415-6C1A18950634}"/>
              </a:ext>
            </a:extLst>
          </p:cNvPr>
          <p:cNvSpPr/>
          <p:nvPr/>
        </p:nvSpPr>
        <p:spPr>
          <a:xfrm>
            <a:off x="8028589" y="4834314"/>
            <a:ext cx="3989004" cy="1727351"/>
          </a:xfrm>
          <a:prstGeom prst="roundRect">
            <a:avLst/>
          </a:prstGeom>
          <a:solidFill>
            <a:srgbClr val="FFD57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 sŵn mae e’n/hi’n wneud?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 sŵn mae’r _______ yn wneud?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Mae e’n/hi’n gwneud sŵn ... .</a:t>
            </a:r>
          </a:p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0182FB1-54BC-E443-8FB0-458D065C9848}"/>
              </a:ext>
            </a:extLst>
          </p:cNvPr>
          <p:cNvSpPr/>
          <p:nvPr/>
        </p:nvSpPr>
        <p:spPr>
          <a:xfrm>
            <a:off x="8054018" y="1845094"/>
            <a:ext cx="3938147" cy="2776061"/>
          </a:xfrm>
          <a:prstGeom prst="roundRect">
            <a:avLst/>
          </a:prstGeom>
          <a:solidFill>
            <a:srgbClr val="FF85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Wyt ti’n hoffi’r _______?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Pam?</a:t>
            </a:r>
          </a:p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rial Rounded MT Bold" panose="020F0704030504030204" pitchFamily="34" charset="77"/>
            </a:endParaRP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  <a:sym typeface="Wingdings" pitchFamily="2" charset="2"/>
              </a:rPr>
              <a:t> </a:t>
            </a: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Dw i’n hoffi’r ______ achos ...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  <a:sym typeface="Wingdings" pitchFamily="2" charset="2"/>
              </a:rPr>
              <a:t> </a:t>
            </a: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Dw i ddim yn hoffi’r ______ achos...</a:t>
            </a:r>
          </a:p>
          <a:p>
            <a:pPr algn="ctr"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 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E75728A1-C4A9-9E4E-B328-08585EC1E45C}"/>
              </a:ext>
            </a:extLst>
          </p:cNvPr>
          <p:cNvSpPr/>
          <p:nvPr/>
        </p:nvSpPr>
        <p:spPr>
          <a:xfrm>
            <a:off x="3565004" y="2177945"/>
            <a:ext cx="4323175" cy="1343526"/>
          </a:xfrm>
          <a:prstGeom prst="roundRect">
            <a:avLst/>
          </a:prstGeom>
          <a:solidFill>
            <a:srgbClr val="00FA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Beth mae’r ______ yn hoffi (wneud)?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Mae’r ________ yn hoffi ... .</a:t>
            </a:r>
          </a:p>
          <a:p>
            <a:pPr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rial Rounded MT Bold" panose="020F0704030504030204" pitchFamily="34" charset="77"/>
              </a:rPr>
              <a:t>Mae e’n/hi’n hoffi ... .</a:t>
            </a:r>
          </a:p>
          <a:p>
            <a:pPr algn="ctr">
              <a:lnSpc>
                <a:spcPct val="150000"/>
              </a:lnSpc>
            </a:pPr>
            <a:r>
              <a:rPr lang="cy-GB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 </a:t>
            </a:r>
          </a:p>
          <a:p>
            <a:pPr algn="ctr"/>
            <a:endParaRPr lang="cy-GB" b="1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AD2978D4-E34F-6B40-814C-518C8FF1FFDE}"/>
              </a:ext>
            </a:extLst>
          </p:cNvPr>
          <p:cNvCxnSpPr>
            <a:cxnSpLocks/>
          </p:cNvCxnSpPr>
          <p:nvPr/>
        </p:nvCxnSpPr>
        <p:spPr>
          <a:xfrm flipH="1">
            <a:off x="2152891" y="894890"/>
            <a:ext cx="811816" cy="609819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8" name="Picture 17">
            <a:extLst>
              <a:ext uri="{FF2B5EF4-FFF2-40B4-BE49-F238E27FC236}">
                <a16:creationId xmlns:a16="http://schemas.microsoft.com/office/drawing/2014/main" id="{5DB796BF-04AD-7A4D-9391-4868712DCC1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4780"/>
          <a:stretch/>
        </p:blipFill>
        <p:spPr>
          <a:xfrm>
            <a:off x="2205293" y="1935474"/>
            <a:ext cx="1601461" cy="127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7E0B693-4AF4-1744-9035-ACAEDA4044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1559"/>
          <a:stretch/>
        </p:blipFill>
        <p:spPr>
          <a:xfrm>
            <a:off x="2061709" y="5207794"/>
            <a:ext cx="1805996" cy="127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50B236C-7CE3-B644-A9D1-05CAF953D1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37706" y="2543572"/>
            <a:ext cx="1082213" cy="92195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2745ACC-7D4C-134C-8140-E77244AA01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32050" y="5062989"/>
            <a:ext cx="1086679" cy="8463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7ADB409-E92C-5B4D-899E-2AB418B7FD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05303" y="2452976"/>
            <a:ext cx="1171112" cy="91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28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65"/>
            <a:ext cx="12192000" cy="683793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3" name="Picture 2" descr="Icon&#10;&#10;Description automatically generated">
            <a:hlinkClick r:id="rId4"/>
            <a:extLst>
              <a:ext uri="{FF2B5EF4-FFF2-40B4-BE49-F238E27FC236}">
                <a16:creationId xmlns:a16="http://schemas.microsoft.com/office/drawing/2014/main" id="{94248B85-2FF8-2440-9A29-C888EBE2B0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5645" y="1087217"/>
            <a:ext cx="3814764" cy="1433983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114A43C-89A3-7D4E-ABCF-3DFF4E998D81}"/>
              </a:ext>
            </a:extLst>
          </p:cNvPr>
          <p:cNvSpPr/>
          <p:nvPr/>
        </p:nvSpPr>
        <p:spPr>
          <a:xfrm>
            <a:off x="342900" y="2821339"/>
            <a:ext cx="11372850" cy="388040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Ewch i wefan CywTiwb.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Dewiswch un raglen. Dewiswch olygfa i’w thrafod - tua 5 munud o’r rhaglen.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 (</a:t>
            </a:r>
            <a:r>
              <a:rPr lang="cy-GB" sz="2000" i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Choose one programme.Choose a suitable scene from the programme – no more than 5 minutes)</a:t>
            </a: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y-GB" sz="2000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Meddyliwch am gwestiynau i ofyn i’r ‘disgyblion’ am y clip.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i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(Think of questions to ask the ‘pupil’s about what they see in the clip.)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y-GB" sz="2000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dirty="0">
                <a:solidFill>
                  <a:schemeClr val="tx1"/>
                </a:solidFill>
                <a:latin typeface="American Typewriter" panose="02090604020004020304" pitchFamily="18" charset="77"/>
              </a:rPr>
              <a:t>Byddwch yn gweithio mewn grwpiau i drafod y rhaglen.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2000" i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(You’ll be working in groups to take it in turns to be the ‘teacher’ and the ‘pupils’.)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y-GB" sz="2000" dirty="0">
              <a:solidFill>
                <a:schemeClr val="tx1"/>
              </a:solidFill>
              <a:latin typeface="American Typewriter" panose="02090604020004020304" pitchFamily="18" charset="77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EECC03DE-9006-8149-B96D-AB3E8EF57637}"/>
              </a:ext>
            </a:extLst>
          </p:cNvPr>
          <p:cNvSpPr/>
          <p:nvPr/>
        </p:nvSpPr>
        <p:spPr>
          <a:xfrm>
            <a:off x="611204" y="192882"/>
            <a:ext cx="11104546" cy="60577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y-GB" sz="3000" b="1" dirty="0">
                <a:solidFill>
                  <a:schemeClr val="tx1"/>
                </a:solidFill>
                <a:latin typeface="American Typewriter" panose="02090604020004020304" pitchFamily="18" charset="77"/>
              </a:rPr>
              <a:t>DYSGU MINI MEICRO – 1.12.2020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FFDF349-3BAA-914F-963C-C97AE41DBCC8}"/>
              </a:ext>
            </a:extLst>
          </p:cNvPr>
          <p:cNvSpPr txBox="1">
            <a:spLocks/>
          </p:cNvSpPr>
          <p:nvPr/>
        </p:nvSpPr>
        <p:spPr>
          <a:xfrm>
            <a:off x="0" y="-63187"/>
            <a:ext cx="3878352" cy="206931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2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Dysgu</a:t>
            </a:r>
            <a:r>
              <a:rPr lang="en-US" sz="32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 </a:t>
            </a:r>
            <a:r>
              <a:rPr lang="en-US" sz="3200" b="1" cap="none" dirty="0" err="1">
                <a:solidFill>
                  <a:schemeClr val="bg1"/>
                </a:solidFill>
                <a:latin typeface="American Typewriter" panose="02090604020004020304" pitchFamily="18" charset="77"/>
              </a:rPr>
              <a:t>cyfeirol</a:t>
            </a:r>
            <a:endParaRPr lang="en-US" sz="3200" b="1" cap="none" dirty="0">
              <a:solidFill>
                <a:schemeClr val="bg1"/>
              </a:solidFill>
              <a:latin typeface="American Typewriter" panose="02090604020004020304" pitchFamily="18" charset="77"/>
            </a:endParaRPr>
          </a:p>
          <a:p>
            <a:pPr algn="ctr"/>
            <a:r>
              <a:rPr lang="en-US" sz="3200" b="1" cap="none" dirty="0">
                <a:solidFill>
                  <a:schemeClr val="bg1"/>
                </a:solidFill>
                <a:latin typeface="American Typewriter" panose="02090604020004020304" pitchFamily="18" charset="77"/>
              </a:rPr>
              <a:t>Directed learning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C6ADAF74-3A07-FE4A-BB67-40B050C52298}"/>
              </a:ext>
            </a:extLst>
          </p:cNvPr>
          <p:cNvCxnSpPr>
            <a:cxnSpLocks/>
          </p:cNvCxnSpPr>
          <p:nvPr/>
        </p:nvCxnSpPr>
        <p:spPr>
          <a:xfrm flipV="1">
            <a:off x="5798916" y="2280213"/>
            <a:ext cx="0" cy="729205"/>
          </a:xfrm>
          <a:prstGeom prst="straightConnector1">
            <a:avLst/>
          </a:prstGeom>
          <a:ln w="76200">
            <a:solidFill>
              <a:schemeClr val="accent1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27345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COLOR-A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072C4"/>
      </a:accent1>
      <a:accent2>
        <a:srgbClr val="FF0000"/>
      </a:accent2>
      <a:accent3>
        <a:srgbClr val="5072C4"/>
      </a:accent3>
      <a:accent4>
        <a:srgbClr val="FF0000"/>
      </a:accent4>
      <a:accent5>
        <a:srgbClr val="5072C4"/>
      </a:accent5>
      <a:accent6>
        <a:srgbClr val="FF0000"/>
      </a:accent6>
      <a:hlink>
        <a:srgbClr val="0000FF"/>
      </a:hlink>
      <a:folHlink>
        <a:srgbClr val="80008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1168</TotalTime>
  <Words>1782</Words>
  <Application>Microsoft Macintosh PowerPoint</Application>
  <PresentationFormat>Widescreen</PresentationFormat>
  <Paragraphs>459</Paragraphs>
  <Slides>21</Slides>
  <Notes>8</Notes>
  <HiddenSlides>0</HiddenSlides>
  <MMClips>23</MMClips>
  <ScaleCrop>false</ScaleCrop>
  <HeadingPairs>
    <vt:vector size="6" baseType="variant">
      <vt:variant>
        <vt:lpstr>Fonts Used</vt:lpstr>
      </vt:variant>
      <vt:variant>
        <vt:i4>17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41" baseType="lpstr">
      <vt:lpstr>Arial Unicode MS</vt:lpstr>
      <vt:lpstr>MS Mincho</vt:lpstr>
      <vt:lpstr>American Typewriter</vt:lpstr>
      <vt:lpstr>Arial</vt:lpstr>
      <vt:lpstr>Arial Rounded MT Bold</vt:lpstr>
      <vt:lpstr>Calibri</vt:lpstr>
      <vt:lpstr>Calibri Light</vt:lpstr>
      <vt:lpstr>Cambria</vt:lpstr>
      <vt:lpstr>Cavolini</vt:lpstr>
      <vt:lpstr>Ink Free</vt:lpstr>
      <vt:lpstr>MV Boli</vt:lpstr>
      <vt:lpstr>Segoe Print</vt:lpstr>
      <vt:lpstr>Times New Roman</vt:lpstr>
      <vt:lpstr>Trebuchet MS</vt:lpstr>
      <vt:lpstr>Tw Cen MT</vt:lpstr>
      <vt:lpstr>Verdana</vt:lpstr>
      <vt:lpstr>Wingdings</vt:lpstr>
      <vt:lpstr>Cover and End Slide Master</vt:lpstr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Catrin Evans-Thomas</dc:creator>
  <cp:lastModifiedBy>C E-Thomas</cp:lastModifiedBy>
  <cp:revision>34</cp:revision>
  <dcterms:created xsi:type="dcterms:W3CDTF">2020-10-16T10:30:34Z</dcterms:created>
  <dcterms:modified xsi:type="dcterms:W3CDTF">2020-11-19T16:22:12Z</dcterms:modified>
</cp:coreProperties>
</file>