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3" r:id="rId1"/>
  </p:sldMasterIdLst>
  <p:notesMasterIdLst>
    <p:notesMasterId r:id="rId25"/>
  </p:notesMasterIdLst>
  <p:sldIdLst>
    <p:sldId id="256" r:id="rId2"/>
    <p:sldId id="269" r:id="rId3"/>
    <p:sldId id="366" r:id="rId4"/>
    <p:sldId id="367" r:id="rId5"/>
    <p:sldId id="279" r:id="rId6"/>
    <p:sldId id="295" r:id="rId7"/>
    <p:sldId id="294" r:id="rId8"/>
    <p:sldId id="297" r:id="rId9"/>
    <p:sldId id="364" r:id="rId10"/>
    <p:sldId id="285" r:id="rId11"/>
    <p:sldId id="350" r:id="rId12"/>
    <p:sldId id="289" r:id="rId13"/>
    <p:sldId id="348" r:id="rId14"/>
    <p:sldId id="281" r:id="rId15"/>
    <p:sldId id="282" r:id="rId16"/>
    <p:sldId id="283" r:id="rId17"/>
    <p:sldId id="290" r:id="rId18"/>
    <p:sldId id="368" r:id="rId19"/>
    <p:sldId id="351" r:id="rId20"/>
    <p:sldId id="275" r:id="rId21"/>
    <p:sldId id="365" r:id="rId22"/>
    <p:sldId id="369" r:id="rId23"/>
    <p:sldId id="362" r:id="rId2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220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08D4F7-6A59-4FA4-8747-4A21A63A29C5}" v="317" dt="2026-09-15T18:06:12.9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853" autoAdjust="0"/>
  </p:normalViewPr>
  <p:slideViewPr>
    <p:cSldViewPr snapToGrid="0">
      <p:cViewPr>
        <p:scale>
          <a:sx n="67" d="100"/>
          <a:sy n="67" d="100"/>
        </p:scale>
        <p:origin x="132" y="48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undo custSel addSld delSld modSld modMainMaster">
      <pc:chgData name="Helen A Griffiths" userId="970ac652-efaf-451a-9e9c-3191bf6940a9" providerId="ADAL" clId="{4CF1AF79-41B6-49ED-8387-A2EFD069B85B}" dt="2026-09-15T18:06:31.853" v="7928" actId="114"/>
      <pc:docMkLst>
        <pc:docMk/>
      </pc:docMkLst>
      <pc:sldChg chg="addSp delSp modSp mod setBg modClrScheme addAnim delAnim setClrOvrMap delDesignElem chgLayout">
        <pc:chgData name="Helen A Griffiths" userId="970ac652-efaf-451a-9e9c-3191bf6940a9" providerId="ADAL" clId="{4CF1AF79-41B6-49ED-8387-A2EFD069B85B}" dt="2026-09-15T18:06:31.853" v="7928" actId="114"/>
        <pc:sldMkLst>
          <pc:docMk/>
          <pc:sldMk cId="0" sldId="256"/>
        </pc:sldMkLst>
        <pc:spChg chg="mod">
          <ac:chgData name="Helen A Griffiths" userId="970ac652-efaf-451a-9e9c-3191bf6940a9" providerId="ADAL" clId="{4CF1AF79-41B6-49ED-8387-A2EFD069B85B}" dt="2026-09-15T18:06:23.910" v="7927" actId="1076"/>
          <ac:spMkLst>
            <pc:docMk/>
            <pc:sldMk cId="0" sldId="256"/>
            <ac:spMk id="2" creationId="{00000000-0000-0000-0000-000000000000}"/>
          </ac:spMkLst>
        </pc:spChg>
        <pc:spChg chg="mod">
          <ac:chgData name="Helen A Griffiths" userId="970ac652-efaf-451a-9e9c-3191bf6940a9" providerId="ADAL" clId="{4CF1AF79-41B6-49ED-8387-A2EFD069B85B}" dt="2026-09-15T18:06:31.853" v="7928" actId="114"/>
          <ac:spMkLst>
            <pc:docMk/>
            <pc:sldMk cId="0" sldId="256"/>
            <ac:spMk id="3" creationId="{00000000-0000-0000-0000-000000000000}"/>
          </ac:spMkLst>
        </pc:spChg>
        <pc:spChg chg="add del">
          <ac:chgData name="Helen A Griffiths" userId="970ac652-efaf-451a-9e9c-3191bf6940a9" providerId="ADAL" clId="{4CF1AF79-41B6-49ED-8387-A2EFD069B85B}" dt="2026-09-15T13:33:50.330" v="3881" actId="26606"/>
          <ac:spMkLst>
            <pc:docMk/>
            <pc:sldMk cId="0" sldId="256"/>
            <ac:spMk id="8" creationId="{C1239C2C-571C-4567-8CC9-3DEECC2332F7}"/>
          </ac:spMkLst>
        </pc:spChg>
        <pc:spChg chg="add del">
          <ac:chgData name="Helen A Griffiths" userId="970ac652-efaf-451a-9e9c-3191bf6940a9" providerId="ADAL" clId="{4CF1AF79-41B6-49ED-8387-A2EFD069B85B}" dt="2026-09-15T13:33:40.674" v="3877" actId="26606"/>
          <ac:spMkLst>
            <pc:docMk/>
            <pc:sldMk cId="0" sldId="256"/>
            <ac:spMk id="12" creationId="{0487C957-7FC7-4EA7-BDD6-7D6B357C9288}"/>
          </ac:spMkLst>
        </pc:spChg>
        <pc:spChg chg="add del">
          <ac:chgData name="Helen A Griffiths" userId="970ac652-efaf-451a-9e9c-3191bf6940a9" providerId="ADAL" clId="{4CF1AF79-41B6-49ED-8387-A2EFD069B85B}" dt="2026-09-15T13:34:23.591" v="3884"/>
          <ac:spMkLst>
            <pc:docMk/>
            <pc:sldMk cId="0" sldId="256"/>
            <ac:spMk id="19" creationId="{44F7C90B-8333-4519-BE89-44DEAD4D3742}"/>
          </ac:spMkLst>
        </pc:spChg>
        <pc:spChg chg="add del">
          <ac:chgData name="Helen A Griffiths" userId="970ac652-efaf-451a-9e9c-3191bf6940a9" providerId="ADAL" clId="{4CF1AF79-41B6-49ED-8387-A2EFD069B85B}" dt="2026-09-15T13:34:23.591" v="3884"/>
          <ac:spMkLst>
            <pc:docMk/>
            <pc:sldMk cId="0" sldId="256"/>
            <ac:spMk id="20" creationId="{03EAE297-BAB5-4C1D-9F2C-D67C4FEC871E}"/>
          </ac:spMkLst>
        </pc:spChg>
        <pc:picChg chg="add mod">
          <ac:chgData name="Helen A Griffiths" userId="970ac652-efaf-451a-9e9c-3191bf6940a9" providerId="ADAL" clId="{4CF1AF79-41B6-49ED-8387-A2EFD069B85B}" dt="2026-09-15T18:06:19.166" v="7926" actId="1076"/>
          <ac:picMkLst>
            <pc:docMk/>
            <pc:sldMk cId="0" sldId="256"/>
            <ac:picMk id="5" creationId="{91487A2C-FD9C-4E4D-F504-30BD3606FB1A}"/>
          </ac:picMkLst>
        </pc:picChg>
        <pc:picChg chg="add del">
          <ac:chgData name="Helen A Griffiths" userId="970ac652-efaf-451a-9e9c-3191bf6940a9" providerId="ADAL" clId="{4CF1AF79-41B6-49ED-8387-A2EFD069B85B}" dt="2026-09-15T13:33:40.674" v="3877" actId="26606"/>
          <ac:picMkLst>
            <pc:docMk/>
            <pc:sldMk cId="0" sldId="256"/>
            <ac:picMk id="7" creationId="{E94F8E61-3B09-5DBE-20B0-D8896EAD4E3B}"/>
          </ac:picMkLst>
        </pc:picChg>
        <pc:picChg chg="add del">
          <ac:chgData name="Helen A Griffiths" userId="970ac652-efaf-451a-9e9c-3191bf6940a9" providerId="ADAL" clId="{4CF1AF79-41B6-49ED-8387-A2EFD069B85B}" dt="2026-09-15T13:33:40.674" v="3877" actId="26606"/>
          <ac:picMkLst>
            <pc:docMk/>
            <pc:sldMk cId="0" sldId="256"/>
            <ac:picMk id="10" creationId="{5FA5DA81-4C36-4310-92B7-8BB8D53BBCFF}"/>
          </ac:picMkLst>
        </pc:picChg>
        <pc:picChg chg="add del">
          <ac:chgData name="Helen A Griffiths" userId="970ac652-efaf-451a-9e9c-3191bf6940a9" providerId="ADAL" clId="{4CF1AF79-41B6-49ED-8387-A2EFD069B85B}" dt="2026-09-15T13:33:50.330" v="3881" actId="26606"/>
          <ac:picMkLst>
            <pc:docMk/>
            <pc:sldMk cId="0" sldId="256"/>
            <ac:picMk id="16" creationId="{58A5B991-5EC2-4BD6-9C3B-238D6B879C85}"/>
          </ac:picMkLst>
        </pc:picChg>
        <pc:picChg chg="add del">
          <ac:chgData name="Helen A Griffiths" userId="970ac652-efaf-451a-9e9c-3191bf6940a9" providerId="ADAL" clId="{4CF1AF79-41B6-49ED-8387-A2EFD069B85B}" dt="2026-09-15T13:33:50.330" v="3881" actId="26606"/>
          <ac:picMkLst>
            <pc:docMk/>
            <pc:sldMk cId="0" sldId="256"/>
            <ac:picMk id="17" creationId="{3E79E7FF-00E7-4390-BFFA-3909D074A700}"/>
          </ac:picMkLst>
        </pc:picChg>
        <pc:cxnChg chg="add del">
          <ac:chgData name="Helen A Griffiths" userId="970ac652-efaf-451a-9e9c-3191bf6940a9" providerId="ADAL" clId="{4CF1AF79-41B6-49ED-8387-A2EFD069B85B}" dt="2026-09-15T13:33:40.674" v="3877" actId="26606"/>
          <ac:cxnSpMkLst>
            <pc:docMk/>
            <pc:sldMk cId="0" sldId="256"/>
            <ac:cxnSpMk id="14" creationId="{4C1B9DA3-CEAD-441F-B353-6446DF8FB359}"/>
          </ac:cxnSpMkLst>
        </pc:cxnChg>
        <pc:cxnChg chg="add del">
          <ac:chgData name="Helen A Griffiths" userId="970ac652-efaf-451a-9e9c-3191bf6940a9" providerId="ADAL" clId="{4CF1AF79-41B6-49ED-8387-A2EFD069B85B}" dt="2026-09-15T13:34:23.591" v="3884"/>
          <ac:cxnSpMkLst>
            <pc:docMk/>
            <pc:sldMk cId="0" sldId="256"/>
            <ac:cxnSpMk id="21" creationId="{8D6DCE45-FCB6-4B94-8EDA-A0CC941E7B3B}"/>
          </ac:cxnSpMkLst>
        </pc:cxnChg>
      </pc:sldChg>
      <pc:sldChg chg="modSp mod modNotesTx">
        <pc:chgData name="Helen A Griffiths" userId="970ac652-efaf-451a-9e9c-3191bf6940a9" providerId="ADAL" clId="{4CF1AF79-41B6-49ED-8387-A2EFD069B85B}" dt="2026-09-15T18:05:33.317" v="7923" actId="14100"/>
        <pc:sldMkLst>
          <pc:docMk/>
          <pc:sldMk cId="893017957" sldId="269"/>
        </pc:sldMkLst>
        <pc:spChg chg="mod">
          <ac:chgData name="Helen A Griffiths" userId="970ac652-efaf-451a-9e9c-3191bf6940a9" providerId="ADAL" clId="{4CF1AF79-41B6-49ED-8387-A2EFD069B85B}" dt="2026-09-15T13:39:05.984" v="4138" actId="20577"/>
          <ac:spMkLst>
            <pc:docMk/>
            <pc:sldMk cId="893017957" sldId="269"/>
            <ac:spMk id="2" creationId="{00000000-0000-0000-0000-000000000000}"/>
          </ac:spMkLst>
        </pc:spChg>
        <pc:graphicFrameChg chg="mod modGraphic">
          <ac:chgData name="Helen A Griffiths" userId="970ac652-efaf-451a-9e9c-3191bf6940a9" providerId="ADAL" clId="{4CF1AF79-41B6-49ED-8387-A2EFD069B85B}" dt="2026-09-15T18:05:33.317" v="7923" actId="14100"/>
          <ac:graphicFrameMkLst>
            <pc:docMk/>
            <pc:sldMk cId="893017957" sldId="269"/>
            <ac:graphicFrameMk id="5" creationId="{282E26CC-EDB2-BAEC-6106-2A1109436C78}"/>
          </ac:graphicFrameMkLst>
        </pc:graphicFrameChg>
      </pc:sldChg>
      <pc:sldChg chg="addSp modSp mod modNotesTx">
        <pc:chgData name="Helen A Griffiths" userId="970ac652-efaf-451a-9e9c-3191bf6940a9" providerId="ADAL" clId="{4CF1AF79-41B6-49ED-8387-A2EFD069B85B}" dt="2026-09-15T17:43:33.233" v="7636" actId="14100"/>
        <pc:sldMkLst>
          <pc:docMk/>
          <pc:sldMk cId="0" sldId="275"/>
        </pc:sldMkLst>
        <pc:spChg chg="mod">
          <ac:chgData name="Helen A Griffiths" userId="970ac652-efaf-451a-9e9c-3191bf6940a9" providerId="ADAL" clId="{4CF1AF79-41B6-49ED-8387-A2EFD069B85B}" dt="2026-09-15T17:42:41.876" v="7632" actId="1076"/>
          <ac:spMkLst>
            <pc:docMk/>
            <pc:sldMk cId="0" sldId="275"/>
            <ac:spMk id="2" creationId="{00000000-0000-0000-0000-000000000000}"/>
          </ac:spMkLst>
        </pc:spChg>
        <pc:spChg chg="mod">
          <ac:chgData name="Helen A Griffiths" userId="970ac652-efaf-451a-9e9c-3191bf6940a9" providerId="ADAL" clId="{4CF1AF79-41B6-49ED-8387-A2EFD069B85B}" dt="2026-09-15T17:41:30.606" v="7617" actId="6549"/>
          <ac:spMkLst>
            <pc:docMk/>
            <pc:sldMk cId="0" sldId="275"/>
            <ac:spMk id="3" creationId="{00000000-0000-0000-0000-000000000000}"/>
          </ac:spMkLst>
        </pc:spChg>
        <pc:spChg chg="add mod">
          <ac:chgData name="Helen A Griffiths" userId="970ac652-efaf-451a-9e9c-3191bf6940a9" providerId="ADAL" clId="{4CF1AF79-41B6-49ED-8387-A2EFD069B85B}" dt="2026-09-15T17:42:20.013" v="7627" actId="6549"/>
          <ac:spMkLst>
            <pc:docMk/>
            <pc:sldMk cId="0" sldId="275"/>
            <ac:spMk id="4" creationId="{D8A40D91-B9C9-651A-8499-DCECBD618CB4}"/>
          </ac:spMkLst>
        </pc:spChg>
        <pc:spChg chg="add mod">
          <ac:chgData name="Helen A Griffiths" userId="970ac652-efaf-451a-9e9c-3191bf6940a9" providerId="ADAL" clId="{4CF1AF79-41B6-49ED-8387-A2EFD069B85B}" dt="2026-09-15T17:42:31.766" v="7630" actId="1076"/>
          <ac:spMkLst>
            <pc:docMk/>
            <pc:sldMk cId="0" sldId="275"/>
            <ac:spMk id="5" creationId="{626F4DC4-1538-E188-31B7-71C5E39F3593}"/>
          </ac:spMkLst>
        </pc:spChg>
        <pc:picChg chg="add mod">
          <ac:chgData name="Helen A Griffiths" userId="970ac652-efaf-451a-9e9c-3191bf6940a9" providerId="ADAL" clId="{4CF1AF79-41B6-49ED-8387-A2EFD069B85B}" dt="2026-09-15T17:43:33.233" v="7636" actId="14100"/>
          <ac:picMkLst>
            <pc:docMk/>
            <pc:sldMk cId="0" sldId="275"/>
            <ac:picMk id="7" creationId="{827AC802-7E95-064E-A5CD-36E4670F8C3E}"/>
          </ac:picMkLst>
        </pc:picChg>
      </pc:sldChg>
      <pc:sldChg chg="addSp modSp mod">
        <pc:chgData name="Helen A Griffiths" userId="970ac652-efaf-451a-9e9c-3191bf6940a9" providerId="ADAL" clId="{4CF1AF79-41B6-49ED-8387-A2EFD069B85B}" dt="2026-09-15T17:56:07.307" v="7821" actId="1076"/>
        <pc:sldMkLst>
          <pc:docMk/>
          <pc:sldMk cId="583786331" sldId="279"/>
        </pc:sldMkLst>
        <pc:spChg chg="mod">
          <ac:chgData name="Helen A Griffiths" userId="970ac652-efaf-451a-9e9c-3191bf6940a9" providerId="ADAL" clId="{4CF1AF79-41B6-49ED-8387-A2EFD069B85B}" dt="2026-09-15T17:56:02.552" v="7820" actId="1076"/>
          <ac:spMkLst>
            <pc:docMk/>
            <pc:sldMk cId="583786331" sldId="279"/>
            <ac:spMk id="2" creationId="{00000000-0000-0000-0000-000000000000}"/>
          </ac:spMkLst>
        </pc:spChg>
        <pc:spChg chg="add mod">
          <ac:chgData name="Helen A Griffiths" userId="970ac652-efaf-451a-9e9c-3191bf6940a9" providerId="ADAL" clId="{4CF1AF79-41B6-49ED-8387-A2EFD069B85B}" dt="2026-09-15T17:56:07.307" v="7821" actId="1076"/>
          <ac:spMkLst>
            <pc:docMk/>
            <pc:sldMk cId="583786331" sldId="279"/>
            <ac:spMk id="4" creationId="{33E8933F-705E-149D-3D02-707DD68E9577}"/>
          </ac:spMkLst>
        </pc:spChg>
        <pc:graphicFrameChg chg="mod modGraphic">
          <ac:chgData name="Helen A Griffiths" userId="970ac652-efaf-451a-9e9c-3191bf6940a9" providerId="ADAL" clId="{4CF1AF79-41B6-49ED-8387-A2EFD069B85B}" dt="2026-09-15T17:55:20.350" v="7809" actId="113"/>
          <ac:graphicFrameMkLst>
            <pc:docMk/>
            <pc:sldMk cId="583786331" sldId="279"/>
            <ac:graphicFrameMk id="5" creationId="{A296B63D-C367-7169-7B03-2F196016164D}"/>
          </ac:graphicFrameMkLst>
        </pc:graphicFrameChg>
      </pc:sldChg>
      <pc:sldChg chg="addSp delSp modSp mod">
        <pc:chgData name="Helen A Griffiths" userId="970ac652-efaf-451a-9e9c-3191bf6940a9" providerId="ADAL" clId="{4CF1AF79-41B6-49ED-8387-A2EFD069B85B}" dt="2026-09-15T17:47:27.786" v="7658" actId="1076"/>
        <pc:sldMkLst>
          <pc:docMk/>
          <pc:sldMk cId="2999565502" sldId="281"/>
        </pc:sldMkLst>
        <pc:spChg chg="del mod">
          <ac:chgData name="Helen A Griffiths" userId="970ac652-efaf-451a-9e9c-3191bf6940a9" providerId="ADAL" clId="{4CF1AF79-41B6-49ED-8387-A2EFD069B85B}" dt="2026-09-15T14:14:15.304" v="6062" actId="478"/>
          <ac:spMkLst>
            <pc:docMk/>
            <pc:sldMk cId="2999565502" sldId="281"/>
            <ac:spMk id="2" creationId="{00000000-0000-0000-0000-000000000000}"/>
          </ac:spMkLst>
        </pc:spChg>
        <pc:spChg chg="mod">
          <ac:chgData name="Helen A Griffiths" userId="970ac652-efaf-451a-9e9c-3191bf6940a9" providerId="ADAL" clId="{4CF1AF79-41B6-49ED-8387-A2EFD069B85B}" dt="2026-09-15T17:47:27.786" v="7658" actId="1076"/>
          <ac:spMkLst>
            <pc:docMk/>
            <pc:sldMk cId="2999565502" sldId="281"/>
            <ac:spMk id="3" creationId="{00000000-0000-0000-0000-000000000000}"/>
          </ac:spMkLst>
        </pc:spChg>
        <pc:spChg chg="add mod">
          <ac:chgData name="Helen A Griffiths" userId="970ac652-efaf-451a-9e9c-3191bf6940a9" providerId="ADAL" clId="{4CF1AF79-41B6-49ED-8387-A2EFD069B85B}" dt="2026-09-15T17:47:21.489" v="7656" actId="1076"/>
          <ac:spMkLst>
            <pc:docMk/>
            <pc:sldMk cId="2999565502" sldId="281"/>
            <ac:spMk id="4" creationId="{ECA22A36-B688-FF26-F1A5-B7919E13C3AE}"/>
          </ac:spMkLst>
        </pc:spChg>
        <pc:spChg chg="add mod">
          <ac:chgData name="Helen A Griffiths" userId="970ac652-efaf-451a-9e9c-3191bf6940a9" providerId="ADAL" clId="{4CF1AF79-41B6-49ED-8387-A2EFD069B85B}" dt="2026-09-15T14:14:39.603" v="6073" actId="20577"/>
          <ac:spMkLst>
            <pc:docMk/>
            <pc:sldMk cId="2999565502" sldId="281"/>
            <ac:spMk id="6" creationId="{A9BD8933-CD6A-5348-6210-00645632E784}"/>
          </ac:spMkLst>
        </pc:spChg>
        <pc:picChg chg="mod">
          <ac:chgData name="Helen A Griffiths" userId="970ac652-efaf-451a-9e9c-3191bf6940a9" providerId="ADAL" clId="{4CF1AF79-41B6-49ED-8387-A2EFD069B85B}" dt="2026-09-15T17:47:23.760" v="7657" actId="1076"/>
          <ac:picMkLst>
            <pc:docMk/>
            <pc:sldMk cId="2999565502" sldId="281"/>
            <ac:picMk id="7" creationId="{00000000-0000-0000-0000-000000000000}"/>
          </ac:picMkLst>
        </pc:picChg>
      </pc:sldChg>
      <pc:sldChg chg="addSp modSp mod">
        <pc:chgData name="Helen A Griffiths" userId="970ac652-efaf-451a-9e9c-3191bf6940a9" providerId="ADAL" clId="{4CF1AF79-41B6-49ED-8387-A2EFD069B85B}" dt="2026-09-15T17:47:16.229" v="7655" actId="1076"/>
        <pc:sldMkLst>
          <pc:docMk/>
          <pc:sldMk cId="2561347847" sldId="282"/>
        </pc:sldMkLst>
        <pc:spChg chg="mod">
          <ac:chgData name="Helen A Griffiths" userId="970ac652-efaf-451a-9e9c-3191bf6940a9" providerId="ADAL" clId="{4CF1AF79-41B6-49ED-8387-A2EFD069B85B}" dt="2026-09-15T14:16:42.747" v="6115" actId="20577"/>
          <ac:spMkLst>
            <pc:docMk/>
            <pc:sldMk cId="2561347847" sldId="282"/>
            <ac:spMk id="2" creationId="{00000000-0000-0000-0000-000000000000}"/>
          </ac:spMkLst>
        </pc:spChg>
        <pc:spChg chg="add mod">
          <ac:chgData name="Helen A Griffiths" userId="970ac652-efaf-451a-9e9c-3191bf6940a9" providerId="ADAL" clId="{4CF1AF79-41B6-49ED-8387-A2EFD069B85B}" dt="2026-09-15T17:47:13.002" v="7654" actId="1076"/>
          <ac:spMkLst>
            <pc:docMk/>
            <pc:sldMk cId="2561347847" sldId="282"/>
            <ac:spMk id="4" creationId="{26798DC2-3AA1-5AB6-887B-B107E85AAFD7}"/>
          </ac:spMkLst>
        </pc:spChg>
        <pc:picChg chg="mod">
          <ac:chgData name="Helen A Griffiths" userId="970ac652-efaf-451a-9e9c-3191bf6940a9" providerId="ADAL" clId="{4CF1AF79-41B6-49ED-8387-A2EFD069B85B}" dt="2026-09-15T17:47:16.229" v="7655" actId="1076"/>
          <ac:picMkLst>
            <pc:docMk/>
            <pc:sldMk cId="2561347847" sldId="282"/>
            <ac:picMk id="5" creationId="{00000000-0000-0000-0000-000000000000}"/>
          </ac:picMkLst>
        </pc:picChg>
      </pc:sldChg>
      <pc:sldChg chg="addSp modSp mod">
        <pc:chgData name="Helen A Griffiths" userId="970ac652-efaf-451a-9e9c-3191bf6940a9" providerId="ADAL" clId="{4CF1AF79-41B6-49ED-8387-A2EFD069B85B}" dt="2026-09-15T14:19:14.852" v="6207" actId="6549"/>
        <pc:sldMkLst>
          <pc:docMk/>
          <pc:sldMk cId="2922612777" sldId="283"/>
        </pc:sldMkLst>
        <pc:spChg chg="mod">
          <ac:chgData name="Helen A Griffiths" userId="970ac652-efaf-451a-9e9c-3191bf6940a9" providerId="ADAL" clId="{4CF1AF79-41B6-49ED-8387-A2EFD069B85B}" dt="2026-09-15T14:18:58.064" v="6201" actId="20577"/>
          <ac:spMkLst>
            <pc:docMk/>
            <pc:sldMk cId="2922612777" sldId="283"/>
            <ac:spMk id="2" creationId="{00000000-0000-0000-0000-000000000000}"/>
          </ac:spMkLst>
        </pc:spChg>
        <pc:spChg chg="add mod">
          <ac:chgData name="Helen A Griffiths" userId="970ac652-efaf-451a-9e9c-3191bf6940a9" providerId="ADAL" clId="{4CF1AF79-41B6-49ED-8387-A2EFD069B85B}" dt="2026-09-15T14:19:14.852" v="6207" actId="6549"/>
          <ac:spMkLst>
            <pc:docMk/>
            <pc:sldMk cId="2922612777" sldId="283"/>
            <ac:spMk id="3" creationId="{FD2A6283-4C69-5222-97DB-3E9ED8C31B7B}"/>
          </ac:spMkLst>
        </pc:spChg>
        <pc:spChg chg="mod">
          <ac:chgData name="Helen A Griffiths" userId="970ac652-efaf-451a-9e9c-3191bf6940a9" providerId="ADAL" clId="{4CF1AF79-41B6-49ED-8387-A2EFD069B85B}" dt="2026-09-15T14:19:02.946" v="6203" actId="403"/>
          <ac:spMkLst>
            <pc:docMk/>
            <pc:sldMk cId="2922612777" sldId="283"/>
            <ac:spMk id="4" creationId="{00000000-0000-0000-0000-000000000000}"/>
          </ac:spMkLst>
        </pc:spChg>
        <pc:picChg chg="mod">
          <ac:chgData name="Helen A Griffiths" userId="970ac652-efaf-451a-9e9c-3191bf6940a9" providerId="ADAL" clId="{4CF1AF79-41B6-49ED-8387-A2EFD069B85B}" dt="2026-09-15T14:18:50.331" v="6179" actId="1076"/>
          <ac:picMkLst>
            <pc:docMk/>
            <pc:sldMk cId="2922612777" sldId="283"/>
            <ac:picMk id="6" creationId="{00000000-0000-0000-0000-000000000000}"/>
          </ac:picMkLst>
        </pc:picChg>
      </pc:sldChg>
      <pc:sldChg chg="modSp mod">
        <pc:chgData name="Helen A Griffiths" userId="970ac652-efaf-451a-9e9c-3191bf6940a9" providerId="ADAL" clId="{4CF1AF79-41B6-49ED-8387-A2EFD069B85B}" dt="2026-09-15T17:48:11.386" v="7662" actId="403"/>
        <pc:sldMkLst>
          <pc:docMk/>
          <pc:sldMk cId="3933945125" sldId="285"/>
        </pc:sldMkLst>
        <pc:spChg chg="mod">
          <ac:chgData name="Helen A Griffiths" userId="970ac652-efaf-451a-9e9c-3191bf6940a9" providerId="ADAL" clId="{4CF1AF79-41B6-49ED-8387-A2EFD069B85B}" dt="2026-09-15T13:34:42.991" v="3908"/>
          <ac:spMkLst>
            <pc:docMk/>
            <pc:sldMk cId="3933945125" sldId="285"/>
            <ac:spMk id="2" creationId="{00000000-0000-0000-0000-000000000000}"/>
          </ac:spMkLst>
        </pc:spChg>
        <pc:spChg chg="mod">
          <ac:chgData name="Helen A Griffiths" userId="970ac652-efaf-451a-9e9c-3191bf6940a9" providerId="ADAL" clId="{4CF1AF79-41B6-49ED-8387-A2EFD069B85B}" dt="2026-09-15T17:48:11.386" v="7662" actId="403"/>
          <ac:spMkLst>
            <pc:docMk/>
            <pc:sldMk cId="3933945125" sldId="285"/>
            <ac:spMk id="3" creationId="{00000000-0000-0000-0000-000000000000}"/>
          </ac:spMkLst>
        </pc:spChg>
      </pc:sldChg>
      <pc:sldChg chg="modSp mod">
        <pc:chgData name="Helen A Griffiths" userId="970ac652-efaf-451a-9e9c-3191bf6940a9" providerId="ADAL" clId="{4CF1AF79-41B6-49ED-8387-A2EFD069B85B}" dt="2026-09-15T17:47:57.689" v="7660" actId="403"/>
        <pc:sldMkLst>
          <pc:docMk/>
          <pc:sldMk cId="3893472404" sldId="289"/>
        </pc:sldMkLst>
        <pc:spChg chg="mod">
          <ac:chgData name="Helen A Griffiths" userId="970ac652-efaf-451a-9e9c-3191bf6940a9" providerId="ADAL" clId="{4CF1AF79-41B6-49ED-8387-A2EFD069B85B}" dt="2026-09-15T13:34:42.991" v="3908"/>
          <ac:spMkLst>
            <pc:docMk/>
            <pc:sldMk cId="3893472404" sldId="289"/>
            <ac:spMk id="2" creationId="{00000000-0000-0000-0000-000000000000}"/>
          </ac:spMkLst>
        </pc:spChg>
        <pc:spChg chg="mod">
          <ac:chgData name="Helen A Griffiths" userId="970ac652-efaf-451a-9e9c-3191bf6940a9" providerId="ADAL" clId="{4CF1AF79-41B6-49ED-8387-A2EFD069B85B}" dt="2026-09-15T17:47:57.689" v="7660" actId="403"/>
          <ac:spMkLst>
            <pc:docMk/>
            <pc:sldMk cId="3893472404" sldId="289"/>
            <ac:spMk id="3" creationId="{00000000-0000-0000-0000-000000000000}"/>
          </ac:spMkLst>
        </pc:spChg>
      </pc:sldChg>
      <pc:sldChg chg="addSp delSp modSp mod">
        <pc:chgData name="Helen A Griffiths" userId="970ac652-efaf-451a-9e9c-3191bf6940a9" providerId="ADAL" clId="{4CF1AF79-41B6-49ED-8387-A2EFD069B85B}" dt="2026-09-15T18:02:03.745" v="7905" actId="1076"/>
        <pc:sldMkLst>
          <pc:docMk/>
          <pc:sldMk cId="2964757624" sldId="290"/>
        </pc:sldMkLst>
        <pc:spChg chg="mod">
          <ac:chgData name="Helen A Griffiths" userId="970ac652-efaf-451a-9e9c-3191bf6940a9" providerId="ADAL" clId="{4CF1AF79-41B6-49ED-8387-A2EFD069B85B}" dt="2026-09-15T14:20:33.643" v="6235" actId="113"/>
          <ac:spMkLst>
            <pc:docMk/>
            <pc:sldMk cId="2964757624" sldId="290"/>
            <ac:spMk id="2" creationId="{00000000-0000-0000-0000-000000000000}"/>
          </ac:spMkLst>
        </pc:spChg>
        <pc:spChg chg="mod">
          <ac:chgData name="Helen A Griffiths" userId="970ac652-efaf-451a-9e9c-3191bf6940a9" providerId="ADAL" clId="{4CF1AF79-41B6-49ED-8387-A2EFD069B85B}" dt="2026-09-15T17:46:38.395" v="7648" actId="1076"/>
          <ac:spMkLst>
            <pc:docMk/>
            <pc:sldMk cId="2964757624" sldId="290"/>
            <ac:spMk id="3" creationId="{00000000-0000-0000-0000-000000000000}"/>
          </ac:spMkLst>
        </pc:spChg>
        <pc:spChg chg="add mod">
          <ac:chgData name="Helen A Griffiths" userId="970ac652-efaf-451a-9e9c-3191bf6940a9" providerId="ADAL" clId="{4CF1AF79-41B6-49ED-8387-A2EFD069B85B}" dt="2026-09-15T17:46:43.918" v="7649" actId="114"/>
          <ac:spMkLst>
            <pc:docMk/>
            <pc:sldMk cId="2964757624" sldId="290"/>
            <ac:spMk id="4" creationId="{800A9BFE-4119-6C2D-BDDE-DF06065DA45B}"/>
          </ac:spMkLst>
        </pc:spChg>
        <pc:picChg chg="mod">
          <ac:chgData name="Helen A Griffiths" userId="970ac652-efaf-451a-9e9c-3191bf6940a9" providerId="ADAL" clId="{4CF1AF79-41B6-49ED-8387-A2EFD069B85B}" dt="2026-09-15T17:46:55.774" v="7653" actId="688"/>
          <ac:picMkLst>
            <pc:docMk/>
            <pc:sldMk cId="2964757624" sldId="290"/>
            <ac:picMk id="5" creationId="{00000000-0000-0000-0000-000000000000}"/>
          </ac:picMkLst>
        </pc:picChg>
        <pc:picChg chg="mod">
          <ac:chgData name="Helen A Griffiths" userId="970ac652-efaf-451a-9e9c-3191bf6940a9" providerId="ADAL" clId="{4CF1AF79-41B6-49ED-8387-A2EFD069B85B}" dt="2026-09-15T17:46:50.624" v="7651" actId="688"/>
          <ac:picMkLst>
            <pc:docMk/>
            <pc:sldMk cId="2964757624" sldId="290"/>
            <ac:picMk id="6" creationId="{00000000-0000-0000-0000-000000000000}"/>
          </ac:picMkLst>
        </pc:picChg>
        <pc:picChg chg="del mod">
          <ac:chgData name="Helen A Griffiths" userId="970ac652-efaf-451a-9e9c-3191bf6940a9" providerId="ADAL" clId="{4CF1AF79-41B6-49ED-8387-A2EFD069B85B}" dt="2026-09-15T14:21:04.279" v="6244" actId="478"/>
          <ac:picMkLst>
            <pc:docMk/>
            <pc:sldMk cId="2964757624" sldId="290"/>
            <ac:picMk id="7" creationId="{00000000-0000-0000-0000-000000000000}"/>
          </ac:picMkLst>
        </pc:picChg>
        <pc:picChg chg="add mod">
          <ac:chgData name="Helen A Griffiths" userId="970ac652-efaf-451a-9e9c-3191bf6940a9" providerId="ADAL" clId="{4CF1AF79-41B6-49ED-8387-A2EFD069B85B}" dt="2026-09-15T18:02:03.745" v="7905" actId="1076"/>
          <ac:picMkLst>
            <pc:docMk/>
            <pc:sldMk cId="2964757624" sldId="290"/>
            <ac:picMk id="9" creationId="{92D7B3F5-4540-3E29-A524-D6BEC2F9E3A2}"/>
          </ac:picMkLst>
        </pc:picChg>
      </pc:sldChg>
      <pc:sldChg chg="addSp modSp mod">
        <pc:chgData name="Helen A Griffiths" userId="970ac652-efaf-451a-9e9c-3191bf6940a9" providerId="ADAL" clId="{4CF1AF79-41B6-49ED-8387-A2EFD069B85B}" dt="2026-09-15T17:50:39.441" v="7679" actId="1076"/>
        <pc:sldMkLst>
          <pc:docMk/>
          <pc:sldMk cId="2657124964" sldId="294"/>
        </pc:sldMkLst>
        <pc:spChg chg="mod">
          <ac:chgData name="Helen A Griffiths" userId="970ac652-efaf-451a-9e9c-3191bf6940a9" providerId="ADAL" clId="{4CF1AF79-41B6-49ED-8387-A2EFD069B85B}" dt="2026-09-15T17:50:39.441" v="7679" actId="1076"/>
          <ac:spMkLst>
            <pc:docMk/>
            <pc:sldMk cId="2657124964" sldId="294"/>
            <ac:spMk id="2" creationId="{00000000-0000-0000-0000-000000000000}"/>
          </ac:spMkLst>
        </pc:spChg>
        <pc:spChg chg="add mod">
          <ac:chgData name="Helen A Griffiths" userId="970ac652-efaf-451a-9e9c-3191bf6940a9" providerId="ADAL" clId="{4CF1AF79-41B6-49ED-8387-A2EFD069B85B}" dt="2026-09-15T17:49:47.628" v="7673" actId="403"/>
          <ac:spMkLst>
            <pc:docMk/>
            <pc:sldMk cId="2657124964" sldId="294"/>
            <ac:spMk id="3" creationId="{96270AAC-44D3-AA4D-6A10-695A089D289C}"/>
          </ac:spMkLst>
        </pc:spChg>
        <pc:spChg chg="mod">
          <ac:chgData name="Helen A Griffiths" userId="970ac652-efaf-451a-9e9c-3191bf6940a9" providerId="ADAL" clId="{4CF1AF79-41B6-49ED-8387-A2EFD069B85B}" dt="2026-09-15T17:50:00.134" v="7675" actId="1076"/>
          <ac:spMkLst>
            <pc:docMk/>
            <pc:sldMk cId="2657124964" sldId="294"/>
            <ac:spMk id="5" creationId="{00000000-0000-0000-0000-000000000000}"/>
          </ac:spMkLst>
        </pc:spChg>
        <pc:picChg chg="add mod">
          <ac:chgData name="Helen A Griffiths" userId="970ac652-efaf-451a-9e9c-3191bf6940a9" providerId="ADAL" clId="{4CF1AF79-41B6-49ED-8387-A2EFD069B85B}" dt="2026-09-15T17:50:33.954" v="7678" actId="1076"/>
          <ac:picMkLst>
            <pc:docMk/>
            <pc:sldMk cId="2657124964" sldId="294"/>
            <ac:picMk id="6" creationId="{9C974349-9843-C5EA-8AF3-27E4B092C3BA}"/>
          </ac:picMkLst>
        </pc:picChg>
      </pc:sldChg>
      <pc:sldChg chg="addSp modSp mod setBg">
        <pc:chgData name="Helen A Griffiths" userId="970ac652-efaf-451a-9e9c-3191bf6940a9" providerId="ADAL" clId="{4CF1AF79-41B6-49ED-8387-A2EFD069B85B}" dt="2026-09-15T17:52:08.652" v="7691" actId="114"/>
        <pc:sldMkLst>
          <pc:docMk/>
          <pc:sldMk cId="3428387275" sldId="295"/>
        </pc:sldMkLst>
        <pc:spChg chg="mod">
          <ac:chgData name="Helen A Griffiths" userId="970ac652-efaf-451a-9e9c-3191bf6940a9" providerId="ADAL" clId="{4CF1AF79-41B6-49ED-8387-A2EFD069B85B}" dt="2026-09-15T17:51:38.650" v="7689" actId="1076"/>
          <ac:spMkLst>
            <pc:docMk/>
            <pc:sldMk cId="3428387275" sldId="295"/>
            <ac:spMk id="2" creationId="{00000000-0000-0000-0000-000000000000}"/>
          </ac:spMkLst>
        </pc:spChg>
        <pc:spChg chg="mod">
          <ac:chgData name="Helen A Griffiths" userId="970ac652-efaf-451a-9e9c-3191bf6940a9" providerId="ADAL" clId="{4CF1AF79-41B6-49ED-8387-A2EFD069B85B}" dt="2026-09-15T17:52:08.652" v="7691" actId="114"/>
          <ac:spMkLst>
            <pc:docMk/>
            <pc:sldMk cId="3428387275" sldId="295"/>
            <ac:spMk id="3" creationId="{00000000-0000-0000-0000-000000000000}"/>
          </ac:spMkLst>
        </pc:spChg>
        <pc:spChg chg="add mod">
          <ac:chgData name="Helen A Griffiths" userId="970ac652-efaf-451a-9e9c-3191bf6940a9" providerId="ADAL" clId="{4CF1AF79-41B6-49ED-8387-A2EFD069B85B}" dt="2026-09-15T17:52:04.365" v="7690" actId="114"/>
          <ac:spMkLst>
            <pc:docMk/>
            <pc:sldMk cId="3428387275" sldId="295"/>
            <ac:spMk id="4" creationId="{43A24000-C89D-CDE6-B19A-7470E14F6B0F}"/>
          </ac:spMkLst>
        </pc:spChg>
      </pc:sldChg>
      <pc:sldChg chg="delSp modSp mod setBg delDesignElem modNotesTx">
        <pc:chgData name="Helen A Griffiths" userId="970ac652-efaf-451a-9e9c-3191bf6940a9" providerId="ADAL" clId="{4CF1AF79-41B6-49ED-8387-A2EFD069B85B}" dt="2026-09-15T17:49:10.129" v="7667" actId="1076"/>
        <pc:sldMkLst>
          <pc:docMk/>
          <pc:sldMk cId="3999423823" sldId="297"/>
        </pc:sldMkLst>
        <pc:spChg chg="mod">
          <ac:chgData name="Helen A Griffiths" userId="970ac652-efaf-451a-9e9c-3191bf6940a9" providerId="ADAL" clId="{4CF1AF79-41B6-49ED-8387-A2EFD069B85B}" dt="2026-09-15T14:05:37.098" v="5786" actId="20577"/>
          <ac:spMkLst>
            <pc:docMk/>
            <pc:sldMk cId="3999423823" sldId="297"/>
            <ac:spMk id="2" creationId="{00000000-0000-0000-0000-000000000000}"/>
          </ac:spMkLst>
        </pc:spChg>
        <pc:spChg chg="mod">
          <ac:chgData name="Helen A Griffiths" userId="970ac652-efaf-451a-9e9c-3191bf6940a9" providerId="ADAL" clId="{4CF1AF79-41B6-49ED-8387-A2EFD069B85B}" dt="2026-09-15T17:49:10.129" v="7667" actId="1076"/>
          <ac:spMkLst>
            <pc:docMk/>
            <pc:sldMk cId="3999423823" sldId="297"/>
            <ac:spMk id="3" creationId="{00000000-0000-0000-0000-000000000000}"/>
          </ac:spMkLst>
        </pc:spChg>
        <pc:picChg chg="mod">
          <ac:chgData name="Helen A Griffiths" userId="970ac652-efaf-451a-9e9c-3191bf6940a9" providerId="ADAL" clId="{4CF1AF79-41B6-49ED-8387-A2EFD069B85B}" dt="2026-09-15T17:49:05.362" v="7666" actId="1076"/>
          <ac:picMkLst>
            <pc:docMk/>
            <pc:sldMk cId="3999423823" sldId="297"/>
            <ac:picMk id="7" creationId="{8D8D5D68-C95C-1948-E6E9-993D7F10DFD5}"/>
          </ac:picMkLst>
        </pc:picChg>
        <pc:picChg chg="del">
          <ac:chgData name="Helen A Griffiths" userId="970ac652-efaf-451a-9e9c-3191bf6940a9" providerId="ADAL" clId="{4CF1AF79-41B6-49ED-8387-A2EFD069B85B}" dt="2026-09-15T13:33:31.147" v="3872"/>
          <ac:picMkLst>
            <pc:docMk/>
            <pc:sldMk cId="3999423823" sldId="297"/>
            <ac:picMk id="14" creationId="{6FDF4ADC-C44A-4C41-B974-6F4B3C7223CD}"/>
          </ac:picMkLst>
        </pc:picChg>
        <pc:picChg chg="del">
          <ac:chgData name="Helen A Griffiths" userId="970ac652-efaf-451a-9e9c-3191bf6940a9" providerId="ADAL" clId="{4CF1AF79-41B6-49ED-8387-A2EFD069B85B}" dt="2026-09-15T13:33:31.147" v="3872"/>
          <ac:picMkLst>
            <pc:docMk/>
            <pc:sldMk cId="3999423823" sldId="297"/>
            <ac:picMk id="18" creationId="{292E7AF0-A589-43B3-A1DE-8807EC76976B}"/>
          </ac:picMkLst>
        </pc:picChg>
        <pc:cxnChg chg="del">
          <ac:chgData name="Helen A Griffiths" userId="970ac652-efaf-451a-9e9c-3191bf6940a9" providerId="ADAL" clId="{4CF1AF79-41B6-49ED-8387-A2EFD069B85B}" dt="2026-09-15T13:33:31.147" v="3872"/>
          <ac:cxnSpMkLst>
            <pc:docMk/>
            <pc:sldMk cId="3999423823" sldId="297"/>
            <ac:cxnSpMk id="16" creationId="{89CCCE17-8DAC-44EB-9D15-03C32E7D256F}"/>
          </ac:cxnSpMkLst>
        </pc:cxnChg>
        <pc:cxnChg chg="del">
          <ac:chgData name="Helen A Griffiths" userId="970ac652-efaf-451a-9e9c-3191bf6940a9" providerId="ADAL" clId="{4CF1AF79-41B6-49ED-8387-A2EFD069B85B}" dt="2026-09-15T13:33:31.147" v="3872"/>
          <ac:cxnSpMkLst>
            <pc:docMk/>
            <pc:sldMk cId="3999423823" sldId="297"/>
            <ac:cxnSpMk id="20" creationId="{29BCDD02-D5E3-4D30-8587-66036C8910BF}"/>
          </ac:cxnSpMkLst>
        </pc:cxnChg>
      </pc:sldChg>
      <pc:sldChg chg="addSp modSp del mod">
        <pc:chgData name="Helen A Griffiths" userId="970ac652-efaf-451a-9e9c-3191bf6940a9" providerId="ADAL" clId="{4CF1AF79-41B6-49ED-8387-A2EFD069B85B}" dt="2026-09-15T12:56:08.686" v="1962" actId="47"/>
        <pc:sldMkLst>
          <pc:docMk/>
          <pc:sldMk cId="1749599691" sldId="337"/>
        </pc:sldMkLst>
        <pc:graphicFrameChg chg="add mod">
          <ac:chgData name="Helen A Griffiths" userId="970ac652-efaf-451a-9e9c-3191bf6940a9" providerId="ADAL" clId="{4CF1AF79-41B6-49ED-8387-A2EFD069B85B}" dt="2026-09-15T12:32:05.709" v="1891"/>
          <ac:graphicFrameMkLst>
            <pc:docMk/>
            <pc:sldMk cId="1749599691" sldId="337"/>
            <ac:graphicFrameMk id="3" creationId="{28B78276-4568-DA60-81C7-3E236B461B58}"/>
          </ac:graphicFrameMkLst>
        </pc:graphicFrameChg>
      </pc:sldChg>
      <pc:sldChg chg="del">
        <pc:chgData name="Helen A Griffiths" userId="970ac652-efaf-451a-9e9c-3191bf6940a9" providerId="ADAL" clId="{4CF1AF79-41B6-49ED-8387-A2EFD069B85B}" dt="2026-09-15T13:15:00.567" v="2942" actId="47"/>
        <pc:sldMkLst>
          <pc:docMk/>
          <pc:sldMk cId="1591744899" sldId="343"/>
        </pc:sldMkLst>
      </pc:sldChg>
      <pc:sldChg chg="modSp del mod">
        <pc:chgData name="Helen A Griffiths" userId="970ac652-efaf-451a-9e9c-3191bf6940a9" providerId="ADAL" clId="{4CF1AF79-41B6-49ED-8387-A2EFD069B85B}" dt="2026-09-15T13:48:06.315" v="4878" actId="47"/>
        <pc:sldMkLst>
          <pc:docMk/>
          <pc:sldMk cId="2564306083" sldId="347"/>
        </pc:sldMkLst>
        <pc:spChg chg="mod">
          <ac:chgData name="Helen A Griffiths" userId="970ac652-efaf-451a-9e9c-3191bf6940a9" providerId="ADAL" clId="{4CF1AF79-41B6-49ED-8387-A2EFD069B85B}" dt="2026-09-15T13:34:42.991" v="3908"/>
          <ac:spMkLst>
            <pc:docMk/>
            <pc:sldMk cId="2564306083" sldId="347"/>
            <ac:spMk id="2" creationId="{00000000-0000-0000-0000-000000000000}"/>
          </ac:spMkLst>
        </pc:spChg>
        <pc:graphicFrameChg chg="mod modGraphic">
          <ac:chgData name="Helen A Griffiths" userId="970ac652-efaf-451a-9e9c-3191bf6940a9" providerId="ADAL" clId="{4CF1AF79-41B6-49ED-8387-A2EFD069B85B}" dt="2026-09-15T13:48:03.889" v="4877" actId="20577"/>
          <ac:graphicFrameMkLst>
            <pc:docMk/>
            <pc:sldMk cId="2564306083" sldId="347"/>
            <ac:graphicFrameMk id="5" creationId="{65875EE4-7FF4-5683-FED2-42C2424BCB82}"/>
          </ac:graphicFrameMkLst>
        </pc:graphicFrameChg>
      </pc:sldChg>
      <pc:sldChg chg="addSp modSp mod">
        <pc:chgData name="Helen A Griffiths" userId="970ac652-efaf-451a-9e9c-3191bf6940a9" providerId="ADAL" clId="{4CF1AF79-41B6-49ED-8387-A2EFD069B85B}" dt="2026-09-15T17:47:36.359" v="7659" actId="14100"/>
        <pc:sldMkLst>
          <pc:docMk/>
          <pc:sldMk cId="3340103399" sldId="348"/>
        </pc:sldMkLst>
        <pc:spChg chg="mod">
          <ac:chgData name="Helen A Griffiths" userId="970ac652-efaf-451a-9e9c-3191bf6940a9" providerId="ADAL" clId="{4CF1AF79-41B6-49ED-8387-A2EFD069B85B}" dt="2026-09-15T14:10:49.714" v="6010" actId="20577"/>
          <ac:spMkLst>
            <pc:docMk/>
            <pc:sldMk cId="3340103399" sldId="348"/>
            <ac:spMk id="2" creationId="{00000000-0000-0000-0000-000000000000}"/>
          </ac:spMkLst>
        </pc:spChg>
        <pc:spChg chg="mod">
          <ac:chgData name="Helen A Griffiths" userId="970ac652-efaf-451a-9e9c-3191bf6940a9" providerId="ADAL" clId="{4CF1AF79-41B6-49ED-8387-A2EFD069B85B}" dt="2026-09-15T14:12:23.585" v="6038" actId="27636"/>
          <ac:spMkLst>
            <pc:docMk/>
            <pc:sldMk cId="3340103399" sldId="348"/>
            <ac:spMk id="3" creationId="{00000000-0000-0000-0000-000000000000}"/>
          </ac:spMkLst>
        </pc:spChg>
        <pc:spChg chg="add mod">
          <ac:chgData name="Helen A Griffiths" userId="970ac652-efaf-451a-9e9c-3191bf6940a9" providerId="ADAL" clId="{4CF1AF79-41B6-49ED-8387-A2EFD069B85B}" dt="2026-09-15T14:12:17.233" v="6036" actId="403"/>
          <ac:spMkLst>
            <pc:docMk/>
            <pc:sldMk cId="3340103399" sldId="348"/>
            <ac:spMk id="5" creationId="{68E281A2-F485-3ACE-10B9-BCFCFFF8D008}"/>
          </ac:spMkLst>
        </pc:spChg>
        <pc:picChg chg="mod">
          <ac:chgData name="Helen A Griffiths" userId="970ac652-efaf-451a-9e9c-3191bf6940a9" providerId="ADAL" clId="{4CF1AF79-41B6-49ED-8387-A2EFD069B85B}" dt="2026-09-15T17:47:36.359" v="7659" actId="14100"/>
          <ac:picMkLst>
            <pc:docMk/>
            <pc:sldMk cId="3340103399" sldId="348"/>
            <ac:picMk id="2050" creationId="{00000000-0000-0000-0000-000000000000}"/>
          </ac:picMkLst>
        </pc:picChg>
      </pc:sldChg>
      <pc:sldChg chg="modSp mod">
        <pc:chgData name="Helen A Griffiths" userId="970ac652-efaf-451a-9e9c-3191bf6940a9" providerId="ADAL" clId="{4CF1AF79-41B6-49ED-8387-A2EFD069B85B}" dt="2026-09-15T17:48:05.248" v="7661" actId="403"/>
        <pc:sldMkLst>
          <pc:docMk/>
          <pc:sldMk cId="182196465" sldId="350"/>
        </pc:sldMkLst>
        <pc:spChg chg="mod">
          <ac:chgData name="Helen A Griffiths" userId="970ac652-efaf-451a-9e9c-3191bf6940a9" providerId="ADAL" clId="{4CF1AF79-41B6-49ED-8387-A2EFD069B85B}" dt="2026-09-15T13:34:42.991" v="3908"/>
          <ac:spMkLst>
            <pc:docMk/>
            <pc:sldMk cId="182196465" sldId="350"/>
            <ac:spMk id="2" creationId="{00000000-0000-0000-0000-000000000000}"/>
          </ac:spMkLst>
        </pc:spChg>
        <pc:spChg chg="mod">
          <ac:chgData name="Helen A Griffiths" userId="970ac652-efaf-451a-9e9c-3191bf6940a9" providerId="ADAL" clId="{4CF1AF79-41B6-49ED-8387-A2EFD069B85B}" dt="2026-09-15T17:48:05.248" v="7661" actId="403"/>
          <ac:spMkLst>
            <pc:docMk/>
            <pc:sldMk cId="182196465" sldId="350"/>
            <ac:spMk id="3" creationId="{00000000-0000-0000-0000-000000000000}"/>
          </ac:spMkLst>
        </pc:spChg>
      </pc:sldChg>
      <pc:sldChg chg="addSp delSp modSp mod setBg delDesignElem">
        <pc:chgData name="Helen A Griffiths" userId="970ac652-efaf-451a-9e9c-3191bf6940a9" providerId="ADAL" clId="{4CF1AF79-41B6-49ED-8387-A2EFD069B85B}" dt="2026-09-15T14:30:46.372" v="6628" actId="20577"/>
        <pc:sldMkLst>
          <pc:docMk/>
          <pc:sldMk cId="1101014227" sldId="351"/>
        </pc:sldMkLst>
        <pc:spChg chg="mod">
          <ac:chgData name="Helen A Griffiths" userId="970ac652-efaf-451a-9e9c-3191bf6940a9" providerId="ADAL" clId="{4CF1AF79-41B6-49ED-8387-A2EFD069B85B}" dt="2026-09-15T14:26:29.952" v="6465"/>
          <ac:spMkLst>
            <pc:docMk/>
            <pc:sldMk cId="1101014227" sldId="351"/>
            <ac:spMk id="2" creationId="{00000000-0000-0000-0000-000000000000}"/>
          </ac:spMkLst>
        </pc:spChg>
        <pc:spChg chg="mod">
          <ac:chgData name="Helen A Griffiths" userId="970ac652-efaf-451a-9e9c-3191bf6940a9" providerId="ADAL" clId="{4CF1AF79-41B6-49ED-8387-A2EFD069B85B}" dt="2026-09-15T14:30:23.683" v="6606" actId="20577"/>
          <ac:spMkLst>
            <pc:docMk/>
            <pc:sldMk cId="1101014227" sldId="351"/>
            <ac:spMk id="3" creationId="{00000000-0000-0000-0000-000000000000}"/>
          </ac:spMkLst>
        </pc:spChg>
        <pc:spChg chg="add mod">
          <ac:chgData name="Helen A Griffiths" userId="970ac652-efaf-451a-9e9c-3191bf6940a9" providerId="ADAL" clId="{4CF1AF79-41B6-49ED-8387-A2EFD069B85B}" dt="2026-09-15T14:30:46.372" v="6628" actId="20577"/>
          <ac:spMkLst>
            <pc:docMk/>
            <pc:sldMk cId="1101014227" sldId="351"/>
            <ac:spMk id="4" creationId="{C130E179-C36A-104C-9693-1E5A643925E4}"/>
          </ac:spMkLst>
        </pc:spChg>
        <pc:spChg chg="del">
          <ac:chgData name="Helen A Griffiths" userId="970ac652-efaf-451a-9e9c-3191bf6940a9" providerId="ADAL" clId="{4CF1AF79-41B6-49ED-8387-A2EFD069B85B}" dt="2026-09-15T13:33:31.147" v="3872"/>
          <ac:spMkLst>
            <pc:docMk/>
            <pc:sldMk cId="1101014227" sldId="351"/>
            <ac:spMk id="10" creationId="{9D6700F0-A132-4E69-86EC-E22266569F90}"/>
          </ac:spMkLst>
        </pc:spChg>
        <pc:picChg chg="mod">
          <ac:chgData name="Helen A Griffiths" userId="970ac652-efaf-451a-9e9c-3191bf6940a9" providerId="ADAL" clId="{4CF1AF79-41B6-49ED-8387-A2EFD069B85B}" dt="2026-09-15T14:27:14.812" v="6468" actId="1076"/>
          <ac:picMkLst>
            <pc:docMk/>
            <pc:sldMk cId="1101014227" sldId="351"/>
            <ac:picMk id="7" creationId="{0B5BE45C-4CF6-EEC3-FA97-D42D48E93475}"/>
          </ac:picMkLst>
        </pc:picChg>
        <pc:picChg chg="del">
          <ac:chgData name="Helen A Griffiths" userId="970ac652-efaf-451a-9e9c-3191bf6940a9" providerId="ADAL" clId="{4CF1AF79-41B6-49ED-8387-A2EFD069B85B}" dt="2026-09-15T13:33:31.147" v="3872"/>
          <ac:picMkLst>
            <pc:docMk/>
            <pc:sldMk cId="1101014227" sldId="351"/>
            <ac:picMk id="9" creationId="{71DC4032-1EBF-43F0-A045-DA2EC28F7E46}"/>
          </ac:picMkLst>
        </pc:picChg>
        <pc:cxnChg chg="del">
          <ac:chgData name="Helen A Griffiths" userId="970ac652-efaf-451a-9e9c-3191bf6940a9" providerId="ADAL" clId="{4CF1AF79-41B6-49ED-8387-A2EFD069B85B}" dt="2026-09-15T13:33:31.147" v="3872"/>
          <ac:cxnSpMkLst>
            <pc:docMk/>
            <pc:sldMk cId="1101014227" sldId="351"/>
            <ac:cxnSpMk id="16" creationId="{0C9EF08C-0CEB-490B-BB65-480687C1B3D2}"/>
          </ac:cxnSpMkLst>
        </pc:cxnChg>
      </pc:sldChg>
      <pc:sldChg chg="del">
        <pc:chgData name="Helen A Griffiths" userId="970ac652-efaf-451a-9e9c-3191bf6940a9" providerId="ADAL" clId="{4CF1AF79-41B6-49ED-8387-A2EFD069B85B}" dt="2026-09-15T13:15:09.822" v="2943" actId="47"/>
        <pc:sldMkLst>
          <pc:docMk/>
          <pc:sldMk cId="389849295" sldId="359"/>
        </pc:sldMkLst>
      </pc:sldChg>
      <pc:sldChg chg="addSp delSp modSp mod">
        <pc:chgData name="Helen A Griffiths" userId="970ac652-efaf-451a-9e9c-3191bf6940a9" providerId="ADAL" clId="{4CF1AF79-41B6-49ED-8387-A2EFD069B85B}" dt="2026-09-15T17:37:42.179" v="7596" actId="1076"/>
        <pc:sldMkLst>
          <pc:docMk/>
          <pc:sldMk cId="1032443368" sldId="362"/>
        </pc:sldMkLst>
        <pc:spChg chg="mod">
          <ac:chgData name="Helen A Griffiths" userId="970ac652-efaf-451a-9e9c-3191bf6940a9" providerId="ADAL" clId="{4CF1AF79-41B6-49ED-8387-A2EFD069B85B}" dt="2026-09-15T17:36:46.359" v="7593" actId="113"/>
          <ac:spMkLst>
            <pc:docMk/>
            <pc:sldMk cId="1032443368" sldId="362"/>
            <ac:spMk id="2" creationId="{198BB238-AAEA-46E1-D39B-EE44673E9968}"/>
          </ac:spMkLst>
        </pc:spChg>
        <pc:spChg chg="mod">
          <ac:chgData name="Helen A Griffiths" userId="970ac652-efaf-451a-9e9c-3191bf6940a9" providerId="ADAL" clId="{4CF1AF79-41B6-49ED-8387-A2EFD069B85B}" dt="2026-09-15T13:34:43.248" v="3913" actId="27636"/>
          <ac:spMkLst>
            <pc:docMk/>
            <pc:sldMk cId="1032443368" sldId="362"/>
            <ac:spMk id="3" creationId="{24FBB6F3-301B-4B2E-68FD-A0C910380882}"/>
          </ac:spMkLst>
        </pc:spChg>
        <pc:graphicFrameChg chg="add del mod modGraphic">
          <ac:chgData name="Helen A Griffiths" userId="970ac652-efaf-451a-9e9c-3191bf6940a9" providerId="ADAL" clId="{4CF1AF79-41B6-49ED-8387-A2EFD069B85B}" dt="2026-09-15T13:31:45.172" v="3849" actId="478"/>
          <ac:graphicFrameMkLst>
            <pc:docMk/>
            <pc:sldMk cId="1032443368" sldId="362"/>
            <ac:graphicFrameMk id="4" creationId="{877662F3-A190-95E0-4D9F-ED8790CD37BC}"/>
          </ac:graphicFrameMkLst>
        </pc:graphicFrameChg>
        <pc:picChg chg="add mod">
          <ac:chgData name="Helen A Griffiths" userId="970ac652-efaf-451a-9e9c-3191bf6940a9" providerId="ADAL" clId="{4CF1AF79-41B6-49ED-8387-A2EFD069B85B}" dt="2026-09-15T17:37:42.179" v="7596" actId="1076"/>
          <ac:picMkLst>
            <pc:docMk/>
            <pc:sldMk cId="1032443368" sldId="362"/>
            <ac:picMk id="6" creationId="{40209845-EF8A-DCC6-5CE7-E29F9EF20252}"/>
          </ac:picMkLst>
        </pc:picChg>
      </pc:sldChg>
      <pc:sldChg chg="del">
        <pc:chgData name="Helen A Griffiths" userId="970ac652-efaf-451a-9e9c-3191bf6940a9" providerId="ADAL" clId="{4CF1AF79-41B6-49ED-8387-A2EFD069B85B}" dt="2026-09-15T12:56:48.638" v="1963" actId="47"/>
        <pc:sldMkLst>
          <pc:docMk/>
          <pc:sldMk cId="1584606336" sldId="363"/>
        </pc:sldMkLst>
      </pc:sldChg>
      <pc:sldChg chg="addSp delSp modSp mod setBg delDesignElem">
        <pc:chgData name="Helen A Griffiths" userId="970ac652-efaf-451a-9e9c-3191bf6940a9" providerId="ADAL" clId="{4CF1AF79-41B6-49ED-8387-A2EFD069B85B}" dt="2026-09-15T17:48:42.409" v="7665" actId="114"/>
        <pc:sldMkLst>
          <pc:docMk/>
          <pc:sldMk cId="346005170" sldId="364"/>
        </pc:sldMkLst>
        <pc:spChg chg="del mod">
          <ac:chgData name="Helen A Griffiths" userId="970ac652-efaf-451a-9e9c-3191bf6940a9" providerId="ADAL" clId="{4CF1AF79-41B6-49ED-8387-A2EFD069B85B}" dt="2026-09-15T13:01:39.153" v="2222" actId="478"/>
          <ac:spMkLst>
            <pc:docMk/>
            <pc:sldMk cId="346005170" sldId="364"/>
            <ac:spMk id="2" creationId="{C4759FFB-0640-FAC2-CB12-6ECEC25F597D}"/>
          </ac:spMkLst>
        </pc:spChg>
        <pc:spChg chg="del">
          <ac:chgData name="Helen A Griffiths" userId="970ac652-efaf-451a-9e9c-3191bf6940a9" providerId="ADAL" clId="{4CF1AF79-41B6-49ED-8387-A2EFD069B85B}" dt="2026-09-15T13:01:37.070" v="2221" actId="478"/>
          <ac:spMkLst>
            <pc:docMk/>
            <pc:sldMk cId="346005170" sldId="364"/>
            <ac:spMk id="3" creationId="{6D16E91E-BA35-99B0-EC08-8C299B7FAA17}"/>
          </ac:spMkLst>
        </pc:spChg>
        <pc:spChg chg="mod">
          <ac:chgData name="Helen A Griffiths" userId="970ac652-efaf-451a-9e9c-3191bf6940a9" providerId="ADAL" clId="{4CF1AF79-41B6-49ED-8387-A2EFD069B85B}" dt="2026-09-15T14:07:44.548" v="5930" actId="20577"/>
          <ac:spMkLst>
            <pc:docMk/>
            <pc:sldMk cId="346005170" sldId="364"/>
            <ac:spMk id="6" creationId="{AB5B1F3D-9BF0-066F-B53F-7E0F346899C5}"/>
          </ac:spMkLst>
        </pc:spChg>
        <pc:spChg chg="add mod">
          <ac:chgData name="Helen A Griffiths" userId="970ac652-efaf-451a-9e9c-3191bf6940a9" providerId="ADAL" clId="{4CF1AF79-41B6-49ED-8387-A2EFD069B85B}" dt="2026-09-15T14:06:22.396" v="5824" actId="20577"/>
          <ac:spMkLst>
            <pc:docMk/>
            <pc:sldMk cId="346005170" sldId="364"/>
            <ac:spMk id="7" creationId="{31593EE8-2076-6FD6-320B-B4C54A0B9615}"/>
          </ac:spMkLst>
        </pc:spChg>
        <pc:spChg chg="del">
          <ac:chgData name="Helen A Griffiths" userId="970ac652-efaf-451a-9e9c-3191bf6940a9" providerId="ADAL" clId="{4CF1AF79-41B6-49ED-8387-A2EFD069B85B}" dt="2026-09-15T13:33:31.147" v="3872"/>
          <ac:spMkLst>
            <pc:docMk/>
            <pc:sldMk cId="346005170" sldId="364"/>
            <ac:spMk id="15" creationId="{15572A79-1801-44EB-BDC2-BAEE6B473DE8}"/>
          </ac:spMkLst>
        </pc:spChg>
        <pc:graphicFrameChg chg="mod modGraphic">
          <ac:chgData name="Helen A Griffiths" userId="970ac652-efaf-451a-9e9c-3191bf6940a9" providerId="ADAL" clId="{4CF1AF79-41B6-49ED-8387-A2EFD069B85B}" dt="2026-09-15T17:48:42.409" v="7665" actId="114"/>
          <ac:graphicFrameMkLst>
            <pc:docMk/>
            <pc:sldMk cId="346005170" sldId="364"/>
            <ac:graphicFrameMk id="4" creationId="{52D9FC3C-73F0-FA7D-0BCC-0FF1BE0BC5E3}"/>
          </ac:graphicFrameMkLst>
        </pc:graphicFrameChg>
        <pc:picChg chg="del">
          <ac:chgData name="Helen A Griffiths" userId="970ac652-efaf-451a-9e9c-3191bf6940a9" providerId="ADAL" clId="{4CF1AF79-41B6-49ED-8387-A2EFD069B85B}" dt="2026-09-15T13:33:31.147" v="3872"/>
          <ac:picMkLst>
            <pc:docMk/>
            <pc:sldMk cId="346005170" sldId="364"/>
            <ac:picMk id="9" creationId="{640BAB49-521A-4847-8CD2-806C48DFA9A3}"/>
          </ac:picMkLst>
        </pc:picChg>
        <pc:picChg chg="del">
          <ac:chgData name="Helen A Griffiths" userId="970ac652-efaf-451a-9e9c-3191bf6940a9" providerId="ADAL" clId="{4CF1AF79-41B6-49ED-8387-A2EFD069B85B}" dt="2026-09-15T13:33:31.147" v="3872"/>
          <ac:picMkLst>
            <pc:docMk/>
            <pc:sldMk cId="346005170" sldId="364"/>
            <ac:picMk id="13" creationId="{6441B39E-9CEC-491F-9A5D-487DED644F38}"/>
          </ac:picMkLst>
        </pc:picChg>
        <pc:cxnChg chg="del">
          <ac:chgData name="Helen A Griffiths" userId="970ac652-efaf-451a-9e9c-3191bf6940a9" providerId="ADAL" clId="{4CF1AF79-41B6-49ED-8387-A2EFD069B85B}" dt="2026-09-15T13:33:31.147" v="3872"/>
          <ac:cxnSpMkLst>
            <pc:docMk/>
            <pc:sldMk cId="346005170" sldId="364"/>
            <ac:cxnSpMk id="11" creationId="{B98F1179-1183-4919-9064-D6B26021842A}"/>
          </ac:cxnSpMkLst>
        </pc:cxnChg>
        <pc:cxnChg chg="del">
          <ac:chgData name="Helen A Griffiths" userId="970ac652-efaf-451a-9e9c-3191bf6940a9" providerId="ADAL" clId="{4CF1AF79-41B6-49ED-8387-A2EFD069B85B}" dt="2026-09-15T13:33:31.147" v="3872"/>
          <ac:cxnSpMkLst>
            <pc:docMk/>
            <pc:sldMk cId="346005170" sldId="364"/>
            <ac:cxnSpMk id="17" creationId="{7FD37111-10AC-4926-81AC-9AD3968FD1C0}"/>
          </ac:cxnSpMkLst>
        </pc:cxnChg>
      </pc:sldChg>
      <pc:sldChg chg="addSp delSp modSp mod">
        <pc:chgData name="Helen A Griffiths" userId="970ac652-efaf-451a-9e9c-3191bf6940a9" providerId="ADAL" clId="{4CF1AF79-41B6-49ED-8387-A2EFD069B85B}" dt="2026-09-15T17:41:02.635" v="7612" actId="1076"/>
        <pc:sldMkLst>
          <pc:docMk/>
          <pc:sldMk cId="621667272" sldId="365"/>
        </pc:sldMkLst>
        <pc:spChg chg="mod">
          <ac:chgData name="Helen A Griffiths" userId="970ac652-efaf-451a-9e9c-3191bf6940a9" providerId="ADAL" clId="{4CF1AF79-41B6-49ED-8387-A2EFD069B85B}" dt="2026-09-15T17:38:00.262" v="7599" actId="1076"/>
          <ac:spMkLst>
            <pc:docMk/>
            <pc:sldMk cId="621667272" sldId="365"/>
            <ac:spMk id="2" creationId="{09FEFF36-E404-6CF5-6BC3-CA36565A6D05}"/>
          </ac:spMkLst>
        </pc:spChg>
        <pc:spChg chg="del mod">
          <ac:chgData name="Helen A Griffiths" userId="970ac652-efaf-451a-9e9c-3191bf6940a9" providerId="ADAL" clId="{4CF1AF79-41B6-49ED-8387-A2EFD069B85B}" dt="2026-09-15T17:10:11.710" v="6687" actId="478"/>
          <ac:spMkLst>
            <pc:docMk/>
            <pc:sldMk cId="621667272" sldId="365"/>
            <ac:spMk id="3" creationId="{71676601-A1D4-B22C-2C25-EDD8869041AD}"/>
          </ac:spMkLst>
        </pc:spChg>
        <pc:spChg chg="mod">
          <ac:chgData name="Helen A Griffiths" userId="970ac652-efaf-451a-9e9c-3191bf6940a9" providerId="ADAL" clId="{4CF1AF79-41B6-49ED-8387-A2EFD069B85B}" dt="2026-09-15T17:10:02.234" v="6684" actId="6549"/>
          <ac:spMkLst>
            <pc:docMk/>
            <pc:sldMk cId="621667272" sldId="365"/>
            <ac:spMk id="4" creationId="{DD4EE08D-B874-AB92-D3F8-D48AF5958CA4}"/>
          </ac:spMkLst>
        </pc:spChg>
        <pc:spChg chg="add del mod">
          <ac:chgData name="Helen A Griffiths" userId="970ac652-efaf-451a-9e9c-3191bf6940a9" providerId="ADAL" clId="{4CF1AF79-41B6-49ED-8387-A2EFD069B85B}" dt="2026-09-15T17:11:58.905" v="6709"/>
          <ac:spMkLst>
            <pc:docMk/>
            <pc:sldMk cId="621667272" sldId="365"/>
            <ac:spMk id="6" creationId="{8B4E1FEE-F046-AF2E-76BA-B5DF7D42DC51}"/>
          </ac:spMkLst>
        </pc:spChg>
        <pc:spChg chg="add del">
          <ac:chgData name="Helen A Griffiths" userId="970ac652-efaf-451a-9e9c-3191bf6940a9" providerId="ADAL" clId="{4CF1AF79-41B6-49ED-8387-A2EFD069B85B}" dt="2026-09-15T13:15:53.249" v="2944" actId="478"/>
          <ac:spMkLst>
            <pc:docMk/>
            <pc:sldMk cId="621667272" sldId="365"/>
            <ac:spMk id="8" creationId="{AE07871D-2854-A225-9F3E-5ADC6BD1BE8D}"/>
          </ac:spMkLst>
        </pc:spChg>
        <pc:spChg chg="add mod">
          <ac:chgData name="Helen A Griffiths" userId="970ac652-efaf-451a-9e9c-3191bf6940a9" providerId="ADAL" clId="{4CF1AF79-41B6-49ED-8387-A2EFD069B85B}" dt="2026-09-15T17:37:54.316" v="7598" actId="1076"/>
          <ac:spMkLst>
            <pc:docMk/>
            <pc:sldMk cId="621667272" sldId="365"/>
            <ac:spMk id="9" creationId="{4706F095-14EC-DC85-C5C5-4D8F044C622A}"/>
          </ac:spMkLst>
        </pc:spChg>
        <pc:spChg chg="add mod">
          <ac:chgData name="Helen A Griffiths" userId="970ac652-efaf-451a-9e9c-3191bf6940a9" providerId="ADAL" clId="{4CF1AF79-41B6-49ED-8387-A2EFD069B85B}" dt="2026-09-15T17:37:51.066" v="7597" actId="1076"/>
          <ac:spMkLst>
            <pc:docMk/>
            <pc:sldMk cId="621667272" sldId="365"/>
            <ac:spMk id="10" creationId="{75FE6C2D-A7E6-908D-632B-332A672F3DEB}"/>
          </ac:spMkLst>
        </pc:spChg>
        <pc:picChg chg="add mod">
          <ac:chgData name="Helen A Griffiths" userId="970ac652-efaf-451a-9e9c-3191bf6940a9" providerId="ADAL" clId="{4CF1AF79-41B6-49ED-8387-A2EFD069B85B}" dt="2026-09-15T17:39:17.706" v="7602" actId="1076"/>
          <ac:picMkLst>
            <pc:docMk/>
            <pc:sldMk cId="621667272" sldId="365"/>
            <ac:picMk id="12" creationId="{A48D58F8-00D7-E40A-BF06-A3666BD66488}"/>
          </ac:picMkLst>
        </pc:picChg>
        <pc:picChg chg="add mod">
          <ac:chgData name="Helen A Griffiths" userId="970ac652-efaf-451a-9e9c-3191bf6940a9" providerId="ADAL" clId="{4CF1AF79-41B6-49ED-8387-A2EFD069B85B}" dt="2026-09-15T17:40:18.307" v="7607" actId="1076"/>
          <ac:picMkLst>
            <pc:docMk/>
            <pc:sldMk cId="621667272" sldId="365"/>
            <ac:picMk id="14" creationId="{DBC5B99C-7C6D-3D58-9266-5F0EDC54D1E5}"/>
          </ac:picMkLst>
        </pc:picChg>
        <pc:picChg chg="add mod">
          <ac:chgData name="Helen A Griffiths" userId="970ac652-efaf-451a-9e9c-3191bf6940a9" providerId="ADAL" clId="{4CF1AF79-41B6-49ED-8387-A2EFD069B85B}" dt="2026-09-15T17:41:02.635" v="7612" actId="1076"/>
          <ac:picMkLst>
            <pc:docMk/>
            <pc:sldMk cId="621667272" sldId="365"/>
            <ac:picMk id="16" creationId="{A84AE31A-2268-5AAA-B5DA-A3DD9CFA0E5C}"/>
          </ac:picMkLst>
        </pc:picChg>
      </pc:sldChg>
      <pc:sldChg chg="addSp modSp mod">
        <pc:chgData name="Helen A Griffiths" userId="970ac652-efaf-451a-9e9c-3191bf6940a9" providerId="ADAL" clId="{4CF1AF79-41B6-49ED-8387-A2EFD069B85B}" dt="2026-09-15T18:05:23.711" v="7922" actId="14100"/>
        <pc:sldMkLst>
          <pc:docMk/>
          <pc:sldMk cId="1367406573" sldId="366"/>
        </pc:sldMkLst>
        <pc:spChg chg="mod">
          <ac:chgData name="Helen A Griffiths" userId="970ac652-efaf-451a-9e9c-3191bf6940a9" providerId="ADAL" clId="{4CF1AF79-41B6-49ED-8387-A2EFD069B85B}" dt="2026-09-15T18:03:59.026" v="7914" actId="1076"/>
          <ac:spMkLst>
            <pc:docMk/>
            <pc:sldMk cId="1367406573" sldId="366"/>
            <ac:spMk id="2" creationId="{994FB447-36FF-9993-09BC-EACFC12BC8AD}"/>
          </ac:spMkLst>
        </pc:spChg>
        <pc:spChg chg="mod">
          <ac:chgData name="Helen A Griffiths" userId="970ac652-efaf-451a-9e9c-3191bf6940a9" providerId="ADAL" clId="{4CF1AF79-41B6-49ED-8387-A2EFD069B85B}" dt="2026-09-15T18:04:09.600" v="7918" actId="27636"/>
          <ac:spMkLst>
            <pc:docMk/>
            <pc:sldMk cId="1367406573" sldId="366"/>
            <ac:spMk id="3" creationId="{D762EF53-E12C-D3B8-E019-C3213D55CAA7}"/>
          </ac:spMkLst>
        </pc:spChg>
        <pc:spChg chg="add mod">
          <ac:chgData name="Helen A Griffiths" userId="970ac652-efaf-451a-9e9c-3191bf6940a9" providerId="ADAL" clId="{4CF1AF79-41B6-49ED-8387-A2EFD069B85B}" dt="2026-09-15T18:04:04.514" v="7916" actId="27636"/>
          <ac:spMkLst>
            <pc:docMk/>
            <pc:sldMk cId="1367406573" sldId="366"/>
            <ac:spMk id="4" creationId="{F01623F7-5003-8E1A-ED7F-2C44C74134D9}"/>
          </ac:spMkLst>
        </pc:spChg>
        <pc:picChg chg="add mod">
          <ac:chgData name="Helen A Griffiths" userId="970ac652-efaf-451a-9e9c-3191bf6940a9" providerId="ADAL" clId="{4CF1AF79-41B6-49ED-8387-A2EFD069B85B}" dt="2026-09-15T18:05:23.711" v="7922" actId="14100"/>
          <ac:picMkLst>
            <pc:docMk/>
            <pc:sldMk cId="1367406573" sldId="366"/>
            <ac:picMk id="6" creationId="{DE9485D0-BA7B-83D9-E0AE-3F19290D0040}"/>
          </ac:picMkLst>
        </pc:picChg>
      </pc:sldChg>
      <pc:sldChg chg="addSp delSp modSp mod">
        <pc:chgData name="Helen A Griffiths" userId="970ac652-efaf-451a-9e9c-3191bf6940a9" providerId="ADAL" clId="{4CF1AF79-41B6-49ED-8387-A2EFD069B85B}" dt="2026-09-15T18:03:30.281" v="7909" actId="1076"/>
        <pc:sldMkLst>
          <pc:docMk/>
          <pc:sldMk cId="1615622861" sldId="367"/>
        </pc:sldMkLst>
        <pc:spChg chg="mod">
          <ac:chgData name="Helen A Griffiths" userId="970ac652-efaf-451a-9e9c-3191bf6940a9" providerId="ADAL" clId="{4CF1AF79-41B6-49ED-8387-A2EFD069B85B}" dt="2026-09-15T17:56:22.271" v="7822" actId="113"/>
          <ac:spMkLst>
            <pc:docMk/>
            <pc:sldMk cId="1615622861" sldId="367"/>
            <ac:spMk id="2" creationId="{27F8B612-CE32-196D-0010-4E9CE94A10A9}"/>
          </ac:spMkLst>
        </pc:spChg>
        <pc:spChg chg="mod">
          <ac:chgData name="Helen A Griffiths" userId="970ac652-efaf-451a-9e9c-3191bf6940a9" providerId="ADAL" clId="{4CF1AF79-41B6-49ED-8387-A2EFD069B85B}" dt="2026-09-15T17:57:58.623" v="7891" actId="1076"/>
          <ac:spMkLst>
            <pc:docMk/>
            <pc:sldMk cId="1615622861" sldId="367"/>
            <ac:spMk id="3" creationId="{55CD7B5B-0DBF-F95E-CC2F-EA1CA5E12DAF}"/>
          </ac:spMkLst>
        </pc:spChg>
        <pc:spChg chg="add mod">
          <ac:chgData name="Helen A Griffiths" userId="970ac652-efaf-451a-9e9c-3191bf6940a9" providerId="ADAL" clId="{4CF1AF79-41B6-49ED-8387-A2EFD069B85B}" dt="2026-09-15T17:58:26.798" v="7900" actId="20577"/>
          <ac:spMkLst>
            <pc:docMk/>
            <pc:sldMk cId="1615622861" sldId="367"/>
            <ac:spMk id="4" creationId="{10E220CE-3685-5635-B976-9217AB92A6DB}"/>
          </ac:spMkLst>
        </pc:spChg>
        <pc:picChg chg="add del mod">
          <ac:chgData name="Helen A Griffiths" userId="970ac652-efaf-451a-9e9c-3191bf6940a9" providerId="ADAL" clId="{4CF1AF79-41B6-49ED-8387-A2EFD069B85B}" dt="2026-09-15T18:02:31.283" v="7906" actId="478"/>
          <ac:picMkLst>
            <pc:docMk/>
            <pc:sldMk cId="1615622861" sldId="367"/>
            <ac:picMk id="6" creationId="{33B105A3-7969-7F8C-3E38-CAD33E5B67BE}"/>
          </ac:picMkLst>
        </pc:picChg>
        <pc:picChg chg="add mod">
          <ac:chgData name="Helen A Griffiths" userId="970ac652-efaf-451a-9e9c-3191bf6940a9" providerId="ADAL" clId="{4CF1AF79-41B6-49ED-8387-A2EFD069B85B}" dt="2026-09-15T18:03:30.281" v="7909" actId="1076"/>
          <ac:picMkLst>
            <pc:docMk/>
            <pc:sldMk cId="1615622861" sldId="367"/>
            <ac:picMk id="8" creationId="{23979476-AA03-C515-D963-2FB0B0900F3B}"/>
          </ac:picMkLst>
        </pc:picChg>
      </pc:sldChg>
      <pc:sldChg chg="addSp delSp modSp mod modNotesTx">
        <pc:chgData name="Helen A Griffiths" userId="970ac652-efaf-451a-9e9c-3191bf6940a9" providerId="ADAL" clId="{4CF1AF79-41B6-49ED-8387-A2EFD069B85B}" dt="2026-09-15T17:46:17.586" v="7645" actId="1076"/>
        <pc:sldMkLst>
          <pc:docMk/>
          <pc:sldMk cId="668927535" sldId="368"/>
        </pc:sldMkLst>
        <pc:spChg chg="mod">
          <ac:chgData name="Helen A Griffiths" userId="970ac652-efaf-451a-9e9c-3191bf6940a9" providerId="ADAL" clId="{4CF1AF79-41B6-49ED-8387-A2EFD069B85B}" dt="2026-09-15T17:44:23.801" v="7642" actId="20577"/>
          <ac:spMkLst>
            <pc:docMk/>
            <pc:sldMk cId="668927535" sldId="368"/>
            <ac:spMk id="2" creationId="{9B71B768-E3E9-BA52-7C6B-83A3A0908185}"/>
          </ac:spMkLst>
        </pc:spChg>
        <pc:spChg chg="mod">
          <ac:chgData name="Helen A Griffiths" userId="970ac652-efaf-451a-9e9c-3191bf6940a9" providerId="ADAL" clId="{4CF1AF79-41B6-49ED-8387-A2EFD069B85B}" dt="2026-09-15T14:23:59.739" v="6289" actId="20577"/>
          <ac:spMkLst>
            <pc:docMk/>
            <pc:sldMk cId="668927535" sldId="368"/>
            <ac:spMk id="3" creationId="{F10F563C-6B16-AF5A-6A95-CD21EEBAB09D}"/>
          </ac:spMkLst>
        </pc:spChg>
        <pc:spChg chg="del mod">
          <ac:chgData name="Helen A Griffiths" userId="970ac652-efaf-451a-9e9c-3191bf6940a9" providerId="ADAL" clId="{4CF1AF79-41B6-49ED-8387-A2EFD069B85B}" dt="2026-09-15T14:22:34.272" v="6264"/>
          <ac:spMkLst>
            <pc:docMk/>
            <pc:sldMk cId="668927535" sldId="368"/>
            <ac:spMk id="4" creationId="{0ABC826D-2B6E-384E-8198-21C49E239E11}"/>
          </ac:spMkLst>
        </pc:spChg>
        <pc:spChg chg="add mod">
          <ac:chgData name="Helen A Griffiths" userId="970ac652-efaf-451a-9e9c-3191bf6940a9" providerId="ADAL" clId="{4CF1AF79-41B6-49ED-8387-A2EFD069B85B}" dt="2026-09-15T17:43:48.095" v="7637" actId="1076"/>
          <ac:spMkLst>
            <pc:docMk/>
            <pc:sldMk cId="668927535" sldId="368"/>
            <ac:spMk id="5" creationId="{4DD047E6-BB05-22CF-EE80-D71394B81D36}"/>
          </ac:spMkLst>
        </pc:spChg>
        <pc:picChg chg="add mod">
          <ac:chgData name="Helen A Griffiths" userId="970ac652-efaf-451a-9e9c-3191bf6940a9" providerId="ADAL" clId="{4CF1AF79-41B6-49ED-8387-A2EFD069B85B}" dt="2026-09-15T17:46:17.586" v="7645" actId="1076"/>
          <ac:picMkLst>
            <pc:docMk/>
            <pc:sldMk cId="668927535" sldId="368"/>
            <ac:picMk id="7" creationId="{2BD1AB00-E1CD-AAFC-EB77-4CB85499BBF1}"/>
          </ac:picMkLst>
        </pc:picChg>
      </pc:sldChg>
      <pc:sldChg chg="addSp modSp new mod">
        <pc:chgData name="Helen A Griffiths" userId="970ac652-efaf-451a-9e9c-3191bf6940a9" providerId="ADAL" clId="{4CF1AF79-41B6-49ED-8387-A2EFD069B85B}" dt="2026-09-15T17:36:25.324" v="7590" actId="207"/>
        <pc:sldMkLst>
          <pc:docMk/>
          <pc:sldMk cId="1542280467" sldId="369"/>
        </pc:sldMkLst>
        <pc:spChg chg="mod">
          <ac:chgData name="Helen A Griffiths" userId="970ac652-efaf-451a-9e9c-3191bf6940a9" providerId="ADAL" clId="{4CF1AF79-41B6-49ED-8387-A2EFD069B85B}" dt="2026-09-15T17:35:08.332" v="7527" actId="20577"/>
          <ac:spMkLst>
            <pc:docMk/>
            <pc:sldMk cId="1542280467" sldId="369"/>
            <ac:spMk id="2" creationId="{71959069-2E8F-F5BD-6370-253531AA61BE}"/>
          </ac:spMkLst>
        </pc:spChg>
        <pc:spChg chg="mod">
          <ac:chgData name="Helen A Griffiths" userId="970ac652-efaf-451a-9e9c-3191bf6940a9" providerId="ADAL" clId="{4CF1AF79-41B6-49ED-8387-A2EFD069B85B}" dt="2026-09-15T17:36:11.950" v="7588" actId="207"/>
          <ac:spMkLst>
            <pc:docMk/>
            <pc:sldMk cId="1542280467" sldId="369"/>
            <ac:spMk id="3" creationId="{BD41827C-F7CB-849B-0559-A71EF62C9320}"/>
          </ac:spMkLst>
        </pc:spChg>
        <pc:graphicFrameChg chg="add mod modGraphic">
          <ac:chgData name="Helen A Griffiths" userId="970ac652-efaf-451a-9e9c-3191bf6940a9" providerId="ADAL" clId="{4CF1AF79-41B6-49ED-8387-A2EFD069B85B}" dt="2026-09-15T17:36:25.324" v="7590" actId="207"/>
          <ac:graphicFrameMkLst>
            <pc:docMk/>
            <pc:sldMk cId="1542280467" sldId="369"/>
            <ac:graphicFrameMk id="4" creationId="{85DBE8BA-8362-8463-0062-29004A4FD902}"/>
          </ac:graphicFrameMkLst>
        </pc:graphicFrameChg>
      </pc:sldChg>
      <pc:sldChg chg="modSp del mod">
        <pc:chgData name="Helen A Griffiths" userId="970ac652-efaf-451a-9e9c-3191bf6940a9" providerId="ADAL" clId="{4CF1AF79-41B6-49ED-8387-A2EFD069B85B}" dt="2026-09-15T13:13:53.847" v="2938" actId="47"/>
        <pc:sldMkLst>
          <pc:docMk/>
          <pc:sldMk cId="2343492643" sldId="369"/>
        </pc:sldMkLst>
        <pc:graphicFrameChg chg="mod modGraphic">
          <ac:chgData name="Helen A Griffiths" userId="970ac652-efaf-451a-9e9c-3191bf6940a9" providerId="ADAL" clId="{4CF1AF79-41B6-49ED-8387-A2EFD069B85B}" dt="2026-09-15T13:13:26.502" v="2937" actId="20577"/>
          <ac:graphicFrameMkLst>
            <pc:docMk/>
            <pc:sldMk cId="2343492643" sldId="369"/>
            <ac:graphicFrameMk id="4" creationId="{30117C2C-9F95-1888-F3E1-F908C87CA47C}"/>
          </ac:graphicFrameMkLst>
        </pc:graphicFrameChg>
      </pc:sldChg>
      <pc:sldChg chg="del">
        <pc:chgData name="Helen A Griffiths" userId="970ac652-efaf-451a-9e9c-3191bf6940a9" providerId="ADAL" clId="{4CF1AF79-41B6-49ED-8387-A2EFD069B85B}" dt="2026-09-15T13:14:06.246" v="2939" actId="47"/>
        <pc:sldMkLst>
          <pc:docMk/>
          <pc:sldMk cId="1049590637" sldId="370"/>
        </pc:sldMkLst>
      </pc:sldChg>
      <pc:sldChg chg="del">
        <pc:chgData name="Helen A Griffiths" userId="970ac652-efaf-451a-9e9c-3191bf6940a9" providerId="ADAL" clId="{4CF1AF79-41B6-49ED-8387-A2EFD069B85B}" dt="2026-09-15T13:16:29.677" v="2945" actId="47"/>
        <pc:sldMkLst>
          <pc:docMk/>
          <pc:sldMk cId="669975431" sldId="371"/>
        </pc:sldMkLst>
      </pc:sldChg>
      <pc:sldChg chg="modSp new del mod">
        <pc:chgData name="Helen A Griffiths" userId="970ac652-efaf-451a-9e9c-3191bf6940a9" providerId="ADAL" clId="{4CF1AF79-41B6-49ED-8387-A2EFD069B85B}" dt="2026-09-15T13:05:28.650" v="2398" actId="47"/>
        <pc:sldMkLst>
          <pc:docMk/>
          <pc:sldMk cId="250392461" sldId="372"/>
        </pc:sldMkLst>
        <pc:spChg chg="mod">
          <ac:chgData name="Helen A Griffiths" userId="970ac652-efaf-451a-9e9c-3191bf6940a9" providerId="ADAL" clId="{4CF1AF79-41B6-49ED-8387-A2EFD069B85B}" dt="2026-09-15T13:04:33.435" v="2251" actId="20577"/>
          <ac:spMkLst>
            <pc:docMk/>
            <pc:sldMk cId="250392461" sldId="372"/>
            <ac:spMk id="2" creationId="{0391D209-8E88-9524-B916-C9282E4222CA}"/>
          </ac:spMkLst>
        </pc:spChg>
        <pc:spChg chg="mod">
          <ac:chgData name="Helen A Griffiths" userId="970ac652-efaf-451a-9e9c-3191bf6940a9" providerId="ADAL" clId="{4CF1AF79-41B6-49ED-8387-A2EFD069B85B}" dt="2026-09-15T13:05:16.683" v="2397" actId="20577"/>
          <ac:spMkLst>
            <pc:docMk/>
            <pc:sldMk cId="250392461" sldId="372"/>
            <ac:spMk id="4" creationId="{188FF488-E742-DE00-D530-320EC5F71947}"/>
          </ac:spMkLst>
        </pc:spChg>
      </pc:sldChg>
      <pc:sldMasterChg chg="setBg modSldLayout">
        <pc:chgData name="Helen A Griffiths" userId="970ac652-efaf-451a-9e9c-3191bf6940a9" providerId="ADAL" clId="{4CF1AF79-41B6-49ED-8387-A2EFD069B85B}" dt="2026-09-15T12:57:14.718" v="1965"/>
        <pc:sldMasterMkLst>
          <pc:docMk/>
          <pc:sldMasterMk cId="1885041822" sldId="2147483749"/>
        </pc:sldMasterMkLst>
        <pc:sldLayoutChg chg="setBg">
          <pc:chgData name="Helen A Griffiths" userId="970ac652-efaf-451a-9e9c-3191bf6940a9" providerId="ADAL" clId="{4CF1AF79-41B6-49ED-8387-A2EFD069B85B}" dt="2026-09-15T12:57:14.718" v="1965"/>
          <pc:sldLayoutMkLst>
            <pc:docMk/>
            <pc:sldMasterMk cId="1885041822" sldId="2147483749"/>
            <pc:sldLayoutMk cId="348563727" sldId="2147483750"/>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3386007685" sldId="2147483751"/>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2511978288" sldId="2147483752"/>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3601654875" sldId="2147483753"/>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1543838608" sldId="2147483754"/>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1056788871" sldId="2147483755"/>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2562882166" sldId="2147483756"/>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1082694513" sldId="2147483757"/>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320540554" sldId="2147483758"/>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198455545" sldId="2147483759"/>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2834326017" sldId="2147483760"/>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1467049889" sldId="2147483761"/>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1475335311" sldId="2147483762"/>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4291152785" sldId="2147483763"/>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2052231095" sldId="2147483764"/>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379992476" sldId="2147483765"/>
          </pc:sldLayoutMkLst>
        </pc:sldLayoutChg>
        <pc:sldLayoutChg chg="setBg">
          <pc:chgData name="Helen A Griffiths" userId="970ac652-efaf-451a-9e9c-3191bf6940a9" providerId="ADAL" clId="{4CF1AF79-41B6-49ED-8387-A2EFD069B85B}" dt="2026-09-15T12:57:14.718" v="1965"/>
          <pc:sldLayoutMkLst>
            <pc:docMk/>
            <pc:sldMasterMk cId="1885041822" sldId="2147483749"/>
            <pc:sldLayoutMk cId="3940946786" sldId="2147483766"/>
          </pc:sldLayoutMkLst>
        </pc:sldLayoutChg>
      </pc:sldMasterChg>
      <pc:sldMasterChg chg="setBg modSldLayout">
        <pc:chgData name="Helen A Griffiths" userId="970ac652-efaf-451a-9e9c-3191bf6940a9" providerId="ADAL" clId="{4CF1AF79-41B6-49ED-8387-A2EFD069B85B}" dt="2026-09-15T13:35:24.232" v="3954"/>
        <pc:sldMasterMkLst>
          <pc:docMk/>
          <pc:sldMasterMk cId="2706269653" sldId="2147483843"/>
        </pc:sldMasterMkLst>
        <pc:sldLayoutChg chg="setBg">
          <pc:chgData name="Helen A Griffiths" userId="970ac652-efaf-451a-9e9c-3191bf6940a9" providerId="ADAL" clId="{4CF1AF79-41B6-49ED-8387-A2EFD069B85B}" dt="2026-09-15T13:35:24.232" v="3954"/>
          <pc:sldLayoutMkLst>
            <pc:docMk/>
            <pc:sldMasterMk cId="2706269653" sldId="2147483843"/>
            <pc:sldLayoutMk cId="2467653000" sldId="2147483844"/>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08836917" sldId="2147483845"/>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3632274432" sldId="2147483846"/>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382952777" sldId="2147483847"/>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2207379639" sldId="2147483848"/>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2455869274" sldId="2147483849"/>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382299514" sldId="2147483850"/>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922079000" sldId="2147483851"/>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3959925165" sldId="2147483852"/>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4134700144" sldId="2147483853"/>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3284189985" sldId="2147483854"/>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2588598127" sldId="2147483855"/>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2395108604" sldId="2147483856"/>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870817273" sldId="2147483857"/>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162502881" sldId="2147483858"/>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993174175" sldId="2147483859"/>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3031227445" sldId="2147483860"/>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2614069975" sldId="2147483861"/>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3345597079" sldId="2147483862"/>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77122411" sldId="2147483863"/>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677249573" sldId="2147483864"/>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248425559" sldId="2147483865"/>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2876414219" sldId="2147483866"/>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973964009" sldId="2147483867"/>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3256982934" sldId="2147483868"/>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3755286852" sldId="2147483869"/>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2432550391" sldId="2147483870"/>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1734720470" sldId="2147483871"/>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2814967589" sldId="2147483872"/>
          </pc:sldLayoutMkLst>
        </pc:sldLayoutChg>
        <pc:sldLayoutChg chg="setBg">
          <pc:chgData name="Helen A Griffiths" userId="970ac652-efaf-451a-9e9c-3191bf6940a9" providerId="ADAL" clId="{4CF1AF79-41B6-49ED-8387-A2EFD069B85B}" dt="2026-09-15T13:35:24.232" v="3954"/>
          <pc:sldLayoutMkLst>
            <pc:docMk/>
            <pc:sldMasterMk cId="2706269653" sldId="2147483843"/>
            <pc:sldLayoutMk cId="849042192" sldId="214748387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267790-67BA-4198-BDF6-B86A687BA992}"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81DE051-7F58-42E4-B971-AECD158B92E8}">
      <dgm:prSet custT="1"/>
      <dgm:spPr/>
      <dgm:t>
        <a:bodyPr/>
        <a:lstStyle/>
        <a:p>
          <a:r>
            <a:rPr lang="en-GB" sz="1400" dirty="0" err="1"/>
            <a:t>Ewch</a:t>
          </a:r>
          <a:r>
            <a:rPr lang="en-GB" sz="1400" dirty="0"/>
            <a:t> </a:t>
          </a:r>
          <a:r>
            <a:rPr lang="en-GB" sz="1400" dirty="0" err="1"/>
            <a:t>i</a:t>
          </a:r>
          <a:r>
            <a:rPr lang="en-GB" sz="1400" dirty="0"/>
            <a:t> </a:t>
          </a:r>
          <a:r>
            <a:rPr lang="en-GB" sz="1400" dirty="0" err="1"/>
            <a:t>grwpiau</a:t>
          </a:r>
          <a:r>
            <a:rPr lang="en-GB" sz="1400" dirty="0"/>
            <a:t> o 2 neu 3</a:t>
          </a:r>
          <a:endParaRPr lang="en-US" sz="1400" dirty="0"/>
        </a:p>
      </dgm:t>
    </dgm:pt>
    <dgm:pt modelId="{F5D7CB82-13D3-4ED9-97D8-A3E57E5AAF0A}" type="parTrans" cxnId="{2FBD36BF-B27E-4580-97D6-B447CD316EA3}">
      <dgm:prSet/>
      <dgm:spPr/>
      <dgm:t>
        <a:bodyPr/>
        <a:lstStyle/>
        <a:p>
          <a:endParaRPr lang="en-US"/>
        </a:p>
      </dgm:t>
    </dgm:pt>
    <dgm:pt modelId="{409FE55E-13CA-41EB-8BEB-1A1C187D942A}" type="sibTrans" cxnId="{2FBD36BF-B27E-4580-97D6-B447CD316EA3}">
      <dgm:prSet/>
      <dgm:spPr/>
      <dgm:t>
        <a:bodyPr/>
        <a:lstStyle/>
        <a:p>
          <a:endParaRPr lang="en-US"/>
        </a:p>
      </dgm:t>
    </dgm:pt>
    <dgm:pt modelId="{06DED028-1E3D-4EFD-AC49-ECF41228FEED}">
      <dgm:prSet custT="1"/>
      <dgm:spPr/>
      <dgm:t>
        <a:bodyPr/>
        <a:lstStyle/>
        <a:p>
          <a:r>
            <a:rPr lang="en-GB" sz="1400" dirty="0" err="1"/>
            <a:t>Chwiliwch</a:t>
          </a:r>
          <a:r>
            <a:rPr lang="en-GB" sz="1400" dirty="0"/>
            <a:t> am 3 </a:t>
          </a:r>
          <a:r>
            <a:rPr lang="en-GB" sz="1400" dirty="0" err="1"/>
            <a:t>peth</a:t>
          </a:r>
          <a:r>
            <a:rPr lang="en-GB" sz="1400" dirty="0"/>
            <a:t> </a:t>
          </a:r>
          <a:r>
            <a:rPr lang="en-GB" sz="1400" dirty="0" err="1"/>
            <a:t>sydd</a:t>
          </a:r>
          <a:r>
            <a:rPr lang="en-GB" sz="1400" dirty="0"/>
            <a:t> </a:t>
          </a:r>
          <a:r>
            <a:rPr lang="en-GB" sz="1400" dirty="0" err="1"/>
            <a:t>gennych</a:t>
          </a:r>
          <a:r>
            <a:rPr lang="en-GB" sz="1400" dirty="0"/>
            <a:t> </a:t>
          </a:r>
          <a:r>
            <a:rPr lang="en-GB" sz="1400" dirty="0" err="1"/>
            <a:t>yn</a:t>
          </a:r>
          <a:r>
            <a:rPr lang="en-GB" sz="1400" dirty="0"/>
            <a:t> </a:t>
          </a:r>
          <a:r>
            <a:rPr lang="en-GB" sz="1400" dirty="0" err="1"/>
            <a:t>gyffredin</a:t>
          </a:r>
          <a:r>
            <a:rPr lang="en-GB" sz="1400" dirty="0"/>
            <a:t>.</a:t>
          </a:r>
        </a:p>
        <a:p>
          <a:r>
            <a:rPr lang="en-US" sz="1400" dirty="0"/>
            <a:t>Amser: 5 </a:t>
          </a:r>
          <a:r>
            <a:rPr lang="en-US" sz="1400" dirty="0" err="1"/>
            <a:t>munud</a:t>
          </a:r>
          <a:endParaRPr lang="en-US" sz="1400" dirty="0"/>
        </a:p>
      </dgm:t>
    </dgm:pt>
    <dgm:pt modelId="{CEFAA34A-6601-41DE-AD88-93960B993548}" type="parTrans" cxnId="{F80C103B-C16E-4872-8126-4B2509D43260}">
      <dgm:prSet/>
      <dgm:spPr/>
      <dgm:t>
        <a:bodyPr/>
        <a:lstStyle/>
        <a:p>
          <a:endParaRPr lang="en-US"/>
        </a:p>
      </dgm:t>
    </dgm:pt>
    <dgm:pt modelId="{5B88BF55-CFEE-480C-871A-61F3498C2272}" type="sibTrans" cxnId="{F80C103B-C16E-4872-8126-4B2509D43260}">
      <dgm:prSet/>
      <dgm:spPr/>
      <dgm:t>
        <a:bodyPr/>
        <a:lstStyle/>
        <a:p>
          <a:endParaRPr lang="en-US"/>
        </a:p>
      </dgm:t>
    </dgm:pt>
    <dgm:pt modelId="{C55877B1-C1F6-4462-8400-7CA78049E753}">
      <dgm:prSet custT="1"/>
      <dgm:spPr/>
      <dgm:t>
        <a:bodyPr/>
        <a:lstStyle/>
        <a:p>
          <a:r>
            <a:rPr lang="en-GB" sz="1200" dirty="0"/>
            <a:t>Ni all y 3 </a:t>
          </a:r>
          <a:r>
            <a:rPr lang="en-GB" sz="1200" dirty="0" err="1"/>
            <a:t>peth</a:t>
          </a:r>
          <a:r>
            <a:rPr lang="en-GB" sz="1200" dirty="0"/>
            <a:t> fod </a:t>
          </a:r>
          <a:r>
            <a:rPr lang="en-GB" sz="1200" dirty="0" err="1"/>
            <a:t>yn</a:t>
          </a:r>
          <a:r>
            <a:rPr lang="en-GB" sz="1200" dirty="0"/>
            <a:t> </a:t>
          </a:r>
          <a:r>
            <a:rPr lang="en-GB" sz="1200" dirty="0" err="1"/>
            <a:t>amlwg</a:t>
          </a:r>
          <a:r>
            <a:rPr lang="en-GB" sz="1200" dirty="0"/>
            <a:t> </a:t>
          </a:r>
          <a:r>
            <a:rPr lang="en-GB" sz="1200" dirty="0" err="1"/>
            <a:t>i</a:t>
          </a:r>
          <a:r>
            <a:rPr lang="en-GB" sz="1200" dirty="0"/>
            <a:t> eraill (</a:t>
          </a:r>
          <a:r>
            <a:rPr lang="en-GB" sz="1200" dirty="0" err="1"/>
            <a:t>e.e.</a:t>
          </a:r>
          <a:r>
            <a:rPr lang="en-GB" sz="1200" dirty="0"/>
            <a:t> </a:t>
          </a:r>
          <a:r>
            <a:rPr lang="en-GB" sz="1200" dirty="0" err="1"/>
            <a:t>pob</a:t>
          </a:r>
          <a:r>
            <a:rPr lang="en-GB" sz="1200" dirty="0"/>
            <a:t> un </a:t>
          </a:r>
          <a:r>
            <a:rPr lang="en-GB" sz="1200" dirty="0" err="1"/>
            <a:t>yn</a:t>
          </a:r>
          <a:r>
            <a:rPr lang="en-GB" sz="1200" dirty="0"/>
            <a:t> y grwp </a:t>
          </a:r>
          <a:r>
            <a:rPr lang="en-GB" sz="1200" dirty="0" err="1"/>
            <a:t>yn</a:t>
          </a:r>
          <a:r>
            <a:rPr lang="en-GB" sz="1200" dirty="0"/>
            <a:t> </a:t>
          </a:r>
          <a:r>
            <a:rPr lang="en-GB" sz="1200" dirty="0" err="1"/>
            <a:t>ferch</a:t>
          </a:r>
          <a:r>
            <a:rPr lang="en-GB" sz="1200" dirty="0"/>
            <a:t>). </a:t>
          </a:r>
          <a:r>
            <a:rPr lang="en-GB" sz="1200" dirty="0" err="1"/>
            <a:t>Esiamplau</a:t>
          </a:r>
          <a:r>
            <a:rPr lang="en-GB" sz="1200" dirty="0"/>
            <a:t>: </a:t>
          </a:r>
          <a:r>
            <a:rPr lang="en-GB" sz="1200" dirty="0" err="1"/>
            <a:t>wedi</a:t>
          </a:r>
          <a:r>
            <a:rPr lang="en-GB" sz="1200" dirty="0"/>
            <a:t> </a:t>
          </a:r>
          <a:r>
            <a:rPr lang="en-GB" sz="1200" dirty="0" err="1"/>
            <a:t>geni</a:t>
          </a:r>
          <a:r>
            <a:rPr lang="en-GB" sz="1200" dirty="0"/>
            <a:t> </a:t>
          </a:r>
          <a:r>
            <a:rPr lang="en-GB" sz="1200" dirty="0" err="1"/>
            <a:t>yn</a:t>
          </a:r>
          <a:r>
            <a:rPr lang="en-GB" sz="1200" dirty="0"/>
            <a:t> yr un </a:t>
          </a:r>
          <a:r>
            <a:rPr lang="en-GB" sz="1200" dirty="0" err="1"/>
            <a:t>ddinas</a:t>
          </a:r>
          <a:r>
            <a:rPr lang="en-GB" sz="1200" dirty="0"/>
            <a:t>, </a:t>
          </a:r>
          <a:r>
            <a:rPr lang="en-GB" sz="1200" dirty="0" err="1"/>
            <a:t>pawb</a:t>
          </a:r>
          <a:r>
            <a:rPr lang="en-GB" sz="1200" dirty="0"/>
            <a:t> a </a:t>
          </a:r>
          <a:r>
            <a:rPr lang="en-GB" sz="1200" dirty="0" err="1"/>
            <a:t>dau</a:t>
          </a:r>
          <a:r>
            <a:rPr lang="en-GB" sz="1200" dirty="0"/>
            <a:t> </a:t>
          </a:r>
          <a:r>
            <a:rPr lang="en-GB" sz="1200" dirty="0" err="1"/>
            <a:t>frawd</a:t>
          </a:r>
          <a:r>
            <a:rPr lang="en-GB" sz="1200" dirty="0"/>
            <a:t> neu </a:t>
          </a:r>
          <a:r>
            <a:rPr lang="en-GB" sz="1200" dirty="0" err="1"/>
            <a:t>chwaer</a:t>
          </a:r>
          <a:r>
            <a:rPr lang="en-GB" sz="1200" dirty="0"/>
            <a:t>. </a:t>
          </a:r>
          <a:r>
            <a:rPr lang="en-GB" sz="1200" dirty="0" err="1"/>
            <a:t>pawb</a:t>
          </a:r>
          <a:r>
            <a:rPr lang="en-GB" sz="1200" dirty="0"/>
            <a:t> </a:t>
          </a:r>
          <a:r>
            <a:rPr lang="en-GB" sz="1200" dirty="0" err="1"/>
            <a:t>yn</a:t>
          </a:r>
          <a:r>
            <a:rPr lang="en-GB" sz="1200" dirty="0"/>
            <a:t> </a:t>
          </a:r>
          <a:r>
            <a:rPr lang="en-GB" sz="1200" dirty="0" err="1"/>
            <a:t>arddangos</a:t>
          </a:r>
          <a:r>
            <a:rPr lang="en-GB" sz="1200" dirty="0"/>
            <a:t> </a:t>
          </a:r>
          <a:r>
            <a:rPr lang="en-GB" sz="1200" dirty="0" err="1"/>
            <a:t>anifeiliaid</a:t>
          </a:r>
          <a:r>
            <a:rPr lang="en-GB" sz="1200" dirty="0"/>
            <a:t> </a:t>
          </a:r>
          <a:r>
            <a:rPr lang="en-GB" sz="1200" dirty="0" err="1"/>
            <a:t>mewn</a:t>
          </a:r>
          <a:r>
            <a:rPr lang="en-GB" sz="1200" dirty="0"/>
            <a:t> </a:t>
          </a:r>
          <a:r>
            <a:rPr lang="en-GB" sz="1200" dirty="0" err="1"/>
            <a:t>sioeau</a:t>
          </a:r>
          <a:r>
            <a:rPr lang="en-GB" sz="1200" dirty="0"/>
            <a:t>)</a:t>
          </a:r>
          <a:endParaRPr lang="en-US" sz="1200" dirty="0"/>
        </a:p>
      </dgm:t>
    </dgm:pt>
    <dgm:pt modelId="{9DFEB6CC-C1EC-45E3-B4C1-3B97ADDCE8B1}" type="parTrans" cxnId="{D6538EF1-ACCB-4A01-B596-04C8F2AAD7E9}">
      <dgm:prSet/>
      <dgm:spPr/>
      <dgm:t>
        <a:bodyPr/>
        <a:lstStyle/>
        <a:p>
          <a:endParaRPr lang="en-US"/>
        </a:p>
      </dgm:t>
    </dgm:pt>
    <dgm:pt modelId="{B7C09375-973C-47B9-A57B-74B2415D4379}" type="sibTrans" cxnId="{D6538EF1-ACCB-4A01-B596-04C8F2AAD7E9}">
      <dgm:prSet/>
      <dgm:spPr/>
      <dgm:t>
        <a:bodyPr/>
        <a:lstStyle/>
        <a:p>
          <a:endParaRPr lang="en-US"/>
        </a:p>
      </dgm:t>
    </dgm:pt>
    <dgm:pt modelId="{37F6B374-96E8-42A7-8EF5-28C26AE3C62B}" type="pres">
      <dgm:prSet presAssocID="{B6267790-67BA-4198-BDF6-B86A687BA992}" presName="root" presStyleCnt="0">
        <dgm:presLayoutVars>
          <dgm:dir/>
          <dgm:resizeHandles val="exact"/>
        </dgm:presLayoutVars>
      </dgm:prSet>
      <dgm:spPr/>
    </dgm:pt>
    <dgm:pt modelId="{08248F19-0825-480E-A679-A06E16BFD030}" type="pres">
      <dgm:prSet presAssocID="{B81DE051-7F58-42E4-B971-AECD158B92E8}" presName="compNode" presStyleCnt="0"/>
      <dgm:spPr/>
    </dgm:pt>
    <dgm:pt modelId="{F1885BDB-88A8-4D75-97C5-9B65DEF9E7CD}" type="pres">
      <dgm:prSet presAssocID="{B81DE051-7F58-42E4-B971-AECD158B92E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CDD969BC-BEA9-4DE3-8284-6BBEBD5499D7}" type="pres">
      <dgm:prSet presAssocID="{B81DE051-7F58-42E4-B971-AECD158B92E8}" presName="spaceRect" presStyleCnt="0"/>
      <dgm:spPr/>
    </dgm:pt>
    <dgm:pt modelId="{E2A8FB97-DB8E-4AF9-B1A2-5FF354C4C176}" type="pres">
      <dgm:prSet presAssocID="{B81DE051-7F58-42E4-B971-AECD158B92E8}" presName="textRect" presStyleLbl="revTx" presStyleIdx="0" presStyleCnt="3">
        <dgm:presLayoutVars>
          <dgm:chMax val="1"/>
          <dgm:chPref val="1"/>
        </dgm:presLayoutVars>
      </dgm:prSet>
      <dgm:spPr/>
    </dgm:pt>
    <dgm:pt modelId="{FF2F67DD-4766-4199-87EC-C4648EED5834}" type="pres">
      <dgm:prSet presAssocID="{409FE55E-13CA-41EB-8BEB-1A1C187D942A}" presName="sibTrans" presStyleCnt="0"/>
      <dgm:spPr/>
    </dgm:pt>
    <dgm:pt modelId="{6D39A684-95C1-4B60-84A0-DB88E16DB07D}" type="pres">
      <dgm:prSet presAssocID="{06DED028-1E3D-4EFD-AC49-ECF41228FEED}" presName="compNode" presStyleCnt="0"/>
      <dgm:spPr/>
    </dgm:pt>
    <dgm:pt modelId="{78D5C41B-B111-47D4-9CEB-4DCDA70A9183}" type="pres">
      <dgm:prSet presAssocID="{06DED028-1E3D-4EFD-AC49-ECF41228FEE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0E25F9BD-4B0D-4BBC-8C82-B776B7835D5B}" type="pres">
      <dgm:prSet presAssocID="{06DED028-1E3D-4EFD-AC49-ECF41228FEED}" presName="spaceRect" presStyleCnt="0"/>
      <dgm:spPr/>
    </dgm:pt>
    <dgm:pt modelId="{272B6F32-D579-4813-8377-29DD3E518217}" type="pres">
      <dgm:prSet presAssocID="{06DED028-1E3D-4EFD-AC49-ECF41228FEED}" presName="textRect" presStyleLbl="revTx" presStyleIdx="1" presStyleCnt="3">
        <dgm:presLayoutVars>
          <dgm:chMax val="1"/>
          <dgm:chPref val="1"/>
        </dgm:presLayoutVars>
      </dgm:prSet>
      <dgm:spPr/>
    </dgm:pt>
    <dgm:pt modelId="{870C5294-46B4-4756-9B16-9013476F445C}" type="pres">
      <dgm:prSet presAssocID="{5B88BF55-CFEE-480C-871A-61F3498C2272}" presName="sibTrans" presStyleCnt="0"/>
      <dgm:spPr/>
    </dgm:pt>
    <dgm:pt modelId="{A0FE28D2-E1F5-4655-B318-F9E214B87D45}" type="pres">
      <dgm:prSet presAssocID="{C55877B1-C1F6-4462-8400-7CA78049E753}" presName="compNode" presStyleCnt="0"/>
      <dgm:spPr/>
    </dgm:pt>
    <dgm:pt modelId="{34268595-7A87-4E74-8393-97A2C0250786}" type="pres">
      <dgm:prSet presAssocID="{C55877B1-C1F6-4462-8400-7CA78049E75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ffice Worker"/>
        </a:ext>
      </dgm:extLst>
    </dgm:pt>
    <dgm:pt modelId="{C79541E5-D299-4C01-992E-DB3B520C9CA5}" type="pres">
      <dgm:prSet presAssocID="{C55877B1-C1F6-4462-8400-7CA78049E753}" presName="spaceRect" presStyleCnt="0"/>
      <dgm:spPr/>
    </dgm:pt>
    <dgm:pt modelId="{26BE8C1E-DCD6-48C1-8816-256416F66A83}" type="pres">
      <dgm:prSet presAssocID="{C55877B1-C1F6-4462-8400-7CA78049E753}" presName="textRect" presStyleLbl="revTx" presStyleIdx="2" presStyleCnt="3">
        <dgm:presLayoutVars>
          <dgm:chMax val="1"/>
          <dgm:chPref val="1"/>
        </dgm:presLayoutVars>
      </dgm:prSet>
      <dgm:spPr/>
    </dgm:pt>
  </dgm:ptLst>
  <dgm:cxnLst>
    <dgm:cxn modelId="{646E401E-40FB-4B9B-9F82-3CF97ACB673D}" type="presOf" srcId="{C55877B1-C1F6-4462-8400-7CA78049E753}" destId="{26BE8C1E-DCD6-48C1-8816-256416F66A83}" srcOrd="0" destOrd="0" presId="urn:microsoft.com/office/officeart/2018/2/layout/IconLabelList"/>
    <dgm:cxn modelId="{F80C103B-C16E-4872-8126-4B2509D43260}" srcId="{B6267790-67BA-4198-BDF6-B86A687BA992}" destId="{06DED028-1E3D-4EFD-AC49-ECF41228FEED}" srcOrd="1" destOrd="0" parTransId="{CEFAA34A-6601-41DE-AD88-93960B993548}" sibTransId="{5B88BF55-CFEE-480C-871A-61F3498C2272}"/>
    <dgm:cxn modelId="{B163146C-00D3-4C32-8EDA-49186EA36098}" type="presOf" srcId="{B81DE051-7F58-42E4-B971-AECD158B92E8}" destId="{E2A8FB97-DB8E-4AF9-B1A2-5FF354C4C176}" srcOrd="0" destOrd="0" presId="urn:microsoft.com/office/officeart/2018/2/layout/IconLabelList"/>
    <dgm:cxn modelId="{FC100953-B6C1-48EC-B178-4170E52340DE}" type="presOf" srcId="{06DED028-1E3D-4EFD-AC49-ECF41228FEED}" destId="{272B6F32-D579-4813-8377-29DD3E518217}" srcOrd="0" destOrd="0" presId="urn:microsoft.com/office/officeart/2018/2/layout/IconLabelList"/>
    <dgm:cxn modelId="{38D9309B-8D3F-4AD7-A8A6-E353D20B5E2D}" type="presOf" srcId="{B6267790-67BA-4198-BDF6-B86A687BA992}" destId="{37F6B374-96E8-42A7-8EF5-28C26AE3C62B}" srcOrd="0" destOrd="0" presId="urn:microsoft.com/office/officeart/2018/2/layout/IconLabelList"/>
    <dgm:cxn modelId="{2FBD36BF-B27E-4580-97D6-B447CD316EA3}" srcId="{B6267790-67BA-4198-BDF6-B86A687BA992}" destId="{B81DE051-7F58-42E4-B971-AECD158B92E8}" srcOrd="0" destOrd="0" parTransId="{F5D7CB82-13D3-4ED9-97D8-A3E57E5AAF0A}" sibTransId="{409FE55E-13CA-41EB-8BEB-1A1C187D942A}"/>
    <dgm:cxn modelId="{D6538EF1-ACCB-4A01-B596-04C8F2AAD7E9}" srcId="{B6267790-67BA-4198-BDF6-B86A687BA992}" destId="{C55877B1-C1F6-4462-8400-7CA78049E753}" srcOrd="2" destOrd="0" parTransId="{9DFEB6CC-C1EC-45E3-B4C1-3B97ADDCE8B1}" sibTransId="{B7C09375-973C-47B9-A57B-74B2415D4379}"/>
    <dgm:cxn modelId="{DD7875C9-C2D2-4D83-BA9D-F7F28DEAA225}" type="presParOf" srcId="{37F6B374-96E8-42A7-8EF5-28C26AE3C62B}" destId="{08248F19-0825-480E-A679-A06E16BFD030}" srcOrd="0" destOrd="0" presId="urn:microsoft.com/office/officeart/2018/2/layout/IconLabelList"/>
    <dgm:cxn modelId="{36ABD2DC-7263-4BF7-B0B8-B518A3CB1EA6}" type="presParOf" srcId="{08248F19-0825-480E-A679-A06E16BFD030}" destId="{F1885BDB-88A8-4D75-97C5-9B65DEF9E7CD}" srcOrd="0" destOrd="0" presId="urn:microsoft.com/office/officeart/2018/2/layout/IconLabelList"/>
    <dgm:cxn modelId="{2EA46EAF-E393-4F3C-A836-EA5B477F2331}" type="presParOf" srcId="{08248F19-0825-480E-A679-A06E16BFD030}" destId="{CDD969BC-BEA9-4DE3-8284-6BBEBD5499D7}" srcOrd="1" destOrd="0" presId="urn:microsoft.com/office/officeart/2018/2/layout/IconLabelList"/>
    <dgm:cxn modelId="{DAD01C1F-1D1B-489C-AAE7-DEB77155F5A8}" type="presParOf" srcId="{08248F19-0825-480E-A679-A06E16BFD030}" destId="{E2A8FB97-DB8E-4AF9-B1A2-5FF354C4C176}" srcOrd="2" destOrd="0" presId="urn:microsoft.com/office/officeart/2018/2/layout/IconLabelList"/>
    <dgm:cxn modelId="{132F7D02-0CEC-4A64-A1F7-8B8AD48EE2D2}" type="presParOf" srcId="{37F6B374-96E8-42A7-8EF5-28C26AE3C62B}" destId="{FF2F67DD-4766-4199-87EC-C4648EED5834}" srcOrd="1" destOrd="0" presId="urn:microsoft.com/office/officeart/2018/2/layout/IconLabelList"/>
    <dgm:cxn modelId="{DC9DF3D9-5763-4EE3-8903-5FBFEACB7E74}" type="presParOf" srcId="{37F6B374-96E8-42A7-8EF5-28C26AE3C62B}" destId="{6D39A684-95C1-4B60-84A0-DB88E16DB07D}" srcOrd="2" destOrd="0" presId="urn:microsoft.com/office/officeart/2018/2/layout/IconLabelList"/>
    <dgm:cxn modelId="{CC686CD0-0401-4D60-B6CE-0619F05AC5E4}" type="presParOf" srcId="{6D39A684-95C1-4B60-84A0-DB88E16DB07D}" destId="{78D5C41B-B111-47D4-9CEB-4DCDA70A9183}" srcOrd="0" destOrd="0" presId="urn:microsoft.com/office/officeart/2018/2/layout/IconLabelList"/>
    <dgm:cxn modelId="{EB4050B1-617B-4210-9B1D-F6A8D4127D19}" type="presParOf" srcId="{6D39A684-95C1-4B60-84A0-DB88E16DB07D}" destId="{0E25F9BD-4B0D-4BBC-8C82-B776B7835D5B}" srcOrd="1" destOrd="0" presId="urn:microsoft.com/office/officeart/2018/2/layout/IconLabelList"/>
    <dgm:cxn modelId="{6333AAB6-B5CA-4BFD-9392-4EBF1177295A}" type="presParOf" srcId="{6D39A684-95C1-4B60-84A0-DB88E16DB07D}" destId="{272B6F32-D579-4813-8377-29DD3E518217}" srcOrd="2" destOrd="0" presId="urn:microsoft.com/office/officeart/2018/2/layout/IconLabelList"/>
    <dgm:cxn modelId="{8BF21349-CBAB-43A5-ACEE-652652F51035}" type="presParOf" srcId="{37F6B374-96E8-42A7-8EF5-28C26AE3C62B}" destId="{870C5294-46B4-4756-9B16-9013476F445C}" srcOrd="3" destOrd="0" presId="urn:microsoft.com/office/officeart/2018/2/layout/IconLabelList"/>
    <dgm:cxn modelId="{61167952-D0CB-4011-9DF9-66424304F4F4}" type="presParOf" srcId="{37F6B374-96E8-42A7-8EF5-28C26AE3C62B}" destId="{A0FE28D2-E1F5-4655-B318-F9E214B87D45}" srcOrd="4" destOrd="0" presId="urn:microsoft.com/office/officeart/2018/2/layout/IconLabelList"/>
    <dgm:cxn modelId="{F968C233-E624-422D-A810-27AEAA634D06}" type="presParOf" srcId="{A0FE28D2-E1F5-4655-B318-F9E214B87D45}" destId="{34268595-7A87-4E74-8393-97A2C0250786}" srcOrd="0" destOrd="0" presId="urn:microsoft.com/office/officeart/2018/2/layout/IconLabelList"/>
    <dgm:cxn modelId="{A38AC47B-F28D-4B29-A1F7-54875A5994E9}" type="presParOf" srcId="{A0FE28D2-E1F5-4655-B318-F9E214B87D45}" destId="{C79541E5-D299-4C01-992E-DB3B520C9CA5}" srcOrd="1" destOrd="0" presId="urn:microsoft.com/office/officeart/2018/2/layout/IconLabelList"/>
    <dgm:cxn modelId="{682CF5D9-0882-42FD-AD1D-C2B8454EC636}" type="presParOf" srcId="{A0FE28D2-E1F5-4655-B318-F9E214B87D45}" destId="{26BE8C1E-DCD6-48C1-8816-256416F66A8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39D495-2A49-474B-9A14-7F97AEB6771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884512E-14DC-4401-8A07-6BF9E0223DD6}">
      <dgm:prSet custT="1"/>
      <dgm:spPr>
        <a:solidFill>
          <a:srgbClr val="FC2204"/>
        </a:solidFill>
      </dgm:spPr>
      <dgm:t>
        <a:bodyPr/>
        <a:lstStyle/>
        <a:p>
          <a:r>
            <a:rPr lang="en-GB" sz="1800" b="1" dirty="0" err="1"/>
            <a:t>Cymuned</a:t>
          </a:r>
          <a:r>
            <a:rPr lang="en-GB" sz="1800" b="1" dirty="0"/>
            <a:t> o Le - Aberaeron </a:t>
          </a:r>
        </a:p>
        <a:p>
          <a:r>
            <a:rPr lang="en-GB" sz="1800" b="1" dirty="0"/>
            <a:t>Community of Place - Aberaeron</a:t>
          </a:r>
          <a:endParaRPr lang="en-US" sz="1800" b="1" dirty="0"/>
        </a:p>
      </dgm:t>
    </dgm:pt>
    <dgm:pt modelId="{897AEE59-0FB6-4F0F-AB40-2AE7BDFA7765}" type="parTrans" cxnId="{94F6F8EC-3B1C-4831-80DF-CD8FC9B1AF82}">
      <dgm:prSet/>
      <dgm:spPr/>
      <dgm:t>
        <a:bodyPr/>
        <a:lstStyle/>
        <a:p>
          <a:endParaRPr lang="en-US"/>
        </a:p>
      </dgm:t>
    </dgm:pt>
    <dgm:pt modelId="{445B5FCE-0C34-46B2-B88D-27B1747A25DB}" type="sibTrans" cxnId="{94F6F8EC-3B1C-4831-80DF-CD8FC9B1AF82}">
      <dgm:prSet/>
      <dgm:spPr/>
      <dgm:t>
        <a:bodyPr/>
        <a:lstStyle/>
        <a:p>
          <a:endParaRPr lang="en-US"/>
        </a:p>
      </dgm:t>
    </dgm:pt>
    <dgm:pt modelId="{8A499E73-1424-4D2F-967E-D7203E87403A}">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b="1" dirty="0" err="1"/>
            <a:t>Cymuned</a:t>
          </a:r>
          <a:r>
            <a:rPr lang="en-GB" b="1" dirty="0"/>
            <a:t> o </a:t>
          </a:r>
          <a:r>
            <a:rPr lang="en-GB" b="1" dirty="0" err="1"/>
            <a:t>Hunaniaeth</a:t>
          </a:r>
          <a:r>
            <a:rPr lang="en-GB" b="1" dirty="0"/>
            <a:t> – </a:t>
          </a:r>
          <a:r>
            <a:rPr lang="en-GB" b="1" dirty="0" err="1"/>
            <a:t>Cymunedau</a:t>
          </a:r>
          <a:r>
            <a:rPr lang="en-GB" b="1" dirty="0"/>
            <a:t> cyfrwng Cymraeg</a:t>
          </a:r>
        </a:p>
        <a:p>
          <a:pPr marL="0" marR="0" lvl="0" indent="0" defTabSz="914400" eaLnBrk="1" fontAlgn="auto" latinLnBrk="0" hangingPunct="1">
            <a:lnSpc>
              <a:spcPct val="100000"/>
            </a:lnSpc>
            <a:spcBef>
              <a:spcPts val="0"/>
            </a:spcBef>
            <a:spcAft>
              <a:spcPts val="0"/>
            </a:spcAft>
            <a:buClrTx/>
            <a:buSzTx/>
            <a:buFontTx/>
            <a:buNone/>
            <a:tabLst/>
            <a:defRPr/>
          </a:pPr>
          <a:r>
            <a:rPr lang="en-GB" b="1" dirty="0"/>
            <a:t> Community of Identity – Welsh-language communities</a:t>
          </a:r>
          <a:endParaRPr lang="en-US" b="1" dirty="0"/>
        </a:p>
        <a:p>
          <a:pPr marL="0" lvl="0" defTabSz="1022350">
            <a:lnSpc>
              <a:spcPct val="90000"/>
            </a:lnSpc>
            <a:spcBef>
              <a:spcPct val="0"/>
            </a:spcBef>
            <a:spcAft>
              <a:spcPct val="35000"/>
            </a:spcAft>
            <a:buNone/>
          </a:pPr>
          <a:endParaRPr lang="en-US" dirty="0"/>
        </a:p>
      </dgm:t>
    </dgm:pt>
    <dgm:pt modelId="{138E25DE-0F0D-4B6C-A25F-6657E4D2117B}" type="parTrans" cxnId="{A58766A1-924E-4D55-9D04-A2D7A44B0FC5}">
      <dgm:prSet/>
      <dgm:spPr/>
      <dgm:t>
        <a:bodyPr/>
        <a:lstStyle/>
        <a:p>
          <a:endParaRPr lang="en-US"/>
        </a:p>
      </dgm:t>
    </dgm:pt>
    <dgm:pt modelId="{EC46B6FF-D297-437D-8FBD-BCC54D030218}" type="sibTrans" cxnId="{A58766A1-924E-4D55-9D04-A2D7A44B0FC5}">
      <dgm:prSet/>
      <dgm:spPr/>
      <dgm:t>
        <a:bodyPr/>
        <a:lstStyle/>
        <a:p>
          <a:endParaRPr lang="en-US"/>
        </a:p>
      </dgm:t>
    </dgm:pt>
    <dgm:pt modelId="{3B4B5B7E-D864-4EC7-AEED-7B1DF7D2C3FD}">
      <dgm:prSet custT="1"/>
      <dgm:spPr/>
      <dgm:t>
        <a:bodyPr/>
        <a:lstStyle/>
        <a:p>
          <a:r>
            <a:rPr lang="en-US" sz="1800" b="1" dirty="0" err="1"/>
            <a:t>Cymuned</a:t>
          </a:r>
          <a:r>
            <a:rPr lang="en-US" sz="1800" b="1" dirty="0"/>
            <a:t> </a:t>
          </a:r>
          <a:r>
            <a:rPr lang="en-US" sz="1800" b="1" dirty="0" err="1"/>
            <a:t>Ddigidol</a:t>
          </a:r>
          <a:r>
            <a:rPr lang="en-US" sz="1800" b="1" dirty="0"/>
            <a:t> – </a:t>
          </a:r>
          <a:r>
            <a:rPr lang="en-US" sz="1800" b="1" dirty="0" err="1"/>
            <a:t>Rhwydweithiau</a:t>
          </a:r>
          <a:r>
            <a:rPr lang="en-US" sz="1800" b="1" dirty="0"/>
            <a:t> </a:t>
          </a:r>
          <a:r>
            <a:rPr lang="en-US" sz="1800" b="1" dirty="0" err="1"/>
            <a:t>gemau</a:t>
          </a:r>
          <a:r>
            <a:rPr lang="en-US" sz="1800" b="1" dirty="0"/>
            <a:t> </a:t>
          </a:r>
          <a:r>
            <a:rPr lang="en-US" sz="1800" b="1" dirty="0" err="1"/>
            <a:t>arlein</a:t>
          </a:r>
          <a:r>
            <a:rPr lang="en-US" sz="1800" b="1" dirty="0"/>
            <a:t> </a:t>
          </a:r>
        </a:p>
        <a:p>
          <a:r>
            <a:rPr lang="en-US" sz="1800" b="1" dirty="0"/>
            <a:t>Digital community – Online gaming networks</a:t>
          </a:r>
        </a:p>
      </dgm:t>
    </dgm:pt>
    <dgm:pt modelId="{199B8E68-3204-4FC2-91E8-0DD2D9A961C5}" type="parTrans" cxnId="{9185AE7C-85FB-492C-8AF1-FD28113C2186}">
      <dgm:prSet/>
      <dgm:spPr/>
      <dgm:t>
        <a:bodyPr/>
        <a:lstStyle/>
        <a:p>
          <a:endParaRPr lang="en-US"/>
        </a:p>
      </dgm:t>
    </dgm:pt>
    <dgm:pt modelId="{C5646528-5794-4D00-A947-34B66BCD0445}" type="sibTrans" cxnId="{9185AE7C-85FB-492C-8AF1-FD28113C2186}">
      <dgm:prSet/>
      <dgm:spPr/>
      <dgm:t>
        <a:bodyPr/>
        <a:lstStyle/>
        <a:p>
          <a:endParaRPr lang="en-US"/>
        </a:p>
      </dgm:t>
    </dgm:pt>
    <dgm:pt modelId="{1F72B0B2-7D28-4C73-992B-5AB73416DD92}">
      <dgm:prSet phldrT="[Text]" phldr="0" custT="1"/>
      <dgm:spPr/>
      <dgm:t>
        <a:bodyPr/>
        <a:lstStyle/>
        <a:p>
          <a:r>
            <a:rPr lang="en-GB" sz="1800" b="1" dirty="0" err="1"/>
            <a:t>Cymuned</a:t>
          </a:r>
          <a:r>
            <a:rPr lang="en-GB" sz="1800" b="1" dirty="0"/>
            <a:t> o </a:t>
          </a:r>
          <a:r>
            <a:rPr lang="en-GB" sz="1800" b="1" dirty="0" err="1"/>
            <a:t>Ymarfer</a:t>
          </a:r>
          <a:r>
            <a:rPr lang="en-GB" sz="1800" b="1" dirty="0"/>
            <a:t> – </a:t>
          </a:r>
          <a:r>
            <a:rPr lang="en-GB" sz="1800" b="1" dirty="0" err="1"/>
            <a:t>Athrawon</a:t>
          </a:r>
          <a:r>
            <a:rPr lang="en-GB" sz="1800" b="1" dirty="0"/>
            <a:t> </a:t>
          </a:r>
          <a:r>
            <a:rPr lang="en-GB" sz="1800" b="1" dirty="0" err="1"/>
            <a:t>ar</a:t>
          </a:r>
          <a:r>
            <a:rPr lang="en-GB" sz="1800" b="1" dirty="0"/>
            <a:t> X (Twitter) </a:t>
          </a:r>
        </a:p>
        <a:p>
          <a:r>
            <a:rPr lang="en-GB" sz="1800" b="1" dirty="0"/>
            <a:t>Community of Practice – Teachers on X/Twitter</a:t>
          </a:r>
        </a:p>
      </dgm:t>
    </dgm:pt>
    <dgm:pt modelId="{2ACE4637-EB78-4B80-8903-E60ACE177621}" type="parTrans" cxnId="{0B475822-610C-4B92-98C1-81F18D1DE89B}">
      <dgm:prSet/>
      <dgm:spPr/>
      <dgm:t>
        <a:bodyPr/>
        <a:lstStyle/>
        <a:p>
          <a:endParaRPr lang="en-GB"/>
        </a:p>
      </dgm:t>
    </dgm:pt>
    <dgm:pt modelId="{287E8FC8-3B3E-4762-B503-D6BCF85ACDB2}" type="sibTrans" cxnId="{0B475822-610C-4B92-98C1-81F18D1DE89B}">
      <dgm:prSet/>
      <dgm:spPr/>
      <dgm:t>
        <a:bodyPr/>
        <a:lstStyle/>
        <a:p>
          <a:endParaRPr lang="en-GB"/>
        </a:p>
      </dgm:t>
    </dgm:pt>
    <dgm:pt modelId="{40992916-2487-4372-9562-C7052C672A00}">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800" b="1" dirty="0" err="1"/>
            <a:t>Cymuned</a:t>
          </a:r>
          <a:r>
            <a:rPr lang="en-US" sz="1800" b="1" dirty="0"/>
            <a:t> o </a:t>
          </a:r>
          <a:r>
            <a:rPr lang="en-US" sz="1800" b="1" dirty="0" err="1"/>
            <a:t>Ddiddordeb</a:t>
          </a:r>
          <a:r>
            <a:rPr lang="en-US" sz="1800" b="1" dirty="0"/>
            <a:t> – </a:t>
          </a:r>
          <a:r>
            <a:rPr lang="en-US" sz="1800" b="1" dirty="0" err="1"/>
            <a:t>Clybiau</a:t>
          </a:r>
          <a:r>
            <a:rPr lang="en-US" sz="1800" b="1" dirty="0"/>
            <a:t> </a:t>
          </a:r>
          <a:r>
            <a:rPr lang="en-US" sz="1800" b="1" dirty="0" err="1"/>
            <a:t>Ffermwyr</a:t>
          </a:r>
          <a:r>
            <a:rPr lang="en-US" sz="1800" b="1" dirty="0"/>
            <a:t> </a:t>
          </a:r>
          <a:r>
            <a:rPr lang="en-US" sz="1800" b="1" dirty="0" err="1"/>
            <a:t>Ifanc</a:t>
          </a:r>
          <a:endParaRPr lang="en-US" sz="1800" b="1" dirty="0"/>
        </a:p>
        <a:p>
          <a:pPr marL="0" marR="0" lvl="0" indent="0" defTabSz="914400" eaLnBrk="1" fontAlgn="auto" latinLnBrk="0" hangingPunct="1">
            <a:lnSpc>
              <a:spcPct val="100000"/>
            </a:lnSpc>
            <a:spcBef>
              <a:spcPts val="0"/>
            </a:spcBef>
            <a:spcAft>
              <a:spcPts val="0"/>
            </a:spcAft>
            <a:buClrTx/>
            <a:buSzTx/>
            <a:buFontTx/>
            <a:buNone/>
            <a:tabLst/>
            <a:defRPr/>
          </a:pPr>
          <a:r>
            <a:rPr lang="en-US" sz="1800" b="1" dirty="0"/>
            <a:t> Community of Interest – Young Farmers Clubs</a:t>
          </a:r>
        </a:p>
        <a:p>
          <a:pPr marL="0" lvl="0" defTabSz="1155700">
            <a:lnSpc>
              <a:spcPct val="90000"/>
            </a:lnSpc>
            <a:spcBef>
              <a:spcPct val="0"/>
            </a:spcBef>
            <a:spcAft>
              <a:spcPct val="35000"/>
            </a:spcAft>
            <a:buNone/>
          </a:pPr>
          <a:endParaRPr lang="en-GB" sz="1600" dirty="0"/>
        </a:p>
      </dgm:t>
    </dgm:pt>
    <dgm:pt modelId="{4D57AC8D-FDB6-4F29-BA21-8F8C21D6A274}" type="parTrans" cxnId="{2D6C7ABD-994A-402D-9947-57B36164D3A9}">
      <dgm:prSet/>
      <dgm:spPr/>
      <dgm:t>
        <a:bodyPr/>
        <a:lstStyle/>
        <a:p>
          <a:endParaRPr lang="en-GB"/>
        </a:p>
      </dgm:t>
    </dgm:pt>
    <dgm:pt modelId="{DD7D51CC-AA93-4D38-ABDB-4A9C3CBAFE5E}" type="sibTrans" cxnId="{2D6C7ABD-994A-402D-9947-57B36164D3A9}">
      <dgm:prSet/>
      <dgm:spPr/>
      <dgm:t>
        <a:bodyPr/>
        <a:lstStyle/>
        <a:p>
          <a:endParaRPr lang="en-GB"/>
        </a:p>
      </dgm:t>
    </dgm:pt>
    <dgm:pt modelId="{F487E0F9-FEC0-431D-B851-C1382D99739E}" type="pres">
      <dgm:prSet presAssocID="{7539D495-2A49-474B-9A14-7F97AEB67711}" presName="linear" presStyleCnt="0">
        <dgm:presLayoutVars>
          <dgm:animLvl val="lvl"/>
          <dgm:resizeHandles val="exact"/>
        </dgm:presLayoutVars>
      </dgm:prSet>
      <dgm:spPr/>
    </dgm:pt>
    <dgm:pt modelId="{B009815E-36D5-4825-9B39-66D7BFB4B727}" type="pres">
      <dgm:prSet presAssocID="{0884512E-14DC-4401-8A07-6BF9E0223DD6}" presName="parentText" presStyleLbl="node1" presStyleIdx="0" presStyleCnt="5">
        <dgm:presLayoutVars>
          <dgm:chMax val="0"/>
          <dgm:bulletEnabled val="1"/>
        </dgm:presLayoutVars>
      </dgm:prSet>
      <dgm:spPr/>
    </dgm:pt>
    <dgm:pt modelId="{442F3A46-F565-4ABE-A77C-DEFB82E2B34E}" type="pres">
      <dgm:prSet presAssocID="{445B5FCE-0C34-46B2-B88D-27B1747A25DB}" presName="spacer" presStyleCnt="0"/>
      <dgm:spPr/>
    </dgm:pt>
    <dgm:pt modelId="{7C617D1B-E65B-4F81-A120-9D747AB4E28A}" type="pres">
      <dgm:prSet presAssocID="{1F72B0B2-7D28-4C73-992B-5AB73416DD92}" presName="parentText" presStyleLbl="node1" presStyleIdx="1" presStyleCnt="5">
        <dgm:presLayoutVars>
          <dgm:chMax val="0"/>
          <dgm:bulletEnabled val="1"/>
        </dgm:presLayoutVars>
      </dgm:prSet>
      <dgm:spPr/>
    </dgm:pt>
    <dgm:pt modelId="{0BB6AA1B-F0BF-4719-A4B5-305D6ADA1883}" type="pres">
      <dgm:prSet presAssocID="{287E8FC8-3B3E-4762-B503-D6BCF85ACDB2}" presName="spacer" presStyleCnt="0"/>
      <dgm:spPr/>
    </dgm:pt>
    <dgm:pt modelId="{4F00EA93-59D5-4FFF-983E-7F14D75F1771}" type="pres">
      <dgm:prSet presAssocID="{40992916-2487-4372-9562-C7052C672A00}" presName="parentText" presStyleLbl="node1" presStyleIdx="2" presStyleCnt="5">
        <dgm:presLayoutVars>
          <dgm:chMax val="0"/>
          <dgm:bulletEnabled val="1"/>
        </dgm:presLayoutVars>
      </dgm:prSet>
      <dgm:spPr/>
    </dgm:pt>
    <dgm:pt modelId="{A115AD75-CAFB-4CB9-9A04-7451A992AE6D}" type="pres">
      <dgm:prSet presAssocID="{DD7D51CC-AA93-4D38-ABDB-4A9C3CBAFE5E}" presName="spacer" presStyleCnt="0"/>
      <dgm:spPr/>
    </dgm:pt>
    <dgm:pt modelId="{0E79F718-71EB-495A-AC13-82AA59659110}" type="pres">
      <dgm:prSet presAssocID="{8A499E73-1424-4D2F-967E-D7203E87403A}" presName="parentText" presStyleLbl="node1" presStyleIdx="3" presStyleCnt="5">
        <dgm:presLayoutVars>
          <dgm:chMax val="0"/>
          <dgm:bulletEnabled val="1"/>
        </dgm:presLayoutVars>
      </dgm:prSet>
      <dgm:spPr/>
    </dgm:pt>
    <dgm:pt modelId="{6BD8249D-709C-49B2-BA77-AC3FFDC47D1D}" type="pres">
      <dgm:prSet presAssocID="{EC46B6FF-D297-437D-8FBD-BCC54D030218}" presName="spacer" presStyleCnt="0"/>
      <dgm:spPr/>
    </dgm:pt>
    <dgm:pt modelId="{ECF2D0FA-93F3-40B0-9FA0-119EEAE38AE9}" type="pres">
      <dgm:prSet presAssocID="{3B4B5B7E-D864-4EC7-AEED-7B1DF7D2C3FD}" presName="parentText" presStyleLbl="node1" presStyleIdx="4" presStyleCnt="5">
        <dgm:presLayoutVars>
          <dgm:chMax val="0"/>
          <dgm:bulletEnabled val="1"/>
        </dgm:presLayoutVars>
      </dgm:prSet>
      <dgm:spPr/>
    </dgm:pt>
  </dgm:ptLst>
  <dgm:cxnLst>
    <dgm:cxn modelId="{0B475822-610C-4B92-98C1-81F18D1DE89B}" srcId="{7539D495-2A49-474B-9A14-7F97AEB67711}" destId="{1F72B0B2-7D28-4C73-992B-5AB73416DD92}" srcOrd="1" destOrd="0" parTransId="{2ACE4637-EB78-4B80-8903-E60ACE177621}" sibTransId="{287E8FC8-3B3E-4762-B503-D6BCF85ACDB2}"/>
    <dgm:cxn modelId="{EA47882D-27B9-4777-B9AC-F40AD28D5C15}" type="presOf" srcId="{0884512E-14DC-4401-8A07-6BF9E0223DD6}" destId="{B009815E-36D5-4825-9B39-66D7BFB4B727}" srcOrd="0" destOrd="0" presId="urn:microsoft.com/office/officeart/2005/8/layout/vList2"/>
    <dgm:cxn modelId="{F8FC6D33-61A8-4F9C-8733-9152F6F5A7E2}" type="presOf" srcId="{40992916-2487-4372-9562-C7052C672A00}" destId="{4F00EA93-59D5-4FFF-983E-7F14D75F1771}" srcOrd="0" destOrd="0" presId="urn:microsoft.com/office/officeart/2005/8/layout/vList2"/>
    <dgm:cxn modelId="{AF99CA66-8AB6-4BD6-B297-4CE8E18AD82C}" type="presOf" srcId="{3B4B5B7E-D864-4EC7-AEED-7B1DF7D2C3FD}" destId="{ECF2D0FA-93F3-40B0-9FA0-119EEAE38AE9}" srcOrd="0" destOrd="0" presId="urn:microsoft.com/office/officeart/2005/8/layout/vList2"/>
    <dgm:cxn modelId="{B71B216D-D944-4AB4-8055-BB057B1A07D2}" type="presOf" srcId="{8A499E73-1424-4D2F-967E-D7203E87403A}" destId="{0E79F718-71EB-495A-AC13-82AA59659110}" srcOrd="0" destOrd="0" presId="urn:microsoft.com/office/officeart/2005/8/layout/vList2"/>
    <dgm:cxn modelId="{9185AE7C-85FB-492C-8AF1-FD28113C2186}" srcId="{7539D495-2A49-474B-9A14-7F97AEB67711}" destId="{3B4B5B7E-D864-4EC7-AEED-7B1DF7D2C3FD}" srcOrd="4" destOrd="0" parTransId="{199B8E68-3204-4FC2-91E8-0DD2D9A961C5}" sibTransId="{C5646528-5794-4D00-A947-34B66BCD0445}"/>
    <dgm:cxn modelId="{93EA8D80-19A5-4F40-B714-9AD6616A3D4B}" type="presOf" srcId="{1F72B0B2-7D28-4C73-992B-5AB73416DD92}" destId="{7C617D1B-E65B-4F81-A120-9D747AB4E28A}" srcOrd="0" destOrd="0" presId="urn:microsoft.com/office/officeart/2005/8/layout/vList2"/>
    <dgm:cxn modelId="{A58766A1-924E-4D55-9D04-A2D7A44B0FC5}" srcId="{7539D495-2A49-474B-9A14-7F97AEB67711}" destId="{8A499E73-1424-4D2F-967E-D7203E87403A}" srcOrd="3" destOrd="0" parTransId="{138E25DE-0F0D-4B6C-A25F-6657E4D2117B}" sibTransId="{EC46B6FF-D297-437D-8FBD-BCC54D030218}"/>
    <dgm:cxn modelId="{2D6C7ABD-994A-402D-9947-57B36164D3A9}" srcId="{7539D495-2A49-474B-9A14-7F97AEB67711}" destId="{40992916-2487-4372-9562-C7052C672A00}" srcOrd="2" destOrd="0" parTransId="{4D57AC8D-FDB6-4F29-BA21-8F8C21D6A274}" sibTransId="{DD7D51CC-AA93-4D38-ABDB-4A9C3CBAFE5E}"/>
    <dgm:cxn modelId="{FDA17BC1-B4BF-4A57-8077-C47D1F1D3ED0}" type="presOf" srcId="{7539D495-2A49-474B-9A14-7F97AEB67711}" destId="{F487E0F9-FEC0-431D-B851-C1382D99739E}" srcOrd="0" destOrd="0" presId="urn:microsoft.com/office/officeart/2005/8/layout/vList2"/>
    <dgm:cxn modelId="{94F6F8EC-3B1C-4831-80DF-CD8FC9B1AF82}" srcId="{7539D495-2A49-474B-9A14-7F97AEB67711}" destId="{0884512E-14DC-4401-8A07-6BF9E0223DD6}" srcOrd="0" destOrd="0" parTransId="{897AEE59-0FB6-4F0F-AB40-2AE7BDFA7765}" sibTransId="{445B5FCE-0C34-46B2-B88D-27B1747A25DB}"/>
    <dgm:cxn modelId="{38260553-D7D7-49BE-B18D-6F2849ACCAFA}" type="presParOf" srcId="{F487E0F9-FEC0-431D-B851-C1382D99739E}" destId="{B009815E-36D5-4825-9B39-66D7BFB4B727}" srcOrd="0" destOrd="0" presId="urn:microsoft.com/office/officeart/2005/8/layout/vList2"/>
    <dgm:cxn modelId="{1CD7DCCE-E1D3-4B79-95BE-F56A33FCCD49}" type="presParOf" srcId="{F487E0F9-FEC0-431D-B851-C1382D99739E}" destId="{442F3A46-F565-4ABE-A77C-DEFB82E2B34E}" srcOrd="1" destOrd="0" presId="urn:microsoft.com/office/officeart/2005/8/layout/vList2"/>
    <dgm:cxn modelId="{0B46EBBC-9713-439C-AD1C-3780232BC3BF}" type="presParOf" srcId="{F487E0F9-FEC0-431D-B851-C1382D99739E}" destId="{7C617D1B-E65B-4F81-A120-9D747AB4E28A}" srcOrd="2" destOrd="0" presId="urn:microsoft.com/office/officeart/2005/8/layout/vList2"/>
    <dgm:cxn modelId="{98531A4E-B305-4E4F-A257-879FB0593FF4}" type="presParOf" srcId="{F487E0F9-FEC0-431D-B851-C1382D99739E}" destId="{0BB6AA1B-F0BF-4719-A4B5-305D6ADA1883}" srcOrd="3" destOrd="0" presId="urn:microsoft.com/office/officeart/2005/8/layout/vList2"/>
    <dgm:cxn modelId="{2F125A53-690C-4EBF-8C2D-8D19401F6543}" type="presParOf" srcId="{F487E0F9-FEC0-431D-B851-C1382D99739E}" destId="{4F00EA93-59D5-4FFF-983E-7F14D75F1771}" srcOrd="4" destOrd="0" presId="urn:microsoft.com/office/officeart/2005/8/layout/vList2"/>
    <dgm:cxn modelId="{F3016D37-685C-42DE-A8AF-266D0628EB61}" type="presParOf" srcId="{F487E0F9-FEC0-431D-B851-C1382D99739E}" destId="{A115AD75-CAFB-4CB9-9A04-7451A992AE6D}" srcOrd="5" destOrd="0" presId="urn:microsoft.com/office/officeart/2005/8/layout/vList2"/>
    <dgm:cxn modelId="{02215DB6-07FB-4044-A4F1-D12B2F19341F}" type="presParOf" srcId="{F487E0F9-FEC0-431D-B851-C1382D99739E}" destId="{0E79F718-71EB-495A-AC13-82AA59659110}" srcOrd="6" destOrd="0" presId="urn:microsoft.com/office/officeart/2005/8/layout/vList2"/>
    <dgm:cxn modelId="{D0D452D9-A85A-4255-A4FC-CD88C83137C4}" type="presParOf" srcId="{F487E0F9-FEC0-431D-B851-C1382D99739E}" destId="{6BD8249D-709C-49B2-BA77-AC3FFDC47D1D}" srcOrd="7" destOrd="0" presId="urn:microsoft.com/office/officeart/2005/8/layout/vList2"/>
    <dgm:cxn modelId="{D0E895C3-8C28-4BAB-8292-26C5B36713DA}" type="presParOf" srcId="{F487E0F9-FEC0-431D-B851-C1382D99739E}" destId="{ECF2D0FA-93F3-40B0-9FA0-119EEAE38AE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85BDB-88A8-4D75-97C5-9B65DEF9E7CD}">
      <dsp:nvSpPr>
        <dsp:cNvPr id="0" name=""/>
        <dsp:cNvSpPr/>
      </dsp:nvSpPr>
      <dsp:spPr>
        <a:xfrm>
          <a:off x="1203282" y="356397"/>
          <a:ext cx="1298644" cy="1298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A8FB97-DB8E-4AF9-B1A2-5FF354C4C176}">
      <dsp:nvSpPr>
        <dsp:cNvPr id="0" name=""/>
        <dsp:cNvSpPr/>
      </dsp:nvSpPr>
      <dsp:spPr>
        <a:xfrm>
          <a:off x="409665" y="2035569"/>
          <a:ext cx="2885877"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err="1"/>
            <a:t>Ewch</a:t>
          </a:r>
          <a:r>
            <a:rPr lang="en-GB" sz="1400" kern="1200" dirty="0"/>
            <a:t> </a:t>
          </a:r>
          <a:r>
            <a:rPr lang="en-GB" sz="1400" kern="1200" dirty="0" err="1"/>
            <a:t>i</a:t>
          </a:r>
          <a:r>
            <a:rPr lang="en-GB" sz="1400" kern="1200" dirty="0"/>
            <a:t> </a:t>
          </a:r>
          <a:r>
            <a:rPr lang="en-GB" sz="1400" kern="1200" dirty="0" err="1"/>
            <a:t>grwpiau</a:t>
          </a:r>
          <a:r>
            <a:rPr lang="en-GB" sz="1400" kern="1200" dirty="0"/>
            <a:t> o 2 neu 3</a:t>
          </a:r>
          <a:endParaRPr lang="en-US" sz="1400" kern="1200" dirty="0"/>
        </a:p>
      </dsp:txBody>
      <dsp:txXfrm>
        <a:off x="409665" y="2035569"/>
        <a:ext cx="2885877" cy="855000"/>
      </dsp:txXfrm>
    </dsp:sp>
    <dsp:sp modelId="{78D5C41B-B111-47D4-9CEB-4DCDA70A9183}">
      <dsp:nvSpPr>
        <dsp:cNvPr id="0" name=""/>
        <dsp:cNvSpPr/>
      </dsp:nvSpPr>
      <dsp:spPr>
        <a:xfrm>
          <a:off x="4594188" y="356397"/>
          <a:ext cx="1298644" cy="1298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2B6F32-D579-4813-8377-29DD3E518217}">
      <dsp:nvSpPr>
        <dsp:cNvPr id="0" name=""/>
        <dsp:cNvSpPr/>
      </dsp:nvSpPr>
      <dsp:spPr>
        <a:xfrm>
          <a:off x="3800572" y="2035569"/>
          <a:ext cx="2885877"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err="1"/>
            <a:t>Chwiliwch</a:t>
          </a:r>
          <a:r>
            <a:rPr lang="en-GB" sz="1400" kern="1200" dirty="0"/>
            <a:t> am 3 </a:t>
          </a:r>
          <a:r>
            <a:rPr lang="en-GB" sz="1400" kern="1200" dirty="0" err="1"/>
            <a:t>peth</a:t>
          </a:r>
          <a:r>
            <a:rPr lang="en-GB" sz="1400" kern="1200" dirty="0"/>
            <a:t> </a:t>
          </a:r>
          <a:r>
            <a:rPr lang="en-GB" sz="1400" kern="1200" dirty="0" err="1"/>
            <a:t>sydd</a:t>
          </a:r>
          <a:r>
            <a:rPr lang="en-GB" sz="1400" kern="1200" dirty="0"/>
            <a:t> </a:t>
          </a:r>
          <a:r>
            <a:rPr lang="en-GB" sz="1400" kern="1200" dirty="0" err="1"/>
            <a:t>gennych</a:t>
          </a:r>
          <a:r>
            <a:rPr lang="en-GB" sz="1400" kern="1200" dirty="0"/>
            <a:t> </a:t>
          </a:r>
          <a:r>
            <a:rPr lang="en-GB" sz="1400" kern="1200" dirty="0" err="1"/>
            <a:t>yn</a:t>
          </a:r>
          <a:r>
            <a:rPr lang="en-GB" sz="1400" kern="1200" dirty="0"/>
            <a:t> </a:t>
          </a:r>
          <a:r>
            <a:rPr lang="en-GB" sz="1400" kern="1200" dirty="0" err="1"/>
            <a:t>gyffredin</a:t>
          </a:r>
          <a:r>
            <a:rPr lang="en-GB" sz="1400" kern="1200" dirty="0"/>
            <a:t>.</a:t>
          </a:r>
        </a:p>
        <a:p>
          <a:pPr marL="0" lvl="0" indent="0" algn="ctr" defTabSz="622300">
            <a:lnSpc>
              <a:spcPct val="90000"/>
            </a:lnSpc>
            <a:spcBef>
              <a:spcPct val="0"/>
            </a:spcBef>
            <a:spcAft>
              <a:spcPct val="35000"/>
            </a:spcAft>
            <a:buNone/>
          </a:pPr>
          <a:r>
            <a:rPr lang="en-US" sz="1400" kern="1200" dirty="0"/>
            <a:t>Amser: 5 </a:t>
          </a:r>
          <a:r>
            <a:rPr lang="en-US" sz="1400" kern="1200" dirty="0" err="1"/>
            <a:t>munud</a:t>
          </a:r>
          <a:endParaRPr lang="en-US" sz="1400" kern="1200" dirty="0"/>
        </a:p>
      </dsp:txBody>
      <dsp:txXfrm>
        <a:off x="3800572" y="2035569"/>
        <a:ext cx="2885877" cy="855000"/>
      </dsp:txXfrm>
    </dsp:sp>
    <dsp:sp modelId="{34268595-7A87-4E74-8393-97A2C0250786}">
      <dsp:nvSpPr>
        <dsp:cNvPr id="0" name=""/>
        <dsp:cNvSpPr/>
      </dsp:nvSpPr>
      <dsp:spPr>
        <a:xfrm>
          <a:off x="7985094" y="356397"/>
          <a:ext cx="1298644" cy="1298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BE8C1E-DCD6-48C1-8816-256416F66A83}">
      <dsp:nvSpPr>
        <dsp:cNvPr id="0" name=""/>
        <dsp:cNvSpPr/>
      </dsp:nvSpPr>
      <dsp:spPr>
        <a:xfrm>
          <a:off x="7191478" y="2035569"/>
          <a:ext cx="2885877"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Ni all y 3 </a:t>
          </a:r>
          <a:r>
            <a:rPr lang="en-GB" sz="1200" kern="1200" dirty="0" err="1"/>
            <a:t>peth</a:t>
          </a:r>
          <a:r>
            <a:rPr lang="en-GB" sz="1200" kern="1200" dirty="0"/>
            <a:t> fod </a:t>
          </a:r>
          <a:r>
            <a:rPr lang="en-GB" sz="1200" kern="1200" dirty="0" err="1"/>
            <a:t>yn</a:t>
          </a:r>
          <a:r>
            <a:rPr lang="en-GB" sz="1200" kern="1200" dirty="0"/>
            <a:t> </a:t>
          </a:r>
          <a:r>
            <a:rPr lang="en-GB" sz="1200" kern="1200" dirty="0" err="1"/>
            <a:t>amlwg</a:t>
          </a:r>
          <a:r>
            <a:rPr lang="en-GB" sz="1200" kern="1200" dirty="0"/>
            <a:t> </a:t>
          </a:r>
          <a:r>
            <a:rPr lang="en-GB" sz="1200" kern="1200" dirty="0" err="1"/>
            <a:t>i</a:t>
          </a:r>
          <a:r>
            <a:rPr lang="en-GB" sz="1200" kern="1200" dirty="0"/>
            <a:t> eraill (</a:t>
          </a:r>
          <a:r>
            <a:rPr lang="en-GB" sz="1200" kern="1200" dirty="0" err="1"/>
            <a:t>e.e.</a:t>
          </a:r>
          <a:r>
            <a:rPr lang="en-GB" sz="1200" kern="1200" dirty="0"/>
            <a:t> </a:t>
          </a:r>
          <a:r>
            <a:rPr lang="en-GB" sz="1200" kern="1200" dirty="0" err="1"/>
            <a:t>pob</a:t>
          </a:r>
          <a:r>
            <a:rPr lang="en-GB" sz="1200" kern="1200" dirty="0"/>
            <a:t> un </a:t>
          </a:r>
          <a:r>
            <a:rPr lang="en-GB" sz="1200" kern="1200" dirty="0" err="1"/>
            <a:t>yn</a:t>
          </a:r>
          <a:r>
            <a:rPr lang="en-GB" sz="1200" kern="1200" dirty="0"/>
            <a:t> y grwp </a:t>
          </a:r>
          <a:r>
            <a:rPr lang="en-GB" sz="1200" kern="1200" dirty="0" err="1"/>
            <a:t>yn</a:t>
          </a:r>
          <a:r>
            <a:rPr lang="en-GB" sz="1200" kern="1200" dirty="0"/>
            <a:t> </a:t>
          </a:r>
          <a:r>
            <a:rPr lang="en-GB" sz="1200" kern="1200" dirty="0" err="1"/>
            <a:t>ferch</a:t>
          </a:r>
          <a:r>
            <a:rPr lang="en-GB" sz="1200" kern="1200" dirty="0"/>
            <a:t>). </a:t>
          </a:r>
          <a:r>
            <a:rPr lang="en-GB" sz="1200" kern="1200" dirty="0" err="1"/>
            <a:t>Esiamplau</a:t>
          </a:r>
          <a:r>
            <a:rPr lang="en-GB" sz="1200" kern="1200" dirty="0"/>
            <a:t>: </a:t>
          </a:r>
          <a:r>
            <a:rPr lang="en-GB" sz="1200" kern="1200" dirty="0" err="1"/>
            <a:t>wedi</a:t>
          </a:r>
          <a:r>
            <a:rPr lang="en-GB" sz="1200" kern="1200" dirty="0"/>
            <a:t> </a:t>
          </a:r>
          <a:r>
            <a:rPr lang="en-GB" sz="1200" kern="1200" dirty="0" err="1"/>
            <a:t>geni</a:t>
          </a:r>
          <a:r>
            <a:rPr lang="en-GB" sz="1200" kern="1200" dirty="0"/>
            <a:t> </a:t>
          </a:r>
          <a:r>
            <a:rPr lang="en-GB" sz="1200" kern="1200" dirty="0" err="1"/>
            <a:t>yn</a:t>
          </a:r>
          <a:r>
            <a:rPr lang="en-GB" sz="1200" kern="1200" dirty="0"/>
            <a:t> yr un </a:t>
          </a:r>
          <a:r>
            <a:rPr lang="en-GB" sz="1200" kern="1200" dirty="0" err="1"/>
            <a:t>ddinas</a:t>
          </a:r>
          <a:r>
            <a:rPr lang="en-GB" sz="1200" kern="1200" dirty="0"/>
            <a:t>, </a:t>
          </a:r>
          <a:r>
            <a:rPr lang="en-GB" sz="1200" kern="1200" dirty="0" err="1"/>
            <a:t>pawb</a:t>
          </a:r>
          <a:r>
            <a:rPr lang="en-GB" sz="1200" kern="1200" dirty="0"/>
            <a:t> a </a:t>
          </a:r>
          <a:r>
            <a:rPr lang="en-GB" sz="1200" kern="1200" dirty="0" err="1"/>
            <a:t>dau</a:t>
          </a:r>
          <a:r>
            <a:rPr lang="en-GB" sz="1200" kern="1200" dirty="0"/>
            <a:t> </a:t>
          </a:r>
          <a:r>
            <a:rPr lang="en-GB" sz="1200" kern="1200" dirty="0" err="1"/>
            <a:t>frawd</a:t>
          </a:r>
          <a:r>
            <a:rPr lang="en-GB" sz="1200" kern="1200" dirty="0"/>
            <a:t> neu </a:t>
          </a:r>
          <a:r>
            <a:rPr lang="en-GB" sz="1200" kern="1200" dirty="0" err="1"/>
            <a:t>chwaer</a:t>
          </a:r>
          <a:r>
            <a:rPr lang="en-GB" sz="1200" kern="1200" dirty="0"/>
            <a:t>. </a:t>
          </a:r>
          <a:r>
            <a:rPr lang="en-GB" sz="1200" kern="1200" dirty="0" err="1"/>
            <a:t>pawb</a:t>
          </a:r>
          <a:r>
            <a:rPr lang="en-GB" sz="1200" kern="1200" dirty="0"/>
            <a:t> </a:t>
          </a:r>
          <a:r>
            <a:rPr lang="en-GB" sz="1200" kern="1200" dirty="0" err="1"/>
            <a:t>yn</a:t>
          </a:r>
          <a:r>
            <a:rPr lang="en-GB" sz="1200" kern="1200" dirty="0"/>
            <a:t> </a:t>
          </a:r>
          <a:r>
            <a:rPr lang="en-GB" sz="1200" kern="1200" dirty="0" err="1"/>
            <a:t>arddangos</a:t>
          </a:r>
          <a:r>
            <a:rPr lang="en-GB" sz="1200" kern="1200" dirty="0"/>
            <a:t> </a:t>
          </a:r>
          <a:r>
            <a:rPr lang="en-GB" sz="1200" kern="1200" dirty="0" err="1"/>
            <a:t>anifeiliaid</a:t>
          </a:r>
          <a:r>
            <a:rPr lang="en-GB" sz="1200" kern="1200" dirty="0"/>
            <a:t> </a:t>
          </a:r>
          <a:r>
            <a:rPr lang="en-GB" sz="1200" kern="1200" dirty="0" err="1"/>
            <a:t>mewn</a:t>
          </a:r>
          <a:r>
            <a:rPr lang="en-GB" sz="1200" kern="1200" dirty="0"/>
            <a:t> </a:t>
          </a:r>
          <a:r>
            <a:rPr lang="en-GB" sz="1200" kern="1200" dirty="0" err="1"/>
            <a:t>sioeau</a:t>
          </a:r>
          <a:r>
            <a:rPr lang="en-GB" sz="1200" kern="1200" dirty="0"/>
            <a:t>)</a:t>
          </a:r>
          <a:endParaRPr lang="en-US" sz="1200" kern="1200" dirty="0"/>
        </a:p>
      </dsp:txBody>
      <dsp:txXfrm>
        <a:off x="7191478" y="2035569"/>
        <a:ext cx="2885877" cy="8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9815E-36D5-4825-9B39-66D7BFB4B727}">
      <dsp:nvSpPr>
        <dsp:cNvPr id="0" name=""/>
        <dsp:cNvSpPr/>
      </dsp:nvSpPr>
      <dsp:spPr>
        <a:xfrm>
          <a:off x="0" y="177099"/>
          <a:ext cx="5914209" cy="1053000"/>
        </a:xfrm>
        <a:prstGeom prst="roundRect">
          <a:avLst/>
        </a:prstGeom>
        <a:solidFill>
          <a:srgbClr val="FC2204"/>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err="1"/>
            <a:t>Cymuned</a:t>
          </a:r>
          <a:r>
            <a:rPr lang="en-GB" sz="1800" b="1" kern="1200" dirty="0"/>
            <a:t> o Le - Aberaeron </a:t>
          </a:r>
        </a:p>
        <a:p>
          <a:pPr marL="0" lvl="0" indent="0" algn="l" defTabSz="800100">
            <a:lnSpc>
              <a:spcPct val="90000"/>
            </a:lnSpc>
            <a:spcBef>
              <a:spcPct val="0"/>
            </a:spcBef>
            <a:spcAft>
              <a:spcPct val="35000"/>
            </a:spcAft>
            <a:buNone/>
          </a:pPr>
          <a:r>
            <a:rPr lang="en-GB" sz="1800" b="1" kern="1200" dirty="0"/>
            <a:t>Community of Place - Aberaeron</a:t>
          </a:r>
          <a:endParaRPr lang="en-US" sz="1800" b="1" kern="1200" dirty="0"/>
        </a:p>
      </dsp:txBody>
      <dsp:txXfrm>
        <a:off x="51403" y="228502"/>
        <a:ext cx="5811403" cy="950194"/>
      </dsp:txXfrm>
    </dsp:sp>
    <dsp:sp modelId="{7C617D1B-E65B-4F81-A120-9D747AB4E28A}">
      <dsp:nvSpPr>
        <dsp:cNvPr id="0" name=""/>
        <dsp:cNvSpPr/>
      </dsp:nvSpPr>
      <dsp:spPr>
        <a:xfrm>
          <a:off x="0" y="1276179"/>
          <a:ext cx="5914209" cy="1053000"/>
        </a:xfrm>
        <a:prstGeom prst="roundRect">
          <a:avLst/>
        </a:prstGeom>
        <a:gradFill rotWithShape="0">
          <a:gsLst>
            <a:gs pos="0">
              <a:schemeClr val="accent2">
                <a:hueOff val="4265922"/>
                <a:satOff val="-389"/>
                <a:lumOff val="5245"/>
                <a:alphaOff val="0"/>
                <a:satMod val="103000"/>
                <a:lumMod val="102000"/>
                <a:tint val="94000"/>
              </a:schemeClr>
            </a:gs>
            <a:gs pos="50000">
              <a:schemeClr val="accent2">
                <a:hueOff val="4265922"/>
                <a:satOff val="-389"/>
                <a:lumOff val="5245"/>
                <a:alphaOff val="0"/>
                <a:satMod val="110000"/>
                <a:lumMod val="100000"/>
                <a:shade val="100000"/>
              </a:schemeClr>
            </a:gs>
            <a:gs pos="100000">
              <a:schemeClr val="accent2">
                <a:hueOff val="4265922"/>
                <a:satOff val="-389"/>
                <a:lumOff val="52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err="1"/>
            <a:t>Cymuned</a:t>
          </a:r>
          <a:r>
            <a:rPr lang="en-GB" sz="1800" b="1" kern="1200" dirty="0"/>
            <a:t> o </a:t>
          </a:r>
          <a:r>
            <a:rPr lang="en-GB" sz="1800" b="1" kern="1200" dirty="0" err="1"/>
            <a:t>Ymarfer</a:t>
          </a:r>
          <a:r>
            <a:rPr lang="en-GB" sz="1800" b="1" kern="1200" dirty="0"/>
            <a:t> – </a:t>
          </a:r>
          <a:r>
            <a:rPr lang="en-GB" sz="1800" b="1" kern="1200" dirty="0" err="1"/>
            <a:t>Athrawon</a:t>
          </a:r>
          <a:r>
            <a:rPr lang="en-GB" sz="1800" b="1" kern="1200" dirty="0"/>
            <a:t> </a:t>
          </a:r>
          <a:r>
            <a:rPr lang="en-GB" sz="1800" b="1" kern="1200" dirty="0" err="1"/>
            <a:t>ar</a:t>
          </a:r>
          <a:r>
            <a:rPr lang="en-GB" sz="1800" b="1" kern="1200" dirty="0"/>
            <a:t> X (Twitter) </a:t>
          </a:r>
        </a:p>
        <a:p>
          <a:pPr marL="0" lvl="0" indent="0" algn="l" defTabSz="800100">
            <a:lnSpc>
              <a:spcPct val="90000"/>
            </a:lnSpc>
            <a:spcBef>
              <a:spcPct val="0"/>
            </a:spcBef>
            <a:spcAft>
              <a:spcPct val="35000"/>
            </a:spcAft>
            <a:buNone/>
          </a:pPr>
          <a:r>
            <a:rPr lang="en-GB" sz="1800" b="1" kern="1200" dirty="0"/>
            <a:t>Community of Practice – Teachers on X/Twitter</a:t>
          </a:r>
        </a:p>
      </dsp:txBody>
      <dsp:txXfrm>
        <a:off x="51403" y="1327582"/>
        <a:ext cx="5811403" cy="950194"/>
      </dsp:txXfrm>
    </dsp:sp>
    <dsp:sp modelId="{4F00EA93-59D5-4FFF-983E-7F14D75F1771}">
      <dsp:nvSpPr>
        <dsp:cNvPr id="0" name=""/>
        <dsp:cNvSpPr/>
      </dsp:nvSpPr>
      <dsp:spPr>
        <a:xfrm>
          <a:off x="0" y="2375259"/>
          <a:ext cx="5914209" cy="1053000"/>
        </a:xfrm>
        <a:prstGeom prst="roundRect">
          <a:avLst/>
        </a:prstGeom>
        <a:gradFill rotWithShape="0">
          <a:gsLst>
            <a:gs pos="0">
              <a:schemeClr val="accent2">
                <a:hueOff val="8531844"/>
                <a:satOff val="-779"/>
                <a:lumOff val="10490"/>
                <a:alphaOff val="0"/>
                <a:satMod val="103000"/>
                <a:lumMod val="102000"/>
                <a:tint val="94000"/>
              </a:schemeClr>
            </a:gs>
            <a:gs pos="50000">
              <a:schemeClr val="accent2">
                <a:hueOff val="8531844"/>
                <a:satOff val="-779"/>
                <a:lumOff val="10490"/>
                <a:alphaOff val="0"/>
                <a:satMod val="110000"/>
                <a:lumMod val="100000"/>
                <a:shade val="100000"/>
              </a:schemeClr>
            </a:gs>
            <a:gs pos="100000">
              <a:schemeClr val="accent2">
                <a:hueOff val="8531844"/>
                <a:satOff val="-779"/>
                <a:lumOff val="10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US" sz="1800" b="1" kern="1200" dirty="0" err="1"/>
            <a:t>Cymuned</a:t>
          </a:r>
          <a:r>
            <a:rPr lang="en-US" sz="1800" b="1" kern="1200" dirty="0"/>
            <a:t> o </a:t>
          </a:r>
          <a:r>
            <a:rPr lang="en-US" sz="1800" b="1" kern="1200" dirty="0" err="1"/>
            <a:t>Ddiddordeb</a:t>
          </a:r>
          <a:r>
            <a:rPr lang="en-US" sz="1800" b="1" kern="1200" dirty="0"/>
            <a:t> – </a:t>
          </a:r>
          <a:r>
            <a:rPr lang="en-US" sz="1800" b="1" kern="1200" dirty="0" err="1"/>
            <a:t>Clybiau</a:t>
          </a:r>
          <a:r>
            <a:rPr lang="en-US" sz="1800" b="1" kern="1200" dirty="0"/>
            <a:t> </a:t>
          </a:r>
          <a:r>
            <a:rPr lang="en-US" sz="1800" b="1" kern="1200" dirty="0" err="1"/>
            <a:t>Ffermwyr</a:t>
          </a:r>
          <a:r>
            <a:rPr lang="en-US" sz="1800" b="1" kern="1200" dirty="0"/>
            <a:t> </a:t>
          </a:r>
          <a:r>
            <a:rPr lang="en-US" sz="1800" b="1" kern="1200" dirty="0" err="1"/>
            <a:t>Ifanc</a:t>
          </a:r>
          <a:endParaRPr lang="en-US" sz="1800" b="1" kern="1200" dirty="0"/>
        </a:p>
        <a:p>
          <a:pPr marL="0" marR="0" lvl="0" indent="0" algn="l" defTabSz="914400" eaLnBrk="1" fontAlgn="auto" latinLnBrk="0" hangingPunct="1">
            <a:lnSpc>
              <a:spcPct val="100000"/>
            </a:lnSpc>
            <a:spcBef>
              <a:spcPts val="0"/>
            </a:spcBef>
            <a:spcAft>
              <a:spcPts val="0"/>
            </a:spcAft>
            <a:buClrTx/>
            <a:buSzTx/>
            <a:buFontTx/>
            <a:buNone/>
            <a:tabLst/>
            <a:defRPr/>
          </a:pPr>
          <a:r>
            <a:rPr lang="en-US" sz="1800" b="1" kern="1200" dirty="0"/>
            <a:t> Community of Interest – Young Farmers Clubs</a:t>
          </a:r>
        </a:p>
        <a:p>
          <a:pPr marL="0" lvl="0" algn="l" defTabSz="1155700">
            <a:lnSpc>
              <a:spcPct val="90000"/>
            </a:lnSpc>
            <a:spcBef>
              <a:spcPct val="0"/>
            </a:spcBef>
            <a:spcAft>
              <a:spcPct val="35000"/>
            </a:spcAft>
            <a:buNone/>
          </a:pPr>
          <a:endParaRPr lang="en-GB" sz="1600" kern="1200" dirty="0"/>
        </a:p>
      </dsp:txBody>
      <dsp:txXfrm>
        <a:off x="51403" y="2426662"/>
        <a:ext cx="5811403" cy="950194"/>
      </dsp:txXfrm>
    </dsp:sp>
    <dsp:sp modelId="{0E79F718-71EB-495A-AC13-82AA59659110}">
      <dsp:nvSpPr>
        <dsp:cNvPr id="0" name=""/>
        <dsp:cNvSpPr/>
      </dsp:nvSpPr>
      <dsp:spPr>
        <a:xfrm>
          <a:off x="0" y="3474339"/>
          <a:ext cx="5914209" cy="1053000"/>
        </a:xfrm>
        <a:prstGeom prst="roundRect">
          <a:avLst/>
        </a:prstGeom>
        <a:gradFill rotWithShape="0">
          <a:gsLst>
            <a:gs pos="0">
              <a:schemeClr val="accent2">
                <a:hueOff val="12797767"/>
                <a:satOff val="-1168"/>
                <a:lumOff val="15734"/>
                <a:alphaOff val="0"/>
                <a:satMod val="103000"/>
                <a:lumMod val="102000"/>
                <a:tint val="94000"/>
              </a:schemeClr>
            </a:gs>
            <a:gs pos="50000">
              <a:schemeClr val="accent2">
                <a:hueOff val="12797767"/>
                <a:satOff val="-1168"/>
                <a:lumOff val="15734"/>
                <a:alphaOff val="0"/>
                <a:satMod val="110000"/>
                <a:lumMod val="100000"/>
                <a:shade val="100000"/>
              </a:schemeClr>
            </a:gs>
            <a:gs pos="100000">
              <a:schemeClr val="accent2">
                <a:hueOff val="12797767"/>
                <a:satOff val="-1168"/>
                <a:lumOff val="157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GB" sz="1600" b="1" kern="1200" dirty="0" err="1"/>
            <a:t>Cymuned</a:t>
          </a:r>
          <a:r>
            <a:rPr lang="en-GB" sz="1600" b="1" kern="1200" dirty="0"/>
            <a:t> o </a:t>
          </a:r>
          <a:r>
            <a:rPr lang="en-GB" sz="1600" b="1" kern="1200" dirty="0" err="1"/>
            <a:t>Hunaniaeth</a:t>
          </a:r>
          <a:r>
            <a:rPr lang="en-GB" sz="1600" b="1" kern="1200" dirty="0"/>
            <a:t> – </a:t>
          </a:r>
          <a:r>
            <a:rPr lang="en-GB" sz="1600" b="1" kern="1200" dirty="0" err="1"/>
            <a:t>Cymunedau</a:t>
          </a:r>
          <a:r>
            <a:rPr lang="en-GB" sz="1600" b="1" kern="1200" dirty="0"/>
            <a:t> cyfrwng Cymraeg</a:t>
          </a:r>
        </a:p>
        <a:p>
          <a:pPr marL="0" marR="0" lvl="0" indent="0" algn="l" defTabSz="914400" eaLnBrk="1" fontAlgn="auto" latinLnBrk="0" hangingPunct="1">
            <a:lnSpc>
              <a:spcPct val="100000"/>
            </a:lnSpc>
            <a:spcBef>
              <a:spcPts val="0"/>
            </a:spcBef>
            <a:spcAft>
              <a:spcPts val="0"/>
            </a:spcAft>
            <a:buClrTx/>
            <a:buSzTx/>
            <a:buFontTx/>
            <a:buNone/>
            <a:tabLst/>
            <a:defRPr/>
          </a:pPr>
          <a:r>
            <a:rPr lang="en-GB" sz="1600" b="1" kern="1200" dirty="0"/>
            <a:t> Community of Identity – Welsh-language communities</a:t>
          </a:r>
          <a:endParaRPr lang="en-US" sz="1600" b="1" kern="1200" dirty="0"/>
        </a:p>
        <a:p>
          <a:pPr marL="0" lvl="0" algn="l" defTabSz="1022350">
            <a:lnSpc>
              <a:spcPct val="90000"/>
            </a:lnSpc>
            <a:spcBef>
              <a:spcPct val="0"/>
            </a:spcBef>
            <a:spcAft>
              <a:spcPct val="35000"/>
            </a:spcAft>
            <a:buNone/>
          </a:pPr>
          <a:endParaRPr lang="en-US" sz="1600" kern="1200" dirty="0"/>
        </a:p>
      </dsp:txBody>
      <dsp:txXfrm>
        <a:off x="51403" y="3525742"/>
        <a:ext cx="5811403" cy="950194"/>
      </dsp:txXfrm>
    </dsp:sp>
    <dsp:sp modelId="{ECF2D0FA-93F3-40B0-9FA0-119EEAE38AE9}">
      <dsp:nvSpPr>
        <dsp:cNvPr id="0" name=""/>
        <dsp:cNvSpPr/>
      </dsp:nvSpPr>
      <dsp:spPr>
        <a:xfrm>
          <a:off x="0" y="4573419"/>
          <a:ext cx="5914209" cy="1053000"/>
        </a:xfrm>
        <a:prstGeom prst="roundRect">
          <a:avLst/>
        </a:prstGeom>
        <a:gradFill rotWithShape="0">
          <a:gsLst>
            <a:gs pos="0">
              <a:schemeClr val="accent2">
                <a:hueOff val="17063688"/>
                <a:satOff val="-1558"/>
                <a:lumOff val="20979"/>
                <a:alphaOff val="0"/>
                <a:satMod val="103000"/>
                <a:lumMod val="102000"/>
                <a:tint val="94000"/>
              </a:schemeClr>
            </a:gs>
            <a:gs pos="50000">
              <a:schemeClr val="accent2">
                <a:hueOff val="17063688"/>
                <a:satOff val="-1558"/>
                <a:lumOff val="20979"/>
                <a:alphaOff val="0"/>
                <a:satMod val="110000"/>
                <a:lumMod val="100000"/>
                <a:shade val="100000"/>
              </a:schemeClr>
            </a:gs>
            <a:gs pos="100000">
              <a:schemeClr val="accent2">
                <a:hueOff val="17063688"/>
                <a:satOff val="-1558"/>
                <a:lumOff val="209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err="1"/>
            <a:t>Cymuned</a:t>
          </a:r>
          <a:r>
            <a:rPr lang="en-US" sz="1800" b="1" kern="1200" dirty="0"/>
            <a:t> </a:t>
          </a:r>
          <a:r>
            <a:rPr lang="en-US" sz="1800" b="1" kern="1200" dirty="0" err="1"/>
            <a:t>Ddigidol</a:t>
          </a:r>
          <a:r>
            <a:rPr lang="en-US" sz="1800" b="1" kern="1200" dirty="0"/>
            <a:t> – </a:t>
          </a:r>
          <a:r>
            <a:rPr lang="en-US" sz="1800" b="1" kern="1200" dirty="0" err="1"/>
            <a:t>Rhwydweithiau</a:t>
          </a:r>
          <a:r>
            <a:rPr lang="en-US" sz="1800" b="1" kern="1200" dirty="0"/>
            <a:t> </a:t>
          </a:r>
          <a:r>
            <a:rPr lang="en-US" sz="1800" b="1" kern="1200" dirty="0" err="1"/>
            <a:t>gemau</a:t>
          </a:r>
          <a:r>
            <a:rPr lang="en-US" sz="1800" b="1" kern="1200" dirty="0"/>
            <a:t> </a:t>
          </a:r>
          <a:r>
            <a:rPr lang="en-US" sz="1800" b="1" kern="1200" dirty="0" err="1"/>
            <a:t>arlein</a:t>
          </a:r>
          <a:r>
            <a:rPr lang="en-US" sz="1800" b="1" kern="1200" dirty="0"/>
            <a:t> </a:t>
          </a:r>
        </a:p>
        <a:p>
          <a:pPr marL="0" lvl="0" indent="0" algn="l" defTabSz="800100">
            <a:lnSpc>
              <a:spcPct val="90000"/>
            </a:lnSpc>
            <a:spcBef>
              <a:spcPct val="0"/>
            </a:spcBef>
            <a:spcAft>
              <a:spcPct val="35000"/>
            </a:spcAft>
            <a:buNone/>
          </a:pPr>
          <a:r>
            <a:rPr lang="en-US" sz="1800" b="1" kern="1200" dirty="0"/>
            <a:t>Digital community – Online gaming networks</a:t>
          </a:r>
        </a:p>
      </dsp:txBody>
      <dsp:txXfrm>
        <a:off x="51403" y="4624822"/>
        <a:ext cx="5811403" cy="95019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814A9A5-12CD-4AEC-9EB0-D7A53244CB2E}" type="datetimeFigureOut">
              <a:rPr lang="en-GB" smtClean="0"/>
              <a:pPr/>
              <a:t>15/09/2026</a:t>
            </a:fld>
            <a:endParaRPr lang="en-GB"/>
          </a:p>
        </p:txBody>
      </p:sp>
      <p:sp>
        <p:nvSpPr>
          <p:cNvPr id="4" name="Slide Image Placeholder 3"/>
          <p:cNvSpPr>
            <a:spLocks noGrp="1" noRot="1" noChangeAspect="1"/>
          </p:cNvSpPr>
          <p:nvPr>
            <p:ph type="sldImg" idx="2"/>
          </p:nvPr>
        </p:nvSpPr>
        <p:spPr>
          <a:xfrm>
            <a:off x="84138" y="731838"/>
            <a:ext cx="65008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D8F5F6E1-767C-4698-8C29-AF2E2DC370D2}" type="slidenum">
              <a:rPr lang="en-GB" smtClean="0"/>
              <a:pPr/>
              <a:t>‹#›</a:t>
            </a:fld>
            <a:endParaRPr lang="en-GB"/>
          </a:p>
        </p:txBody>
      </p:sp>
    </p:spTree>
    <p:extLst>
      <p:ext uri="{BB962C8B-B14F-4D97-AF65-F5344CB8AC3E}">
        <p14:creationId xmlns:p14="http://schemas.microsoft.com/office/powerpoint/2010/main" val="60213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5F6E1-767C-4698-8C29-AF2E2DC370D2}" type="slidenum">
              <a:rPr lang="en-GB" smtClean="0"/>
              <a:pPr/>
              <a:t>1</a:t>
            </a:fld>
            <a:endParaRPr lang="en-GB"/>
          </a:p>
        </p:txBody>
      </p:sp>
    </p:spTree>
    <p:extLst>
      <p:ext uri="{BB962C8B-B14F-4D97-AF65-F5344CB8AC3E}">
        <p14:creationId xmlns:p14="http://schemas.microsoft.com/office/powerpoint/2010/main" val="1575472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AEFD3B-8B85-41A0-8FE3-FF57376F24D0}" type="slidenum">
              <a:rPr lang="en-GB" smtClean="0"/>
              <a:t>2</a:t>
            </a:fld>
            <a:endParaRPr lang="en-GB"/>
          </a:p>
        </p:txBody>
      </p:sp>
    </p:spTree>
    <p:extLst>
      <p:ext uri="{BB962C8B-B14F-4D97-AF65-F5344CB8AC3E}">
        <p14:creationId xmlns:p14="http://schemas.microsoft.com/office/powerpoint/2010/main" val="405859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a:t>
            </a:r>
            <a:r>
              <a:rPr lang="en-GB" baseline="0" dirty="0"/>
              <a:t> discussion</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7CAEFD3B-8B85-41A0-8FE3-FF57376F24D0}" type="slidenum">
              <a:rPr lang="en-GB" smtClean="0"/>
              <a:t>5</a:t>
            </a:fld>
            <a:endParaRPr lang="en-GB"/>
          </a:p>
        </p:txBody>
      </p:sp>
    </p:spTree>
    <p:extLst>
      <p:ext uri="{BB962C8B-B14F-4D97-AF65-F5344CB8AC3E}">
        <p14:creationId xmlns:p14="http://schemas.microsoft.com/office/powerpoint/2010/main" val="1964494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Homogenous –</a:t>
            </a:r>
            <a:r>
              <a:rPr lang="en-GB" baseline="0" dirty="0"/>
              <a:t> on surface may seen strong but not necessarily because they have limited resources perhaps. Can be internally divided (gender/age) </a:t>
            </a:r>
          </a:p>
          <a:p>
            <a:endParaRPr lang="en-GB" baseline="0"/>
          </a:p>
          <a:p>
            <a:r>
              <a:rPr lang="en-GB" baseline="0" dirty="0"/>
              <a:t>Heterogeneous – weaker in initial sense as people with diverse interests are less likely to interact meaningfully with each other. Actually might be more positive as people will have a range of identities and may be more outward looking and therefore that functions as a resource. Studies </a:t>
            </a:r>
            <a:r>
              <a:rPr lang="en-GB" dirty="0"/>
              <a:t>done</a:t>
            </a:r>
            <a:r>
              <a:rPr lang="en-GB" baseline="0" dirty="0"/>
              <a:t> in Battersea and Harlem regarding such communities who are strong and only tied together by the love of the place. </a:t>
            </a:r>
            <a:endParaRPr lang="en-GB" baseline="0" dirty="0">
              <a:ea typeface="Calibri"/>
              <a:cs typeface="Calibri"/>
            </a:endParaRPr>
          </a:p>
          <a:p>
            <a:endParaRPr lang="en-GB" baseline="0"/>
          </a:p>
          <a:p>
            <a:r>
              <a:rPr lang="en-GB" baseline="0" dirty="0"/>
              <a:t>Discuss for more examples.</a:t>
            </a:r>
            <a:endParaRPr lang="en-GB" dirty="0">
              <a:ea typeface="Calibri"/>
              <a:cs typeface="Calibri"/>
            </a:endParaRPr>
          </a:p>
        </p:txBody>
      </p:sp>
      <p:sp>
        <p:nvSpPr>
          <p:cNvPr id="4" name="Slide Number Placeholder 3"/>
          <p:cNvSpPr>
            <a:spLocks noGrp="1"/>
          </p:cNvSpPr>
          <p:nvPr>
            <p:ph type="sldNum" sz="quarter" idx="10"/>
          </p:nvPr>
        </p:nvSpPr>
        <p:spPr/>
        <p:txBody>
          <a:bodyPr/>
          <a:lstStyle/>
          <a:p>
            <a:fld id="{C2209B3D-2C27-4FFD-9521-F1308248D7DB}" type="slidenum">
              <a:rPr lang="en-GB" smtClean="0"/>
              <a:pPr/>
              <a:t>6</a:t>
            </a:fld>
            <a:endParaRPr lang="en-GB"/>
          </a:p>
        </p:txBody>
      </p:sp>
    </p:spTree>
    <p:extLst>
      <p:ext uri="{BB962C8B-B14F-4D97-AF65-F5344CB8AC3E}">
        <p14:creationId xmlns:p14="http://schemas.microsoft.com/office/powerpoint/2010/main" val="2967866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What makes a community strong?</a:t>
            </a:r>
            <a:r>
              <a:rPr lang="en-GB" baseline="0"/>
              <a:t> Shared experiences is one way and the acceptance of obligations is part of this, 2</a:t>
            </a:r>
            <a:r>
              <a:rPr lang="en-GB" baseline="30000"/>
              <a:t>nd</a:t>
            </a:r>
            <a:r>
              <a:rPr lang="en-GB" baseline="0"/>
              <a:t> is resources that a community has at it’s disposal. </a:t>
            </a:r>
          </a:p>
          <a:p>
            <a:endParaRPr lang="en-GB" baseline="0"/>
          </a:p>
          <a:p>
            <a:r>
              <a:rPr lang="en-GB" baseline="0"/>
              <a:t>Can have weak ties but usually means an unstable community</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7</a:t>
            </a:fld>
            <a:endParaRPr lang="en-GB"/>
          </a:p>
        </p:txBody>
      </p:sp>
    </p:spTree>
    <p:extLst>
      <p:ext uri="{BB962C8B-B14F-4D97-AF65-F5344CB8AC3E}">
        <p14:creationId xmlns:p14="http://schemas.microsoft.com/office/powerpoint/2010/main" val="2118893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Examples: Welsh speaking heartlands</a:t>
            </a:r>
          </a:p>
          <a:p>
            <a:r>
              <a:rPr lang="en-GB" baseline="0" dirty="0"/>
              <a:t>Valleys communities</a:t>
            </a:r>
          </a:p>
          <a:p>
            <a:r>
              <a:rPr lang="en-GB" baseline="0" dirty="0"/>
              <a:t>Rural communities</a:t>
            </a:r>
          </a:p>
          <a:p>
            <a:r>
              <a:rPr lang="en-GB" baseline="0" dirty="0"/>
              <a:t>University towns</a:t>
            </a:r>
          </a:p>
          <a:p>
            <a:endParaRPr lang="en-GB" baseline="0" dirty="0"/>
          </a:p>
          <a:p>
            <a:r>
              <a:rPr lang="en-GB" baseline="0" dirty="0"/>
              <a:t>Discussion How does place shape identity?</a:t>
            </a:r>
          </a:p>
          <a:p>
            <a:r>
              <a:rPr lang="en-GB" baseline="0" dirty="0"/>
              <a:t>How does rurality affect community engagement?</a:t>
            </a:r>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C2209B3D-2C27-4FFD-9521-F1308248D7DB}" type="slidenum">
              <a:rPr lang="en-GB" smtClean="0"/>
              <a:pPr/>
              <a:t>8</a:t>
            </a:fld>
            <a:endParaRPr lang="en-GB"/>
          </a:p>
        </p:txBody>
      </p:sp>
    </p:spTree>
    <p:extLst>
      <p:ext uri="{BB962C8B-B14F-4D97-AF65-F5344CB8AC3E}">
        <p14:creationId xmlns:p14="http://schemas.microsoft.com/office/powerpoint/2010/main" val="16316372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Connexion</a:t>
            </a:r>
            <a:r>
              <a:rPr lang="en-GB" baseline="0"/>
              <a:t> between loss of community and loss of reality of total personal contact in the social sphere has become part of the moral background within which and against which the notion of community makes sense. </a:t>
            </a:r>
          </a:p>
          <a:p>
            <a:endParaRPr lang="en-GB" baseline="0"/>
          </a:p>
          <a:p>
            <a:endParaRPr lang="en-GB"/>
          </a:p>
        </p:txBody>
      </p:sp>
      <p:sp>
        <p:nvSpPr>
          <p:cNvPr id="4" name="Slide Number Placeholder 3"/>
          <p:cNvSpPr>
            <a:spLocks noGrp="1"/>
          </p:cNvSpPr>
          <p:nvPr>
            <p:ph type="sldNum" sz="quarter" idx="10"/>
          </p:nvPr>
        </p:nvSpPr>
        <p:spPr/>
        <p:txBody>
          <a:bodyPr/>
          <a:lstStyle/>
          <a:p>
            <a:fld id="{6D7C4C71-8D33-4E53-BBE0-E0AA66953E7F}" type="slidenum">
              <a:rPr lang="en-GB" smtClean="0"/>
              <a:pPr/>
              <a:t>10</a:t>
            </a:fld>
            <a:endParaRPr lang="en-GB"/>
          </a:p>
        </p:txBody>
      </p:sp>
    </p:spTree>
    <p:extLst>
      <p:ext uri="{BB962C8B-B14F-4D97-AF65-F5344CB8AC3E}">
        <p14:creationId xmlns:p14="http://schemas.microsoft.com/office/powerpoint/2010/main" val="2459749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a:t>
            </a:r>
            <a:r>
              <a:rPr lang="en-GB" baseline="0"/>
              <a:t> view of community is what current commentators are trying to re-capture by going back to the 19</a:t>
            </a:r>
            <a:r>
              <a:rPr lang="en-GB" baseline="30000"/>
              <a:t>th</a:t>
            </a:r>
            <a:r>
              <a:rPr lang="en-GB" baseline="0"/>
              <a:t> century views on community</a:t>
            </a:r>
            <a:endParaRPr lang="en-GB"/>
          </a:p>
        </p:txBody>
      </p:sp>
      <p:sp>
        <p:nvSpPr>
          <p:cNvPr id="4" name="Slide Number Placeholder 3"/>
          <p:cNvSpPr>
            <a:spLocks noGrp="1"/>
          </p:cNvSpPr>
          <p:nvPr>
            <p:ph type="sldNum" sz="quarter" idx="10"/>
          </p:nvPr>
        </p:nvSpPr>
        <p:spPr/>
        <p:txBody>
          <a:bodyPr/>
          <a:lstStyle/>
          <a:p>
            <a:fld id="{6D7C4C71-8D33-4E53-BBE0-E0AA66953E7F}" type="slidenum">
              <a:rPr lang="en-GB" smtClean="0"/>
              <a:pPr/>
              <a:t>11</a:t>
            </a:fld>
            <a:endParaRPr lang="en-GB"/>
          </a:p>
        </p:txBody>
      </p:sp>
    </p:spTree>
    <p:extLst>
      <p:ext uri="{BB962C8B-B14F-4D97-AF65-F5344CB8AC3E}">
        <p14:creationId xmlns:p14="http://schemas.microsoft.com/office/powerpoint/2010/main" val="3754122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Notion of community creates</a:t>
            </a:r>
            <a:r>
              <a:rPr lang="en-GB" baseline="0"/>
              <a:t> effectively a public space in which people can air grievances. </a:t>
            </a:r>
            <a:endParaRPr lang="en-GB"/>
          </a:p>
        </p:txBody>
      </p:sp>
      <p:sp>
        <p:nvSpPr>
          <p:cNvPr id="4" name="Slide Number Placeholder 3"/>
          <p:cNvSpPr>
            <a:spLocks noGrp="1"/>
          </p:cNvSpPr>
          <p:nvPr>
            <p:ph type="sldNum" sz="quarter" idx="10"/>
          </p:nvPr>
        </p:nvSpPr>
        <p:spPr/>
        <p:txBody>
          <a:bodyPr/>
          <a:lstStyle/>
          <a:p>
            <a:fld id="{6D7C4C71-8D33-4E53-BBE0-E0AA66953E7F}" type="slidenum">
              <a:rPr lang="en-GB" smtClean="0"/>
              <a:pPr/>
              <a:t>12</a:t>
            </a:fld>
            <a:endParaRPr lang="en-GB"/>
          </a:p>
        </p:txBody>
      </p:sp>
    </p:spTree>
    <p:extLst>
      <p:ext uri="{BB962C8B-B14F-4D97-AF65-F5344CB8AC3E}">
        <p14:creationId xmlns:p14="http://schemas.microsoft.com/office/powerpoint/2010/main" val="1986874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13</a:t>
            </a:fld>
            <a:endParaRPr lang="en-GB"/>
          </a:p>
        </p:txBody>
      </p:sp>
    </p:spTree>
    <p:extLst>
      <p:ext uri="{BB962C8B-B14F-4D97-AF65-F5344CB8AC3E}">
        <p14:creationId xmlns:p14="http://schemas.microsoft.com/office/powerpoint/2010/main" val="622420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Networks</a:t>
            </a:r>
            <a:r>
              <a:rPr lang="en-GB" baseline="0"/>
              <a:t> – described by some commentators, people relate to each other through cooperative interaction</a:t>
            </a:r>
          </a:p>
          <a:p>
            <a:endParaRPr lang="en-GB" baseline="0"/>
          </a:p>
          <a:p>
            <a:r>
              <a:rPr lang="en-GB" baseline="0"/>
              <a:t>Internet as a network but is the internet a community in itself although there are communities within it.</a:t>
            </a:r>
          </a:p>
          <a:p>
            <a:endParaRPr lang="en-GB" baseline="0"/>
          </a:p>
          <a:p>
            <a:r>
              <a:rPr lang="en-GB" baseline="0"/>
              <a:t>Can identify communities through other ways not just networks e.g. Hierarchical with rules of conduct etc. But does that conflict with our ideas of what a real community feels like?</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14</a:t>
            </a:fld>
            <a:endParaRPr lang="en-GB"/>
          </a:p>
        </p:txBody>
      </p:sp>
    </p:spTree>
    <p:extLst>
      <p:ext uri="{BB962C8B-B14F-4D97-AF65-F5344CB8AC3E}">
        <p14:creationId xmlns:p14="http://schemas.microsoft.com/office/powerpoint/2010/main" val="15770376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Sociability is</a:t>
            </a:r>
            <a:r>
              <a:rPr lang="en-GB" baseline="0"/>
              <a:t> a difficult concept </a:t>
            </a:r>
          </a:p>
          <a:p>
            <a:endParaRPr lang="en-GB" baseline="0"/>
          </a:p>
          <a:p>
            <a:r>
              <a:rPr lang="en-GB" baseline="0"/>
              <a:t>Other two styles are civility and intimacy</a:t>
            </a:r>
          </a:p>
          <a:p>
            <a:endParaRPr lang="en-GB" baseline="0"/>
          </a:p>
          <a:p>
            <a:r>
              <a:rPr lang="en-GB" baseline="0"/>
              <a:t>Informality – humans choose how they interact with each other, formality – reliance on unified codes such as occupational codes etc.</a:t>
            </a:r>
          </a:p>
          <a:p>
            <a:endParaRPr lang="en-GB" baseline="0"/>
          </a:p>
          <a:p>
            <a:r>
              <a:rPr lang="en-GB" baseline="0"/>
              <a:t>Networks of sociability – can take unlimited forms and created in a number of contexts</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15</a:t>
            </a:fld>
            <a:endParaRPr lang="en-GB"/>
          </a:p>
        </p:txBody>
      </p:sp>
    </p:spTree>
    <p:extLst>
      <p:ext uri="{BB962C8B-B14F-4D97-AF65-F5344CB8AC3E}">
        <p14:creationId xmlns:p14="http://schemas.microsoft.com/office/powerpoint/2010/main" val="1620567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a:t>
            </a:r>
            <a:r>
              <a:rPr lang="en-GB" baseline="0"/>
              <a:t> element is a call to action a force for driving change</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16</a:t>
            </a:fld>
            <a:endParaRPr lang="en-GB"/>
          </a:p>
        </p:txBody>
      </p:sp>
    </p:spTree>
    <p:extLst>
      <p:ext uri="{BB962C8B-B14F-4D97-AF65-F5344CB8AC3E}">
        <p14:creationId xmlns:p14="http://schemas.microsoft.com/office/powerpoint/2010/main" val="2538052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err="1"/>
              <a:t>Interpellate</a:t>
            </a:r>
            <a:r>
              <a:rPr lang="en-GB"/>
              <a:t> –</a:t>
            </a:r>
            <a:r>
              <a:rPr lang="en-GB" baseline="0"/>
              <a:t> why do we turn around when someone yells in the street, we always thinks it’s us then we become a subject. This sort of thing hardly ever fails as the person being hailed always recognises that they are the one being hailed.</a:t>
            </a:r>
            <a:endParaRPr lang="en-GB"/>
          </a:p>
          <a:p>
            <a:endParaRPr lang="en-GB"/>
          </a:p>
          <a:p>
            <a:r>
              <a:rPr lang="en-GB"/>
              <a:t>Means that</a:t>
            </a:r>
            <a:r>
              <a:rPr lang="en-GB" baseline="0"/>
              <a:t> when it’s applied to people they feel obliged to act in a certain way.</a:t>
            </a:r>
          </a:p>
          <a:p>
            <a:endParaRPr lang="en-GB" baseline="0"/>
          </a:p>
          <a:p>
            <a:r>
              <a:rPr lang="en-GB" baseline="0"/>
              <a:t>Where networks connecting its members are absent, the community can be represented as imagined ones</a:t>
            </a:r>
          </a:p>
          <a:p>
            <a:endParaRPr lang="en-GB" baseline="0"/>
          </a:p>
          <a:p>
            <a:r>
              <a:rPr lang="en-GB" baseline="0"/>
              <a:t>Therefore community can be a connectedness among individuals whether it is imaginary or embodied. </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17</a:t>
            </a:fld>
            <a:endParaRPr lang="en-GB"/>
          </a:p>
        </p:txBody>
      </p:sp>
    </p:spTree>
    <p:extLst>
      <p:ext uri="{BB962C8B-B14F-4D97-AF65-F5344CB8AC3E}">
        <p14:creationId xmlns:p14="http://schemas.microsoft.com/office/powerpoint/2010/main" val="1105683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evaluate whether all 3 elements exist within these communities</a:t>
            </a:r>
          </a:p>
        </p:txBody>
      </p:sp>
      <p:sp>
        <p:nvSpPr>
          <p:cNvPr id="4" name="Slide Number Placeholder 3"/>
          <p:cNvSpPr>
            <a:spLocks noGrp="1"/>
          </p:cNvSpPr>
          <p:nvPr>
            <p:ph type="sldNum" sz="quarter" idx="5"/>
          </p:nvPr>
        </p:nvSpPr>
        <p:spPr/>
        <p:txBody>
          <a:bodyPr/>
          <a:lstStyle/>
          <a:p>
            <a:fld id="{D8F5F6E1-767C-4698-8C29-AF2E2DC370D2}" type="slidenum">
              <a:rPr lang="en-GB" smtClean="0"/>
              <a:pPr/>
              <a:t>18</a:t>
            </a:fld>
            <a:endParaRPr lang="en-GB"/>
          </a:p>
        </p:txBody>
      </p:sp>
    </p:spTree>
    <p:extLst>
      <p:ext uri="{BB962C8B-B14F-4D97-AF65-F5344CB8AC3E}">
        <p14:creationId xmlns:p14="http://schemas.microsoft.com/office/powerpoint/2010/main" val="3567288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 this</a:t>
            </a:r>
          </a:p>
        </p:txBody>
      </p:sp>
      <p:sp>
        <p:nvSpPr>
          <p:cNvPr id="4" name="Slide Number Placeholder 3"/>
          <p:cNvSpPr>
            <a:spLocks noGrp="1"/>
          </p:cNvSpPr>
          <p:nvPr>
            <p:ph type="sldNum" sz="quarter" idx="5"/>
          </p:nvPr>
        </p:nvSpPr>
        <p:spPr/>
        <p:txBody>
          <a:bodyPr/>
          <a:lstStyle/>
          <a:p>
            <a:fld id="{7CAEFD3B-8B85-41A0-8FE3-FF57376F24D0}" type="slidenum">
              <a:rPr lang="en-GB" smtClean="0"/>
              <a:t>19</a:t>
            </a:fld>
            <a:endParaRPr lang="en-GB"/>
          </a:p>
        </p:txBody>
      </p:sp>
    </p:spTree>
    <p:extLst>
      <p:ext uri="{BB962C8B-B14F-4D97-AF65-F5344CB8AC3E}">
        <p14:creationId xmlns:p14="http://schemas.microsoft.com/office/powerpoint/2010/main" val="5806734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r>
              <a:rPr lang="en-GB" dirty="0"/>
              <a:t>Community of practice</a:t>
            </a:r>
            <a:r>
              <a:rPr lang="en-GB" baseline="0" dirty="0"/>
              <a:t> – talks of engaging learners within a social space</a:t>
            </a:r>
          </a:p>
          <a:p>
            <a:r>
              <a:rPr lang="en-GB" baseline="0" dirty="0"/>
              <a:t>Which communities of practice do you belong to?</a:t>
            </a:r>
          </a:p>
          <a:p>
            <a:r>
              <a:rPr lang="en-GB" baseline="0" dirty="0"/>
              <a:t>Sports teams</a:t>
            </a:r>
          </a:p>
          <a:p>
            <a:r>
              <a:rPr lang="en-GB" baseline="0" dirty="0"/>
              <a:t>Degree programme</a:t>
            </a:r>
          </a:p>
          <a:p>
            <a:r>
              <a:rPr lang="en-GB" baseline="0" dirty="0"/>
              <a:t>Workplace</a:t>
            </a:r>
          </a:p>
          <a:p>
            <a:r>
              <a:rPr lang="en-GB" baseline="0" dirty="0"/>
              <a:t>Social media groups</a:t>
            </a:r>
          </a:p>
          <a:p>
            <a:r>
              <a:rPr lang="en-GB" baseline="0" dirty="0"/>
              <a:t>Other?</a:t>
            </a:r>
          </a:p>
          <a:p>
            <a:endParaRPr lang="en-GB" baseline="0" dirty="0"/>
          </a:p>
          <a:p>
            <a:r>
              <a:rPr lang="en-GB" baseline="0" dirty="0"/>
              <a:t>How does learning occur within these groups?</a:t>
            </a:r>
          </a:p>
          <a:p>
            <a:r>
              <a:rPr lang="en-GB" baseline="0" dirty="0"/>
              <a:t>COMMUNITY LEARNING PROJECTS CREATE COMMUNITIES OF PRACTICE – LINK TO MODULE ASSESSMENT</a:t>
            </a:r>
            <a:endParaRPr lang="en-GB" dirty="0"/>
          </a:p>
        </p:txBody>
      </p:sp>
      <p:sp>
        <p:nvSpPr>
          <p:cNvPr id="4" name="Slide Number Placeholder 3"/>
          <p:cNvSpPr>
            <a:spLocks noGrp="1"/>
          </p:cNvSpPr>
          <p:nvPr>
            <p:ph type="sldNum" sz="quarter" idx="10"/>
          </p:nvPr>
        </p:nvSpPr>
        <p:spPr/>
        <p:txBody>
          <a:bodyPr/>
          <a:lstStyle/>
          <a:p>
            <a:fld id="{E782EF80-A4D8-4434-89C6-09B1A105575F}" type="slidenum">
              <a:rPr lang="en-GB" smtClean="0"/>
              <a:pPr/>
              <a:t>20</a:t>
            </a:fld>
            <a:endParaRPr lang="en-GB"/>
          </a:p>
        </p:txBody>
      </p:sp>
    </p:spTree>
    <p:extLst>
      <p:ext uri="{BB962C8B-B14F-4D97-AF65-F5344CB8AC3E}">
        <p14:creationId xmlns:p14="http://schemas.microsoft.com/office/powerpoint/2010/main" val="3200808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765300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3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GB"/>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7DA2CEDE-2AB4-4FB8-9551-E0AA4222B1A3}" type="datetime1">
              <a:rPr lang="en-US" smtClean="0"/>
              <a:t>9/15/2026</a:t>
            </a:fld>
            <a:endParaRPr lang="en-US" dirty="0"/>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36322744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endParaRPr lang="en-GB"/>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1F38745F-6B15-492C-9199-5B2B89A8DD3E}" type="datetimeFigureOut">
              <a:rPr lang="en-GB" smtClean="0"/>
              <a:pPr/>
              <a:t>15/09/2026</a:t>
            </a:fld>
            <a:endParaRPr lang="en-GB"/>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13829527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7DA2CEDE-2AB4-4FB8-9551-E0AA4222B1A3}" type="datetime1">
              <a:rPr lang="en-US" smtClean="0"/>
              <a:t>9/15/2026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5E0677F5-4A8A-4BF1-96BE-3BAE8FBAFE2E}" type="slidenum">
              <a:rPr lang="en-US" smtClean="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737963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DA2CEDE-2AB4-4FB8-9551-E0AA4222B1A3}" type="datetime1">
              <a:rPr lang="en-US" smtClean="0"/>
              <a:t>9/15/2026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5869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1F38745F-6B15-492C-9199-5B2B89A8DD3E}" type="datetimeFigureOut">
              <a:rPr lang="en-GB" smtClean="0"/>
              <a:pPr/>
              <a:t>15/09/2026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847EBBF5-D9CD-4B27-BA30-7632155494AC}" type="slidenum">
              <a:rPr lang="en-GB" smtClean="0"/>
              <a:pPr/>
              <a:t>‹#›</a:t>
            </a:fld>
            <a:endParaRPr lang="en-GB"/>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299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2079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9925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endParaRPr lang="en-US" dirty="0"/>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endParaRPr lang="en-GB"/>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1F38745F-6B15-492C-9199-5B2B89A8DD3E}" type="datetimeFigureOut">
              <a:rPr lang="en-GB" smtClean="0"/>
              <a:pPr/>
              <a:t>15/09/2026</a:t>
            </a:fld>
            <a:endParaRPr lang="en-GB"/>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4134700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endParaRPr lang="en-US" dirty="0"/>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endParaRPr lang="en-GB"/>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1F38745F-6B15-492C-9199-5B2B89A8DD3E}" type="datetimeFigureOut">
              <a:rPr lang="en-GB" smtClean="0"/>
              <a:pPr/>
              <a:t>15/09/2026</a:t>
            </a:fld>
            <a:endParaRPr lang="en-GB"/>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32841899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endParaRPr lang="en-GB"/>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1F38745F-6B15-492C-9199-5B2B89A8DD3E}" type="datetimeFigureOut">
              <a:rPr lang="en-GB" smtClean="0"/>
              <a:pPr/>
              <a:t>15/09/2026</a:t>
            </a:fld>
            <a:endParaRPr lang="en-GB"/>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847EBBF5-D9CD-4B27-BA30-7632155494AC}" type="slidenum">
              <a:rPr lang="en-GB" smtClean="0"/>
              <a:pPr/>
              <a:t>‹#›</a:t>
            </a:fld>
            <a:endParaRPr lang="en-GB"/>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588598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endParaRPr lang="en-GB"/>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1F38745F-6B15-492C-9199-5B2B89A8DD3E}" type="datetimeFigureOut">
              <a:rPr lang="en-GB" smtClean="0"/>
              <a:pPr/>
              <a:t>15/09/2026</a:t>
            </a:fld>
            <a:endParaRPr lang="en-GB"/>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847EBBF5-D9CD-4B27-BA30-7632155494AC}" type="slidenum">
              <a:rPr lang="en-GB" smtClean="0"/>
              <a:pPr/>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395108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endParaRPr lang="en-GB"/>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1F38745F-6B15-492C-9199-5B2B89A8DD3E}" type="datetimeFigureOut">
              <a:rPr lang="en-GB" smtClean="0"/>
              <a:pPr/>
              <a:t>15/09/2026</a:t>
            </a:fld>
            <a:endParaRPr lang="en-GB"/>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847EBBF5-D9CD-4B27-BA30-7632155494AC}" type="slidenum">
              <a:rPr lang="en-GB" smtClean="0"/>
              <a:pPr/>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870817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endParaRPr lang="en-US" dirty="0"/>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endParaRPr lang="en-GB"/>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1F38745F-6B15-492C-9199-5B2B89A8DD3E}" type="datetimeFigureOut">
              <a:rPr lang="en-GB" smtClean="0"/>
              <a:pPr/>
              <a:t>15/09/2026</a:t>
            </a:fld>
            <a:endParaRPr lang="en-GB"/>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1162502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1F38745F-6B15-492C-9199-5B2B89A8DD3E}" type="datetimeFigureOut">
              <a:rPr lang="en-GB" smtClean="0"/>
              <a:pPr/>
              <a:t>15/09/2026</a:t>
            </a:fld>
            <a:endParaRPr lang="en-GB"/>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GB"/>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9931741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GB"/>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30312274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endParaRPr lang="en-US" dirty="0"/>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4069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847EBBF5-D9CD-4B27-BA30-7632155494AC}" type="slidenum">
              <a:rPr lang="en-GB" smtClean="0"/>
              <a:pPr/>
              <a:t>‹#›</a:t>
            </a:fld>
            <a:endParaRPr lang="en-GB"/>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55970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1224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BDAA3E-BE52-42BC-99E8-CCCB81A57ABD}" type="datetime1">
              <a:rPr lang="en-US" smtClean="0"/>
              <a:t>9/15/2026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2495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84255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6414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847EBBF5-D9CD-4B27-BA30-7632155494AC}" type="slidenum">
              <a:rPr lang="en-GB" smtClean="0"/>
              <a:pPr/>
              <a:t>‹#›</a:t>
            </a:fld>
            <a:endParaRPr lang="en-GB"/>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39640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32569829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endParaRPr lang="en-US" dirty="0"/>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47EBBF5-D9CD-4B27-BA30-7632155494AC}" type="slidenum">
              <a:rPr lang="en-GB" smtClean="0"/>
              <a:pPr/>
              <a:t>‹#›</a:t>
            </a:fld>
            <a:endParaRPr lang="en-GB"/>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528685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47EBBF5-D9CD-4B27-BA30-7632155494AC}" type="slidenum">
              <a:rPr lang="en-GB" smtClean="0"/>
              <a:pPr/>
              <a:t>‹#›</a:t>
            </a:fld>
            <a:endParaRPr lang="en-GB"/>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2550391"/>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023DD-6F4A-AEA9-D19C-548138C275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34D199-E061-FB1D-1EAF-5C44BC4841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534DD2-E844-A984-2C1A-74ABF6F38749}"/>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5" name="Footer Placeholder 4">
            <a:extLst>
              <a:ext uri="{FF2B5EF4-FFF2-40B4-BE49-F238E27FC236}">
                <a16:creationId xmlns:a16="http://schemas.microsoft.com/office/drawing/2014/main" id="{20D29481-D26C-E9A9-D4DD-E5C59F8F8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AC67EA-2F4F-51AF-B211-9CAFC151559B}"/>
              </a:ext>
            </a:extLst>
          </p:cNvPr>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17347204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F53A9-EAA9-57BD-AFD5-D73ACB26C5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DE3B97-F50F-5613-6C69-9495158645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475DBA-8A70-4851-92DB-7F18C0F03842}"/>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5" name="Footer Placeholder 4">
            <a:extLst>
              <a:ext uri="{FF2B5EF4-FFF2-40B4-BE49-F238E27FC236}">
                <a16:creationId xmlns:a16="http://schemas.microsoft.com/office/drawing/2014/main" id="{D1D821CC-575C-96BC-D5FF-47883BD09F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568BC6-DCA9-3FCB-83B0-E1CFF8CAB34A}"/>
              </a:ext>
            </a:extLst>
          </p:cNvPr>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28149675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0926B-43BF-1B2B-0EA9-5DDC9073D2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24D70D-BAB5-4F82-AE9C-F40DDF67BC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63A516-5928-1762-3848-5DA3454D0150}"/>
              </a:ext>
            </a:extLst>
          </p:cNvPr>
          <p:cNvSpPr>
            <a:spLocks noGrp="1"/>
          </p:cNvSpPr>
          <p:nvPr>
            <p:ph type="dt" sz="half" idx="10"/>
          </p:nvPr>
        </p:nvSpPr>
        <p:spPr/>
        <p:txBody>
          <a:bodyPr/>
          <a:lstStyle/>
          <a:p>
            <a:fld id="{1F38745F-6B15-492C-9199-5B2B89A8DD3E}" type="datetimeFigureOut">
              <a:rPr lang="en-GB" smtClean="0"/>
              <a:pPr/>
              <a:t>15/09/2026</a:t>
            </a:fld>
            <a:endParaRPr lang="en-GB"/>
          </a:p>
        </p:txBody>
      </p:sp>
      <p:sp>
        <p:nvSpPr>
          <p:cNvPr id="5" name="Footer Placeholder 4">
            <a:extLst>
              <a:ext uri="{FF2B5EF4-FFF2-40B4-BE49-F238E27FC236}">
                <a16:creationId xmlns:a16="http://schemas.microsoft.com/office/drawing/2014/main" id="{343F8F71-B9EF-996C-8F0E-FCA0113B70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002A70-C903-92F7-93C8-5D32B28CEBE7}"/>
              </a:ext>
            </a:extLst>
          </p:cNvPr>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849042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alpha val="14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GB"/>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1F38745F-6B15-492C-9199-5B2B89A8DD3E}" type="datetimeFigureOut">
              <a:rPr lang="en-GB" smtClean="0"/>
              <a:pPr/>
              <a:t>15/09/2026</a:t>
            </a:fld>
            <a:endParaRPr lang="en-GB"/>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847EBBF5-D9CD-4B27-BA30-7632155494AC}" type="slidenum">
              <a:rPr lang="en-GB" smtClean="0"/>
              <a:pPr/>
              <a:t>‹#›</a:t>
            </a:fld>
            <a:endParaRPr lang="en-GB"/>
          </a:p>
        </p:txBody>
      </p:sp>
    </p:spTree>
    <p:extLst>
      <p:ext uri="{BB962C8B-B14F-4D97-AF65-F5344CB8AC3E}">
        <p14:creationId xmlns:p14="http://schemas.microsoft.com/office/powerpoint/2010/main" val="2706269653"/>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 id="2147483860" r:id="rId17"/>
    <p:sldLayoutId id="2147483861" r:id="rId18"/>
    <p:sldLayoutId id="2147483862" r:id="rId19"/>
    <p:sldLayoutId id="2147483863" r:id="rId20"/>
    <p:sldLayoutId id="2147483864" r:id="rId21"/>
    <p:sldLayoutId id="2147483865" r:id="rId22"/>
    <p:sldLayoutId id="2147483866" r:id="rId23"/>
    <p:sldLayoutId id="2147483867" r:id="rId24"/>
    <p:sldLayoutId id="2147483868" r:id="rId25"/>
    <p:sldLayoutId id="2147483869" r:id="rId26"/>
    <p:sldLayoutId id="2147483870" r:id="rId27"/>
    <p:sldLayoutId id="2147483871" r:id="rId28"/>
    <p:sldLayoutId id="2147483872" r:id="rId29"/>
    <p:sldLayoutId id="2147483873" r:id="rId30"/>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0.xml"/><Relationship Id="rId4" Type="http://schemas.openxmlformats.org/officeDocument/2006/relationships/hyperlink" Target="https://openclipart.org/detail/170352/extended-community-circle-by-josephluis-170352"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vecteezy.com/vector-art/77779237-line-drawing-overlapping-circle-venn-diagram-showing-relationships-and-commonality" TargetMode="External"/><Relationship Id="rId2" Type="http://schemas.openxmlformats.org/officeDocument/2006/relationships/image" Target="../media/image10.jp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hyperlink" Target="https://illustoon.com/?id=9648" TargetMode="External"/><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29.xml"/><Relationship Id="rId4" Type="http://schemas.openxmlformats.org/officeDocument/2006/relationships/hyperlink" Target="http://www.nationalelfservice.net/publication-types/literature-review/build-upon-successful-local-collaborations-effective-communication-community-health-services-says-review/"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West_Wales_Premier_League"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2.xml"/><Relationship Id="rId6" Type="http://schemas.openxmlformats.org/officeDocument/2006/relationships/hyperlink" Target="https://herald.wales/national-news/sport/new-partnership-puts-cymraeg-and-community-at-the-heart-of-welsh-football/" TargetMode="External"/><Relationship Id="rId5" Type="http://schemas.openxmlformats.org/officeDocument/2006/relationships/image" Target="../media/image20.jpeg"/><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2.xml"/><Relationship Id="rId4" Type="http://schemas.openxmlformats.org/officeDocument/2006/relationships/hyperlink" Target="https://www.clipartkey.com/view/bboJw_magnifying-glass-clipart-free-images-transparent-png-magnifyin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7.xml"/><Relationship Id="rId1" Type="http://schemas.openxmlformats.org/officeDocument/2006/relationships/slideLayout" Target="../slideLayouts/slideLayout29.xml"/><Relationship Id="rId4" Type="http://schemas.openxmlformats.org/officeDocument/2006/relationships/hyperlink" Target="https://zhuanlan.zhihu.com/p/195601068182968888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pcrd.purdue.edu/digital-inclusion-plans-what-are-they-and-how-are-they-made/" TargetMode="External"/><Relationship Id="rId7" Type="http://schemas.openxmlformats.org/officeDocument/2006/relationships/hyperlink" Target="https://www.cwvys.org.uk/welsh-government-community-focused-schools/" TargetMode="External"/><Relationship Id="rId2" Type="http://schemas.openxmlformats.org/officeDocument/2006/relationships/image" Target="../media/image24.png"/><Relationship Id="rId1" Type="http://schemas.openxmlformats.org/officeDocument/2006/relationships/slideLayout" Target="../slideLayouts/slideLayout30.xml"/><Relationship Id="rId6" Type="http://schemas.openxmlformats.org/officeDocument/2006/relationships/image" Target="../media/image26.png"/><Relationship Id="rId5" Type="http://schemas.openxmlformats.org/officeDocument/2006/relationships/hyperlink" Target="https://www.edarabia.com/ysgol-y-bedol-ammanford-wales/" TargetMode="External"/><Relationship Id="rId4" Type="http://schemas.openxmlformats.org/officeDocument/2006/relationships/image" Target="../media/image25.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3" Type="http://schemas.openxmlformats.org/officeDocument/2006/relationships/hyperlink" Target="https://pixabay.com/en/book-books-library-books-reading-2022464/" TargetMode="External"/><Relationship Id="rId2" Type="http://schemas.openxmlformats.org/officeDocument/2006/relationships/image" Target="../media/image27.pn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05309"/>
            <a:ext cx="10515600" cy="1839010"/>
          </a:xfrm>
        </p:spPr>
        <p:txBody>
          <a:bodyPr anchor="b">
            <a:normAutofit/>
          </a:bodyPr>
          <a:lstStyle/>
          <a:p>
            <a:pPr algn="ctr"/>
            <a:r>
              <a:rPr lang="en-GB" sz="3600" dirty="0"/>
              <a:t>eces5017C</a:t>
            </a:r>
            <a:br>
              <a:rPr lang="en-GB" sz="3600" dirty="0"/>
            </a:br>
            <a:br>
              <a:rPr lang="en-GB" sz="3600" dirty="0"/>
            </a:br>
            <a:r>
              <a:rPr lang="en-GB" sz="3600" dirty="0"/>
              <a:t>Deall </a:t>
            </a:r>
            <a:r>
              <a:rPr lang="en-GB" sz="3600" dirty="0" err="1"/>
              <a:t>cymunedau</a:t>
            </a:r>
            <a:r>
              <a:rPr lang="en-GB" sz="3600" dirty="0"/>
              <a:t> </a:t>
            </a:r>
            <a:r>
              <a:rPr lang="en-GB" sz="3600" dirty="0" err="1"/>
              <a:t>yn</a:t>
            </a:r>
            <a:r>
              <a:rPr lang="en-GB" sz="3600" dirty="0"/>
              <a:t> y </a:t>
            </a:r>
            <a:r>
              <a:rPr lang="en-GB" sz="3600" dirty="0" err="1"/>
              <a:t>gymru</a:t>
            </a:r>
            <a:r>
              <a:rPr lang="en-GB" sz="3600" dirty="0"/>
              <a:t> </a:t>
            </a:r>
            <a:r>
              <a:rPr lang="en-GB" sz="3600" dirty="0" err="1"/>
              <a:t>gyfoes</a:t>
            </a:r>
            <a:endParaRPr lang="en-GB" sz="3600" dirty="0"/>
          </a:p>
        </p:txBody>
      </p:sp>
      <p:sp>
        <p:nvSpPr>
          <p:cNvPr id="3" name="Subtitle 2"/>
          <p:cNvSpPr>
            <a:spLocks noGrp="1"/>
          </p:cNvSpPr>
          <p:nvPr>
            <p:ph type="body" idx="1"/>
          </p:nvPr>
        </p:nvSpPr>
        <p:spPr>
          <a:xfrm>
            <a:off x="2294771" y="3857934"/>
            <a:ext cx="10515600" cy="1500187"/>
          </a:xfrm>
        </p:spPr>
        <p:txBody>
          <a:bodyPr>
            <a:normAutofit/>
          </a:bodyPr>
          <a:lstStyle/>
          <a:p>
            <a:pPr>
              <a:spcAft>
                <a:spcPts val="600"/>
              </a:spcAft>
            </a:pPr>
            <a:endParaRPr lang="en-GB" dirty="0"/>
          </a:p>
          <a:p>
            <a:pPr>
              <a:spcAft>
                <a:spcPts val="600"/>
              </a:spcAft>
            </a:pPr>
            <a:r>
              <a:rPr lang="en-GB" i="1" dirty="0">
                <a:solidFill>
                  <a:schemeClr val="tx1"/>
                </a:solidFill>
              </a:rPr>
              <a:t>Understanding Communities in Contemporary Wales</a:t>
            </a:r>
          </a:p>
        </p:txBody>
      </p:sp>
      <p:pic>
        <p:nvPicPr>
          <p:cNvPr id="5" name="Picture 4">
            <a:extLst>
              <a:ext uri="{FF2B5EF4-FFF2-40B4-BE49-F238E27FC236}">
                <a16:creationId xmlns:a16="http://schemas.microsoft.com/office/drawing/2014/main" id="{91487A2C-FD9C-4E4D-F504-30BD3606FB1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26155" y="672891"/>
            <a:ext cx="5851495" cy="191880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cap="none" dirty="0">
                <a:solidFill>
                  <a:srgbClr val="262626"/>
                </a:solidFill>
                <a:latin typeface="Centaur" panose="02030504050205020304" pitchFamily="18" charset="0"/>
              </a:rPr>
              <a:t>Beth </a:t>
            </a:r>
            <a:r>
              <a:rPr lang="en-GB" cap="none" dirty="0" err="1">
                <a:solidFill>
                  <a:srgbClr val="262626"/>
                </a:solidFill>
                <a:latin typeface="Centaur" panose="02030504050205020304" pitchFamily="18" charset="0"/>
              </a:rPr>
              <a:t>sydd</a:t>
            </a:r>
            <a:r>
              <a:rPr lang="en-GB" cap="none" dirty="0">
                <a:solidFill>
                  <a:srgbClr val="262626"/>
                </a:solidFill>
                <a:latin typeface="Centaur" panose="02030504050205020304" pitchFamily="18" charset="0"/>
              </a:rPr>
              <a:t> </a:t>
            </a:r>
            <a:r>
              <a:rPr lang="en-GB" cap="none" dirty="0" err="1">
                <a:solidFill>
                  <a:srgbClr val="262626"/>
                </a:solidFill>
                <a:latin typeface="Centaur" panose="02030504050205020304" pitchFamily="18" charset="0"/>
              </a:rPr>
              <a:t>gennym</a:t>
            </a:r>
            <a:r>
              <a:rPr lang="en-GB" cap="none" dirty="0">
                <a:solidFill>
                  <a:srgbClr val="262626"/>
                </a:solidFill>
                <a:latin typeface="Centaur" panose="02030504050205020304" pitchFamily="18" charset="0"/>
              </a:rPr>
              <a:t> </a:t>
            </a:r>
            <a:r>
              <a:rPr lang="en-GB" cap="none" dirty="0" err="1">
                <a:solidFill>
                  <a:srgbClr val="262626"/>
                </a:solidFill>
                <a:latin typeface="Centaur" panose="02030504050205020304" pitchFamily="18" charset="0"/>
              </a:rPr>
              <a:t>yn</a:t>
            </a:r>
            <a:r>
              <a:rPr lang="en-GB" cap="none" dirty="0">
                <a:solidFill>
                  <a:srgbClr val="262626"/>
                </a:solidFill>
                <a:latin typeface="Centaur" panose="02030504050205020304" pitchFamily="18" charset="0"/>
              </a:rPr>
              <a:t> </a:t>
            </a:r>
            <a:r>
              <a:rPr lang="en-GB" cap="none" dirty="0" err="1">
                <a:solidFill>
                  <a:srgbClr val="262626"/>
                </a:solidFill>
                <a:latin typeface="Centaur" panose="02030504050205020304" pitchFamily="18" charset="0"/>
              </a:rPr>
              <a:t>gyffredin</a:t>
            </a:r>
            <a:r>
              <a:rPr lang="en-GB" cap="none" dirty="0">
                <a:solidFill>
                  <a:srgbClr val="262626"/>
                </a:solidFill>
                <a:latin typeface="Centaur" panose="02030504050205020304" pitchFamily="18" charset="0"/>
              </a:rPr>
              <a:t>?</a:t>
            </a:r>
            <a:br>
              <a:rPr lang="en-GB" cap="none" dirty="0">
                <a:solidFill>
                  <a:srgbClr val="262626"/>
                </a:solidFill>
                <a:latin typeface="Centaur" panose="02030504050205020304" pitchFamily="18" charset="0"/>
              </a:rPr>
            </a:br>
            <a:r>
              <a:rPr lang="en-GB" cap="none" dirty="0">
                <a:solidFill>
                  <a:srgbClr val="262626"/>
                </a:solidFill>
                <a:latin typeface="Centaur" panose="02030504050205020304" pitchFamily="18" charset="0"/>
              </a:rPr>
              <a:t>					What do we have in common?</a:t>
            </a:r>
          </a:p>
        </p:txBody>
      </p:sp>
      <p:graphicFrame>
        <p:nvGraphicFramePr>
          <p:cNvPr id="5" name="Content Placeholder 2">
            <a:extLst>
              <a:ext uri="{FF2B5EF4-FFF2-40B4-BE49-F238E27FC236}">
                <a16:creationId xmlns:a16="http://schemas.microsoft.com/office/drawing/2014/main" id="{282E26CC-EDB2-BAEC-6106-2A1109436C78}"/>
              </a:ext>
            </a:extLst>
          </p:cNvPr>
          <p:cNvGraphicFramePr>
            <a:graphicFrameLocks noGrp="1"/>
          </p:cNvGraphicFramePr>
          <p:nvPr>
            <p:ph idx="1"/>
            <p:extLst>
              <p:ext uri="{D42A27DB-BD31-4B8C-83A1-F6EECF244321}">
                <p14:modId xmlns:p14="http://schemas.microsoft.com/office/powerpoint/2010/main" val="697311340"/>
              </p:ext>
            </p:extLst>
          </p:nvPr>
        </p:nvGraphicFramePr>
        <p:xfrm>
          <a:off x="409576" y="2400300"/>
          <a:ext cx="10487022" cy="3246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3017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FB447-36FF-9993-09BC-EACFC12BC8AD}"/>
              </a:ext>
            </a:extLst>
          </p:cNvPr>
          <p:cNvSpPr>
            <a:spLocks noGrp="1"/>
          </p:cNvSpPr>
          <p:nvPr>
            <p:ph type="title"/>
          </p:nvPr>
        </p:nvSpPr>
        <p:spPr>
          <a:xfrm>
            <a:off x="1745361" y="804495"/>
            <a:ext cx="9922764" cy="935982"/>
          </a:xfrm>
        </p:spPr>
        <p:txBody>
          <a:bodyPr/>
          <a:lstStyle/>
          <a:p>
            <a:r>
              <a:rPr lang="en-GB" b="0" cap="none" dirty="0" err="1"/>
              <a:t>Cyffredinrwydd</a:t>
            </a:r>
            <a:r>
              <a:rPr lang="en-GB" b="0" cap="none" dirty="0"/>
              <a:t> / Commonality </a:t>
            </a:r>
          </a:p>
        </p:txBody>
      </p:sp>
      <p:sp>
        <p:nvSpPr>
          <p:cNvPr id="3" name="Content Placeholder 2">
            <a:extLst>
              <a:ext uri="{FF2B5EF4-FFF2-40B4-BE49-F238E27FC236}">
                <a16:creationId xmlns:a16="http://schemas.microsoft.com/office/drawing/2014/main" id="{D762EF53-E12C-D3B8-E019-C3213D55CAA7}"/>
              </a:ext>
            </a:extLst>
          </p:cNvPr>
          <p:cNvSpPr>
            <a:spLocks noGrp="1"/>
          </p:cNvSpPr>
          <p:nvPr>
            <p:ph idx="1"/>
          </p:nvPr>
        </p:nvSpPr>
        <p:spPr>
          <a:xfrm>
            <a:off x="6974449" y="2159216"/>
            <a:ext cx="4371950" cy="4166755"/>
          </a:xfrm>
        </p:spPr>
        <p:txBody>
          <a:bodyPr>
            <a:normAutofit fontScale="92500"/>
          </a:bodyPr>
          <a:lstStyle/>
          <a:p>
            <a:r>
              <a:rPr lang="en-GB" sz="1800" dirty="0"/>
              <a:t>Why were you able to identify commonalities?</a:t>
            </a:r>
          </a:p>
          <a:p>
            <a:endParaRPr lang="en-GB" sz="1800" dirty="0"/>
          </a:p>
          <a:p>
            <a:r>
              <a:rPr lang="en-GB" sz="1800" dirty="0"/>
              <a:t>How quickly did the group identify form?</a:t>
            </a:r>
          </a:p>
          <a:p>
            <a:endParaRPr lang="en-GB" sz="1800" dirty="0"/>
          </a:p>
          <a:p>
            <a:r>
              <a:rPr lang="en-GB" sz="1800" dirty="0"/>
              <a:t>Would five minutes be enough to form a community?</a:t>
            </a:r>
          </a:p>
          <a:p>
            <a:endParaRPr lang="en-GB" sz="1800" dirty="0"/>
          </a:p>
          <a:p>
            <a:r>
              <a:rPr lang="en-GB" sz="1800" dirty="0"/>
              <a:t>Why/why not?</a:t>
            </a:r>
          </a:p>
          <a:p>
            <a:endParaRPr lang="en-GB" sz="1800" dirty="0"/>
          </a:p>
          <a:p>
            <a:r>
              <a:rPr lang="en-GB" sz="1800" dirty="0"/>
              <a:t>Try to link directly to belonging / identity / common purpose</a:t>
            </a:r>
          </a:p>
        </p:txBody>
      </p:sp>
      <p:sp>
        <p:nvSpPr>
          <p:cNvPr id="4" name="Content Placeholder 2">
            <a:extLst>
              <a:ext uri="{FF2B5EF4-FFF2-40B4-BE49-F238E27FC236}">
                <a16:creationId xmlns:a16="http://schemas.microsoft.com/office/drawing/2014/main" id="{F01623F7-5003-8E1A-ED7F-2C44C74134D9}"/>
              </a:ext>
            </a:extLst>
          </p:cNvPr>
          <p:cNvSpPr txBox="1">
            <a:spLocks/>
          </p:cNvSpPr>
          <p:nvPr/>
        </p:nvSpPr>
        <p:spPr>
          <a:xfrm>
            <a:off x="845601" y="2159215"/>
            <a:ext cx="4371950" cy="4166755"/>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Pam </a:t>
            </a:r>
            <a:r>
              <a:rPr lang="en-GB" sz="1800" dirty="0" err="1"/>
              <a:t>oeddech</a:t>
            </a:r>
            <a:r>
              <a:rPr lang="en-GB" sz="1800" dirty="0"/>
              <a:t> </a:t>
            </a:r>
            <a:r>
              <a:rPr lang="en-GB" sz="1800" dirty="0" err="1"/>
              <a:t>chi'n</a:t>
            </a:r>
            <a:r>
              <a:rPr lang="en-GB" sz="1800" dirty="0"/>
              <a:t> </a:t>
            </a:r>
            <a:r>
              <a:rPr lang="en-GB" sz="1800" dirty="0" err="1"/>
              <a:t>gallu</a:t>
            </a:r>
            <a:r>
              <a:rPr lang="en-GB" sz="1800" dirty="0"/>
              <a:t> nodi </a:t>
            </a:r>
            <a:r>
              <a:rPr lang="en-GB" sz="1800" dirty="0" err="1"/>
              <a:t>pethau</a:t>
            </a:r>
            <a:r>
              <a:rPr lang="en-GB" sz="1800" dirty="0"/>
              <a:t> </a:t>
            </a:r>
            <a:r>
              <a:rPr lang="en-GB" sz="1800" dirty="0" err="1"/>
              <a:t>cyffredin</a:t>
            </a:r>
            <a:r>
              <a:rPr lang="en-GB" sz="1800" dirty="0"/>
              <a:t>? </a:t>
            </a:r>
          </a:p>
          <a:p>
            <a:r>
              <a:rPr lang="en-GB" sz="1800" dirty="0"/>
              <a:t>
Pa mor </a:t>
            </a:r>
            <a:r>
              <a:rPr lang="en-GB" sz="1800" dirty="0" err="1"/>
              <a:t>gyflym</a:t>
            </a:r>
            <a:r>
              <a:rPr lang="en-GB" sz="1800" dirty="0"/>
              <a:t> </a:t>
            </a:r>
            <a:r>
              <a:rPr lang="en-GB" sz="1800" dirty="0" err="1"/>
              <a:t>wnaeth</a:t>
            </a:r>
            <a:r>
              <a:rPr lang="en-GB" sz="1800" dirty="0"/>
              <a:t> y </a:t>
            </a:r>
            <a:r>
              <a:rPr lang="en-GB" sz="1800" dirty="0" err="1"/>
              <a:t>grŵp</a:t>
            </a:r>
            <a:r>
              <a:rPr lang="en-GB" sz="1800" dirty="0"/>
              <a:t> </a:t>
            </a:r>
            <a:r>
              <a:rPr lang="en-GB" sz="1800" dirty="0" err="1"/>
              <a:t>adnabod</a:t>
            </a:r>
            <a:r>
              <a:rPr lang="en-GB" sz="1800" dirty="0"/>
              <a:t> </a:t>
            </a:r>
            <a:r>
              <a:rPr lang="en-GB" sz="1800" dirty="0" err="1"/>
              <a:t>ffurf</a:t>
            </a:r>
            <a:r>
              <a:rPr lang="en-GB" sz="1800" dirty="0"/>
              <a:t>? </a:t>
            </a:r>
          </a:p>
          <a:p>
            <a:r>
              <a:rPr lang="en-GB" sz="1800" dirty="0"/>
              <a:t>
A </a:t>
            </a:r>
            <a:r>
              <a:rPr lang="en-GB" sz="1800" dirty="0" err="1"/>
              <a:t>fyddai</a:t>
            </a:r>
            <a:r>
              <a:rPr lang="en-GB" sz="1800" dirty="0"/>
              <a:t> </a:t>
            </a:r>
            <a:r>
              <a:rPr lang="en-GB" sz="1800" dirty="0" err="1"/>
              <a:t>pum</a:t>
            </a:r>
            <a:r>
              <a:rPr lang="en-GB" sz="1800" dirty="0"/>
              <a:t> </a:t>
            </a:r>
            <a:r>
              <a:rPr lang="en-GB" sz="1800" dirty="0" err="1"/>
              <a:t>munud</a:t>
            </a:r>
            <a:r>
              <a:rPr lang="en-GB" sz="1800" dirty="0"/>
              <a:t> </a:t>
            </a:r>
            <a:r>
              <a:rPr lang="en-GB" sz="1800" dirty="0" err="1"/>
              <a:t>yn</a:t>
            </a:r>
            <a:r>
              <a:rPr lang="en-GB" sz="1800" dirty="0"/>
              <a:t> </a:t>
            </a:r>
            <a:r>
              <a:rPr lang="en-GB" sz="1800" dirty="0" err="1"/>
              <a:t>ddigon</a:t>
            </a:r>
            <a:r>
              <a:rPr lang="en-GB" sz="1800" dirty="0"/>
              <a:t> </a:t>
            </a:r>
            <a:r>
              <a:rPr lang="en-GB" sz="1800" dirty="0" err="1"/>
              <a:t>i</a:t>
            </a:r>
            <a:r>
              <a:rPr lang="en-GB" sz="1800" dirty="0"/>
              <a:t> </a:t>
            </a:r>
            <a:r>
              <a:rPr lang="en-GB" sz="1800" dirty="0" err="1"/>
              <a:t>ffurfio</a:t>
            </a:r>
            <a:r>
              <a:rPr lang="en-GB" sz="1800" dirty="0"/>
              <a:t> </a:t>
            </a:r>
            <a:r>
              <a:rPr lang="en-GB" sz="1800" dirty="0" err="1"/>
              <a:t>cymuned</a:t>
            </a:r>
            <a:r>
              <a:rPr lang="en-GB" sz="1800" dirty="0"/>
              <a:t>? </a:t>
            </a:r>
          </a:p>
          <a:p>
            <a:r>
              <a:rPr lang="en-GB" sz="1800" dirty="0"/>
              <a:t>
Pam / pam lai? </a:t>
            </a:r>
          </a:p>
          <a:p>
            <a:r>
              <a:rPr lang="en-GB" sz="1800" dirty="0"/>
              <a:t>
</a:t>
            </a:r>
            <a:r>
              <a:rPr lang="en-GB" sz="1800" dirty="0" err="1"/>
              <a:t>Ceisiwch</a:t>
            </a:r>
            <a:r>
              <a:rPr lang="en-GB" sz="1800" dirty="0"/>
              <a:t> </a:t>
            </a:r>
            <a:r>
              <a:rPr lang="en-GB" sz="1800" dirty="0" err="1"/>
              <a:t>gysylltu'n</a:t>
            </a:r>
            <a:r>
              <a:rPr lang="en-GB" sz="1800" dirty="0"/>
              <a:t> </a:t>
            </a:r>
            <a:r>
              <a:rPr lang="en-GB" sz="1800" dirty="0" err="1"/>
              <a:t>uniongyrchol</a:t>
            </a:r>
            <a:r>
              <a:rPr lang="en-GB" sz="1800" dirty="0"/>
              <a:t> â </a:t>
            </a:r>
            <a:r>
              <a:rPr lang="en-GB" sz="1800" dirty="0" err="1"/>
              <a:t>pherthyn</a:t>
            </a:r>
            <a:r>
              <a:rPr lang="en-GB" sz="1800" dirty="0"/>
              <a:t> / </a:t>
            </a:r>
            <a:r>
              <a:rPr lang="en-GB" sz="1800" dirty="0" err="1"/>
              <a:t>hunaniaeth</a:t>
            </a:r>
            <a:r>
              <a:rPr lang="en-GB" sz="1800" dirty="0"/>
              <a:t> / </a:t>
            </a:r>
            <a:r>
              <a:rPr lang="en-GB" sz="1800" dirty="0" err="1"/>
              <a:t>pwrpas</a:t>
            </a:r>
            <a:r>
              <a:rPr lang="en-GB" sz="1800" dirty="0"/>
              <a:t> </a:t>
            </a:r>
            <a:r>
              <a:rPr lang="en-GB" sz="1800" dirty="0" err="1"/>
              <a:t>cyffredin</a:t>
            </a:r>
            <a:endParaRPr lang="en-GB" sz="1800" dirty="0"/>
          </a:p>
        </p:txBody>
      </p:sp>
      <p:pic>
        <p:nvPicPr>
          <p:cNvPr id="6" name="Picture 5">
            <a:extLst>
              <a:ext uri="{FF2B5EF4-FFF2-40B4-BE49-F238E27FC236}">
                <a16:creationId xmlns:a16="http://schemas.microsoft.com/office/drawing/2014/main" id="{DE9485D0-BA7B-83D9-E0AE-3F19290D004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17648" y="295275"/>
            <a:ext cx="1666875" cy="1666875"/>
          </a:xfrm>
          <a:prstGeom prst="rect">
            <a:avLst/>
          </a:prstGeom>
        </p:spPr>
      </p:pic>
    </p:spTree>
    <p:extLst>
      <p:ext uri="{BB962C8B-B14F-4D97-AF65-F5344CB8AC3E}">
        <p14:creationId xmlns:p14="http://schemas.microsoft.com/office/powerpoint/2010/main" val="1367406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8B612-CE32-196D-0010-4E9CE94A10A9}"/>
              </a:ext>
            </a:extLst>
          </p:cNvPr>
          <p:cNvSpPr>
            <a:spLocks noGrp="1"/>
          </p:cNvSpPr>
          <p:nvPr>
            <p:ph type="title"/>
          </p:nvPr>
        </p:nvSpPr>
        <p:spPr/>
        <p:txBody>
          <a:bodyPr>
            <a:normAutofit fontScale="90000"/>
          </a:bodyPr>
          <a:lstStyle/>
          <a:p>
            <a:r>
              <a:rPr lang="en-GB" b="0" cap="none" dirty="0"/>
              <a:t>Pa </a:t>
            </a:r>
            <a:r>
              <a:rPr lang="en-GB" b="0" cap="none" dirty="0" err="1"/>
              <a:t>gymunedau</a:t>
            </a:r>
            <a:r>
              <a:rPr lang="en-GB" b="0" cap="none" dirty="0"/>
              <a:t> sy’n </a:t>
            </a:r>
            <a:r>
              <a:rPr lang="en-GB" b="0" cap="none" dirty="0" err="1"/>
              <a:t>bodoli</a:t>
            </a:r>
            <a:r>
              <a:rPr lang="en-GB" b="0" cap="none" dirty="0"/>
              <a:t> yng </a:t>
            </a:r>
            <a:r>
              <a:rPr lang="en-GB" b="0" cap="none" dirty="0" err="1"/>
              <a:t>Nghymru</a:t>
            </a:r>
            <a:r>
              <a:rPr lang="en-GB" b="0" cap="none" dirty="0"/>
              <a:t>?</a:t>
            </a:r>
            <a:br>
              <a:rPr lang="en-GB" b="0" cap="none" dirty="0"/>
            </a:br>
            <a:r>
              <a:rPr lang="en-GB" b="0" cap="none" dirty="0"/>
              <a:t>What communities exist in Wales?</a:t>
            </a:r>
          </a:p>
        </p:txBody>
      </p:sp>
      <p:sp>
        <p:nvSpPr>
          <p:cNvPr id="3" name="Content Placeholder 2">
            <a:extLst>
              <a:ext uri="{FF2B5EF4-FFF2-40B4-BE49-F238E27FC236}">
                <a16:creationId xmlns:a16="http://schemas.microsoft.com/office/drawing/2014/main" id="{55CD7B5B-0DBF-F95E-CC2F-EA1CA5E12DAF}"/>
              </a:ext>
            </a:extLst>
          </p:cNvPr>
          <p:cNvSpPr>
            <a:spLocks noGrp="1"/>
          </p:cNvSpPr>
          <p:nvPr>
            <p:ph idx="1"/>
          </p:nvPr>
        </p:nvSpPr>
        <p:spPr>
          <a:xfrm>
            <a:off x="6281566" y="2390076"/>
            <a:ext cx="4729334" cy="4166755"/>
          </a:xfrm>
        </p:spPr>
        <p:txBody>
          <a:bodyPr>
            <a:noAutofit/>
          </a:bodyPr>
          <a:lstStyle/>
          <a:p>
            <a:r>
              <a:rPr lang="en-GB" sz="2000" dirty="0"/>
              <a:t>Welsh speaking communities</a:t>
            </a:r>
          </a:p>
          <a:p>
            <a:r>
              <a:rPr lang="en-GB" sz="2000" dirty="0"/>
              <a:t>Farming communities</a:t>
            </a:r>
          </a:p>
          <a:p>
            <a:r>
              <a:rPr lang="en-GB" sz="2000" dirty="0"/>
              <a:t>Faith communities</a:t>
            </a:r>
          </a:p>
          <a:p>
            <a:r>
              <a:rPr lang="en-GB" sz="2000" dirty="0"/>
              <a:t>University communities</a:t>
            </a:r>
          </a:p>
          <a:p>
            <a:r>
              <a:rPr lang="en-GB" sz="2000" dirty="0"/>
              <a:t>LGBTQ+ communities</a:t>
            </a:r>
          </a:p>
          <a:p>
            <a:r>
              <a:rPr lang="en-GB" sz="2000" dirty="0"/>
              <a:t>Refugee communities</a:t>
            </a:r>
          </a:p>
          <a:p>
            <a:r>
              <a:rPr lang="en-GB" sz="2000" dirty="0"/>
              <a:t>Online communities</a:t>
            </a:r>
          </a:p>
          <a:p>
            <a:endParaRPr lang="en-GB" sz="2000" dirty="0"/>
          </a:p>
          <a:p>
            <a:r>
              <a:rPr lang="en-GB" sz="2000" dirty="0"/>
              <a:t>Others?</a:t>
            </a:r>
          </a:p>
        </p:txBody>
      </p:sp>
      <p:sp>
        <p:nvSpPr>
          <p:cNvPr id="4" name="Content Placeholder 2">
            <a:extLst>
              <a:ext uri="{FF2B5EF4-FFF2-40B4-BE49-F238E27FC236}">
                <a16:creationId xmlns:a16="http://schemas.microsoft.com/office/drawing/2014/main" id="{10E220CE-3685-5635-B976-9217AB92A6DB}"/>
              </a:ext>
            </a:extLst>
          </p:cNvPr>
          <p:cNvSpPr txBox="1">
            <a:spLocks/>
          </p:cNvSpPr>
          <p:nvPr/>
        </p:nvSpPr>
        <p:spPr>
          <a:xfrm>
            <a:off x="952500" y="2390076"/>
            <a:ext cx="4523211" cy="4166755"/>
          </a:xfrm>
          <a:prstGeom prst="rect">
            <a:avLst/>
          </a:prstGeom>
        </p:spPr>
        <p:txBody>
          <a:bodyPr vert="horz" lIns="91440" tIns="45720" rIns="91440" bIns="45720" rtlCol="0">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err="1"/>
              <a:t>Cymunedau</a:t>
            </a:r>
            <a:r>
              <a:rPr lang="en-GB" sz="2000" dirty="0"/>
              <a:t> Cymraeg </a:t>
            </a:r>
            <a:r>
              <a:rPr lang="en-GB" sz="2000" dirty="0" err="1"/>
              <a:t>eu</a:t>
            </a:r>
            <a:r>
              <a:rPr lang="en-GB" sz="2000" dirty="0"/>
              <a:t> </a:t>
            </a:r>
            <a:r>
              <a:rPr lang="en-GB" sz="2000" dirty="0" err="1"/>
              <a:t>hiaith</a:t>
            </a:r>
            <a:r>
              <a:rPr lang="en-GB" sz="2000" dirty="0"/>
              <a:t>
</a:t>
            </a:r>
            <a:r>
              <a:rPr lang="en-GB" sz="2000" dirty="0" err="1"/>
              <a:t>Cymunedau</a:t>
            </a:r>
            <a:r>
              <a:rPr lang="en-GB" sz="2000" dirty="0"/>
              <a:t> </a:t>
            </a:r>
            <a:r>
              <a:rPr lang="en-GB" sz="2000" dirty="0" err="1"/>
              <a:t>ffermio</a:t>
            </a:r>
            <a:r>
              <a:rPr lang="en-GB" sz="2000" dirty="0"/>
              <a:t>
</a:t>
            </a:r>
            <a:r>
              <a:rPr lang="en-GB" sz="2000" dirty="0" err="1"/>
              <a:t>Cymunedau</a:t>
            </a:r>
            <a:r>
              <a:rPr lang="en-GB" sz="2000" dirty="0"/>
              <a:t> </a:t>
            </a:r>
            <a:r>
              <a:rPr lang="en-GB" sz="2000" dirty="0" err="1"/>
              <a:t>ffydd</a:t>
            </a:r>
            <a:r>
              <a:rPr lang="en-GB" sz="2000" dirty="0"/>
              <a:t>
</a:t>
            </a:r>
            <a:r>
              <a:rPr lang="en-GB" sz="2000" dirty="0" err="1"/>
              <a:t>Cymunedau</a:t>
            </a:r>
            <a:r>
              <a:rPr lang="en-GB" sz="2000" dirty="0"/>
              <a:t> </a:t>
            </a:r>
            <a:r>
              <a:rPr lang="en-GB" sz="2000" dirty="0" err="1"/>
              <a:t>prifysgol</a:t>
            </a:r>
            <a:r>
              <a:rPr lang="en-GB" sz="2000" dirty="0"/>
              <a:t>
</a:t>
            </a:r>
            <a:r>
              <a:rPr lang="en-GB" sz="2000" dirty="0" err="1"/>
              <a:t>Cymunedau</a:t>
            </a:r>
            <a:r>
              <a:rPr lang="en-GB" sz="2000" dirty="0"/>
              <a:t> LHDTC+
</a:t>
            </a:r>
            <a:r>
              <a:rPr lang="en-GB" sz="2000" dirty="0" err="1"/>
              <a:t>Cymunedau</a:t>
            </a:r>
            <a:r>
              <a:rPr lang="en-GB" sz="2000" dirty="0"/>
              <a:t> </a:t>
            </a:r>
            <a:r>
              <a:rPr lang="en-GB" sz="2000" dirty="0" err="1"/>
              <a:t>ffoaduriaid</a:t>
            </a:r>
            <a:r>
              <a:rPr lang="en-GB" sz="2000" dirty="0"/>
              <a:t>
</a:t>
            </a:r>
            <a:r>
              <a:rPr lang="en-GB" sz="2000" dirty="0" err="1"/>
              <a:t>Cymunedau</a:t>
            </a:r>
            <a:r>
              <a:rPr lang="en-GB" sz="2000" dirty="0"/>
              <a:t> </a:t>
            </a:r>
            <a:r>
              <a:rPr lang="en-GB" sz="2000" dirty="0" err="1"/>
              <a:t>ar-lein</a:t>
            </a:r>
            <a:endParaRPr lang="en-GB" sz="2000" dirty="0"/>
          </a:p>
          <a:p>
            <a:r>
              <a:rPr lang="en-GB" sz="2000" dirty="0"/>
              <a:t>
Eraill?</a:t>
            </a:r>
          </a:p>
        </p:txBody>
      </p:sp>
      <p:pic>
        <p:nvPicPr>
          <p:cNvPr id="8" name="Picture 7">
            <a:extLst>
              <a:ext uri="{FF2B5EF4-FFF2-40B4-BE49-F238E27FC236}">
                <a16:creationId xmlns:a16="http://schemas.microsoft.com/office/drawing/2014/main" id="{23979476-AA03-C515-D963-2FB0B0900F3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34525" y="4105274"/>
            <a:ext cx="2143125" cy="2143125"/>
          </a:xfrm>
          <a:prstGeom prst="rect">
            <a:avLst/>
          </a:prstGeom>
        </p:spPr>
      </p:pic>
    </p:spTree>
    <p:extLst>
      <p:ext uri="{BB962C8B-B14F-4D97-AF65-F5344CB8AC3E}">
        <p14:creationId xmlns:p14="http://schemas.microsoft.com/office/powerpoint/2010/main" val="1615622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999" y="3968355"/>
            <a:ext cx="3911174" cy="2549494"/>
          </a:xfrm>
        </p:spPr>
        <p:txBody>
          <a:bodyPr>
            <a:noAutofit/>
          </a:bodyPr>
          <a:lstStyle/>
          <a:p>
            <a:r>
              <a:rPr lang="en-GB" sz="2000" b="0" i="1" cap="none" dirty="0">
                <a:solidFill>
                  <a:srgbClr val="262626"/>
                </a:solidFill>
              </a:rPr>
              <a:t>Discuss the following examples of communities</a:t>
            </a:r>
            <a:br>
              <a:rPr lang="en-GB" sz="2000" b="0" i="1" cap="none" dirty="0">
                <a:solidFill>
                  <a:srgbClr val="262626"/>
                </a:solidFill>
              </a:rPr>
            </a:br>
            <a:br>
              <a:rPr lang="en-GB" sz="2000" b="0" i="1" cap="none" dirty="0">
                <a:solidFill>
                  <a:srgbClr val="262626"/>
                </a:solidFill>
              </a:rPr>
            </a:br>
            <a:r>
              <a:rPr lang="en-GB" sz="2000" b="0" i="1" cap="none" dirty="0">
                <a:solidFill>
                  <a:srgbClr val="262626"/>
                </a:solidFill>
              </a:rPr>
              <a:t>Which are strongest? </a:t>
            </a:r>
            <a:br>
              <a:rPr lang="en-GB" sz="2000" b="0" i="1" cap="none" dirty="0">
                <a:solidFill>
                  <a:srgbClr val="262626"/>
                </a:solidFill>
              </a:rPr>
            </a:br>
            <a:r>
              <a:rPr lang="en-GB" sz="2000" b="0" i="1" cap="none" dirty="0">
                <a:solidFill>
                  <a:srgbClr val="262626"/>
                </a:solidFill>
              </a:rPr>
              <a:t>Which are easiest to engage?</a:t>
            </a:r>
          </a:p>
        </p:txBody>
      </p:sp>
      <p:graphicFrame>
        <p:nvGraphicFramePr>
          <p:cNvPr id="5" name="Content Placeholder 2">
            <a:extLst>
              <a:ext uri="{FF2B5EF4-FFF2-40B4-BE49-F238E27FC236}">
                <a16:creationId xmlns:a16="http://schemas.microsoft.com/office/drawing/2014/main" id="{A296B63D-C367-7169-7B03-2F196016164D}"/>
              </a:ext>
            </a:extLst>
          </p:cNvPr>
          <p:cNvGraphicFramePr>
            <a:graphicFrameLocks noGrp="1"/>
          </p:cNvGraphicFramePr>
          <p:nvPr>
            <p:ph idx="1"/>
            <p:extLst>
              <p:ext uri="{D42A27DB-BD31-4B8C-83A1-F6EECF244321}">
                <p14:modId xmlns:p14="http://schemas.microsoft.com/office/powerpoint/2010/main" val="272630371"/>
              </p:ext>
            </p:extLst>
          </p:nvPr>
        </p:nvGraphicFramePr>
        <p:xfrm>
          <a:off x="5828813" y="804671"/>
          <a:ext cx="5914209" cy="5803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3E8933F-705E-149D-3D02-707DD68E9577}"/>
              </a:ext>
            </a:extLst>
          </p:cNvPr>
          <p:cNvSpPr txBox="1"/>
          <p:nvPr/>
        </p:nvSpPr>
        <p:spPr>
          <a:xfrm>
            <a:off x="656777" y="1353233"/>
            <a:ext cx="4613216" cy="1631216"/>
          </a:xfrm>
          <a:prstGeom prst="rect">
            <a:avLst/>
          </a:prstGeom>
          <a:noFill/>
        </p:spPr>
        <p:txBody>
          <a:bodyPr wrap="square">
            <a:spAutoFit/>
          </a:bodyPr>
          <a:lstStyle/>
          <a:p>
            <a:r>
              <a:rPr lang="en-GB" sz="2000" dirty="0" err="1">
                <a:solidFill>
                  <a:srgbClr val="262626"/>
                </a:solidFill>
              </a:rPr>
              <a:t>Trafodwch</a:t>
            </a:r>
            <a:r>
              <a:rPr lang="en-GB" sz="2000" dirty="0">
                <a:solidFill>
                  <a:srgbClr val="262626"/>
                </a:solidFill>
              </a:rPr>
              <a:t> yr </a:t>
            </a:r>
            <a:r>
              <a:rPr lang="en-GB" sz="2000" dirty="0" err="1">
                <a:solidFill>
                  <a:srgbClr val="262626"/>
                </a:solidFill>
              </a:rPr>
              <a:t>engreifftiau</a:t>
            </a:r>
            <a:r>
              <a:rPr lang="en-GB" sz="2000" dirty="0">
                <a:solidFill>
                  <a:srgbClr val="262626"/>
                </a:solidFill>
              </a:rPr>
              <a:t> </a:t>
            </a:r>
            <a:r>
              <a:rPr lang="en-GB" sz="2000" dirty="0" err="1">
                <a:solidFill>
                  <a:srgbClr val="262626"/>
                </a:solidFill>
              </a:rPr>
              <a:t>yma</a:t>
            </a:r>
            <a:r>
              <a:rPr lang="en-GB" sz="2000" dirty="0">
                <a:solidFill>
                  <a:srgbClr val="262626"/>
                </a:solidFill>
              </a:rPr>
              <a:t> o </a:t>
            </a:r>
            <a:r>
              <a:rPr lang="en-GB" sz="2000" dirty="0" err="1">
                <a:solidFill>
                  <a:srgbClr val="262626"/>
                </a:solidFill>
              </a:rPr>
              <a:t>gymunedau</a:t>
            </a:r>
            <a:br>
              <a:rPr lang="en-GB" sz="2000" b="0" cap="none" dirty="0">
                <a:solidFill>
                  <a:srgbClr val="262626"/>
                </a:solidFill>
              </a:rPr>
            </a:br>
            <a:br>
              <a:rPr lang="en-GB" sz="2000" b="0" cap="none" dirty="0">
                <a:solidFill>
                  <a:srgbClr val="262626"/>
                </a:solidFill>
              </a:rPr>
            </a:br>
            <a:r>
              <a:rPr lang="en-GB" sz="2000" dirty="0">
                <a:solidFill>
                  <a:srgbClr val="262626"/>
                </a:solidFill>
              </a:rPr>
              <a:t>Pa rai </a:t>
            </a:r>
            <a:r>
              <a:rPr lang="en-GB" sz="2000" dirty="0" err="1">
                <a:solidFill>
                  <a:srgbClr val="262626"/>
                </a:solidFill>
              </a:rPr>
              <a:t>sydd</a:t>
            </a:r>
            <a:r>
              <a:rPr lang="en-GB" sz="2000" dirty="0">
                <a:solidFill>
                  <a:srgbClr val="262626"/>
                </a:solidFill>
              </a:rPr>
              <a:t> </a:t>
            </a:r>
            <a:r>
              <a:rPr lang="en-GB" sz="2000" dirty="0" err="1">
                <a:solidFill>
                  <a:srgbClr val="262626"/>
                </a:solidFill>
              </a:rPr>
              <a:t>gryfaf</a:t>
            </a:r>
            <a:r>
              <a:rPr lang="en-GB" sz="2000" b="0" cap="none" dirty="0">
                <a:solidFill>
                  <a:srgbClr val="262626"/>
                </a:solidFill>
              </a:rPr>
              <a:t>? </a:t>
            </a:r>
            <a:br>
              <a:rPr lang="en-GB" sz="2000" b="0" cap="none" dirty="0">
                <a:solidFill>
                  <a:srgbClr val="262626"/>
                </a:solidFill>
              </a:rPr>
            </a:br>
            <a:r>
              <a:rPr lang="en-GB" sz="2000" dirty="0">
                <a:solidFill>
                  <a:srgbClr val="262626"/>
                </a:solidFill>
              </a:rPr>
              <a:t>Pa rai sy'n </a:t>
            </a:r>
            <a:r>
              <a:rPr lang="en-GB" sz="2000" dirty="0" err="1">
                <a:solidFill>
                  <a:srgbClr val="262626"/>
                </a:solidFill>
              </a:rPr>
              <a:t>hawsaf</a:t>
            </a:r>
            <a:r>
              <a:rPr lang="en-GB" sz="2000" dirty="0">
                <a:solidFill>
                  <a:srgbClr val="262626"/>
                </a:solidFill>
              </a:rPr>
              <a:t> </a:t>
            </a:r>
            <a:r>
              <a:rPr lang="en-GB" sz="2000" dirty="0" err="1">
                <a:solidFill>
                  <a:srgbClr val="262626"/>
                </a:solidFill>
              </a:rPr>
              <a:t>i'w</a:t>
            </a:r>
            <a:r>
              <a:rPr lang="en-GB" sz="2000" dirty="0">
                <a:solidFill>
                  <a:srgbClr val="262626"/>
                </a:solidFill>
              </a:rPr>
              <a:t> </a:t>
            </a:r>
            <a:r>
              <a:rPr lang="en-GB" sz="2000" dirty="0" err="1">
                <a:solidFill>
                  <a:srgbClr val="262626"/>
                </a:solidFill>
              </a:rPr>
              <a:t>ymgysylltu</a:t>
            </a:r>
            <a:r>
              <a:rPr lang="en-GB" sz="2000" b="0" cap="none" dirty="0">
                <a:solidFill>
                  <a:srgbClr val="262626"/>
                </a:solidFill>
              </a:rPr>
              <a:t>?</a:t>
            </a:r>
            <a:endParaRPr lang="en-GB" sz="2400" dirty="0"/>
          </a:p>
        </p:txBody>
      </p:sp>
    </p:spTree>
    <p:extLst>
      <p:ext uri="{BB962C8B-B14F-4D97-AF65-F5344CB8AC3E}">
        <p14:creationId xmlns:p14="http://schemas.microsoft.com/office/powerpoint/2010/main" val="583786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6623" y="406944"/>
            <a:ext cx="9922764" cy="935982"/>
          </a:xfrm>
        </p:spPr>
        <p:txBody>
          <a:bodyPr>
            <a:normAutofit fontScale="90000"/>
          </a:bodyPr>
          <a:lstStyle/>
          <a:p>
            <a:r>
              <a:rPr lang="en-GB" b="0" cap="none" dirty="0" err="1"/>
              <a:t>Mathau</a:t>
            </a:r>
            <a:r>
              <a:rPr lang="en-GB" b="0" cap="none" dirty="0"/>
              <a:t> o </a:t>
            </a:r>
            <a:r>
              <a:rPr lang="en-GB" b="0" cap="none" dirty="0" err="1"/>
              <a:t>gymunedau</a:t>
            </a:r>
            <a:br>
              <a:rPr lang="en-GB" b="0" cap="none" dirty="0"/>
            </a:br>
            <a:r>
              <a:rPr lang="en-GB" b="0" cap="none" dirty="0"/>
              <a:t>						Types of community</a:t>
            </a:r>
          </a:p>
        </p:txBody>
      </p:sp>
      <p:sp>
        <p:nvSpPr>
          <p:cNvPr id="3" name="Content Placeholder 2"/>
          <p:cNvSpPr>
            <a:spLocks noGrp="1"/>
          </p:cNvSpPr>
          <p:nvPr>
            <p:ph idx="1"/>
          </p:nvPr>
        </p:nvSpPr>
        <p:spPr>
          <a:xfrm>
            <a:off x="1052613" y="1342926"/>
            <a:ext cx="4131247" cy="4722966"/>
          </a:xfrm>
        </p:spPr>
        <p:txBody>
          <a:bodyPr anchor="ctr">
            <a:normAutofit/>
          </a:bodyPr>
          <a:lstStyle/>
          <a:p>
            <a:endParaRPr lang="en-GB" dirty="0"/>
          </a:p>
          <a:p>
            <a:r>
              <a:rPr lang="en-GB" b="1" dirty="0" err="1"/>
              <a:t>Homogenaidd</a:t>
            </a:r>
            <a:r>
              <a:rPr lang="en-GB" b="1" dirty="0"/>
              <a:t> neu </a:t>
            </a:r>
            <a:r>
              <a:rPr lang="en-GB" b="1" dirty="0" err="1"/>
              <a:t>fonoddiwylliannol</a:t>
            </a:r>
            <a:r>
              <a:rPr lang="en-GB" b="1" dirty="0"/>
              <a:t> </a:t>
            </a:r>
            <a:r>
              <a:rPr lang="en-GB" dirty="0"/>
              <a:t>– </a:t>
            </a:r>
            <a:r>
              <a:rPr lang="en-GB" dirty="0" err="1"/>
              <a:t>mae</a:t>
            </a:r>
            <a:r>
              <a:rPr lang="en-GB" dirty="0"/>
              <a:t> </a:t>
            </a:r>
            <a:r>
              <a:rPr lang="en-GB" dirty="0" err="1"/>
              <a:t>aelodau'n</a:t>
            </a:r>
            <a:r>
              <a:rPr lang="en-GB" dirty="0"/>
              <a:t> </a:t>
            </a:r>
            <a:r>
              <a:rPr lang="en-GB" dirty="0" err="1"/>
              <a:t>mwynhau'r</a:t>
            </a:r>
            <a:r>
              <a:rPr lang="en-GB" dirty="0"/>
              <a:t> un </a:t>
            </a:r>
            <a:r>
              <a:rPr lang="en-GB" dirty="0" err="1"/>
              <a:t>statws</a:t>
            </a:r>
            <a:r>
              <a:rPr lang="en-GB" dirty="0"/>
              <a:t> </a:t>
            </a:r>
            <a:r>
              <a:rPr lang="en-GB" dirty="0" err="1"/>
              <a:t>e.e.</a:t>
            </a:r>
            <a:r>
              <a:rPr lang="en-GB" dirty="0"/>
              <a:t> </a:t>
            </a:r>
            <a:r>
              <a:rPr lang="en-GB" dirty="0" err="1"/>
              <a:t>cymunedau</a:t>
            </a:r>
            <a:r>
              <a:rPr lang="en-GB" dirty="0"/>
              <a:t> </a:t>
            </a:r>
            <a:r>
              <a:rPr lang="en-GB" dirty="0" err="1"/>
              <a:t>mwyngloddio</a:t>
            </a:r>
            <a:endParaRPr lang="en-GB" dirty="0"/>
          </a:p>
          <a:p>
            <a:r>
              <a:rPr lang="en-GB" dirty="0"/>
              <a:t>
</a:t>
            </a:r>
            <a:r>
              <a:rPr lang="en-GB" b="1" dirty="0" err="1"/>
              <a:t>Heterogenaidd</a:t>
            </a:r>
            <a:r>
              <a:rPr lang="en-GB" b="1" dirty="0"/>
              <a:t> neu </a:t>
            </a:r>
            <a:r>
              <a:rPr lang="en-GB" b="1" dirty="0" err="1"/>
              <a:t>amlddiwylliannol</a:t>
            </a:r>
            <a:r>
              <a:rPr lang="en-GB" b="1" dirty="0"/>
              <a:t> </a:t>
            </a:r>
            <a:r>
              <a:rPr lang="en-GB" dirty="0"/>
              <a:t>– </a:t>
            </a:r>
            <a:r>
              <a:rPr lang="en-GB" dirty="0" err="1"/>
              <a:t>arferion</a:t>
            </a:r>
            <a:r>
              <a:rPr lang="en-GB" dirty="0"/>
              <a:t> a </a:t>
            </a:r>
            <a:r>
              <a:rPr lang="en-GB" dirty="0" err="1"/>
              <a:t>diddordebau</a:t>
            </a:r>
            <a:r>
              <a:rPr lang="en-GB" dirty="0"/>
              <a:t> </a:t>
            </a:r>
            <a:r>
              <a:rPr lang="en-GB" dirty="0" err="1"/>
              <a:t>amrywiol</a:t>
            </a:r>
            <a:r>
              <a:rPr lang="en-GB" dirty="0"/>
              <a:t> yr </a:t>
            </a:r>
            <a:r>
              <a:rPr lang="en-GB" dirty="0" err="1"/>
              <a:t>aelodau</a:t>
            </a:r>
            <a:r>
              <a:rPr lang="en-GB" dirty="0"/>
              <a:t> 
</a:t>
            </a:r>
          </a:p>
          <a:p>
            <a:r>
              <a:rPr lang="en-GB" dirty="0"/>
              <a:t>Beth </a:t>
            </a:r>
            <a:r>
              <a:rPr lang="en-GB" dirty="0" err="1"/>
              <a:t>allai</a:t>
            </a:r>
            <a:r>
              <a:rPr lang="en-GB" dirty="0"/>
              <a:t> fod </a:t>
            </a:r>
            <a:r>
              <a:rPr lang="en-GB" dirty="0" err="1"/>
              <a:t>manteision</a:t>
            </a:r>
            <a:r>
              <a:rPr lang="en-GB" dirty="0"/>
              <a:t> a </a:t>
            </a:r>
            <a:r>
              <a:rPr lang="en-GB" dirty="0" err="1"/>
              <a:t>chyfyngiadau'r</a:t>
            </a:r>
            <a:r>
              <a:rPr lang="en-GB" dirty="0"/>
              <a:t> </a:t>
            </a:r>
            <a:r>
              <a:rPr lang="en-GB" dirty="0" err="1"/>
              <a:t>ddau</a:t>
            </a:r>
            <a:r>
              <a:rPr lang="en-GB" dirty="0"/>
              <a:t> </a:t>
            </a:r>
            <a:r>
              <a:rPr lang="en-GB" dirty="0" err="1"/>
              <a:t>fath</a:t>
            </a:r>
            <a:r>
              <a:rPr lang="en-GB" dirty="0"/>
              <a:t> </a:t>
            </a:r>
            <a:r>
              <a:rPr lang="en-GB" dirty="0" err="1"/>
              <a:t>hyn</a:t>
            </a:r>
            <a:r>
              <a:rPr lang="en-GB" dirty="0"/>
              <a:t> o </a:t>
            </a:r>
            <a:r>
              <a:rPr lang="en-GB" dirty="0" err="1"/>
              <a:t>gymuned</a:t>
            </a:r>
            <a:r>
              <a:rPr lang="en-GB" dirty="0"/>
              <a:t>? </a:t>
            </a:r>
          </a:p>
          <a:p>
            <a:r>
              <a:rPr lang="en-GB" i="1" dirty="0" err="1"/>
              <a:t>e.e.</a:t>
            </a:r>
            <a:r>
              <a:rPr lang="en-GB" i="1" dirty="0"/>
              <a:t> a </a:t>
            </a:r>
            <a:r>
              <a:rPr lang="en-GB" i="1" dirty="0" err="1"/>
              <a:t>ydynt</a:t>
            </a:r>
            <a:r>
              <a:rPr lang="en-GB" i="1" dirty="0"/>
              <a:t> </a:t>
            </a:r>
            <a:r>
              <a:rPr lang="en-GB" i="1" dirty="0" err="1"/>
              <a:t>yn</a:t>
            </a:r>
            <a:r>
              <a:rPr lang="en-GB" i="1" dirty="0"/>
              <a:t> </a:t>
            </a:r>
            <a:r>
              <a:rPr lang="en-GB" i="1" dirty="0" err="1"/>
              <a:t>debygol</a:t>
            </a:r>
            <a:r>
              <a:rPr lang="en-GB" i="1" dirty="0"/>
              <a:t> o fod </a:t>
            </a:r>
            <a:r>
              <a:rPr lang="en-GB" i="1" dirty="0" err="1"/>
              <a:t>yn</a:t>
            </a:r>
            <a:r>
              <a:rPr lang="en-GB" i="1" dirty="0"/>
              <a:t> </a:t>
            </a:r>
            <a:r>
              <a:rPr lang="en-GB" i="1" dirty="0" err="1"/>
              <a:t>gymunedau</a:t>
            </a:r>
            <a:r>
              <a:rPr lang="en-GB" i="1" dirty="0"/>
              <a:t> </a:t>
            </a:r>
            <a:r>
              <a:rPr lang="en-GB" i="1" dirty="0" err="1"/>
              <a:t>cryf</a:t>
            </a:r>
            <a:r>
              <a:rPr lang="en-GB" i="1" dirty="0"/>
              <a:t> neu wan?</a:t>
            </a:r>
          </a:p>
        </p:txBody>
      </p:sp>
      <p:sp>
        <p:nvSpPr>
          <p:cNvPr id="4" name="Content Placeholder 2">
            <a:extLst>
              <a:ext uri="{FF2B5EF4-FFF2-40B4-BE49-F238E27FC236}">
                <a16:creationId xmlns:a16="http://schemas.microsoft.com/office/drawing/2014/main" id="{43A24000-C89D-CDE6-B19A-7470E14F6B0F}"/>
              </a:ext>
            </a:extLst>
          </p:cNvPr>
          <p:cNvSpPr txBox="1">
            <a:spLocks/>
          </p:cNvSpPr>
          <p:nvPr/>
        </p:nvSpPr>
        <p:spPr>
          <a:xfrm>
            <a:off x="6857094" y="1007258"/>
            <a:ext cx="4131247" cy="5394302"/>
          </a:xfrm>
          <a:prstGeom prst="rect">
            <a:avLst/>
          </a:prstGeom>
        </p:spPr>
        <p:txBody>
          <a:bodyPr vert="horz" lIns="91440" tIns="45720" rIns="91440" bIns="45720" rtlCol="0" anchor="ctr">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r>
              <a:rPr lang="en-GB" b="1" dirty="0"/>
              <a:t>Homogenous or monocultural </a:t>
            </a:r>
            <a:r>
              <a:rPr lang="en-GB" dirty="0"/>
              <a:t>– members enjoy same statuses e.g. mining communities</a:t>
            </a:r>
          </a:p>
          <a:p>
            <a:endParaRPr lang="en-GB" dirty="0"/>
          </a:p>
          <a:p>
            <a:r>
              <a:rPr lang="en-GB" b="1" dirty="0"/>
              <a:t>Heterogeneous or multicultural </a:t>
            </a:r>
            <a:r>
              <a:rPr lang="en-GB" dirty="0"/>
              <a:t>– varying practices and interests of the members </a:t>
            </a:r>
          </a:p>
          <a:p>
            <a:endParaRPr lang="en-GB" dirty="0"/>
          </a:p>
          <a:p>
            <a:r>
              <a:rPr lang="en-GB" dirty="0"/>
              <a:t>What might be the benefits and limitations of these two types of community? </a:t>
            </a:r>
          </a:p>
          <a:p>
            <a:r>
              <a:rPr lang="en-GB" i="1" dirty="0"/>
              <a:t>e.g. are they likely to be strong or weak communities?</a:t>
            </a:r>
          </a:p>
        </p:txBody>
      </p:sp>
    </p:spTree>
    <p:extLst>
      <p:ext uri="{BB962C8B-B14F-4D97-AF65-F5344CB8AC3E}">
        <p14:creationId xmlns:p14="http://schemas.microsoft.com/office/powerpoint/2010/main" val="3428387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251" y="1255553"/>
            <a:ext cx="10831721" cy="935982"/>
          </a:xfrm>
        </p:spPr>
        <p:txBody>
          <a:bodyPr>
            <a:normAutofit fontScale="90000"/>
          </a:bodyPr>
          <a:lstStyle/>
          <a:p>
            <a:r>
              <a:rPr lang="en-GB" b="0" cap="none" dirty="0" err="1"/>
              <a:t>Dynameg</a:t>
            </a:r>
            <a:r>
              <a:rPr lang="en-GB" b="0" cap="none" dirty="0"/>
              <a:t> a </a:t>
            </a:r>
            <a:r>
              <a:rPr lang="en-GB" b="0" cap="none" dirty="0" err="1"/>
              <a:t>phriodoleddau</a:t>
            </a:r>
            <a:r>
              <a:rPr lang="en-GB" b="0" cap="none" dirty="0"/>
              <a:t> </a:t>
            </a:r>
            <a:r>
              <a:rPr lang="en-GB" b="0" cap="none" dirty="0" err="1"/>
              <a:t>cymuned</a:t>
            </a:r>
            <a:br>
              <a:rPr lang="en-GB" b="0" cap="none" dirty="0"/>
            </a:br>
            <a:r>
              <a:rPr lang="en-GB" b="0" cap="none" dirty="0"/>
              <a:t>			Dynamics and attributes of community</a:t>
            </a:r>
          </a:p>
        </p:txBody>
      </p:sp>
      <p:sp>
        <p:nvSpPr>
          <p:cNvPr id="5" name="Content Placeholder 4"/>
          <p:cNvSpPr>
            <a:spLocks noGrp="1"/>
          </p:cNvSpPr>
          <p:nvPr>
            <p:ph idx="1"/>
          </p:nvPr>
        </p:nvSpPr>
        <p:spPr>
          <a:xfrm>
            <a:off x="6585627" y="1723544"/>
            <a:ext cx="4682462" cy="4973283"/>
          </a:xfrm>
        </p:spPr>
        <p:txBody>
          <a:bodyPr anchor="ctr">
            <a:normAutofit/>
          </a:bodyPr>
          <a:lstStyle/>
          <a:p>
            <a:r>
              <a:rPr lang="en-GB" sz="1800" dirty="0"/>
              <a:t>Communities of place?</a:t>
            </a:r>
          </a:p>
          <a:p>
            <a:endParaRPr lang="en-GB" sz="1800" dirty="0"/>
          </a:p>
          <a:p>
            <a:r>
              <a:rPr lang="en-GB" sz="1800" dirty="0"/>
              <a:t>Communities of interest?</a:t>
            </a:r>
          </a:p>
          <a:p>
            <a:endParaRPr lang="en-GB" sz="1800" dirty="0"/>
          </a:p>
          <a:p>
            <a:r>
              <a:rPr lang="en-GB" sz="1800" dirty="0"/>
              <a:t>Communities of identity?</a:t>
            </a:r>
          </a:p>
          <a:p>
            <a:endParaRPr lang="en-GB" sz="1800" dirty="0"/>
          </a:p>
          <a:p>
            <a:r>
              <a:rPr lang="en-GB" sz="1800" dirty="0"/>
              <a:t>Needs to be a strong connection between the individuals to consider it a community</a:t>
            </a:r>
          </a:p>
          <a:p>
            <a:endParaRPr lang="en-GB" sz="1800" dirty="0"/>
          </a:p>
          <a:p>
            <a:r>
              <a:rPr lang="en-GB" sz="1800" dirty="0"/>
              <a:t>Key elements – experiences &amp; resources </a:t>
            </a:r>
          </a:p>
          <a:p>
            <a:endParaRPr lang="en-GB" dirty="0"/>
          </a:p>
        </p:txBody>
      </p:sp>
      <p:sp>
        <p:nvSpPr>
          <p:cNvPr id="3" name="Content Placeholder 4">
            <a:extLst>
              <a:ext uri="{FF2B5EF4-FFF2-40B4-BE49-F238E27FC236}">
                <a16:creationId xmlns:a16="http://schemas.microsoft.com/office/drawing/2014/main" id="{96270AAC-44D3-AA4D-6A10-695A089D289C}"/>
              </a:ext>
            </a:extLst>
          </p:cNvPr>
          <p:cNvSpPr txBox="1">
            <a:spLocks/>
          </p:cNvSpPr>
          <p:nvPr/>
        </p:nvSpPr>
        <p:spPr>
          <a:xfrm>
            <a:off x="816996" y="2126809"/>
            <a:ext cx="3959111" cy="4166755"/>
          </a:xfrm>
          <a:prstGeom prst="rect">
            <a:avLst/>
          </a:prstGeom>
        </p:spPr>
        <p:txBody>
          <a:bodyPr vert="horz" lIns="91440" tIns="45720" rIns="91440" bIns="45720" rtlCol="0" anchor="ctr">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err="1"/>
              <a:t>Cymunedau</a:t>
            </a:r>
            <a:r>
              <a:rPr lang="en-GB" sz="1800" dirty="0"/>
              <a:t> o le? </a:t>
            </a:r>
          </a:p>
          <a:p>
            <a:r>
              <a:rPr lang="en-GB" sz="1800" dirty="0"/>
              <a:t>
</a:t>
            </a:r>
            <a:r>
              <a:rPr lang="en-GB" sz="1800" dirty="0" err="1"/>
              <a:t>Cymunedau</a:t>
            </a:r>
            <a:r>
              <a:rPr lang="en-GB" sz="1800" dirty="0"/>
              <a:t> o </a:t>
            </a:r>
            <a:r>
              <a:rPr lang="en-GB" sz="1800" dirty="0" err="1"/>
              <a:t>ddiddordeb</a:t>
            </a:r>
            <a:r>
              <a:rPr lang="en-GB" sz="1800" dirty="0"/>
              <a:t>? </a:t>
            </a:r>
          </a:p>
          <a:p>
            <a:r>
              <a:rPr lang="en-GB" sz="1800" dirty="0"/>
              <a:t>
</a:t>
            </a:r>
            <a:r>
              <a:rPr lang="en-GB" sz="1800" dirty="0" err="1"/>
              <a:t>Cymunedau</a:t>
            </a:r>
            <a:r>
              <a:rPr lang="en-GB" sz="1800" dirty="0"/>
              <a:t> o </a:t>
            </a:r>
            <a:r>
              <a:rPr lang="en-GB" sz="1800" dirty="0" err="1"/>
              <a:t>hunaniaeth</a:t>
            </a:r>
            <a:r>
              <a:rPr lang="en-GB" sz="1800" dirty="0"/>
              <a:t>? </a:t>
            </a:r>
          </a:p>
          <a:p>
            <a:r>
              <a:rPr lang="en-GB" sz="1800" dirty="0"/>
              <a:t>
Angen bod </a:t>
            </a:r>
            <a:r>
              <a:rPr lang="en-GB" sz="1800" dirty="0" err="1"/>
              <a:t>cysylltiad</a:t>
            </a:r>
            <a:r>
              <a:rPr lang="en-GB" sz="1800" dirty="0"/>
              <a:t> </a:t>
            </a:r>
            <a:r>
              <a:rPr lang="en-GB" sz="1800" dirty="0" err="1"/>
              <a:t>cryf</a:t>
            </a:r>
            <a:r>
              <a:rPr lang="en-GB" sz="1800" dirty="0"/>
              <a:t> </a:t>
            </a:r>
            <a:r>
              <a:rPr lang="en-GB" sz="1800" dirty="0" err="1"/>
              <a:t>rhwng</a:t>
            </a:r>
            <a:r>
              <a:rPr lang="en-GB" sz="1800" dirty="0"/>
              <a:t> yr </a:t>
            </a:r>
            <a:r>
              <a:rPr lang="en-GB" sz="1800" dirty="0" err="1"/>
              <a:t>unigolion</a:t>
            </a:r>
            <a:r>
              <a:rPr lang="en-GB" sz="1800" dirty="0"/>
              <a:t> </a:t>
            </a:r>
            <a:r>
              <a:rPr lang="en-GB" sz="1800" dirty="0" err="1"/>
              <a:t>i'w</a:t>
            </a:r>
            <a:r>
              <a:rPr lang="en-GB" sz="1800" dirty="0"/>
              <a:t> </a:t>
            </a:r>
            <a:r>
              <a:rPr lang="en-GB" sz="1800" dirty="0" err="1"/>
              <a:t>ystyried</a:t>
            </a:r>
            <a:r>
              <a:rPr lang="en-GB" sz="1800" dirty="0"/>
              <a:t> </a:t>
            </a:r>
            <a:r>
              <a:rPr lang="en-GB" sz="1800" dirty="0" err="1"/>
              <a:t>yn</a:t>
            </a:r>
            <a:r>
              <a:rPr lang="en-GB" sz="1800" dirty="0"/>
              <a:t> </a:t>
            </a:r>
            <a:r>
              <a:rPr lang="en-GB" sz="1800" dirty="0" err="1"/>
              <a:t>gymuned</a:t>
            </a:r>
            <a:endParaRPr lang="en-GB" sz="1800" dirty="0"/>
          </a:p>
          <a:p>
            <a:r>
              <a:rPr lang="en-GB" sz="1800" dirty="0"/>
              <a:t>
</a:t>
            </a:r>
            <a:r>
              <a:rPr lang="en-GB" sz="1800" dirty="0" err="1"/>
              <a:t>Elfennau</a:t>
            </a:r>
            <a:r>
              <a:rPr lang="en-GB" sz="1800" dirty="0"/>
              <a:t> </a:t>
            </a:r>
            <a:r>
              <a:rPr lang="en-GB" sz="1800" dirty="0" err="1"/>
              <a:t>allweddol</a:t>
            </a:r>
            <a:r>
              <a:rPr lang="en-GB" sz="1800" dirty="0"/>
              <a:t> – </a:t>
            </a:r>
            <a:r>
              <a:rPr lang="en-GB" sz="1800" dirty="0" err="1"/>
              <a:t>profiadau</a:t>
            </a:r>
            <a:r>
              <a:rPr lang="en-GB" sz="1800" dirty="0"/>
              <a:t> ac </a:t>
            </a:r>
            <a:r>
              <a:rPr lang="en-GB" sz="1800" dirty="0" err="1"/>
              <a:t>adnoddau</a:t>
            </a:r>
            <a:endParaRPr lang="en-GB" sz="1800" dirty="0"/>
          </a:p>
        </p:txBody>
      </p:sp>
      <p:pic>
        <p:nvPicPr>
          <p:cNvPr id="6" name="Picture 5">
            <a:extLst>
              <a:ext uri="{FF2B5EF4-FFF2-40B4-BE49-F238E27FC236}">
                <a16:creationId xmlns:a16="http://schemas.microsoft.com/office/drawing/2014/main" id="{9C974349-9843-C5EA-8AF3-27E4B092C3B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79429" y="161173"/>
            <a:ext cx="1614543" cy="1470849"/>
          </a:xfrm>
          <a:prstGeom prst="rect">
            <a:avLst/>
          </a:prstGeom>
        </p:spPr>
      </p:pic>
    </p:spTree>
    <p:extLst>
      <p:ext uri="{BB962C8B-B14F-4D97-AF65-F5344CB8AC3E}">
        <p14:creationId xmlns:p14="http://schemas.microsoft.com/office/powerpoint/2010/main" val="2657124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0522" y="319445"/>
            <a:ext cx="5929991" cy="1325373"/>
          </a:xfrm>
        </p:spPr>
        <p:txBody>
          <a:bodyPr vert="horz" lIns="91440" tIns="45720" rIns="91440" bIns="45720" rtlCol="0" anchor="b">
            <a:normAutofit/>
          </a:bodyPr>
          <a:lstStyle/>
          <a:p>
            <a:r>
              <a:rPr lang="en-US" sz="2400" cap="none" dirty="0" err="1"/>
              <a:t>Tiriogaeth</a:t>
            </a:r>
            <a:r>
              <a:rPr lang="en-US" sz="2400" cap="none" dirty="0"/>
              <a:t> / Territory</a:t>
            </a:r>
          </a:p>
        </p:txBody>
      </p:sp>
      <p:sp>
        <p:nvSpPr>
          <p:cNvPr id="3" name="Content Placeholder 2"/>
          <p:cNvSpPr>
            <a:spLocks noGrp="1"/>
          </p:cNvSpPr>
          <p:nvPr>
            <p:ph sz="half" idx="1"/>
          </p:nvPr>
        </p:nvSpPr>
        <p:spPr>
          <a:xfrm>
            <a:off x="731543" y="2493772"/>
            <a:ext cx="5554435" cy="3382094"/>
          </a:xfrm>
        </p:spPr>
        <p:txBody>
          <a:bodyPr vert="horz" lIns="91440" tIns="45720" rIns="91440" bIns="45720" rtlCol="0" anchor="t">
            <a:normAutofit/>
          </a:bodyPr>
          <a:lstStyle/>
          <a:p>
            <a:r>
              <a:rPr lang="en-US" sz="1800" dirty="0"/>
              <a:t>Sut </a:t>
            </a:r>
            <a:r>
              <a:rPr lang="en-US" sz="1800" dirty="0" err="1"/>
              <a:t>mae</a:t>
            </a:r>
            <a:r>
              <a:rPr lang="en-US" sz="1800" dirty="0"/>
              <a:t> </a:t>
            </a:r>
            <a:r>
              <a:rPr lang="en-US" sz="1800" dirty="0" err="1"/>
              <a:t>lle</a:t>
            </a:r>
            <a:r>
              <a:rPr lang="en-US" sz="1800" dirty="0"/>
              <a:t> </a:t>
            </a:r>
            <a:r>
              <a:rPr lang="en-US" sz="1800" dirty="0" err="1"/>
              <a:t>yn</a:t>
            </a:r>
            <a:r>
              <a:rPr lang="en-US" sz="1800" dirty="0"/>
              <a:t> </a:t>
            </a:r>
            <a:r>
              <a:rPr lang="en-US" sz="1800" dirty="0" err="1"/>
              <a:t>siapio</a:t>
            </a:r>
            <a:r>
              <a:rPr lang="en-US" sz="1800" dirty="0"/>
              <a:t> </a:t>
            </a:r>
            <a:r>
              <a:rPr lang="en-US" sz="1800" dirty="0" err="1"/>
              <a:t>hunaniaeth</a:t>
            </a:r>
            <a:r>
              <a:rPr lang="en-US" sz="1800" dirty="0"/>
              <a:t>?</a:t>
            </a:r>
          </a:p>
          <a:p>
            <a:endParaRPr lang="en-US" sz="1800" dirty="0"/>
          </a:p>
          <a:p>
            <a:r>
              <a:rPr lang="en-US" sz="1800" dirty="0"/>
              <a:t>Sut </a:t>
            </a:r>
            <a:r>
              <a:rPr lang="en-US" sz="1800" dirty="0" err="1"/>
              <a:t>mae</a:t>
            </a:r>
            <a:r>
              <a:rPr lang="en-US" sz="1800" dirty="0"/>
              <a:t> </a:t>
            </a:r>
            <a:r>
              <a:rPr lang="en-US" sz="1800" dirty="0" err="1"/>
              <a:t>lleoliad</a:t>
            </a:r>
            <a:r>
              <a:rPr lang="en-US" sz="1800" dirty="0"/>
              <a:t> </a:t>
            </a:r>
            <a:r>
              <a:rPr lang="en-US" sz="1800" dirty="0" err="1"/>
              <a:t>gwledig</a:t>
            </a:r>
            <a:r>
              <a:rPr lang="en-US" sz="1800" dirty="0"/>
              <a:t> </a:t>
            </a:r>
            <a:r>
              <a:rPr lang="en-US" sz="1800" dirty="0" err="1"/>
              <a:t>yn</a:t>
            </a:r>
            <a:r>
              <a:rPr lang="en-US" sz="1800" dirty="0"/>
              <a:t> </a:t>
            </a:r>
            <a:r>
              <a:rPr lang="en-US" sz="1800" dirty="0" err="1"/>
              <a:t>effeithio</a:t>
            </a:r>
            <a:r>
              <a:rPr lang="en-US" sz="1800" dirty="0"/>
              <a:t> </a:t>
            </a:r>
            <a:r>
              <a:rPr lang="en-US" sz="1800" dirty="0" err="1"/>
              <a:t>ymgysylltiad</a:t>
            </a:r>
            <a:r>
              <a:rPr lang="en-US" sz="1800" dirty="0"/>
              <a:t> </a:t>
            </a:r>
            <a:r>
              <a:rPr lang="en-US" sz="1800" dirty="0" err="1"/>
              <a:t>gyda’r</a:t>
            </a:r>
            <a:r>
              <a:rPr lang="en-US" sz="1800" dirty="0"/>
              <a:t> </a:t>
            </a:r>
            <a:r>
              <a:rPr lang="en-US" sz="1800" dirty="0" err="1"/>
              <a:t>gymuned</a:t>
            </a:r>
            <a:r>
              <a:rPr lang="en-US" sz="1800" dirty="0"/>
              <a:t>?</a:t>
            </a:r>
          </a:p>
          <a:p>
            <a:endParaRPr lang="en-US" sz="1800" dirty="0"/>
          </a:p>
          <a:p>
            <a:endParaRPr lang="en-US" sz="1800" dirty="0"/>
          </a:p>
          <a:p>
            <a:endParaRPr lang="en-US" sz="1800" dirty="0"/>
          </a:p>
          <a:p>
            <a:r>
              <a:rPr lang="en-US" sz="1800" i="1" dirty="0"/>
              <a:t>How does place shape identity?</a:t>
            </a:r>
          </a:p>
          <a:p>
            <a:endParaRPr lang="en-US" sz="1800" i="1" dirty="0"/>
          </a:p>
          <a:p>
            <a:r>
              <a:rPr lang="en-US" sz="1800" i="1" dirty="0"/>
              <a:t>How does rurality affect community engagement?</a:t>
            </a:r>
          </a:p>
          <a:p>
            <a:pPr algn="ctr"/>
            <a:endParaRPr lang="en-US" sz="1600" dirty="0"/>
          </a:p>
          <a:p>
            <a:pPr marL="0" indent="0" algn="ctr">
              <a:buNone/>
            </a:pPr>
            <a:r>
              <a:rPr lang="en-US" sz="1600" dirty="0"/>
              <a:t> </a:t>
            </a:r>
          </a:p>
        </p:txBody>
      </p:sp>
      <p:pic>
        <p:nvPicPr>
          <p:cNvPr id="7" name="Content Placeholder 6">
            <a:extLst>
              <a:ext uri="{FF2B5EF4-FFF2-40B4-BE49-F238E27FC236}">
                <a16:creationId xmlns:a16="http://schemas.microsoft.com/office/drawing/2014/main" id="{8D8D5D68-C95C-1948-E6E9-993D7F10DFD5}"/>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10331" y="982132"/>
            <a:ext cx="4086268" cy="4893735"/>
          </a:xfrm>
          <a:prstGeom prst="rect">
            <a:avLst/>
          </a:prstGeom>
          <a:ln w="57150" cmpd="thickThin">
            <a:solidFill>
              <a:schemeClr val="tx1">
                <a:lumMod val="50000"/>
                <a:lumOff val="50000"/>
              </a:schemeClr>
            </a:solidFill>
            <a:miter lim="800000"/>
          </a:ln>
        </p:spPr>
      </p:pic>
      <p:sp>
        <p:nvSpPr>
          <p:cNvPr id="9" name="TextBox 8">
            <a:extLst>
              <a:ext uri="{FF2B5EF4-FFF2-40B4-BE49-F238E27FC236}">
                <a16:creationId xmlns:a16="http://schemas.microsoft.com/office/drawing/2014/main" id="{6D9258D7-3772-30D9-14D2-72882EF2E905}"/>
              </a:ext>
            </a:extLst>
          </p:cNvPr>
          <p:cNvSpPr txBox="1"/>
          <p:nvPr/>
        </p:nvSpPr>
        <p:spPr>
          <a:xfrm>
            <a:off x="7859037" y="5675811"/>
            <a:ext cx="23374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en.wikipedia.org/wiki/West_Wales_Premier_Leagu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999423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2D9FC3C-73F0-FA7D-0BCC-0FF1BE0BC5E3}"/>
              </a:ext>
            </a:extLst>
          </p:cNvPr>
          <p:cNvGraphicFramePr>
            <a:graphicFrameLocks noGrp="1"/>
          </p:cNvGraphicFramePr>
          <p:nvPr>
            <p:extLst>
              <p:ext uri="{D42A27DB-BD31-4B8C-83A1-F6EECF244321}">
                <p14:modId xmlns:p14="http://schemas.microsoft.com/office/powerpoint/2010/main" val="1896570479"/>
              </p:ext>
            </p:extLst>
          </p:nvPr>
        </p:nvGraphicFramePr>
        <p:xfrm>
          <a:off x="1412683" y="1832864"/>
          <a:ext cx="9241462" cy="3273064"/>
        </p:xfrm>
        <a:graphic>
          <a:graphicData uri="http://schemas.openxmlformats.org/drawingml/2006/table">
            <a:tbl>
              <a:tblPr>
                <a:noFill/>
              </a:tblPr>
              <a:tblGrid>
                <a:gridCol w="2573032">
                  <a:extLst>
                    <a:ext uri="{9D8B030D-6E8A-4147-A177-3AD203B41FA5}">
                      <a16:colId xmlns:a16="http://schemas.microsoft.com/office/drawing/2014/main" val="1347282071"/>
                    </a:ext>
                  </a:extLst>
                </a:gridCol>
                <a:gridCol w="6668430">
                  <a:extLst>
                    <a:ext uri="{9D8B030D-6E8A-4147-A177-3AD203B41FA5}">
                      <a16:colId xmlns:a16="http://schemas.microsoft.com/office/drawing/2014/main" val="1435331811"/>
                    </a:ext>
                  </a:extLst>
                </a:gridCol>
              </a:tblGrid>
              <a:tr h="529278">
                <a:tc>
                  <a:txBody>
                    <a:bodyPr/>
                    <a:lstStyle/>
                    <a:p>
                      <a:pPr>
                        <a:buNone/>
                      </a:pPr>
                      <a:r>
                        <a:rPr lang="en-GB" sz="2000" b="1" i="1" cap="none" spc="0" dirty="0" err="1">
                          <a:solidFill>
                            <a:schemeClr val="tx1"/>
                          </a:solidFill>
                        </a:rPr>
                        <a:t>Damcaniaethydd</a:t>
                      </a:r>
                      <a:r>
                        <a:rPr lang="en-GB" sz="2000" b="1" i="1" cap="none" spc="0" dirty="0">
                          <a:solidFill>
                            <a:schemeClr val="tx1"/>
                          </a:solidFill>
                        </a:rPr>
                        <a:t>/</a:t>
                      </a:r>
                    </a:p>
                    <a:p>
                      <a:pPr>
                        <a:buNone/>
                      </a:pPr>
                      <a:r>
                        <a:rPr lang="en-GB" sz="2000" b="1" i="1" cap="none" spc="0" dirty="0">
                          <a:solidFill>
                            <a:schemeClr val="tx1"/>
                          </a:solidFill>
                        </a:rPr>
                        <a:t>Theorist</a:t>
                      </a:r>
                    </a:p>
                  </a:txBody>
                  <a:tcPr marL="128051" marR="128051" marT="89636" marB="89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b="1" i="1" cap="none" spc="0" dirty="0" err="1">
                          <a:solidFill>
                            <a:schemeClr val="tx1"/>
                          </a:solidFill>
                        </a:rPr>
                        <a:t>Prif</a:t>
                      </a:r>
                      <a:r>
                        <a:rPr lang="en-GB" sz="2000" b="1" i="1" cap="none" spc="0" dirty="0">
                          <a:solidFill>
                            <a:schemeClr val="tx1"/>
                          </a:solidFill>
                        </a:rPr>
                        <a:t> </a:t>
                      </a:r>
                      <a:r>
                        <a:rPr lang="en-GB" sz="2000" b="1" i="1" cap="none" spc="0" dirty="0" err="1">
                          <a:solidFill>
                            <a:schemeClr val="tx1"/>
                          </a:solidFill>
                        </a:rPr>
                        <a:t>syniad</a:t>
                      </a:r>
                      <a:r>
                        <a:rPr lang="en-GB" sz="2000" b="1" i="1" cap="none" spc="0" dirty="0">
                          <a:solidFill>
                            <a:schemeClr val="tx1"/>
                          </a:solidFill>
                        </a:rPr>
                        <a:t> / Main Idea</a:t>
                      </a:r>
                    </a:p>
                  </a:txBody>
                  <a:tcPr marL="128051" marR="128051" marT="89636" marB="89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6323002"/>
                  </a:ext>
                </a:extLst>
              </a:tr>
              <a:tr h="828064">
                <a:tc>
                  <a:txBody>
                    <a:bodyPr/>
                    <a:lstStyle/>
                    <a:p>
                      <a:pPr>
                        <a:buNone/>
                      </a:pPr>
                      <a:r>
                        <a:rPr lang="en-GB" sz="2000" cap="none" spc="0">
                          <a:solidFill>
                            <a:schemeClr val="tx1"/>
                          </a:solidFill>
                        </a:rPr>
                        <a:t>Wirth</a:t>
                      </a:r>
                    </a:p>
                  </a:txBody>
                  <a:tcPr marL="128051" marR="128051" marT="89636" marB="89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cap="none" spc="0">
                          <a:solidFill>
                            <a:schemeClr val="tx1"/>
                          </a:solidFill>
                        </a:rPr>
                        <a:t>Modernisation weakens traditional community</a:t>
                      </a:r>
                    </a:p>
                  </a:txBody>
                  <a:tcPr marL="128051" marR="128051" marT="89636" marB="89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69979686"/>
                  </a:ext>
                </a:extLst>
              </a:tr>
              <a:tr h="828064">
                <a:tc>
                  <a:txBody>
                    <a:bodyPr/>
                    <a:lstStyle/>
                    <a:p>
                      <a:pPr>
                        <a:buNone/>
                      </a:pPr>
                      <a:r>
                        <a:rPr lang="en-GB" sz="2000" cap="none" spc="0">
                          <a:solidFill>
                            <a:schemeClr val="tx1"/>
                          </a:solidFill>
                        </a:rPr>
                        <a:t>Poplin</a:t>
                      </a:r>
                    </a:p>
                  </a:txBody>
                  <a:tcPr marL="128051" marR="128051" marT="89636" marB="89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cap="none" spc="0">
                          <a:solidFill>
                            <a:schemeClr val="tx1"/>
                          </a:solidFill>
                        </a:rPr>
                        <a:t>Community values people, not transactions</a:t>
                      </a:r>
                    </a:p>
                  </a:txBody>
                  <a:tcPr marL="128051" marR="128051" marT="89636" marB="89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65691825"/>
                  </a:ext>
                </a:extLst>
              </a:tr>
              <a:tr h="828064">
                <a:tc>
                  <a:txBody>
                    <a:bodyPr/>
                    <a:lstStyle/>
                    <a:p>
                      <a:pPr>
                        <a:buNone/>
                      </a:pPr>
                      <a:r>
                        <a:rPr lang="en-GB" sz="2000" cap="none" spc="0">
                          <a:solidFill>
                            <a:schemeClr val="tx1"/>
                          </a:solidFill>
                        </a:rPr>
                        <a:t>Yeo &amp; Yeo</a:t>
                      </a:r>
                    </a:p>
                  </a:txBody>
                  <a:tcPr marL="128051" marR="128051" marT="89636" marB="89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000" cap="none" spc="0" dirty="0">
                          <a:solidFill>
                            <a:schemeClr val="tx1"/>
                          </a:solidFill>
                        </a:rPr>
                        <a:t>Communities offer space for collective action</a:t>
                      </a:r>
                    </a:p>
                  </a:txBody>
                  <a:tcPr marL="128051" marR="128051" marT="89636" marB="89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57262879"/>
                  </a:ext>
                </a:extLst>
              </a:tr>
            </a:tbl>
          </a:graphicData>
        </a:graphic>
      </p:graphicFrame>
      <p:sp>
        <p:nvSpPr>
          <p:cNvPr id="6" name="TextBox 5">
            <a:extLst>
              <a:ext uri="{FF2B5EF4-FFF2-40B4-BE49-F238E27FC236}">
                <a16:creationId xmlns:a16="http://schemas.microsoft.com/office/drawing/2014/main" id="{AB5B1F3D-9BF0-066F-B53F-7E0F346899C5}"/>
              </a:ext>
            </a:extLst>
          </p:cNvPr>
          <p:cNvSpPr txBox="1"/>
          <p:nvPr/>
        </p:nvSpPr>
        <p:spPr>
          <a:xfrm>
            <a:off x="1933574" y="5487338"/>
            <a:ext cx="9408814" cy="830997"/>
          </a:xfrm>
          <a:prstGeom prst="rect">
            <a:avLst/>
          </a:prstGeom>
          <a:noFill/>
        </p:spPr>
        <p:txBody>
          <a:bodyPr wrap="square">
            <a:spAutoFit/>
          </a:bodyPr>
          <a:lstStyle/>
          <a:p>
            <a:r>
              <a:rPr lang="en-GB" sz="2400" dirty="0"/>
              <a:t>Pa </a:t>
            </a:r>
            <a:r>
              <a:rPr lang="en-GB" sz="2400" dirty="0" err="1"/>
              <a:t>ddamcaniaeth</a:t>
            </a:r>
            <a:r>
              <a:rPr lang="en-GB" sz="2400" dirty="0"/>
              <a:t> sy’n </a:t>
            </a:r>
            <a:r>
              <a:rPr lang="en-GB" sz="2400" dirty="0" err="1"/>
              <a:t>egluro’ch</a:t>
            </a:r>
            <a:r>
              <a:rPr lang="en-GB" sz="2400" dirty="0"/>
              <a:t> </a:t>
            </a:r>
            <a:r>
              <a:rPr lang="en-GB" sz="2400" dirty="0" err="1"/>
              <a:t>cymuned</a:t>
            </a:r>
            <a:r>
              <a:rPr lang="en-GB" sz="2400" dirty="0"/>
              <a:t>/au chi </a:t>
            </a:r>
            <a:r>
              <a:rPr lang="en-GB" sz="2400" dirty="0" err="1"/>
              <a:t>orau</a:t>
            </a:r>
            <a:r>
              <a:rPr lang="en-GB" sz="2400" dirty="0"/>
              <a:t>?</a:t>
            </a:r>
          </a:p>
          <a:p>
            <a:r>
              <a:rPr lang="en-GB" sz="2400" dirty="0"/>
              <a:t>Which theory best explains your own community/</a:t>
            </a:r>
            <a:r>
              <a:rPr lang="en-GB" sz="2400" dirty="0" err="1"/>
              <a:t>ies</a:t>
            </a:r>
            <a:r>
              <a:rPr lang="en-GB" sz="2400" dirty="0"/>
              <a:t>?</a:t>
            </a:r>
            <a:endParaRPr lang="en-GB" sz="1050" dirty="0"/>
          </a:p>
        </p:txBody>
      </p:sp>
      <p:sp>
        <p:nvSpPr>
          <p:cNvPr id="7" name="TextBox 6">
            <a:extLst>
              <a:ext uri="{FF2B5EF4-FFF2-40B4-BE49-F238E27FC236}">
                <a16:creationId xmlns:a16="http://schemas.microsoft.com/office/drawing/2014/main" id="{31593EE8-2076-6FD6-320B-B4C54A0B9615}"/>
              </a:ext>
            </a:extLst>
          </p:cNvPr>
          <p:cNvSpPr txBox="1"/>
          <p:nvPr/>
        </p:nvSpPr>
        <p:spPr>
          <a:xfrm>
            <a:off x="945448" y="327337"/>
            <a:ext cx="10704988" cy="954107"/>
          </a:xfrm>
          <a:prstGeom prst="rect">
            <a:avLst/>
          </a:prstGeom>
          <a:noFill/>
        </p:spPr>
        <p:txBody>
          <a:bodyPr wrap="square">
            <a:spAutoFit/>
          </a:bodyPr>
          <a:lstStyle/>
          <a:p>
            <a:r>
              <a:rPr lang="en-GB" sz="2800" dirty="0"/>
              <a:t>Tri </a:t>
            </a:r>
            <a:r>
              <a:rPr lang="en-GB" sz="2800" dirty="0" err="1"/>
              <a:t>ffordd</a:t>
            </a:r>
            <a:r>
              <a:rPr lang="en-GB" sz="2800" dirty="0"/>
              <a:t> o </a:t>
            </a:r>
            <a:r>
              <a:rPr lang="en-GB" sz="2800" dirty="0" err="1"/>
              <a:t>ddeall</a:t>
            </a:r>
            <a:r>
              <a:rPr lang="en-GB" sz="2800" dirty="0"/>
              <a:t> </a:t>
            </a:r>
            <a:r>
              <a:rPr lang="en-GB" sz="2800" dirty="0" err="1"/>
              <a:t>cymuned</a:t>
            </a:r>
            <a:endParaRPr lang="en-GB" sz="2800" dirty="0"/>
          </a:p>
          <a:p>
            <a:r>
              <a:rPr lang="en-GB" sz="2800" dirty="0"/>
              <a:t>				Three ways of </a:t>
            </a:r>
            <a:r>
              <a:rPr lang="en-GB" sz="2800" dirty="0" err="1"/>
              <a:t>undersatnding</a:t>
            </a:r>
            <a:r>
              <a:rPr lang="en-GB" sz="2800" dirty="0"/>
              <a:t> community</a:t>
            </a:r>
            <a:endParaRPr lang="en-GB" sz="1100" dirty="0"/>
          </a:p>
        </p:txBody>
      </p:sp>
    </p:spTree>
    <p:extLst>
      <p:ext uri="{BB962C8B-B14F-4D97-AF65-F5344CB8AC3E}">
        <p14:creationId xmlns:p14="http://schemas.microsoft.com/office/powerpoint/2010/main" val="346005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Wirth (1957)</a:t>
            </a:r>
          </a:p>
        </p:txBody>
      </p:sp>
      <p:sp>
        <p:nvSpPr>
          <p:cNvPr id="3" name="Content Placeholder 2"/>
          <p:cNvSpPr>
            <a:spLocks noGrp="1"/>
          </p:cNvSpPr>
          <p:nvPr>
            <p:ph idx="1"/>
          </p:nvPr>
        </p:nvSpPr>
        <p:spPr/>
        <p:txBody>
          <a:bodyPr anchor="ctr">
            <a:normAutofit/>
          </a:bodyPr>
          <a:lstStyle/>
          <a:p>
            <a:r>
              <a:rPr lang="en-GB" sz="1800" dirty="0"/>
              <a:t>‘Characteristically urbanites meet one another in highly segmented roles. They are to be sure dependent upon more people for the satisfaction of their needs than rural people and are thus associated with a greater number of organised groups, but they are less dependent upon particular persons and their dependence upon others is confined to a highly fractionalised aspect of the others’ activity.’</a:t>
            </a:r>
          </a:p>
        </p:txBody>
      </p:sp>
    </p:spTree>
    <p:extLst>
      <p:ext uri="{BB962C8B-B14F-4D97-AF65-F5344CB8AC3E}">
        <p14:creationId xmlns:p14="http://schemas.microsoft.com/office/powerpoint/2010/main" val="3933945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Poplin (1972)</a:t>
            </a:r>
          </a:p>
        </p:txBody>
      </p:sp>
      <p:sp>
        <p:nvSpPr>
          <p:cNvPr id="3" name="Content Placeholder 2"/>
          <p:cNvSpPr>
            <a:spLocks noGrp="1"/>
          </p:cNvSpPr>
          <p:nvPr>
            <p:ph idx="1"/>
          </p:nvPr>
        </p:nvSpPr>
        <p:spPr/>
        <p:txBody>
          <a:bodyPr anchor="ctr">
            <a:normAutofit/>
          </a:bodyPr>
          <a:lstStyle/>
          <a:p>
            <a:r>
              <a:rPr lang="en-GB" sz="1800" dirty="0"/>
              <a:t>Members of communities regard each other as ‘whole’ persons who are of intrinsic significance and worth.</a:t>
            </a:r>
          </a:p>
          <a:p>
            <a:r>
              <a:rPr lang="en-GB" sz="1800" dirty="0"/>
              <a:t>Members of mass society regards each other as means to ends and assign no intrinsic worth and significance to the individual.</a:t>
            </a:r>
          </a:p>
        </p:txBody>
      </p:sp>
    </p:spTree>
    <p:extLst>
      <p:ext uri="{BB962C8B-B14F-4D97-AF65-F5344CB8AC3E}">
        <p14:creationId xmlns:p14="http://schemas.microsoft.com/office/powerpoint/2010/main" val="182196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Yeo and Yeo (1988)</a:t>
            </a:r>
          </a:p>
        </p:txBody>
      </p:sp>
      <p:sp>
        <p:nvSpPr>
          <p:cNvPr id="3" name="Content Placeholder 2"/>
          <p:cNvSpPr>
            <a:spLocks noGrp="1"/>
          </p:cNvSpPr>
          <p:nvPr>
            <p:ph idx="1"/>
          </p:nvPr>
        </p:nvSpPr>
        <p:spPr/>
        <p:txBody>
          <a:bodyPr anchor="ctr">
            <a:normAutofit/>
          </a:bodyPr>
          <a:lstStyle/>
          <a:p>
            <a:r>
              <a:rPr lang="en-GB" sz="1800" dirty="0"/>
              <a:t>Community has the capacity to forge a union between the community as supplied from above with its basically unequal social structures and community created from inside with its supportive and more ethical human relations</a:t>
            </a:r>
          </a:p>
        </p:txBody>
      </p:sp>
    </p:spTree>
    <p:extLst>
      <p:ext uri="{BB962C8B-B14F-4D97-AF65-F5344CB8AC3E}">
        <p14:creationId xmlns:p14="http://schemas.microsoft.com/office/powerpoint/2010/main" val="3893472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9816" y="560050"/>
            <a:ext cx="9965868" cy="1303867"/>
          </a:xfrm>
        </p:spPr>
        <p:txBody>
          <a:bodyPr vert="horz" lIns="91440" tIns="45720" rIns="91440" bIns="45720" rtlCol="0" anchor="ctr">
            <a:normAutofit/>
          </a:bodyPr>
          <a:lstStyle/>
          <a:p>
            <a:r>
              <a:rPr lang="en-US" sz="2800" b="0" cap="none" dirty="0"/>
              <a:t>Beth </a:t>
            </a:r>
            <a:r>
              <a:rPr lang="en-US" sz="2800" b="0" cap="none" dirty="0" err="1"/>
              <a:t>yw</a:t>
            </a:r>
            <a:r>
              <a:rPr lang="en-US" sz="2800" b="0" cap="none" dirty="0"/>
              <a:t> ‘</a:t>
            </a:r>
            <a:r>
              <a:rPr lang="en-US" sz="2800" b="0" cap="none" dirty="0" err="1"/>
              <a:t>Cymuned</a:t>
            </a:r>
            <a:r>
              <a:rPr lang="en-US" sz="2800" b="0" cap="none" dirty="0"/>
              <a:t>?  /  What is ‘Community’?</a:t>
            </a:r>
          </a:p>
        </p:txBody>
      </p:sp>
      <p:sp>
        <p:nvSpPr>
          <p:cNvPr id="3" name="Content Placeholder 2"/>
          <p:cNvSpPr>
            <a:spLocks noGrp="1"/>
          </p:cNvSpPr>
          <p:nvPr>
            <p:ph sz="half" idx="1"/>
          </p:nvPr>
        </p:nvSpPr>
        <p:spPr>
          <a:xfrm>
            <a:off x="7494814" y="2556932"/>
            <a:ext cx="3927022" cy="3318936"/>
          </a:xfrm>
        </p:spPr>
        <p:txBody>
          <a:bodyPr vert="horz" lIns="91440" tIns="45720" rIns="91440" bIns="45720" rtlCol="0" anchor="t">
            <a:normAutofit fontScale="92500"/>
          </a:bodyPr>
          <a:lstStyle/>
          <a:p>
            <a:pPr>
              <a:lnSpc>
                <a:spcPct val="90000"/>
              </a:lnSpc>
            </a:pPr>
            <a:endParaRPr lang="en-US" sz="1500" dirty="0"/>
          </a:p>
          <a:p>
            <a:pPr>
              <a:lnSpc>
                <a:spcPct val="90000"/>
              </a:lnSpc>
            </a:pPr>
            <a:r>
              <a:rPr lang="en-US" sz="1800" dirty="0"/>
              <a:t>Day’s Framework has 3 core elements</a:t>
            </a:r>
          </a:p>
          <a:p>
            <a:pPr>
              <a:lnSpc>
                <a:spcPct val="90000"/>
              </a:lnSpc>
            </a:pPr>
            <a:endParaRPr lang="en-US" sz="1800" dirty="0"/>
          </a:p>
          <a:p>
            <a:pPr marL="514350" indent="-514350">
              <a:lnSpc>
                <a:spcPct val="90000"/>
              </a:lnSpc>
              <a:buFont typeface="Arial" panose="020B0604020202020204" pitchFamily="34" charset="0"/>
              <a:buChar char="•"/>
            </a:pPr>
            <a:r>
              <a:rPr lang="en-US" sz="1800" dirty="0"/>
              <a:t>a particular way of </a:t>
            </a:r>
            <a:r>
              <a:rPr lang="en-US" sz="1800" dirty="0" err="1"/>
              <a:t>organising</a:t>
            </a:r>
            <a:r>
              <a:rPr lang="en-US" sz="1800" dirty="0"/>
              <a:t> social relationships</a:t>
            </a:r>
          </a:p>
          <a:p>
            <a:pPr marL="514350" indent="-514350">
              <a:lnSpc>
                <a:spcPct val="90000"/>
              </a:lnSpc>
              <a:buFont typeface="Arial" panose="020B0604020202020204" pitchFamily="34" charset="0"/>
              <a:buChar char="•"/>
            </a:pPr>
            <a:endParaRPr lang="en-US" sz="1800" dirty="0"/>
          </a:p>
          <a:p>
            <a:pPr marL="514350" indent="-514350">
              <a:lnSpc>
                <a:spcPct val="90000"/>
              </a:lnSpc>
              <a:buFont typeface="Arial" panose="020B0604020202020204" pitchFamily="34" charset="0"/>
              <a:buChar char="•"/>
            </a:pPr>
            <a:r>
              <a:rPr lang="en-US" sz="1800" dirty="0"/>
              <a:t>a general (and desirable) quality of sociability and mutual regard</a:t>
            </a:r>
          </a:p>
          <a:p>
            <a:pPr marL="514350" indent="-514350">
              <a:lnSpc>
                <a:spcPct val="90000"/>
              </a:lnSpc>
              <a:buFont typeface="Arial" panose="020B0604020202020204" pitchFamily="34" charset="0"/>
              <a:buChar char="•"/>
            </a:pPr>
            <a:endParaRPr lang="en-US" sz="1800" dirty="0"/>
          </a:p>
          <a:p>
            <a:pPr marL="514350" indent="-514350">
              <a:lnSpc>
                <a:spcPct val="90000"/>
              </a:lnSpc>
              <a:buFont typeface="Arial" panose="020B0604020202020204" pitchFamily="34" charset="0"/>
              <a:buChar char="•"/>
            </a:pPr>
            <a:r>
              <a:rPr lang="en-US" sz="1800" dirty="0"/>
              <a:t>a summons to undertake joint mutual action</a:t>
            </a:r>
          </a:p>
          <a:p>
            <a:pPr marL="514350" indent="-514350">
              <a:lnSpc>
                <a:spcPct val="90000"/>
              </a:lnSpc>
            </a:pPr>
            <a:endParaRPr lang="en-US" sz="1800" dirty="0"/>
          </a:p>
          <a:p>
            <a:pPr marL="514350" indent="-514350">
              <a:lnSpc>
                <a:spcPct val="90000"/>
              </a:lnSpc>
            </a:pPr>
            <a:r>
              <a:rPr lang="en-US" sz="1800" dirty="0"/>
              <a:t>(Day, 2006)</a:t>
            </a:r>
          </a:p>
          <a:p>
            <a:pPr marL="514350" indent="-514350">
              <a:lnSpc>
                <a:spcPct val="90000"/>
              </a:lnSpc>
            </a:pPr>
            <a:endParaRPr lang="en-US" sz="1500" dirty="0"/>
          </a:p>
        </p:txBody>
      </p:sp>
      <p:pic>
        <p:nvPicPr>
          <p:cNvPr id="2050" name="Picture 2"/>
          <p:cNvPicPr>
            <a:picLocks noGrp="1" noChangeAspect="1" noChangeArrowheads="1"/>
          </p:cNvPicPr>
          <p:nvPr>
            <p:ph sz="half" idx="2"/>
          </p:nvPr>
        </p:nvPicPr>
        <p:blipFill>
          <a:blip r:embed="rId3" cstate="print"/>
          <a:stretch>
            <a:fillRect/>
          </a:stretch>
        </p:blipFill>
        <p:spPr bwMode="auto">
          <a:xfrm>
            <a:off x="4662867" y="3910693"/>
            <a:ext cx="2177831" cy="1735323"/>
          </a:xfrm>
          <a:prstGeom prst="rect">
            <a:avLst/>
          </a:prstGeom>
          <a:noFill/>
        </p:spPr>
      </p:pic>
      <p:sp>
        <p:nvSpPr>
          <p:cNvPr id="5" name="TextBox 4">
            <a:extLst>
              <a:ext uri="{FF2B5EF4-FFF2-40B4-BE49-F238E27FC236}">
                <a16:creationId xmlns:a16="http://schemas.microsoft.com/office/drawing/2014/main" id="{68E281A2-F485-3ACE-10B9-BCFCFFF8D008}"/>
              </a:ext>
            </a:extLst>
          </p:cNvPr>
          <p:cNvSpPr txBox="1"/>
          <p:nvPr/>
        </p:nvSpPr>
        <p:spPr>
          <a:xfrm>
            <a:off x="930730" y="2455420"/>
            <a:ext cx="3657600" cy="3083921"/>
          </a:xfrm>
          <a:prstGeom prst="rect">
            <a:avLst/>
          </a:prstGeom>
          <a:noFill/>
        </p:spPr>
        <p:txBody>
          <a:bodyPr wrap="square">
            <a:spAutoFit/>
          </a:bodyPr>
          <a:lstStyle/>
          <a:p>
            <a:pPr>
              <a:lnSpc>
                <a:spcPct val="90000"/>
              </a:lnSpc>
            </a:pPr>
            <a:endParaRPr lang="en-US" dirty="0"/>
          </a:p>
          <a:p>
            <a:pPr>
              <a:lnSpc>
                <a:spcPct val="90000"/>
              </a:lnSpc>
            </a:pPr>
            <a:r>
              <a:rPr lang="en-US" dirty="0"/>
              <a:t>Mae </a:t>
            </a:r>
            <a:r>
              <a:rPr lang="en-US" dirty="0" err="1"/>
              <a:t>gan</a:t>
            </a:r>
            <a:r>
              <a:rPr lang="en-US" dirty="0"/>
              <a:t> </a:t>
            </a:r>
            <a:r>
              <a:rPr lang="en-US" dirty="0" err="1"/>
              <a:t>Fframwaith</a:t>
            </a:r>
            <a:r>
              <a:rPr lang="en-US" dirty="0"/>
              <a:t> Day 3 </a:t>
            </a:r>
            <a:r>
              <a:rPr lang="en-US" dirty="0" err="1"/>
              <a:t>elfen</a:t>
            </a:r>
            <a:r>
              <a:rPr lang="en-US" dirty="0"/>
              <a:t> </a:t>
            </a:r>
            <a:r>
              <a:rPr lang="en-US" dirty="0" err="1"/>
              <a:t>graidd</a:t>
            </a:r>
            <a:endParaRPr lang="en-US" dirty="0"/>
          </a:p>
          <a:p>
            <a:pPr marL="285750" indent="-285750">
              <a:lnSpc>
                <a:spcPct val="90000"/>
              </a:lnSpc>
              <a:buFont typeface="Wingdings" panose="05000000000000000000" pitchFamily="2" charset="2"/>
              <a:buChar char="v"/>
            </a:pPr>
            <a:r>
              <a:rPr lang="en-US" dirty="0" err="1"/>
              <a:t>ffordd</a:t>
            </a:r>
            <a:r>
              <a:rPr lang="en-US" dirty="0"/>
              <a:t> </a:t>
            </a:r>
            <a:r>
              <a:rPr lang="en-US" dirty="0" err="1"/>
              <a:t>benodol</a:t>
            </a:r>
            <a:r>
              <a:rPr lang="en-US" dirty="0"/>
              <a:t> o </a:t>
            </a:r>
            <a:r>
              <a:rPr lang="en-US" dirty="0" err="1"/>
              <a:t>drefnu</a:t>
            </a:r>
            <a:r>
              <a:rPr lang="en-US" dirty="0"/>
              <a:t> </a:t>
            </a:r>
            <a:r>
              <a:rPr lang="en-US" dirty="0" err="1"/>
              <a:t>perthnasoedd</a:t>
            </a:r>
            <a:r>
              <a:rPr lang="en-US" dirty="0"/>
              <a:t> </a:t>
            </a:r>
            <a:r>
              <a:rPr lang="en-US" dirty="0" err="1"/>
              <a:t>cymdeithasol</a:t>
            </a:r>
            <a:endParaRPr lang="en-US" dirty="0"/>
          </a:p>
          <a:p>
            <a:pPr marL="285750" indent="-285750">
              <a:lnSpc>
                <a:spcPct val="90000"/>
              </a:lnSpc>
              <a:buFont typeface="Wingdings" panose="05000000000000000000" pitchFamily="2" charset="2"/>
              <a:buChar char="v"/>
            </a:pPr>
            <a:r>
              <a:rPr lang="en-US" dirty="0" err="1"/>
              <a:t>ansawdd</a:t>
            </a:r>
            <a:r>
              <a:rPr lang="en-US" dirty="0"/>
              <a:t> </a:t>
            </a:r>
            <a:r>
              <a:rPr lang="en-US" dirty="0" err="1"/>
              <a:t>cyffredinol</a:t>
            </a:r>
            <a:r>
              <a:rPr lang="en-US" dirty="0"/>
              <a:t> (a </a:t>
            </a:r>
            <a:r>
              <a:rPr lang="en-US" dirty="0" err="1"/>
              <a:t>dymunol</a:t>
            </a:r>
            <a:r>
              <a:rPr lang="en-US" dirty="0"/>
              <a:t>) o </a:t>
            </a:r>
            <a:r>
              <a:rPr lang="en-US" dirty="0" err="1"/>
              <a:t>gymdeithasoldeb</a:t>
            </a:r>
            <a:r>
              <a:rPr lang="en-US" dirty="0"/>
              <a:t> a </a:t>
            </a:r>
            <a:r>
              <a:rPr lang="en-US" dirty="0" err="1"/>
              <a:t>chyd-barch</a:t>
            </a:r>
            <a:endParaRPr lang="en-US" dirty="0"/>
          </a:p>
          <a:p>
            <a:pPr marL="285750" indent="-285750">
              <a:lnSpc>
                <a:spcPct val="90000"/>
              </a:lnSpc>
              <a:buFont typeface="Wingdings" panose="05000000000000000000" pitchFamily="2" charset="2"/>
              <a:buChar char="v"/>
            </a:pPr>
            <a:r>
              <a:rPr lang="en-US" dirty="0" err="1"/>
              <a:t>galwad</a:t>
            </a:r>
            <a:r>
              <a:rPr lang="en-US" dirty="0"/>
              <a:t> </a:t>
            </a:r>
            <a:r>
              <a:rPr lang="en-US" dirty="0" err="1"/>
              <a:t>i</a:t>
            </a:r>
            <a:r>
              <a:rPr lang="en-US" dirty="0"/>
              <a:t> </a:t>
            </a:r>
            <a:r>
              <a:rPr lang="en-US" dirty="0" err="1"/>
              <a:t>ymgymryd</a:t>
            </a:r>
            <a:r>
              <a:rPr lang="en-US" dirty="0"/>
              <a:t> â </a:t>
            </a:r>
            <a:r>
              <a:rPr lang="en-US" dirty="0" err="1"/>
              <a:t>gweithredu</a:t>
            </a:r>
            <a:r>
              <a:rPr lang="en-US" dirty="0"/>
              <a:t> </a:t>
            </a:r>
            <a:r>
              <a:rPr lang="en-US" dirty="0" err="1"/>
              <a:t>ar</a:t>
            </a:r>
            <a:r>
              <a:rPr lang="en-US" dirty="0"/>
              <a:t> y </a:t>
            </a:r>
            <a:r>
              <a:rPr lang="en-US" dirty="0" err="1"/>
              <a:t>cyd</a:t>
            </a:r>
            <a:endParaRPr lang="en-US" dirty="0"/>
          </a:p>
          <a:p>
            <a:pPr>
              <a:lnSpc>
                <a:spcPct val="90000"/>
              </a:lnSpc>
            </a:pPr>
            <a:r>
              <a:rPr lang="en-US" dirty="0"/>
              <a:t>
(Day, 2006)</a:t>
            </a:r>
          </a:p>
        </p:txBody>
      </p:sp>
    </p:spTree>
    <p:extLst>
      <p:ext uri="{BB962C8B-B14F-4D97-AF65-F5344CB8AC3E}">
        <p14:creationId xmlns:p14="http://schemas.microsoft.com/office/powerpoint/2010/main" val="3340103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451536" y="3244889"/>
            <a:ext cx="3660057" cy="3382094"/>
          </a:xfrm>
        </p:spPr>
        <p:txBody>
          <a:bodyPr vert="horz" lIns="91440" tIns="45720" rIns="91440" bIns="45720" rtlCol="0" anchor="t">
            <a:normAutofit/>
          </a:bodyPr>
          <a:lstStyle/>
          <a:p>
            <a:pPr algn="ctr"/>
            <a:endParaRPr lang="en-US" sz="1600" dirty="0"/>
          </a:p>
          <a:p>
            <a:r>
              <a:rPr lang="en-US" sz="1600" dirty="0"/>
              <a:t>The idea of ‘networks’</a:t>
            </a:r>
          </a:p>
          <a:p>
            <a:endParaRPr lang="en-US" sz="1600" dirty="0"/>
          </a:p>
          <a:p>
            <a:r>
              <a:rPr lang="en-US" sz="1600" dirty="0"/>
              <a:t>Different to other ways of </a:t>
            </a:r>
            <a:r>
              <a:rPr lang="en-US" sz="1600" dirty="0" err="1"/>
              <a:t>organising</a:t>
            </a:r>
            <a:r>
              <a:rPr lang="en-US" sz="1600" dirty="0"/>
              <a:t> social relationships e.g. market exchange</a:t>
            </a:r>
          </a:p>
          <a:p>
            <a:endParaRPr lang="en-US" sz="1600" dirty="0"/>
          </a:p>
          <a:p>
            <a:r>
              <a:rPr lang="en-US" sz="1600" dirty="0"/>
              <a:t>Is it a fair description?</a:t>
            </a:r>
          </a:p>
        </p:txBody>
      </p:sp>
      <p:pic>
        <p:nvPicPr>
          <p:cNvPr id="7" name="Content Placeholder 6" descr="online-community-networking.jpeg"/>
          <p:cNvPicPr>
            <a:picLocks noGrp="1" noChangeAspect="1"/>
          </p:cNvPicPr>
          <p:nvPr>
            <p:ph sz="half" idx="2"/>
          </p:nvPr>
        </p:nvPicPr>
        <p:blipFill>
          <a:blip r:embed="rId3" cstate="print"/>
          <a:stretch>
            <a:fillRect/>
          </a:stretch>
        </p:blipFill>
        <p:spPr>
          <a:xfrm>
            <a:off x="4436372" y="2071445"/>
            <a:ext cx="2845908" cy="1671971"/>
          </a:xfrm>
          <a:prstGeom prst="rect">
            <a:avLst/>
          </a:prstGeom>
          <a:ln w="57150" cmpd="thickThin">
            <a:solidFill>
              <a:schemeClr val="tx1">
                <a:lumMod val="50000"/>
                <a:lumOff val="50000"/>
              </a:schemeClr>
            </a:solidFill>
            <a:miter lim="800000"/>
          </a:ln>
        </p:spPr>
      </p:pic>
      <p:sp>
        <p:nvSpPr>
          <p:cNvPr id="4" name="Content Placeholder 2">
            <a:extLst>
              <a:ext uri="{FF2B5EF4-FFF2-40B4-BE49-F238E27FC236}">
                <a16:creationId xmlns:a16="http://schemas.microsoft.com/office/drawing/2014/main" id="{ECA22A36-B688-FF26-F1A5-B7919E13C3AE}"/>
              </a:ext>
            </a:extLst>
          </p:cNvPr>
          <p:cNvSpPr txBox="1">
            <a:spLocks/>
          </p:cNvSpPr>
          <p:nvPr/>
        </p:nvSpPr>
        <p:spPr>
          <a:xfrm>
            <a:off x="696950" y="2907431"/>
            <a:ext cx="3660057" cy="3382094"/>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US" dirty="0"/>
          </a:p>
          <a:p>
            <a:r>
              <a:rPr lang="en-US" dirty="0"/>
              <a:t>Y </a:t>
            </a:r>
            <a:r>
              <a:rPr lang="en-US" dirty="0" err="1"/>
              <a:t>syniad</a:t>
            </a:r>
            <a:r>
              <a:rPr lang="en-US" dirty="0"/>
              <a:t> o '</a:t>
            </a:r>
            <a:r>
              <a:rPr lang="en-US" dirty="0" err="1"/>
              <a:t>rwydweithiau</a:t>
            </a:r>
            <a:r>
              <a:rPr lang="en-US" dirty="0"/>
              <a:t>’ </a:t>
            </a:r>
          </a:p>
          <a:p>
            <a:r>
              <a:rPr lang="en-US" dirty="0"/>
              <a:t>
Yn </a:t>
            </a:r>
            <a:r>
              <a:rPr lang="en-US" dirty="0" err="1"/>
              <a:t>wahanol</a:t>
            </a:r>
            <a:r>
              <a:rPr lang="en-US" dirty="0"/>
              <a:t> </a:t>
            </a:r>
            <a:r>
              <a:rPr lang="en-US" dirty="0" err="1"/>
              <a:t>i</a:t>
            </a:r>
            <a:r>
              <a:rPr lang="en-US" dirty="0"/>
              <a:t> </a:t>
            </a:r>
            <a:r>
              <a:rPr lang="en-US" dirty="0" err="1"/>
              <a:t>ffyrdd</a:t>
            </a:r>
            <a:r>
              <a:rPr lang="en-US" dirty="0"/>
              <a:t> </a:t>
            </a:r>
            <a:r>
              <a:rPr lang="en-US" dirty="0" err="1"/>
              <a:t>eraill</a:t>
            </a:r>
            <a:r>
              <a:rPr lang="en-US" dirty="0"/>
              <a:t> o </a:t>
            </a:r>
            <a:r>
              <a:rPr lang="en-US" dirty="0" err="1"/>
              <a:t>drefnu</a:t>
            </a:r>
            <a:r>
              <a:rPr lang="en-US" dirty="0"/>
              <a:t> </a:t>
            </a:r>
            <a:r>
              <a:rPr lang="en-US" dirty="0" err="1"/>
              <a:t>perthnasoedd</a:t>
            </a:r>
            <a:r>
              <a:rPr lang="en-US" dirty="0"/>
              <a:t> </a:t>
            </a:r>
            <a:r>
              <a:rPr lang="en-US" dirty="0" err="1"/>
              <a:t>cymdeithasol</a:t>
            </a:r>
            <a:r>
              <a:rPr lang="en-US" dirty="0"/>
              <a:t> </a:t>
            </a:r>
            <a:r>
              <a:rPr lang="en-US" dirty="0" err="1"/>
              <a:t>e.e.</a:t>
            </a:r>
            <a:r>
              <a:rPr lang="en-US" dirty="0"/>
              <a:t> </a:t>
            </a:r>
            <a:r>
              <a:rPr lang="en-US" dirty="0" err="1"/>
              <a:t>cyfnewid</a:t>
            </a:r>
            <a:r>
              <a:rPr lang="en-US" dirty="0"/>
              <a:t> </a:t>
            </a:r>
            <a:r>
              <a:rPr lang="en-US" dirty="0" err="1"/>
              <a:t>marchnad</a:t>
            </a:r>
            <a:endParaRPr lang="en-US" dirty="0"/>
          </a:p>
          <a:p>
            <a:r>
              <a:rPr lang="en-US" dirty="0"/>
              <a:t>
</a:t>
            </a:r>
            <a:r>
              <a:rPr lang="en-US" dirty="0" err="1"/>
              <a:t>Ydy</a:t>
            </a:r>
            <a:r>
              <a:rPr lang="en-US" dirty="0"/>
              <a:t> </a:t>
            </a:r>
            <a:r>
              <a:rPr lang="en-US" dirty="0" err="1"/>
              <a:t>e'n</a:t>
            </a:r>
            <a:r>
              <a:rPr lang="en-US" dirty="0"/>
              <a:t> </a:t>
            </a:r>
            <a:r>
              <a:rPr lang="en-US" dirty="0" err="1"/>
              <a:t>ddisgrifiad</a:t>
            </a:r>
            <a:r>
              <a:rPr lang="en-US" dirty="0"/>
              <a:t> teg?</a:t>
            </a:r>
          </a:p>
        </p:txBody>
      </p:sp>
      <p:sp>
        <p:nvSpPr>
          <p:cNvPr id="6" name="TextBox 5">
            <a:extLst>
              <a:ext uri="{FF2B5EF4-FFF2-40B4-BE49-F238E27FC236}">
                <a16:creationId xmlns:a16="http://schemas.microsoft.com/office/drawing/2014/main" id="{A9BD8933-CD6A-5348-6210-00645632E784}"/>
              </a:ext>
            </a:extLst>
          </p:cNvPr>
          <p:cNvSpPr txBox="1"/>
          <p:nvPr/>
        </p:nvSpPr>
        <p:spPr>
          <a:xfrm>
            <a:off x="1227365" y="511325"/>
            <a:ext cx="9884228" cy="830997"/>
          </a:xfrm>
          <a:prstGeom prst="rect">
            <a:avLst/>
          </a:prstGeom>
          <a:noFill/>
        </p:spPr>
        <p:txBody>
          <a:bodyPr wrap="square">
            <a:spAutoFit/>
          </a:bodyPr>
          <a:lstStyle/>
          <a:p>
            <a:pPr marL="457200" indent="-457200">
              <a:buAutoNum type="arabicPeriod"/>
            </a:pPr>
            <a:r>
              <a:rPr lang="en-US" sz="2400" dirty="0" err="1"/>
              <a:t>Ffordd</a:t>
            </a:r>
            <a:r>
              <a:rPr lang="en-US" sz="2400" dirty="0"/>
              <a:t> </a:t>
            </a:r>
            <a:r>
              <a:rPr lang="en-US" sz="2400" dirty="0" err="1"/>
              <a:t>arbennig</a:t>
            </a:r>
            <a:r>
              <a:rPr lang="en-US" sz="2400" dirty="0"/>
              <a:t> o </a:t>
            </a:r>
            <a:r>
              <a:rPr lang="en-US" sz="2400" dirty="0" err="1"/>
              <a:t>drefnu</a:t>
            </a:r>
            <a:r>
              <a:rPr lang="en-US" sz="2400" dirty="0"/>
              <a:t> </a:t>
            </a:r>
            <a:r>
              <a:rPr lang="en-US" sz="2400" dirty="0" err="1"/>
              <a:t>perthnasoedd</a:t>
            </a:r>
            <a:r>
              <a:rPr lang="en-US" sz="2400" dirty="0"/>
              <a:t> </a:t>
            </a:r>
            <a:r>
              <a:rPr lang="en-US" sz="2400" dirty="0" err="1"/>
              <a:t>cymdeithasol</a:t>
            </a:r>
            <a:r>
              <a:rPr lang="en-US" sz="2400" dirty="0"/>
              <a:t>...</a:t>
            </a:r>
          </a:p>
          <a:p>
            <a:r>
              <a:rPr lang="en-US" sz="2400" dirty="0"/>
              <a:t>	</a:t>
            </a:r>
            <a:r>
              <a:rPr lang="en-GB" sz="2400" dirty="0"/>
              <a:t>A particular way of organising social relationships...</a:t>
            </a:r>
            <a:endParaRPr lang="en-GB" dirty="0"/>
          </a:p>
        </p:txBody>
      </p:sp>
    </p:spTree>
    <p:extLst>
      <p:ext uri="{BB962C8B-B14F-4D97-AF65-F5344CB8AC3E}">
        <p14:creationId xmlns:p14="http://schemas.microsoft.com/office/powerpoint/2010/main" val="2999565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1" y="844851"/>
            <a:ext cx="9854292" cy="1303867"/>
          </a:xfrm>
        </p:spPr>
        <p:txBody>
          <a:bodyPr vert="horz" lIns="91440" tIns="45720" rIns="91440" bIns="45720" rtlCol="0" anchor="ctr">
            <a:normAutofit/>
          </a:bodyPr>
          <a:lstStyle/>
          <a:p>
            <a:pPr>
              <a:lnSpc>
                <a:spcPct val="90000"/>
              </a:lnSpc>
            </a:pPr>
            <a:r>
              <a:rPr lang="en-US" sz="2800" b="0" cap="none" dirty="0"/>
              <a:t>2. </a:t>
            </a:r>
            <a:r>
              <a:rPr lang="en-GB" sz="2800" b="0" cap="none" dirty="0"/>
              <a:t>A</a:t>
            </a:r>
            <a:r>
              <a:rPr lang="en-US" sz="2800" b="0" cap="none" dirty="0" err="1"/>
              <a:t>nsawdd</a:t>
            </a:r>
            <a:r>
              <a:rPr lang="en-US" sz="2800" b="0" cap="none" dirty="0"/>
              <a:t> o </a:t>
            </a:r>
            <a:r>
              <a:rPr lang="en-US" sz="2800" b="0" cap="none" dirty="0" err="1"/>
              <a:t>gymdeithasu</a:t>
            </a:r>
            <a:r>
              <a:rPr lang="en-US" sz="2800" b="0" cap="none" dirty="0"/>
              <a:t> ac o </a:t>
            </a:r>
            <a:r>
              <a:rPr lang="en-US" sz="2800" b="0" cap="none" dirty="0" err="1"/>
              <a:t>gyd-barch</a:t>
            </a:r>
            <a:br>
              <a:rPr lang="en-US" sz="2800" b="0" cap="none" dirty="0"/>
            </a:br>
            <a:r>
              <a:rPr lang="en-US" sz="2800" b="0" cap="none" dirty="0"/>
              <a:t>           </a:t>
            </a:r>
            <a:r>
              <a:rPr lang="en-GB" sz="2800" b="0" cap="none" dirty="0"/>
              <a:t>Quality of sociability and mutual regard</a:t>
            </a:r>
            <a:br>
              <a:rPr lang="en-GB" sz="2800" b="0" cap="none" dirty="0"/>
            </a:br>
            <a:endParaRPr lang="en-US" sz="2800" b="0" cap="none" dirty="0"/>
          </a:p>
        </p:txBody>
      </p:sp>
      <p:sp>
        <p:nvSpPr>
          <p:cNvPr id="3" name="Content Placeholder 2"/>
          <p:cNvSpPr>
            <a:spLocks noGrp="1"/>
          </p:cNvSpPr>
          <p:nvPr>
            <p:ph sz="half" idx="1"/>
          </p:nvPr>
        </p:nvSpPr>
        <p:spPr>
          <a:xfrm>
            <a:off x="7535824" y="2556932"/>
            <a:ext cx="3360771" cy="3318936"/>
          </a:xfrm>
        </p:spPr>
        <p:txBody>
          <a:bodyPr vert="horz" lIns="91440" tIns="45720" rIns="91440" bIns="45720" rtlCol="0" anchor="t">
            <a:normAutofit/>
          </a:bodyPr>
          <a:lstStyle/>
          <a:p>
            <a:pPr>
              <a:lnSpc>
                <a:spcPct val="90000"/>
              </a:lnSpc>
            </a:pPr>
            <a:endParaRPr lang="en-US" sz="1700" dirty="0"/>
          </a:p>
          <a:p>
            <a:pPr>
              <a:lnSpc>
                <a:spcPct val="90000"/>
              </a:lnSpc>
            </a:pPr>
            <a:r>
              <a:rPr lang="en-US" sz="1700" dirty="0"/>
              <a:t>What do we mean by sociability?</a:t>
            </a:r>
          </a:p>
          <a:p>
            <a:pPr>
              <a:lnSpc>
                <a:spcPct val="90000"/>
              </a:lnSpc>
            </a:pPr>
            <a:endParaRPr lang="en-US" sz="1700" dirty="0"/>
          </a:p>
          <a:p>
            <a:pPr>
              <a:lnSpc>
                <a:spcPct val="90000"/>
              </a:lnSpc>
            </a:pPr>
            <a:r>
              <a:rPr lang="en-US" sz="1700" dirty="0" err="1"/>
              <a:t>Misztral</a:t>
            </a:r>
            <a:r>
              <a:rPr lang="en-US" sz="1700" dirty="0"/>
              <a:t> (2000) one of three main styles of human interaction – involves a balance between informality and formality</a:t>
            </a:r>
          </a:p>
          <a:p>
            <a:pPr>
              <a:lnSpc>
                <a:spcPct val="90000"/>
              </a:lnSpc>
            </a:pPr>
            <a:endParaRPr lang="en-US" sz="1700" dirty="0"/>
          </a:p>
          <a:p>
            <a:pPr>
              <a:lnSpc>
                <a:spcPct val="90000"/>
              </a:lnSpc>
            </a:pPr>
            <a:r>
              <a:rPr lang="en-US" sz="1700" dirty="0"/>
              <a:t>Networks of sociability</a:t>
            </a:r>
          </a:p>
          <a:p>
            <a:pPr>
              <a:lnSpc>
                <a:spcPct val="90000"/>
              </a:lnSpc>
            </a:pPr>
            <a:endParaRPr lang="en-US" sz="1700" dirty="0"/>
          </a:p>
          <a:p>
            <a:pPr>
              <a:lnSpc>
                <a:spcPct val="90000"/>
              </a:lnSpc>
            </a:pPr>
            <a:endParaRPr lang="en-US" sz="1700" dirty="0"/>
          </a:p>
          <a:p>
            <a:pPr>
              <a:lnSpc>
                <a:spcPct val="90000"/>
              </a:lnSpc>
            </a:pPr>
            <a:endParaRPr lang="en-US" sz="1700" dirty="0"/>
          </a:p>
          <a:p>
            <a:pPr>
              <a:lnSpc>
                <a:spcPct val="90000"/>
              </a:lnSpc>
            </a:pPr>
            <a:endParaRPr lang="en-US" sz="1700" dirty="0"/>
          </a:p>
        </p:txBody>
      </p:sp>
      <p:pic>
        <p:nvPicPr>
          <p:cNvPr id="5" name="Content Placeholder 4" descr="cooperation.jpg"/>
          <p:cNvPicPr>
            <a:picLocks noGrp="1" noChangeAspect="1"/>
          </p:cNvPicPr>
          <p:nvPr>
            <p:ph sz="half" idx="2"/>
          </p:nvPr>
        </p:nvPicPr>
        <p:blipFill rotWithShape="1">
          <a:blip r:embed="rId3" cstate="print"/>
          <a:srcRect b="2534"/>
          <a:stretch/>
        </p:blipFill>
        <p:spPr>
          <a:xfrm>
            <a:off x="4523015" y="3007092"/>
            <a:ext cx="2146751" cy="1569273"/>
          </a:xfrm>
          <a:prstGeom prst="rect">
            <a:avLst/>
          </a:prstGeom>
        </p:spPr>
      </p:pic>
      <p:sp>
        <p:nvSpPr>
          <p:cNvPr id="4" name="Content Placeholder 2">
            <a:extLst>
              <a:ext uri="{FF2B5EF4-FFF2-40B4-BE49-F238E27FC236}">
                <a16:creationId xmlns:a16="http://schemas.microsoft.com/office/drawing/2014/main" id="{26798DC2-3AA1-5AB6-887B-B107E85AAFD7}"/>
              </a:ext>
            </a:extLst>
          </p:cNvPr>
          <p:cNvSpPr txBox="1">
            <a:spLocks/>
          </p:cNvSpPr>
          <p:nvPr/>
        </p:nvSpPr>
        <p:spPr>
          <a:xfrm>
            <a:off x="683268" y="2468419"/>
            <a:ext cx="3360771" cy="3318936"/>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endParaRPr lang="en-US" sz="1700" dirty="0"/>
          </a:p>
          <a:p>
            <a:pPr>
              <a:lnSpc>
                <a:spcPct val="90000"/>
              </a:lnSpc>
            </a:pPr>
            <a:r>
              <a:rPr lang="en-US" sz="1700" dirty="0"/>
              <a:t>Beth </a:t>
            </a:r>
            <a:r>
              <a:rPr lang="en-US" sz="1700" dirty="0" err="1"/>
              <a:t>ydym</a:t>
            </a:r>
            <a:r>
              <a:rPr lang="en-US" sz="1700" dirty="0"/>
              <a:t> </a:t>
            </a:r>
            <a:r>
              <a:rPr lang="en-US" sz="1700" dirty="0" err="1"/>
              <a:t>yn</a:t>
            </a:r>
            <a:r>
              <a:rPr lang="en-US" sz="1700" dirty="0"/>
              <a:t> </a:t>
            </a:r>
            <a:r>
              <a:rPr lang="en-US" sz="1700" dirty="0" err="1"/>
              <a:t>ei</a:t>
            </a:r>
            <a:r>
              <a:rPr lang="en-US" sz="1700" dirty="0"/>
              <a:t> </a:t>
            </a:r>
            <a:r>
              <a:rPr lang="en-US" sz="1700" dirty="0" err="1"/>
              <a:t>olygu</a:t>
            </a:r>
            <a:r>
              <a:rPr lang="en-US" sz="1700" dirty="0"/>
              <a:t> </a:t>
            </a:r>
            <a:r>
              <a:rPr lang="en-US" sz="1700" dirty="0" err="1"/>
              <a:t>wrth</a:t>
            </a:r>
            <a:r>
              <a:rPr lang="en-US" sz="1700" dirty="0"/>
              <a:t> </a:t>
            </a:r>
            <a:r>
              <a:rPr lang="en-US" sz="1700" dirty="0" err="1"/>
              <a:t>gymdeithasoldeb</a:t>
            </a:r>
            <a:r>
              <a:rPr lang="en-US" sz="1700" dirty="0"/>
              <a:t>? </a:t>
            </a:r>
          </a:p>
          <a:p>
            <a:pPr>
              <a:lnSpc>
                <a:spcPct val="90000"/>
              </a:lnSpc>
            </a:pPr>
            <a:r>
              <a:rPr lang="en-US" sz="1700" dirty="0"/>
              <a:t>
</a:t>
            </a:r>
            <a:r>
              <a:rPr lang="en-US" sz="1700" dirty="0" err="1"/>
              <a:t>Misztral</a:t>
            </a:r>
            <a:r>
              <a:rPr lang="en-US" sz="1700" dirty="0"/>
              <a:t> (2000) un o </a:t>
            </a:r>
            <a:r>
              <a:rPr lang="en-US" sz="1700" dirty="0" err="1"/>
              <a:t>dri</a:t>
            </a:r>
            <a:r>
              <a:rPr lang="en-US" sz="1700" dirty="0"/>
              <a:t> </a:t>
            </a:r>
            <a:r>
              <a:rPr lang="en-US" sz="1700" dirty="0" err="1"/>
              <a:t>phrif</a:t>
            </a:r>
            <a:r>
              <a:rPr lang="en-US" sz="1700" dirty="0"/>
              <a:t> </a:t>
            </a:r>
            <a:r>
              <a:rPr lang="en-US" sz="1700" dirty="0" err="1"/>
              <a:t>arddull</a:t>
            </a:r>
            <a:r>
              <a:rPr lang="en-US" sz="1700" dirty="0"/>
              <a:t> </a:t>
            </a:r>
            <a:r>
              <a:rPr lang="en-US" sz="1700" dirty="0" err="1"/>
              <a:t>rhyngweithio</a:t>
            </a:r>
            <a:r>
              <a:rPr lang="en-US" sz="1700" dirty="0"/>
              <a:t> </a:t>
            </a:r>
            <a:r>
              <a:rPr lang="en-US" sz="1700" dirty="0" err="1"/>
              <a:t>dynol</a:t>
            </a:r>
            <a:r>
              <a:rPr lang="en-US" sz="1700" dirty="0"/>
              <a:t> – </a:t>
            </a:r>
            <a:r>
              <a:rPr lang="en-US" sz="1700" dirty="0" err="1"/>
              <a:t>yn</a:t>
            </a:r>
            <a:r>
              <a:rPr lang="en-US" sz="1700" dirty="0"/>
              <a:t> </a:t>
            </a:r>
            <a:r>
              <a:rPr lang="en-US" sz="1700" dirty="0" err="1"/>
              <a:t>cynnwys</a:t>
            </a:r>
            <a:r>
              <a:rPr lang="en-US" sz="1700" dirty="0"/>
              <a:t> </a:t>
            </a:r>
            <a:r>
              <a:rPr lang="en-US" sz="1700" dirty="0" err="1"/>
              <a:t>cydbwysedd</a:t>
            </a:r>
            <a:r>
              <a:rPr lang="en-US" sz="1700" dirty="0"/>
              <a:t> </a:t>
            </a:r>
            <a:r>
              <a:rPr lang="en-US" sz="1700" dirty="0" err="1"/>
              <a:t>rhwng</a:t>
            </a:r>
            <a:r>
              <a:rPr lang="en-US" sz="1700" dirty="0"/>
              <a:t> </a:t>
            </a:r>
            <a:r>
              <a:rPr lang="en-US" sz="1700" dirty="0" err="1"/>
              <a:t>anffurfioldeb</a:t>
            </a:r>
            <a:r>
              <a:rPr lang="en-US" sz="1700" dirty="0"/>
              <a:t> a </a:t>
            </a:r>
            <a:r>
              <a:rPr lang="en-US" sz="1700" dirty="0" err="1"/>
              <a:t>ffurfioldeb</a:t>
            </a:r>
            <a:endParaRPr lang="en-US" sz="1700" dirty="0"/>
          </a:p>
          <a:p>
            <a:pPr>
              <a:lnSpc>
                <a:spcPct val="90000"/>
              </a:lnSpc>
            </a:pPr>
            <a:r>
              <a:rPr lang="en-US" sz="1700" dirty="0"/>
              <a:t>
</a:t>
            </a:r>
            <a:r>
              <a:rPr lang="en-US" sz="1700" dirty="0" err="1"/>
              <a:t>Rhwydweithiau</a:t>
            </a:r>
            <a:r>
              <a:rPr lang="en-US" sz="1700" dirty="0"/>
              <a:t> </a:t>
            </a:r>
            <a:r>
              <a:rPr lang="en-US" sz="1700" dirty="0" err="1"/>
              <a:t>cymdeithasu</a:t>
            </a:r>
            <a:endParaRPr lang="en-US" sz="1700" dirty="0"/>
          </a:p>
          <a:p>
            <a:pPr>
              <a:lnSpc>
                <a:spcPct val="90000"/>
              </a:lnSpc>
            </a:pPr>
            <a:endParaRPr lang="en-US" sz="1700" dirty="0"/>
          </a:p>
          <a:p>
            <a:pPr>
              <a:lnSpc>
                <a:spcPct val="90000"/>
              </a:lnSpc>
            </a:pPr>
            <a:endParaRPr lang="en-US" sz="1700" dirty="0"/>
          </a:p>
          <a:p>
            <a:pPr>
              <a:lnSpc>
                <a:spcPct val="90000"/>
              </a:lnSpc>
            </a:pPr>
            <a:endParaRPr lang="en-US" sz="1700" dirty="0"/>
          </a:p>
        </p:txBody>
      </p:sp>
    </p:spTree>
    <p:extLst>
      <p:ext uri="{BB962C8B-B14F-4D97-AF65-F5344CB8AC3E}">
        <p14:creationId xmlns:p14="http://schemas.microsoft.com/office/powerpoint/2010/main" val="2561347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319445"/>
            <a:ext cx="10134599" cy="1325373"/>
          </a:xfrm>
        </p:spPr>
        <p:txBody>
          <a:bodyPr vert="horz" lIns="91440" tIns="45720" rIns="91440" bIns="45720" rtlCol="0" anchor="b">
            <a:normAutofit/>
          </a:bodyPr>
          <a:lstStyle/>
          <a:p>
            <a:r>
              <a:rPr lang="en-US" sz="2400" b="0" cap="none" dirty="0"/>
              <a:t>3. </a:t>
            </a:r>
            <a:r>
              <a:rPr lang="en-US" sz="2400" b="0" cap="none" dirty="0" err="1"/>
              <a:t>Galwad</a:t>
            </a:r>
            <a:r>
              <a:rPr lang="en-US" sz="2400" b="0" cap="none" dirty="0"/>
              <a:t> </a:t>
            </a:r>
            <a:r>
              <a:rPr lang="en-US" sz="2400" b="0" cap="none" dirty="0" err="1"/>
              <a:t>i</a:t>
            </a:r>
            <a:r>
              <a:rPr lang="en-US" sz="2400" b="0" cap="none" dirty="0"/>
              <a:t> </a:t>
            </a:r>
            <a:r>
              <a:rPr lang="en-US" sz="2400" b="0" cap="none" dirty="0" err="1"/>
              <a:t>ymgymryd</a:t>
            </a:r>
            <a:r>
              <a:rPr lang="en-US" sz="2400" b="0" cap="none" dirty="0"/>
              <a:t> a </a:t>
            </a:r>
            <a:r>
              <a:rPr lang="en-US" sz="2400" b="0" cap="none" dirty="0" err="1"/>
              <a:t>gweithredu</a:t>
            </a:r>
            <a:r>
              <a:rPr lang="en-US" sz="2400" b="0" cap="none" dirty="0"/>
              <a:t> </a:t>
            </a:r>
            <a:r>
              <a:rPr lang="en-US" sz="2400" b="0" cap="none" dirty="0" err="1"/>
              <a:t>ar</a:t>
            </a:r>
            <a:r>
              <a:rPr lang="en-US" sz="2400" b="0" cap="none" dirty="0"/>
              <a:t> y </a:t>
            </a:r>
            <a:r>
              <a:rPr lang="en-US" sz="2400" b="0" cap="none" dirty="0" err="1"/>
              <a:t>pryd</a:t>
            </a:r>
            <a:br>
              <a:rPr lang="en-US" sz="2400" b="0" cap="none" dirty="0"/>
            </a:br>
            <a:r>
              <a:rPr lang="en-US" sz="2400" b="0" cap="none" dirty="0"/>
              <a:t>		                    A summons to undertake joint mutual action</a:t>
            </a:r>
          </a:p>
        </p:txBody>
      </p:sp>
      <p:sp>
        <p:nvSpPr>
          <p:cNvPr id="4" name="Content Placeholder 3"/>
          <p:cNvSpPr>
            <a:spLocks noGrp="1"/>
          </p:cNvSpPr>
          <p:nvPr>
            <p:ph sz="half" idx="1"/>
          </p:nvPr>
        </p:nvSpPr>
        <p:spPr>
          <a:xfrm>
            <a:off x="1295401" y="2493774"/>
            <a:ext cx="3660057" cy="3382094"/>
          </a:xfrm>
        </p:spPr>
        <p:txBody>
          <a:bodyPr vert="horz" lIns="91440" tIns="45720" rIns="91440" bIns="45720" rtlCol="0" anchor="t">
            <a:normAutofit/>
          </a:bodyPr>
          <a:lstStyle/>
          <a:p>
            <a:pPr algn="ctr"/>
            <a:endParaRPr lang="en-US" sz="1600" dirty="0"/>
          </a:p>
          <a:p>
            <a:pPr algn="ctr"/>
            <a:endParaRPr lang="en-US" sz="1600" dirty="0"/>
          </a:p>
          <a:p>
            <a:pPr algn="ctr"/>
            <a:endParaRPr lang="en-US" sz="1600" dirty="0"/>
          </a:p>
          <a:p>
            <a:pPr algn="ctr"/>
            <a:r>
              <a:rPr lang="en-US" sz="2000" dirty="0" err="1"/>
              <a:t>Ystyr</a:t>
            </a:r>
            <a:r>
              <a:rPr lang="en-US" sz="2000" dirty="0"/>
              <a:t> </a:t>
            </a:r>
            <a:r>
              <a:rPr lang="en-US" sz="2000" dirty="0" err="1"/>
              <a:t>gweithredol</a:t>
            </a:r>
            <a:r>
              <a:rPr lang="en-US" sz="2000" dirty="0"/>
              <a:t> </a:t>
            </a:r>
            <a:r>
              <a:rPr lang="en-US" sz="2000" dirty="0" err="1"/>
              <a:t>cymuned</a:t>
            </a:r>
            <a:r>
              <a:rPr lang="en-US" sz="2000" dirty="0"/>
              <a:t> 
</a:t>
            </a:r>
            <a:r>
              <a:rPr lang="en-US" sz="2000" dirty="0" err="1"/>
              <a:t>Gweithredu</a:t>
            </a:r>
            <a:r>
              <a:rPr lang="en-US" sz="2000" dirty="0"/>
              <a:t> </a:t>
            </a:r>
            <a:r>
              <a:rPr lang="en-US" sz="2000" dirty="0" err="1"/>
              <a:t>cymunedol</a:t>
            </a:r>
            <a:endParaRPr lang="en-US" sz="2000" dirty="0"/>
          </a:p>
        </p:txBody>
      </p:sp>
      <p:pic>
        <p:nvPicPr>
          <p:cNvPr id="6" name="Content Placeholder 5" descr="action.jpg"/>
          <p:cNvPicPr>
            <a:picLocks noGrp="1" noChangeAspect="1"/>
          </p:cNvPicPr>
          <p:nvPr>
            <p:ph sz="half" idx="2"/>
          </p:nvPr>
        </p:nvPicPr>
        <p:blipFill>
          <a:blip r:embed="rId3" cstate="print"/>
          <a:stretch>
            <a:fillRect/>
          </a:stretch>
        </p:blipFill>
        <p:spPr>
          <a:xfrm>
            <a:off x="5211309" y="2634306"/>
            <a:ext cx="1437142" cy="1916190"/>
          </a:xfrm>
          <a:prstGeom prst="rect">
            <a:avLst/>
          </a:prstGeom>
          <a:ln w="57150" cmpd="thickThin">
            <a:solidFill>
              <a:schemeClr val="tx1">
                <a:lumMod val="50000"/>
                <a:lumOff val="50000"/>
              </a:schemeClr>
            </a:solidFill>
            <a:miter lim="800000"/>
          </a:ln>
        </p:spPr>
      </p:pic>
      <p:sp>
        <p:nvSpPr>
          <p:cNvPr id="3" name="Content Placeholder 3">
            <a:extLst>
              <a:ext uri="{FF2B5EF4-FFF2-40B4-BE49-F238E27FC236}">
                <a16:creationId xmlns:a16="http://schemas.microsoft.com/office/drawing/2014/main" id="{FD2A6283-4C69-5222-97DB-3E9ED8C31B7B}"/>
              </a:ext>
            </a:extLst>
          </p:cNvPr>
          <p:cNvSpPr txBox="1">
            <a:spLocks/>
          </p:cNvSpPr>
          <p:nvPr/>
        </p:nvSpPr>
        <p:spPr>
          <a:xfrm>
            <a:off x="7255595" y="2334986"/>
            <a:ext cx="3660057" cy="3382094"/>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US" dirty="0"/>
          </a:p>
          <a:p>
            <a:pPr algn="ctr"/>
            <a:endParaRPr lang="en-US" dirty="0"/>
          </a:p>
          <a:p>
            <a:pPr algn="ctr"/>
            <a:endParaRPr lang="en-US" dirty="0"/>
          </a:p>
          <a:p>
            <a:pPr algn="ctr"/>
            <a:r>
              <a:rPr lang="en-US" sz="2000" dirty="0"/>
              <a:t>Active meaning of community </a:t>
            </a:r>
          </a:p>
          <a:p>
            <a:pPr algn="ctr"/>
            <a:r>
              <a:rPr lang="en-US" sz="2000" dirty="0"/>
              <a:t>Community action</a:t>
            </a:r>
          </a:p>
        </p:txBody>
      </p:sp>
    </p:spTree>
    <p:extLst>
      <p:ext uri="{BB962C8B-B14F-4D97-AF65-F5344CB8AC3E}">
        <p14:creationId xmlns:p14="http://schemas.microsoft.com/office/powerpoint/2010/main" val="2922612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2500" y="467782"/>
            <a:ext cx="7320293" cy="1303867"/>
          </a:xfrm>
        </p:spPr>
        <p:txBody>
          <a:bodyPr vert="horz" lIns="91440" tIns="45720" rIns="91440" bIns="45720" rtlCol="0" anchor="ctr">
            <a:normAutofit/>
          </a:bodyPr>
          <a:lstStyle/>
          <a:p>
            <a:r>
              <a:rPr lang="en-US" b="0" cap="none" dirty="0"/>
              <a:t>Felly… / Therefore...</a:t>
            </a:r>
          </a:p>
        </p:txBody>
      </p:sp>
      <p:sp>
        <p:nvSpPr>
          <p:cNvPr id="3" name="Content Placeholder 2"/>
          <p:cNvSpPr>
            <a:spLocks noGrp="1"/>
          </p:cNvSpPr>
          <p:nvPr>
            <p:ph sz="half" idx="1"/>
          </p:nvPr>
        </p:nvSpPr>
        <p:spPr>
          <a:xfrm>
            <a:off x="5894507" y="2656869"/>
            <a:ext cx="4033265" cy="3318936"/>
          </a:xfrm>
        </p:spPr>
        <p:txBody>
          <a:bodyPr vert="horz" lIns="91440" tIns="45720" rIns="91440" bIns="45720" rtlCol="0" anchor="t">
            <a:normAutofit/>
          </a:bodyPr>
          <a:lstStyle/>
          <a:p>
            <a:pPr>
              <a:lnSpc>
                <a:spcPct val="90000"/>
              </a:lnSpc>
            </a:pPr>
            <a:r>
              <a:rPr lang="en-US" sz="1700" dirty="0"/>
              <a:t>Community is </a:t>
            </a:r>
            <a:r>
              <a:rPr lang="en-US" sz="1700" i="1" dirty="0"/>
              <a:t>ideological</a:t>
            </a:r>
          </a:p>
          <a:p>
            <a:pPr>
              <a:lnSpc>
                <a:spcPct val="90000"/>
              </a:lnSpc>
            </a:pPr>
            <a:endParaRPr lang="en-US" sz="1700" dirty="0"/>
          </a:p>
          <a:p>
            <a:pPr>
              <a:lnSpc>
                <a:spcPct val="90000"/>
              </a:lnSpc>
            </a:pPr>
            <a:r>
              <a:rPr lang="en-US" sz="1700" dirty="0"/>
              <a:t>Nations as imagined communities (Anderson, 1983)</a:t>
            </a:r>
          </a:p>
          <a:p>
            <a:pPr>
              <a:lnSpc>
                <a:spcPct val="90000"/>
              </a:lnSpc>
            </a:pPr>
            <a:endParaRPr lang="en-US" sz="1700" dirty="0"/>
          </a:p>
          <a:p>
            <a:pPr>
              <a:lnSpc>
                <a:spcPct val="90000"/>
              </a:lnSpc>
            </a:pPr>
            <a:r>
              <a:rPr lang="en-US" sz="1700" dirty="0"/>
              <a:t>Members can act collectively without being sociable</a:t>
            </a:r>
          </a:p>
        </p:txBody>
      </p:sp>
      <p:pic>
        <p:nvPicPr>
          <p:cNvPr id="5" name="Content Placeholder 4" descr="rugby.jpg"/>
          <p:cNvPicPr>
            <a:picLocks noGrp="1" noChangeAspect="1"/>
          </p:cNvPicPr>
          <p:nvPr>
            <p:ph sz="half" idx="2"/>
          </p:nvPr>
        </p:nvPicPr>
        <p:blipFill>
          <a:blip r:embed="rId3" cstate="print"/>
          <a:stretch>
            <a:fillRect/>
          </a:stretch>
        </p:blipFill>
        <p:spPr>
          <a:xfrm rot="612686">
            <a:off x="8349253" y="4915715"/>
            <a:ext cx="2254703" cy="1409189"/>
          </a:xfrm>
          <a:prstGeom prst="rect">
            <a:avLst/>
          </a:prstGeom>
        </p:spPr>
      </p:pic>
      <p:pic>
        <p:nvPicPr>
          <p:cNvPr id="6" name="Picture 5" descr="Wales-flag-Six-Nations-v-England-2013_2917024.jpg"/>
          <p:cNvPicPr>
            <a:picLocks noChangeAspect="1"/>
          </p:cNvPicPr>
          <p:nvPr/>
        </p:nvPicPr>
        <p:blipFill>
          <a:blip r:embed="rId4" cstate="print"/>
          <a:stretch>
            <a:fillRect/>
          </a:stretch>
        </p:blipFill>
        <p:spPr>
          <a:xfrm rot="20820257">
            <a:off x="8874578" y="254182"/>
            <a:ext cx="1827350" cy="2497937"/>
          </a:xfrm>
          <a:prstGeom prst="rect">
            <a:avLst/>
          </a:prstGeom>
        </p:spPr>
      </p:pic>
      <p:sp>
        <p:nvSpPr>
          <p:cNvPr id="4" name="Content Placeholder 2">
            <a:extLst>
              <a:ext uri="{FF2B5EF4-FFF2-40B4-BE49-F238E27FC236}">
                <a16:creationId xmlns:a16="http://schemas.microsoft.com/office/drawing/2014/main" id="{800A9BFE-4119-6C2D-BDDE-DF06065DA45B}"/>
              </a:ext>
            </a:extLst>
          </p:cNvPr>
          <p:cNvSpPr txBox="1">
            <a:spLocks/>
          </p:cNvSpPr>
          <p:nvPr/>
        </p:nvSpPr>
        <p:spPr>
          <a:xfrm>
            <a:off x="879088" y="2752119"/>
            <a:ext cx="4033265" cy="3318936"/>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0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US" sz="1700" dirty="0"/>
              <a:t>Mae </a:t>
            </a:r>
            <a:r>
              <a:rPr lang="en-US" sz="1700" dirty="0" err="1"/>
              <a:t>cymuned</a:t>
            </a:r>
            <a:r>
              <a:rPr lang="en-US" sz="1700" dirty="0"/>
              <a:t> </a:t>
            </a:r>
            <a:r>
              <a:rPr lang="en-US" sz="1700" dirty="0" err="1"/>
              <a:t>yn</a:t>
            </a:r>
            <a:r>
              <a:rPr lang="en-US" sz="1700" dirty="0"/>
              <a:t> </a:t>
            </a:r>
            <a:r>
              <a:rPr lang="en-US" sz="1700" i="1" dirty="0" err="1"/>
              <a:t>ideolegol</a:t>
            </a:r>
            <a:endParaRPr lang="en-US" sz="1700" i="1" dirty="0"/>
          </a:p>
          <a:p>
            <a:pPr>
              <a:lnSpc>
                <a:spcPct val="90000"/>
              </a:lnSpc>
            </a:pPr>
            <a:r>
              <a:rPr lang="en-US" sz="1700" dirty="0"/>
              <a:t>
</a:t>
            </a:r>
            <a:r>
              <a:rPr lang="en-US" sz="1700" dirty="0" err="1"/>
              <a:t>Cenhedloedd</a:t>
            </a:r>
            <a:r>
              <a:rPr lang="en-US" sz="1700" dirty="0"/>
              <a:t> </a:t>
            </a:r>
            <a:r>
              <a:rPr lang="en-US" sz="1700" dirty="0" err="1"/>
              <a:t>yn</a:t>
            </a:r>
            <a:r>
              <a:rPr lang="en-US" sz="1700" dirty="0"/>
              <a:t> </a:t>
            </a:r>
            <a:r>
              <a:rPr lang="en-US" sz="1700" dirty="0" err="1"/>
              <a:t>gymunedau</a:t>
            </a:r>
            <a:r>
              <a:rPr lang="en-US" sz="1700" dirty="0"/>
              <a:t> </a:t>
            </a:r>
            <a:r>
              <a:rPr lang="en-US" sz="1700" dirty="0" err="1"/>
              <a:t>dychmygol</a:t>
            </a:r>
            <a:r>
              <a:rPr lang="en-US" sz="1700" dirty="0"/>
              <a:t> (Anderson, 1983)</a:t>
            </a:r>
          </a:p>
          <a:p>
            <a:pPr>
              <a:lnSpc>
                <a:spcPct val="90000"/>
              </a:lnSpc>
            </a:pPr>
            <a:r>
              <a:rPr lang="en-US" sz="1700" dirty="0"/>
              <a:t>
Gall </a:t>
            </a:r>
            <a:r>
              <a:rPr lang="en-US" sz="1700" dirty="0" err="1"/>
              <a:t>aelodau</a:t>
            </a:r>
            <a:r>
              <a:rPr lang="en-US" sz="1700" dirty="0"/>
              <a:t> </a:t>
            </a:r>
            <a:r>
              <a:rPr lang="en-US" sz="1700" dirty="0" err="1"/>
              <a:t>weithredu</a:t>
            </a:r>
            <a:r>
              <a:rPr lang="en-US" sz="1700" dirty="0"/>
              <a:t> </a:t>
            </a:r>
            <a:r>
              <a:rPr lang="en-US" sz="1700" dirty="0" err="1"/>
              <a:t>ar</a:t>
            </a:r>
            <a:r>
              <a:rPr lang="en-US" sz="1700" dirty="0"/>
              <a:t> y </a:t>
            </a:r>
            <a:r>
              <a:rPr lang="en-US" sz="1700" dirty="0" err="1"/>
              <a:t>cyd</a:t>
            </a:r>
            <a:r>
              <a:rPr lang="en-US" sz="1700" dirty="0"/>
              <a:t> </a:t>
            </a:r>
            <a:r>
              <a:rPr lang="en-US" sz="1700" dirty="0" err="1"/>
              <a:t>heb</a:t>
            </a:r>
            <a:r>
              <a:rPr lang="en-US" sz="1700" dirty="0"/>
              <a:t> </a:t>
            </a:r>
            <a:r>
              <a:rPr lang="en-US" sz="1700" dirty="0" err="1"/>
              <a:t>fod</a:t>
            </a:r>
            <a:r>
              <a:rPr lang="en-US" sz="1700" dirty="0"/>
              <a:t> </a:t>
            </a:r>
            <a:r>
              <a:rPr lang="en-US" sz="1700" dirty="0" err="1"/>
              <a:t>yn</a:t>
            </a:r>
            <a:r>
              <a:rPr lang="en-US" sz="1700" dirty="0"/>
              <a:t> </a:t>
            </a:r>
            <a:r>
              <a:rPr lang="en-US" sz="1700" dirty="0" err="1"/>
              <a:t>gymdeithasol</a:t>
            </a:r>
            <a:endParaRPr lang="en-US" sz="1700" dirty="0"/>
          </a:p>
        </p:txBody>
      </p:sp>
      <p:pic>
        <p:nvPicPr>
          <p:cNvPr id="9" name="Picture 8">
            <a:extLst>
              <a:ext uri="{FF2B5EF4-FFF2-40B4-BE49-F238E27FC236}">
                <a16:creationId xmlns:a16="http://schemas.microsoft.com/office/drawing/2014/main" id="{92D7B3F5-4540-3E29-A524-D6BEC2F9E3A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394074" y="4867727"/>
            <a:ext cx="2468813" cy="1645875"/>
          </a:xfrm>
          <a:prstGeom prst="rect">
            <a:avLst/>
          </a:prstGeom>
        </p:spPr>
      </p:pic>
    </p:spTree>
    <p:extLst>
      <p:ext uri="{BB962C8B-B14F-4D97-AF65-F5344CB8AC3E}">
        <p14:creationId xmlns:p14="http://schemas.microsoft.com/office/powerpoint/2010/main" val="2964757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1B768-E3E9-BA52-7C6B-83A3A0908185}"/>
              </a:ext>
            </a:extLst>
          </p:cNvPr>
          <p:cNvSpPr>
            <a:spLocks noGrp="1"/>
          </p:cNvSpPr>
          <p:nvPr>
            <p:ph type="title"/>
          </p:nvPr>
        </p:nvSpPr>
        <p:spPr>
          <a:xfrm>
            <a:off x="1088135" y="1119132"/>
            <a:ext cx="10758243" cy="1204593"/>
          </a:xfrm>
        </p:spPr>
        <p:txBody>
          <a:bodyPr>
            <a:normAutofit/>
          </a:bodyPr>
          <a:lstStyle/>
          <a:p>
            <a:r>
              <a:rPr lang="en-GB" sz="2800" b="0" cap="none" dirty="0" err="1"/>
              <a:t>Gweithgaredd</a:t>
            </a:r>
            <a:r>
              <a:rPr lang="en-GB" sz="2800" b="0" cap="none" dirty="0"/>
              <a:t> dadansoddi grwp </a:t>
            </a:r>
            <a:r>
              <a:rPr lang="en-GB" sz="2800" b="0" cap="none" dirty="0" err="1"/>
              <a:t>cymunedol</a:t>
            </a:r>
            <a:r>
              <a:rPr lang="en-GB" sz="2800" b="0" cap="none" dirty="0"/>
              <a:t> / </a:t>
            </a:r>
            <a:br>
              <a:rPr lang="en-GB" sz="2800" b="0" cap="none" dirty="0"/>
            </a:br>
            <a:r>
              <a:rPr lang="en-GB" sz="2800" b="0" cap="none" dirty="0"/>
              <a:t>				Community group analysis activity</a:t>
            </a:r>
          </a:p>
        </p:txBody>
      </p:sp>
      <p:sp>
        <p:nvSpPr>
          <p:cNvPr id="3" name="Content Placeholder 2">
            <a:extLst>
              <a:ext uri="{FF2B5EF4-FFF2-40B4-BE49-F238E27FC236}">
                <a16:creationId xmlns:a16="http://schemas.microsoft.com/office/drawing/2014/main" id="{F10F563C-6B16-AF5A-6A95-CD21EEBAB09D}"/>
              </a:ext>
            </a:extLst>
          </p:cNvPr>
          <p:cNvSpPr>
            <a:spLocks noGrp="1"/>
          </p:cNvSpPr>
          <p:nvPr>
            <p:ph sz="half" idx="1"/>
          </p:nvPr>
        </p:nvSpPr>
        <p:spPr/>
        <p:txBody>
          <a:bodyPr>
            <a:normAutofit/>
          </a:bodyPr>
          <a:lstStyle/>
          <a:p>
            <a:r>
              <a:rPr lang="en-GB" dirty="0" err="1"/>
              <a:t>Dadansoddwch</a:t>
            </a:r>
            <a:r>
              <a:rPr lang="en-GB" dirty="0"/>
              <a:t> un </a:t>
            </a:r>
            <a:r>
              <a:rPr lang="en-GB" dirty="0" err="1"/>
              <a:t>o'r</a:t>
            </a:r>
            <a:r>
              <a:rPr lang="en-GB" dirty="0"/>
              <a:t> </a:t>
            </a:r>
            <a:r>
              <a:rPr lang="en-GB" dirty="0" err="1"/>
              <a:t>cymunedau</a:t>
            </a:r>
            <a:r>
              <a:rPr lang="en-GB" dirty="0"/>
              <a:t> </a:t>
            </a:r>
            <a:r>
              <a:rPr lang="en-GB" dirty="0" err="1"/>
              <a:t>hyn</a:t>
            </a:r>
            <a:r>
              <a:rPr lang="en-GB" dirty="0"/>
              <a:t> </a:t>
            </a:r>
            <a:r>
              <a:rPr lang="en-GB" dirty="0" err="1"/>
              <a:t>yn</a:t>
            </a:r>
            <a:r>
              <a:rPr lang="en-GB" dirty="0"/>
              <a:t> </a:t>
            </a:r>
            <a:r>
              <a:rPr lang="en-GB" dirty="0" err="1"/>
              <a:t>ôl</a:t>
            </a:r>
            <a:r>
              <a:rPr lang="en-GB" dirty="0"/>
              <a:t> </a:t>
            </a:r>
            <a:r>
              <a:rPr lang="en-GB" dirty="0" err="1"/>
              <a:t>Fframwaith</a:t>
            </a:r>
            <a:r>
              <a:rPr lang="en-GB" dirty="0"/>
              <a:t> Day - </a:t>
            </a:r>
            <a:r>
              <a:rPr lang="en-GB" dirty="0" err="1"/>
              <a:t>perthnasoedd</a:t>
            </a:r>
            <a:r>
              <a:rPr lang="en-GB" dirty="0"/>
              <a:t> </a:t>
            </a:r>
            <a:r>
              <a:rPr lang="en-GB" dirty="0" err="1"/>
              <a:t>cymdeithasol</a:t>
            </a:r>
            <a:r>
              <a:rPr lang="en-GB" dirty="0"/>
              <a:t> / cyd-</a:t>
            </a:r>
            <a:r>
              <a:rPr lang="en-GB" dirty="0" err="1"/>
              <a:t>ystyriaeth</a:t>
            </a:r>
            <a:r>
              <a:rPr lang="en-GB" dirty="0"/>
              <a:t> / </a:t>
            </a:r>
            <a:r>
              <a:rPr lang="en-GB" dirty="0" err="1"/>
              <a:t>gweithredu</a:t>
            </a:r>
            <a:r>
              <a:rPr lang="en-GB" dirty="0"/>
              <a:t> </a:t>
            </a:r>
            <a:r>
              <a:rPr lang="en-GB" dirty="0" err="1"/>
              <a:t>ar</a:t>
            </a:r>
            <a:r>
              <a:rPr lang="en-GB" dirty="0"/>
              <a:t> y cyd. </a:t>
            </a:r>
          </a:p>
          <a:p>
            <a:endParaRPr lang="en-GB" dirty="0"/>
          </a:p>
          <a:p>
            <a:r>
              <a:rPr lang="en-GB" dirty="0" err="1"/>
              <a:t>Gwerthuswch</a:t>
            </a:r>
            <a:r>
              <a:rPr lang="en-GB" dirty="0"/>
              <a:t> a </a:t>
            </a:r>
            <a:r>
              <a:rPr lang="en-GB" dirty="0" err="1"/>
              <a:t>yw'r</a:t>
            </a:r>
            <a:r>
              <a:rPr lang="en-GB" dirty="0"/>
              <a:t> </a:t>
            </a:r>
            <a:r>
              <a:rPr lang="en-GB" dirty="0" err="1"/>
              <a:t>tair</a:t>
            </a:r>
            <a:r>
              <a:rPr lang="en-GB" dirty="0"/>
              <a:t> </a:t>
            </a:r>
            <a:r>
              <a:rPr lang="en-GB" dirty="0" err="1"/>
              <a:t>elfen</a:t>
            </a:r>
            <a:r>
              <a:rPr lang="en-GB" dirty="0"/>
              <a:t> </a:t>
            </a:r>
            <a:r>
              <a:rPr lang="en-GB" dirty="0" err="1"/>
              <a:t>yn</a:t>
            </a:r>
            <a:r>
              <a:rPr lang="en-GB" dirty="0"/>
              <a:t> </a:t>
            </a:r>
            <a:r>
              <a:rPr lang="en-GB" dirty="0" err="1"/>
              <a:t>bodoli</a:t>
            </a:r>
            <a:r>
              <a:rPr lang="en-GB" dirty="0"/>
              <a:t> </a:t>
            </a:r>
            <a:r>
              <a:rPr lang="en-GB" dirty="0" err="1"/>
              <a:t>yn</a:t>
            </a:r>
            <a:r>
              <a:rPr lang="en-GB" dirty="0"/>
              <a:t> unrhyw un </a:t>
            </a:r>
            <a:r>
              <a:rPr lang="en-GB" dirty="0" err="1"/>
              <a:t>o'r</a:t>
            </a:r>
            <a:r>
              <a:rPr lang="en-GB" dirty="0"/>
              <a:t> </a:t>
            </a:r>
            <a:r>
              <a:rPr lang="en-GB" dirty="0" err="1"/>
              <a:t>canlynol</a:t>
            </a:r>
            <a:r>
              <a:rPr lang="en-GB" dirty="0"/>
              <a:t>: </a:t>
            </a:r>
          </a:p>
          <a:p>
            <a:r>
              <a:rPr lang="en-GB" dirty="0"/>
              <a:t>
</a:t>
            </a:r>
            <a:r>
              <a:rPr lang="en-GB" dirty="0" err="1"/>
              <a:t>Ysgolion</a:t>
            </a:r>
            <a:r>
              <a:rPr lang="en-GB" dirty="0"/>
              <a:t> sy'n </a:t>
            </a:r>
            <a:r>
              <a:rPr lang="en-GB" dirty="0" err="1"/>
              <a:t>Canolbwyntio</a:t>
            </a:r>
            <a:r>
              <a:rPr lang="en-GB" dirty="0"/>
              <a:t> </a:t>
            </a:r>
            <a:r>
              <a:rPr lang="en-GB" dirty="0" err="1"/>
              <a:t>ar</a:t>
            </a:r>
            <a:r>
              <a:rPr lang="en-GB" dirty="0"/>
              <a:t> y </a:t>
            </a:r>
            <a:r>
              <a:rPr lang="en-GB" dirty="0" err="1"/>
              <a:t>Gymuned</a:t>
            </a:r>
            <a:endParaRPr lang="en-GB" dirty="0"/>
          </a:p>
          <a:p>
            <a:r>
              <a:rPr lang="en-GB" dirty="0"/>
              <a:t>
</a:t>
            </a:r>
            <a:r>
              <a:rPr lang="en-GB" dirty="0" err="1"/>
              <a:t>Ffermwyr</a:t>
            </a:r>
            <a:r>
              <a:rPr lang="en-GB" dirty="0"/>
              <a:t> </a:t>
            </a:r>
            <a:r>
              <a:rPr lang="en-GB" dirty="0" err="1"/>
              <a:t>Ifanc</a:t>
            </a:r>
            <a:r>
              <a:rPr lang="en-GB" dirty="0"/>
              <a:t> Cymru</a:t>
            </a:r>
          </a:p>
          <a:p>
            <a:r>
              <a:rPr lang="en-GB" dirty="0"/>
              <a:t>
</a:t>
            </a:r>
            <a:r>
              <a:rPr lang="en-GB" dirty="0" err="1"/>
              <a:t>Clwb</a:t>
            </a:r>
            <a:r>
              <a:rPr lang="en-GB" dirty="0"/>
              <a:t> </a:t>
            </a:r>
            <a:r>
              <a:rPr lang="en-GB" dirty="0" err="1"/>
              <a:t>Chwaraeon</a:t>
            </a:r>
            <a:r>
              <a:rPr lang="en-GB" dirty="0"/>
              <a:t> </a:t>
            </a:r>
            <a:r>
              <a:rPr lang="en-GB" dirty="0" err="1"/>
              <a:t>Lleol</a:t>
            </a:r>
            <a:endParaRPr lang="en-GB" dirty="0"/>
          </a:p>
          <a:p>
            <a:r>
              <a:rPr lang="en-GB" dirty="0"/>
              <a:t>
</a:t>
            </a:r>
            <a:r>
              <a:rPr lang="en-GB" dirty="0" err="1"/>
              <a:t>Cymuned</a:t>
            </a:r>
            <a:r>
              <a:rPr lang="en-GB" dirty="0"/>
              <a:t> Myfyrwyr</a:t>
            </a:r>
          </a:p>
        </p:txBody>
      </p:sp>
      <p:sp>
        <p:nvSpPr>
          <p:cNvPr id="5" name="Content Placeholder 2">
            <a:extLst>
              <a:ext uri="{FF2B5EF4-FFF2-40B4-BE49-F238E27FC236}">
                <a16:creationId xmlns:a16="http://schemas.microsoft.com/office/drawing/2014/main" id="{4DD047E6-BB05-22CF-EE80-D71394B81D36}"/>
              </a:ext>
            </a:extLst>
          </p:cNvPr>
          <p:cNvSpPr>
            <a:spLocks noGrp="1"/>
          </p:cNvSpPr>
          <p:nvPr>
            <p:ph sz="half" idx="2"/>
          </p:nvPr>
        </p:nvSpPr>
        <p:spPr>
          <a:xfrm>
            <a:off x="6096000" y="2439790"/>
            <a:ext cx="4805363" cy="3802062"/>
          </a:xfrm>
        </p:spPr>
        <p:txBody>
          <a:bodyPr>
            <a:normAutofit/>
          </a:bodyPr>
          <a:lstStyle/>
          <a:p>
            <a:r>
              <a:rPr lang="en-GB" dirty="0"/>
              <a:t>Analyse one of these communities according to Day’s Framework –social relationships / mutual regard / collective action. </a:t>
            </a:r>
          </a:p>
          <a:p>
            <a:endParaRPr lang="en-GB" dirty="0"/>
          </a:p>
          <a:p>
            <a:r>
              <a:rPr lang="en-GB" dirty="0"/>
              <a:t>Evaluate whether all three elements exist in any of the below:</a:t>
            </a:r>
          </a:p>
          <a:p>
            <a:endParaRPr lang="en-GB" dirty="0"/>
          </a:p>
          <a:p>
            <a:r>
              <a:rPr lang="en-GB" dirty="0"/>
              <a:t>Community Focused Schools</a:t>
            </a:r>
          </a:p>
          <a:p>
            <a:endParaRPr lang="en-GB" dirty="0"/>
          </a:p>
          <a:p>
            <a:r>
              <a:rPr lang="en-GB" dirty="0"/>
              <a:t>Young Farmers Wales</a:t>
            </a:r>
          </a:p>
          <a:p>
            <a:endParaRPr lang="en-GB" dirty="0"/>
          </a:p>
          <a:p>
            <a:r>
              <a:rPr lang="en-GB" dirty="0"/>
              <a:t>Local Sports Club</a:t>
            </a:r>
          </a:p>
          <a:p>
            <a:endParaRPr lang="en-GB" dirty="0"/>
          </a:p>
          <a:p>
            <a:r>
              <a:rPr lang="en-GB" dirty="0"/>
              <a:t>Student Community</a:t>
            </a:r>
          </a:p>
        </p:txBody>
      </p:sp>
      <p:pic>
        <p:nvPicPr>
          <p:cNvPr id="7" name="Picture 6">
            <a:extLst>
              <a:ext uri="{FF2B5EF4-FFF2-40B4-BE49-F238E27FC236}">
                <a16:creationId xmlns:a16="http://schemas.microsoft.com/office/drawing/2014/main" id="{2BD1AB00-E1CD-AAFC-EB77-4CB85499BB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30955" y="4340821"/>
            <a:ext cx="1770408" cy="2171700"/>
          </a:xfrm>
          <a:prstGeom prst="rect">
            <a:avLst/>
          </a:prstGeom>
        </p:spPr>
      </p:pic>
    </p:spTree>
    <p:extLst>
      <p:ext uri="{BB962C8B-B14F-4D97-AF65-F5344CB8AC3E}">
        <p14:creationId xmlns:p14="http://schemas.microsoft.com/office/powerpoint/2010/main" val="668927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300" y="982132"/>
            <a:ext cx="9639298" cy="1303867"/>
          </a:xfrm>
        </p:spPr>
        <p:txBody>
          <a:bodyPr>
            <a:normAutofit/>
          </a:bodyPr>
          <a:lstStyle/>
          <a:p>
            <a:r>
              <a:rPr lang="en-GB" sz="3200" cap="none" dirty="0" err="1"/>
              <a:t>Diffiniwch</a:t>
            </a:r>
            <a:r>
              <a:rPr lang="en-GB" sz="3200" cap="none" dirty="0"/>
              <a:t> ‘</a:t>
            </a:r>
            <a:r>
              <a:rPr lang="en-GB" sz="3200" cap="none" dirty="0" err="1"/>
              <a:t>cymuned</a:t>
            </a:r>
            <a:r>
              <a:rPr lang="en-GB" sz="3200" cap="none" dirty="0"/>
              <a:t>’ / define ‘community’</a:t>
            </a:r>
          </a:p>
        </p:txBody>
      </p:sp>
      <p:sp>
        <p:nvSpPr>
          <p:cNvPr id="3" name="Content Placeholder 2"/>
          <p:cNvSpPr>
            <a:spLocks noGrp="1"/>
          </p:cNvSpPr>
          <p:nvPr>
            <p:ph idx="1"/>
          </p:nvPr>
        </p:nvSpPr>
        <p:spPr>
          <a:xfrm>
            <a:off x="7429500" y="2556932"/>
            <a:ext cx="3467096" cy="3318936"/>
          </a:xfrm>
        </p:spPr>
        <p:txBody>
          <a:bodyPr>
            <a:normAutofit/>
          </a:bodyPr>
          <a:lstStyle/>
          <a:p>
            <a:r>
              <a:rPr lang="en-GB" dirty="0"/>
              <a:t>A community is a group of people that come together that have a common set of goals, values, and work together to achieve that common goals.</a:t>
            </a:r>
          </a:p>
          <a:p>
            <a:endParaRPr lang="en-GB" dirty="0"/>
          </a:p>
          <a:p>
            <a:r>
              <a:rPr lang="en-GB" dirty="0"/>
              <a:t>Is this enough?</a:t>
            </a:r>
          </a:p>
          <a:p>
            <a:r>
              <a:rPr lang="en-GB" dirty="0"/>
              <a:t>Create a </a:t>
            </a:r>
            <a:r>
              <a:rPr lang="en-GB" dirty="0" err="1"/>
              <a:t>smappy</a:t>
            </a:r>
            <a:r>
              <a:rPr lang="en-GB" dirty="0"/>
              <a:t> X/Twitter version (max 20 words)</a:t>
            </a:r>
          </a:p>
          <a:p>
            <a:endParaRPr lang="en-GB" dirty="0"/>
          </a:p>
        </p:txBody>
      </p:sp>
      <p:pic>
        <p:nvPicPr>
          <p:cNvPr id="7" name="Graphic 6" descr="Group Success">
            <a:extLst>
              <a:ext uri="{FF2B5EF4-FFF2-40B4-BE49-F238E27FC236}">
                <a16:creationId xmlns:a16="http://schemas.microsoft.com/office/drawing/2014/main" id="{0B5BE45C-4CF6-EEC3-FA97-D42D48E9347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21247" y="1340035"/>
            <a:ext cx="2433793" cy="2433793"/>
          </a:xfrm>
          <a:prstGeom prst="rect">
            <a:avLst/>
          </a:prstGeom>
        </p:spPr>
      </p:pic>
      <p:sp>
        <p:nvSpPr>
          <p:cNvPr id="4" name="Content Placeholder 2">
            <a:extLst>
              <a:ext uri="{FF2B5EF4-FFF2-40B4-BE49-F238E27FC236}">
                <a16:creationId xmlns:a16="http://schemas.microsoft.com/office/drawing/2014/main" id="{C130E179-C36A-104C-9693-1E5A643925E4}"/>
              </a:ext>
            </a:extLst>
          </p:cNvPr>
          <p:cNvSpPr txBox="1">
            <a:spLocks/>
          </p:cNvSpPr>
          <p:nvPr/>
        </p:nvSpPr>
        <p:spPr>
          <a:xfrm>
            <a:off x="1295405" y="2912534"/>
            <a:ext cx="3467096" cy="3318936"/>
          </a:xfrm>
          <a:prstGeom prst="rect">
            <a:avLst/>
          </a:prstGeom>
        </p:spPr>
        <p:txBody>
          <a:bodyPr vert="horz" lIns="91440" tIns="45720" rIns="91440" bIns="45720" rtlCol="0">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dirty="0"/>
              <a:t>Mae </a:t>
            </a:r>
            <a:r>
              <a:rPr lang="en-GB" sz="1400" dirty="0" err="1"/>
              <a:t>cymuned</a:t>
            </a:r>
            <a:r>
              <a:rPr lang="en-GB" sz="1400" dirty="0"/>
              <a:t> </a:t>
            </a:r>
            <a:r>
              <a:rPr lang="en-GB" sz="1400" dirty="0" err="1"/>
              <a:t>yn</a:t>
            </a:r>
            <a:r>
              <a:rPr lang="en-GB" sz="1400" dirty="0"/>
              <a:t> </a:t>
            </a:r>
            <a:r>
              <a:rPr lang="en-GB" sz="1400" dirty="0" err="1"/>
              <a:t>grŵp</a:t>
            </a:r>
            <a:r>
              <a:rPr lang="en-GB" sz="1400" dirty="0"/>
              <a:t> o </a:t>
            </a:r>
            <a:r>
              <a:rPr lang="en-GB" sz="1400" dirty="0" err="1"/>
              <a:t>bobl</a:t>
            </a:r>
            <a:r>
              <a:rPr lang="en-GB" sz="1400" dirty="0"/>
              <a:t> sy'n </a:t>
            </a:r>
            <a:r>
              <a:rPr lang="en-GB" sz="1400" dirty="0" err="1"/>
              <a:t>dod</a:t>
            </a:r>
            <a:r>
              <a:rPr lang="en-GB" sz="1400" dirty="0"/>
              <a:t> at ei </a:t>
            </a:r>
            <a:r>
              <a:rPr lang="en-GB" sz="1400" dirty="0" err="1"/>
              <a:t>gilydd</a:t>
            </a:r>
            <a:r>
              <a:rPr lang="en-GB" sz="1400" dirty="0"/>
              <a:t> </a:t>
            </a:r>
            <a:r>
              <a:rPr lang="en-GB" sz="1400" dirty="0" err="1"/>
              <a:t>sydd</a:t>
            </a:r>
            <a:r>
              <a:rPr lang="en-GB" sz="1400" dirty="0"/>
              <a:t> â set </a:t>
            </a:r>
            <a:r>
              <a:rPr lang="en-GB" sz="1400" dirty="0" err="1"/>
              <a:t>gyffredin</a:t>
            </a:r>
            <a:r>
              <a:rPr lang="en-GB" sz="1400" dirty="0"/>
              <a:t> o </a:t>
            </a:r>
            <a:r>
              <a:rPr lang="en-GB" sz="1400" dirty="0" err="1"/>
              <a:t>nodau</a:t>
            </a:r>
            <a:r>
              <a:rPr lang="en-GB" sz="1400" dirty="0"/>
              <a:t>, </a:t>
            </a:r>
            <a:r>
              <a:rPr lang="en-GB" sz="1400" dirty="0" err="1"/>
              <a:t>gwerthoedd</a:t>
            </a:r>
            <a:r>
              <a:rPr lang="en-GB" sz="1400" dirty="0"/>
              <a:t>, ac </a:t>
            </a:r>
            <a:r>
              <a:rPr lang="en-GB" sz="1400" dirty="0" err="1"/>
              <a:t>yn</a:t>
            </a:r>
            <a:r>
              <a:rPr lang="en-GB" sz="1400" dirty="0"/>
              <a:t> gweithio </a:t>
            </a:r>
            <a:r>
              <a:rPr lang="en-GB" sz="1400" dirty="0" err="1"/>
              <a:t>gyda'i</a:t>
            </a:r>
            <a:r>
              <a:rPr lang="en-GB" sz="1400" dirty="0"/>
              <a:t> </a:t>
            </a:r>
            <a:r>
              <a:rPr lang="en-GB" sz="1400" dirty="0" err="1"/>
              <a:t>gilydd</a:t>
            </a:r>
            <a:r>
              <a:rPr lang="en-GB" sz="1400" dirty="0"/>
              <a:t> </a:t>
            </a:r>
            <a:r>
              <a:rPr lang="en-GB" sz="1400" dirty="0" err="1"/>
              <a:t>i</a:t>
            </a:r>
            <a:r>
              <a:rPr lang="en-GB" sz="1400" dirty="0"/>
              <a:t> </a:t>
            </a:r>
            <a:r>
              <a:rPr lang="en-GB" sz="1400" dirty="0" err="1"/>
              <a:t>gyflawni'r</a:t>
            </a:r>
            <a:r>
              <a:rPr lang="en-GB" sz="1400" dirty="0"/>
              <a:t> </a:t>
            </a:r>
            <a:r>
              <a:rPr lang="en-GB" sz="1400" dirty="0" err="1"/>
              <a:t>nodau</a:t>
            </a:r>
            <a:r>
              <a:rPr lang="en-GB" sz="1400" dirty="0"/>
              <a:t> </a:t>
            </a:r>
            <a:r>
              <a:rPr lang="en-GB" sz="1400" dirty="0" err="1"/>
              <a:t>cyffredin</a:t>
            </a:r>
            <a:r>
              <a:rPr lang="en-GB" sz="1400" dirty="0"/>
              <a:t> </a:t>
            </a:r>
            <a:r>
              <a:rPr lang="en-GB" sz="1400" dirty="0" err="1"/>
              <a:t>hwnnw</a:t>
            </a:r>
            <a:r>
              <a:rPr lang="en-GB" sz="1400" dirty="0"/>
              <a:t>. </a:t>
            </a:r>
          </a:p>
          <a:p>
            <a:r>
              <a:rPr lang="en-GB" sz="1400" dirty="0"/>
              <a:t>
A </a:t>
            </a:r>
            <a:r>
              <a:rPr lang="en-GB" sz="1400" dirty="0" err="1"/>
              <a:t>yw</a:t>
            </a:r>
            <a:r>
              <a:rPr lang="en-GB" sz="1400" dirty="0"/>
              <a:t> </a:t>
            </a:r>
            <a:r>
              <a:rPr lang="en-GB" sz="1400" dirty="0" err="1"/>
              <a:t>hyn</a:t>
            </a:r>
            <a:r>
              <a:rPr lang="en-GB" sz="1400" dirty="0"/>
              <a:t> </a:t>
            </a:r>
            <a:r>
              <a:rPr lang="en-GB" sz="1400" dirty="0" err="1"/>
              <a:t>yn</a:t>
            </a:r>
            <a:r>
              <a:rPr lang="en-GB" sz="1400" dirty="0"/>
              <a:t> </a:t>
            </a:r>
            <a:r>
              <a:rPr lang="en-GB" sz="1400" dirty="0" err="1"/>
              <a:t>ddigonol</a:t>
            </a:r>
            <a:r>
              <a:rPr lang="en-GB" sz="1400" dirty="0"/>
              <a:t>? </a:t>
            </a:r>
          </a:p>
          <a:p>
            <a:r>
              <a:rPr lang="en-GB" sz="1400" dirty="0"/>
              <a:t>
</a:t>
            </a:r>
            <a:r>
              <a:rPr lang="en-GB" sz="1400" dirty="0" err="1"/>
              <a:t>Crewch</a:t>
            </a:r>
            <a:r>
              <a:rPr lang="en-GB" sz="1400" dirty="0"/>
              <a:t> </a:t>
            </a:r>
            <a:r>
              <a:rPr lang="en-GB" sz="1400" dirty="0" err="1"/>
              <a:t>fersiwn</a:t>
            </a:r>
            <a:r>
              <a:rPr lang="en-GB" sz="1400" dirty="0"/>
              <a:t> X/</a:t>
            </a:r>
            <a:r>
              <a:rPr lang="en-GB" sz="1400" dirty="0" err="1"/>
              <a:t>Trydar</a:t>
            </a:r>
            <a:r>
              <a:rPr lang="en-GB" sz="1400" dirty="0"/>
              <a:t> </a:t>
            </a:r>
            <a:r>
              <a:rPr lang="en-GB" sz="1400" dirty="0" err="1"/>
              <a:t>bachog</a:t>
            </a:r>
            <a:r>
              <a:rPr lang="en-GB" sz="1400" dirty="0"/>
              <a:t> ( dim </a:t>
            </a:r>
            <a:r>
              <a:rPr lang="en-GB" sz="1400" dirty="0" err="1"/>
              <a:t>mwy</a:t>
            </a:r>
            <a:r>
              <a:rPr lang="en-GB" sz="1400" dirty="0"/>
              <a:t> </a:t>
            </a:r>
            <a:r>
              <a:rPr lang="en-GB" sz="1400" dirty="0" err="1"/>
              <a:t>na</a:t>
            </a:r>
            <a:r>
              <a:rPr lang="en-GB" sz="1400" dirty="0"/>
              <a:t> 20 gair)
</a:t>
            </a:r>
          </a:p>
        </p:txBody>
      </p:sp>
    </p:spTree>
    <p:extLst>
      <p:ext uri="{BB962C8B-B14F-4D97-AF65-F5344CB8AC3E}">
        <p14:creationId xmlns:p14="http://schemas.microsoft.com/office/powerpoint/2010/main" val="1101014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9150" y="584059"/>
            <a:ext cx="9922764" cy="935982"/>
          </a:xfrm>
        </p:spPr>
        <p:txBody>
          <a:bodyPr/>
          <a:lstStyle/>
          <a:p>
            <a:r>
              <a:rPr lang="en-GB" b="0" cap="none" dirty="0" err="1"/>
              <a:t>Diffiniad</a:t>
            </a:r>
            <a:r>
              <a:rPr lang="en-GB" b="0" cap="none" dirty="0"/>
              <a:t> / Definition</a:t>
            </a:r>
          </a:p>
        </p:txBody>
      </p:sp>
      <p:sp>
        <p:nvSpPr>
          <p:cNvPr id="3" name="Content Placeholder 2"/>
          <p:cNvSpPr>
            <a:spLocks noGrp="1"/>
          </p:cNvSpPr>
          <p:nvPr>
            <p:ph idx="1"/>
          </p:nvPr>
        </p:nvSpPr>
        <p:spPr>
          <a:xfrm>
            <a:off x="5757182" y="2026227"/>
            <a:ext cx="4716236" cy="4166755"/>
          </a:xfrm>
        </p:spPr>
        <p:txBody>
          <a:bodyPr>
            <a:normAutofit/>
          </a:bodyPr>
          <a:lstStyle/>
          <a:p>
            <a:r>
              <a:rPr lang="en-GB" dirty="0"/>
              <a:t>Wide range of associations in relation to lifelong learning but is essentially a social construct</a:t>
            </a:r>
          </a:p>
          <a:p>
            <a:endParaRPr lang="en-GB" dirty="0"/>
          </a:p>
          <a:p>
            <a:r>
              <a:rPr lang="en-GB" dirty="0"/>
              <a:t>Common identifiers are shared within a social group e.g. symbols, experiences, age, labels</a:t>
            </a:r>
          </a:p>
          <a:p>
            <a:endParaRPr lang="en-GB" dirty="0"/>
          </a:p>
          <a:p>
            <a:endParaRPr lang="en-GB" dirty="0"/>
          </a:p>
          <a:p>
            <a:endParaRPr lang="en-GB" dirty="0"/>
          </a:p>
        </p:txBody>
      </p:sp>
      <p:sp>
        <p:nvSpPr>
          <p:cNvPr id="4" name="Content Placeholder 2">
            <a:extLst>
              <a:ext uri="{FF2B5EF4-FFF2-40B4-BE49-F238E27FC236}">
                <a16:creationId xmlns:a16="http://schemas.microsoft.com/office/drawing/2014/main" id="{D8A40D91-B9C9-651A-8499-DCECBD618CB4}"/>
              </a:ext>
            </a:extLst>
          </p:cNvPr>
          <p:cNvSpPr txBox="1">
            <a:spLocks/>
          </p:cNvSpPr>
          <p:nvPr/>
        </p:nvSpPr>
        <p:spPr>
          <a:xfrm>
            <a:off x="503465" y="2026227"/>
            <a:ext cx="4716236" cy="2431473"/>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Ystod </a:t>
            </a:r>
            <a:r>
              <a:rPr lang="en-GB" dirty="0" err="1"/>
              <a:t>eang</a:t>
            </a:r>
            <a:r>
              <a:rPr lang="en-GB" dirty="0"/>
              <a:t> o </a:t>
            </a:r>
            <a:r>
              <a:rPr lang="en-GB" dirty="0" err="1"/>
              <a:t>gysylltiadau</a:t>
            </a:r>
            <a:r>
              <a:rPr lang="en-GB" dirty="0"/>
              <a:t> </a:t>
            </a:r>
            <a:r>
              <a:rPr lang="en-GB" dirty="0" err="1"/>
              <a:t>mewn</a:t>
            </a:r>
            <a:r>
              <a:rPr lang="en-GB" dirty="0"/>
              <a:t> </a:t>
            </a:r>
            <a:r>
              <a:rPr lang="en-GB" dirty="0" err="1"/>
              <a:t>perthynas</a:t>
            </a:r>
            <a:r>
              <a:rPr lang="en-GB" dirty="0"/>
              <a:t> â dysgu </a:t>
            </a:r>
            <a:r>
              <a:rPr lang="en-GB" dirty="0" err="1"/>
              <a:t>gydol</a:t>
            </a:r>
            <a:r>
              <a:rPr lang="en-GB" dirty="0"/>
              <a:t> </a:t>
            </a:r>
            <a:r>
              <a:rPr lang="en-GB" dirty="0" err="1"/>
              <a:t>oes</a:t>
            </a:r>
            <a:r>
              <a:rPr lang="en-GB" dirty="0"/>
              <a:t> </a:t>
            </a:r>
            <a:r>
              <a:rPr lang="en-GB" dirty="0" err="1"/>
              <a:t>ond</a:t>
            </a:r>
            <a:r>
              <a:rPr lang="en-GB" dirty="0"/>
              <a:t> </a:t>
            </a:r>
            <a:r>
              <a:rPr lang="en-GB" dirty="0" err="1"/>
              <a:t>yn</a:t>
            </a:r>
            <a:r>
              <a:rPr lang="en-GB" dirty="0"/>
              <a:t> y </a:t>
            </a:r>
            <a:r>
              <a:rPr lang="en-GB" dirty="0" err="1"/>
              <a:t>bôn</a:t>
            </a:r>
            <a:r>
              <a:rPr lang="en-GB" dirty="0"/>
              <a:t> </a:t>
            </a:r>
            <a:r>
              <a:rPr lang="en-GB" dirty="0" err="1"/>
              <a:t>mae'n</a:t>
            </a:r>
            <a:r>
              <a:rPr lang="en-GB" dirty="0"/>
              <a:t> </a:t>
            </a:r>
            <a:r>
              <a:rPr lang="en-GB" dirty="0" err="1"/>
              <a:t>adeiladwaith</a:t>
            </a:r>
            <a:r>
              <a:rPr lang="en-GB" dirty="0"/>
              <a:t> </a:t>
            </a:r>
            <a:r>
              <a:rPr lang="en-GB" dirty="0" err="1"/>
              <a:t>cymdeithasol</a:t>
            </a:r>
            <a:r>
              <a:rPr lang="en-GB" dirty="0"/>
              <a:t>
Mae </a:t>
            </a:r>
            <a:r>
              <a:rPr lang="en-GB" dirty="0" err="1"/>
              <a:t>dynodwyr</a:t>
            </a:r>
            <a:r>
              <a:rPr lang="en-GB" dirty="0"/>
              <a:t> </a:t>
            </a:r>
            <a:r>
              <a:rPr lang="en-GB" dirty="0" err="1"/>
              <a:t>cyffredin</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rhannu</a:t>
            </a:r>
            <a:r>
              <a:rPr lang="en-GB" dirty="0"/>
              <a:t> o </a:t>
            </a:r>
            <a:r>
              <a:rPr lang="en-GB" dirty="0" err="1"/>
              <a:t>fewn</a:t>
            </a:r>
            <a:r>
              <a:rPr lang="en-GB" dirty="0"/>
              <a:t> </a:t>
            </a:r>
            <a:r>
              <a:rPr lang="en-GB" dirty="0" err="1"/>
              <a:t>grŵp</a:t>
            </a:r>
            <a:r>
              <a:rPr lang="en-GB" dirty="0"/>
              <a:t> </a:t>
            </a:r>
            <a:r>
              <a:rPr lang="en-GB" dirty="0" err="1"/>
              <a:t>cymdeithasol</a:t>
            </a:r>
            <a:r>
              <a:rPr lang="en-GB" dirty="0"/>
              <a:t> </a:t>
            </a:r>
            <a:r>
              <a:rPr lang="en-GB" dirty="0" err="1"/>
              <a:t>e.e.</a:t>
            </a:r>
            <a:r>
              <a:rPr lang="en-GB" dirty="0"/>
              <a:t> </a:t>
            </a:r>
            <a:r>
              <a:rPr lang="en-GB" dirty="0" err="1"/>
              <a:t>symbolau</a:t>
            </a:r>
            <a:r>
              <a:rPr lang="en-GB" dirty="0"/>
              <a:t>, </a:t>
            </a:r>
            <a:r>
              <a:rPr lang="en-GB" dirty="0" err="1"/>
              <a:t>profiadau</a:t>
            </a:r>
            <a:r>
              <a:rPr lang="en-GB" dirty="0"/>
              <a:t>, </a:t>
            </a:r>
            <a:r>
              <a:rPr lang="en-GB" dirty="0" err="1"/>
              <a:t>oedran</a:t>
            </a:r>
            <a:r>
              <a:rPr lang="en-GB" dirty="0"/>
              <a:t>, </a:t>
            </a:r>
            <a:r>
              <a:rPr lang="en-GB" dirty="0" err="1"/>
              <a:t>labeli</a:t>
            </a:r>
            <a:r>
              <a:rPr lang="en-GB" dirty="0"/>
              <a:t>
</a:t>
            </a:r>
          </a:p>
          <a:p>
            <a:r>
              <a:rPr lang="en-GB" dirty="0"/>
              <a:t>
</a:t>
            </a:r>
          </a:p>
        </p:txBody>
      </p:sp>
      <p:sp>
        <p:nvSpPr>
          <p:cNvPr id="5" name="TextBox 4">
            <a:extLst>
              <a:ext uri="{FF2B5EF4-FFF2-40B4-BE49-F238E27FC236}">
                <a16:creationId xmlns:a16="http://schemas.microsoft.com/office/drawing/2014/main" id="{626F4DC4-1538-E188-31B7-71C5E39F3593}"/>
              </a:ext>
            </a:extLst>
          </p:cNvPr>
          <p:cNvSpPr txBox="1"/>
          <p:nvPr/>
        </p:nvSpPr>
        <p:spPr>
          <a:xfrm>
            <a:off x="1177943" y="4109604"/>
            <a:ext cx="8904949" cy="2308324"/>
          </a:xfrm>
          <a:prstGeom prst="rect">
            <a:avLst/>
          </a:prstGeom>
          <a:noFill/>
        </p:spPr>
        <p:txBody>
          <a:bodyPr wrap="square" rtlCol="0">
            <a:spAutoFit/>
          </a:bodyPr>
          <a:lstStyle/>
          <a:p>
            <a:r>
              <a:rPr lang="en-GB"/>
              <a:t>Lave a Wenger (1991) ‘Community of practice’</a:t>
            </a:r>
          </a:p>
          <a:p>
            <a:r>
              <a:rPr lang="en-GB"/>
              <a:t>
</a:t>
            </a:r>
            <a:r>
              <a:rPr lang="en-GB" b="1"/>
              <a:t>‘Communities of practice are formed by people who engage in a process of collective learning in a shared domain of human endeavour: a tribe learning to survive, a band of artists seeking new forms of expression, a group of engineers working on similar problems...Communities of practice are groups of people who share a concern or a passion for something they do and learn how to do it better as they interact regularly.’</a:t>
            </a:r>
            <a:endParaRPr lang="en-GB" dirty="0"/>
          </a:p>
        </p:txBody>
      </p:sp>
      <p:pic>
        <p:nvPicPr>
          <p:cNvPr id="7" name="Picture 6">
            <a:extLst>
              <a:ext uri="{FF2B5EF4-FFF2-40B4-BE49-F238E27FC236}">
                <a16:creationId xmlns:a16="http://schemas.microsoft.com/office/drawing/2014/main" id="{827AC802-7E95-064E-A5CD-36E4670F8C3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43856" y="424760"/>
            <a:ext cx="2063430" cy="1485314"/>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FF36-E404-6CF5-6BC3-CA36565A6D05}"/>
              </a:ext>
            </a:extLst>
          </p:cNvPr>
          <p:cNvSpPr>
            <a:spLocks noGrp="1"/>
          </p:cNvSpPr>
          <p:nvPr>
            <p:ph type="title"/>
          </p:nvPr>
        </p:nvSpPr>
        <p:spPr>
          <a:xfrm>
            <a:off x="5998977" y="2000250"/>
            <a:ext cx="5039138" cy="3853543"/>
          </a:xfrm>
        </p:spPr>
        <p:txBody>
          <a:bodyPr>
            <a:noAutofit/>
          </a:bodyPr>
          <a:lstStyle/>
          <a:p>
            <a:r>
              <a:rPr lang="en-GB" sz="1600" b="0" cap="none" dirty="0">
                <a:latin typeface="Arial" panose="020B0604020202020204" pitchFamily="34" charset="0"/>
                <a:cs typeface="Arial" panose="020B0604020202020204" pitchFamily="34" charset="0"/>
              </a:rPr>
              <a:t>Community Focused Schools: How does a school build community? Who participates? Who is excluded?</a:t>
            </a:r>
            <a:br>
              <a:rPr lang="en-GB" sz="1600" b="0" cap="none" dirty="0">
                <a:latin typeface="Arial" panose="020B0604020202020204" pitchFamily="34" charset="0"/>
                <a:cs typeface="Arial" panose="020B0604020202020204" pitchFamily="34" charset="0"/>
              </a:rPr>
            </a:br>
            <a:br>
              <a:rPr lang="en-GB" sz="1600" b="0" cap="none" dirty="0">
                <a:latin typeface="Arial" panose="020B0604020202020204" pitchFamily="34" charset="0"/>
                <a:cs typeface="Arial" panose="020B0604020202020204" pitchFamily="34" charset="0"/>
              </a:rPr>
            </a:br>
            <a:r>
              <a:rPr lang="en-GB" sz="1600" b="0" cap="none" dirty="0">
                <a:latin typeface="Arial" panose="020B0604020202020204" pitchFamily="34" charset="0"/>
                <a:cs typeface="Arial" panose="020B0604020202020204" pitchFamily="34" charset="0"/>
              </a:rPr>
              <a:t>Ysgol y </a:t>
            </a:r>
            <a:r>
              <a:rPr lang="en-GB" sz="1600" b="0" cap="none" dirty="0" err="1">
                <a:latin typeface="Arial" panose="020B0604020202020204" pitchFamily="34" charset="0"/>
                <a:cs typeface="Arial" panose="020B0604020202020204" pitchFamily="34" charset="0"/>
              </a:rPr>
              <a:t>Bedol</a:t>
            </a:r>
            <a:r>
              <a:rPr lang="en-GB" sz="1600" b="0" cap="none" dirty="0">
                <a:latin typeface="Arial" panose="020B0604020202020204" pitchFamily="34" charset="0"/>
                <a:cs typeface="Arial" panose="020B0604020202020204" pitchFamily="34" charset="0"/>
              </a:rPr>
              <a:t>: Why has it become a community hub? What resources support success?</a:t>
            </a:r>
            <a:br>
              <a:rPr lang="en-GB" sz="1600" b="0" cap="none" dirty="0">
                <a:latin typeface="Arial" panose="020B0604020202020204" pitchFamily="34" charset="0"/>
                <a:cs typeface="Arial" panose="020B0604020202020204" pitchFamily="34" charset="0"/>
              </a:rPr>
            </a:br>
            <a:br>
              <a:rPr lang="en-GB" sz="1600" b="0" cap="none" dirty="0">
                <a:latin typeface="Arial" panose="020B0604020202020204" pitchFamily="34" charset="0"/>
                <a:cs typeface="Arial" panose="020B0604020202020204" pitchFamily="34" charset="0"/>
              </a:rPr>
            </a:br>
            <a:r>
              <a:rPr lang="en-GB" sz="1600" b="0" cap="none" dirty="0">
                <a:latin typeface="Arial" panose="020B0604020202020204" pitchFamily="34" charset="0"/>
                <a:cs typeface="Arial" panose="020B0604020202020204" pitchFamily="34" charset="0"/>
              </a:rPr>
              <a:t>Digital Inclusion Wales can digital spaces become communities?</a:t>
            </a:r>
            <a:br>
              <a:rPr lang="en-GB" sz="1600" b="0" cap="none" dirty="0">
                <a:latin typeface="Arial" panose="020B0604020202020204" pitchFamily="34" charset="0"/>
                <a:cs typeface="Arial" panose="020B0604020202020204" pitchFamily="34" charset="0"/>
              </a:rPr>
            </a:br>
            <a:r>
              <a:rPr lang="en-GB" sz="1600" b="0" cap="none" dirty="0">
                <a:latin typeface="Arial" panose="020B0604020202020204" pitchFamily="34" charset="0"/>
                <a:cs typeface="Arial" panose="020B0604020202020204" pitchFamily="34" charset="0"/>
              </a:rPr>
              <a:t>What barriers remain?</a:t>
            </a:r>
            <a:br>
              <a:rPr lang="en-GB" sz="1600" b="0" cap="none" dirty="0">
                <a:latin typeface="Arial" panose="020B0604020202020204" pitchFamily="34" charset="0"/>
                <a:cs typeface="Arial" panose="020B0604020202020204" pitchFamily="34" charset="0"/>
              </a:rPr>
            </a:br>
            <a:br>
              <a:rPr lang="en-GB" sz="1600" b="0" cap="none" dirty="0">
                <a:latin typeface="Arial" panose="020B0604020202020204" pitchFamily="34" charset="0"/>
                <a:cs typeface="Arial" panose="020B0604020202020204" pitchFamily="34" charset="0"/>
              </a:rPr>
            </a:br>
            <a:r>
              <a:rPr lang="en-GB" sz="1600" b="0" cap="none" dirty="0">
                <a:latin typeface="Arial" panose="020B0604020202020204" pitchFamily="34" charset="0"/>
                <a:cs typeface="Arial" panose="020B0604020202020204" pitchFamily="34" charset="0"/>
              </a:rPr>
              <a:t>Look for and analyse your own chosen example.</a:t>
            </a:r>
            <a:br>
              <a:rPr lang="en-GB" sz="800" dirty="0"/>
            </a:br>
            <a:br>
              <a:rPr lang="en-GB" sz="1600" dirty="0"/>
            </a:br>
            <a:br>
              <a:rPr lang="en-GB" sz="1600" dirty="0"/>
            </a:br>
            <a:endParaRPr lang="en-GB" sz="1600" b="0" cap="none" dirty="0">
              <a:latin typeface="Comic Sans MS" panose="030F0702030302020204" pitchFamily="66" charset="0"/>
            </a:endParaRPr>
          </a:p>
        </p:txBody>
      </p:sp>
      <p:sp>
        <p:nvSpPr>
          <p:cNvPr id="4" name="Text Placeholder 2">
            <a:extLst>
              <a:ext uri="{FF2B5EF4-FFF2-40B4-BE49-F238E27FC236}">
                <a16:creationId xmlns:a16="http://schemas.microsoft.com/office/drawing/2014/main" id="{DD4EE08D-B874-AB92-D3F8-D48AF5958CA4}"/>
              </a:ext>
            </a:extLst>
          </p:cNvPr>
          <p:cNvSpPr txBox="1">
            <a:spLocks/>
          </p:cNvSpPr>
          <p:nvPr/>
        </p:nvSpPr>
        <p:spPr>
          <a:xfrm>
            <a:off x="1680770" y="4411405"/>
            <a:ext cx="8158690" cy="954547"/>
          </a:xfrm>
          <a:prstGeom prst="rect">
            <a:avLst/>
          </a:prstGeom>
        </p:spPr>
        <p:txBody>
          <a:bodyPr vert="horz" lIns="91440" tIns="45720" rIns="91440" bIns="45720" rtlCol="0" anchor="t">
            <a:normAutofit/>
          </a:bodyPr>
          <a:lstStyle>
            <a:lvl1pPr marL="0" indent="0" algn="ctr" defTabSz="457200" rtl="0" eaLnBrk="1" latinLnBrk="0" hangingPunct="1">
              <a:spcBef>
                <a:spcPct val="20000"/>
              </a:spcBef>
              <a:spcAft>
                <a:spcPts val="600"/>
              </a:spcAft>
              <a:buClr>
                <a:schemeClr val="accent1"/>
              </a:buClr>
              <a:buSzPct val="115000"/>
              <a:buFont typeface="Arial"/>
              <a:buNone/>
              <a:defRPr sz="2400" kern="1200" cap="none">
                <a:solidFill>
                  <a:schemeClr val="tx1"/>
                </a:solidFill>
                <a:effectLst/>
                <a:latin typeface="+mn-lt"/>
                <a:ea typeface="+mn-ea"/>
                <a:cs typeface="+mn-cs"/>
              </a:defRPr>
            </a:lvl1pPr>
            <a:lvl2pPr marL="457200" indent="0" algn="l" defTabSz="457200" rtl="0" eaLnBrk="1" latinLnBrk="0" hangingPunct="1">
              <a:spcBef>
                <a:spcPct val="20000"/>
              </a:spcBef>
              <a:spcAft>
                <a:spcPts val="600"/>
              </a:spcAft>
              <a:buClr>
                <a:schemeClr val="accent1"/>
              </a:buClr>
              <a:buSzPct val="115000"/>
              <a:buFont typeface="Arial"/>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accent1"/>
              </a:buClr>
              <a:buSzPct val="115000"/>
              <a:buFont typeface="Arial"/>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9pPr>
          </a:lstStyle>
          <a:p>
            <a:endParaRPr lang="en-GB" sz="1600" dirty="0"/>
          </a:p>
        </p:txBody>
      </p:sp>
      <p:sp>
        <p:nvSpPr>
          <p:cNvPr id="9" name="Title 1">
            <a:extLst>
              <a:ext uri="{FF2B5EF4-FFF2-40B4-BE49-F238E27FC236}">
                <a16:creationId xmlns:a16="http://schemas.microsoft.com/office/drawing/2014/main" id="{4706F095-14EC-DC85-C5C5-4D8F044C622A}"/>
              </a:ext>
            </a:extLst>
          </p:cNvPr>
          <p:cNvSpPr txBox="1">
            <a:spLocks/>
          </p:cNvSpPr>
          <p:nvPr/>
        </p:nvSpPr>
        <p:spPr>
          <a:xfrm>
            <a:off x="567953" y="2065564"/>
            <a:ext cx="5039138" cy="3853543"/>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000" b="1" kern="1200" cap="all" baseline="0">
                <a:solidFill>
                  <a:schemeClr val="tx1"/>
                </a:solidFill>
                <a:latin typeface="+mj-lt"/>
                <a:ea typeface="+mj-ea"/>
                <a:cs typeface="+mj-cs"/>
              </a:defRPr>
            </a:lvl1pPr>
          </a:lstStyle>
          <a:p>
            <a:r>
              <a:rPr lang="en-GB" sz="1600" b="0" cap="none" dirty="0" err="1">
                <a:latin typeface="Arial" panose="020B0604020202020204" pitchFamily="34" charset="0"/>
                <a:cs typeface="Arial" panose="020B0604020202020204" pitchFamily="34" charset="0"/>
              </a:rPr>
              <a:t>Ysgolion</a:t>
            </a:r>
            <a:r>
              <a:rPr lang="en-GB" sz="1600" b="0" cap="none" dirty="0">
                <a:latin typeface="Arial" panose="020B0604020202020204" pitchFamily="34" charset="0"/>
                <a:cs typeface="Arial" panose="020B0604020202020204" pitchFamily="34" charset="0"/>
              </a:rPr>
              <a:t> sy'n </a:t>
            </a:r>
            <a:r>
              <a:rPr lang="en-GB" sz="1600" b="0" cap="none" dirty="0" err="1">
                <a:latin typeface="Arial" panose="020B0604020202020204" pitchFamily="34" charset="0"/>
                <a:cs typeface="Arial" panose="020B0604020202020204" pitchFamily="34" charset="0"/>
              </a:rPr>
              <a:t>Canolbwyntio</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ar</a:t>
            </a:r>
            <a:r>
              <a:rPr lang="en-GB" sz="1600" b="0" cap="none" dirty="0">
                <a:latin typeface="Arial" panose="020B0604020202020204" pitchFamily="34" charset="0"/>
                <a:cs typeface="Arial" panose="020B0604020202020204" pitchFamily="34" charset="0"/>
              </a:rPr>
              <a:t> y </a:t>
            </a:r>
            <a:r>
              <a:rPr lang="en-GB" sz="1600" b="0" cap="none" dirty="0" err="1">
                <a:latin typeface="Arial" panose="020B0604020202020204" pitchFamily="34" charset="0"/>
                <a:cs typeface="Arial" panose="020B0604020202020204" pitchFamily="34" charset="0"/>
              </a:rPr>
              <a:t>Gymuned</a:t>
            </a:r>
            <a:r>
              <a:rPr lang="en-GB" sz="1600" b="0" cap="none" dirty="0">
                <a:latin typeface="Arial" panose="020B0604020202020204" pitchFamily="34" charset="0"/>
                <a:cs typeface="Arial" panose="020B0604020202020204" pitchFamily="34" charset="0"/>
              </a:rPr>
              <a:t>: Sut </a:t>
            </a:r>
            <a:r>
              <a:rPr lang="en-GB" sz="1600" b="0" cap="none" dirty="0" err="1">
                <a:latin typeface="Arial" panose="020B0604020202020204" pitchFamily="34" charset="0"/>
                <a:cs typeface="Arial" panose="020B0604020202020204" pitchFamily="34" charset="0"/>
              </a:rPr>
              <a:t>mae</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ysgol</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yn</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adeiladu</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cymuned</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Pwy</a:t>
            </a:r>
            <a:r>
              <a:rPr lang="en-GB" sz="1600" b="0" cap="none" dirty="0">
                <a:latin typeface="Arial" panose="020B0604020202020204" pitchFamily="34" charset="0"/>
                <a:cs typeface="Arial" panose="020B0604020202020204" pitchFamily="34" charset="0"/>
              </a:rPr>
              <a:t> sy'n </a:t>
            </a:r>
            <a:r>
              <a:rPr lang="en-GB" sz="1600" b="0" cap="none" dirty="0" err="1">
                <a:latin typeface="Arial" panose="020B0604020202020204" pitchFamily="34" charset="0"/>
                <a:cs typeface="Arial" panose="020B0604020202020204" pitchFamily="34" charset="0"/>
              </a:rPr>
              <a:t>cymryd</a:t>
            </a:r>
            <a:r>
              <a:rPr lang="en-GB" sz="1600" b="0" cap="none" dirty="0">
                <a:latin typeface="Arial" panose="020B0604020202020204" pitchFamily="34" charset="0"/>
                <a:cs typeface="Arial" panose="020B0604020202020204" pitchFamily="34" charset="0"/>
              </a:rPr>
              <a:t> rhan? </a:t>
            </a:r>
            <a:r>
              <a:rPr lang="en-GB" sz="1600" b="0" cap="none" dirty="0" err="1">
                <a:latin typeface="Arial" panose="020B0604020202020204" pitchFamily="34" charset="0"/>
                <a:cs typeface="Arial" panose="020B0604020202020204" pitchFamily="34" charset="0"/>
              </a:rPr>
              <a:t>Pwy</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sydd</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wedi'i</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eithrio</a:t>
            </a:r>
            <a:r>
              <a:rPr lang="en-GB" sz="1600" b="0" cap="none" dirty="0">
                <a:latin typeface="Arial" panose="020B0604020202020204" pitchFamily="34" charset="0"/>
                <a:cs typeface="Arial" panose="020B0604020202020204" pitchFamily="34" charset="0"/>
              </a:rPr>
              <a:t>? </a:t>
            </a:r>
          </a:p>
          <a:p>
            <a:endParaRPr lang="en-GB" sz="1600" b="0" cap="none" dirty="0">
              <a:latin typeface="Arial" panose="020B0604020202020204" pitchFamily="34" charset="0"/>
              <a:cs typeface="Arial" panose="020B0604020202020204" pitchFamily="34" charset="0"/>
            </a:endParaRPr>
          </a:p>
          <a:p>
            <a:r>
              <a:rPr lang="en-GB" sz="1600" b="0" cap="none" dirty="0">
                <a:latin typeface="Arial" panose="020B0604020202020204" pitchFamily="34" charset="0"/>
                <a:cs typeface="Arial" panose="020B0604020202020204" pitchFamily="34" charset="0"/>
              </a:rPr>
              <a:t>Ysgol y </a:t>
            </a:r>
            <a:r>
              <a:rPr lang="en-GB" sz="1600" b="0" cap="none" dirty="0" err="1">
                <a:latin typeface="Arial" panose="020B0604020202020204" pitchFamily="34" charset="0"/>
                <a:cs typeface="Arial" panose="020B0604020202020204" pitchFamily="34" charset="0"/>
              </a:rPr>
              <a:t>Bedol</a:t>
            </a:r>
            <a:r>
              <a:rPr lang="en-GB" sz="1600" b="0" cap="none" dirty="0">
                <a:latin typeface="Arial" panose="020B0604020202020204" pitchFamily="34" charset="0"/>
                <a:cs typeface="Arial" panose="020B0604020202020204" pitchFamily="34" charset="0"/>
              </a:rPr>
              <a:t>: Pam ei bod </a:t>
            </a:r>
            <a:r>
              <a:rPr lang="en-GB" sz="1600" b="0" cap="none" dirty="0" err="1">
                <a:latin typeface="Arial" panose="020B0604020202020204" pitchFamily="34" charset="0"/>
                <a:cs typeface="Arial" panose="020B0604020202020204" pitchFamily="34" charset="0"/>
              </a:rPr>
              <a:t>wedi</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dod</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yn</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ganolfan</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gymunedol</a:t>
            </a:r>
            <a:r>
              <a:rPr lang="en-GB" sz="1600" b="0" cap="none" dirty="0">
                <a:latin typeface="Arial" panose="020B0604020202020204" pitchFamily="34" charset="0"/>
                <a:cs typeface="Arial" panose="020B0604020202020204" pitchFamily="34" charset="0"/>
              </a:rPr>
              <a:t>? Pa </a:t>
            </a:r>
            <a:r>
              <a:rPr lang="en-GB" sz="1600" b="0" cap="none" dirty="0" err="1">
                <a:latin typeface="Arial" panose="020B0604020202020204" pitchFamily="34" charset="0"/>
                <a:cs typeface="Arial" panose="020B0604020202020204" pitchFamily="34" charset="0"/>
              </a:rPr>
              <a:t>adnoddau</a:t>
            </a:r>
            <a:r>
              <a:rPr lang="en-GB" sz="1600" b="0" cap="none" dirty="0">
                <a:latin typeface="Arial" panose="020B0604020202020204" pitchFamily="34" charset="0"/>
                <a:cs typeface="Arial" panose="020B0604020202020204" pitchFamily="34" charset="0"/>
              </a:rPr>
              <a:t> sy'n </a:t>
            </a:r>
            <a:r>
              <a:rPr lang="en-GB" sz="1600" b="0" cap="none" dirty="0" err="1">
                <a:latin typeface="Arial" panose="020B0604020202020204" pitchFamily="34" charset="0"/>
                <a:cs typeface="Arial" panose="020B0604020202020204" pitchFamily="34" charset="0"/>
              </a:rPr>
              <a:t>cefnogi</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llwyddiant</a:t>
            </a:r>
            <a:r>
              <a:rPr lang="en-GB" sz="1600" b="0" cap="none" dirty="0">
                <a:latin typeface="Arial" panose="020B0604020202020204" pitchFamily="34" charset="0"/>
                <a:cs typeface="Arial" panose="020B0604020202020204" pitchFamily="34" charset="0"/>
              </a:rPr>
              <a:t>?</a:t>
            </a:r>
          </a:p>
          <a:p>
            <a:endParaRPr lang="en-GB" sz="1600" b="0" cap="none" dirty="0">
              <a:latin typeface="Arial" panose="020B0604020202020204" pitchFamily="34" charset="0"/>
              <a:cs typeface="Arial" panose="020B0604020202020204" pitchFamily="34" charset="0"/>
            </a:endParaRPr>
          </a:p>
          <a:p>
            <a:r>
              <a:rPr lang="en-GB" sz="1600" b="0" cap="none" dirty="0" err="1">
                <a:latin typeface="Arial" panose="020B0604020202020204" pitchFamily="34" charset="0"/>
                <a:cs typeface="Arial" panose="020B0604020202020204" pitchFamily="34" charset="0"/>
              </a:rPr>
              <a:t>Cynhwysiant</a:t>
            </a:r>
            <a:r>
              <a:rPr lang="en-GB" sz="1600" b="0" cap="none" dirty="0">
                <a:latin typeface="Arial" panose="020B0604020202020204" pitchFamily="34" charset="0"/>
                <a:cs typeface="Arial" panose="020B0604020202020204" pitchFamily="34" charset="0"/>
              </a:rPr>
              <a:t> Digidol Cymru: A all </a:t>
            </a:r>
            <a:r>
              <a:rPr lang="en-GB" sz="1600" b="0" cap="none" dirty="0" err="1">
                <a:latin typeface="Arial" panose="020B0604020202020204" pitchFamily="34" charset="0"/>
                <a:cs typeface="Arial" panose="020B0604020202020204" pitchFamily="34" charset="0"/>
              </a:rPr>
              <a:t>mannau</a:t>
            </a:r>
            <a:r>
              <a:rPr lang="en-GB" sz="1600" b="0" cap="none" dirty="0">
                <a:latin typeface="Arial" panose="020B0604020202020204" pitchFamily="34" charset="0"/>
                <a:cs typeface="Arial" panose="020B0604020202020204" pitchFamily="34" charset="0"/>
              </a:rPr>
              <a:t> digidol </a:t>
            </a:r>
            <a:r>
              <a:rPr lang="en-GB" sz="1600" b="0" cap="none" dirty="0" err="1">
                <a:latin typeface="Arial" panose="020B0604020202020204" pitchFamily="34" charset="0"/>
                <a:cs typeface="Arial" panose="020B0604020202020204" pitchFamily="34" charset="0"/>
              </a:rPr>
              <a:t>ddod</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yn</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gymunedau</a:t>
            </a:r>
            <a:r>
              <a:rPr lang="en-GB" sz="1600" b="0" cap="none" dirty="0">
                <a:latin typeface="Arial" panose="020B0604020202020204" pitchFamily="34" charset="0"/>
                <a:cs typeface="Arial" panose="020B0604020202020204" pitchFamily="34" charset="0"/>
              </a:rPr>
              <a:t>? Pa </a:t>
            </a:r>
            <a:r>
              <a:rPr lang="en-GB" sz="1600" b="0" cap="none" dirty="0" err="1">
                <a:latin typeface="Arial" panose="020B0604020202020204" pitchFamily="34" charset="0"/>
                <a:cs typeface="Arial" panose="020B0604020202020204" pitchFamily="34" charset="0"/>
              </a:rPr>
              <a:t>rwystrau</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sydd</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ar</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ôl</a:t>
            </a:r>
            <a:r>
              <a:rPr lang="en-GB" sz="1600" b="0" cap="none" dirty="0">
                <a:latin typeface="Arial" panose="020B0604020202020204" pitchFamily="34" charset="0"/>
                <a:cs typeface="Arial" panose="020B0604020202020204" pitchFamily="34" charset="0"/>
              </a:rPr>
              <a:t>? </a:t>
            </a:r>
          </a:p>
          <a:p>
            <a:endParaRPr lang="en-GB" sz="1600" b="0" cap="none" dirty="0">
              <a:latin typeface="Arial" panose="020B0604020202020204" pitchFamily="34" charset="0"/>
              <a:cs typeface="Arial" panose="020B0604020202020204" pitchFamily="34" charset="0"/>
            </a:endParaRPr>
          </a:p>
          <a:p>
            <a:r>
              <a:rPr lang="en-GB" sz="1600" b="0" cap="none" dirty="0" err="1">
                <a:latin typeface="Arial" panose="020B0604020202020204" pitchFamily="34" charset="0"/>
                <a:cs typeface="Arial" panose="020B0604020202020204" pitchFamily="34" charset="0"/>
              </a:rPr>
              <a:t>Chwiliwch</a:t>
            </a:r>
            <a:r>
              <a:rPr lang="en-GB" sz="1600" b="0" cap="none" dirty="0">
                <a:latin typeface="Arial" panose="020B0604020202020204" pitchFamily="34" charset="0"/>
                <a:cs typeface="Arial" panose="020B0604020202020204" pitchFamily="34" charset="0"/>
              </a:rPr>
              <a:t> am a </a:t>
            </a:r>
            <a:r>
              <a:rPr lang="en-GB" sz="1600" b="0" cap="none" dirty="0" err="1">
                <a:latin typeface="Arial" panose="020B0604020202020204" pitchFamily="34" charset="0"/>
                <a:cs typeface="Arial" panose="020B0604020202020204" pitchFamily="34" charset="0"/>
              </a:rPr>
              <a:t>dadansoddwch</a:t>
            </a:r>
            <a:r>
              <a:rPr lang="en-GB" sz="1600" b="0" cap="none" dirty="0">
                <a:latin typeface="Arial" panose="020B0604020202020204" pitchFamily="34" charset="0"/>
                <a:cs typeface="Arial" panose="020B0604020202020204" pitchFamily="34" charset="0"/>
              </a:rPr>
              <a:t> eich </a:t>
            </a:r>
            <a:r>
              <a:rPr lang="en-GB" sz="1600" b="0" cap="none" dirty="0" err="1">
                <a:latin typeface="Arial" panose="020B0604020202020204" pitchFamily="34" charset="0"/>
                <a:cs typeface="Arial" panose="020B0604020202020204" pitchFamily="34" charset="0"/>
              </a:rPr>
              <a:t>esiampl</a:t>
            </a:r>
            <a:r>
              <a:rPr lang="en-GB" sz="1600" b="0" cap="none" dirty="0">
                <a:latin typeface="Arial" panose="020B0604020202020204" pitchFamily="34" charset="0"/>
                <a:cs typeface="Arial" panose="020B0604020202020204" pitchFamily="34" charset="0"/>
              </a:rPr>
              <a:t> </a:t>
            </a:r>
            <a:r>
              <a:rPr lang="en-GB" sz="1600" b="0" cap="none" dirty="0" err="1">
                <a:latin typeface="Arial" panose="020B0604020202020204" pitchFamily="34" charset="0"/>
                <a:cs typeface="Arial" panose="020B0604020202020204" pitchFamily="34" charset="0"/>
              </a:rPr>
              <a:t>dewisol</a:t>
            </a:r>
            <a:r>
              <a:rPr lang="en-GB" sz="1600" b="0" cap="none" dirty="0">
                <a:latin typeface="Arial" panose="020B0604020202020204" pitchFamily="34" charset="0"/>
                <a:cs typeface="Arial" panose="020B0604020202020204" pitchFamily="34" charset="0"/>
              </a:rPr>
              <a:t>.</a:t>
            </a:r>
          </a:p>
          <a:p>
            <a:endParaRPr lang="en-GB" sz="1600" b="0" cap="none" dirty="0">
              <a:latin typeface="Arial" panose="020B0604020202020204" pitchFamily="34" charset="0"/>
              <a:cs typeface="Arial" panose="020B0604020202020204" pitchFamily="34" charset="0"/>
            </a:endParaRPr>
          </a:p>
          <a:p>
            <a:br>
              <a:rPr lang="en-GB" sz="800" dirty="0"/>
            </a:br>
            <a:br>
              <a:rPr lang="en-GB" sz="1600" dirty="0"/>
            </a:br>
            <a:br>
              <a:rPr lang="en-GB" sz="1600" dirty="0"/>
            </a:br>
            <a:endParaRPr lang="en-GB" sz="1600" b="0" cap="none" dirty="0">
              <a:latin typeface="Comic Sans MS" panose="030F0702030302020204" pitchFamily="66" charset="0"/>
            </a:endParaRPr>
          </a:p>
        </p:txBody>
      </p:sp>
      <p:sp>
        <p:nvSpPr>
          <p:cNvPr id="10" name="TextBox 9">
            <a:extLst>
              <a:ext uri="{FF2B5EF4-FFF2-40B4-BE49-F238E27FC236}">
                <a16:creationId xmlns:a16="http://schemas.microsoft.com/office/drawing/2014/main" id="{75FE6C2D-A7E6-908D-632B-332A672F3DEB}"/>
              </a:ext>
            </a:extLst>
          </p:cNvPr>
          <p:cNvSpPr txBox="1"/>
          <p:nvPr/>
        </p:nvSpPr>
        <p:spPr>
          <a:xfrm>
            <a:off x="2748642" y="1281576"/>
            <a:ext cx="6694715" cy="461665"/>
          </a:xfrm>
          <a:prstGeom prst="rect">
            <a:avLst/>
          </a:prstGeom>
          <a:noFill/>
        </p:spPr>
        <p:txBody>
          <a:bodyPr wrap="square" rtlCol="0">
            <a:spAutoFit/>
          </a:bodyPr>
          <a:lstStyle/>
          <a:p>
            <a:r>
              <a:rPr lang="en-GB" sz="2400" dirty="0" err="1"/>
              <a:t>Ystyriwch</a:t>
            </a:r>
            <a:r>
              <a:rPr lang="en-GB" sz="2400" dirty="0"/>
              <a:t> y </a:t>
            </a:r>
            <a:r>
              <a:rPr lang="en-GB" sz="2400" dirty="0" err="1"/>
              <a:t>canlynol</a:t>
            </a:r>
            <a:r>
              <a:rPr lang="en-GB" sz="2400" dirty="0"/>
              <a:t> / Consider the following</a:t>
            </a:r>
          </a:p>
        </p:txBody>
      </p:sp>
      <p:pic>
        <p:nvPicPr>
          <p:cNvPr id="12" name="Picture 11">
            <a:extLst>
              <a:ext uri="{FF2B5EF4-FFF2-40B4-BE49-F238E27FC236}">
                <a16:creationId xmlns:a16="http://schemas.microsoft.com/office/drawing/2014/main" id="{A48D58F8-00D7-E40A-BF06-A3666BD664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39242" y="5365952"/>
            <a:ext cx="2638206" cy="1337769"/>
          </a:xfrm>
          <a:prstGeom prst="rect">
            <a:avLst/>
          </a:prstGeom>
        </p:spPr>
      </p:pic>
      <p:pic>
        <p:nvPicPr>
          <p:cNvPr id="14" name="Picture 13">
            <a:extLst>
              <a:ext uri="{FF2B5EF4-FFF2-40B4-BE49-F238E27FC236}">
                <a16:creationId xmlns:a16="http://schemas.microsoft.com/office/drawing/2014/main" id="{DBC5B99C-7C6D-3D58-9266-5F0EDC54D1E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20886632">
            <a:off x="9451522" y="645712"/>
            <a:ext cx="1240095" cy="1240095"/>
          </a:xfrm>
          <a:prstGeom prst="rect">
            <a:avLst/>
          </a:prstGeom>
        </p:spPr>
      </p:pic>
      <p:pic>
        <p:nvPicPr>
          <p:cNvPr id="16" name="Picture 15">
            <a:extLst>
              <a:ext uri="{FF2B5EF4-FFF2-40B4-BE49-F238E27FC236}">
                <a16:creationId xmlns:a16="http://schemas.microsoft.com/office/drawing/2014/main" id="{A84AE31A-2268-5AAA-B5DA-A3DD9CFA0E5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99730" y="570823"/>
            <a:ext cx="1172418" cy="1172418"/>
          </a:xfrm>
          <a:prstGeom prst="rect">
            <a:avLst/>
          </a:prstGeom>
        </p:spPr>
      </p:pic>
    </p:spTree>
    <p:extLst>
      <p:ext uri="{BB962C8B-B14F-4D97-AF65-F5344CB8AC3E}">
        <p14:creationId xmlns:p14="http://schemas.microsoft.com/office/powerpoint/2010/main" val="6216672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9069-2E8F-F5BD-6370-253531AA61BE}"/>
              </a:ext>
            </a:extLst>
          </p:cNvPr>
          <p:cNvSpPr>
            <a:spLocks noGrp="1"/>
          </p:cNvSpPr>
          <p:nvPr>
            <p:ph type="title"/>
          </p:nvPr>
        </p:nvSpPr>
        <p:spPr>
          <a:xfrm>
            <a:off x="832757" y="-76194"/>
            <a:ext cx="10123714" cy="1822514"/>
          </a:xfrm>
        </p:spPr>
        <p:txBody>
          <a:bodyPr>
            <a:normAutofit/>
          </a:bodyPr>
          <a:lstStyle/>
          <a:p>
            <a:r>
              <a:rPr lang="en-GB" sz="2800" b="0" cap="none" dirty="0" err="1"/>
              <a:t>Gweithgaredd</a:t>
            </a:r>
            <a:r>
              <a:rPr lang="en-GB" sz="2800" b="0" cap="none" dirty="0"/>
              <a:t> </a:t>
            </a:r>
            <a:r>
              <a:rPr lang="en-GB" sz="2800" b="0" cap="none" dirty="0" err="1"/>
              <a:t>awdit</a:t>
            </a:r>
            <a:r>
              <a:rPr lang="en-GB" sz="2800" b="0" cap="none" dirty="0"/>
              <a:t> </a:t>
            </a:r>
            <a:r>
              <a:rPr lang="en-GB" sz="2800" b="0" cap="none" dirty="0" err="1"/>
              <a:t>cymunedol</a:t>
            </a:r>
            <a:r>
              <a:rPr lang="en-GB" sz="2800" b="0" cap="none" dirty="0"/>
              <a:t> /</a:t>
            </a:r>
            <a:br>
              <a:rPr lang="en-GB" sz="2800" b="0" cap="none" dirty="0"/>
            </a:br>
            <a:r>
              <a:rPr lang="en-GB" sz="2800" b="0" cap="none" dirty="0"/>
              <a:t>					             Community audit activity</a:t>
            </a:r>
          </a:p>
        </p:txBody>
      </p:sp>
      <p:sp>
        <p:nvSpPr>
          <p:cNvPr id="3" name="Text Placeholder 2">
            <a:extLst>
              <a:ext uri="{FF2B5EF4-FFF2-40B4-BE49-F238E27FC236}">
                <a16:creationId xmlns:a16="http://schemas.microsoft.com/office/drawing/2014/main" id="{BD41827C-F7CB-849B-0559-A71EF62C9320}"/>
              </a:ext>
            </a:extLst>
          </p:cNvPr>
          <p:cNvSpPr>
            <a:spLocks noGrp="1"/>
          </p:cNvSpPr>
          <p:nvPr>
            <p:ph type="body" idx="1"/>
          </p:nvPr>
        </p:nvSpPr>
        <p:spPr>
          <a:xfrm>
            <a:off x="677637" y="5753298"/>
            <a:ext cx="10278834" cy="825909"/>
          </a:xfrm>
        </p:spPr>
        <p:txBody>
          <a:bodyPr>
            <a:normAutofit fontScale="85000" lnSpcReduction="10000"/>
          </a:bodyPr>
          <a:lstStyle/>
          <a:p>
            <a:r>
              <a:rPr lang="en-GB" dirty="0">
                <a:solidFill>
                  <a:schemeClr val="tx1"/>
                </a:solidFill>
              </a:rPr>
              <a:t>Wedi ei </a:t>
            </a:r>
            <a:r>
              <a:rPr lang="en-GB" dirty="0" err="1">
                <a:solidFill>
                  <a:schemeClr val="tx1"/>
                </a:solidFill>
              </a:rPr>
              <a:t>gwblhau</a:t>
            </a:r>
            <a:r>
              <a:rPr lang="en-GB" dirty="0">
                <a:solidFill>
                  <a:schemeClr val="tx1"/>
                </a:solidFill>
              </a:rPr>
              <a:t> </a:t>
            </a:r>
            <a:r>
              <a:rPr lang="en-GB" dirty="0" err="1">
                <a:solidFill>
                  <a:schemeClr val="tx1"/>
                </a:solidFill>
              </a:rPr>
              <a:t>gallai</a:t>
            </a:r>
            <a:r>
              <a:rPr lang="en-GB" dirty="0">
                <a:solidFill>
                  <a:schemeClr val="tx1"/>
                </a:solidFill>
              </a:rPr>
              <a:t> </a:t>
            </a:r>
            <a:r>
              <a:rPr lang="en-GB" dirty="0" err="1">
                <a:solidFill>
                  <a:schemeClr val="tx1"/>
                </a:solidFill>
              </a:rPr>
              <a:t>hwn</a:t>
            </a:r>
            <a:r>
              <a:rPr lang="en-GB" dirty="0">
                <a:solidFill>
                  <a:schemeClr val="tx1"/>
                </a:solidFill>
              </a:rPr>
              <a:t> fod </a:t>
            </a:r>
            <a:r>
              <a:rPr lang="en-GB" dirty="0" err="1">
                <a:solidFill>
                  <a:schemeClr val="tx1"/>
                </a:solidFill>
              </a:rPr>
              <a:t>yn</a:t>
            </a:r>
            <a:r>
              <a:rPr lang="en-GB" dirty="0">
                <a:solidFill>
                  <a:schemeClr val="tx1"/>
                </a:solidFill>
              </a:rPr>
              <a:t> </a:t>
            </a:r>
            <a:r>
              <a:rPr lang="en-GB" dirty="0" err="1">
                <a:solidFill>
                  <a:schemeClr val="tx1"/>
                </a:solidFill>
              </a:rPr>
              <a:t>ddrafft</a:t>
            </a:r>
            <a:r>
              <a:rPr lang="en-GB" dirty="0">
                <a:solidFill>
                  <a:schemeClr val="tx1"/>
                </a:solidFill>
              </a:rPr>
              <a:t> </a:t>
            </a:r>
            <a:r>
              <a:rPr lang="en-GB" dirty="0" err="1">
                <a:solidFill>
                  <a:schemeClr val="tx1"/>
                </a:solidFill>
              </a:rPr>
              <a:t>cyntaf</a:t>
            </a:r>
            <a:r>
              <a:rPr lang="en-GB" dirty="0">
                <a:solidFill>
                  <a:schemeClr val="tx1"/>
                </a:solidFill>
              </a:rPr>
              <a:t> </a:t>
            </a:r>
            <a:r>
              <a:rPr lang="en-GB" dirty="0" err="1">
                <a:solidFill>
                  <a:schemeClr val="tx1"/>
                </a:solidFill>
              </a:rPr>
              <a:t>posibl</a:t>
            </a:r>
            <a:r>
              <a:rPr lang="en-GB" dirty="0">
                <a:solidFill>
                  <a:schemeClr val="tx1"/>
                </a:solidFill>
              </a:rPr>
              <a:t> </a:t>
            </a:r>
            <a:r>
              <a:rPr lang="en-GB" dirty="0" err="1">
                <a:solidFill>
                  <a:schemeClr val="tx1"/>
                </a:solidFill>
              </a:rPr>
              <a:t>ar</a:t>
            </a:r>
            <a:r>
              <a:rPr lang="en-GB" dirty="0">
                <a:solidFill>
                  <a:schemeClr val="tx1"/>
                </a:solidFill>
              </a:rPr>
              <a:t> gyfer </a:t>
            </a:r>
            <a:r>
              <a:rPr lang="en-GB" dirty="0" err="1">
                <a:solidFill>
                  <a:schemeClr val="tx1"/>
                </a:solidFill>
              </a:rPr>
              <a:t>adran</a:t>
            </a:r>
            <a:r>
              <a:rPr lang="en-GB" dirty="0">
                <a:solidFill>
                  <a:schemeClr val="tx1"/>
                </a:solidFill>
              </a:rPr>
              <a:t> 1 </a:t>
            </a:r>
            <a:r>
              <a:rPr lang="en-GB" dirty="0" err="1">
                <a:solidFill>
                  <a:schemeClr val="tx1"/>
                </a:solidFill>
              </a:rPr>
              <a:t>o’r</a:t>
            </a:r>
            <a:r>
              <a:rPr lang="en-GB" dirty="0">
                <a:solidFill>
                  <a:schemeClr val="tx1"/>
                </a:solidFill>
              </a:rPr>
              <a:t> asesiad</a:t>
            </a:r>
          </a:p>
          <a:p>
            <a:r>
              <a:rPr lang="en-GB" i="1" dirty="0">
                <a:solidFill>
                  <a:schemeClr val="tx1"/>
                </a:solidFill>
              </a:rPr>
              <a:t>When complete this could be a possible first draft of assessment section 1</a:t>
            </a:r>
          </a:p>
        </p:txBody>
      </p:sp>
      <p:graphicFrame>
        <p:nvGraphicFramePr>
          <p:cNvPr id="4" name="Table 3">
            <a:extLst>
              <a:ext uri="{FF2B5EF4-FFF2-40B4-BE49-F238E27FC236}">
                <a16:creationId xmlns:a16="http://schemas.microsoft.com/office/drawing/2014/main" id="{85DBE8BA-8362-8463-0062-29004A4FD902}"/>
              </a:ext>
            </a:extLst>
          </p:cNvPr>
          <p:cNvGraphicFramePr>
            <a:graphicFrameLocks noGrp="1"/>
          </p:cNvGraphicFramePr>
          <p:nvPr>
            <p:extLst>
              <p:ext uri="{D42A27DB-BD31-4B8C-83A1-F6EECF244321}">
                <p14:modId xmlns:p14="http://schemas.microsoft.com/office/powerpoint/2010/main" val="1047925757"/>
              </p:ext>
            </p:extLst>
          </p:nvPr>
        </p:nvGraphicFramePr>
        <p:xfrm>
          <a:off x="710293" y="1915130"/>
          <a:ext cx="10499271" cy="3397296"/>
        </p:xfrm>
        <a:graphic>
          <a:graphicData uri="http://schemas.openxmlformats.org/drawingml/2006/table">
            <a:tbl>
              <a:tblPr firstRow="1" bandRow="1">
                <a:tableStyleId>{5C22544A-7EE6-4342-B048-85BDC9FD1C3A}</a:tableStyleId>
              </a:tblPr>
              <a:tblGrid>
                <a:gridCol w="4278086">
                  <a:extLst>
                    <a:ext uri="{9D8B030D-6E8A-4147-A177-3AD203B41FA5}">
                      <a16:colId xmlns:a16="http://schemas.microsoft.com/office/drawing/2014/main" val="1262806835"/>
                    </a:ext>
                  </a:extLst>
                </a:gridCol>
                <a:gridCol w="6221185">
                  <a:extLst>
                    <a:ext uri="{9D8B030D-6E8A-4147-A177-3AD203B41FA5}">
                      <a16:colId xmlns:a16="http://schemas.microsoft.com/office/drawing/2014/main" val="275842796"/>
                    </a:ext>
                  </a:extLst>
                </a:gridCol>
              </a:tblGrid>
              <a:tr h="702189">
                <a:tc>
                  <a:txBody>
                    <a:bodyPr/>
                    <a:lstStyle/>
                    <a:p>
                      <a:r>
                        <a:rPr lang="en-GB" dirty="0"/>
                        <a:t>Fy </a:t>
                      </a:r>
                      <a:r>
                        <a:rPr lang="en-GB" dirty="0" err="1"/>
                        <a:t>nghymuned</a:t>
                      </a:r>
                      <a:r>
                        <a:rPr lang="en-GB" dirty="0"/>
                        <a:t> </a:t>
                      </a:r>
                      <a:r>
                        <a:rPr lang="en-GB" dirty="0" err="1"/>
                        <a:t>dewisol</a:t>
                      </a:r>
                      <a:r>
                        <a:rPr lang="en-GB" dirty="0"/>
                        <a:t> /</a:t>
                      </a:r>
                    </a:p>
                    <a:p>
                      <a:r>
                        <a:rPr lang="en-GB" dirty="0"/>
                        <a:t>My chosen community</a:t>
                      </a:r>
                    </a:p>
                  </a:txBody>
                  <a:tcPr/>
                </a:tc>
                <a:tc>
                  <a:txBody>
                    <a:bodyPr/>
                    <a:lstStyle/>
                    <a:p>
                      <a:endParaRPr lang="en-GB"/>
                    </a:p>
                  </a:txBody>
                  <a:tcPr/>
                </a:tc>
                <a:extLst>
                  <a:ext uri="{0D108BD9-81ED-4DB2-BD59-A6C34878D82A}">
                    <a16:rowId xmlns:a16="http://schemas.microsoft.com/office/drawing/2014/main" val="1398603773"/>
                  </a:ext>
                </a:extLst>
              </a:tr>
              <a:tr h="664306">
                <a:tc>
                  <a:txBody>
                    <a:bodyPr/>
                    <a:lstStyle/>
                    <a:p>
                      <a:r>
                        <a:rPr lang="en-GB" dirty="0">
                          <a:solidFill>
                            <a:schemeClr val="tx1"/>
                          </a:solidFill>
                        </a:rPr>
                        <a:t>Math o </a:t>
                      </a:r>
                      <a:r>
                        <a:rPr lang="en-GB" dirty="0" err="1">
                          <a:solidFill>
                            <a:schemeClr val="tx1"/>
                          </a:solidFill>
                        </a:rPr>
                        <a:t>gymuned</a:t>
                      </a:r>
                      <a:r>
                        <a:rPr lang="en-GB" dirty="0">
                          <a:solidFill>
                            <a:schemeClr val="tx1"/>
                          </a:solidFill>
                        </a:rPr>
                        <a:t> / Community type</a:t>
                      </a:r>
                    </a:p>
                  </a:txBody>
                  <a:tcPr/>
                </a:tc>
                <a:tc>
                  <a:txBody>
                    <a:bodyPr/>
                    <a:lstStyle/>
                    <a:p>
                      <a:endParaRPr lang="en-GB"/>
                    </a:p>
                  </a:txBody>
                  <a:tcPr/>
                </a:tc>
                <a:extLst>
                  <a:ext uri="{0D108BD9-81ED-4DB2-BD59-A6C34878D82A}">
                    <a16:rowId xmlns:a16="http://schemas.microsoft.com/office/drawing/2014/main" val="1713808702"/>
                  </a:ext>
                </a:extLst>
              </a:tr>
              <a:tr h="664306">
                <a:tc>
                  <a:txBody>
                    <a:bodyPr/>
                    <a:lstStyle/>
                    <a:p>
                      <a:r>
                        <a:rPr lang="en-GB" dirty="0" err="1">
                          <a:solidFill>
                            <a:schemeClr val="tx1"/>
                          </a:solidFill>
                        </a:rPr>
                        <a:t>Prif</a:t>
                      </a:r>
                      <a:r>
                        <a:rPr lang="en-GB" dirty="0">
                          <a:solidFill>
                            <a:schemeClr val="tx1"/>
                          </a:solidFill>
                        </a:rPr>
                        <a:t> </a:t>
                      </a:r>
                      <a:r>
                        <a:rPr lang="en-GB" dirty="0" err="1">
                          <a:solidFill>
                            <a:schemeClr val="tx1"/>
                          </a:solidFill>
                        </a:rPr>
                        <a:t>gryfderau</a:t>
                      </a:r>
                      <a:r>
                        <a:rPr lang="en-GB" dirty="0">
                          <a:solidFill>
                            <a:schemeClr val="tx1"/>
                          </a:solidFill>
                        </a:rPr>
                        <a:t> / Main strengths</a:t>
                      </a:r>
                    </a:p>
                  </a:txBody>
                  <a:tcPr/>
                </a:tc>
                <a:tc>
                  <a:txBody>
                    <a:bodyPr/>
                    <a:lstStyle/>
                    <a:p>
                      <a:endParaRPr lang="en-GB"/>
                    </a:p>
                  </a:txBody>
                  <a:tcPr/>
                </a:tc>
                <a:extLst>
                  <a:ext uri="{0D108BD9-81ED-4DB2-BD59-A6C34878D82A}">
                    <a16:rowId xmlns:a16="http://schemas.microsoft.com/office/drawing/2014/main" val="266967740"/>
                  </a:ext>
                </a:extLst>
              </a:tr>
              <a:tr h="664306">
                <a:tc>
                  <a:txBody>
                    <a:bodyPr/>
                    <a:lstStyle/>
                    <a:p>
                      <a:r>
                        <a:rPr lang="en-GB" dirty="0" err="1">
                          <a:solidFill>
                            <a:schemeClr val="tx1"/>
                          </a:solidFill>
                        </a:rPr>
                        <a:t>Prif</a:t>
                      </a:r>
                      <a:r>
                        <a:rPr lang="en-GB" dirty="0">
                          <a:solidFill>
                            <a:schemeClr val="tx1"/>
                          </a:solidFill>
                        </a:rPr>
                        <a:t> heriau / Main challenges</a:t>
                      </a:r>
                    </a:p>
                  </a:txBody>
                  <a:tcPr/>
                </a:tc>
                <a:tc>
                  <a:txBody>
                    <a:bodyPr/>
                    <a:lstStyle/>
                    <a:p>
                      <a:endParaRPr lang="en-GB"/>
                    </a:p>
                  </a:txBody>
                  <a:tcPr/>
                </a:tc>
                <a:extLst>
                  <a:ext uri="{0D108BD9-81ED-4DB2-BD59-A6C34878D82A}">
                    <a16:rowId xmlns:a16="http://schemas.microsoft.com/office/drawing/2014/main" val="219408957"/>
                  </a:ext>
                </a:extLst>
              </a:tr>
              <a:tr h="702189">
                <a:tc>
                  <a:txBody>
                    <a:bodyPr/>
                    <a:lstStyle/>
                    <a:p>
                      <a:r>
                        <a:rPr lang="en-GB" dirty="0">
                          <a:solidFill>
                            <a:schemeClr val="tx1"/>
                          </a:solidFill>
                        </a:rPr>
                        <a:t>Angen </a:t>
                      </a:r>
                      <a:r>
                        <a:rPr lang="en-GB" dirty="0" err="1">
                          <a:solidFill>
                            <a:schemeClr val="tx1"/>
                          </a:solidFill>
                        </a:rPr>
                        <a:t>addysgol</a:t>
                      </a:r>
                      <a:r>
                        <a:rPr lang="en-GB" dirty="0">
                          <a:solidFill>
                            <a:schemeClr val="tx1"/>
                          </a:solidFill>
                        </a:rPr>
                        <a:t> </a:t>
                      </a:r>
                      <a:r>
                        <a:rPr lang="en-GB" dirty="0" err="1">
                          <a:solidFill>
                            <a:schemeClr val="tx1"/>
                          </a:solidFill>
                        </a:rPr>
                        <a:t>posibl</a:t>
                      </a:r>
                      <a:r>
                        <a:rPr lang="en-GB" dirty="0">
                          <a:solidFill>
                            <a:schemeClr val="tx1"/>
                          </a:solidFill>
                        </a:rPr>
                        <a:t> / </a:t>
                      </a:r>
                    </a:p>
                    <a:p>
                      <a:r>
                        <a:rPr lang="en-GB" dirty="0">
                          <a:solidFill>
                            <a:schemeClr val="tx1"/>
                          </a:solidFill>
                        </a:rPr>
                        <a:t>Potential educational need</a:t>
                      </a:r>
                    </a:p>
                  </a:txBody>
                  <a:tcPr/>
                </a:tc>
                <a:tc>
                  <a:txBody>
                    <a:bodyPr/>
                    <a:lstStyle/>
                    <a:p>
                      <a:endParaRPr lang="en-GB" dirty="0"/>
                    </a:p>
                  </a:txBody>
                  <a:tcPr/>
                </a:tc>
                <a:extLst>
                  <a:ext uri="{0D108BD9-81ED-4DB2-BD59-A6C34878D82A}">
                    <a16:rowId xmlns:a16="http://schemas.microsoft.com/office/drawing/2014/main" val="1834718713"/>
                  </a:ext>
                </a:extLst>
              </a:tr>
            </a:tbl>
          </a:graphicData>
        </a:graphic>
      </p:graphicFrame>
    </p:spTree>
    <p:extLst>
      <p:ext uri="{BB962C8B-B14F-4D97-AF65-F5344CB8AC3E}">
        <p14:creationId xmlns:p14="http://schemas.microsoft.com/office/powerpoint/2010/main" val="15422804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B238-AAEA-46E1-D39B-EE44673E9968}"/>
              </a:ext>
            </a:extLst>
          </p:cNvPr>
          <p:cNvSpPr>
            <a:spLocks noGrp="1"/>
          </p:cNvSpPr>
          <p:nvPr>
            <p:ph type="title"/>
          </p:nvPr>
        </p:nvSpPr>
        <p:spPr/>
        <p:txBody>
          <a:bodyPr>
            <a:normAutofit/>
          </a:bodyPr>
          <a:lstStyle/>
          <a:p>
            <a:r>
              <a:rPr lang="en-GB" sz="2800" b="0" dirty="0" err="1"/>
              <a:t>Cyfeirnodau</a:t>
            </a:r>
            <a:r>
              <a:rPr lang="en-GB" sz="2800" b="0" dirty="0"/>
              <a:t> / References</a:t>
            </a:r>
          </a:p>
        </p:txBody>
      </p:sp>
      <p:sp>
        <p:nvSpPr>
          <p:cNvPr id="3" name="Content Placeholder 2">
            <a:extLst>
              <a:ext uri="{FF2B5EF4-FFF2-40B4-BE49-F238E27FC236}">
                <a16:creationId xmlns:a16="http://schemas.microsoft.com/office/drawing/2014/main" id="{24FBB6F3-301B-4B2E-68FD-A0C910380882}"/>
              </a:ext>
            </a:extLst>
          </p:cNvPr>
          <p:cNvSpPr>
            <a:spLocks noGrp="1"/>
          </p:cNvSpPr>
          <p:nvPr>
            <p:ph idx="1"/>
          </p:nvPr>
        </p:nvSpPr>
        <p:spPr>
          <a:xfrm>
            <a:off x="1295401" y="1917289"/>
            <a:ext cx="9601196" cy="4306529"/>
          </a:xfrm>
        </p:spPr>
        <p:txBody>
          <a:bodyPr>
            <a:normAutofit fontScale="85000" lnSpcReduction="2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Day, G., (2006).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Community And Everyday Life.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Routledge.</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Evans, C., Welton, N., Pitman, J., Clegg, Z. and Williams. D. (2025). ‘An ethic of care in two community focused schools in Wales’,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Research Papers in Education</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40(2). Pp.281 -298.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Abailable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at:https</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://doi.org/10.1080/02671522.2024 (Accessed: 15 September 2026)</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Kenny, S., McGrath, B. and Phillips, R. (2022)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The Routledge Handbook of Community Development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2</a:t>
            </a:r>
            <a:r>
              <a:rPr lang="en-GB" sz="1800" kern="100" baseline="30000" dirty="0">
                <a:effectLst/>
                <a:latin typeface="Aptos" panose="020B0004020202020204" pitchFamily="34" charset="0"/>
                <a:ea typeface="DengXian" panose="02010600030101010101" pitchFamily="2" charset="-122"/>
                <a:cs typeface="Times New Roman" panose="02020603050405020304" pitchFamily="18" charset="0"/>
              </a:rPr>
              <a:t>nd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edn</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Routledge</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Lave, J. &amp; Wenger, E., (1991).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Situated Learning Legitimate Peripheral Participation.</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Cambridge University Press.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Ledwith, M., (2020)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Community Development: A Critical Approach</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3</a:t>
            </a:r>
            <a:r>
              <a:rPr lang="en-GB" sz="1800" kern="100" baseline="30000" dirty="0">
                <a:effectLst/>
                <a:latin typeface="Aptos" panose="020B0004020202020204" pitchFamily="34" charset="0"/>
                <a:ea typeface="DengXian" panose="02010600030101010101" pitchFamily="2" charset="-122"/>
                <a:cs typeface="Times New Roman" panose="02020603050405020304" pitchFamily="18" charset="0"/>
              </a:rPr>
              <a:t>rd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edn</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Policy Press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Poplin, D. E., (1972).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Communities: Survey of Theories and Methods of Research.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s.l.:Collier</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Macmillan Ltd.</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Watt, P., (2006). Respectability, roughness and race: neighbourhood place images and the making of working-class social distinctions in London’..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International Journal of Urban and Regional Research,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30(4), pp. 776-797.</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Wirth, L., (1956).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Community Life and Social Policy.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Chicago: Chicago University Press.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Yeo, E. &amp; Yeo, S., (2006). On the Uses of 'Community': From Owenism to the Present. In: S. Yeo, ed.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New Views of Co-operation.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Abingdon: Routledge.</a:t>
            </a:r>
          </a:p>
          <a:p>
            <a:endParaRPr lang="en-GB" dirty="0"/>
          </a:p>
        </p:txBody>
      </p:sp>
      <p:pic>
        <p:nvPicPr>
          <p:cNvPr id="6" name="Picture 5">
            <a:extLst>
              <a:ext uri="{FF2B5EF4-FFF2-40B4-BE49-F238E27FC236}">
                <a16:creationId xmlns:a16="http://schemas.microsoft.com/office/drawing/2014/main" id="{40209845-EF8A-DCC6-5CE7-E29F9EF202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62950" y="710293"/>
            <a:ext cx="1064612" cy="1042987"/>
          </a:xfrm>
          <a:prstGeom prst="rect">
            <a:avLst/>
          </a:prstGeom>
        </p:spPr>
      </p:pic>
    </p:spTree>
    <p:extLst>
      <p:ext uri="{BB962C8B-B14F-4D97-AF65-F5344CB8AC3E}">
        <p14:creationId xmlns:p14="http://schemas.microsoft.com/office/powerpoint/2010/main" val="1032443368"/>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121AC9A9-9DF1-410F-980B-228D05632962}" vid="{661A2AC3-DE07-4883-A618-4B52B678F5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Bjorn</Template>
  <TotalTime>672</TotalTime>
  <Words>2567</Words>
  <Application>Microsoft Office PowerPoint</Application>
  <PresentationFormat>Widescreen</PresentationFormat>
  <Paragraphs>307</Paragraphs>
  <Slides>23</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System Font Regular</vt:lpstr>
      <vt:lpstr>Aptos</vt:lpstr>
      <vt:lpstr>Arial</vt:lpstr>
      <vt:lpstr>Calibri</vt:lpstr>
      <vt:lpstr>Centaur</vt:lpstr>
      <vt:lpstr>Comic Sans MS</vt:lpstr>
      <vt:lpstr>Neue Haas Grotesk Text Pro</vt:lpstr>
      <vt:lpstr>Wingdings</vt:lpstr>
      <vt:lpstr>Bjorn</vt:lpstr>
      <vt:lpstr>eces5017C  Deall cymunedau yn y gymru gyfoes</vt:lpstr>
      <vt:lpstr>Beth sydd gennym yn gyffredin?      What do we have in common?</vt:lpstr>
      <vt:lpstr>Cyffredinrwydd / Commonality </vt:lpstr>
      <vt:lpstr>Pa gymunedau sy’n bodoli yng Nghymru? What communities exist in Wales?</vt:lpstr>
      <vt:lpstr>Discuss the following examples of communities  Which are strongest?  Which are easiest to engage?</vt:lpstr>
      <vt:lpstr>Mathau o gymunedau       Types of community</vt:lpstr>
      <vt:lpstr>Dynameg a phriodoleddau cymuned    Dynamics and attributes of community</vt:lpstr>
      <vt:lpstr>Tiriogaeth / Territory</vt:lpstr>
      <vt:lpstr>PowerPoint Presentation</vt:lpstr>
      <vt:lpstr>Wirth (1957)</vt:lpstr>
      <vt:lpstr>Poplin (1972)</vt:lpstr>
      <vt:lpstr>Yeo and Yeo (1988)</vt:lpstr>
      <vt:lpstr>Beth yw ‘Cymuned?  /  What is ‘Community’?</vt:lpstr>
      <vt:lpstr>PowerPoint Presentation</vt:lpstr>
      <vt:lpstr>2. Ansawdd o gymdeithasu ac o gyd-barch            Quality of sociability and mutual regard </vt:lpstr>
      <vt:lpstr>3. Galwad i ymgymryd a gweithredu ar y pryd                       A summons to undertake joint mutual action</vt:lpstr>
      <vt:lpstr>Felly… / Therefore...</vt:lpstr>
      <vt:lpstr>Gweithgaredd dadansoddi grwp cymunedol /      Community group analysis activity</vt:lpstr>
      <vt:lpstr>Diffiniwch ‘cymuned’ / define ‘community’</vt:lpstr>
      <vt:lpstr>Diffiniad / Definition</vt:lpstr>
      <vt:lpstr>Community Focused Schools: How does a school build community? Who participates? Who is excluded?  Ysgol y Bedol: Why has it become a community hub? What resources support success?  Digital Inclusion Wales can digital spaces become communities? What barriers remain?  Look for and analyse your own chosen example.   </vt:lpstr>
      <vt:lpstr>Gweithgaredd awdit cymunedol /                   Community audit activity</vt:lpstr>
      <vt:lpstr>Cyfeirnodau / References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Engagement</dc:title>
  <dc:creator>edu-cl</dc:creator>
  <cp:lastModifiedBy>Helen A Griffiths</cp:lastModifiedBy>
  <cp:revision>7</cp:revision>
  <cp:lastPrinted>2017-12-14T08:37:33Z</cp:lastPrinted>
  <dcterms:created xsi:type="dcterms:W3CDTF">2013-11-18T11:50:27Z</dcterms:created>
  <dcterms:modified xsi:type="dcterms:W3CDTF">2026-09-15T18:06:32Z</dcterms:modified>
</cp:coreProperties>
</file>