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6" r:id="rId5"/>
    <p:sldId id="257" r:id="rId6"/>
    <p:sldId id="258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Turner (2304088)" userId="0db39348-4e77-45f0-8078-86ec7f57d6f2" providerId="ADAL" clId="{88741951-6570-4B47-9B01-AD502873E012}"/>
    <pc:docChg chg="custSel addSld delSld modSld">
      <pc:chgData name="James Turner (2304088)" userId="0db39348-4e77-45f0-8078-86ec7f57d6f2" providerId="ADAL" clId="{88741951-6570-4B47-9B01-AD502873E012}" dt="2026-01-11T13:52:44.861" v="3970" actId="20577"/>
      <pc:docMkLst>
        <pc:docMk/>
      </pc:docMkLst>
      <pc:sldChg chg="addSp delSp modSp mod">
        <pc:chgData name="James Turner (2304088)" userId="0db39348-4e77-45f0-8078-86ec7f57d6f2" providerId="ADAL" clId="{88741951-6570-4B47-9B01-AD502873E012}" dt="2026-01-11T13:52:44.861" v="3970" actId="20577"/>
        <pc:sldMkLst>
          <pc:docMk/>
          <pc:sldMk cId="3549366394" sldId="257"/>
        </pc:sldMkLst>
        <pc:spChg chg="mod">
          <ac:chgData name="James Turner (2304088)" userId="0db39348-4e77-45f0-8078-86ec7f57d6f2" providerId="ADAL" clId="{88741951-6570-4B47-9B01-AD502873E012}" dt="2026-01-11T11:53:26.213" v="2564" actId="404"/>
          <ac:spMkLst>
            <pc:docMk/>
            <pc:sldMk cId="3549366394" sldId="257"/>
            <ac:spMk id="2" creationId="{7BB1B25A-4E32-656E-4458-A091B556BFCA}"/>
          </ac:spMkLst>
        </pc:spChg>
        <pc:spChg chg="add del mod">
          <ac:chgData name="James Turner (2304088)" userId="0db39348-4e77-45f0-8078-86ec7f57d6f2" providerId="ADAL" clId="{88741951-6570-4B47-9B01-AD502873E012}" dt="2026-01-11T13:52:36.160" v="3950" actId="21"/>
          <ac:spMkLst>
            <pc:docMk/>
            <pc:sldMk cId="3549366394" sldId="257"/>
            <ac:spMk id="4" creationId="{318E3089-0FD9-0690-80DF-09629AD3586D}"/>
          </ac:spMkLst>
        </pc:spChg>
        <pc:spChg chg="mod">
          <ac:chgData name="James Turner (2304088)" userId="0db39348-4e77-45f0-8078-86ec7f57d6f2" providerId="ADAL" clId="{88741951-6570-4B47-9B01-AD502873E012}" dt="2026-01-11T13:52:44.861" v="3970" actId="20577"/>
          <ac:spMkLst>
            <pc:docMk/>
            <pc:sldMk cId="3549366394" sldId="257"/>
            <ac:spMk id="6" creationId="{4E9BCD46-E8F5-ADF6-9CE0-5C7B7C986307}"/>
          </ac:spMkLst>
        </pc:spChg>
        <pc:spChg chg="mod">
          <ac:chgData name="James Turner (2304088)" userId="0db39348-4e77-45f0-8078-86ec7f57d6f2" providerId="ADAL" clId="{88741951-6570-4B47-9B01-AD502873E012}" dt="2026-01-11T09:12:15.990" v="39" actId="1076"/>
          <ac:spMkLst>
            <pc:docMk/>
            <pc:sldMk cId="3549366394" sldId="257"/>
            <ac:spMk id="9" creationId="{0A74D0E6-290F-BC9D-F962-9C6E472864AB}"/>
          </ac:spMkLst>
        </pc:spChg>
        <pc:spChg chg="del">
          <ac:chgData name="James Turner (2304088)" userId="0db39348-4e77-45f0-8078-86ec7f57d6f2" providerId="ADAL" clId="{88741951-6570-4B47-9B01-AD502873E012}" dt="2026-01-11T09:11:55.974" v="35" actId="478"/>
          <ac:spMkLst>
            <pc:docMk/>
            <pc:sldMk cId="3549366394" sldId="257"/>
            <ac:spMk id="15" creationId="{B80128D9-DF02-8186-BD79-BA8BC40DA8DD}"/>
          </ac:spMkLst>
        </pc:spChg>
        <pc:picChg chg="del">
          <ac:chgData name="James Turner (2304088)" userId="0db39348-4e77-45f0-8078-86ec7f57d6f2" providerId="ADAL" clId="{88741951-6570-4B47-9B01-AD502873E012}" dt="2026-01-11T13:52:17.912" v="3945" actId="478"/>
          <ac:picMkLst>
            <pc:docMk/>
            <pc:sldMk cId="3549366394" sldId="257"/>
            <ac:picMk id="5" creationId="{E1553952-6619-C963-23C8-555B17544F4F}"/>
          </ac:picMkLst>
        </pc:picChg>
        <pc:picChg chg="mod">
          <ac:chgData name="James Turner (2304088)" userId="0db39348-4e77-45f0-8078-86ec7f57d6f2" providerId="ADAL" clId="{88741951-6570-4B47-9B01-AD502873E012}" dt="2026-01-11T09:12:18.821" v="40" actId="14100"/>
          <ac:picMkLst>
            <pc:docMk/>
            <pc:sldMk cId="3549366394" sldId="257"/>
            <ac:picMk id="8" creationId="{EE5E6D2C-08BB-F1D1-DAF3-E56B6FAE15A6}"/>
          </ac:picMkLst>
        </pc:picChg>
        <pc:picChg chg="add mod">
          <ac:chgData name="James Turner (2304088)" userId="0db39348-4e77-45f0-8078-86ec7f57d6f2" providerId="ADAL" clId="{88741951-6570-4B47-9B01-AD502873E012}" dt="2026-01-11T13:52:24.045" v="3948" actId="1076"/>
          <ac:picMkLst>
            <pc:docMk/>
            <pc:sldMk cId="3549366394" sldId="257"/>
            <ac:picMk id="10" creationId="{D67B0B2D-A5B9-83C7-AFEC-C5D651948DA0}"/>
          </ac:picMkLst>
        </pc:picChg>
        <pc:picChg chg="del">
          <ac:chgData name="James Turner (2304088)" userId="0db39348-4e77-45f0-8078-86ec7f57d6f2" providerId="ADAL" clId="{88741951-6570-4B47-9B01-AD502873E012}" dt="2026-01-11T09:11:55.232" v="34" actId="478"/>
          <ac:picMkLst>
            <pc:docMk/>
            <pc:sldMk cId="3549366394" sldId="257"/>
            <ac:picMk id="11" creationId="{DEB81E2D-F92B-E012-7046-1A83894B5C74}"/>
          </ac:picMkLst>
        </pc:picChg>
      </pc:sldChg>
      <pc:sldChg chg="addSp modSp mod">
        <pc:chgData name="James Turner (2304088)" userId="0db39348-4e77-45f0-8078-86ec7f57d6f2" providerId="ADAL" clId="{88741951-6570-4B47-9B01-AD502873E012}" dt="2026-01-11T12:28:33.668" v="2893" actId="20577"/>
        <pc:sldMkLst>
          <pc:docMk/>
          <pc:sldMk cId="1981336528" sldId="258"/>
        </pc:sldMkLst>
        <pc:spChg chg="mod">
          <ac:chgData name="James Turner (2304088)" userId="0db39348-4e77-45f0-8078-86ec7f57d6f2" providerId="ADAL" clId="{88741951-6570-4B47-9B01-AD502873E012}" dt="2026-01-11T12:28:23.580" v="2889" actId="20577"/>
          <ac:spMkLst>
            <pc:docMk/>
            <pc:sldMk cId="1981336528" sldId="258"/>
            <ac:spMk id="2" creationId="{C2233199-EE4B-9B47-D1BB-FED5244163AC}"/>
          </ac:spMkLst>
        </pc:spChg>
        <pc:spChg chg="mod">
          <ac:chgData name="James Turner (2304088)" userId="0db39348-4e77-45f0-8078-86ec7f57d6f2" providerId="ADAL" clId="{88741951-6570-4B47-9B01-AD502873E012}" dt="2026-01-11T12:28:33.668" v="2893" actId="20577"/>
          <ac:spMkLst>
            <pc:docMk/>
            <pc:sldMk cId="1981336528" sldId="258"/>
            <ac:spMk id="4" creationId="{D05BC07D-4B2A-5A7D-2753-D7E5B3E1B101}"/>
          </ac:spMkLst>
        </pc:spChg>
        <pc:picChg chg="add mod">
          <ac:chgData name="James Turner (2304088)" userId="0db39348-4e77-45f0-8078-86ec7f57d6f2" providerId="ADAL" clId="{88741951-6570-4B47-9B01-AD502873E012}" dt="2026-01-11T12:27:56.133" v="2859" actId="14100"/>
          <ac:picMkLst>
            <pc:docMk/>
            <pc:sldMk cId="1981336528" sldId="258"/>
            <ac:picMk id="3" creationId="{B4E81BAF-D9F4-937E-E60F-436AAC66EB1F}"/>
          </ac:picMkLst>
        </pc:picChg>
        <pc:picChg chg="mod">
          <ac:chgData name="James Turner (2304088)" userId="0db39348-4e77-45f0-8078-86ec7f57d6f2" providerId="ADAL" clId="{88741951-6570-4B47-9B01-AD502873E012}" dt="2026-01-11T12:27:47.157" v="2856" actId="14100"/>
          <ac:picMkLst>
            <pc:docMk/>
            <pc:sldMk cId="1981336528" sldId="258"/>
            <ac:picMk id="6" creationId="{7C5FDB79-3C45-F621-F0D9-CBB575254687}"/>
          </ac:picMkLst>
        </pc:picChg>
      </pc:sldChg>
      <pc:sldChg chg="del">
        <pc:chgData name="James Turner (2304088)" userId="0db39348-4e77-45f0-8078-86ec7f57d6f2" providerId="ADAL" clId="{88741951-6570-4B47-9B01-AD502873E012}" dt="2026-01-11T12:28:15.258" v="2868" actId="2696"/>
        <pc:sldMkLst>
          <pc:docMk/>
          <pc:sldMk cId="631845143" sldId="259"/>
        </pc:sldMkLst>
      </pc:sldChg>
      <pc:sldChg chg="addSp modSp new mod">
        <pc:chgData name="James Turner (2304088)" userId="0db39348-4e77-45f0-8078-86ec7f57d6f2" providerId="ADAL" clId="{88741951-6570-4B47-9B01-AD502873E012}" dt="2026-01-11T12:44:22.816" v="3944" actId="20577"/>
        <pc:sldMkLst>
          <pc:docMk/>
          <pc:sldMk cId="3399324495" sldId="260"/>
        </pc:sldMkLst>
        <pc:spChg chg="mod">
          <ac:chgData name="James Turner (2304088)" userId="0db39348-4e77-45f0-8078-86ec7f57d6f2" providerId="ADAL" clId="{88741951-6570-4B47-9B01-AD502873E012}" dt="2026-01-11T09:11:34.408" v="33" actId="20577"/>
          <ac:spMkLst>
            <pc:docMk/>
            <pc:sldMk cId="3399324495" sldId="260"/>
            <ac:spMk id="2" creationId="{2A6D2F84-59BB-BE85-B147-A757885A6724}"/>
          </ac:spMkLst>
        </pc:spChg>
        <pc:spChg chg="mod">
          <ac:chgData name="James Turner (2304088)" userId="0db39348-4e77-45f0-8078-86ec7f57d6f2" providerId="ADAL" clId="{88741951-6570-4B47-9B01-AD502873E012}" dt="2026-01-11T09:56:05.994" v="78" actId="20577"/>
          <ac:spMkLst>
            <pc:docMk/>
            <pc:sldMk cId="3399324495" sldId="260"/>
            <ac:spMk id="3" creationId="{5831BB97-6288-DCAB-1E67-D04F1796BDB1}"/>
          </ac:spMkLst>
        </pc:spChg>
        <pc:spChg chg="add mod">
          <ac:chgData name="James Turner (2304088)" userId="0db39348-4e77-45f0-8078-86ec7f57d6f2" providerId="ADAL" clId="{88741951-6570-4B47-9B01-AD502873E012}" dt="2026-01-11T12:44:21.192" v="3943" actId="20577"/>
          <ac:spMkLst>
            <pc:docMk/>
            <pc:sldMk cId="3399324495" sldId="260"/>
            <ac:spMk id="16" creationId="{4CC1B68C-3C91-E979-5556-15FCDDDF2723}"/>
          </ac:spMkLst>
        </pc:spChg>
        <pc:spChg chg="add mod">
          <ac:chgData name="James Turner (2304088)" userId="0db39348-4e77-45f0-8078-86ec7f57d6f2" providerId="ADAL" clId="{88741951-6570-4B47-9B01-AD502873E012}" dt="2026-01-11T12:44:22.816" v="3944" actId="20577"/>
          <ac:spMkLst>
            <pc:docMk/>
            <pc:sldMk cId="3399324495" sldId="260"/>
            <ac:spMk id="17" creationId="{FCD3644B-B67A-1548-29AD-B786DDDC82EF}"/>
          </ac:spMkLst>
        </pc:spChg>
        <pc:spChg chg="add mod">
          <ac:chgData name="James Turner (2304088)" userId="0db39348-4e77-45f0-8078-86ec7f57d6f2" providerId="ADAL" clId="{88741951-6570-4B47-9B01-AD502873E012}" dt="2026-01-11T12:44:17.704" v="3940" actId="20577"/>
          <ac:spMkLst>
            <pc:docMk/>
            <pc:sldMk cId="3399324495" sldId="260"/>
            <ac:spMk id="18" creationId="{54F91AA4-0178-CFAA-AD66-74BF92B1DA22}"/>
          </ac:spMkLst>
        </pc:spChg>
        <pc:spChg chg="add mod">
          <ac:chgData name="James Turner (2304088)" userId="0db39348-4e77-45f0-8078-86ec7f57d6f2" providerId="ADAL" clId="{88741951-6570-4B47-9B01-AD502873E012}" dt="2026-01-11T12:44:18.615" v="3941" actId="20577"/>
          <ac:spMkLst>
            <pc:docMk/>
            <pc:sldMk cId="3399324495" sldId="260"/>
            <ac:spMk id="19" creationId="{CF3ED317-F8F3-68A7-E194-672192C03F97}"/>
          </ac:spMkLst>
        </pc:spChg>
        <pc:spChg chg="add mod">
          <ac:chgData name="James Turner (2304088)" userId="0db39348-4e77-45f0-8078-86ec7f57d6f2" providerId="ADAL" clId="{88741951-6570-4B47-9B01-AD502873E012}" dt="2026-01-11T12:44:15.912" v="3939" actId="20577"/>
          <ac:spMkLst>
            <pc:docMk/>
            <pc:sldMk cId="3399324495" sldId="260"/>
            <ac:spMk id="20" creationId="{36D520C0-49BA-D6A4-2F42-B76EDB5023F1}"/>
          </ac:spMkLst>
        </pc:spChg>
        <pc:spChg chg="add mod">
          <ac:chgData name="James Turner (2304088)" userId="0db39348-4e77-45f0-8078-86ec7f57d6f2" providerId="ADAL" clId="{88741951-6570-4B47-9B01-AD502873E012}" dt="2026-01-11T12:44:13.279" v="3938" actId="20577"/>
          <ac:spMkLst>
            <pc:docMk/>
            <pc:sldMk cId="3399324495" sldId="260"/>
            <ac:spMk id="21" creationId="{0630B7B0-E156-FD81-1E69-1C334BF5EDB1}"/>
          </ac:spMkLst>
        </pc:spChg>
        <pc:picChg chg="add mod">
          <ac:chgData name="James Turner (2304088)" userId="0db39348-4e77-45f0-8078-86ec7f57d6f2" providerId="ADAL" clId="{88741951-6570-4B47-9B01-AD502873E012}" dt="2026-01-11T12:30:08.811" v="2894" actId="1076"/>
          <ac:picMkLst>
            <pc:docMk/>
            <pc:sldMk cId="3399324495" sldId="260"/>
            <ac:picMk id="5" creationId="{64C63D8D-8DD1-EE25-70B2-BC4242513781}"/>
          </ac:picMkLst>
        </pc:picChg>
        <pc:picChg chg="add mod">
          <ac:chgData name="James Turner (2304088)" userId="0db39348-4e77-45f0-8078-86ec7f57d6f2" providerId="ADAL" clId="{88741951-6570-4B47-9B01-AD502873E012}" dt="2026-01-11T12:30:15.338" v="2896" actId="14100"/>
          <ac:picMkLst>
            <pc:docMk/>
            <pc:sldMk cId="3399324495" sldId="260"/>
            <ac:picMk id="7" creationId="{CC0A8D7B-1F05-2238-0D22-3FBEF81ABA89}"/>
          </ac:picMkLst>
        </pc:picChg>
        <pc:picChg chg="add mod">
          <ac:chgData name="James Turner (2304088)" userId="0db39348-4e77-45f0-8078-86ec7f57d6f2" providerId="ADAL" clId="{88741951-6570-4B47-9B01-AD502873E012}" dt="2026-01-11T09:55:42.442" v="66" actId="14100"/>
          <ac:picMkLst>
            <pc:docMk/>
            <pc:sldMk cId="3399324495" sldId="260"/>
            <ac:picMk id="9" creationId="{A22A44E1-2CA2-C3DC-8766-037A037AE31B}"/>
          </ac:picMkLst>
        </pc:picChg>
        <pc:picChg chg="add mod">
          <ac:chgData name="James Turner (2304088)" userId="0db39348-4e77-45f0-8078-86ec7f57d6f2" providerId="ADAL" clId="{88741951-6570-4B47-9B01-AD502873E012}" dt="2026-01-11T12:30:18.675" v="2897" actId="14100"/>
          <ac:picMkLst>
            <pc:docMk/>
            <pc:sldMk cId="3399324495" sldId="260"/>
            <ac:picMk id="11" creationId="{4DFBAD7E-A9FC-5127-815E-5D81E346A623}"/>
          </ac:picMkLst>
        </pc:picChg>
        <pc:picChg chg="add mod">
          <ac:chgData name="James Turner (2304088)" userId="0db39348-4e77-45f0-8078-86ec7f57d6f2" providerId="ADAL" clId="{88741951-6570-4B47-9B01-AD502873E012}" dt="2026-01-11T12:35:03.807" v="2899" actId="14100"/>
          <ac:picMkLst>
            <pc:docMk/>
            <pc:sldMk cId="3399324495" sldId="260"/>
            <ac:picMk id="13" creationId="{45A7329C-A5A3-5E7D-1DD3-571A9021F55E}"/>
          </ac:picMkLst>
        </pc:picChg>
        <pc:picChg chg="add mod">
          <ac:chgData name="James Turner (2304088)" userId="0db39348-4e77-45f0-8078-86ec7f57d6f2" providerId="ADAL" clId="{88741951-6570-4B47-9B01-AD502873E012}" dt="2026-01-11T12:38:50.547" v="3278" actId="1076"/>
          <ac:picMkLst>
            <pc:docMk/>
            <pc:sldMk cId="3399324495" sldId="260"/>
            <ac:picMk id="15" creationId="{3946A49D-9C20-A1BC-FF33-5296B01CFDAE}"/>
          </ac:picMkLst>
        </pc:picChg>
      </pc:sldChg>
      <pc:sldChg chg="addSp delSp modSp new mod modClrScheme chgLayout">
        <pc:chgData name="James Turner (2304088)" userId="0db39348-4e77-45f0-8078-86ec7f57d6f2" providerId="ADAL" clId="{88741951-6570-4B47-9B01-AD502873E012}" dt="2026-01-11T12:23:47.273" v="2855" actId="20577"/>
        <pc:sldMkLst>
          <pc:docMk/>
          <pc:sldMk cId="3171478019" sldId="261"/>
        </pc:sldMkLst>
        <pc:spChg chg="mod ord">
          <ac:chgData name="James Turner (2304088)" userId="0db39348-4e77-45f0-8078-86ec7f57d6f2" providerId="ADAL" clId="{88741951-6570-4B47-9B01-AD502873E012}" dt="2026-01-11T12:20:42.867" v="2568" actId="700"/>
          <ac:spMkLst>
            <pc:docMk/>
            <pc:sldMk cId="3171478019" sldId="261"/>
            <ac:spMk id="2" creationId="{A9D0EEA5-B3C3-9B80-21AC-2A4C3FB7B2E4}"/>
          </ac:spMkLst>
        </pc:spChg>
        <pc:spChg chg="del mod">
          <ac:chgData name="James Turner (2304088)" userId="0db39348-4e77-45f0-8078-86ec7f57d6f2" providerId="ADAL" clId="{88741951-6570-4B47-9B01-AD502873E012}" dt="2026-01-11T10:24:56.444" v="138" actId="478"/>
          <ac:spMkLst>
            <pc:docMk/>
            <pc:sldMk cId="3171478019" sldId="261"/>
            <ac:spMk id="3" creationId="{E4709823-8A28-4233-8565-28CC48004603}"/>
          </ac:spMkLst>
        </pc:spChg>
        <pc:spChg chg="add del mod">
          <ac:chgData name="James Turner (2304088)" userId="0db39348-4e77-45f0-8078-86ec7f57d6f2" providerId="ADAL" clId="{88741951-6570-4B47-9B01-AD502873E012}" dt="2026-01-11T10:24:59.993" v="140" actId="21"/>
          <ac:spMkLst>
            <pc:docMk/>
            <pc:sldMk cId="3171478019" sldId="261"/>
            <ac:spMk id="7" creationId="{0AED6EDA-98BE-3D78-055F-21E8213FFC99}"/>
          </ac:spMkLst>
        </pc:spChg>
        <pc:spChg chg="add del mod">
          <ac:chgData name="James Turner (2304088)" userId="0db39348-4e77-45f0-8078-86ec7f57d6f2" providerId="ADAL" clId="{88741951-6570-4B47-9B01-AD502873E012}" dt="2026-01-11T10:53:52.059" v="1125" actId="478"/>
          <ac:spMkLst>
            <pc:docMk/>
            <pc:sldMk cId="3171478019" sldId="261"/>
            <ac:spMk id="8" creationId="{D11679EE-DEE4-D173-6827-15C23DA5C4E7}"/>
          </ac:spMkLst>
        </pc:spChg>
        <pc:spChg chg="add del mod">
          <ac:chgData name="James Turner (2304088)" userId="0db39348-4e77-45f0-8078-86ec7f57d6f2" providerId="ADAL" clId="{88741951-6570-4B47-9B01-AD502873E012}" dt="2026-01-11T10:53:55.531" v="1128" actId="478"/>
          <ac:spMkLst>
            <pc:docMk/>
            <pc:sldMk cId="3171478019" sldId="261"/>
            <ac:spMk id="9" creationId="{380FE50E-074E-3893-A8CE-3CD70B818EA3}"/>
          </ac:spMkLst>
        </pc:spChg>
        <pc:spChg chg="add del mod">
          <ac:chgData name="James Turner (2304088)" userId="0db39348-4e77-45f0-8078-86ec7f57d6f2" providerId="ADAL" clId="{88741951-6570-4B47-9B01-AD502873E012}" dt="2026-01-11T10:53:54.187" v="1127" actId="478"/>
          <ac:spMkLst>
            <pc:docMk/>
            <pc:sldMk cId="3171478019" sldId="261"/>
            <ac:spMk id="16" creationId="{BBC1384B-4379-51FD-5FD2-27E7B1C9F1DC}"/>
          </ac:spMkLst>
        </pc:spChg>
        <pc:spChg chg="add del mod">
          <ac:chgData name="James Turner (2304088)" userId="0db39348-4e77-45f0-8078-86ec7f57d6f2" providerId="ADAL" clId="{88741951-6570-4B47-9B01-AD502873E012}" dt="2026-01-11T10:53:13.781" v="1093" actId="478"/>
          <ac:spMkLst>
            <pc:docMk/>
            <pc:sldMk cId="3171478019" sldId="261"/>
            <ac:spMk id="17" creationId="{76DA93DE-FB09-97FC-DC20-97BD48C26558}"/>
          </ac:spMkLst>
        </pc:spChg>
        <pc:spChg chg="add del mod">
          <ac:chgData name="James Turner (2304088)" userId="0db39348-4e77-45f0-8078-86ec7f57d6f2" providerId="ADAL" clId="{88741951-6570-4B47-9B01-AD502873E012}" dt="2026-01-11T10:44:03.211" v="1092" actId="478"/>
          <ac:spMkLst>
            <pc:docMk/>
            <pc:sldMk cId="3171478019" sldId="261"/>
            <ac:spMk id="20" creationId="{1B679D79-7FDC-25AF-7ABB-69219C1E3D8E}"/>
          </ac:spMkLst>
        </pc:spChg>
        <pc:spChg chg="add del mod">
          <ac:chgData name="James Turner (2304088)" userId="0db39348-4e77-45f0-8078-86ec7f57d6f2" providerId="ADAL" clId="{88741951-6570-4B47-9B01-AD502873E012}" dt="2026-01-11T10:44:00.802" v="1089" actId="478"/>
          <ac:spMkLst>
            <pc:docMk/>
            <pc:sldMk cId="3171478019" sldId="261"/>
            <ac:spMk id="23" creationId="{4E9FC5D0-AB2F-3DF4-2D1B-091F9EBB43D2}"/>
          </ac:spMkLst>
        </pc:spChg>
        <pc:spChg chg="add del mod">
          <ac:chgData name="James Turner (2304088)" userId="0db39348-4e77-45f0-8078-86ec7f57d6f2" providerId="ADAL" clId="{88741951-6570-4B47-9B01-AD502873E012}" dt="2026-01-11T10:53:48.396" v="1122" actId="478"/>
          <ac:spMkLst>
            <pc:docMk/>
            <pc:sldMk cId="3171478019" sldId="261"/>
            <ac:spMk id="24" creationId="{6B52F0B6-A979-B3C3-1D88-AF325EA86A71}"/>
          </ac:spMkLst>
        </pc:spChg>
        <pc:spChg chg="add del mod ord">
          <ac:chgData name="James Turner (2304088)" userId="0db39348-4e77-45f0-8078-86ec7f57d6f2" providerId="ADAL" clId="{88741951-6570-4B47-9B01-AD502873E012}" dt="2026-01-11T12:20:33.604" v="2565" actId="478"/>
          <ac:spMkLst>
            <pc:docMk/>
            <pc:sldMk cId="3171478019" sldId="261"/>
            <ac:spMk id="25" creationId="{662AAEBA-E3BE-D179-47D6-A27FB3CC8488}"/>
          </ac:spMkLst>
        </pc:spChg>
        <pc:spChg chg="add del mod">
          <ac:chgData name="James Turner (2304088)" userId="0db39348-4e77-45f0-8078-86ec7f57d6f2" providerId="ADAL" clId="{88741951-6570-4B47-9B01-AD502873E012}" dt="2026-01-11T12:20:35.581" v="2566" actId="22"/>
          <ac:spMkLst>
            <pc:docMk/>
            <pc:sldMk cId="3171478019" sldId="261"/>
            <ac:spMk id="27" creationId="{CDF6771F-62CD-4EA9-3AD7-DA4F1F97C5FF}"/>
          </ac:spMkLst>
        </pc:spChg>
        <pc:spChg chg="add mod ord">
          <ac:chgData name="James Turner (2304088)" userId="0db39348-4e77-45f0-8078-86ec7f57d6f2" providerId="ADAL" clId="{88741951-6570-4B47-9B01-AD502873E012}" dt="2026-01-11T12:23:47.273" v="2855" actId="20577"/>
          <ac:spMkLst>
            <pc:docMk/>
            <pc:sldMk cId="3171478019" sldId="261"/>
            <ac:spMk id="30" creationId="{A9CC4B38-6057-AC68-CCB3-C5E615B0ECD0}"/>
          </ac:spMkLst>
        </pc:spChg>
        <pc:picChg chg="add del mod">
          <ac:chgData name="James Turner (2304088)" userId="0db39348-4e77-45f0-8078-86ec7f57d6f2" providerId="ADAL" clId="{88741951-6570-4B47-9B01-AD502873E012}" dt="2026-01-11T10:26:19.903" v="194" actId="478"/>
          <ac:picMkLst>
            <pc:docMk/>
            <pc:sldMk cId="3171478019" sldId="261"/>
            <ac:picMk id="5" creationId="{524275B3-20FB-8E60-AE66-66A1C6913996}"/>
          </ac:picMkLst>
        </pc:picChg>
        <pc:picChg chg="add del mod">
          <ac:chgData name="James Turner (2304088)" userId="0db39348-4e77-45f0-8078-86ec7f57d6f2" providerId="ADAL" clId="{88741951-6570-4B47-9B01-AD502873E012}" dt="2026-01-11T10:53:49.331" v="1124" actId="478"/>
          <ac:picMkLst>
            <pc:docMk/>
            <pc:sldMk cId="3171478019" sldId="261"/>
            <ac:picMk id="11" creationId="{FDAA58FF-C99C-EBB5-5C69-80C04D4343A5}"/>
          </ac:picMkLst>
        </pc:picChg>
        <pc:picChg chg="add del mod">
          <ac:chgData name="James Turner (2304088)" userId="0db39348-4e77-45f0-8078-86ec7f57d6f2" providerId="ADAL" clId="{88741951-6570-4B47-9B01-AD502873E012}" dt="2026-01-11T10:53:48.900" v="1123" actId="478"/>
          <ac:picMkLst>
            <pc:docMk/>
            <pc:sldMk cId="3171478019" sldId="261"/>
            <ac:picMk id="13" creationId="{EBF81F1E-B7F9-F64C-396F-9ECAEA141A09}"/>
          </ac:picMkLst>
        </pc:picChg>
        <pc:picChg chg="add del mod">
          <ac:chgData name="James Turner (2304088)" userId="0db39348-4e77-45f0-8078-86ec7f57d6f2" providerId="ADAL" clId="{88741951-6570-4B47-9B01-AD502873E012}" dt="2026-01-11T10:53:52.644" v="1126" actId="478"/>
          <ac:picMkLst>
            <pc:docMk/>
            <pc:sldMk cId="3171478019" sldId="261"/>
            <ac:picMk id="15" creationId="{826C0DD4-E183-05E3-F888-D9F5510BD6C3}"/>
          </ac:picMkLst>
        </pc:picChg>
        <pc:picChg chg="add del mod">
          <ac:chgData name="James Turner (2304088)" userId="0db39348-4e77-45f0-8078-86ec7f57d6f2" providerId="ADAL" clId="{88741951-6570-4B47-9B01-AD502873E012}" dt="2026-01-11T10:44:01.826" v="1091" actId="478"/>
          <ac:picMkLst>
            <pc:docMk/>
            <pc:sldMk cId="3171478019" sldId="261"/>
            <ac:picMk id="19" creationId="{4B2E83C5-75D4-CA74-349E-34BBA5B4EF57}"/>
          </ac:picMkLst>
        </pc:picChg>
        <pc:picChg chg="add del mod">
          <ac:chgData name="James Turner (2304088)" userId="0db39348-4e77-45f0-8078-86ec7f57d6f2" providerId="ADAL" clId="{88741951-6570-4B47-9B01-AD502873E012}" dt="2026-01-11T10:44:01.394" v="1090" actId="478"/>
          <ac:picMkLst>
            <pc:docMk/>
            <pc:sldMk cId="3171478019" sldId="261"/>
            <ac:picMk id="22" creationId="{29DA49A8-FCD4-00F5-EC03-FFA0F81735C6}"/>
          </ac:picMkLst>
        </pc:picChg>
        <pc:picChg chg="add mod ord">
          <ac:chgData name="James Turner (2304088)" userId="0db39348-4e77-45f0-8078-86ec7f57d6f2" providerId="ADAL" clId="{88741951-6570-4B47-9B01-AD502873E012}" dt="2026-01-11T12:20:42.867" v="2568" actId="700"/>
          <ac:picMkLst>
            <pc:docMk/>
            <pc:sldMk cId="3171478019" sldId="261"/>
            <ac:picMk id="29" creationId="{77372E26-EFF4-4A20-4A73-0CB51A118DA5}"/>
          </ac:picMkLst>
        </pc:picChg>
      </pc:sldChg>
      <pc:sldChg chg="modSp new mod">
        <pc:chgData name="James Turner (2304088)" userId="0db39348-4e77-45f0-8078-86ec7f57d6f2" providerId="ADAL" clId="{88741951-6570-4B47-9B01-AD502873E012}" dt="2026-01-11T11:48:48.828" v="2546" actId="27636"/>
        <pc:sldMkLst>
          <pc:docMk/>
          <pc:sldMk cId="1527991086" sldId="262"/>
        </pc:sldMkLst>
        <pc:spChg chg="mod">
          <ac:chgData name="James Turner (2304088)" userId="0db39348-4e77-45f0-8078-86ec7f57d6f2" providerId="ADAL" clId="{88741951-6570-4B47-9B01-AD502873E012}" dt="2026-01-11T10:56:21.841" v="1647" actId="20577"/>
          <ac:spMkLst>
            <pc:docMk/>
            <pc:sldMk cId="1527991086" sldId="262"/>
            <ac:spMk id="2" creationId="{379EEA1D-2AB0-C181-4363-9F13D1249165}"/>
          </ac:spMkLst>
        </pc:spChg>
        <pc:spChg chg="mod">
          <ac:chgData name="James Turner (2304088)" userId="0db39348-4e77-45f0-8078-86ec7f57d6f2" providerId="ADAL" clId="{88741951-6570-4B47-9B01-AD502873E012}" dt="2026-01-11T11:48:48.828" v="2546" actId="27636"/>
          <ac:spMkLst>
            <pc:docMk/>
            <pc:sldMk cId="1527991086" sldId="262"/>
            <ac:spMk id="3" creationId="{F220A42D-0822-F360-E0BB-827A727257B7}"/>
          </ac:spMkLst>
        </pc:spChg>
      </pc:sldChg>
      <pc:sldChg chg="new del">
        <pc:chgData name="James Turner (2304088)" userId="0db39348-4e77-45f0-8078-86ec7f57d6f2" providerId="ADAL" clId="{88741951-6570-4B47-9B01-AD502873E012}" dt="2026-01-11T11:02:22.007" v="1786" actId="2696"/>
        <pc:sldMkLst>
          <pc:docMk/>
          <pc:sldMk cId="30021065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E3282-8A8B-4D72-9514-16498B011CC6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4293C9-515D-49A8-9962-200FF4A22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34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4293C9-515D-49A8-9962-200FF4A22CD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6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7ADD1-1CE4-976A-6A70-AC2533EF69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E8D6FE-AD63-3DD5-F823-3D80384180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B3CEC9-5880-355F-14E4-3525FA1D1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DA82C-4178-4BFD-14A8-BFDC265E4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44A1C-4B8D-F7AE-9D32-AFEBDF71A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39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14EC4-6F98-A3C4-1757-176174884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FE5FD-A1EE-55DC-08FB-D10C1AB2F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E1B83-69B3-5F40-C1AC-C2927955E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C9C3E-2FF3-A237-B0A8-84203C845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A8911-5C51-F990-2DFF-375916D18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170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3068-66F3-AE9C-5E2E-6C6C3CB2B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9A155-5A64-CF6C-C91F-8B5A871F80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73AA9-8F1C-45D7-F847-0256D5423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A12F0-7373-E925-F710-DD3C76168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287-62C4-424A-6A9B-DE55E225F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214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A8B97-940B-62AD-E9BC-3C8DC90E1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1CAEF-870F-9B99-E31F-4DF983FDAC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17B6B-1079-2729-3469-5DAE4ED765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102242-204C-03BA-9554-BCC2E9AB3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786210-E42B-9379-8877-7F4356E84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906603-70BC-9933-AE9B-FE48F8983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7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CB9AA-8E8D-9197-1941-A618E6530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C1E2BB-20F1-F060-363F-0A53120AD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EE8B77-F82E-AD65-0712-CCC8725EB1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CC5EF4-57D3-6605-786D-7835E3941B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0454E6-D2C3-4BC4-D1DE-F6B56D69EC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8305E0-DC84-701B-14C2-0BD006C42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46AB48-2B6B-0F06-124C-B700F385D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1439BA-113F-DA59-56EB-DCC537C90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559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B93E8-D0C1-493A-0FE8-A5DCEFFCB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A1EE7A-5D5C-B7A8-C076-6251E70BE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C586AE-7051-14D3-F044-002C42826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DE0C74-E46C-2EF6-5203-2192C6C58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19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7B82A3-E1A2-7CD8-C294-AA66E465A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532864-BBFD-815D-9B8F-9C6EDD28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67074D-6044-1B8E-7C89-485F4F46C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04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4903D-8612-928C-C3FC-08ECE00CD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24309-045D-70CB-B95A-ED5AAE682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BF9FB3-3ADA-72C9-B57A-85970646E4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AFA6DC-403A-9C42-2CA1-E7A8DF772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0AC22B-2BE8-5D4C-14EB-85C04D856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9FB543-2705-EA92-82C5-A3CD03DDE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72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A53F1-6387-7E00-4F12-45BD8E6FB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2B520E-5FC1-F550-03A6-A133A7E26D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51A7B0-0FCD-9917-2486-7BD43679E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FD9D29-3DE5-52FB-164E-6E197F096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607C01-20CD-9BED-2418-0A180A67A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23148-14EF-1564-1BBA-A7D87A779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140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63E02-7208-BEBC-5E9F-61B38FDC8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152AA0-FD9C-9E9B-A188-4A330EFE9F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B1B3C-9094-715A-3641-A3B6EC402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7DF14F-C2E7-D98F-9B90-39F83F398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F31F0-6CEC-C81D-C526-EB0B959A7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729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690663-E370-109B-E38E-DEEFBF381B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503BB0-D626-0A9C-DE7C-7BD0B672B0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EB528-103F-B187-F2AF-D4F945588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DDA3A-C205-8B37-C1EB-7ADFBD01B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B54AF-D760-D2B4-AFA9-AA155F320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560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DD4AFA-ED81-FF02-5831-ADF770575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ACCFC-E4A3-7B72-2E0D-0BA7E62A8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32015-FE19-33A2-6C77-653DA27021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BFCA84-0BCC-4CCA-95E3-55A4AEA9D36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69A07-9821-7D9A-3317-029C2566B2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7BD9A-6C13-4C0B-3FC9-B41ED67F3C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C1FDA9-E4A7-4B23-9173-18998F910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14330-0D23-D631-5A7A-65082F4F76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Cyber Security (ACCB6000)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9A7409-7A48-9033-2F01-1217F5BBD1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James Turner - 2304088</a:t>
            </a:r>
          </a:p>
        </p:txBody>
      </p:sp>
    </p:spTree>
    <p:extLst>
      <p:ext uri="{BB962C8B-B14F-4D97-AF65-F5344CB8AC3E}">
        <p14:creationId xmlns:p14="http://schemas.microsoft.com/office/powerpoint/2010/main" val="3887849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1B25A-4E32-656E-4458-A091B556B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Kali Linux (Security Box) Connection and Set-up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9BCD46-E8F5-ADF6-9CE0-5C7B7C986307}"/>
              </a:ext>
            </a:extLst>
          </p:cNvPr>
          <p:cNvSpPr txBox="1"/>
          <p:nvPr/>
        </p:nvSpPr>
        <p:spPr>
          <a:xfrm>
            <a:off x="420928" y="5813456"/>
            <a:ext cx="4519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Kali to S-DC, ClientS1 and L-CD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E5E6D2C-08BB-F1D1-DAF3-E56B6FAE1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8825" y="1253331"/>
            <a:ext cx="3534385" cy="435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74D0E6-290F-BC9D-F962-9C6E472864AB}"/>
              </a:ext>
            </a:extLst>
          </p:cNvPr>
          <p:cNvSpPr txBox="1"/>
          <p:nvPr/>
        </p:nvSpPr>
        <p:spPr>
          <a:xfrm>
            <a:off x="6096000" y="5710518"/>
            <a:ext cx="4519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S-DC to Kali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7B0B2D-A5B9-83C7-AFEC-C5D651948D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253331"/>
            <a:ext cx="3452375" cy="456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366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33199-EE4B-9B47-D1BB-FED524416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Vulnerability assessment (Device and Port Discovery)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5FDB79-3C45-F621-F0D9-CBB57525468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825625"/>
            <a:ext cx="5181600" cy="203616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5BC07D-4B2A-5A7D-2753-D7E5B3E1B1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This command is a host discovery command, which identifies the hosts on the network.</a:t>
            </a:r>
          </a:p>
          <a:p>
            <a:r>
              <a:rPr lang="en-GB" sz="1400" dirty="0"/>
              <a:t>This is also called a “ping scan”, due to the fact it includes sending ICMP echo requests to each host.</a:t>
            </a:r>
          </a:p>
          <a:p>
            <a:r>
              <a:rPr lang="en-GB" sz="1400" dirty="0"/>
              <a:t>This command has shown that there are 3 devices on the 192.168.1.0/24 network (S-DC, ClientS1 and the Kali machine), and 1 device on the 192.168.2.0/24 network, (L-CD)</a:t>
            </a:r>
          </a:p>
          <a:p>
            <a:r>
              <a:rPr lang="en-GB" sz="1400" dirty="0"/>
              <a:t>The next command will initiate a system scan on all available open ports.</a:t>
            </a:r>
          </a:p>
          <a:p>
            <a:r>
              <a:rPr lang="en-GB" sz="1400" dirty="0"/>
              <a:t>This is known as  SYN scan, which determines port availability without full TCP connection, making it less likely to be detected.</a:t>
            </a:r>
          </a:p>
          <a:p>
            <a:r>
              <a:rPr lang="en-GB" sz="1400" dirty="0"/>
              <a:t>This scan showed several open and exploitable ports, as well as confirming that it is a Windows machine. These ports can be vulnerable to attacks, and the vulnerabilities will need to be covered</a:t>
            </a:r>
          </a:p>
          <a:p>
            <a:endParaRPr lang="en-GB" sz="1400" dirty="0"/>
          </a:p>
        </p:txBody>
      </p:sp>
      <p:pic>
        <p:nvPicPr>
          <p:cNvPr id="3" name="Content Placeholder 10">
            <a:extLst>
              <a:ext uri="{FF2B5EF4-FFF2-40B4-BE49-F238E27FC236}">
                <a16:creationId xmlns:a16="http://schemas.microsoft.com/office/drawing/2014/main" id="{B4E81BAF-D9F4-937E-E60F-436AAC66E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861786"/>
            <a:ext cx="5181600" cy="2996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336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D2F84-59BB-BE85-B147-A757885A6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Nessus Vulnerability Scan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1BB97-6288-DCAB-1E67-D04F1796BD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 – </a:t>
            </a:r>
          </a:p>
          <a:p>
            <a:endParaRPr lang="en-GB" dirty="0"/>
          </a:p>
          <a:p>
            <a:r>
              <a:rPr lang="en-GB" dirty="0"/>
              <a:t>Medium – </a:t>
            </a:r>
          </a:p>
          <a:p>
            <a:endParaRPr lang="en-GB" dirty="0"/>
          </a:p>
          <a:p>
            <a:r>
              <a:rPr lang="en-GB" dirty="0"/>
              <a:t>High -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63D8D-8DD1-EE25-70B2-BC42425137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7550" y="1816567"/>
            <a:ext cx="3553558" cy="4001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0A8D7B-1F05-2238-0D22-3FBEF81ABA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7550" y="2289945"/>
            <a:ext cx="3553558" cy="3429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2A44E1-2CA2-C3DC-8766-037A037AE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7231" y="2853267"/>
            <a:ext cx="3856734" cy="3524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DFBAD7E-A9FC-5127-815E-5D81E346A6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77230" y="3280733"/>
            <a:ext cx="3856733" cy="3715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5A7329C-A5A3-5E7D-1DD3-571A9021F5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7550" y="3947887"/>
            <a:ext cx="3553558" cy="33342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46A49D-9C20-A1BC-FF33-5296B01CFD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17550" y="4614731"/>
            <a:ext cx="8030696" cy="33342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CC1B68C-3C91-E979-5556-15FCDDDF2723}"/>
              </a:ext>
            </a:extLst>
          </p:cNvPr>
          <p:cNvSpPr txBox="1"/>
          <p:nvPr/>
        </p:nvSpPr>
        <p:spPr>
          <a:xfrm>
            <a:off x="5671107" y="3947887"/>
            <a:ext cx="6402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This feature allows intruders to log in to remote host via Username </a:t>
            </a:r>
            <a:r>
              <a:rPr lang="en-GB" sz="1400" dirty="0" err="1"/>
              <a:t>DefaultUserName</a:t>
            </a:r>
            <a:r>
              <a:rPr lang="en-GB" sz="1400" dirty="0"/>
              <a:t> and Password </a:t>
            </a:r>
            <a:r>
              <a:rPr lang="en-GB" sz="1400" dirty="0" err="1"/>
              <a:t>DefaultPassword</a:t>
            </a:r>
            <a:r>
              <a:rPr lang="en-GB" sz="1400" dirty="0"/>
              <a:t>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D3644B-B67A-1548-29AD-B786DDDC82EF}"/>
              </a:ext>
            </a:extLst>
          </p:cNvPr>
          <p:cNvSpPr txBox="1"/>
          <p:nvPr/>
        </p:nvSpPr>
        <p:spPr>
          <a:xfrm>
            <a:off x="2117550" y="5001275"/>
            <a:ext cx="7956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Due to missing or misconfigured registry keys, an unauthenticated remote user could exploit these configurations by sending special requests to execute arbitrary code on the host machine.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F91AA4-0178-CFAA-AD66-74BF92B1DA22}"/>
              </a:ext>
            </a:extLst>
          </p:cNvPr>
          <p:cNvSpPr txBox="1"/>
          <p:nvPr/>
        </p:nvSpPr>
        <p:spPr>
          <a:xfrm>
            <a:off x="6533963" y="2766765"/>
            <a:ext cx="568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This allows an attack called “</a:t>
            </a:r>
            <a:r>
              <a:rPr lang="en-GB" sz="1400" dirty="0" err="1"/>
              <a:t>pingpong</a:t>
            </a:r>
            <a:r>
              <a:rPr lang="en-GB" sz="1400" dirty="0"/>
              <a:t>”, which causes two machines with QOTD active to overwhelm each other and saturate the network.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3ED317-F8F3-68A7-E194-672192C03F97}"/>
              </a:ext>
            </a:extLst>
          </p:cNvPr>
          <p:cNvSpPr txBox="1"/>
          <p:nvPr/>
        </p:nvSpPr>
        <p:spPr>
          <a:xfrm>
            <a:off x="6604986" y="3280733"/>
            <a:ext cx="520231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This allowed service can facilitate DoS attacks, where machines continuously send data to each other, and consume network resources.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D520C0-49BA-D6A4-2F42-B76EDB5023F1}"/>
              </a:ext>
            </a:extLst>
          </p:cNvPr>
          <p:cNvSpPr txBox="1"/>
          <p:nvPr/>
        </p:nvSpPr>
        <p:spPr>
          <a:xfrm>
            <a:off x="5788240" y="2289945"/>
            <a:ext cx="6311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This allows the DCHP to provide information about a network layout, allowing a local attacker to become very familiar with the network and can lead to exploits.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30B7B0-E156-FD81-1E69-1C334BF5EDB1}"/>
              </a:ext>
            </a:extLst>
          </p:cNvPr>
          <p:cNvSpPr txBox="1"/>
          <p:nvPr/>
        </p:nvSpPr>
        <p:spPr>
          <a:xfrm>
            <a:off x="5671106" y="1816567"/>
            <a:ext cx="6520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This allows an attacker to know the set date on a machine, allowing assistance for time-sensitive authentication protocols.</a:t>
            </a:r>
          </a:p>
        </p:txBody>
      </p:sp>
    </p:spTree>
    <p:extLst>
      <p:ext uri="{BB962C8B-B14F-4D97-AF65-F5344CB8AC3E}">
        <p14:creationId xmlns:p14="http://schemas.microsoft.com/office/powerpoint/2010/main" val="3399324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0EEA5-B3C3-9B80-21AC-2A4C3FB7B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and Post-Exploitation</a:t>
            </a:r>
          </a:p>
        </p:txBody>
      </p:sp>
      <p:pic>
        <p:nvPicPr>
          <p:cNvPr id="29" name="Content Placeholder 28">
            <a:extLst>
              <a:ext uri="{FF2B5EF4-FFF2-40B4-BE49-F238E27FC236}">
                <a16:creationId xmlns:a16="http://schemas.microsoft.com/office/drawing/2014/main" id="{77372E26-EFF4-4A20-4A73-0CB51A118D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906436"/>
            <a:ext cx="5181600" cy="4189716"/>
          </a:xfrm>
        </p:spPr>
      </p:pic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A9CC4B38-6057-AC68-CCB3-C5E615B0EC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following command shows what a successful brute force attack would look like on the network</a:t>
            </a:r>
          </a:p>
          <a:p>
            <a:r>
              <a:rPr lang="en-GB" dirty="0"/>
              <a:t>The password is already given to ensure that the hydra attack will work, but will be able to work even if no password was already given</a:t>
            </a:r>
          </a:p>
        </p:txBody>
      </p:sp>
    </p:spTree>
    <p:extLst>
      <p:ext uri="{BB962C8B-B14F-4D97-AF65-F5344CB8AC3E}">
        <p14:creationId xmlns:p14="http://schemas.microsoft.com/office/powerpoint/2010/main" val="3171478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EEA1D-2AB0-C181-4363-9F13D1249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Implemented Security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0A42D-0822-F360-E0BB-827A72725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dirty="0"/>
              <a:t>High</a:t>
            </a:r>
          </a:p>
          <a:p>
            <a:pPr lvl="1"/>
            <a:r>
              <a:rPr lang="en-GB" sz="1600" dirty="0"/>
              <a:t>Windows SMB: </a:t>
            </a:r>
            <a:r>
              <a:rPr lang="en-GB" sz="1600" dirty="0" err="1"/>
              <a:t>Autologon</a:t>
            </a:r>
            <a:r>
              <a:rPr lang="en-GB" sz="1600" dirty="0"/>
              <a:t> Enabled</a:t>
            </a:r>
          </a:p>
          <a:p>
            <a:pPr lvl="2"/>
            <a:r>
              <a:rPr lang="en-GB" sz="1600" dirty="0"/>
              <a:t>The keys </a:t>
            </a:r>
            <a:r>
              <a:rPr lang="en-GB" sz="1600" dirty="0" err="1"/>
              <a:t>AutoAdminLogon</a:t>
            </a:r>
            <a:r>
              <a:rPr lang="en-GB" sz="1600" dirty="0"/>
              <a:t> and </a:t>
            </a:r>
            <a:r>
              <a:rPr lang="en-GB" sz="1600" dirty="0" err="1"/>
              <a:t>DefaultPassword</a:t>
            </a:r>
            <a:r>
              <a:rPr lang="en-GB" sz="1600" dirty="0"/>
              <a:t> were deleted</a:t>
            </a:r>
          </a:p>
          <a:p>
            <a:pPr lvl="1"/>
            <a:r>
              <a:rPr lang="en-GB" sz="1600" dirty="0" err="1"/>
              <a:t>WinVerifyTrust</a:t>
            </a:r>
            <a:r>
              <a:rPr lang="en-GB" sz="1600" dirty="0"/>
              <a:t> Signature Validation</a:t>
            </a:r>
          </a:p>
          <a:p>
            <a:pPr lvl="2"/>
            <a:r>
              <a:rPr lang="en-GB" sz="1600" dirty="0"/>
              <a:t>The registry values “</a:t>
            </a:r>
            <a:r>
              <a:rPr lang="en-GB" sz="1600" dirty="0" err="1"/>
              <a:t>EnableCertPaddingCheck</a:t>
            </a:r>
            <a:r>
              <a:rPr lang="en-GB" sz="1600" dirty="0"/>
              <a:t>” were added to the Wintrust\Config</a:t>
            </a:r>
          </a:p>
          <a:p>
            <a:r>
              <a:rPr lang="en-GB" sz="1600" dirty="0"/>
              <a:t>Medium</a:t>
            </a:r>
          </a:p>
          <a:p>
            <a:pPr lvl="1"/>
            <a:r>
              <a:rPr lang="en-GB" sz="1600" dirty="0"/>
              <a:t>Quote of the Day (QOTD) service detection</a:t>
            </a:r>
          </a:p>
          <a:p>
            <a:pPr lvl="2"/>
            <a:r>
              <a:rPr lang="en-GB" sz="1600" dirty="0" err="1"/>
              <a:t>EnableTCP</a:t>
            </a:r>
            <a:r>
              <a:rPr lang="en-GB" sz="1600" dirty="0"/>
              <a:t> and </a:t>
            </a:r>
            <a:r>
              <a:rPr lang="en-GB" sz="1600" dirty="0" err="1"/>
              <a:t>EnableUDP</a:t>
            </a:r>
            <a:r>
              <a:rPr lang="en-GB" sz="1600" dirty="0"/>
              <a:t> </a:t>
            </a:r>
            <a:r>
              <a:rPr lang="en-GB" sz="1600" dirty="0" err="1"/>
              <a:t>qotd</a:t>
            </a:r>
            <a:r>
              <a:rPr lang="en-GB" sz="1600" dirty="0"/>
              <a:t> have been changed to 0</a:t>
            </a:r>
          </a:p>
          <a:p>
            <a:pPr lvl="1"/>
            <a:r>
              <a:rPr lang="en-GB" sz="1600" dirty="0"/>
              <a:t>Echo Service Detection</a:t>
            </a:r>
          </a:p>
          <a:p>
            <a:pPr lvl="2"/>
            <a:r>
              <a:rPr lang="en-GB" sz="1600" dirty="0" err="1"/>
              <a:t>EnableTCP</a:t>
            </a:r>
            <a:r>
              <a:rPr lang="en-GB" sz="1600" dirty="0"/>
              <a:t> and </a:t>
            </a:r>
            <a:r>
              <a:rPr lang="en-GB" sz="1600" dirty="0" err="1"/>
              <a:t>EnableUDP</a:t>
            </a:r>
            <a:r>
              <a:rPr lang="en-GB" sz="1600" dirty="0"/>
              <a:t> echo have been changed to 0</a:t>
            </a:r>
          </a:p>
          <a:p>
            <a:r>
              <a:rPr lang="en-GB" sz="1600" dirty="0"/>
              <a:t>Low</a:t>
            </a:r>
          </a:p>
          <a:p>
            <a:pPr lvl="1"/>
            <a:r>
              <a:rPr lang="en-GB" sz="1600" dirty="0"/>
              <a:t>ICMP Timestamp Request Remote Date Disclosure</a:t>
            </a:r>
          </a:p>
          <a:p>
            <a:pPr lvl="2"/>
            <a:r>
              <a:rPr lang="en-GB" sz="1600" dirty="0"/>
              <a:t>Added rule “</a:t>
            </a:r>
            <a:r>
              <a:rPr lang="en-GB" sz="1600" dirty="0" err="1"/>
              <a:t>DisableTimestamp</a:t>
            </a:r>
            <a:r>
              <a:rPr lang="en-GB" sz="1600" dirty="0"/>
              <a:t> 1” to TCPIP\Parameters in HKLM (This is a common false positive result for windows environment, but was fixed just to be sure</a:t>
            </a:r>
          </a:p>
          <a:p>
            <a:pPr lvl="1"/>
            <a:r>
              <a:rPr lang="en-GB" sz="1600" dirty="0"/>
              <a:t>DHCP Server Detection</a:t>
            </a:r>
          </a:p>
          <a:p>
            <a:pPr lvl="2"/>
            <a:r>
              <a:rPr lang="en-GB" sz="1600" dirty="0"/>
              <a:t>I was unable to find a suitable way to fix this vulnerability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9910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5" ma:contentTypeDescription="Create a new document." ma:contentTypeScope="" ma:versionID="780e00c1e3438920b43bb16393e0ea6e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71d26039767f49a3272b822bbcc5b485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_activity" minOccurs="0"/>
                <xsd:element ref="ns3:MediaServiceDateTaken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9320DF7-EBCB-45A6-B6C8-CCE8FB34DB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7B6F7DC-BEAE-494D-9D84-C108BE001968}">
  <ds:schemaRefs>
    <ds:schemaRef ds:uri="bd2b2a82-bc2e-4fcc-b8ad-fd63686c78d2"/>
    <ds:schemaRef ds:uri="http://purl.org/dc/elements/1.1/"/>
    <ds:schemaRef ds:uri="http://schemas.microsoft.com/office/2006/documentManagement/types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d7316b1-23f1-480c-8fa6-cbf037f4db9c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2B73AB6-3455-4DEA-A6CC-1F5FEF111B1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497</Words>
  <Application>Microsoft Office PowerPoint</Application>
  <PresentationFormat>Widescreen</PresentationFormat>
  <Paragraphs>44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Advanced Cyber Security (ACCB6000)</vt:lpstr>
      <vt:lpstr>Kali Linux (Security Box) Connection and Set-up</vt:lpstr>
      <vt:lpstr>Vulnerability assessment (Device and Port Discovery)</vt:lpstr>
      <vt:lpstr>Nessus Vulnerability Scan Results</vt:lpstr>
      <vt:lpstr>Exploitation and Post-Exploitation</vt:lpstr>
      <vt:lpstr>Implemented Security Measures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Cyber Security (ACCB6000)</dc:title>
  <dc:creator>James Turner (2304088)</dc:creator>
  <cp:lastModifiedBy>James Turner (2304088)</cp:lastModifiedBy>
  <cp:revision>17</cp:revision>
  <dcterms:created xsi:type="dcterms:W3CDTF">2026-01-09T23:39:01Z</dcterms:created>
  <dcterms:modified xsi:type="dcterms:W3CDTF">2026-01-11T14:12:57Z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