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100" d="100"/>
          <a:sy n="100" d="100"/>
        </p:scale>
        <p:origin x="96" y="18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tin Locock" userId="e15b0232-237d-4436-a587-677fdd88485c" providerId="ADAL" clId="{8663BD03-51D6-442F-9CE1-E986621E5BA5}"/>
    <pc:docChg chg="addSld modSld">
      <pc:chgData name="Martin Locock" userId="e15b0232-237d-4436-a587-677fdd88485c" providerId="ADAL" clId="{8663BD03-51D6-442F-9CE1-E986621E5BA5}" dt="2026-09-10T10:08:03.007" v="163" actId="6549"/>
      <pc:docMkLst>
        <pc:docMk/>
      </pc:docMkLst>
      <pc:sldChg chg="modSp new mod">
        <pc:chgData name="Martin Locock" userId="e15b0232-237d-4436-a587-677fdd88485c" providerId="ADAL" clId="{8663BD03-51D6-442F-9CE1-E986621E5BA5}" dt="2026-09-10T10:08:03.007" v="163" actId="6549"/>
        <pc:sldMkLst>
          <pc:docMk/>
          <pc:sldMk cId="1119046356" sldId="263"/>
        </pc:sldMkLst>
        <pc:spChg chg="mod">
          <ac:chgData name="Martin Locock" userId="e15b0232-237d-4436-a587-677fdd88485c" providerId="ADAL" clId="{8663BD03-51D6-442F-9CE1-E986621E5BA5}" dt="2026-09-10T10:05:28.020" v="17" actId="20577"/>
          <ac:spMkLst>
            <pc:docMk/>
            <pc:sldMk cId="1119046356" sldId="263"/>
            <ac:spMk id="2" creationId="{F79B4468-3DDF-27B1-3DCF-3D25733092A4}"/>
          </ac:spMkLst>
        </pc:spChg>
        <pc:spChg chg="mod">
          <ac:chgData name="Martin Locock" userId="e15b0232-237d-4436-a587-677fdd88485c" providerId="ADAL" clId="{8663BD03-51D6-442F-9CE1-E986621E5BA5}" dt="2026-09-10T10:08:03.007" v="163" actId="6549"/>
          <ac:spMkLst>
            <pc:docMk/>
            <pc:sldMk cId="1119046356" sldId="263"/>
            <ac:spMk id="3" creationId="{8B152A38-95D8-9EEE-F2C3-2CB0D5668AD2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DF15A0-F6E6-F9FC-30A1-DA40D4A0E97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1E8E896-1F20-F4CD-34DE-85A421E4CC5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CFDDA7C-ED3D-F28D-90EC-2BA4B0992C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6C3E71-17BA-4DFD-A378-6F9E8926A4FB}" type="datetimeFigureOut">
              <a:rPr lang="en-GB" smtClean="0"/>
              <a:t>10/09/2026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4E22D3-2D52-F982-C80E-A49DB79C47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1DA8C7D-EE2A-D2AC-06A4-27C2842CC8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60B5AD-1FE5-4BAA-AE6C-29D6864833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3882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6F7663-96BA-DA85-B771-4FF4898A7D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EE3475-6355-2203-3DD7-1CE328DBBC2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B74DE8-4FD4-B33A-5E07-50820A5DA3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6C3E71-17BA-4DFD-A378-6F9E8926A4FB}" type="datetimeFigureOut">
              <a:rPr lang="en-GB" smtClean="0"/>
              <a:t>10/09/2026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018AF23-E03E-86BA-D99E-B669525524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E6CE2E0-3631-96BC-0888-B16BFA31B7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60B5AD-1FE5-4BAA-AE6C-29D6864833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48709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511712-6CA7-5041-F9DB-E22374EAD0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BDC3976-D18D-F521-EED7-AE434506AE9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07E314-D9D4-A78E-6B38-53582EF0B9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6C3E71-17BA-4DFD-A378-6F9E8926A4FB}" type="datetimeFigureOut">
              <a:rPr lang="en-GB" smtClean="0"/>
              <a:t>10/09/2026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2F8B5D-1BDD-F2C9-A71D-754711663E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F3A40C2-CE3F-1E7F-CF30-364B3A0815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60B5AD-1FE5-4BAA-AE6C-29D6864833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02161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3CFC04-E2D5-9AA6-097D-F0A0F4B357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B27A2D-FCF5-E2CF-8C7C-8E3CD6FD830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513E9B6-C23B-88EE-C8E8-DEF800A2C57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189FCB5-6A39-FB32-6C01-CF5B6F5BA6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6C3E71-17BA-4DFD-A378-6F9E8926A4FB}" type="datetimeFigureOut">
              <a:rPr lang="en-GB" smtClean="0"/>
              <a:t>10/09/2026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F96F19E-AE12-73E9-FADC-E7EE890747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5CFA7FD-50B3-ED78-FF75-13D2563F46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60B5AD-1FE5-4BAA-AE6C-29D6864833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417358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E1790F-9EEA-D86A-7F87-660C276EBA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FFA6DF3-CFC6-0D5E-33DB-65233C43C28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C41CA32-4207-3102-E6E3-ECB3A060049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2EE146C-7561-AB38-A15C-F9CDB9FAA40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58F3DB8-3C8D-2C3E-0DF5-02F25F01082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2DA08B1-8D28-C32A-8279-53ED005809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6C3E71-17BA-4DFD-A378-6F9E8926A4FB}" type="datetimeFigureOut">
              <a:rPr lang="en-GB" smtClean="0"/>
              <a:t>10/09/2026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75F935A-D461-66E7-01DF-CD69F8F979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CEEB53F-C034-448D-E1FA-E4BF6E2114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60B5AD-1FE5-4BAA-AE6C-29D6864833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14893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C2E796-9970-AD89-876B-11D2791C1D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BED3976-CD2A-CB5E-1AB7-34AA2BFCF4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6C3E71-17BA-4DFD-A378-6F9E8926A4FB}" type="datetimeFigureOut">
              <a:rPr lang="en-GB" smtClean="0"/>
              <a:t>10/09/2026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CCC44D1-1136-3680-D6C9-727D5C417A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8BCB57F-18F9-9F45-7CEF-34175888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60B5AD-1FE5-4BAA-AE6C-29D6864833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88954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00820BD-EB47-BC8E-D7AC-41C6B72C37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6C3E71-17BA-4DFD-A378-6F9E8926A4FB}" type="datetimeFigureOut">
              <a:rPr lang="en-GB" smtClean="0"/>
              <a:t>10/09/2026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E3CEE72-8C72-A558-2DD7-7B0FF7DDA3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8B5120D-4887-5A4E-5E18-EEE29FC27D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60B5AD-1FE5-4BAA-AE6C-29D6864833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04626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C08B41-9E94-9662-CD94-8063C0B409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8BA093-B16D-75CA-B119-B40ED4C8CD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B078AE2-7534-4345-71A2-3EA1A3BB17F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4F602DD-E488-E744-511F-0C2CD05A3D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6C3E71-17BA-4DFD-A378-6F9E8926A4FB}" type="datetimeFigureOut">
              <a:rPr lang="en-GB" smtClean="0"/>
              <a:t>10/09/2026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4838B76-8079-A2D3-D450-60F40A495F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DC393BD-F3E5-359B-5206-ABBEC9C2BD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60B5AD-1FE5-4BAA-AE6C-29D6864833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669286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1CB542-6DAC-64B3-54ED-64580CE2A3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AF4E170-2DB2-6943-D9E5-178DC950911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8041915-6DD5-1B1D-A07D-18D514DC87F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AF54EB3-D1F9-DE55-1210-8C31179EE2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6C3E71-17BA-4DFD-A378-6F9E8926A4FB}" type="datetimeFigureOut">
              <a:rPr lang="en-GB" smtClean="0"/>
              <a:t>10/09/2026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652D66E-6984-B465-9604-5889D8C436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176C02F-CB95-38E5-A09D-C13472202B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60B5AD-1FE5-4BAA-AE6C-29D6864833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64803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374F32-AB83-8B97-8ED9-CF00D5DC85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DCE1A5B-00FA-F22F-C401-10681C69DB6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288749-C2F4-9482-9570-C6A91369CC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6C3E71-17BA-4DFD-A378-6F9E8926A4FB}" type="datetimeFigureOut">
              <a:rPr lang="en-GB" smtClean="0"/>
              <a:t>10/09/2026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E8214C9-1A61-0A4F-E874-2EFF0F97FE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D927F91-63F7-6F4D-B983-EF179A29F8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60B5AD-1FE5-4BAA-AE6C-29D6864833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579768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683F4EF-0E90-E201-14F2-8FB4DF99965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276F0F0-D142-AA9E-EA1F-C7614207B79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248806E-9DDB-BA99-0EEE-12A88ACA6F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6C3E71-17BA-4DFD-A378-6F9E8926A4FB}" type="datetimeFigureOut">
              <a:rPr lang="en-GB" smtClean="0"/>
              <a:t>10/09/2026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936A060-7D89-F9E4-3968-723743D6FC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F8F08A2-78E3-D33A-9E17-39391ED067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60B5AD-1FE5-4BAA-AE6C-29D6864833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01696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94AB980-53A0-6082-A439-971DBB0E6A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32DEC6-6D7C-DD84-3EF7-F4493B7816B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7C15595-DC4D-B6DB-C3C7-B6800915850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56C3E71-17BA-4DFD-A378-6F9E8926A4FB}" type="datetimeFigureOut">
              <a:rPr lang="en-GB" smtClean="0"/>
              <a:t>10/09/2026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32876F-B4F0-076F-BDDB-C74403F359F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6E7BA8-F939-DF7B-0103-89AC169EB7C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560B5AD-1FE5-4BAA-AE6C-29D6864833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98266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B9BC0F-5510-B4F4-4852-1B024DA4B3E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2EB05E6-CB9D-5907-8590-C7C638155624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25E5302-BF38-37A9-FDD5-79D40720D86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5242" y="91765"/>
            <a:ext cx="7278116" cy="4448796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3DB48D46-61B6-A252-D35C-828ECA77550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09537" y="1122363"/>
            <a:ext cx="5383035" cy="36503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8583384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EAA621-D0FD-AF94-4F03-848B68FF39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808B9D-E9BC-2004-922E-9643A95B1FA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79A4D06-5D65-8590-5718-0E0BB79AA14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4744" y="365125"/>
            <a:ext cx="7421011" cy="46297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3419639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9A9544-66AE-0B68-4F2E-848E1EFE0E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B8D01C-5C4F-DD3F-5901-F8C37234418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4C626FA-137E-B72C-1752-A82E2BC40EF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84387" y="929923"/>
            <a:ext cx="7268589" cy="43440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505012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8D1898-18FE-4CF7-8CB4-6ECE45F3CF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0C1122-BB9E-E58E-A519-15D537DD694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34E70C9-AB74-B365-F4A9-46F0952E67C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585" y="875432"/>
            <a:ext cx="6403990" cy="5301531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6FE23AD8-5C07-CD27-60F4-2CCC34D9979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09571" y="761999"/>
            <a:ext cx="6268666" cy="54904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522295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2FD66C-88F1-A898-3695-C89D74A8E9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D6CC52-14F8-0491-E144-4771DB8010D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964EE7B-6FA2-4221-9CE4-3A2758D5974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8319" y="456866"/>
            <a:ext cx="3839111" cy="4782217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D3380A59-72F3-7315-9A9B-C47C15A33BF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62692" y="365125"/>
            <a:ext cx="3219171" cy="5235575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527347CE-403D-E611-F4B7-E56EF794C63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657584" y="365125"/>
            <a:ext cx="3696216" cy="55157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676826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357EA5-F005-8041-E0D4-5C2CFA04A6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5D58B4-B0BB-1B30-9920-C97C02E5FFF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53C2F54-7F13-1261-60FB-96FC992688C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2642" y="809974"/>
            <a:ext cx="3696216" cy="319132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F7997E29-A51D-FC81-59E6-88BE37FD16F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95850" y="681037"/>
            <a:ext cx="7296150" cy="45352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7291164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D094A7-2B4D-77FB-3251-0FD381581A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9" name="Content Placeholder 8">
            <a:extLst>
              <a:ext uri="{FF2B5EF4-FFF2-40B4-BE49-F238E27FC236}">
                <a16:creationId xmlns:a16="http://schemas.microsoft.com/office/drawing/2014/main" id="{7D3EBBF4-F493-FF94-F86A-00466BA323E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033580" y="4749557"/>
            <a:ext cx="3686689" cy="1743318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0D243167-2FD6-A0B9-94B2-990CD9B2CA6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16513" y="1580433"/>
            <a:ext cx="3829584" cy="2010056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80B6A208-38E8-26AF-F7C2-A7837888A61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6210" y="1142206"/>
            <a:ext cx="3610479" cy="31151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959917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9B4468-3DDF-27B1-3DCF-3D25733092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Discussion points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152A38-95D8-9EEE-F2C3-2CB0D5668AD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How to interpret a unique object</a:t>
            </a:r>
          </a:p>
          <a:p>
            <a:r>
              <a:rPr lang="en-GB" dirty="0"/>
              <a:t>Meaning and symbolism</a:t>
            </a:r>
          </a:p>
          <a:p>
            <a:r>
              <a:rPr lang="en-GB" dirty="0"/>
              <a:t>Representation and reality</a:t>
            </a:r>
          </a:p>
          <a:p>
            <a:r>
              <a:rPr lang="en-GB" dirty="0"/>
              <a:t>Social change and reinforcement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1904635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18</Words>
  <Application>Microsoft Office PowerPoint</Application>
  <PresentationFormat>Widescreen</PresentationFormat>
  <Paragraphs>5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Aptos</vt:lpstr>
      <vt:lpstr>Aptos Display</vt:lpstr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Discussion points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Martin Locock</dc:creator>
  <cp:lastModifiedBy>Martin Locock</cp:lastModifiedBy>
  <cp:revision>1</cp:revision>
  <dcterms:created xsi:type="dcterms:W3CDTF">2026-09-10T09:51:22Z</dcterms:created>
  <dcterms:modified xsi:type="dcterms:W3CDTF">2026-09-10T10:08:05Z</dcterms:modified>
</cp:coreProperties>
</file>