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64" r:id="rId5"/>
    <p:sldId id="312" r:id="rId6"/>
    <p:sldId id="313" r:id="rId7"/>
    <p:sldId id="314" r:id="rId8"/>
    <p:sldId id="315" r:id="rId9"/>
    <p:sldId id="316" r:id="rId10"/>
    <p:sldId id="317" r:id="rId11"/>
    <p:sldId id="319" r:id="rId12"/>
    <p:sldId id="320" r:id="rId13"/>
    <p:sldId id="32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1309B3-DA3C-49D7-A967-D18BCBD0571D}" v="92" dt="2022-05-04T14:19:46.4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204" autoAdjust="0"/>
    <p:restoredTop sz="94619" autoAdjust="0"/>
  </p:normalViewPr>
  <p:slideViewPr>
    <p:cSldViewPr snapToGrid="0">
      <p:cViewPr varScale="1">
        <p:scale>
          <a:sx n="82" d="100"/>
          <a:sy n="82" d="100"/>
        </p:scale>
        <p:origin x="71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bie Flavell" userId="730c56e0-6a44-42ab-a7aa-7e25f829e122" providerId="ADAL" clId="{A21309B3-DA3C-49D7-A967-D18BCBD0571D}"/>
    <pc:docChg chg="undo custSel addSld delSld modSld">
      <pc:chgData name="Abbie Flavell" userId="730c56e0-6a44-42ab-a7aa-7e25f829e122" providerId="ADAL" clId="{A21309B3-DA3C-49D7-A967-D18BCBD0571D}" dt="2022-05-04T14:05:00.419" v="1809" actId="478"/>
      <pc:docMkLst>
        <pc:docMk/>
      </pc:docMkLst>
      <pc:sldChg chg="addSp delSp modSp mod delAnim modAnim">
        <pc:chgData name="Abbie Flavell" userId="730c56e0-6a44-42ab-a7aa-7e25f829e122" providerId="ADAL" clId="{A21309B3-DA3C-49D7-A967-D18BCBD0571D}" dt="2022-05-04T14:05:00.419" v="1809" actId="478"/>
        <pc:sldMkLst>
          <pc:docMk/>
          <pc:sldMk cId="42028081" sldId="264"/>
        </pc:sldMkLst>
        <pc:spChg chg="mod">
          <ac:chgData name="Abbie Flavell" userId="730c56e0-6a44-42ab-a7aa-7e25f829e122" providerId="ADAL" clId="{A21309B3-DA3C-49D7-A967-D18BCBD0571D}" dt="2022-04-29T15:43:29.060" v="0" actId="27107"/>
          <ac:spMkLst>
            <pc:docMk/>
            <pc:sldMk cId="42028081" sldId="264"/>
            <ac:spMk id="2" creationId="{18C3B467-088C-4F3D-A9A7-105C4E1E20CD}"/>
          </ac:spMkLst>
        </pc:spChg>
        <pc:picChg chg="add del mod">
          <ac:chgData name="Abbie Flavell" userId="730c56e0-6a44-42ab-a7aa-7e25f829e122" providerId="ADAL" clId="{A21309B3-DA3C-49D7-A967-D18BCBD0571D}" dt="2022-05-04T14:05:00.419" v="1809" actId="478"/>
          <ac:picMkLst>
            <pc:docMk/>
            <pc:sldMk cId="42028081" sldId="264"/>
            <ac:picMk id="3" creationId="{11AFFB92-851D-4B77-BC9F-A555AAEF5999}"/>
          </ac:picMkLst>
        </pc:picChg>
      </pc:sldChg>
      <pc:sldChg chg="addSp delSp modSp mod delAnim modAnim">
        <pc:chgData name="Abbie Flavell" userId="730c56e0-6a44-42ab-a7aa-7e25f829e122" providerId="ADAL" clId="{A21309B3-DA3C-49D7-A967-D18BCBD0571D}" dt="2022-05-04T14:04:43.205" v="1808" actId="478"/>
        <pc:sldMkLst>
          <pc:docMk/>
          <pc:sldMk cId="3192257811" sldId="312"/>
        </pc:sldMkLst>
        <pc:spChg chg="mod">
          <ac:chgData name="Abbie Flavell" userId="730c56e0-6a44-42ab-a7aa-7e25f829e122" providerId="ADAL" clId="{A21309B3-DA3C-49D7-A967-D18BCBD0571D}" dt="2022-04-30T15:26:26.156" v="1371" actId="5793"/>
          <ac:spMkLst>
            <pc:docMk/>
            <pc:sldMk cId="3192257811" sldId="312"/>
            <ac:spMk id="5" creationId="{2B6D5AE2-5158-4BC9-850F-D80EEF5C8AD5}"/>
          </ac:spMkLst>
        </pc:spChg>
        <pc:picChg chg="add del mod">
          <ac:chgData name="Abbie Flavell" userId="730c56e0-6a44-42ab-a7aa-7e25f829e122" providerId="ADAL" clId="{A21309B3-DA3C-49D7-A967-D18BCBD0571D}" dt="2022-05-04T14:04:43.205" v="1808" actId="478"/>
          <ac:picMkLst>
            <pc:docMk/>
            <pc:sldMk cId="3192257811" sldId="312"/>
            <ac:picMk id="3" creationId="{4ABFECAD-7F6E-4F5C-A555-AF1DE822D2D0}"/>
          </ac:picMkLst>
        </pc:picChg>
      </pc:sldChg>
      <pc:sldChg chg="addSp delSp modSp mod">
        <pc:chgData name="Abbie Flavell" userId="730c56e0-6a44-42ab-a7aa-7e25f829e122" providerId="ADAL" clId="{A21309B3-DA3C-49D7-A967-D18BCBD0571D}" dt="2022-05-04T13:40:39.302" v="1771" actId="1076"/>
        <pc:sldMkLst>
          <pc:docMk/>
          <pc:sldMk cId="1165678906" sldId="313"/>
        </pc:sldMkLst>
        <pc:spChg chg="mod">
          <ac:chgData name="Abbie Flavell" userId="730c56e0-6a44-42ab-a7aa-7e25f829e122" providerId="ADAL" clId="{A21309B3-DA3C-49D7-A967-D18BCBD0571D}" dt="2022-05-04T13:40:39.302" v="1771" actId="1076"/>
          <ac:spMkLst>
            <pc:docMk/>
            <pc:sldMk cId="1165678906" sldId="313"/>
            <ac:spMk id="4" creationId="{8C4BC343-DD03-4360-9F2F-F1E9DA029D68}"/>
          </ac:spMkLst>
        </pc:spChg>
        <pc:spChg chg="mod">
          <ac:chgData name="Abbie Flavell" userId="730c56e0-6a44-42ab-a7aa-7e25f829e122" providerId="ADAL" clId="{A21309B3-DA3C-49D7-A967-D18BCBD0571D}" dt="2022-05-04T13:39:59.881" v="1760" actId="1076"/>
          <ac:spMkLst>
            <pc:docMk/>
            <pc:sldMk cId="1165678906" sldId="313"/>
            <ac:spMk id="6" creationId="{8AAA4396-5D46-4FCF-B9BC-4600ED75D93B}"/>
          </ac:spMkLst>
        </pc:spChg>
        <pc:spChg chg="mod">
          <ac:chgData name="Abbie Flavell" userId="730c56e0-6a44-42ab-a7aa-7e25f829e122" providerId="ADAL" clId="{A21309B3-DA3C-49D7-A967-D18BCBD0571D}" dt="2022-05-04T13:40:02.440" v="1761" actId="1076"/>
          <ac:spMkLst>
            <pc:docMk/>
            <pc:sldMk cId="1165678906" sldId="313"/>
            <ac:spMk id="7" creationId="{34C9B96B-CDB0-42B4-B24D-5F8EE13E1027}"/>
          </ac:spMkLst>
        </pc:spChg>
        <pc:spChg chg="add mod">
          <ac:chgData name="Abbie Flavell" userId="730c56e0-6a44-42ab-a7aa-7e25f829e122" providerId="ADAL" clId="{A21309B3-DA3C-49D7-A967-D18BCBD0571D}" dt="2022-04-29T15:55:39.390" v="78" actId="1076"/>
          <ac:spMkLst>
            <pc:docMk/>
            <pc:sldMk cId="1165678906" sldId="313"/>
            <ac:spMk id="12" creationId="{C12C724E-7D0A-40C9-B158-CF58AF5FEF52}"/>
          </ac:spMkLst>
        </pc:spChg>
        <pc:spChg chg="add mod">
          <ac:chgData name="Abbie Flavell" userId="730c56e0-6a44-42ab-a7aa-7e25f829e122" providerId="ADAL" clId="{A21309B3-DA3C-49D7-A967-D18BCBD0571D}" dt="2022-05-04T13:40:14.715" v="1764" actId="14100"/>
          <ac:spMkLst>
            <pc:docMk/>
            <pc:sldMk cId="1165678906" sldId="313"/>
            <ac:spMk id="14" creationId="{DF0BF8F7-27A0-4B49-B8F9-D8661E7AE8D8}"/>
          </ac:spMkLst>
        </pc:spChg>
        <pc:spChg chg="del mod">
          <ac:chgData name="Abbie Flavell" userId="730c56e0-6a44-42ab-a7aa-7e25f829e122" providerId="ADAL" clId="{A21309B3-DA3C-49D7-A967-D18BCBD0571D}" dt="2022-04-29T16:00:37.561" v="210" actId="478"/>
          <ac:spMkLst>
            <pc:docMk/>
            <pc:sldMk cId="1165678906" sldId="313"/>
            <ac:spMk id="15" creationId="{A767E149-77ED-447B-8CA0-E945BA308F9A}"/>
          </ac:spMkLst>
        </pc:spChg>
        <pc:picChg chg="mod">
          <ac:chgData name="Abbie Flavell" userId="730c56e0-6a44-42ab-a7aa-7e25f829e122" providerId="ADAL" clId="{A21309B3-DA3C-49D7-A967-D18BCBD0571D}" dt="2022-04-29T16:24:21.460" v="528" actId="14100"/>
          <ac:picMkLst>
            <pc:docMk/>
            <pc:sldMk cId="1165678906" sldId="313"/>
            <ac:picMk id="13" creationId="{0E4BD489-5CE6-4009-9DFE-761ACADB6D1E}"/>
          </ac:picMkLst>
        </pc:picChg>
      </pc:sldChg>
      <pc:sldChg chg="addSp delSp modSp mod">
        <pc:chgData name="Abbie Flavell" userId="730c56e0-6a44-42ab-a7aa-7e25f829e122" providerId="ADAL" clId="{A21309B3-DA3C-49D7-A967-D18BCBD0571D}" dt="2022-04-30T15:01:14.222" v="1141" actId="2711"/>
        <pc:sldMkLst>
          <pc:docMk/>
          <pc:sldMk cId="515469452" sldId="314"/>
        </pc:sldMkLst>
        <pc:spChg chg="mod">
          <ac:chgData name="Abbie Flavell" userId="730c56e0-6a44-42ab-a7aa-7e25f829e122" providerId="ADAL" clId="{A21309B3-DA3C-49D7-A967-D18BCBD0571D}" dt="2022-04-29T15:45:54.021" v="40" actId="20577"/>
          <ac:spMkLst>
            <pc:docMk/>
            <pc:sldMk cId="515469452" sldId="314"/>
            <ac:spMk id="2" creationId="{5DB7C0FA-E1E4-47AA-B4FC-D5891B6D12B9}"/>
          </ac:spMkLst>
        </pc:spChg>
        <pc:spChg chg="add mod">
          <ac:chgData name="Abbie Flavell" userId="730c56e0-6a44-42ab-a7aa-7e25f829e122" providerId="ADAL" clId="{A21309B3-DA3C-49D7-A967-D18BCBD0571D}" dt="2022-04-29T16:03:05.542" v="244" actId="1076"/>
          <ac:spMkLst>
            <pc:docMk/>
            <pc:sldMk cId="515469452" sldId="314"/>
            <ac:spMk id="3" creationId="{203530BE-04E8-456D-8F1C-DE3E4768CD9F}"/>
          </ac:spMkLst>
        </pc:spChg>
        <pc:spChg chg="add mod">
          <ac:chgData name="Abbie Flavell" userId="730c56e0-6a44-42ab-a7aa-7e25f829e122" providerId="ADAL" clId="{A21309B3-DA3C-49D7-A967-D18BCBD0571D}" dt="2022-04-29T17:21:09.099" v="1131" actId="20577"/>
          <ac:spMkLst>
            <pc:docMk/>
            <pc:sldMk cId="515469452" sldId="314"/>
            <ac:spMk id="6" creationId="{78B219B2-0298-4F1F-99B3-3056472312D9}"/>
          </ac:spMkLst>
        </pc:spChg>
        <pc:spChg chg="mod">
          <ac:chgData name="Abbie Flavell" userId="730c56e0-6a44-42ab-a7aa-7e25f829e122" providerId="ADAL" clId="{A21309B3-DA3C-49D7-A967-D18BCBD0571D}" dt="2022-04-30T15:01:14.222" v="1141" actId="2711"/>
          <ac:spMkLst>
            <pc:docMk/>
            <pc:sldMk cId="515469452" sldId="314"/>
            <ac:spMk id="7" creationId="{8F2A82CE-1610-4EF9-B7DF-AAF9B7DD510F}"/>
          </ac:spMkLst>
        </pc:spChg>
        <pc:spChg chg="mod">
          <ac:chgData name="Abbie Flavell" userId="730c56e0-6a44-42ab-a7aa-7e25f829e122" providerId="ADAL" clId="{A21309B3-DA3C-49D7-A967-D18BCBD0571D}" dt="2022-04-29T16:19:28.763" v="397" actId="1076"/>
          <ac:spMkLst>
            <pc:docMk/>
            <pc:sldMk cId="515469452" sldId="314"/>
            <ac:spMk id="9" creationId="{60197FD0-9F9B-45A6-81D7-B6828617FC33}"/>
          </ac:spMkLst>
        </pc:spChg>
        <pc:spChg chg="del mod">
          <ac:chgData name="Abbie Flavell" userId="730c56e0-6a44-42ab-a7aa-7e25f829e122" providerId="ADAL" clId="{A21309B3-DA3C-49D7-A967-D18BCBD0571D}" dt="2022-04-29T16:06:21.645" v="390" actId="478"/>
          <ac:spMkLst>
            <pc:docMk/>
            <pc:sldMk cId="515469452" sldId="314"/>
            <ac:spMk id="14" creationId="{3FCF53ED-FA9F-4B4E-92F6-1C52E8C4B6FF}"/>
          </ac:spMkLst>
        </pc:spChg>
        <pc:picChg chg="del mod">
          <ac:chgData name="Abbie Flavell" userId="730c56e0-6a44-42ab-a7aa-7e25f829e122" providerId="ADAL" clId="{A21309B3-DA3C-49D7-A967-D18BCBD0571D}" dt="2022-04-29T16:19:10.962" v="394" actId="478"/>
          <ac:picMkLst>
            <pc:docMk/>
            <pc:sldMk cId="515469452" sldId="314"/>
            <ac:picMk id="4" creationId="{7E57AAC9-388C-4366-8262-8B1C60C9235C}"/>
          </ac:picMkLst>
        </pc:picChg>
        <pc:picChg chg="mod">
          <ac:chgData name="Abbie Flavell" userId="730c56e0-6a44-42ab-a7aa-7e25f829e122" providerId="ADAL" clId="{A21309B3-DA3C-49D7-A967-D18BCBD0571D}" dt="2022-04-29T16:23:59.321" v="526" actId="1076"/>
          <ac:picMkLst>
            <pc:docMk/>
            <pc:sldMk cId="515469452" sldId="314"/>
            <ac:picMk id="5" creationId="{C6DBB757-5AC7-46EE-85DA-ACDEC67BCD3E}"/>
          </ac:picMkLst>
        </pc:picChg>
        <pc:picChg chg="add mod">
          <ac:chgData name="Abbie Flavell" userId="730c56e0-6a44-42ab-a7aa-7e25f829e122" providerId="ADAL" clId="{A21309B3-DA3C-49D7-A967-D18BCBD0571D}" dt="2022-04-29T16:37:43.105" v="720" actId="1076"/>
          <ac:picMkLst>
            <pc:docMk/>
            <pc:sldMk cId="515469452" sldId="314"/>
            <ac:picMk id="1026" creationId="{373C2E16-1487-465D-8F0D-4CF8C9289972}"/>
          </ac:picMkLst>
        </pc:picChg>
      </pc:sldChg>
      <pc:sldChg chg="addSp delSp modSp mod">
        <pc:chgData name="Abbie Flavell" userId="730c56e0-6a44-42ab-a7aa-7e25f829e122" providerId="ADAL" clId="{A21309B3-DA3C-49D7-A967-D18BCBD0571D}" dt="2022-05-04T13:15:04.306" v="1562" actId="20577"/>
        <pc:sldMkLst>
          <pc:docMk/>
          <pc:sldMk cId="1860780264" sldId="315"/>
        </pc:sldMkLst>
        <pc:spChg chg="mod">
          <ac:chgData name="Abbie Flavell" userId="730c56e0-6a44-42ab-a7aa-7e25f829e122" providerId="ADAL" clId="{A21309B3-DA3C-49D7-A967-D18BCBD0571D}" dt="2022-04-29T16:29:33.237" v="552" actId="1076"/>
          <ac:spMkLst>
            <pc:docMk/>
            <pc:sldMk cId="1860780264" sldId="315"/>
            <ac:spMk id="2" creationId="{400CE028-06D3-45B1-9836-EB0581F286F7}"/>
          </ac:spMkLst>
        </pc:spChg>
        <pc:spChg chg="del">
          <ac:chgData name="Abbie Flavell" userId="730c56e0-6a44-42ab-a7aa-7e25f829e122" providerId="ADAL" clId="{A21309B3-DA3C-49D7-A967-D18BCBD0571D}" dt="2022-04-29T16:27:35.271" v="534" actId="478"/>
          <ac:spMkLst>
            <pc:docMk/>
            <pc:sldMk cId="1860780264" sldId="315"/>
            <ac:spMk id="6" creationId="{ABF5C19A-FCD5-45CA-AE97-71008E61EF23}"/>
          </ac:spMkLst>
        </pc:spChg>
        <pc:spChg chg="del">
          <ac:chgData name="Abbie Flavell" userId="730c56e0-6a44-42ab-a7aa-7e25f829e122" providerId="ADAL" clId="{A21309B3-DA3C-49D7-A967-D18BCBD0571D}" dt="2022-04-29T16:27:38.615" v="535" actId="478"/>
          <ac:spMkLst>
            <pc:docMk/>
            <pc:sldMk cId="1860780264" sldId="315"/>
            <ac:spMk id="8" creationId="{B2E0610D-F65B-47EE-87DF-AC6F0ECD88AA}"/>
          </ac:spMkLst>
        </pc:spChg>
        <pc:spChg chg="add mod">
          <ac:chgData name="Abbie Flavell" userId="730c56e0-6a44-42ab-a7aa-7e25f829e122" providerId="ADAL" clId="{A21309B3-DA3C-49D7-A967-D18BCBD0571D}" dt="2022-04-29T17:20:53.796" v="1130" actId="20577"/>
          <ac:spMkLst>
            <pc:docMk/>
            <pc:sldMk cId="1860780264" sldId="315"/>
            <ac:spMk id="10" creationId="{4F3C3B70-CF48-4B33-A64A-2F0A485CB0AF}"/>
          </ac:spMkLst>
        </pc:spChg>
        <pc:spChg chg="add mod">
          <ac:chgData name="Abbie Flavell" userId="730c56e0-6a44-42ab-a7aa-7e25f829e122" providerId="ADAL" clId="{A21309B3-DA3C-49D7-A967-D18BCBD0571D}" dt="2022-05-04T13:15:04.306" v="1562" actId="20577"/>
          <ac:spMkLst>
            <pc:docMk/>
            <pc:sldMk cId="1860780264" sldId="315"/>
            <ac:spMk id="12" creationId="{AAEB50E8-6F98-47DE-8BE6-8367273C1116}"/>
          </ac:spMkLst>
        </pc:spChg>
        <pc:spChg chg="add mod">
          <ac:chgData name="Abbie Flavell" userId="730c56e0-6a44-42ab-a7aa-7e25f829e122" providerId="ADAL" clId="{A21309B3-DA3C-49D7-A967-D18BCBD0571D}" dt="2022-05-04T13:10:44.032" v="1530" actId="1076"/>
          <ac:spMkLst>
            <pc:docMk/>
            <pc:sldMk cId="1860780264" sldId="315"/>
            <ac:spMk id="14" creationId="{12AC8909-8C81-41F6-8782-61447001B1A7}"/>
          </ac:spMkLst>
        </pc:spChg>
        <pc:picChg chg="mod">
          <ac:chgData name="Abbie Flavell" userId="730c56e0-6a44-42ab-a7aa-7e25f829e122" providerId="ADAL" clId="{A21309B3-DA3C-49D7-A967-D18BCBD0571D}" dt="2022-04-29T16:29:22.564" v="550" actId="1076"/>
          <ac:picMkLst>
            <pc:docMk/>
            <pc:sldMk cId="1860780264" sldId="315"/>
            <ac:picMk id="4" creationId="{32FC5102-F3C7-49E0-9273-69FD0F2101C0}"/>
          </ac:picMkLst>
        </pc:picChg>
        <pc:picChg chg="add del mod">
          <ac:chgData name="Abbie Flavell" userId="730c56e0-6a44-42ab-a7aa-7e25f829e122" providerId="ADAL" clId="{A21309B3-DA3C-49D7-A967-D18BCBD0571D}" dt="2022-04-29T16:35:18.813" v="714" actId="478"/>
          <ac:picMkLst>
            <pc:docMk/>
            <pc:sldMk cId="1860780264" sldId="315"/>
            <ac:picMk id="2050" creationId="{D3701945-CD75-4E81-BC92-5B13AF4812CD}"/>
          </ac:picMkLst>
        </pc:picChg>
        <pc:picChg chg="add mod">
          <ac:chgData name="Abbie Flavell" userId="730c56e0-6a44-42ab-a7aa-7e25f829e122" providerId="ADAL" clId="{A21309B3-DA3C-49D7-A967-D18BCBD0571D}" dt="2022-04-29T16:35:33.975" v="718" actId="14100"/>
          <ac:picMkLst>
            <pc:docMk/>
            <pc:sldMk cId="1860780264" sldId="315"/>
            <ac:picMk id="2052" creationId="{2580417D-5780-4224-85D2-9A6B04AE8656}"/>
          </ac:picMkLst>
        </pc:picChg>
        <pc:cxnChg chg="add mod">
          <ac:chgData name="Abbie Flavell" userId="730c56e0-6a44-42ab-a7aa-7e25f829e122" providerId="ADAL" clId="{A21309B3-DA3C-49D7-A967-D18BCBD0571D}" dt="2022-04-29T16:29:28.104" v="551" actId="14100"/>
          <ac:cxnSpMkLst>
            <pc:docMk/>
            <pc:sldMk cId="1860780264" sldId="315"/>
            <ac:cxnSpMk id="7" creationId="{93549DAE-A3DD-43EE-98D4-DBFF79BEA062}"/>
          </ac:cxnSpMkLst>
        </pc:cxnChg>
      </pc:sldChg>
      <pc:sldChg chg="addSp delSp modSp mod">
        <pc:chgData name="Abbie Flavell" userId="730c56e0-6a44-42ab-a7aa-7e25f829e122" providerId="ADAL" clId="{A21309B3-DA3C-49D7-A967-D18BCBD0571D}" dt="2022-04-30T15:52:17.816" v="1522" actId="1076"/>
        <pc:sldMkLst>
          <pc:docMk/>
          <pc:sldMk cId="3050035673" sldId="316"/>
        </pc:sldMkLst>
        <pc:spChg chg="mod">
          <ac:chgData name="Abbie Flavell" userId="730c56e0-6a44-42ab-a7aa-7e25f829e122" providerId="ADAL" clId="{A21309B3-DA3C-49D7-A967-D18BCBD0571D}" dt="2022-04-30T15:52:01.846" v="1518" actId="1076"/>
          <ac:spMkLst>
            <pc:docMk/>
            <pc:sldMk cId="3050035673" sldId="316"/>
            <ac:spMk id="2" creationId="{04174354-C66D-4361-B8C2-0A4ED5996D8A}"/>
          </ac:spMkLst>
        </pc:spChg>
        <pc:spChg chg="mod">
          <ac:chgData name="Abbie Flavell" userId="730c56e0-6a44-42ab-a7aa-7e25f829e122" providerId="ADAL" clId="{A21309B3-DA3C-49D7-A967-D18BCBD0571D}" dt="2022-04-30T15:49:19.587" v="1499" actId="1076"/>
          <ac:spMkLst>
            <pc:docMk/>
            <pc:sldMk cId="3050035673" sldId="316"/>
            <ac:spMk id="5" creationId="{476CC745-8220-4D0F-ADAE-6AC93B001CC9}"/>
          </ac:spMkLst>
        </pc:spChg>
        <pc:spChg chg="mod">
          <ac:chgData name="Abbie Flavell" userId="730c56e0-6a44-42ab-a7aa-7e25f829e122" providerId="ADAL" clId="{A21309B3-DA3C-49D7-A967-D18BCBD0571D}" dt="2022-04-30T15:49:19.587" v="1499" actId="1076"/>
          <ac:spMkLst>
            <pc:docMk/>
            <pc:sldMk cId="3050035673" sldId="316"/>
            <ac:spMk id="7" creationId="{8A60135D-9119-4700-A8A1-0DF66E90F7D4}"/>
          </ac:spMkLst>
        </pc:spChg>
        <pc:spChg chg="del">
          <ac:chgData name="Abbie Flavell" userId="730c56e0-6a44-42ab-a7aa-7e25f829e122" providerId="ADAL" clId="{A21309B3-DA3C-49D7-A967-D18BCBD0571D}" dt="2022-04-30T15:00:10.367" v="1133" actId="478"/>
          <ac:spMkLst>
            <pc:docMk/>
            <pc:sldMk cId="3050035673" sldId="316"/>
            <ac:spMk id="9" creationId="{97B54CFE-AD01-43AA-931C-0F87F36FA4A9}"/>
          </ac:spMkLst>
        </pc:spChg>
        <pc:spChg chg="del mod">
          <ac:chgData name="Abbie Flavell" userId="730c56e0-6a44-42ab-a7aa-7e25f829e122" providerId="ADAL" clId="{A21309B3-DA3C-49D7-A967-D18BCBD0571D}" dt="2022-04-30T15:48:52.989" v="1498" actId="478"/>
          <ac:spMkLst>
            <pc:docMk/>
            <pc:sldMk cId="3050035673" sldId="316"/>
            <ac:spMk id="11" creationId="{8050E85E-8F4B-4FB9-B87F-919C1825E520}"/>
          </ac:spMkLst>
        </pc:spChg>
        <pc:spChg chg="add mod">
          <ac:chgData name="Abbie Flavell" userId="730c56e0-6a44-42ab-a7aa-7e25f829e122" providerId="ADAL" clId="{A21309B3-DA3C-49D7-A967-D18BCBD0571D}" dt="2022-04-30T15:49:19.587" v="1499" actId="1076"/>
          <ac:spMkLst>
            <pc:docMk/>
            <pc:sldMk cId="3050035673" sldId="316"/>
            <ac:spMk id="12" creationId="{B4A57B63-E378-469E-8A43-C2F2F35EB8A8}"/>
          </ac:spMkLst>
        </pc:spChg>
        <pc:spChg chg="del">
          <ac:chgData name="Abbie Flavell" userId="730c56e0-6a44-42ab-a7aa-7e25f829e122" providerId="ADAL" clId="{A21309B3-DA3C-49D7-A967-D18BCBD0571D}" dt="2022-04-30T14:59:37.949" v="1132" actId="478"/>
          <ac:spMkLst>
            <pc:docMk/>
            <pc:sldMk cId="3050035673" sldId="316"/>
            <ac:spMk id="13" creationId="{3C8F7285-8EE3-4C57-BB67-E289EACE041B}"/>
          </ac:spMkLst>
        </pc:spChg>
        <pc:spChg chg="add mod">
          <ac:chgData name="Abbie Flavell" userId="730c56e0-6a44-42ab-a7aa-7e25f829e122" providerId="ADAL" clId="{A21309B3-DA3C-49D7-A967-D18BCBD0571D}" dt="2022-04-30T15:49:19.587" v="1499" actId="1076"/>
          <ac:spMkLst>
            <pc:docMk/>
            <pc:sldMk cId="3050035673" sldId="316"/>
            <ac:spMk id="14" creationId="{B3C66265-F0C0-483D-9EDF-EEA6086D1A69}"/>
          </ac:spMkLst>
        </pc:spChg>
        <pc:spChg chg="add mod">
          <ac:chgData name="Abbie Flavell" userId="730c56e0-6a44-42ab-a7aa-7e25f829e122" providerId="ADAL" clId="{A21309B3-DA3C-49D7-A967-D18BCBD0571D}" dt="2022-04-30T15:49:19.587" v="1499" actId="1076"/>
          <ac:spMkLst>
            <pc:docMk/>
            <pc:sldMk cId="3050035673" sldId="316"/>
            <ac:spMk id="15" creationId="{74864F39-BEB7-4EFD-A278-EDAD9C49F3F6}"/>
          </ac:spMkLst>
        </pc:spChg>
        <pc:spChg chg="add del mod">
          <ac:chgData name="Abbie Flavell" userId="730c56e0-6a44-42ab-a7aa-7e25f829e122" providerId="ADAL" clId="{A21309B3-DA3C-49D7-A967-D18BCBD0571D}" dt="2022-04-30T15:37:07.359" v="1387" actId="478"/>
          <ac:spMkLst>
            <pc:docMk/>
            <pc:sldMk cId="3050035673" sldId="316"/>
            <ac:spMk id="17" creationId="{4B81625C-D66C-42EF-8677-DC42DE7B9173}"/>
          </ac:spMkLst>
        </pc:spChg>
        <pc:spChg chg="add mod">
          <ac:chgData name="Abbie Flavell" userId="730c56e0-6a44-42ab-a7aa-7e25f829e122" providerId="ADAL" clId="{A21309B3-DA3C-49D7-A967-D18BCBD0571D}" dt="2022-04-30T15:49:19.587" v="1499" actId="1076"/>
          <ac:spMkLst>
            <pc:docMk/>
            <pc:sldMk cId="3050035673" sldId="316"/>
            <ac:spMk id="18" creationId="{FD3C9E3C-2C5C-4784-BEDD-CF313EE80268}"/>
          </ac:spMkLst>
        </pc:spChg>
        <pc:picChg chg="add mod">
          <ac:chgData name="Abbie Flavell" userId="730c56e0-6a44-42ab-a7aa-7e25f829e122" providerId="ADAL" clId="{A21309B3-DA3C-49D7-A967-D18BCBD0571D}" dt="2022-04-30T15:51:58.179" v="1517" actId="1076"/>
          <ac:picMkLst>
            <pc:docMk/>
            <pc:sldMk cId="3050035673" sldId="316"/>
            <ac:picMk id="20" creationId="{DA48C594-7713-4779-9C68-0DFADF5FB47C}"/>
          </ac:picMkLst>
        </pc:picChg>
        <pc:picChg chg="add mod">
          <ac:chgData name="Abbie Flavell" userId="730c56e0-6a44-42ab-a7aa-7e25f829e122" providerId="ADAL" clId="{A21309B3-DA3C-49D7-A967-D18BCBD0571D}" dt="2022-04-30T15:52:17.816" v="1522" actId="1076"/>
          <ac:picMkLst>
            <pc:docMk/>
            <pc:sldMk cId="3050035673" sldId="316"/>
            <ac:picMk id="22" creationId="{58722356-D964-448B-8867-47E6D9903B6F}"/>
          </ac:picMkLst>
        </pc:picChg>
        <pc:cxnChg chg="add mod">
          <ac:chgData name="Abbie Flavell" userId="730c56e0-6a44-42ab-a7aa-7e25f829e122" providerId="ADAL" clId="{A21309B3-DA3C-49D7-A967-D18BCBD0571D}" dt="2022-04-30T15:51:36.670" v="1512" actId="1076"/>
          <ac:cxnSpMkLst>
            <pc:docMk/>
            <pc:sldMk cId="3050035673" sldId="316"/>
            <ac:cxnSpMk id="8" creationId="{0C0E1245-744A-43BB-A8BF-DE9A9B6A05F9}"/>
          </ac:cxnSpMkLst>
        </pc:cxnChg>
      </pc:sldChg>
      <pc:sldChg chg="addSp delSp modSp mod">
        <pc:chgData name="Abbie Flavell" userId="730c56e0-6a44-42ab-a7aa-7e25f829e122" providerId="ADAL" clId="{A21309B3-DA3C-49D7-A967-D18BCBD0571D}" dt="2022-05-04T13:36:05.141" v="1715" actId="478"/>
        <pc:sldMkLst>
          <pc:docMk/>
          <pc:sldMk cId="2616285510" sldId="317"/>
        </pc:sldMkLst>
        <pc:spChg chg="add mod">
          <ac:chgData name="Abbie Flavell" userId="730c56e0-6a44-42ab-a7aa-7e25f829e122" providerId="ADAL" clId="{A21309B3-DA3C-49D7-A967-D18BCBD0571D}" dt="2022-05-04T13:33:57.743" v="1694"/>
          <ac:spMkLst>
            <pc:docMk/>
            <pc:sldMk cId="2616285510" sldId="317"/>
            <ac:spMk id="12" creationId="{0B29285F-F0C6-40FD-8A73-C96D2263B4E3}"/>
          </ac:spMkLst>
        </pc:spChg>
        <pc:spChg chg="add mod">
          <ac:chgData name="Abbie Flavell" userId="730c56e0-6a44-42ab-a7aa-7e25f829e122" providerId="ADAL" clId="{A21309B3-DA3C-49D7-A967-D18BCBD0571D}" dt="2022-05-04T13:34:02.608" v="1695"/>
          <ac:spMkLst>
            <pc:docMk/>
            <pc:sldMk cId="2616285510" sldId="317"/>
            <ac:spMk id="13" creationId="{B6C7F252-2727-4DE3-9F29-0FB55F8FF6C0}"/>
          </ac:spMkLst>
        </pc:spChg>
        <pc:spChg chg="del mod">
          <ac:chgData name="Abbie Flavell" userId="730c56e0-6a44-42ab-a7aa-7e25f829e122" providerId="ADAL" clId="{A21309B3-DA3C-49D7-A967-D18BCBD0571D}" dt="2022-05-04T13:36:05.141" v="1715" actId="478"/>
          <ac:spMkLst>
            <pc:docMk/>
            <pc:sldMk cId="2616285510" sldId="317"/>
            <ac:spMk id="14" creationId="{042355A2-7586-48A4-8AEA-ACDE50F4B17C}"/>
          </ac:spMkLst>
        </pc:spChg>
        <pc:spChg chg="add mod">
          <ac:chgData name="Abbie Flavell" userId="730c56e0-6a44-42ab-a7aa-7e25f829e122" providerId="ADAL" clId="{A21309B3-DA3C-49D7-A967-D18BCBD0571D}" dt="2022-05-04T13:34:33.241" v="1701" actId="1076"/>
          <ac:spMkLst>
            <pc:docMk/>
            <pc:sldMk cId="2616285510" sldId="317"/>
            <ac:spMk id="15" creationId="{1A712A42-461D-465F-AF47-9F01E921730F}"/>
          </ac:spMkLst>
        </pc:spChg>
        <pc:spChg chg="del mod">
          <ac:chgData name="Abbie Flavell" userId="730c56e0-6a44-42ab-a7aa-7e25f829e122" providerId="ADAL" clId="{A21309B3-DA3C-49D7-A967-D18BCBD0571D}" dt="2022-05-04T13:35:01.217" v="1705" actId="478"/>
          <ac:spMkLst>
            <pc:docMk/>
            <pc:sldMk cId="2616285510" sldId="317"/>
            <ac:spMk id="16" creationId="{97647E6F-5538-4F76-9E2E-FE4A5A4412D7}"/>
          </ac:spMkLst>
        </pc:spChg>
      </pc:sldChg>
      <pc:sldChg chg="addSp delSp modSp del mod">
        <pc:chgData name="Abbie Flavell" userId="730c56e0-6a44-42ab-a7aa-7e25f829e122" providerId="ADAL" clId="{A21309B3-DA3C-49D7-A967-D18BCBD0571D}" dt="2022-04-30T15:26:17.941" v="1369" actId="2696"/>
        <pc:sldMkLst>
          <pc:docMk/>
          <pc:sldMk cId="2681210744" sldId="318"/>
        </pc:sldMkLst>
        <pc:spChg chg="mod">
          <ac:chgData name="Abbie Flavell" userId="730c56e0-6a44-42ab-a7aa-7e25f829e122" providerId="ADAL" clId="{A21309B3-DA3C-49D7-A967-D18BCBD0571D}" dt="2022-04-29T16:39:55.637" v="777" actId="1076"/>
          <ac:spMkLst>
            <pc:docMk/>
            <pc:sldMk cId="2681210744" sldId="318"/>
            <ac:spMk id="2" creationId="{666A5D0F-9FC1-4A0F-A04A-F44D6F719F3C}"/>
          </ac:spMkLst>
        </pc:spChg>
        <pc:spChg chg="del">
          <ac:chgData name="Abbie Flavell" userId="730c56e0-6a44-42ab-a7aa-7e25f829e122" providerId="ADAL" clId="{A21309B3-DA3C-49D7-A967-D18BCBD0571D}" dt="2022-04-29T16:39:50.203" v="776" actId="478"/>
          <ac:spMkLst>
            <pc:docMk/>
            <pc:sldMk cId="2681210744" sldId="318"/>
            <ac:spMk id="3" creationId="{823C6FF3-E937-4EF7-A9DC-C1E242556B82}"/>
          </ac:spMkLst>
        </pc:spChg>
        <pc:spChg chg="add mod">
          <ac:chgData name="Abbie Flavell" userId="730c56e0-6a44-42ab-a7aa-7e25f829e122" providerId="ADAL" clId="{A21309B3-DA3C-49D7-A967-D18BCBD0571D}" dt="2022-04-29T17:14:51.722" v="1080" actId="1076"/>
          <ac:spMkLst>
            <pc:docMk/>
            <pc:sldMk cId="2681210744" sldId="318"/>
            <ac:spMk id="6" creationId="{ED394B50-B1E9-4278-82FD-ECA899E51DE8}"/>
          </ac:spMkLst>
        </pc:spChg>
        <pc:spChg chg="add mod">
          <ac:chgData name="Abbie Flavell" userId="730c56e0-6a44-42ab-a7aa-7e25f829e122" providerId="ADAL" clId="{A21309B3-DA3C-49D7-A967-D18BCBD0571D}" dt="2022-04-29T16:50:28.212" v="956" actId="1076"/>
          <ac:spMkLst>
            <pc:docMk/>
            <pc:sldMk cId="2681210744" sldId="318"/>
            <ac:spMk id="7" creationId="{C2AEA781-25A7-4699-8A5E-0B9FFB4353D9}"/>
          </ac:spMkLst>
        </pc:spChg>
        <pc:spChg chg="add mod">
          <ac:chgData name="Abbie Flavell" userId="730c56e0-6a44-42ab-a7aa-7e25f829e122" providerId="ADAL" clId="{A21309B3-DA3C-49D7-A967-D18BCBD0571D}" dt="2022-04-29T17:14:57.603" v="1081" actId="1076"/>
          <ac:spMkLst>
            <pc:docMk/>
            <pc:sldMk cId="2681210744" sldId="318"/>
            <ac:spMk id="9" creationId="{7C3D2FB2-0C40-488F-8DDC-5B7CDE5538ED}"/>
          </ac:spMkLst>
        </pc:spChg>
        <pc:spChg chg="add mod">
          <ac:chgData name="Abbie Flavell" userId="730c56e0-6a44-42ab-a7aa-7e25f829e122" providerId="ADAL" clId="{A21309B3-DA3C-49D7-A967-D18BCBD0571D}" dt="2022-04-29T17:15:08.172" v="1083" actId="14100"/>
          <ac:spMkLst>
            <pc:docMk/>
            <pc:sldMk cId="2681210744" sldId="318"/>
            <ac:spMk id="11" creationId="{E1F1BCB8-93C1-4EAE-8392-D4E7319C9882}"/>
          </ac:spMkLst>
        </pc:spChg>
        <pc:picChg chg="mod">
          <ac:chgData name="Abbie Flavell" userId="730c56e0-6a44-42ab-a7aa-7e25f829e122" providerId="ADAL" clId="{A21309B3-DA3C-49D7-A967-D18BCBD0571D}" dt="2022-04-29T17:15:50.539" v="1085" actId="1076"/>
          <ac:picMkLst>
            <pc:docMk/>
            <pc:sldMk cId="2681210744" sldId="318"/>
            <ac:picMk id="4" creationId="{551915DA-20CB-41B1-8788-CD09C821F2B1}"/>
          </ac:picMkLst>
        </pc:picChg>
        <pc:cxnChg chg="add mod">
          <ac:chgData name="Abbie Flavell" userId="730c56e0-6a44-42ab-a7aa-7e25f829e122" providerId="ADAL" clId="{A21309B3-DA3C-49D7-A967-D18BCBD0571D}" dt="2022-04-29T16:40:14.735" v="779" actId="1076"/>
          <ac:cxnSpMkLst>
            <pc:docMk/>
            <pc:sldMk cId="2681210744" sldId="318"/>
            <ac:cxnSpMk id="5" creationId="{BC89EEE1-7DCA-43E1-AD68-8C00E6657D7A}"/>
          </ac:cxnSpMkLst>
        </pc:cxnChg>
      </pc:sldChg>
      <pc:sldChg chg="addSp delSp modSp mod">
        <pc:chgData name="Abbie Flavell" userId="730c56e0-6a44-42ab-a7aa-7e25f829e122" providerId="ADAL" clId="{A21309B3-DA3C-49D7-A967-D18BCBD0571D}" dt="2022-05-04T13:37:19.080" v="1728" actId="478"/>
        <pc:sldMkLst>
          <pc:docMk/>
          <pc:sldMk cId="1938646994" sldId="319"/>
        </pc:sldMkLst>
        <pc:spChg chg="add del mod">
          <ac:chgData name="Abbie Flavell" userId="730c56e0-6a44-42ab-a7aa-7e25f829e122" providerId="ADAL" clId="{A21309B3-DA3C-49D7-A967-D18BCBD0571D}" dt="2022-05-04T13:37:19.080" v="1728" actId="478"/>
          <ac:spMkLst>
            <pc:docMk/>
            <pc:sldMk cId="1938646994" sldId="319"/>
            <ac:spMk id="11" creationId="{91998077-6ACE-4F04-978E-79CE147B2DA1}"/>
          </ac:spMkLst>
        </pc:spChg>
        <pc:spChg chg="del mod">
          <ac:chgData name="Abbie Flavell" userId="730c56e0-6a44-42ab-a7aa-7e25f829e122" providerId="ADAL" clId="{A21309B3-DA3C-49D7-A967-D18BCBD0571D}" dt="2022-05-04T13:34:46.248" v="1702" actId="478"/>
          <ac:spMkLst>
            <pc:docMk/>
            <pc:sldMk cId="1938646994" sldId="319"/>
            <ac:spMk id="13" creationId="{511F56EE-B1C3-4C06-B659-2D1BCE932A11}"/>
          </ac:spMkLst>
        </pc:spChg>
        <pc:spChg chg="add del mod">
          <ac:chgData name="Abbie Flavell" userId="730c56e0-6a44-42ab-a7aa-7e25f829e122" providerId="ADAL" clId="{A21309B3-DA3C-49D7-A967-D18BCBD0571D}" dt="2022-05-04T13:35:40.605" v="1712" actId="478"/>
          <ac:spMkLst>
            <pc:docMk/>
            <pc:sldMk cId="1938646994" sldId="319"/>
            <ac:spMk id="14" creationId="{13129DB5-416A-49BD-AA5D-7FB993C8D329}"/>
          </ac:spMkLst>
        </pc:spChg>
        <pc:spChg chg="add mod">
          <ac:chgData name="Abbie Flavell" userId="730c56e0-6a44-42ab-a7aa-7e25f829e122" providerId="ADAL" clId="{A21309B3-DA3C-49D7-A967-D18BCBD0571D}" dt="2022-05-04T13:34:51.013" v="1704" actId="1076"/>
          <ac:spMkLst>
            <pc:docMk/>
            <pc:sldMk cId="1938646994" sldId="319"/>
            <ac:spMk id="15" creationId="{A31FD8FD-F4D0-49DD-A52C-118A2ADE31B7}"/>
          </ac:spMkLst>
        </pc:spChg>
        <pc:spChg chg="add mod">
          <ac:chgData name="Abbie Flavell" userId="730c56e0-6a44-42ab-a7aa-7e25f829e122" providerId="ADAL" clId="{A21309B3-DA3C-49D7-A967-D18BCBD0571D}" dt="2022-05-04T13:35:12.245" v="1708"/>
          <ac:spMkLst>
            <pc:docMk/>
            <pc:sldMk cId="1938646994" sldId="319"/>
            <ac:spMk id="16" creationId="{B8936F5B-A587-4E45-B0AC-73F5638CEC7D}"/>
          </ac:spMkLst>
        </pc:spChg>
        <pc:picChg chg="mod">
          <ac:chgData name="Abbie Flavell" userId="730c56e0-6a44-42ab-a7aa-7e25f829e122" providerId="ADAL" clId="{A21309B3-DA3C-49D7-A967-D18BCBD0571D}" dt="2022-04-29T17:20:20.122" v="1123" actId="1076"/>
          <ac:picMkLst>
            <pc:docMk/>
            <pc:sldMk cId="1938646994" sldId="319"/>
            <ac:picMk id="8" creationId="{46768272-0F6A-4E58-A45C-F10D015D8952}"/>
          </ac:picMkLst>
        </pc:picChg>
      </pc:sldChg>
      <pc:sldChg chg="addSp delSp modSp mod">
        <pc:chgData name="Abbie Flavell" userId="730c56e0-6a44-42ab-a7aa-7e25f829e122" providerId="ADAL" clId="{A21309B3-DA3C-49D7-A967-D18BCBD0571D}" dt="2022-05-04T13:44:24.340" v="1801" actId="20577"/>
        <pc:sldMkLst>
          <pc:docMk/>
          <pc:sldMk cId="2810399278" sldId="320"/>
        </pc:sldMkLst>
        <pc:spChg chg="add del mod">
          <ac:chgData name="Abbie Flavell" userId="730c56e0-6a44-42ab-a7aa-7e25f829e122" providerId="ADAL" clId="{A21309B3-DA3C-49D7-A967-D18BCBD0571D}" dt="2022-05-04T13:34:07.911" v="1697" actId="478"/>
          <ac:spMkLst>
            <pc:docMk/>
            <pc:sldMk cId="2810399278" sldId="320"/>
            <ac:spMk id="4" creationId="{DA309826-8BCC-4CEF-8A05-D5D3E7C63BDE}"/>
          </ac:spMkLst>
        </pc:spChg>
        <pc:spChg chg="add del mod">
          <ac:chgData name="Abbie Flavell" userId="730c56e0-6a44-42ab-a7aa-7e25f829e122" providerId="ADAL" clId="{A21309B3-DA3C-49D7-A967-D18BCBD0571D}" dt="2022-05-04T13:34:06.386" v="1696" actId="478"/>
          <ac:spMkLst>
            <pc:docMk/>
            <pc:sldMk cId="2810399278" sldId="320"/>
            <ac:spMk id="11" creationId="{1E63AFE1-DC40-4CA3-8F29-0024C908AE2F}"/>
          </ac:spMkLst>
        </pc:spChg>
        <pc:spChg chg="add del mod">
          <ac:chgData name="Abbie Flavell" userId="730c56e0-6a44-42ab-a7aa-7e25f829e122" providerId="ADAL" clId="{A21309B3-DA3C-49D7-A967-D18BCBD0571D}" dt="2022-05-04T13:35:34.256" v="1711" actId="478"/>
          <ac:spMkLst>
            <pc:docMk/>
            <pc:sldMk cId="2810399278" sldId="320"/>
            <ac:spMk id="14" creationId="{08C9528F-03E9-4737-A693-5AE80E04772C}"/>
          </ac:spMkLst>
        </pc:spChg>
        <pc:spChg chg="add mod">
          <ac:chgData name="Abbie Flavell" userId="730c56e0-6a44-42ab-a7aa-7e25f829e122" providerId="ADAL" clId="{A21309B3-DA3C-49D7-A967-D18BCBD0571D}" dt="2022-05-04T13:43:46.347" v="1779" actId="1076"/>
          <ac:spMkLst>
            <pc:docMk/>
            <pc:sldMk cId="2810399278" sldId="320"/>
            <ac:spMk id="15" creationId="{C42B942F-445C-4DA8-9887-FC06B649B92F}"/>
          </ac:spMkLst>
        </pc:spChg>
        <pc:spChg chg="add mod">
          <ac:chgData name="Abbie Flavell" userId="730c56e0-6a44-42ab-a7aa-7e25f829e122" providerId="ADAL" clId="{A21309B3-DA3C-49D7-A967-D18BCBD0571D}" dt="2022-05-04T13:43:46.347" v="1779" actId="1076"/>
          <ac:spMkLst>
            <pc:docMk/>
            <pc:sldMk cId="2810399278" sldId="320"/>
            <ac:spMk id="16" creationId="{442E7F50-0735-42A0-9FC3-0918952CE49B}"/>
          </ac:spMkLst>
        </pc:spChg>
        <pc:spChg chg="add del mod">
          <ac:chgData name="Abbie Flavell" userId="730c56e0-6a44-42ab-a7aa-7e25f829e122" providerId="ADAL" clId="{A21309B3-DA3C-49D7-A967-D18BCBD0571D}" dt="2022-05-04T13:43:40.606" v="1778" actId="478"/>
          <ac:spMkLst>
            <pc:docMk/>
            <pc:sldMk cId="2810399278" sldId="320"/>
            <ac:spMk id="17" creationId="{B3DA3D39-B7FA-4164-BB41-75E954CCB845}"/>
          </ac:spMkLst>
        </pc:spChg>
        <pc:spChg chg="add mod">
          <ac:chgData name="Abbie Flavell" userId="730c56e0-6a44-42ab-a7aa-7e25f829e122" providerId="ADAL" clId="{A21309B3-DA3C-49D7-A967-D18BCBD0571D}" dt="2022-05-04T13:44:24.340" v="1801" actId="20577"/>
          <ac:spMkLst>
            <pc:docMk/>
            <pc:sldMk cId="2810399278" sldId="320"/>
            <ac:spMk id="19" creationId="{84B00BAA-0BF3-463E-8FA7-2E861C743A1F}"/>
          </ac:spMkLst>
        </pc:spChg>
        <pc:picChg chg="mod">
          <ac:chgData name="Abbie Flavell" userId="730c56e0-6a44-42ab-a7aa-7e25f829e122" providerId="ADAL" clId="{A21309B3-DA3C-49D7-A967-D18BCBD0571D}" dt="2022-05-04T13:33:46.054" v="1692" actId="1076"/>
          <ac:picMkLst>
            <pc:docMk/>
            <pc:sldMk cId="2810399278" sldId="320"/>
            <ac:picMk id="8" creationId="{46768272-0F6A-4E58-A45C-F10D015D8952}"/>
          </ac:picMkLst>
        </pc:picChg>
      </pc:sldChg>
      <pc:sldChg chg="addSp delSp modSp add mod">
        <pc:chgData name="Abbie Flavell" userId="730c56e0-6a44-42ab-a7aa-7e25f829e122" providerId="ADAL" clId="{A21309B3-DA3C-49D7-A967-D18BCBD0571D}" dt="2022-05-04T13:43:35.023" v="1777" actId="1076"/>
        <pc:sldMkLst>
          <pc:docMk/>
          <pc:sldMk cId="2146894959" sldId="321"/>
        </pc:sldMkLst>
        <pc:spChg chg="add del mod">
          <ac:chgData name="Abbie Flavell" userId="730c56e0-6a44-42ab-a7aa-7e25f829e122" providerId="ADAL" clId="{A21309B3-DA3C-49D7-A967-D18BCBD0571D}" dt="2022-05-04T13:36:55.283" v="1723" actId="478"/>
          <ac:spMkLst>
            <pc:docMk/>
            <pc:sldMk cId="2146894959" sldId="321"/>
            <ac:spMk id="3" creationId="{7AF15C1B-E9FD-4505-B61C-7C042D2C46EC}"/>
          </ac:spMkLst>
        </pc:spChg>
        <pc:spChg chg="add mod">
          <ac:chgData name="Abbie Flavell" userId="730c56e0-6a44-42ab-a7aa-7e25f829e122" providerId="ADAL" clId="{A21309B3-DA3C-49D7-A967-D18BCBD0571D}" dt="2022-05-04T13:43:29.241" v="1776" actId="1076"/>
          <ac:spMkLst>
            <pc:docMk/>
            <pc:sldMk cId="2146894959" sldId="321"/>
            <ac:spMk id="10" creationId="{05BEB21D-CCB8-4BEB-AEBD-111939EFCA5E}"/>
          </ac:spMkLst>
        </pc:spChg>
        <pc:spChg chg="add mod">
          <ac:chgData name="Abbie Flavell" userId="730c56e0-6a44-42ab-a7aa-7e25f829e122" providerId="ADAL" clId="{A21309B3-DA3C-49D7-A967-D18BCBD0571D}" dt="2022-05-04T13:43:29.241" v="1776" actId="1076"/>
          <ac:spMkLst>
            <pc:docMk/>
            <pc:sldMk cId="2146894959" sldId="321"/>
            <ac:spMk id="12" creationId="{ED5BE220-FC77-422F-A0CE-34ACA4E6C09D}"/>
          </ac:spMkLst>
        </pc:spChg>
        <pc:spChg chg="add mod">
          <ac:chgData name="Abbie Flavell" userId="730c56e0-6a44-42ab-a7aa-7e25f829e122" providerId="ADAL" clId="{A21309B3-DA3C-49D7-A967-D18BCBD0571D}" dt="2022-05-04T13:43:35.023" v="1777" actId="1076"/>
          <ac:spMkLst>
            <pc:docMk/>
            <pc:sldMk cId="2146894959" sldId="321"/>
            <ac:spMk id="13" creationId="{FE59DB05-665C-4DC9-ACAF-F00FAC062E6C}"/>
          </ac:spMkLst>
        </pc:spChg>
      </pc:sldChg>
    </pc:docChg>
  </pc:docChgLst>
  <pc:docChgLst>
    <pc:chgData name="Abbie Flavell (2107832)" userId="730c56e0-6a44-42ab-a7aa-7e25f829e122" providerId="ADAL" clId="{A21309B3-DA3C-49D7-A967-D18BCBD0571D}"/>
    <pc:docChg chg="modSld">
      <pc:chgData name="Abbie Flavell (2107832)" userId="730c56e0-6a44-42ab-a7aa-7e25f829e122" providerId="ADAL" clId="{A21309B3-DA3C-49D7-A967-D18BCBD0571D}" dt="2022-05-04T14:20:04.390" v="104" actId="1076"/>
      <pc:docMkLst>
        <pc:docMk/>
      </pc:docMkLst>
      <pc:sldChg chg="addSp modSp mod modTransition modAnim">
        <pc:chgData name="Abbie Flavell (2107832)" userId="730c56e0-6a44-42ab-a7aa-7e25f829e122" providerId="ADAL" clId="{A21309B3-DA3C-49D7-A967-D18BCBD0571D}" dt="2022-05-04T14:18:16.744" v="50"/>
        <pc:sldMkLst>
          <pc:docMk/>
          <pc:sldMk cId="42028081" sldId="264"/>
        </pc:sldMkLst>
        <pc:picChg chg="add mod">
          <ac:chgData name="Abbie Flavell (2107832)" userId="730c56e0-6a44-42ab-a7aa-7e25f829e122" providerId="ADAL" clId="{A21309B3-DA3C-49D7-A967-D18BCBD0571D}" dt="2022-05-04T14:11:10.407" v="7" actId="1076"/>
          <ac:picMkLst>
            <pc:docMk/>
            <pc:sldMk cId="42028081" sldId="264"/>
            <ac:picMk id="3" creationId="{BDCBC693-B880-7454-5AE4-4DE12B36BAE3}"/>
          </ac:picMkLst>
        </pc:picChg>
      </pc:sldChg>
      <pc:sldChg chg="addSp modSp mod modTransition modAnim">
        <pc:chgData name="Abbie Flavell (2107832)" userId="730c56e0-6a44-42ab-a7aa-7e25f829e122" providerId="ADAL" clId="{A21309B3-DA3C-49D7-A967-D18BCBD0571D}" dt="2022-05-04T14:18:19.022" v="51"/>
        <pc:sldMkLst>
          <pc:docMk/>
          <pc:sldMk cId="3192257811" sldId="312"/>
        </pc:sldMkLst>
        <pc:picChg chg="add mod">
          <ac:chgData name="Abbie Flavell (2107832)" userId="730c56e0-6a44-42ab-a7aa-7e25f829e122" providerId="ADAL" clId="{A21309B3-DA3C-49D7-A967-D18BCBD0571D}" dt="2022-05-04T14:11:28.571" v="11" actId="1076"/>
          <ac:picMkLst>
            <pc:docMk/>
            <pc:sldMk cId="3192257811" sldId="312"/>
            <ac:picMk id="3" creationId="{226AF8FB-E37C-891B-8F4F-6D983E71C910}"/>
          </ac:picMkLst>
        </pc:picChg>
      </pc:sldChg>
      <pc:sldChg chg="addSp modSp mod modTransition modAnim">
        <pc:chgData name="Abbie Flavell (2107832)" userId="730c56e0-6a44-42ab-a7aa-7e25f829e122" providerId="ADAL" clId="{A21309B3-DA3C-49D7-A967-D18BCBD0571D}" dt="2022-05-04T14:18:36.688" v="54"/>
        <pc:sldMkLst>
          <pc:docMk/>
          <pc:sldMk cId="1165678906" sldId="313"/>
        </pc:sldMkLst>
        <pc:picChg chg="add mod">
          <ac:chgData name="Abbie Flavell (2107832)" userId="730c56e0-6a44-42ab-a7aa-7e25f829e122" providerId="ADAL" clId="{A21309B3-DA3C-49D7-A967-D18BCBD0571D}" dt="2022-05-04T14:11:55.810" v="15" actId="1076"/>
          <ac:picMkLst>
            <pc:docMk/>
            <pc:sldMk cId="1165678906" sldId="313"/>
            <ac:picMk id="3" creationId="{22C143CE-09C6-2F01-5215-0A0A092C424A}"/>
          </ac:picMkLst>
        </pc:picChg>
      </pc:sldChg>
      <pc:sldChg chg="addSp modSp mod modTransition modAnim">
        <pc:chgData name="Abbie Flavell (2107832)" userId="730c56e0-6a44-42ab-a7aa-7e25f829e122" providerId="ADAL" clId="{A21309B3-DA3C-49D7-A967-D18BCBD0571D}" dt="2022-05-04T14:18:40.812" v="55"/>
        <pc:sldMkLst>
          <pc:docMk/>
          <pc:sldMk cId="515469452" sldId="314"/>
        </pc:sldMkLst>
        <pc:picChg chg="add mod">
          <ac:chgData name="Abbie Flavell (2107832)" userId="730c56e0-6a44-42ab-a7aa-7e25f829e122" providerId="ADAL" clId="{A21309B3-DA3C-49D7-A967-D18BCBD0571D}" dt="2022-05-04T14:12:41.281" v="20" actId="1076"/>
          <ac:picMkLst>
            <pc:docMk/>
            <pc:sldMk cId="515469452" sldId="314"/>
            <ac:picMk id="4" creationId="{B8B0337B-F07C-9028-994A-867A7BD66CB7}"/>
          </ac:picMkLst>
        </pc:picChg>
      </pc:sldChg>
      <pc:sldChg chg="addSp modSp mod modTransition modAnim">
        <pc:chgData name="Abbie Flavell (2107832)" userId="730c56e0-6a44-42ab-a7aa-7e25f829e122" providerId="ADAL" clId="{A21309B3-DA3C-49D7-A967-D18BCBD0571D}" dt="2022-05-04T14:18:55.222" v="57"/>
        <pc:sldMkLst>
          <pc:docMk/>
          <pc:sldMk cId="1860780264" sldId="315"/>
        </pc:sldMkLst>
        <pc:picChg chg="add mod">
          <ac:chgData name="Abbie Flavell (2107832)" userId="730c56e0-6a44-42ab-a7aa-7e25f829e122" providerId="ADAL" clId="{A21309B3-DA3C-49D7-A967-D18BCBD0571D}" dt="2022-05-04T14:13:28.355" v="26" actId="1076"/>
          <ac:picMkLst>
            <pc:docMk/>
            <pc:sldMk cId="1860780264" sldId="315"/>
            <ac:picMk id="3" creationId="{91B028E9-9396-C80C-DA6D-10FA238CD01F}"/>
          </ac:picMkLst>
        </pc:picChg>
      </pc:sldChg>
      <pc:sldChg chg="addSp modSp mod modTransition modAnim">
        <pc:chgData name="Abbie Flavell (2107832)" userId="730c56e0-6a44-42ab-a7aa-7e25f829e122" providerId="ADAL" clId="{A21309B3-DA3C-49D7-A967-D18BCBD0571D}" dt="2022-05-04T14:20:04.390" v="104" actId="1076"/>
        <pc:sldMkLst>
          <pc:docMk/>
          <pc:sldMk cId="3050035673" sldId="316"/>
        </pc:sldMkLst>
        <pc:spChg chg="add mod">
          <ac:chgData name="Abbie Flavell (2107832)" userId="730c56e0-6a44-42ab-a7aa-7e25f829e122" providerId="ADAL" clId="{A21309B3-DA3C-49D7-A967-D18BCBD0571D}" dt="2022-05-04T14:20:04.390" v="104" actId="1076"/>
          <ac:spMkLst>
            <pc:docMk/>
            <pc:sldMk cId="3050035673" sldId="316"/>
            <ac:spMk id="4" creationId="{E6FED2B3-EA5C-421E-DC44-1A59AB11BAFE}"/>
          </ac:spMkLst>
        </pc:spChg>
        <pc:picChg chg="add mod">
          <ac:chgData name="Abbie Flavell (2107832)" userId="730c56e0-6a44-42ab-a7aa-7e25f829e122" providerId="ADAL" clId="{A21309B3-DA3C-49D7-A967-D18BCBD0571D}" dt="2022-05-04T14:15:56.059" v="31" actId="1076"/>
          <ac:picMkLst>
            <pc:docMk/>
            <pc:sldMk cId="3050035673" sldId="316"/>
            <ac:picMk id="3" creationId="{40AF0487-A4C3-E84B-CE0A-ABCC5D8923A9}"/>
          </ac:picMkLst>
        </pc:picChg>
      </pc:sldChg>
      <pc:sldChg chg="addSp modSp mod modTransition">
        <pc:chgData name="Abbie Flavell (2107832)" userId="730c56e0-6a44-42ab-a7aa-7e25f829e122" providerId="ADAL" clId="{A21309B3-DA3C-49D7-A967-D18BCBD0571D}" dt="2022-05-04T14:19:28.270" v="64"/>
        <pc:sldMkLst>
          <pc:docMk/>
          <pc:sldMk cId="2616285510" sldId="317"/>
        </pc:sldMkLst>
        <pc:spChg chg="add mod">
          <ac:chgData name="Abbie Flavell (2107832)" userId="730c56e0-6a44-42ab-a7aa-7e25f829e122" providerId="ADAL" clId="{A21309B3-DA3C-49D7-A967-D18BCBD0571D}" dt="2022-05-04T14:16:37.684" v="42" actId="1076"/>
          <ac:spMkLst>
            <pc:docMk/>
            <pc:sldMk cId="2616285510" sldId="317"/>
            <ac:spMk id="3" creationId="{E0820197-8F3E-71BF-28C2-154EE3305E33}"/>
          </ac:spMkLst>
        </pc:spChg>
      </pc:sldChg>
      <pc:sldChg chg="addSp modSp mod modTransition">
        <pc:chgData name="Abbie Flavell (2107832)" userId="730c56e0-6a44-42ab-a7aa-7e25f829e122" providerId="ADAL" clId="{A21309B3-DA3C-49D7-A967-D18BCBD0571D}" dt="2022-05-04T14:19:31.164" v="65"/>
        <pc:sldMkLst>
          <pc:docMk/>
          <pc:sldMk cId="1938646994" sldId="319"/>
        </pc:sldMkLst>
        <pc:spChg chg="add mod">
          <ac:chgData name="Abbie Flavell (2107832)" userId="730c56e0-6a44-42ab-a7aa-7e25f829e122" providerId="ADAL" clId="{A21309B3-DA3C-49D7-A967-D18BCBD0571D}" dt="2022-05-04T14:16:43.125" v="44" actId="20577"/>
          <ac:spMkLst>
            <pc:docMk/>
            <pc:sldMk cId="1938646994" sldId="319"/>
            <ac:spMk id="12" creationId="{C2623661-75EE-AD68-8B58-8B8318813F4E}"/>
          </ac:spMkLst>
        </pc:spChg>
      </pc:sldChg>
      <pc:sldChg chg="addSp modSp mod modTransition">
        <pc:chgData name="Abbie Flavell (2107832)" userId="730c56e0-6a44-42ab-a7aa-7e25f829e122" providerId="ADAL" clId="{A21309B3-DA3C-49D7-A967-D18BCBD0571D}" dt="2022-05-04T14:19:34.418" v="66"/>
        <pc:sldMkLst>
          <pc:docMk/>
          <pc:sldMk cId="2810399278" sldId="320"/>
        </pc:sldMkLst>
        <pc:spChg chg="add mod">
          <ac:chgData name="Abbie Flavell (2107832)" userId="730c56e0-6a44-42ab-a7aa-7e25f829e122" providerId="ADAL" clId="{A21309B3-DA3C-49D7-A967-D18BCBD0571D}" dt="2022-05-04T14:16:47.856" v="46" actId="20577"/>
          <ac:spMkLst>
            <pc:docMk/>
            <pc:sldMk cId="2810399278" sldId="320"/>
            <ac:spMk id="13" creationId="{D5EA420E-DB39-45E3-31EF-7CC70CBFA45E}"/>
          </ac:spMkLst>
        </pc:spChg>
      </pc:sldChg>
      <pc:sldChg chg="addSp modSp mod modTransition">
        <pc:chgData name="Abbie Flavell (2107832)" userId="730c56e0-6a44-42ab-a7aa-7e25f829e122" providerId="ADAL" clId="{A21309B3-DA3C-49D7-A967-D18BCBD0571D}" dt="2022-05-04T14:19:37.039" v="67"/>
        <pc:sldMkLst>
          <pc:docMk/>
          <pc:sldMk cId="2146894959" sldId="321"/>
        </pc:sldMkLst>
        <pc:spChg chg="add mod">
          <ac:chgData name="Abbie Flavell (2107832)" userId="730c56e0-6a44-42ab-a7aa-7e25f829e122" providerId="ADAL" clId="{A21309B3-DA3C-49D7-A967-D18BCBD0571D}" dt="2022-05-04T14:16:51.561" v="48" actId="20577"/>
          <ac:spMkLst>
            <pc:docMk/>
            <pc:sldMk cId="2146894959" sldId="321"/>
            <ac:spMk id="14" creationId="{BD2D24AB-BFEB-221B-937F-A69F4C0BEA9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6DBDFE-DD3D-4291-A404-1B97A83A6EA8}" type="datetimeFigureOut">
              <a:rPr lang="en-US" smtClean="0"/>
              <a:t>5/4/2022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456DE3-4E01-4AFD-AD42-42312842ED8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2961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9870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1904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01868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8908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00606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29353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7017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881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73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82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73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8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327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160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99103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90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3.png"/><Relationship Id="rId2" Type="http://schemas.microsoft.com/office/2007/relationships/media" Target="../media/media1.mp3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p3"/><Relationship Id="rId2" Type="http://schemas.microsoft.com/office/2007/relationships/media" Target="../media/media2.mp3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2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6" Type="http://schemas.openxmlformats.org/officeDocument/2006/relationships/image" Target="../media/image3.png"/><Relationship Id="rId5" Type="http://schemas.openxmlformats.org/officeDocument/2006/relationships/image" Target="../media/image10.pn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3.pn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4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5.xm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1132" y="2091263"/>
            <a:ext cx="8649738" cy="2590800"/>
          </a:xfrm>
        </p:spPr>
        <p:txBody>
          <a:bodyPr>
            <a:normAutofit fontScale="90000"/>
          </a:bodyPr>
          <a:lstStyle/>
          <a:p>
            <a:r>
              <a:rPr lang="en-US" sz="6800" dirty="0"/>
              <a:t>Health promotion &amp; prevention of ace’s in Wales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5">
            <a:extLst>
              <a:ext uri="{FF2B5EF4-FFF2-40B4-BE49-F238E27FC236}">
                <a16:creationId xmlns:a16="http://schemas.microsoft.com/office/drawing/2014/main" id="{93160B07-E13A-48A2-A4F9-F0E097D534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553340"/>
            <a:ext cx="8936846" cy="83891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Abbie Flavell – 2107832</a:t>
            </a:r>
          </a:p>
          <a:p>
            <a:r>
              <a:rPr lang="en-US" dirty="0"/>
              <a:t>Introduction To Health Research – BMNS4005</a:t>
            </a:r>
          </a:p>
          <a:p>
            <a:r>
              <a:rPr lang="en-US" dirty="0"/>
              <a:t>Lecturer – Dr Gareth Morgan</a:t>
            </a:r>
          </a:p>
          <a:p>
            <a:endParaRPr lang="en-GB" dirty="0"/>
          </a:p>
        </p:txBody>
      </p:sp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BDCBC693-B880-7454-5AE4-4DE12B36BAE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933507" y="1541207"/>
            <a:ext cx="487363" cy="4873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02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441" y="398600"/>
            <a:ext cx="6983030" cy="1450757"/>
          </a:xfrm>
        </p:spPr>
        <p:txBody>
          <a:bodyPr>
            <a:normAutofit/>
          </a:bodyPr>
          <a:lstStyle/>
          <a:p>
            <a:r>
              <a:rPr lang="en-US" dirty="0"/>
              <a:t>What Will We Be Looking At?</a:t>
            </a:r>
          </a:p>
        </p:txBody>
      </p:sp>
      <p:sp>
        <p:nvSpPr>
          <p:cNvPr id="5" name="Content Placeholder 13">
            <a:extLst>
              <a:ext uri="{FF2B5EF4-FFF2-40B4-BE49-F238E27FC236}">
                <a16:creationId xmlns:a16="http://schemas.microsoft.com/office/drawing/2014/main" id="{2B6D5AE2-5158-4BC9-850F-D80EEF5C8AD5}"/>
              </a:ext>
            </a:extLst>
          </p:cNvPr>
          <p:cNvSpPr txBox="1">
            <a:spLocks/>
          </p:cNvSpPr>
          <p:nvPr/>
        </p:nvSpPr>
        <p:spPr>
          <a:xfrm>
            <a:off x="1004790" y="2219563"/>
            <a:ext cx="10972800" cy="4239837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182880" indent="-182880" algn="l" defTabSz="914400" rtl="0" eaLnBrk="1" latinLnBrk="0" hangingPunct="1">
              <a:lnSpc>
                <a:spcPct val="110000"/>
              </a:lnSpc>
              <a:spcBef>
                <a:spcPts val="900"/>
              </a:spcBef>
              <a:spcAft>
                <a:spcPts val="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What are Ace’s?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What We Know?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What is Wales Doing?</a:t>
            </a:r>
          </a:p>
          <a:p>
            <a:pPr marL="0" indent="0">
              <a:buNone/>
            </a:pPr>
            <a:endParaRPr lang="en-US" sz="2400" dirty="0"/>
          </a:p>
          <a:p>
            <a:pPr marL="274320" lvl="1" indent="0">
              <a:buNone/>
            </a:pPr>
            <a:endParaRPr lang="en-US" sz="2400" dirty="0"/>
          </a:p>
          <a:p>
            <a:pPr marL="274320" lvl="1" indent="0">
              <a:buNone/>
            </a:pPr>
            <a:endParaRPr lang="en-US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Suggestions for the Future</a:t>
            </a:r>
          </a:p>
          <a:p>
            <a:pPr>
              <a:buFont typeface="Wingdings" panose="05000000000000000000" pitchFamily="2" charset="2"/>
              <a:buChar char="v"/>
            </a:pPr>
            <a:endParaRPr lang="en-US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2800" dirty="0"/>
              <a:t>Reference List</a:t>
            </a:r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A112018-53E5-4431-854C-FA77DFF65B77}"/>
              </a:ext>
            </a:extLst>
          </p:cNvPr>
          <p:cNvCxnSpPr/>
          <p:nvPr/>
        </p:nvCxnSpPr>
        <p:spPr>
          <a:xfrm>
            <a:off x="774441" y="1511561"/>
            <a:ext cx="1038092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" name="Slide 2">
            <a:hlinkClick r:id="" action="ppaction://media"/>
            <a:extLst>
              <a:ext uri="{FF2B5EF4-FFF2-40B4-BE49-F238E27FC236}">
                <a16:creationId xmlns:a16="http://schemas.microsoft.com/office/drawing/2014/main" id="{226AF8FB-E37C-891B-8F4F-6D983E71C91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79508" y="803560"/>
            <a:ext cx="487363" cy="4873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922578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A48F-5BB0-45D0-83FE-B41B68D5A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3323" y="645070"/>
            <a:ext cx="3971731" cy="1371600"/>
          </a:xfrm>
        </p:spPr>
        <p:txBody>
          <a:bodyPr/>
          <a:lstStyle/>
          <a:p>
            <a:r>
              <a:rPr lang="en-GB" dirty="0"/>
              <a:t>What Are Ace’s?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BC343-DD03-4360-9F2F-F1E9DA029D6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8302" y="5708462"/>
            <a:ext cx="3872359" cy="971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According to the Resilient Child Fund (2016) they are known as follows: </a:t>
            </a:r>
          </a:p>
          <a:p>
            <a:endParaRPr lang="en-GB" sz="14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F0F4279-D418-4464-B506-48BD0E027A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7937405"/>
              </p:ext>
            </p:extLst>
          </p:nvPr>
        </p:nvGraphicFramePr>
        <p:xfrm>
          <a:off x="4217592" y="3311201"/>
          <a:ext cx="7539135" cy="297117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704611">
                  <a:extLst>
                    <a:ext uri="{9D8B030D-6E8A-4147-A177-3AD203B41FA5}">
                      <a16:colId xmlns:a16="http://schemas.microsoft.com/office/drawing/2014/main" val="668449774"/>
                    </a:ext>
                  </a:extLst>
                </a:gridCol>
                <a:gridCol w="3834524">
                  <a:extLst>
                    <a:ext uri="{9D8B030D-6E8A-4147-A177-3AD203B41FA5}">
                      <a16:colId xmlns:a16="http://schemas.microsoft.com/office/drawing/2014/main" val="3217423749"/>
                    </a:ext>
                  </a:extLst>
                </a:gridCol>
              </a:tblGrid>
              <a:tr h="297117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spcBef>
                          <a:spcPts val="1200"/>
                        </a:spcBef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Physical abuse</a:t>
                      </a:r>
                    </a:p>
                    <a:p>
                      <a:pPr marL="457200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Sexual abuse</a:t>
                      </a:r>
                    </a:p>
                    <a:p>
                      <a:pPr marL="457200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Psychological abuse</a:t>
                      </a:r>
                    </a:p>
                    <a:p>
                      <a:pPr marL="457200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Physical neglect</a:t>
                      </a:r>
                    </a:p>
                    <a:p>
                      <a:pPr marL="457200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 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Psychological neglect</a:t>
                      </a:r>
                      <a:endParaRPr lang="en-GB" sz="12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Witnessing domestic abuse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A close family member who misused drugs or alcohol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A close family member with mental health problems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A close family member who served time in prison </a:t>
                      </a:r>
                    </a:p>
                    <a:p>
                      <a:pPr marL="342900" lvl="0" indent="-342900">
                        <a:lnSpc>
                          <a:spcPct val="150000"/>
                        </a:lnSpc>
                        <a:spcAft>
                          <a:spcPts val="12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dirty="0">
                          <a:effectLst/>
                          <a:latin typeface="+mn-lt"/>
                        </a:rPr>
                        <a:t>Losing a parent to separation, divorce, or death</a:t>
                      </a:r>
                      <a:endParaRPr lang="en-GB" sz="1200" dirty="0"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704590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AAA4396-5D46-4FCF-B9BC-4600ED75D93B}"/>
              </a:ext>
            </a:extLst>
          </p:cNvPr>
          <p:cNvSpPr txBox="1"/>
          <p:nvPr/>
        </p:nvSpPr>
        <p:spPr>
          <a:xfrm>
            <a:off x="408836" y="1852520"/>
            <a:ext cx="4077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Traumatic and Stressful events that occur before the age of 18.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C9B96B-CDB0-42B4-B24D-5F8EE13E1027}"/>
              </a:ext>
            </a:extLst>
          </p:cNvPr>
          <p:cNvSpPr txBox="1"/>
          <p:nvPr/>
        </p:nvSpPr>
        <p:spPr>
          <a:xfrm>
            <a:off x="387142" y="2475631"/>
            <a:ext cx="38723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Separated into 10 categories, 5 being forms of child abuse and neglect, the others being forms of family dysfunction</a:t>
            </a:r>
          </a:p>
        </p:txBody>
      </p:sp>
      <p:pic>
        <p:nvPicPr>
          <p:cNvPr id="8" name="Picture 7" descr="Silhouette of side of face">
            <a:extLst>
              <a:ext uri="{FF2B5EF4-FFF2-40B4-BE49-F238E27FC236}">
                <a16:creationId xmlns:a16="http://schemas.microsoft.com/office/drawing/2014/main" id="{4E07C97A-DF72-4CA7-9CD8-0C7D009489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345233" y="366320"/>
            <a:ext cx="2024742" cy="1349499"/>
          </a:xfrm>
          <a:prstGeom prst="rect">
            <a:avLst/>
          </a:prstGeom>
          <a:effectLst>
            <a:softEdge rad="63500"/>
          </a:effectLst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00AD5D8-1ED6-4351-A53F-953DABF3448C}"/>
              </a:ext>
            </a:extLst>
          </p:cNvPr>
          <p:cNvCxnSpPr>
            <a:cxnSpLocks/>
          </p:cNvCxnSpPr>
          <p:nvPr/>
        </p:nvCxnSpPr>
        <p:spPr>
          <a:xfrm>
            <a:off x="740228" y="1660851"/>
            <a:ext cx="567581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0E4BD489-5CE6-4009-9DFE-761ACADB6D1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036" t="25019" r="31658" b="31656"/>
          <a:stretch/>
        </p:blipFill>
        <p:spPr>
          <a:xfrm>
            <a:off x="6624735" y="645070"/>
            <a:ext cx="5073829" cy="25535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12C724E-7D0A-40C9-B158-CF58AF5FEF52}"/>
              </a:ext>
            </a:extLst>
          </p:cNvPr>
          <p:cNvSpPr txBox="1"/>
          <p:nvPr/>
        </p:nvSpPr>
        <p:spPr>
          <a:xfrm>
            <a:off x="9893323" y="376502"/>
            <a:ext cx="187257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(Young Minds, 2016)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F0BF8F7-27A0-4B49-B8F9-D8661E7AE8D8}"/>
              </a:ext>
            </a:extLst>
          </p:cNvPr>
          <p:cNvSpPr txBox="1"/>
          <p:nvPr/>
        </p:nvSpPr>
        <p:spPr>
          <a:xfrm>
            <a:off x="329682" y="3663400"/>
            <a:ext cx="3872359" cy="1897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Wingdings" panose="05000000000000000000" pitchFamily="2" charset="2"/>
              <a:buChar char="Ø"/>
            </a:pPr>
            <a:r>
              <a:rPr lang="en-GB" sz="16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Disruption to physiological response to stress, ‘toxic stress’ which is the prolonged or permanent overstimulation of the flight, fight, or freeze response (Franke, 2014).</a:t>
            </a: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22C143CE-09C6-2F01-5215-0A0A092C42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22317" y="2255169"/>
            <a:ext cx="487363" cy="4873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65678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220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C0FA-E1E4-47AA-B4FC-D5891B6D1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593" y="301903"/>
            <a:ext cx="10058400" cy="1371600"/>
          </a:xfrm>
        </p:spPr>
        <p:txBody>
          <a:bodyPr/>
          <a:lstStyle/>
          <a:p>
            <a:r>
              <a:rPr lang="en-GB" dirty="0"/>
              <a:t>What We Know</a:t>
            </a:r>
          </a:p>
        </p:txBody>
      </p:sp>
      <p:pic>
        <p:nvPicPr>
          <p:cNvPr id="5" name="Picture 4" descr="Lesbian couple wrapped in Pride flag">
            <a:extLst>
              <a:ext uri="{FF2B5EF4-FFF2-40B4-BE49-F238E27FC236}">
                <a16:creationId xmlns:a16="http://schemas.microsoft.com/office/drawing/2014/main" id="{C6DBB757-5AC7-46EE-85DA-ACDEC67BCD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4917" y="1571803"/>
            <a:ext cx="2787089" cy="1858059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2A82CE-1610-4EF9-B7DF-AAF9B7DD510F}"/>
              </a:ext>
            </a:extLst>
          </p:cNvPr>
          <p:cNvSpPr txBox="1"/>
          <p:nvPr/>
        </p:nvSpPr>
        <p:spPr>
          <a:xfrm>
            <a:off x="656252" y="2000057"/>
            <a:ext cx="609755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Bellis (2016) as part of Public Health Wales conducted a study of ACE’s within Wales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  The study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found 47% of those who took part in the survey had experienced at least one ACE and 14% had experienced four or more.</a:t>
            </a:r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6B70051-6472-4307-896E-4415F7294871}"/>
              </a:ext>
            </a:extLst>
          </p:cNvPr>
          <p:cNvCxnSpPr/>
          <p:nvPr/>
        </p:nvCxnSpPr>
        <p:spPr>
          <a:xfrm>
            <a:off x="656252" y="1436916"/>
            <a:ext cx="10380922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0197FD0-9F9B-45A6-81D7-B6828617FC33}"/>
              </a:ext>
            </a:extLst>
          </p:cNvPr>
          <p:cNvSpPr txBox="1"/>
          <p:nvPr/>
        </p:nvSpPr>
        <p:spPr>
          <a:xfrm>
            <a:off x="5880925" y="3526955"/>
            <a:ext cx="60975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Unfortunately I cannot find anything past 2019 in regards to reports from Public Health Wales and their updated response to ace’s since the covid-19 pandemic.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76E159-1292-49FC-8724-0F054ADDBB0B}"/>
              </a:ext>
            </a:extLst>
          </p:cNvPr>
          <p:cNvSpPr txBox="1"/>
          <p:nvPr/>
        </p:nvSpPr>
        <p:spPr>
          <a:xfrm>
            <a:off x="5846713" y="5007448"/>
            <a:ext cx="609755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However there is a study in the United States of America by Andersen and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Blosnich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(2013)</a:t>
            </a:r>
            <a:r>
              <a:rPr lang="en-GB" sz="1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looking at ACEs, people who are gay, lesbian, and bisexual had nearly 1.7- and 1.6-times the adverse childhood experiences, compared to heterosexual people.</a:t>
            </a:r>
            <a:endParaRPr lang="en-GB" dirty="0"/>
          </a:p>
        </p:txBody>
      </p:sp>
      <p:pic>
        <p:nvPicPr>
          <p:cNvPr id="2050" name="Picture 2" descr="Public Health Wales">
            <a:extLst>
              <a:ext uri="{FF2B5EF4-FFF2-40B4-BE49-F238E27FC236}">
                <a16:creationId xmlns:a16="http://schemas.microsoft.com/office/drawing/2014/main" id="{5DA40405-EB1F-4EFE-9BD1-F14A3FAF45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064" y="436791"/>
            <a:ext cx="3762375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3530BE-04E8-456D-8F1C-DE3E4768CD9F}"/>
              </a:ext>
            </a:extLst>
          </p:cNvPr>
          <p:cNvSpPr txBox="1"/>
          <p:nvPr/>
        </p:nvSpPr>
        <p:spPr>
          <a:xfrm>
            <a:off x="640077" y="1433304"/>
            <a:ext cx="20864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(Public Health Wales, 2022)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73C2E16-1487-465D-8F0D-4CF8C92899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29" y="3763526"/>
            <a:ext cx="5095864" cy="2393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219B2-0298-4F1F-99B3-3056472312D9}"/>
              </a:ext>
            </a:extLst>
          </p:cNvPr>
          <p:cNvSpPr txBox="1"/>
          <p:nvPr/>
        </p:nvSpPr>
        <p:spPr>
          <a:xfrm>
            <a:off x="640077" y="6156904"/>
            <a:ext cx="22486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(Ace Aware Wales, 2022a)</a:t>
            </a: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B8B0337B-F07C-9028-994A-867A7BD66C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328324" y="638429"/>
            <a:ext cx="487363" cy="4873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515469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5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CE028-06D3-45B1-9836-EB0581F28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2654" y="499928"/>
            <a:ext cx="5259355" cy="1371600"/>
          </a:xfrm>
        </p:spPr>
        <p:txBody>
          <a:bodyPr/>
          <a:lstStyle/>
          <a:p>
            <a:r>
              <a:rPr lang="en-GB" dirty="0"/>
              <a:t>What is Wales Doing?</a:t>
            </a:r>
          </a:p>
        </p:txBody>
      </p:sp>
      <p:pic>
        <p:nvPicPr>
          <p:cNvPr id="4" name="Picture 3" descr="Person holding hand">
            <a:extLst>
              <a:ext uri="{FF2B5EF4-FFF2-40B4-BE49-F238E27FC236}">
                <a16:creationId xmlns:a16="http://schemas.microsoft.com/office/drawing/2014/main" id="{32FC5102-F3C7-49E0-9273-69FD0F2101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9917" y="386004"/>
            <a:ext cx="1962737" cy="1236576"/>
          </a:xfrm>
          <a:prstGeom prst="rect">
            <a:avLst/>
          </a:prstGeom>
          <a:effectLst>
            <a:softEdge rad="63500"/>
          </a:effectLst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3549DAE-A3DD-43EE-98D4-DBFF79BEA062}"/>
              </a:ext>
            </a:extLst>
          </p:cNvPr>
          <p:cNvCxnSpPr>
            <a:cxnSpLocks/>
          </p:cNvCxnSpPr>
          <p:nvPr/>
        </p:nvCxnSpPr>
        <p:spPr>
          <a:xfrm flipV="1">
            <a:off x="671804" y="1576875"/>
            <a:ext cx="10133045" cy="45705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4F3C3B70-CF48-4B33-A64A-2F0A485CB0AF}"/>
              </a:ext>
            </a:extLst>
          </p:cNvPr>
          <p:cNvSpPr txBox="1"/>
          <p:nvPr/>
        </p:nvSpPr>
        <p:spPr>
          <a:xfrm>
            <a:off x="457201" y="6223518"/>
            <a:ext cx="20193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(Ace Aware Wales, 2022b)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2580417D-5780-4224-85D2-9A6B04AE86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1" y="1736505"/>
            <a:ext cx="11277598" cy="448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2AC8909-8C81-41F6-8782-61447001B1A7}"/>
              </a:ext>
            </a:extLst>
          </p:cNvPr>
          <p:cNvSpPr txBox="1"/>
          <p:nvPr/>
        </p:nvSpPr>
        <p:spPr>
          <a:xfrm>
            <a:off x="7704653" y="597569"/>
            <a:ext cx="3917501" cy="7023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400" i="1" dirty="0">
                <a:solidFill>
                  <a:srgbClr val="333333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“Healing takes time, and asking for help is a courageous step</a:t>
            </a:r>
            <a:r>
              <a:rPr lang="en-GB" sz="12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EB50E8-6F98-47DE-8BE6-8367273C1116}"/>
              </a:ext>
            </a:extLst>
          </p:cNvPr>
          <p:cNvSpPr txBox="1"/>
          <p:nvPr/>
        </p:nvSpPr>
        <p:spPr>
          <a:xfrm>
            <a:off x="10179517" y="1264275"/>
            <a:ext cx="171393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-(Mariska Hargitay, 2022)</a:t>
            </a:r>
          </a:p>
        </p:txBody>
      </p:sp>
      <p:pic>
        <p:nvPicPr>
          <p:cNvPr id="3" name="Slide 5">
            <a:hlinkClick r:id="" action="ppaction://media"/>
            <a:extLst>
              <a:ext uri="{FF2B5EF4-FFF2-40B4-BE49-F238E27FC236}">
                <a16:creationId xmlns:a16="http://schemas.microsoft.com/office/drawing/2014/main" id="{91B028E9-9396-C80C-DA6D-10FA238CD0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904261" y="1077175"/>
            <a:ext cx="418646" cy="41864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6078026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74354-C66D-4361-B8C2-0A4ED5996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3879" y="313865"/>
            <a:ext cx="6846338" cy="1371600"/>
          </a:xfrm>
        </p:spPr>
        <p:txBody>
          <a:bodyPr/>
          <a:lstStyle/>
          <a:p>
            <a:r>
              <a:rPr lang="en-GB" dirty="0"/>
              <a:t>Suggestions for the Future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6CC745-8220-4D0F-ADAE-6AC93B001CC9}"/>
              </a:ext>
            </a:extLst>
          </p:cNvPr>
          <p:cNvSpPr txBox="1"/>
          <p:nvPr/>
        </p:nvSpPr>
        <p:spPr>
          <a:xfrm>
            <a:off x="6653503" y="2517718"/>
            <a:ext cx="51341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Cognizant to the prejudice LGBTQ+ youth have experienced by professionals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A60135D-9119-4700-A8A1-0DF66E90F7D4}"/>
              </a:ext>
            </a:extLst>
          </p:cNvPr>
          <p:cNvSpPr txBox="1"/>
          <p:nvPr/>
        </p:nvSpPr>
        <p:spPr>
          <a:xfrm>
            <a:off x="6575749" y="3680248"/>
            <a:ext cx="609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Ensuring professionals are better attuned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C0E1245-744A-43BB-A8BF-DE9A9B6A05F9}"/>
              </a:ext>
            </a:extLst>
          </p:cNvPr>
          <p:cNvCxnSpPr>
            <a:cxnSpLocks/>
          </p:cNvCxnSpPr>
          <p:nvPr/>
        </p:nvCxnSpPr>
        <p:spPr>
          <a:xfrm>
            <a:off x="730898" y="1485696"/>
            <a:ext cx="10627567" cy="0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4A57B63-E378-469E-8A43-C2F2F35EB8A8}"/>
              </a:ext>
            </a:extLst>
          </p:cNvPr>
          <p:cNvSpPr txBox="1"/>
          <p:nvPr/>
        </p:nvSpPr>
        <p:spPr>
          <a:xfrm>
            <a:off x="609600" y="2002616"/>
            <a:ext cx="54183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unding for SARCs, counselling services, general and mental health support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C66265-F0C0-483D-9EDF-EEA6086D1A69}"/>
              </a:ext>
            </a:extLst>
          </p:cNvPr>
          <p:cNvSpPr txBox="1"/>
          <p:nvPr/>
        </p:nvSpPr>
        <p:spPr>
          <a:xfrm>
            <a:off x="609600" y="3283249"/>
            <a:ext cx="58635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Wide spread trauma informed care training.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4864F39-BEB7-4EFD-A278-EDAD9C49F3F6}"/>
              </a:ext>
            </a:extLst>
          </p:cNvPr>
          <p:cNvSpPr txBox="1"/>
          <p:nvPr/>
        </p:nvSpPr>
        <p:spPr>
          <a:xfrm>
            <a:off x="609600" y="4286883"/>
            <a:ext cx="576126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ublic education campaigns to reframe how people think and talk about ACEs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D3C9E3C-2C5C-4784-BEDD-CF313EE80268}"/>
              </a:ext>
            </a:extLst>
          </p:cNvPr>
          <p:cNvSpPr txBox="1"/>
          <p:nvPr/>
        </p:nvSpPr>
        <p:spPr>
          <a:xfrm>
            <a:off x="6909317" y="4137628"/>
            <a:ext cx="2715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Young Minds (2018)</a:t>
            </a:r>
          </a:p>
        </p:txBody>
      </p:sp>
      <p:pic>
        <p:nvPicPr>
          <p:cNvPr id="20" name="Picture 19" descr="Close-up of stethoscope in scrubs pocket">
            <a:extLst>
              <a:ext uri="{FF2B5EF4-FFF2-40B4-BE49-F238E27FC236}">
                <a16:creationId xmlns:a16="http://schemas.microsoft.com/office/drawing/2014/main" id="{DA48C594-7713-4779-9C68-0DFADF5FB4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922" y="415254"/>
            <a:ext cx="1521957" cy="1014638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22" name="Picture 21" descr="Gay man with Pride flag">
            <a:extLst>
              <a:ext uri="{FF2B5EF4-FFF2-40B4-BE49-F238E27FC236}">
                <a16:creationId xmlns:a16="http://schemas.microsoft.com/office/drawing/2014/main" id="{58722356-D964-448B-8867-47E6D9903B6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9024602" y="4756035"/>
            <a:ext cx="2763070" cy="1710079"/>
          </a:xfrm>
          <a:prstGeom prst="rect">
            <a:avLst/>
          </a:prstGeom>
          <a:effectLst>
            <a:softEdge rad="63500"/>
          </a:effectLst>
        </p:spPr>
      </p:pic>
      <p:pic>
        <p:nvPicPr>
          <p:cNvPr id="3" name="Slide 6">
            <a:hlinkClick r:id="" action="ppaction://media"/>
            <a:extLst>
              <a:ext uri="{FF2B5EF4-FFF2-40B4-BE49-F238E27FC236}">
                <a16:creationId xmlns:a16="http://schemas.microsoft.com/office/drawing/2014/main" id="{40AF0487-A4C3-E84B-CE0A-ABCC5D8923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474499" y="678891"/>
            <a:ext cx="487363" cy="4873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FED2B3-EA5C-421E-DC44-1A59AB11BAFE}"/>
              </a:ext>
            </a:extLst>
          </p:cNvPr>
          <p:cNvSpPr txBox="1"/>
          <p:nvPr/>
        </p:nvSpPr>
        <p:spPr>
          <a:xfrm>
            <a:off x="4167902" y="5813530"/>
            <a:ext cx="3720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3050035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7295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7868" y="1395269"/>
            <a:ext cx="3828011" cy="969178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0B29285F-F0C6-40FD-8A73-C96D2263B4E3}"/>
              </a:ext>
            </a:extLst>
          </p:cNvPr>
          <p:cNvSpPr txBox="1"/>
          <p:nvPr/>
        </p:nvSpPr>
        <p:spPr>
          <a:xfrm>
            <a:off x="1447799" y="2313597"/>
            <a:ext cx="9296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Ace Aware Wales (2022a) </a:t>
            </a:r>
            <a:r>
              <a:rPr lang="en-GB" i="1" dirty="0"/>
              <a:t>What Are Aces?. </a:t>
            </a:r>
            <a:r>
              <a:rPr lang="en-GB" dirty="0"/>
              <a:t>Available at: https://aceawarewales.com/be-ace-aware/ (Accessed 29 April 2022).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6C7F252-2727-4DE3-9F29-0FB55F8FF6C0}"/>
              </a:ext>
            </a:extLst>
          </p:cNvPr>
          <p:cNvSpPr txBox="1"/>
          <p:nvPr/>
        </p:nvSpPr>
        <p:spPr>
          <a:xfrm>
            <a:off x="1447799" y="3098539"/>
            <a:ext cx="929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Ace Aware Wales (2022b) </a:t>
            </a:r>
            <a:r>
              <a:rPr lang="en-GB" i="1" dirty="0"/>
              <a:t>You Can Be The Change</a:t>
            </a:r>
            <a:r>
              <a:rPr lang="en-GB" dirty="0"/>
              <a:t>. Available at: https://aceawarewales.com/inspiration/ (Accessed 29 April 2022).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712A42-461D-465F-AF47-9F01E921730F}"/>
              </a:ext>
            </a:extLst>
          </p:cNvPr>
          <p:cNvSpPr txBox="1"/>
          <p:nvPr/>
        </p:nvSpPr>
        <p:spPr>
          <a:xfrm>
            <a:off x="1447799" y="3803778"/>
            <a:ext cx="9201149" cy="1528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Andersen, J. and </a:t>
            </a:r>
            <a:r>
              <a:rPr lang="en-GB" sz="16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Blosnich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J. (2013) ‘Disparities in Adverse Childhood Experiences Among Sexual Minority and Heterosexual Adults: Results from a Multi-State Probability-Based Sample’,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Public Library of Science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8(1), pp. 1-7. Available at: https://www.ncbi.nlm.nih.gov/pmc/articles/PMC3553068/ (Accessed 28 April 2022).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820197-8F3E-71BF-28C2-154EE3305E33}"/>
              </a:ext>
            </a:extLst>
          </p:cNvPr>
          <p:cNvSpPr txBox="1"/>
          <p:nvPr/>
        </p:nvSpPr>
        <p:spPr>
          <a:xfrm>
            <a:off x="5674720" y="1361849"/>
            <a:ext cx="968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 / 4 </a:t>
            </a:r>
          </a:p>
        </p:txBody>
      </p:sp>
    </p:spTree>
    <p:extLst>
      <p:ext uri="{BB962C8B-B14F-4D97-AF65-F5344CB8AC3E}">
        <p14:creationId xmlns:p14="http://schemas.microsoft.com/office/powerpoint/2010/main" val="261628551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7295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7868" y="1395269"/>
            <a:ext cx="3828011" cy="969178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31FD8FD-F4D0-49DD-A52C-118A2ADE31B7}"/>
              </a:ext>
            </a:extLst>
          </p:cNvPr>
          <p:cNvSpPr txBox="1"/>
          <p:nvPr/>
        </p:nvSpPr>
        <p:spPr>
          <a:xfrm>
            <a:off x="1549151" y="1999250"/>
            <a:ext cx="9093690" cy="1711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Bellis, M (2016)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Welsh Adverse Childhood Experiences (ACE) Study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https://www2.nphs.wales.nhs.uk/PRIDDocs.nsf/7c21215d6d0c613e80256f490030c05a/d488a3852491bc1d80257f370038919e/$FILE/ACE%20Report%20FINAL%20(E).pdf (Accessed 28 April 2022).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8936F5B-A587-4E45-B0AC-73F5638CEC7D}"/>
              </a:ext>
            </a:extLst>
          </p:cNvPr>
          <p:cNvSpPr txBox="1"/>
          <p:nvPr/>
        </p:nvSpPr>
        <p:spPr>
          <a:xfrm>
            <a:off x="1447799" y="3791731"/>
            <a:ext cx="9214044" cy="15281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Children’s Commissioner for Wales (2018)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Children Who Have Been Raped or Sexually Assaulted Face Unacceptable Waiting Times for Medical Examinations and Support.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Available at: https://www.childcomwales.org.uk/2018/10/children-raped-sexually-assaulted-face-unacceptable-waiting-times-medical-examinations-support/ (Accessed 29 April 2022).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623661-75EE-AD68-8B58-8B8318813F4E}"/>
              </a:ext>
            </a:extLst>
          </p:cNvPr>
          <p:cNvSpPr txBox="1"/>
          <p:nvPr/>
        </p:nvSpPr>
        <p:spPr>
          <a:xfrm>
            <a:off x="5674720" y="1361849"/>
            <a:ext cx="968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2 / 4 </a:t>
            </a:r>
          </a:p>
        </p:txBody>
      </p:sp>
    </p:spTree>
    <p:extLst>
      <p:ext uri="{BB962C8B-B14F-4D97-AF65-F5344CB8AC3E}">
        <p14:creationId xmlns:p14="http://schemas.microsoft.com/office/powerpoint/2010/main" val="1938646994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7295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7868" y="1395269"/>
            <a:ext cx="3828011" cy="969178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C42B942F-445C-4DA8-9887-FC06B649B92F}"/>
              </a:ext>
            </a:extLst>
          </p:cNvPr>
          <p:cNvSpPr txBox="1"/>
          <p:nvPr/>
        </p:nvSpPr>
        <p:spPr>
          <a:xfrm>
            <a:off x="1587731" y="3235615"/>
            <a:ext cx="929639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Public Health Wales (2022) </a:t>
            </a:r>
            <a:r>
              <a:rPr lang="en-GB" sz="1600" i="1" dirty="0"/>
              <a:t>Welcome to Public Health Wales</a:t>
            </a:r>
            <a:r>
              <a:rPr lang="en-GB" sz="1600" dirty="0"/>
              <a:t>. Available at: https://phw.nhs.wales/?gclid=CjwKCAjw9qiTBhBbEiwAp-GE0RJmgANPU5W3WCla-Tzu07u6uHNOVD1zvVL3ydGtsVbqM6piElrNChoCeJMQAvD_BwE (Accessed 29 April 2022).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E7F50-0735-42A0-9FC3-0918952CE49B}"/>
              </a:ext>
            </a:extLst>
          </p:cNvPr>
          <p:cNvSpPr txBox="1"/>
          <p:nvPr/>
        </p:nvSpPr>
        <p:spPr>
          <a:xfrm>
            <a:off x="1587731" y="4154300"/>
            <a:ext cx="8623818" cy="12920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Resilient Child Fund (2016) </a:t>
            </a:r>
            <a:r>
              <a:rPr lang="en-GB" sz="18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What are Adverse Childhood Experiences (ACES)?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https://www.resilientchildfund.org/top-10-aces/ (Accessed 28 April 2022).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B00BAA-0BF3-463E-8FA7-2E861C743A1F}"/>
              </a:ext>
            </a:extLst>
          </p:cNvPr>
          <p:cNvSpPr txBox="1"/>
          <p:nvPr/>
        </p:nvSpPr>
        <p:spPr>
          <a:xfrm>
            <a:off x="1587729" y="2076836"/>
            <a:ext cx="8761783" cy="11587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Franke, H. (2014) ‘Toxic Stress: Effects, Prevention, and Treatment’,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Children (Basel)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1(3), pp. 390-402. Available at: https://www.ncbi.nlm.nih.gov/pmc/articles/PMC4928741/ (Accessed 29 April 2022).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EA420E-DB39-45E3-31EF-7CC70CBFA45E}"/>
              </a:ext>
            </a:extLst>
          </p:cNvPr>
          <p:cNvSpPr txBox="1"/>
          <p:nvPr/>
        </p:nvSpPr>
        <p:spPr>
          <a:xfrm>
            <a:off x="5674720" y="1361849"/>
            <a:ext cx="968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 / 4 </a:t>
            </a:r>
          </a:p>
        </p:txBody>
      </p:sp>
    </p:spTree>
    <p:extLst>
      <p:ext uri="{BB962C8B-B14F-4D97-AF65-F5344CB8AC3E}">
        <p14:creationId xmlns:p14="http://schemas.microsoft.com/office/powerpoint/2010/main" val="2810399278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lower illustrations">
            <a:extLst>
              <a:ext uri="{FF2B5EF4-FFF2-40B4-BE49-F238E27FC236}">
                <a16:creationId xmlns:a16="http://schemas.microsoft.com/office/drawing/2014/main" id="{46768272-0F6A-4E58-A45C-F10D015D8952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-7295"/>
            <a:ext cx="12191980" cy="6858000"/>
          </a:xfrm>
          <a:prstGeom prst="rect">
            <a:avLst/>
          </a:prstGeom>
        </p:spPr>
      </p:pic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BF9FFE17-DE95-4821-ACC1-B90C95449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3CF76AF-FF72-4430-A772-058403290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7868" y="1395269"/>
            <a:ext cx="3828011" cy="969178"/>
          </a:xfrm>
        </p:spPr>
        <p:txBody>
          <a:bodyPr>
            <a:normAutofit/>
          </a:bodyPr>
          <a:lstStyle/>
          <a:p>
            <a:r>
              <a:rPr lang="en-US" sz="3600" dirty="0"/>
              <a:t>Reference list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B1C8180-2FDD-4202-8C45-4057CB1AB2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D6E86CC6-13EA-4A88-86AD-CF27BF52C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3F80B441-4F7D-4B40-8A13-FED03A1F3A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>
            <a:extLst>
              <a:ext uri="{FF2B5EF4-FFF2-40B4-BE49-F238E27FC236}">
                <a16:creationId xmlns:a16="http://schemas.microsoft.com/office/drawing/2014/main" id="{70C7FD1A-44B1-4E4C-B0C9-A8103DCCD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05BEB21D-CCB8-4BEB-AEBD-111939EFCA5E}"/>
              </a:ext>
            </a:extLst>
          </p:cNvPr>
          <p:cNvSpPr txBox="1"/>
          <p:nvPr/>
        </p:nvSpPr>
        <p:spPr>
          <a:xfrm>
            <a:off x="1543050" y="4482162"/>
            <a:ext cx="92011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Young Minds (2018) </a:t>
            </a:r>
            <a:r>
              <a:rPr lang="en-GB" sz="1600" i="1" dirty="0"/>
              <a:t>Addressing Adversity</a:t>
            </a:r>
            <a:r>
              <a:rPr lang="en-GB" sz="1600" dirty="0"/>
              <a:t>. Available at: https://www.youngminds.org.uk/media/cmtffcce/ym-addressing-adversity-book-web-2.pdf (Accessed 30 April 2022).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D5BE220-FC77-422F-A0CE-34ACA4E6C09D}"/>
              </a:ext>
            </a:extLst>
          </p:cNvPr>
          <p:cNvSpPr txBox="1"/>
          <p:nvPr/>
        </p:nvSpPr>
        <p:spPr>
          <a:xfrm>
            <a:off x="1543050" y="3274275"/>
            <a:ext cx="920114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Young Minds (2016) </a:t>
            </a:r>
            <a:r>
              <a:rPr lang="en-GB" sz="1600" i="1" dirty="0"/>
              <a:t>Addressing Childhood Adversity and Trauma</a:t>
            </a:r>
            <a:r>
              <a:rPr lang="en-GB" sz="1600" dirty="0"/>
              <a:t>. Available at: https://www.youngminds.org.uk/media/ojpon1ut/addressing-adversity-infographic-poster.pdf (Accessed 29 April 2022).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59DB05-665C-4DC9-ACAF-F00FAC062E6C}"/>
              </a:ext>
            </a:extLst>
          </p:cNvPr>
          <p:cNvSpPr txBox="1"/>
          <p:nvPr/>
        </p:nvSpPr>
        <p:spPr>
          <a:xfrm>
            <a:off x="1543050" y="2194731"/>
            <a:ext cx="90865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TheFamousPeople</a:t>
            </a:r>
            <a:r>
              <a:rPr lang="en-GB" dirty="0"/>
              <a:t> (2022) </a:t>
            </a:r>
            <a:r>
              <a:rPr lang="en-GB" i="1" dirty="0"/>
              <a:t>Mariska Hargitay Quotes</a:t>
            </a:r>
            <a:r>
              <a:rPr lang="en-GB" dirty="0"/>
              <a:t>. Available at: https://quotes.thefamouspeople.com/images/quotes/mariska-hargitay-115084.jpg (Accessed 30 April 2022).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2D24AB-BFEB-221B-937F-A69F4C0BEA95}"/>
              </a:ext>
            </a:extLst>
          </p:cNvPr>
          <p:cNvSpPr txBox="1"/>
          <p:nvPr/>
        </p:nvSpPr>
        <p:spPr>
          <a:xfrm>
            <a:off x="5674720" y="1361849"/>
            <a:ext cx="968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4 / 4 </a:t>
            </a:r>
          </a:p>
        </p:txBody>
      </p:sp>
    </p:spTree>
    <p:extLst>
      <p:ext uri="{BB962C8B-B14F-4D97-AF65-F5344CB8AC3E}">
        <p14:creationId xmlns:p14="http://schemas.microsoft.com/office/powerpoint/2010/main" val="2146894959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Savon">
      <a:majorFont>
        <a:latin typeface="Avenir Next LT Pro 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venir Next LT Pro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2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3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4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5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ppt/theme/themeOverride6.xml><?xml version="1.0" encoding="utf-8"?>
<a:themeOverride xmlns:a="http://schemas.openxmlformats.org/drawingml/2006/main">
  <a:clrScheme name="Custom 46">
    <a:dk1>
      <a:sysClr val="windowText" lastClr="000000"/>
    </a:dk1>
    <a:lt1>
      <a:sysClr val="window" lastClr="FFFFFF"/>
    </a:lt1>
    <a:dk2>
      <a:srgbClr val="121316"/>
    </a:dk2>
    <a:lt2>
      <a:srgbClr val="FEFCF7"/>
    </a:lt2>
    <a:accent1>
      <a:srgbClr val="8394A4"/>
    </a:accent1>
    <a:accent2>
      <a:srgbClr val="65739F"/>
    </a:accent2>
    <a:accent3>
      <a:srgbClr val="B2AC8A"/>
    </a:accent3>
    <a:accent4>
      <a:srgbClr val="879BB3"/>
    </a:accent4>
    <a:accent5>
      <a:srgbClr val="D7B579"/>
    </a:accent5>
    <a:accent6>
      <a:srgbClr val="8A9B89"/>
    </a:accent6>
    <a:hlink>
      <a:srgbClr val="85C4D2"/>
    </a:hlink>
    <a:folHlink>
      <a:srgbClr val="8E8CA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be49ff73-cec0-4379-9da8-63ff3cc411b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4" ma:contentTypeDescription="Create a new document." ma:contentTypeScope="" ma:versionID="fe20b7efdbaab09c74013926fe1d6310">
  <xsd:schema xmlns:xsd="http://www.w3.org/2001/XMLSchema" xmlns:xs="http://www.w3.org/2001/XMLSchema" xmlns:p="http://schemas.microsoft.com/office/2006/metadata/properties" xmlns:ns3="be49ff73-cec0-4379-9da8-63ff3cc411bb" targetNamespace="http://schemas.microsoft.com/office/2006/metadata/properties" ma:root="true" ma:fieldsID="88d392c79c05f0eecaa93bc11aebfa1f" ns3:_="">
    <xsd:import namespace="be49ff73-cec0-4379-9da8-63ff3cc411b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259D436-C82E-43E0-8A01-53DF9CED60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6BCBFB-BBC7-42F1-95CD-058E172363A0}">
  <ds:schemaRefs>
    <ds:schemaRef ds:uri="be49ff73-cec0-4379-9da8-63ff3cc411bb"/>
    <ds:schemaRef ds:uri="http://purl.org/dc/elements/1.1/"/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2C1DD703-B47E-4248-954F-5683B90703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{D78B32F3-A0F6-4AE9-9208-3BF483778825}tf11531919_win32</Template>
  <TotalTime>7927</TotalTime>
  <Words>903</Words>
  <Application>Microsoft Office PowerPoint</Application>
  <PresentationFormat>Widescreen</PresentationFormat>
  <Paragraphs>79</Paragraphs>
  <Slides>10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Avenir Next LT Pro</vt:lpstr>
      <vt:lpstr>Avenir Next LT Pro Light</vt:lpstr>
      <vt:lpstr>Calibri</vt:lpstr>
      <vt:lpstr>Garamond</vt:lpstr>
      <vt:lpstr>Symbol</vt:lpstr>
      <vt:lpstr>Wingdings</vt:lpstr>
      <vt:lpstr>SavonVTI</vt:lpstr>
      <vt:lpstr>Health promotion &amp; prevention of ace’s in Wales</vt:lpstr>
      <vt:lpstr>What Will We Be Looking At?</vt:lpstr>
      <vt:lpstr>What Are Ace’s?</vt:lpstr>
      <vt:lpstr>What We Know</vt:lpstr>
      <vt:lpstr>What is Wales Doing?</vt:lpstr>
      <vt:lpstr>Suggestions for the Future</vt:lpstr>
      <vt:lpstr>Reference list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promotion &amp; prevention of ace’s in Wales</dc:title>
  <dc:creator>Abbie Flavell (2107832)</dc:creator>
  <cp:lastModifiedBy>Abbie Flavell (2107832)</cp:lastModifiedBy>
  <cp:revision>1</cp:revision>
  <dcterms:created xsi:type="dcterms:W3CDTF">2022-04-28T17:11:23Z</dcterms:created>
  <dcterms:modified xsi:type="dcterms:W3CDTF">2022-05-04T14:20:11Z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