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64" r:id="rId5"/>
    <p:sldId id="265" r:id="rId6"/>
    <p:sldId id="266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1320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printerSettings" Target="printerSettings/printerSettings1.bin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Relationship Id="rId3" Type="http://schemas.openxmlformats.org/officeDocument/2006/relationships/image" Target="media/image2.jpeg" TargetMode="Externa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>
          <a:blip r:embed="rId2" r:link="rId3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Grp="1"/>
          </p:cNvSpPr>
          <p:nvPr>
            <p:ph type="ctrTitle"/>
          </p:nvPr>
        </p:nvSpPr>
        <p:spPr>
          <a:xfrm>
            <a:off x="3505196" y="2438403"/>
            <a:ext cx="5257800" cy="914400"/>
          </a:xfrm>
        </p:spPr>
        <p:txBody>
          <a:bodyPr anchor="b"/>
          <a:lstStyle>
            <a:lvl1pPr>
              <a:defRPr lang="en-US" sz="40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3"/>
          <p:cNvSpPr txBox="1">
            <a:spLocks noGrp="1"/>
          </p:cNvSpPr>
          <p:nvPr>
            <p:ph type="subTitle" idx="1"/>
          </p:nvPr>
        </p:nvSpPr>
        <p:spPr>
          <a:xfrm>
            <a:off x="3505196" y="3276596"/>
            <a:ext cx="5257800" cy="749295"/>
          </a:xfrm>
        </p:spPr>
        <p:txBody>
          <a:bodyPr anchorCtr="1"/>
          <a:lstStyle>
            <a:lvl1pPr marL="0" indent="0" algn="ctr">
              <a:buNone/>
              <a:defRPr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27E7FD-D639-4ED3-8778-DCA0618D6A6D}" type="datetime1">
              <a:rPr lang="en-US"/>
              <a:pPr lvl="0"/>
              <a:t>25/10/2016</a:t>
            </a:fld>
            <a:endParaRPr lang="en-GB" dirty="0"/>
          </a:p>
        </p:txBody>
      </p:sp>
      <p:sp>
        <p:nvSpPr>
          <p:cNvPr id="5" name="Rectangle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6" name="Rectangle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3ED553-1B73-4BCF-98CC-987A61B7C9A4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94B87A-18B0-40E9-8DBF-1785C7D3140E}" type="datetime1">
              <a:rPr lang="en-US"/>
              <a:pPr lvl="0"/>
              <a:t>25/10/2016</a:t>
            </a:fld>
            <a:endParaRPr lang="en-GB" dirty="0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1E219A-9073-40A9-90E4-66B883697D91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lang="en-US" sz="4000" b="1" cap="all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166F3B-59D2-4E2E-9754-602760C35385}" type="datetime1">
              <a:rPr lang="en-US"/>
              <a:pPr lvl="0"/>
              <a:t>25/10/2016</a:t>
            </a:fld>
            <a:endParaRPr lang="en-GB" dirty="0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6BB951-F450-4E5A-BADD-079E4E485B8E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914400" y="1676396"/>
            <a:ext cx="3771899" cy="4724403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838703" y="1676396"/>
            <a:ext cx="3771899" cy="4724403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5546DA-2ACF-496C-9848-0ED2ED933BB4}" type="datetime1">
              <a:rPr lang="en-US"/>
              <a:pPr lvl="0"/>
              <a:t>25/10/2016</a:t>
            </a:fld>
            <a:endParaRPr lang="en-GB" dirty="0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5555B8B-5713-4A47-8430-4F782F5F278E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</p:spPr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7E32E1-0666-4934-90EC-0BA585037B8D}" type="datetime1">
              <a:rPr lang="en-US"/>
              <a:pPr lvl="0"/>
              <a:t>25/10/2016</a:t>
            </a:fld>
            <a:endParaRPr lang="en-GB" dirty="0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EA424F-BFDC-4C55-BB29-5F208AB22956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C42BF4-F1F0-44FC-9065-C74705BC6670}" type="datetime1">
              <a:rPr lang="en-US"/>
              <a:pPr lvl="0"/>
              <a:t>25/10/2016</a:t>
            </a:fld>
            <a:endParaRPr lang="en-GB" dirty="0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AF57C9-EEB9-4A71-8E9E-1E1D99285417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ABA3D7-F6DA-4453-BE11-7CD96D46DA2D}" type="datetime1">
              <a:rPr lang="en-US"/>
              <a:pPr lvl="0"/>
              <a:t>25/10/2016</a:t>
            </a:fld>
            <a:endParaRPr lang="en-GB" dirty="0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A0AADA-13A8-4A03-9180-3B0F0ADC51CD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lang="en-US" sz="2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9575BB-B883-4E06-B530-D2272B550690}" type="datetime1">
              <a:rPr lang="en-US"/>
              <a:pPr lvl="0"/>
              <a:t>25/10/2016</a:t>
            </a:fld>
            <a:endParaRPr lang="en-GB" dirty="0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9AC174-1FD1-4534-ACA0-2E9AB7BEC727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lang="en-US" sz="2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FA0FF5-8D4C-4B9F-A163-E19C5BD621CD}" type="datetime1">
              <a:rPr lang="en-US"/>
              <a:pPr lvl="0"/>
              <a:t>25/10/2016</a:t>
            </a:fld>
            <a:endParaRPr lang="en-GB" dirty="0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03D8AB-9302-4E35-A433-3657E8871B69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4E48C6-9739-4792-8648-B8CD635311DA}" type="datetime1">
              <a:rPr lang="en-US"/>
              <a:pPr lvl="0"/>
              <a:t>25/10/2016</a:t>
            </a:fld>
            <a:endParaRPr lang="en-GB" dirty="0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35F9C4-7B4E-4D87-83CE-995A04930736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6686549" y="152403"/>
            <a:ext cx="1924053" cy="6248396"/>
          </a:xfrm>
        </p:spPr>
        <p:txBody>
          <a:bodyPr vert="eaVert"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914400" y="152403"/>
            <a:ext cx="5619746" cy="6248396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4CB3B9-A8CB-4142-8B4A-6C0D38515658}" type="datetime1">
              <a:rPr lang="en-US"/>
              <a:pPr lvl="0"/>
              <a:t>25/10/2016</a:t>
            </a:fld>
            <a:endParaRPr lang="en-GB" dirty="0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9F777CA-26CF-4938-97CB-8EFA2FAFE7D1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 xmlns:p14="http://schemas.microsoft.com/office/powerpoint/2010/main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4" Type="http://schemas.openxmlformats.org/officeDocument/2006/relationships/image" Target="media/image1.jpeg" TargetMode="Externa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 r:link="rId14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Grp="1"/>
          </p:cNvSpPr>
          <p:nvPr>
            <p:ph type="title"/>
          </p:nvPr>
        </p:nvSpPr>
        <p:spPr>
          <a:xfrm>
            <a:off x="914400" y="152403"/>
            <a:ext cx="7696203" cy="10668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en-GB"/>
              <a:t>Click to edit title style</a:t>
            </a:r>
          </a:p>
        </p:txBody>
      </p:sp>
      <p:sp>
        <p:nvSpPr>
          <p:cNvPr id="3" name="Rectangle 3"/>
          <p:cNvSpPr txBox="1">
            <a:spLocks noGrp="1"/>
          </p:cNvSpPr>
          <p:nvPr>
            <p:ph type="body" idx="1"/>
          </p:nvPr>
        </p:nvSpPr>
        <p:spPr>
          <a:xfrm>
            <a:off x="914400" y="1676396"/>
            <a:ext cx="7696203" cy="47244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 txBox="1">
            <a:spLocks noGrp="1"/>
          </p:cNvSpPr>
          <p:nvPr>
            <p:ph type="dt" sz="half" idx="2"/>
          </p:nvPr>
        </p:nvSpPr>
        <p:spPr>
          <a:xfrm>
            <a:off x="457200" y="6245223"/>
            <a:ext cx="2133596" cy="47624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400" b="0" i="0" u="none" strike="noStrike" kern="1200" cap="none" spc="0" baseline="0">
                <a:solidFill>
                  <a:srgbClr val="FFFFFF"/>
                </a:solidFill>
                <a:uFillTx/>
                <a:latin typeface="Tahoma"/>
              </a:defRPr>
            </a:lvl1pPr>
          </a:lstStyle>
          <a:p>
            <a:pPr lvl="0"/>
            <a:fld id="{250DC7A8-724F-4EC7-A45A-0618E79A3815}" type="datetime1">
              <a:rPr lang="en-US"/>
              <a:pPr lvl="0"/>
              <a:t>25/10/2016</a:t>
            </a:fld>
            <a:endParaRPr lang="en-GB" dirty="0"/>
          </a:p>
        </p:txBody>
      </p:sp>
      <p:sp>
        <p:nvSpPr>
          <p:cNvPr id="5" name="Rectangle 5"/>
          <p:cNvSpPr txBox="1">
            <a:spLocks noGrp="1"/>
          </p:cNvSpPr>
          <p:nvPr>
            <p:ph type="ftr" sz="quarter" idx="3"/>
          </p:nvPr>
        </p:nvSpPr>
        <p:spPr>
          <a:xfrm>
            <a:off x="3124203" y="6245223"/>
            <a:ext cx="2895603" cy="47624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Tahoma"/>
              </a:defRPr>
            </a:lvl1pPr>
          </a:lstStyle>
          <a:p>
            <a:pPr lvl="0"/>
            <a:endParaRPr lang="en-GB" dirty="0"/>
          </a:p>
        </p:txBody>
      </p:sp>
      <p:sp>
        <p:nvSpPr>
          <p:cNvPr id="6" name="Rectangle 6"/>
          <p:cNvSpPr txBox="1">
            <a:spLocks noGrp="1"/>
          </p:cNvSpPr>
          <p:nvPr>
            <p:ph type="sldNum" sz="quarter" idx="4"/>
          </p:nvPr>
        </p:nvSpPr>
        <p:spPr>
          <a:xfrm>
            <a:off x="6553203" y="6245223"/>
            <a:ext cx="2133596" cy="47624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Tahoma"/>
              </a:defRPr>
            </a:lvl1pPr>
          </a:lstStyle>
          <a:p>
            <a:pPr lvl="0"/>
            <a:fld id="{3A92678D-7550-444B-B2FE-8E518D14BDB5}" type="slidenum">
              <a:rPr/>
              <a:pPr lvl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xmlns:p14="http://schemas.microsoft.com/office/powerpoint/2010/main"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0" cap="none" spc="0" baseline="0">
          <a:solidFill>
            <a:srgbClr val="333333"/>
          </a:solidFill>
          <a:uFillTx/>
          <a:latin typeface="Tahoma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Clr>
          <a:srgbClr val="FFCC00"/>
        </a:buClr>
        <a:buSzPct val="75000"/>
        <a:buFont typeface="Wingdings" pitchFamily="2"/>
        <a:buChar char="n"/>
        <a:tabLst/>
        <a:defRPr lang="en-US" sz="3200" b="0" i="0" u="none" strike="noStrike" kern="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Tahoma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Clr>
          <a:srgbClr val="FFCC00"/>
        </a:buClr>
        <a:buSzPct val="75000"/>
        <a:buFont typeface="Wingdings" pitchFamily="2"/>
        <a:buChar char="n"/>
        <a:tabLst/>
        <a:defRPr lang="en-US" sz="2800" b="0" i="0" u="none" strike="noStrike" kern="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Tahoma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Clr>
          <a:srgbClr val="FFCC00"/>
        </a:buClr>
        <a:buSzPct val="75000"/>
        <a:buFont typeface="Wingdings" pitchFamily="2"/>
        <a:buChar char="n"/>
        <a:tabLst/>
        <a:defRPr lang="en-US" sz="2400" b="0" i="0" u="none" strike="noStrike" kern="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Tahoma"/>
        </a:defRPr>
      </a:lvl3pPr>
      <a:lvl4pPr marL="1562096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FFCC00"/>
        </a:buClr>
        <a:buSzPct val="75000"/>
        <a:buFont typeface="Wingdings" pitchFamily="2"/>
        <a:buChar char="n"/>
        <a:tabLst/>
        <a:defRPr lang="en-US" sz="2000" b="0" i="0" u="none" strike="noStrike" kern="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Tahoma"/>
        </a:defRPr>
      </a:lvl4pPr>
      <a:lvl5pPr marL="1981203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FFCC00"/>
        </a:buClr>
        <a:buSzPct val="75000"/>
        <a:buFont typeface="Wingdings" pitchFamily="2"/>
        <a:buChar char="n"/>
        <a:tabLst/>
        <a:defRPr lang="en-US" sz="2000" b="0" i="0" u="none" strike="noStrike" kern="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Tahoma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 dirty="0" smtClean="0"/>
              <a:t>Session 4</a:t>
            </a:r>
            <a:endParaRPr lang="en-GB" dirty="0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 dirty="0" smtClean="0"/>
              <a:t>Some Healthy meal ides</a:t>
            </a:r>
            <a:endParaRPr lang="en-GB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 smtClean="0"/>
              <a:t>Breakfast</a:t>
            </a:r>
            <a:endParaRPr lang="en-GB" dirty="0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dirty="0" smtClean="0"/>
              <a:t>A bowl of porridge or wholegrain cereal – add some fruit what ever you like</a:t>
            </a:r>
          </a:p>
          <a:p>
            <a:pPr marL="0" lvl="0" indent="0" algn="ctr">
              <a:buNone/>
            </a:pPr>
            <a:r>
              <a:rPr lang="en-GB" dirty="0" smtClean="0"/>
              <a:t>OR</a:t>
            </a:r>
          </a:p>
          <a:p>
            <a:pPr marL="0" lvl="0" indent="0">
              <a:buNone/>
            </a:pPr>
            <a:r>
              <a:rPr lang="en-GB" dirty="0" smtClean="0"/>
              <a:t>2 thin slice of wholemeal toast with eggs cooked as you like – omelette, scrambled</a:t>
            </a:r>
          </a:p>
          <a:p>
            <a:pPr marL="0" lvl="0" indent="0" algn="ctr">
              <a:buNone/>
            </a:pPr>
            <a:r>
              <a:rPr lang="en-GB" dirty="0" smtClean="0"/>
              <a:t>OR</a:t>
            </a:r>
          </a:p>
          <a:p>
            <a:pPr marL="0" lvl="0" indent="0">
              <a:buNone/>
            </a:pPr>
            <a:r>
              <a:rPr lang="en-GB" dirty="0" smtClean="0"/>
              <a:t>An occasional cooked breakfast – but add plenty of tomato or mushrooms</a:t>
            </a:r>
            <a:endParaRPr lang="en-GB" dirty="0"/>
          </a:p>
          <a:p>
            <a:pPr marL="0" lvl="0" indent="0">
              <a:buNone/>
            </a:pPr>
            <a:endParaRPr lang="en-GB" dirty="0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Snacks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Fruit </a:t>
            </a:r>
          </a:p>
          <a:p>
            <a:r>
              <a:rPr lang="en-GB" dirty="0" smtClean="0"/>
              <a:t>Veggie stick with a little hummus</a:t>
            </a:r>
          </a:p>
          <a:p>
            <a:r>
              <a:rPr lang="en-GB" dirty="0" smtClean="0"/>
              <a:t>A handful of nuts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8225308"/>
      </p:ext>
    </p:extLst>
  </p:cSld>
  <p:clrMapOvr>
    <a:masterClrMapping/>
  </p:clrMapOvr>
  <p:transition xmlns:p14="http://schemas.microsoft.com/office/powerpoint/2010/main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Snack meal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 slices of bread for a sandwich or toast</a:t>
            </a:r>
          </a:p>
          <a:p>
            <a:r>
              <a:rPr lang="en-GB" dirty="0" smtClean="0"/>
              <a:t>A large salad with meat or fish or egg or cheese</a:t>
            </a:r>
          </a:p>
          <a:p>
            <a:r>
              <a:rPr lang="en-GB" dirty="0" smtClean="0"/>
              <a:t>Homemade soup and bread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792759"/>
      </p:ext>
    </p:extLst>
  </p:cSld>
  <p:clrMapOvr>
    <a:masterClrMapping/>
  </p:clrMapOvr>
  <p:transition xmlns:p14="http://schemas.microsoft.com/office/powerpoint/2010/main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Meals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Spaghetti bolognaise with 5-6 tblsp whole meal pasta</a:t>
            </a:r>
          </a:p>
          <a:p>
            <a:r>
              <a:rPr lang="en-GB" dirty="0" smtClean="0"/>
              <a:t>A cooked dinner with lots of veg and a couple of potatoes</a:t>
            </a:r>
          </a:p>
          <a:p>
            <a:r>
              <a:rPr lang="en-GB" dirty="0" smtClean="0"/>
              <a:t>A homemade curry with 5 tbslp brown rice</a:t>
            </a:r>
          </a:p>
          <a:p>
            <a:r>
              <a:rPr lang="en-GB" dirty="0" smtClean="0"/>
              <a:t>Salmon covered in Soya sauce and </a:t>
            </a:r>
            <a:r>
              <a:rPr lang="en-GB" dirty="0" smtClean="0"/>
              <a:t>baked </a:t>
            </a:r>
            <a:r>
              <a:rPr lang="en-GB" dirty="0" smtClean="0"/>
              <a:t>in the oven with </a:t>
            </a:r>
            <a:r>
              <a:rPr lang="en-GB" dirty="0" smtClean="0"/>
              <a:t>veggies/ noodles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3966989"/>
      </p:ext>
    </p:extLst>
  </p:cSld>
  <p:clrMapOvr>
    <a:masterClrMapping/>
  </p:clrMapOvr>
  <p:transition xmlns:p14="http://schemas.microsoft.com/office/powerpoint/2010/main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Looking for recipes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Try the BBC website – there is so much on there</a:t>
            </a:r>
          </a:p>
          <a:p>
            <a:r>
              <a:rPr lang="en-GB" dirty="0" smtClean="0"/>
              <a:t>Also the major supermarkets have some really good recipe sections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9267296"/>
      </p:ext>
    </p:extLst>
  </p:cSld>
  <p:clrMapOvr>
    <a:masterClrMapping/>
  </p:clrMapOvr>
  <p:transition xmlns:p14="http://schemas.microsoft.com/office/powerpoint/2010/main"/>
</p:sld>
</file>

<file path=ppt/theme/theme1.xml><?xml version="1.0" encoding="utf-8"?>
<a:theme xmlns:a="http://schemas.openxmlformats.org/drawingml/2006/main" name="Nutrition design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Nutrition%20design%20template</Template>
  <TotalTime>4512</TotalTime>
  <Words>160</Words>
  <Application>Microsoft Macintosh PowerPoint</Application>
  <PresentationFormat>On-screen Show (4:3)</PresentationFormat>
  <Paragraphs>24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Nutrition design template</vt:lpstr>
      <vt:lpstr>Session 4</vt:lpstr>
      <vt:lpstr>Breakfast</vt:lpstr>
      <vt:lpstr>Snacks</vt:lpstr>
      <vt:lpstr>Snack meal</vt:lpstr>
      <vt:lpstr>Main Meals</vt:lpstr>
      <vt:lpstr>Looking for recipes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12</dc:title>
  <dc:creator>ccashi01</dc:creator>
  <cp:lastModifiedBy>Chris Cashin</cp:lastModifiedBy>
  <cp:revision>8</cp:revision>
  <dcterms:created xsi:type="dcterms:W3CDTF">2010-01-28T19:50:00Z</dcterms:created>
  <dcterms:modified xsi:type="dcterms:W3CDTF">2016-10-25T15:38:14Z</dcterms:modified>
</cp:coreProperties>
</file>