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8FEA15-635B-5CC0-527F-5931A49AEC9B}" v="845" dt="2026-02-20T01:31:31.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zia Parveen (2440145)" userId="S::2440145@student.uwtsd.ac.uk::d39bd0dc-cc4e-452b-ac6d-e8d2b0e42bbd" providerId="AD" clId="Web-{248FEA15-635B-5CC0-527F-5931A49AEC9B}"/>
    <pc:docChg chg="addSld modSld addMainMaster delMainMaster">
      <pc:chgData name="Fozia Parveen (2440145)" userId="S::2440145@student.uwtsd.ac.uk::d39bd0dc-cc4e-452b-ac6d-e8d2b0e42bbd" providerId="AD" clId="Web-{248FEA15-635B-5CC0-527F-5931A49AEC9B}" dt="2026-02-20T01:31:31.531" v="842" actId="20577"/>
      <pc:docMkLst>
        <pc:docMk/>
      </pc:docMkLst>
      <pc:sldChg chg="addSp delSp modSp mod setBg modClrScheme setClrOvrMap chgLayout">
        <pc:chgData name="Fozia Parveen (2440145)" userId="S::2440145@student.uwtsd.ac.uk::d39bd0dc-cc4e-452b-ac6d-e8d2b0e42bbd" providerId="AD" clId="Web-{248FEA15-635B-5CC0-527F-5931A49AEC9B}" dt="2026-02-20T00:59:45.591" v="37"/>
        <pc:sldMkLst>
          <pc:docMk/>
          <pc:sldMk cId="109857222" sldId="256"/>
        </pc:sldMkLst>
        <pc:spChg chg="mod">
          <ac:chgData name="Fozia Parveen (2440145)" userId="S::2440145@student.uwtsd.ac.uk::d39bd0dc-cc4e-452b-ac6d-e8d2b0e42bbd" providerId="AD" clId="Web-{248FEA15-635B-5CC0-527F-5931A49AEC9B}" dt="2026-02-20T00:59:45.591" v="37"/>
          <ac:spMkLst>
            <pc:docMk/>
            <pc:sldMk cId="109857222" sldId="256"/>
            <ac:spMk id="2" creationId="{00000000-0000-0000-0000-000000000000}"/>
          </ac:spMkLst>
        </pc:spChg>
        <pc:spChg chg="mod">
          <ac:chgData name="Fozia Parveen (2440145)" userId="S::2440145@student.uwtsd.ac.uk::d39bd0dc-cc4e-452b-ac6d-e8d2b0e42bbd" providerId="AD" clId="Web-{248FEA15-635B-5CC0-527F-5931A49AEC9B}" dt="2026-02-20T00:59:45.591" v="37"/>
          <ac:spMkLst>
            <pc:docMk/>
            <pc:sldMk cId="109857222" sldId="256"/>
            <ac:spMk id="3" creationId="{00000000-0000-0000-0000-000000000000}"/>
          </ac:spMkLst>
        </pc:spChg>
        <pc:spChg chg="add del">
          <ac:chgData name="Fozia Parveen (2440145)" userId="S::2440145@student.uwtsd.ac.uk::d39bd0dc-cc4e-452b-ac6d-e8d2b0e42bbd" providerId="AD" clId="Web-{248FEA15-635B-5CC0-527F-5931A49AEC9B}" dt="2026-02-20T00:59:45.591" v="37"/>
          <ac:spMkLst>
            <pc:docMk/>
            <pc:sldMk cId="109857222" sldId="256"/>
            <ac:spMk id="8" creationId="{F456DBD1-1048-5A22-C973-3E5FA83F57BA}"/>
          </ac:spMkLst>
        </pc:spChg>
        <pc:spChg chg="add">
          <ac:chgData name="Fozia Parveen (2440145)" userId="S::2440145@student.uwtsd.ac.uk::d39bd0dc-cc4e-452b-ac6d-e8d2b0e42bbd" providerId="AD" clId="Web-{248FEA15-635B-5CC0-527F-5931A49AEC9B}" dt="2026-02-20T00:59:45.591" v="37"/>
          <ac:spMkLst>
            <pc:docMk/>
            <pc:sldMk cId="109857222" sldId="256"/>
            <ac:spMk id="13" creationId="{B7E2F724-2FB3-4D1D-A730-739B8654C030}"/>
          </ac:spMkLst>
        </pc:spChg>
        <pc:spChg chg="add">
          <ac:chgData name="Fozia Parveen (2440145)" userId="S::2440145@student.uwtsd.ac.uk::d39bd0dc-cc4e-452b-ac6d-e8d2b0e42bbd" providerId="AD" clId="Web-{248FEA15-635B-5CC0-527F-5931A49AEC9B}" dt="2026-02-20T00:59:45.591" v="37"/>
          <ac:spMkLst>
            <pc:docMk/>
            <pc:sldMk cId="109857222" sldId="256"/>
            <ac:spMk id="15" creationId="{B2C335F7-F61C-4EB4-80F2-4B1438FE66BB}"/>
          </ac:spMkLst>
        </pc:spChg>
        <pc:picChg chg="add">
          <ac:chgData name="Fozia Parveen (2440145)" userId="S::2440145@student.uwtsd.ac.uk::d39bd0dc-cc4e-452b-ac6d-e8d2b0e42bbd" providerId="AD" clId="Web-{248FEA15-635B-5CC0-527F-5931A49AEC9B}" dt="2026-02-20T00:59:45.591" v="37"/>
          <ac:picMkLst>
            <pc:docMk/>
            <pc:sldMk cId="109857222" sldId="256"/>
            <ac:picMk id="4" creationId="{061AE4B9-2BFA-0F0F-0FA8-0534B71C38EA}"/>
          </ac:picMkLst>
        </pc:picChg>
      </pc:sldChg>
      <pc:sldChg chg="modSp new">
        <pc:chgData name="Fozia Parveen (2440145)" userId="S::2440145@student.uwtsd.ac.uk::d39bd0dc-cc4e-452b-ac6d-e8d2b0e42bbd" providerId="AD" clId="Web-{248FEA15-635B-5CC0-527F-5931A49AEC9B}" dt="2026-02-20T01:04:17.555" v="93" actId="20577"/>
        <pc:sldMkLst>
          <pc:docMk/>
          <pc:sldMk cId="761292151" sldId="257"/>
        </pc:sldMkLst>
        <pc:spChg chg="mod">
          <ac:chgData name="Fozia Parveen (2440145)" userId="S::2440145@student.uwtsd.ac.uk::d39bd0dc-cc4e-452b-ac6d-e8d2b0e42bbd" providerId="AD" clId="Web-{248FEA15-635B-5CC0-527F-5931A49AEC9B}" dt="2026-02-20T01:04:17.555" v="93" actId="20577"/>
          <ac:spMkLst>
            <pc:docMk/>
            <pc:sldMk cId="761292151" sldId="257"/>
            <ac:spMk id="2" creationId="{0E377ABA-DF10-D868-1545-0503716B46F0}"/>
          </ac:spMkLst>
        </pc:spChg>
        <pc:spChg chg="mod">
          <ac:chgData name="Fozia Parveen (2440145)" userId="S::2440145@student.uwtsd.ac.uk::d39bd0dc-cc4e-452b-ac6d-e8d2b0e42bbd" providerId="AD" clId="Web-{248FEA15-635B-5CC0-527F-5931A49AEC9B}" dt="2026-02-20T01:04:07.101" v="89" actId="20577"/>
          <ac:spMkLst>
            <pc:docMk/>
            <pc:sldMk cId="761292151" sldId="257"/>
            <ac:spMk id="3" creationId="{550F1CB8-E423-A08B-259B-FCA7238EA734}"/>
          </ac:spMkLst>
        </pc:spChg>
      </pc:sldChg>
      <pc:sldChg chg="modSp new">
        <pc:chgData name="Fozia Parveen (2440145)" userId="S::2440145@student.uwtsd.ac.uk::d39bd0dc-cc4e-452b-ac6d-e8d2b0e42bbd" providerId="AD" clId="Web-{248FEA15-635B-5CC0-527F-5931A49AEC9B}" dt="2026-02-20T01:26:49.402" v="815" actId="20577"/>
        <pc:sldMkLst>
          <pc:docMk/>
          <pc:sldMk cId="3804582315" sldId="258"/>
        </pc:sldMkLst>
        <pc:spChg chg="mod">
          <ac:chgData name="Fozia Parveen (2440145)" userId="S::2440145@student.uwtsd.ac.uk::d39bd0dc-cc4e-452b-ac6d-e8d2b0e42bbd" providerId="AD" clId="Web-{248FEA15-635B-5CC0-527F-5931A49AEC9B}" dt="2026-02-20T01:05:53.530" v="105" actId="20577"/>
          <ac:spMkLst>
            <pc:docMk/>
            <pc:sldMk cId="3804582315" sldId="258"/>
            <ac:spMk id="2" creationId="{3BEBF780-5881-7622-B5EF-3B0DE1E8E010}"/>
          </ac:spMkLst>
        </pc:spChg>
        <pc:spChg chg="mod">
          <ac:chgData name="Fozia Parveen (2440145)" userId="S::2440145@student.uwtsd.ac.uk::d39bd0dc-cc4e-452b-ac6d-e8d2b0e42bbd" providerId="AD" clId="Web-{248FEA15-635B-5CC0-527F-5931A49AEC9B}" dt="2026-02-20T01:26:49.402" v="815" actId="20577"/>
          <ac:spMkLst>
            <pc:docMk/>
            <pc:sldMk cId="3804582315" sldId="258"/>
            <ac:spMk id="3" creationId="{5A81D51A-AD74-5113-4722-B25C63F07D40}"/>
          </ac:spMkLst>
        </pc:spChg>
      </pc:sldChg>
      <pc:sldChg chg="modSp new">
        <pc:chgData name="Fozia Parveen (2440145)" userId="S::2440145@student.uwtsd.ac.uk::d39bd0dc-cc4e-452b-ac6d-e8d2b0e42bbd" providerId="AD" clId="Web-{248FEA15-635B-5CC0-527F-5931A49AEC9B}" dt="2026-02-20T01:28:14.363" v="826" actId="20577"/>
        <pc:sldMkLst>
          <pc:docMk/>
          <pc:sldMk cId="398074352" sldId="259"/>
        </pc:sldMkLst>
        <pc:spChg chg="mod">
          <ac:chgData name="Fozia Parveen (2440145)" userId="S::2440145@student.uwtsd.ac.uk::d39bd0dc-cc4e-452b-ac6d-e8d2b0e42bbd" providerId="AD" clId="Web-{248FEA15-635B-5CC0-527F-5931A49AEC9B}" dt="2026-02-20T01:17:21.152" v="350" actId="20577"/>
          <ac:spMkLst>
            <pc:docMk/>
            <pc:sldMk cId="398074352" sldId="259"/>
            <ac:spMk id="2" creationId="{51763F93-91B8-888D-2856-B9869E08AFB6}"/>
          </ac:spMkLst>
        </pc:spChg>
        <pc:spChg chg="mod">
          <ac:chgData name="Fozia Parveen (2440145)" userId="S::2440145@student.uwtsd.ac.uk::d39bd0dc-cc4e-452b-ac6d-e8d2b0e42bbd" providerId="AD" clId="Web-{248FEA15-635B-5CC0-527F-5931A49AEC9B}" dt="2026-02-20T01:28:14.363" v="826" actId="20577"/>
          <ac:spMkLst>
            <pc:docMk/>
            <pc:sldMk cId="398074352" sldId="259"/>
            <ac:spMk id="3" creationId="{86B046F6-7EEE-81C5-DEEA-093701A5C8BD}"/>
          </ac:spMkLst>
        </pc:spChg>
      </pc:sldChg>
      <pc:sldChg chg="modSp new">
        <pc:chgData name="Fozia Parveen (2440145)" userId="S::2440145@student.uwtsd.ac.uk::d39bd0dc-cc4e-452b-ac6d-e8d2b0e42bbd" providerId="AD" clId="Web-{248FEA15-635B-5CC0-527F-5931A49AEC9B}" dt="2026-02-20T01:28:21.488" v="827" actId="20577"/>
        <pc:sldMkLst>
          <pc:docMk/>
          <pc:sldMk cId="612183874" sldId="260"/>
        </pc:sldMkLst>
        <pc:spChg chg="mod">
          <ac:chgData name="Fozia Parveen (2440145)" userId="S::2440145@student.uwtsd.ac.uk::d39bd0dc-cc4e-452b-ac6d-e8d2b0e42bbd" providerId="AD" clId="Web-{248FEA15-635B-5CC0-527F-5931A49AEC9B}" dt="2026-02-20T01:23:44.393" v="640" actId="20577"/>
          <ac:spMkLst>
            <pc:docMk/>
            <pc:sldMk cId="612183874" sldId="260"/>
            <ac:spMk id="2" creationId="{8D5AABA5-0BF3-F3B3-E4C7-DFB227FF2E95}"/>
          </ac:spMkLst>
        </pc:spChg>
        <pc:spChg chg="mod">
          <ac:chgData name="Fozia Parveen (2440145)" userId="S::2440145@student.uwtsd.ac.uk::d39bd0dc-cc4e-452b-ac6d-e8d2b0e42bbd" providerId="AD" clId="Web-{248FEA15-635B-5CC0-527F-5931A49AEC9B}" dt="2026-02-20T01:28:21.488" v="827" actId="20577"/>
          <ac:spMkLst>
            <pc:docMk/>
            <pc:sldMk cId="612183874" sldId="260"/>
            <ac:spMk id="3" creationId="{1E638679-1133-85B4-4569-1E19DB305106}"/>
          </ac:spMkLst>
        </pc:spChg>
      </pc:sldChg>
      <pc:sldChg chg="modSp new">
        <pc:chgData name="Fozia Parveen (2440145)" userId="S::2440145@student.uwtsd.ac.uk::d39bd0dc-cc4e-452b-ac6d-e8d2b0e42bbd" providerId="AD" clId="Web-{248FEA15-635B-5CC0-527F-5931A49AEC9B}" dt="2026-02-20T01:27:29.250" v="822" actId="20577"/>
        <pc:sldMkLst>
          <pc:docMk/>
          <pc:sldMk cId="1501029886" sldId="261"/>
        </pc:sldMkLst>
        <pc:spChg chg="mod">
          <ac:chgData name="Fozia Parveen (2440145)" userId="S::2440145@student.uwtsd.ac.uk::d39bd0dc-cc4e-452b-ac6d-e8d2b0e42bbd" providerId="AD" clId="Web-{248FEA15-635B-5CC0-527F-5931A49AEC9B}" dt="2026-02-20T01:27:07.357" v="819" actId="20577"/>
          <ac:spMkLst>
            <pc:docMk/>
            <pc:sldMk cId="1501029886" sldId="261"/>
            <ac:spMk id="2" creationId="{6D6392E7-502A-3CE0-B571-39C082474942}"/>
          </ac:spMkLst>
        </pc:spChg>
        <pc:spChg chg="mod">
          <ac:chgData name="Fozia Parveen (2440145)" userId="S::2440145@student.uwtsd.ac.uk::d39bd0dc-cc4e-452b-ac6d-e8d2b0e42bbd" providerId="AD" clId="Web-{248FEA15-635B-5CC0-527F-5931A49AEC9B}" dt="2026-02-20T01:27:29.250" v="822" actId="20577"/>
          <ac:spMkLst>
            <pc:docMk/>
            <pc:sldMk cId="1501029886" sldId="261"/>
            <ac:spMk id="3" creationId="{566EA978-DC31-CA12-7B7D-BE67DA6626EA}"/>
          </ac:spMkLst>
        </pc:spChg>
      </pc:sldChg>
      <pc:sldChg chg="addSp delSp modSp new">
        <pc:chgData name="Fozia Parveen (2440145)" userId="S::2440145@student.uwtsd.ac.uk::d39bd0dc-cc4e-452b-ac6d-e8d2b0e42bbd" providerId="AD" clId="Web-{248FEA15-635B-5CC0-527F-5931A49AEC9B}" dt="2026-02-20T01:31:31.531" v="842" actId="20577"/>
        <pc:sldMkLst>
          <pc:docMk/>
          <pc:sldMk cId="989482154" sldId="262"/>
        </pc:sldMkLst>
        <pc:spChg chg="mod">
          <ac:chgData name="Fozia Parveen (2440145)" userId="S::2440145@student.uwtsd.ac.uk::d39bd0dc-cc4e-452b-ac6d-e8d2b0e42bbd" providerId="AD" clId="Web-{248FEA15-635B-5CC0-527F-5931A49AEC9B}" dt="2026-02-20T01:30:04.136" v="838" actId="20577"/>
          <ac:spMkLst>
            <pc:docMk/>
            <pc:sldMk cId="989482154" sldId="262"/>
            <ac:spMk id="2" creationId="{53E238ED-6CBD-8059-2CA1-F8E55697BA78}"/>
          </ac:spMkLst>
        </pc:spChg>
        <pc:spChg chg="del">
          <ac:chgData name="Fozia Parveen (2440145)" userId="S::2440145@student.uwtsd.ac.uk::d39bd0dc-cc4e-452b-ac6d-e8d2b0e42bbd" providerId="AD" clId="Web-{248FEA15-635B-5CC0-527F-5931A49AEC9B}" dt="2026-02-20T01:31:04.186" v="839"/>
          <ac:spMkLst>
            <pc:docMk/>
            <pc:sldMk cId="989482154" sldId="262"/>
            <ac:spMk id="3" creationId="{E6F372AB-E16C-E6F8-62C7-891A4CDDFFA2}"/>
          </ac:spMkLst>
        </pc:spChg>
        <pc:spChg chg="add mod">
          <ac:chgData name="Fozia Parveen (2440145)" userId="S::2440145@student.uwtsd.ac.uk::d39bd0dc-cc4e-452b-ac6d-e8d2b0e42bbd" providerId="AD" clId="Web-{248FEA15-635B-5CC0-527F-5931A49AEC9B}" dt="2026-02-20T01:31:31.531" v="842" actId="20577"/>
          <ac:spMkLst>
            <pc:docMk/>
            <pc:sldMk cId="989482154" sldId="262"/>
            <ac:spMk id="5" creationId="{E6D4F482-C884-19F0-7302-7E5BBACBFFBE}"/>
          </ac:spMkLst>
        </pc:spChg>
        <pc:picChg chg="add mod ord">
          <ac:chgData name="Fozia Parveen (2440145)" userId="S::2440145@student.uwtsd.ac.uk::d39bd0dc-cc4e-452b-ac6d-e8d2b0e42bbd" providerId="AD" clId="Web-{248FEA15-635B-5CC0-527F-5931A49AEC9B}" dt="2026-02-20T01:31:04.186" v="839"/>
          <ac:picMkLst>
            <pc:docMk/>
            <pc:sldMk cId="989482154" sldId="262"/>
            <ac:picMk id="4" creationId="{657450C8-6032-164B-442A-B926F966F33F}"/>
          </ac:picMkLst>
        </pc:picChg>
      </pc:sldChg>
      <pc:sldMasterChg chg="del delSldLayout">
        <pc:chgData name="Fozia Parveen (2440145)" userId="S::2440145@student.uwtsd.ac.uk::d39bd0dc-cc4e-452b-ac6d-e8d2b0e42bbd" providerId="AD" clId="Web-{248FEA15-635B-5CC0-527F-5931A49AEC9B}" dt="2026-02-20T00:58:09.025" v="0"/>
        <pc:sldMasterMkLst>
          <pc:docMk/>
          <pc:sldMasterMk cId="2460954070" sldId="2147483660"/>
        </pc:sldMasterMkLst>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2385387890" sldId="2147483661"/>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949138452" sldId="2147483662"/>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2591524520" sldId="2147483663"/>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1203092039" sldId="2147483664"/>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3733172339" sldId="2147483665"/>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3210312558" sldId="2147483666"/>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3146388984" sldId="2147483667"/>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3171841454" sldId="2147483668"/>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1718958274" sldId="2147483669"/>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2202905451" sldId="2147483670"/>
          </pc:sldLayoutMkLst>
        </pc:sldLayoutChg>
        <pc:sldLayoutChg chg="del">
          <pc:chgData name="Fozia Parveen (2440145)" userId="S::2440145@student.uwtsd.ac.uk::d39bd0dc-cc4e-452b-ac6d-e8d2b0e42bbd" providerId="AD" clId="Web-{248FEA15-635B-5CC0-527F-5931A49AEC9B}" dt="2026-02-20T00:58:09.025" v="0"/>
          <pc:sldLayoutMkLst>
            <pc:docMk/>
            <pc:sldMasterMk cId="2460954070" sldId="2147483660"/>
            <pc:sldLayoutMk cId="3479445657" sldId="2147483671"/>
          </pc:sldLayoutMkLst>
        </pc:sldLayoutChg>
      </pc:sldMasterChg>
      <pc:sldMasterChg chg="add del addSldLayout delSldLayout">
        <pc:chgData name="Fozia Parveen (2440145)" userId="S::2440145@student.uwtsd.ac.uk::d39bd0dc-cc4e-452b-ac6d-e8d2b0e42bbd" providerId="AD" clId="Web-{248FEA15-635B-5CC0-527F-5931A49AEC9B}" dt="2026-02-20T00:59:45.591" v="37"/>
        <pc:sldMasterMkLst>
          <pc:docMk/>
          <pc:sldMasterMk cId="2318172030" sldId="2147483695"/>
        </pc:sldMasterMkLst>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2612517749" sldId="2147483684"/>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856425014" sldId="2147483685"/>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2744845048" sldId="2147483686"/>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1229664758" sldId="2147483687"/>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1728990573" sldId="2147483688"/>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4073682047" sldId="2147483689"/>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229117946" sldId="2147483690"/>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613115911" sldId="2147483691"/>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1414601078" sldId="2147483692"/>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1870976055" sldId="2147483693"/>
          </pc:sldLayoutMkLst>
        </pc:sldLayoutChg>
        <pc:sldLayoutChg chg="add del">
          <pc:chgData name="Fozia Parveen (2440145)" userId="S::2440145@student.uwtsd.ac.uk::d39bd0dc-cc4e-452b-ac6d-e8d2b0e42bbd" providerId="AD" clId="Web-{248FEA15-635B-5CC0-527F-5931A49AEC9B}" dt="2026-02-20T00:59:45.591" v="37"/>
          <pc:sldLayoutMkLst>
            <pc:docMk/>
            <pc:sldMasterMk cId="2318172030" sldId="2147483695"/>
            <pc:sldLayoutMk cId="575823477" sldId="2147483694"/>
          </pc:sldLayoutMkLst>
        </pc:sldLayoutChg>
      </pc:sldMasterChg>
      <pc:sldMasterChg chg="add addSldLayout">
        <pc:chgData name="Fozia Parveen (2440145)" userId="S::2440145@student.uwtsd.ac.uk::d39bd0dc-cc4e-452b-ac6d-e8d2b0e42bbd" providerId="AD" clId="Web-{248FEA15-635B-5CC0-527F-5931A49AEC9B}" dt="2026-02-20T00:59:45.591" v="37"/>
        <pc:sldMasterMkLst>
          <pc:docMk/>
          <pc:sldMasterMk cId="1765911961" sldId="2147483745"/>
        </pc:sldMasterMkLst>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1655458642" sldId="2147483734"/>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1199101476" sldId="2147483735"/>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2031788589" sldId="2147483736"/>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1941272473" sldId="2147483737"/>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220553391" sldId="2147483738"/>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2858411421" sldId="2147483739"/>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2992498703" sldId="2147483740"/>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2743089323" sldId="2147483741"/>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3281360880" sldId="2147483742"/>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3803320633" sldId="2147483743"/>
          </pc:sldLayoutMkLst>
        </pc:sldLayoutChg>
        <pc:sldLayoutChg chg="add">
          <pc:chgData name="Fozia Parveen (2440145)" userId="S::2440145@student.uwtsd.ac.uk::d39bd0dc-cc4e-452b-ac6d-e8d2b0e42bbd" providerId="AD" clId="Web-{248FEA15-635B-5CC0-527F-5931A49AEC9B}" dt="2026-02-20T00:59:45.591" v="37"/>
          <pc:sldLayoutMkLst>
            <pc:docMk/>
            <pc:sldMasterMk cId="1765911961" sldId="2147483745"/>
            <pc:sldLayoutMk cId="4217454684" sldId="214748374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2498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43089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1360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03320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7454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0553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545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9101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1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41272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2/19/2026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8411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2/19/2026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65911961"/>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38" r:id="rId6"/>
    <p:sldLayoutId id="2147483734" r:id="rId7"/>
    <p:sldLayoutId id="2147483735" r:id="rId8"/>
    <p:sldLayoutId id="2147483736" r:id="rId9"/>
    <p:sldLayoutId id="2147483737" r:id="rId10"/>
    <p:sldLayoutId id="214748373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mc.ncbi.nlm.nih.gov/articles/PMC6361117/" TargetMode="External"/><Relationship Id="rId2" Type="http://schemas.openxmlformats.org/officeDocument/2006/relationships/hyperlink" Target="https://www.england.nhs.uk/looking-after-our-people/the-programme-and-resources/we-are-a-te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061AE4B9-2BFA-0F0F-0FA8-0534B71C38EA}"/>
              </a:ext>
            </a:extLst>
          </p:cNvPr>
          <p:cNvPicPr>
            <a:picLocks noChangeAspect="1"/>
          </p:cNvPicPr>
          <p:nvPr/>
        </p:nvPicPr>
        <p:blipFill>
          <a:blip r:embed="rId2">
            <a:alphaModFix amt="40000"/>
          </a:blip>
          <a:srcRect t="5668" r="-2" b="2611"/>
          <a:stretch>
            <a:fillRect/>
          </a:stretch>
        </p:blipFill>
        <p:spPr>
          <a:xfrm>
            <a:off x="-2" y="-2"/>
            <a:ext cx="12192001" cy="6858001"/>
          </a:xfrm>
          <a:prstGeom prst="rect">
            <a:avLst/>
          </a:prstGeom>
        </p:spPr>
      </p:pic>
      <p:sp>
        <p:nvSpPr>
          <p:cNvPr id="2" name="Title 1"/>
          <p:cNvSpPr>
            <a:spLocks noGrp="1"/>
          </p:cNvSpPr>
          <p:nvPr>
            <p:ph type="ctrTitle"/>
          </p:nvPr>
        </p:nvSpPr>
        <p:spPr>
          <a:xfrm>
            <a:off x="517870" y="978407"/>
            <a:ext cx="5021182" cy="3290107"/>
          </a:xfrm>
        </p:spPr>
        <p:txBody>
          <a:bodyPr anchor="t">
            <a:normAutofit/>
          </a:bodyPr>
          <a:lstStyle/>
          <a:p>
            <a:pPr>
              <a:lnSpc>
                <a:spcPct val="90000"/>
              </a:lnSpc>
            </a:pPr>
            <a:r>
              <a:rPr lang="en-GB" sz="5100">
                <a:solidFill>
                  <a:srgbClr val="FFFFFF"/>
                </a:solidFill>
              </a:rPr>
              <a:t>Professional Development within Health and Social care </a:t>
            </a:r>
          </a:p>
        </p:txBody>
      </p:sp>
      <p:sp>
        <p:nvSpPr>
          <p:cNvPr id="3" name="Subtitle 2"/>
          <p:cNvSpPr>
            <a:spLocks noGrp="1"/>
          </p:cNvSpPr>
          <p:nvPr>
            <p:ph type="subTitle" idx="1"/>
          </p:nvPr>
        </p:nvSpPr>
        <p:spPr>
          <a:xfrm>
            <a:off x="517870" y="4482450"/>
            <a:ext cx="5040785" cy="1724029"/>
          </a:xfrm>
        </p:spPr>
        <p:txBody>
          <a:bodyPr vert="horz" lIns="91440" tIns="45720" rIns="91440" bIns="45720" rtlCol="0" anchor="t">
            <a:normAutofit/>
          </a:bodyPr>
          <a:lstStyle/>
          <a:p>
            <a:r>
              <a:rPr lang="en-GB" sz="2400">
                <a:solidFill>
                  <a:srgbClr val="FFFFFF"/>
                </a:solidFill>
              </a:rPr>
              <a:t>LCHS4009</a:t>
            </a:r>
          </a:p>
          <a:p>
            <a:r>
              <a:rPr lang="en-GB" sz="2400">
                <a:solidFill>
                  <a:srgbClr val="FFFFFF"/>
                </a:solidFill>
              </a:rPr>
              <a:t>FOZIA PARVEEN</a:t>
            </a:r>
          </a:p>
        </p:txBody>
      </p:sp>
      <p:sp>
        <p:nvSpPr>
          <p:cNvPr id="15" name="Rectangle 1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7ABA-DF10-D868-1545-0503716B46F0}"/>
              </a:ext>
            </a:extLst>
          </p:cNvPr>
          <p:cNvSpPr>
            <a:spLocks noGrp="1"/>
          </p:cNvSpPr>
          <p:nvPr>
            <p:ph type="title"/>
          </p:nvPr>
        </p:nvSpPr>
        <p:spPr/>
        <p:txBody>
          <a:bodyPr/>
          <a:lstStyle/>
          <a:p>
            <a:r>
              <a:rPr lang="en-GB" dirty="0"/>
              <a:t>Working in Teams in Healt</a:t>
            </a:r>
            <a:r>
              <a:rPr lang="en-GB">
                <a:solidFill>
                  <a:srgbClr val="000000"/>
                </a:solidFill>
                <a:latin typeface="Bierstadt"/>
              </a:rPr>
              <a:t>h</a:t>
            </a:r>
            <a:r>
              <a:rPr lang="en-GB"/>
              <a:t> care </a:t>
            </a:r>
          </a:p>
        </p:txBody>
      </p:sp>
      <p:sp>
        <p:nvSpPr>
          <p:cNvPr id="3" name="Content Placeholder 2">
            <a:extLst>
              <a:ext uri="{FF2B5EF4-FFF2-40B4-BE49-F238E27FC236}">
                <a16:creationId xmlns:a16="http://schemas.microsoft.com/office/drawing/2014/main" id="{550F1CB8-E423-A08B-259B-FCA7238EA734}"/>
              </a:ext>
            </a:extLst>
          </p:cNvPr>
          <p:cNvSpPr>
            <a:spLocks noGrp="1"/>
          </p:cNvSpPr>
          <p:nvPr>
            <p:ph idx="1"/>
          </p:nvPr>
        </p:nvSpPr>
        <p:spPr/>
        <p:txBody>
          <a:bodyPr vert="horz" lIns="91440" tIns="45720" rIns="91440" bIns="45720" rtlCol="0" anchor="t">
            <a:normAutofit/>
          </a:bodyPr>
          <a:lstStyle/>
          <a:p>
            <a:r>
              <a:rPr lang="en-GB" sz="2800" dirty="0">
                <a:latin typeface="Arial Nova"/>
              </a:rPr>
              <a:t>High quality </a:t>
            </a:r>
            <a:r>
              <a:rPr lang="en-GB" sz="2800">
                <a:latin typeface="Arial Nova"/>
              </a:rPr>
              <a:t>work </a:t>
            </a:r>
            <a:endParaRPr lang="en-US" sz="2800">
              <a:latin typeface="Arial Nova"/>
            </a:endParaRPr>
          </a:p>
          <a:p>
            <a:r>
              <a:rPr lang="en-GB" sz="2800">
                <a:latin typeface="Arial Nova"/>
              </a:rPr>
              <a:t>Patient support </a:t>
            </a:r>
            <a:endParaRPr lang="en-GB" sz="2800" dirty="0">
              <a:latin typeface="Arial Nova"/>
            </a:endParaRPr>
          </a:p>
          <a:p>
            <a:r>
              <a:rPr lang="en-GB" sz="2800">
                <a:latin typeface="Arial Nova"/>
              </a:rPr>
              <a:t>Communication </a:t>
            </a:r>
            <a:endParaRPr lang="en-GB" sz="2800" dirty="0">
              <a:latin typeface="Arial Nova"/>
            </a:endParaRPr>
          </a:p>
          <a:p>
            <a:r>
              <a:rPr lang="en-GB" sz="2800" dirty="0">
                <a:latin typeface="Arial Nova"/>
              </a:rPr>
              <a:t>Skill </a:t>
            </a:r>
            <a:r>
              <a:rPr lang="en-GB" sz="2800">
                <a:latin typeface="Arial Nova"/>
              </a:rPr>
              <a:t>development</a:t>
            </a:r>
            <a:r>
              <a:rPr lang="en-GB" sz="2800" dirty="0">
                <a:latin typeface="Arial Nova"/>
              </a:rPr>
              <a:t> </a:t>
            </a:r>
          </a:p>
          <a:p>
            <a:endParaRPr lang="en-GB" dirty="0"/>
          </a:p>
          <a:p>
            <a:endParaRPr lang="en-GB" dirty="0"/>
          </a:p>
        </p:txBody>
      </p:sp>
    </p:spTree>
    <p:extLst>
      <p:ext uri="{BB962C8B-B14F-4D97-AF65-F5344CB8AC3E}">
        <p14:creationId xmlns:p14="http://schemas.microsoft.com/office/powerpoint/2010/main" val="761292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BF780-5881-7622-B5EF-3B0DE1E8E010}"/>
              </a:ext>
            </a:extLst>
          </p:cNvPr>
          <p:cNvSpPr>
            <a:spLocks noGrp="1"/>
          </p:cNvSpPr>
          <p:nvPr>
            <p:ph type="title"/>
          </p:nvPr>
        </p:nvSpPr>
        <p:spPr/>
        <p:txBody>
          <a:bodyPr/>
          <a:lstStyle/>
          <a:p>
            <a:r>
              <a:rPr lang="en-GB"/>
              <a:t>How important it is working together </a:t>
            </a:r>
          </a:p>
        </p:txBody>
      </p:sp>
      <p:sp>
        <p:nvSpPr>
          <p:cNvPr id="3" name="Content Placeholder 2">
            <a:extLst>
              <a:ext uri="{FF2B5EF4-FFF2-40B4-BE49-F238E27FC236}">
                <a16:creationId xmlns:a16="http://schemas.microsoft.com/office/drawing/2014/main" id="{5A81D51A-AD74-5113-4722-B25C63F07D40}"/>
              </a:ext>
            </a:extLst>
          </p:cNvPr>
          <p:cNvSpPr>
            <a:spLocks noGrp="1"/>
          </p:cNvSpPr>
          <p:nvPr>
            <p:ph idx="1"/>
          </p:nvPr>
        </p:nvSpPr>
        <p:spPr/>
        <p:txBody>
          <a:bodyPr vert="horz" lIns="91440" tIns="45720" rIns="91440" bIns="45720" rtlCol="0" anchor="t">
            <a:noAutofit/>
          </a:bodyPr>
          <a:lstStyle/>
          <a:p>
            <a:r>
              <a:rPr lang="en-GB" sz="2000" dirty="0" err="1">
                <a:latin typeface="Arial Nova"/>
              </a:rPr>
              <a:t>Studys</a:t>
            </a:r>
            <a:r>
              <a:rPr lang="en-GB" sz="2000" dirty="0">
                <a:latin typeface="Arial Nova"/>
              </a:rPr>
              <a:t> show how important It is to work together as a team in any health care profession it improve communication and the quality of care provided, also how duty of care is shown. </a:t>
            </a:r>
          </a:p>
          <a:p>
            <a:r>
              <a:rPr lang="en-GB" sz="2000" dirty="0">
                <a:latin typeface="Arial Nova"/>
              </a:rPr>
              <a:t>It not only improves the work but improves behaviour knowledge and skills in a health care setting. It </a:t>
            </a:r>
            <a:r>
              <a:rPr lang="en-GB" sz="2000" dirty="0" err="1">
                <a:latin typeface="Arial Nova"/>
              </a:rPr>
              <a:t>ruduces</a:t>
            </a:r>
            <a:r>
              <a:rPr lang="en-GB" sz="2000" dirty="0">
                <a:latin typeface="Arial Nova"/>
              </a:rPr>
              <a:t> stress as you have your workload shared.</a:t>
            </a:r>
          </a:p>
          <a:p>
            <a:r>
              <a:rPr lang="en-GB" sz="2000" dirty="0">
                <a:latin typeface="Arial Nova"/>
              </a:rPr>
              <a:t>In 1999 a medical report was shown that working together reduces amount of medical errors and since this report has been issued it was shown the quality of care was improved over time due to the factors. ( </a:t>
            </a:r>
            <a:r>
              <a:rPr lang="en-GB" sz="1200" dirty="0">
                <a:solidFill>
                  <a:srgbClr val="1B1B1B"/>
                </a:solidFill>
                <a:highlight>
                  <a:srgbClr val="FFFFFF"/>
                </a:highlight>
                <a:ea typeface="+mn-lt"/>
                <a:cs typeface="+mn-lt"/>
              </a:rPr>
              <a:t>Author manuscript; available in PMC: 2019 Feb 4.) </a:t>
            </a:r>
          </a:p>
          <a:p>
            <a:pPr marL="0" indent="0">
              <a:buNone/>
            </a:pPr>
            <a:endParaRPr lang="en-GB" dirty="0"/>
          </a:p>
        </p:txBody>
      </p:sp>
    </p:spTree>
    <p:extLst>
      <p:ext uri="{BB962C8B-B14F-4D97-AF65-F5344CB8AC3E}">
        <p14:creationId xmlns:p14="http://schemas.microsoft.com/office/powerpoint/2010/main" val="3804582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238ED-6CBD-8059-2CA1-F8E55697BA78}"/>
              </a:ext>
            </a:extLst>
          </p:cNvPr>
          <p:cNvSpPr>
            <a:spLocks noGrp="1"/>
          </p:cNvSpPr>
          <p:nvPr>
            <p:ph type="title"/>
          </p:nvPr>
        </p:nvSpPr>
        <p:spPr/>
        <p:txBody>
          <a:bodyPr/>
          <a:lstStyle/>
          <a:p>
            <a:r>
              <a:rPr lang="en-GB"/>
              <a:t>Tuckman's</a:t>
            </a:r>
            <a:r>
              <a:rPr lang="en-GB" dirty="0"/>
              <a:t> Model</a:t>
            </a:r>
          </a:p>
        </p:txBody>
      </p:sp>
      <p:pic>
        <p:nvPicPr>
          <p:cNvPr id="4" name="Content Placeholder 3" descr="What Are Tuckman’s 5 Stages of Group Development? (Trainer’s Guide)">
            <a:extLst>
              <a:ext uri="{FF2B5EF4-FFF2-40B4-BE49-F238E27FC236}">
                <a16:creationId xmlns:a16="http://schemas.microsoft.com/office/drawing/2014/main" id="{657450C8-6032-164B-442A-B926F966F33F}"/>
              </a:ext>
            </a:extLst>
          </p:cNvPr>
          <p:cNvPicPr>
            <a:picLocks noGrp="1" noChangeAspect="1"/>
          </p:cNvPicPr>
          <p:nvPr>
            <p:ph idx="1"/>
          </p:nvPr>
        </p:nvPicPr>
        <p:blipFill>
          <a:blip r:embed="rId2"/>
          <a:stretch>
            <a:fillRect/>
          </a:stretch>
        </p:blipFill>
        <p:spPr>
          <a:xfrm>
            <a:off x="2710445" y="2578100"/>
            <a:ext cx="6777459" cy="3767138"/>
          </a:xfrm>
          <a:prstGeom prst="rect">
            <a:avLst/>
          </a:prstGeom>
        </p:spPr>
      </p:pic>
      <p:sp>
        <p:nvSpPr>
          <p:cNvPr id="5" name="TextBox 4">
            <a:extLst>
              <a:ext uri="{FF2B5EF4-FFF2-40B4-BE49-F238E27FC236}">
                <a16:creationId xmlns:a16="http://schemas.microsoft.com/office/drawing/2014/main" id="{E6D4F482-C884-19F0-7302-7E5BBACBFFBE}"/>
              </a:ext>
            </a:extLst>
          </p:cNvPr>
          <p:cNvSpPr txBox="1"/>
          <p:nvPr/>
        </p:nvSpPr>
        <p:spPr>
          <a:xfrm>
            <a:off x="9492620" y="1106072"/>
            <a:ext cx="22121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mn-lt"/>
                <a:cs typeface="+mn-lt"/>
              </a:rPr>
              <a:t>https://symondsresearch.com/tuckmans-stages-of-group-development/</a:t>
            </a:r>
            <a:endParaRPr lang="en-US"/>
          </a:p>
        </p:txBody>
      </p:sp>
    </p:spTree>
    <p:extLst>
      <p:ext uri="{BB962C8B-B14F-4D97-AF65-F5344CB8AC3E}">
        <p14:creationId xmlns:p14="http://schemas.microsoft.com/office/powerpoint/2010/main" val="989482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3F93-91B8-888D-2856-B9869E08AFB6}"/>
              </a:ext>
            </a:extLst>
          </p:cNvPr>
          <p:cNvSpPr>
            <a:spLocks noGrp="1"/>
          </p:cNvSpPr>
          <p:nvPr>
            <p:ph type="title"/>
          </p:nvPr>
        </p:nvSpPr>
        <p:spPr/>
        <p:txBody>
          <a:bodyPr/>
          <a:lstStyle/>
          <a:p>
            <a:r>
              <a:rPr lang="en-GB"/>
              <a:t>Practical</a:t>
            </a:r>
            <a:r>
              <a:rPr lang="en-GB" dirty="0"/>
              <a:t> example </a:t>
            </a:r>
          </a:p>
        </p:txBody>
      </p:sp>
      <p:sp>
        <p:nvSpPr>
          <p:cNvPr id="3" name="Content Placeholder 2">
            <a:extLst>
              <a:ext uri="{FF2B5EF4-FFF2-40B4-BE49-F238E27FC236}">
                <a16:creationId xmlns:a16="http://schemas.microsoft.com/office/drawing/2014/main" id="{86B046F6-7EEE-81C5-DEEA-093701A5C8BD}"/>
              </a:ext>
            </a:extLst>
          </p:cNvPr>
          <p:cNvSpPr>
            <a:spLocks noGrp="1"/>
          </p:cNvSpPr>
          <p:nvPr>
            <p:ph idx="1"/>
          </p:nvPr>
        </p:nvSpPr>
        <p:spPr/>
        <p:txBody>
          <a:bodyPr vert="horz" lIns="91440" tIns="45720" rIns="91440" bIns="45720" rtlCol="0" anchor="t">
            <a:normAutofit/>
          </a:bodyPr>
          <a:lstStyle/>
          <a:p>
            <a:r>
              <a:rPr lang="en-GB" sz="2000" dirty="0">
                <a:latin typeface="Arial Nova"/>
              </a:rPr>
              <a:t>Working as a receptionist in the NHS I use this skill in my daily work so how I apply my working in teams is making sure my work is clear and understood. EG: After every shift we have to hand over any remaining work we have so I always speak to my </a:t>
            </a:r>
            <a:r>
              <a:rPr lang="en-GB" sz="2000" dirty="0" err="1">
                <a:latin typeface="Arial Nova"/>
              </a:rPr>
              <a:t>collegues</a:t>
            </a:r>
            <a:r>
              <a:rPr lang="en-GB" sz="2000" dirty="0">
                <a:latin typeface="Arial Nova"/>
              </a:rPr>
              <a:t> about </a:t>
            </a:r>
            <a:r>
              <a:rPr lang="en-GB" sz="2000" dirty="0" err="1">
                <a:latin typeface="Arial Nova"/>
              </a:rPr>
              <a:t>whats</a:t>
            </a:r>
            <a:r>
              <a:rPr lang="en-GB" sz="2000" dirty="0">
                <a:latin typeface="Arial Nova"/>
              </a:rPr>
              <a:t> been left over and make sure all my team members understand what work is needed to be done.</a:t>
            </a:r>
          </a:p>
          <a:p>
            <a:r>
              <a:rPr lang="en-GB" sz="2000" dirty="0">
                <a:latin typeface="Arial Nova"/>
              </a:rPr>
              <a:t>Working in a team does not only help the staff </a:t>
            </a:r>
            <a:r>
              <a:rPr lang="en-GB" sz="2000">
                <a:latin typeface="Arial Nova"/>
              </a:rPr>
              <a:t>members but clears any confusion.</a:t>
            </a:r>
            <a:endParaRPr lang="en-GB" sz="2000" dirty="0">
              <a:latin typeface="Arial Nova"/>
            </a:endParaRPr>
          </a:p>
          <a:p>
            <a:r>
              <a:rPr lang="en-GB" sz="2000" dirty="0">
                <a:latin typeface="Arial Nova"/>
              </a:rPr>
              <a:t>And by working in teams we can deliver a lot more to the patients so that is not only rewarding but a challenge that we can over come. (NHS England) </a:t>
            </a:r>
          </a:p>
        </p:txBody>
      </p:sp>
    </p:spTree>
    <p:extLst>
      <p:ext uri="{BB962C8B-B14F-4D97-AF65-F5344CB8AC3E}">
        <p14:creationId xmlns:p14="http://schemas.microsoft.com/office/powerpoint/2010/main" val="398074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ABA5-0BF3-F3B3-E4C7-DFB227FF2E95}"/>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1E638679-1133-85B4-4569-1E19DB305106}"/>
              </a:ext>
            </a:extLst>
          </p:cNvPr>
          <p:cNvSpPr>
            <a:spLocks noGrp="1"/>
          </p:cNvSpPr>
          <p:nvPr>
            <p:ph idx="1"/>
          </p:nvPr>
        </p:nvSpPr>
        <p:spPr/>
        <p:txBody>
          <a:bodyPr vert="horz" lIns="91440" tIns="45720" rIns="91440" bIns="45720" rtlCol="0" anchor="t">
            <a:normAutofit/>
          </a:bodyPr>
          <a:lstStyle/>
          <a:p>
            <a:r>
              <a:rPr lang="en-GB" sz="2000" dirty="0">
                <a:latin typeface="Arial Nova"/>
              </a:rPr>
              <a:t>Working in teams is a challenge </a:t>
            </a:r>
            <a:r>
              <a:rPr lang="en-GB" sz="2000">
                <a:latin typeface="Arial Nova"/>
              </a:rPr>
              <a:t>itself in the health care industry so having a clear </a:t>
            </a:r>
            <a:r>
              <a:rPr lang="en-GB" sz="2000" dirty="0">
                <a:latin typeface="Arial Nova"/>
              </a:rPr>
              <a:t>communication is needed.</a:t>
            </a:r>
          </a:p>
          <a:p>
            <a:r>
              <a:rPr lang="en-GB" sz="2000" dirty="0">
                <a:latin typeface="Arial Nova"/>
              </a:rPr>
              <a:t>It allows self-development in </a:t>
            </a:r>
            <a:r>
              <a:rPr lang="en-GB" sz="2000">
                <a:latin typeface="Arial Nova"/>
              </a:rPr>
              <a:t>every</a:t>
            </a:r>
            <a:r>
              <a:rPr lang="en-GB" sz="2000" dirty="0">
                <a:latin typeface="Arial Nova"/>
              </a:rPr>
              <a:t> aspect of your job </a:t>
            </a:r>
          </a:p>
          <a:p>
            <a:r>
              <a:rPr lang="en-GB" sz="2000">
                <a:latin typeface="Arial Nova"/>
              </a:rPr>
              <a:t>Patient</a:t>
            </a:r>
            <a:r>
              <a:rPr lang="en-GB" sz="2000" dirty="0">
                <a:latin typeface="Arial Nova"/>
              </a:rPr>
              <a:t> support is increased </a:t>
            </a:r>
          </a:p>
          <a:p>
            <a:r>
              <a:rPr lang="en-GB" sz="2000">
                <a:latin typeface="Arial Nova"/>
              </a:rPr>
              <a:t>High quality work is provided</a:t>
            </a:r>
            <a:endParaRPr lang="en-GB" sz="2000" dirty="0">
              <a:latin typeface="Arial Nova"/>
            </a:endParaRPr>
          </a:p>
          <a:p>
            <a:r>
              <a:rPr lang="en-GB" sz="2000" dirty="0">
                <a:latin typeface="Arial Nova"/>
              </a:rPr>
              <a:t>Also behaviour is managed </a:t>
            </a:r>
          </a:p>
          <a:p>
            <a:endParaRPr lang="en-GB" dirty="0"/>
          </a:p>
        </p:txBody>
      </p:sp>
    </p:spTree>
    <p:extLst>
      <p:ext uri="{BB962C8B-B14F-4D97-AF65-F5344CB8AC3E}">
        <p14:creationId xmlns:p14="http://schemas.microsoft.com/office/powerpoint/2010/main" val="612183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392E7-502A-3CE0-B571-39C082474942}"/>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66EA978-DC31-CA12-7B7D-BE67DA6626EA}"/>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NHS England » We are a team</a:t>
            </a:r>
          </a:p>
          <a:p>
            <a:r>
              <a:rPr lang="en-GB" dirty="0">
                <a:ea typeface="+mn-lt"/>
                <a:cs typeface="+mn-lt"/>
                <a:hlinkClick r:id="rId3"/>
              </a:rPr>
              <a:t>Teamwork in Healthcare: Key Discoveries Enabling Safer, High-Quality Care - PMC</a:t>
            </a:r>
            <a:endParaRPr lang="en-GB" dirty="0"/>
          </a:p>
        </p:txBody>
      </p:sp>
    </p:spTree>
    <p:extLst>
      <p:ext uri="{BB962C8B-B14F-4D97-AF65-F5344CB8AC3E}">
        <p14:creationId xmlns:p14="http://schemas.microsoft.com/office/powerpoint/2010/main" val="150102988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GestaltVTI</vt:lpstr>
      <vt:lpstr>Professional Development within Health and Social care </vt:lpstr>
      <vt:lpstr>Working in Teams in Health care </vt:lpstr>
      <vt:lpstr>How important it is working together </vt:lpstr>
      <vt:lpstr>Tuckman's Model</vt:lpstr>
      <vt:lpstr>Practical example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172</cp:revision>
  <dcterms:created xsi:type="dcterms:W3CDTF">2013-07-15T20:26:40Z</dcterms:created>
  <dcterms:modified xsi:type="dcterms:W3CDTF">2026-02-20T01:31:40Z</dcterms:modified>
</cp:coreProperties>
</file>