
<file path=[Content_Types].xml><?xml version="1.0" encoding="utf-8"?>
<Types xmlns="http://schemas.openxmlformats.org/package/2006/content-types">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3" r:id="rId1"/>
  </p:sldMasterIdLst>
  <p:sldIdLst>
    <p:sldId id="266" r:id="rId2"/>
    <p:sldId id="258" r:id="rId3"/>
    <p:sldId id="257" r:id="rId4"/>
    <p:sldId id="259" r:id="rId5"/>
    <p:sldId id="260" r:id="rId6"/>
    <p:sldId id="265"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7" d="100"/>
          <a:sy n="87" d="100"/>
        </p:scale>
        <p:origin x="66" y="6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D14A3E3-13A3-4AA0-A6BA-C82C1F3A6BB3}"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CA997B7A-BFF3-4579-90C1-7E33C74C1E04}">
      <dgm:prSet/>
      <dgm:spPr/>
      <dgm:t>
        <a:bodyPr/>
        <a:lstStyle/>
        <a:p>
          <a:r>
            <a:rPr lang="en-US" dirty="0"/>
            <a:t>The advance of technology has changed the landscape of literacy based on reading and writing to multiliteracies involving linguistic, visual, aural and gestural modals as proposed by New London Group (NLG). The instructional modes have to change accordingly. </a:t>
          </a:r>
        </a:p>
      </dgm:t>
    </dgm:pt>
    <dgm:pt modelId="{48CABCAC-5088-4A13-BBA2-12E0012548F8}" type="parTrans" cxnId="{1509B7DF-D6B0-4F88-9EAB-389126B77F3D}">
      <dgm:prSet/>
      <dgm:spPr/>
      <dgm:t>
        <a:bodyPr/>
        <a:lstStyle/>
        <a:p>
          <a:endParaRPr lang="en-US"/>
        </a:p>
      </dgm:t>
    </dgm:pt>
    <dgm:pt modelId="{425163C7-2C74-4E90-A32E-AE86B121E480}" type="sibTrans" cxnId="{1509B7DF-D6B0-4F88-9EAB-389126B77F3D}">
      <dgm:prSet/>
      <dgm:spPr/>
      <dgm:t>
        <a:bodyPr/>
        <a:lstStyle/>
        <a:p>
          <a:endParaRPr lang="en-US"/>
        </a:p>
      </dgm:t>
    </dgm:pt>
    <dgm:pt modelId="{4F06464E-ACD6-4C1A-BFBA-D7ECAE311249}">
      <dgm:prSet/>
      <dgm:spPr/>
      <dgm:t>
        <a:bodyPr/>
        <a:lstStyle/>
        <a:p>
          <a:r>
            <a:rPr lang="en-US" dirty="0"/>
            <a:t>The “Leaning by Design” pedagogy based on NLG’s multiliteracies pedagogy is supposed to be able to provide scaffold for teaching tourism translation as tourism texts are characterized by multimodality. </a:t>
          </a:r>
        </a:p>
      </dgm:t>
    </dgm:pt>
    <dgm:pt modelId="{F7C5C520-5F0F-4236-B58C-F98B07817681}" type="parTrans" cxnId="{C18A61C2-7C0E-4793-82C7-394E699586B5}">
      <dgm:prSet/>
      <dgm:spPr/>
      <dgm:t>
        <a:bodyPr/>
        <a:lstStyle/>
        <a:p>
          <a:endParaRPr lang="en-US"/>
        </a:p>
      </dgm:t>
    </dgm:pt>
    <dgm:pt modelId="{2B1ABEC1-8B8E-4D74-A7BA-6A57C95FE7D9}" type="sibTrans" cxnId="{C18A61C2-7C0E-4793-82C7-394E699586B5}">
      <dgm:prSet/>
      <dgm:spPr/>
      <dgm:t>
        <a:bodyPr/>
        <a:lstStyle/>
        <a:p>
          <a:endParaRPr lang="en-US"/>
        </a:p>
      </dgm:t>
    </dgm:pt>
    <dgm:pt modelId="{660300BF-8E09-4C1A-8821-DAE8A1F49A75}" type="pres">
      <dgm:prSet presAssocID="{6D14A3E3-13A3-4AA0-A6BA-C82C1F3A6BB3}" presName="hierChild1" presStyleCnt="0">
        <dgm:presLayoutVars>
          <dgm:chPref val="1"/>
          <dgm:dir/>
          <dgm:animOne val="branch"/>
          <dgm:animLvl val="lvl"/>
          <dgm:resizeHandles/>
        </dgm:presLayoutVars>
      </dgm:prSet>
      <dgm:spPr/>
    </dgm:pt>
    <dgm:pt modelId="{BBD5108D-1A16-4129-942A-9246145F6C8D}" type="pres">
      <dgm:prSet presAssocID="{CA997B7A-BFF3-4579-90C1-7E33C74C1E04}" presName="hierRoot1" presStyleCnt="0"/>
      <dgm:spPr/>
    </dgm:pt>
    <dgm:pt modelId="{673022BD-11CA-43D0-BE35-B32E97AAA8AE}" type="pres">
      <dgm:prSet presAssocID="{CA997B7A-BFF3-4579-90C1-7E33C74C1E04}" presName="composite" presStyleCnt="0"/>
      <dgm:spPr/>
    </dgm:pt>
    <dgm:pt modelId="{B578B768-F0BF-4542-9CEF-76BF604D5EE5}" type="pres">
      <dgm:prSet presAssocID="{CA997B7A-BFF3-4579-90C1-7E33C74C1E04}" presName="background" presStyleLbl="node0" presStyleIdx="0" presStyleCnt="2"/>
      <dgm:spPr/>
    </dgm:pt>
    <dgm:pt modelId="{55DAD4A8-5FA1-4B80-ADD8-3B29FCF87030}" type="pres">
      <dgm:prSet presAssocID="{CA997B7A-BFF3-4579-90C1-7E33C74C1E04}" presName="text" presStyleLbl="fgAcc0" presStyleIdx="0" presStyleCnt="2">
        <dgm:presLayoutVars>
          <dgm:chPref val="3"/>
        </dgm:presLayoutVars>
      </dgm:prSet>
      <dgm:spPr/>
    </dgm:pt>
    <dgm:pt modelId="{A93114C8-4852-4794-B6D5-3F19E4CB2C52}" type="pres">
      <dgm:prSet presAssocID="{CA997B7A-BFF3-4579-90C1-7E33C74C1E04}" presName="hierChild2" presStyleCnt="0"/>
      <dgm:spPr/>
    </dgm:pt>
    <dgm:pt modelId="{FFF55331-9C4F-4452-84D1-148874EB587F}" type="pres">
      <dgm:prSet presAssocID="{4F06464E-ACD6-4C1A-BFBA-D7ECAE311249}" presName="hierRoot1" presStyleCnt="0"/>
      <dgm:spPr/>
    </dgm:pt>
    <dgm:pt modelId="{D35CCD4A-80EE-400D-926F-F9ED29DCA7C6}" type="pres">
      <dgm:prSet presAssocID="{4F06464E-ACD6-4C1A-BFBA-D7ECAE311249}" presName="composite" presStyleCnt="0"/>
      <dgm:spPr/>
    </dgm:pt>
    <dgm:pt modelId="{DB427AEB-00C0-4C83-953A-5D67D04D7902}" type="pres">
      <dgm:prSet presAssocID="{4F06464E-ACD6-4C1A-BFBA-D7ECAE311249}" presName="background" presStyleLbl="node0" presStyleIdx="1" presStyleCnt="2"/>
      <dgm:spPr/>
    </dgm:pt>
    <dgm:pt modelId="{D70960A6-D4EA-460F-A841-A3C99825E422}" type="pres">
      <dgm:prSet presAssocID="{4F06464E-ACD6-4C1A-BFBA-D7ECAE311249}" presName="text" presStyleLbl="fgAcc0" presStyleIdx="1" presStyleCnt="2">
        <dgm:presLayoutVars>
          <dgm:chPref val="3"/>
        </dgm:presLayoutVars>
      </dgm:prSet>
      <dgm:spPr/>
    </dgm:pt>
    <dgm:pt modelId="{185AD773-5036-4401-B477-494E07F622B6}" type="pres">
      <dgm:prSet presAssocID="{4F06464E-ACD6-4C1A-BFBA-D7ECAE311249}" presName="hierChild2" presStyleCnt="0"/>
      <dgm:spPr/>
    </dgm:pt>
  </dgm:ptLst>
  <dgm:cxnLst>
    <dgm:cxn modelId="{4C0A1C3C-B5A9-4E2A-93E5-236B721D1BB3}" type="presOf" srcId="{4F06464E-ACD6-4C1A-BFBA-D7ECAE311249}" destId="{D70960A6-D4EA-460F-A841-A3C99825E422}" srcOrd="0" destOrd="0" presId="urn:microsoft.com/office/officeart/2005/8/layout/hierarchy1"/>
    <dgm:cxn modelId="{1CDCD06D-79D0-4FE4-9B80-4245D6BD6BEF}" type="presOf" srcId="{CA997B7A-BFF3-4579-90C1-7E33C74C1E04}" destId="{55DAD4A8-5FA1-4B80-ADD8-3B29FCF87030}" srcOrd="0" destOrd="0" presId="urn:microsoft.com/office/officeart/2005/8/layout/hierarchy1"/>
    <dgm:cxn modelId="{98B01DB3-E81C-43BB-B435-A008A288C4E9}" type="presOf" srcId="{6D14A3E3-13A3-4AA0-A6BA-C82C1F3A6BB3}" destId="{660300BF-8E09-4C1A-8821-DAE8A1F49A75}" srcOrd="0" destOrd="0" presId="urn:microsoft.com/office/officeart/2005/8/layout/hierarchy1"/>
    <dgm:cxn modelId="{C18A61C2-7C0E-4793-82C7-394E699586B5}" srcId="{6D14A3E3-13A3-4AA0-A6BA-C82C1F3A6BB3}" destId="{4F06464E-ACD6-4C1A-BFBA-D7ECAE311249}" srcOrd="1" destOrd="0" parTransId="{F7C5C520-5F0F-4236-B58C-F98B07817681}" sibTransId="{2B1ABEC1-8B8E-4D74-A7BA-6A57C95FE7D9}"/>
    <dgm:cxn modelId="{1509B7DF-D6B0-4F88-9EAB-389126B77F3D}" srcId="{6D14A3E3-13A3-4AA0-A6BA-C82C1F3A6BB3}" destId="{CA997B7A-BFF3-4579-90C1-7E33C74C1E04}" srcOrd="0" destOrd="0" parTransId="{48CABCAC-5088-4A13-BBA2-12E0012548F8}" sibTransId="{425163C7-2C74-4E90-A32E-AE86B121E480}"/>
    <dgm:cxn modelId="{EF3376E1-AD29-42B6-9512-EACCD2D03CEF}" type="presParOf" srcId="{660300BF-8E09-4C1A-8821-DAE8A1F49A75}" destId="{BBD5108D-1A16-4129-942A-9246145F6C8D}" srcOrd="0" destOrd="0" presId="urn:microsoft.com/office/officeart/2005/8/layout/hierarchy1"/>
    <dgm:cxn modelId="{E48C8C18-C5D3-499E-9234-23D0059D9D95}" type="presParOf" srcId="{BBD5108D-1A16-4129-942A-9246145F6C8D}" destId="{673022BD-11CA-43D0-BE35-B32E97AAA8AE}" srcOrd="0" destOrd="0" presId="urn:microsoft.com/office/officeart/2005/8/layout/hierarchy1"/>
    <dgm:cxn modelId="{28912002-C369-4E29-B2E0-B0A11C9E45F7}" type="presParOf" srcId="{673022BD-11CA-43D0-BE35-B32E97AAA8AE}" destId="{B578B768-F0BF-4542-9CEF-76BF604D5EE5}" srcOrd="0" destOrd="0" presId="urn:microsoft.com/office/officeart/2005/8/layout/hierarchy1"/>
    <dgm:cxn modelId="{8F342D05-0BE4-4863-A156-112521AA43F7}" type="presParOf" srcId="{673022BD-11CA-43D0-BE35-B32E97AAA8AE}" destId="{55DAD4A8-5FA1-4B80-ADD8-3B29FCF87030}" srcOrd="1" destOrd="0" presId="urn:microsoft.com/office/officeart/2005/8/layout/hierarchy1"/>
    <dgm:cxn modelId="{18AB9D17-79BC-42A1-AF6A-40E3FF1E446E}" type="presParOf" srcId="{BBD5108D-1A16-4129-942A-9246145F6C8D}" destId="{A93114C8-4852-4794-B6D5-3F19E4CB2C52}" srcOrd="1" destOrd="0" presId="urn:microsoft.com/office/officeart/2005/8/layout/hierarchy1"/>
    <dgm:cxn modelId="{67A5D26B-C61A-4B97-B22D-5E09F15580A8}" type="presParOf" srcId="{660300BF-8E09-4C1A-8821-DAE8A1F49A75}" destId="{FFF55331-9C4F-4452-84D1-148874EB587F}" srcOrd="1" destOrd="0" presId="urn:microsoft.com/office/officeart/2005/8/layout/hierarchy1"/>
    <dgm:cxn modelId="{5444D71F-FC65-41EE-A7D2-96C9EB80CDED}" type="presParOf" srcId="{FFF55331-9C4F-4452-84D1-148874EB587F}" destId="{D35CCD4A-80EE-400D-926F-F9ED29DCA7C6}" srcOrd="0" destOrd="0" presId="urn:microsoft.com/office/officeart/2005/8/layout/hierarchy1"/>
    <dgm:cxn modelId="{03B3D49E-A301-4970-98D7-CEBAD2B46E6E}" type="presParOf" srcId="{D35CCD4A-80EE-400D-926F-F9ED29DCA7C6}" destId="{DB427AEB-00C0-4C83-953A-5D67D04D7902}" srcOrd="0" destOrd="0" presId="urn:microsoft.com/office/officeart/2005/8/layout/hierarchy1"/>
    <dgm:cxn modelId="{F799B197-88FE-4C7A-AC59-72979C3F6016}" type="presParOf" srcId="{D35CCD4A-80EE-400D-926F-F9ED29DCA7C6}" destId="{D70960A6-D4EA-460F-A841-A3C99825E422}" srcOrd="1" destOrd="0" presId="urn:microsoft.com/office/officeart/2005/8/layout/hierarchy1"/>
    <dgm:cxn modelId="{7B55C5C4-EBB5-489F-B485-88AC7BE4A3BE}" type="presParOf" srcId="{FFF55331-9C4F-4452-84D1-148874EB587F}" destId="{185AD773-5036-4401-B477-494E07F622B6}"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78B768-F0BF-4542-9CEF-76BF604D5EE5}">
      <dsp:nvSpPr>
        <dsp:cNvPr id="0" name=""/>
        <dsp:cNvSpPr/>
      </dsp:nvSpPr>
      <dsp:spPr>
        <a:xfrm>
          <a:off x="1242" y="698453"/>
          <a:ext cx="4361384" cy="2769479"/>
        </a:xfrm>
        <a:prstGeom prst="roundRect">
          <a:avLst>
            <a:gd name="adj" fmla="val 10000"/>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5DAD4A8-5FA1-4B80-ADD8-3B29FCF87030}">
      <dsp:nvSpPr>
        <dsp:cNvPr id="0" name=""/>
        <dsp:cNvSpPr/>
      </dsp:nvSpPr>
      <dsp:spPr>
        <a:xfrm>
          <a:off x="485840" y="1158821"/>
          <a:ext cx="4361384" cy="2769479"/>
        </a:xfrm>
        <a:prstGeom prst="roundRect">
          <a:avLst>
            <a:gd name="adj" fmla="val 10000"/>
          </a:avLst>
        </a:prstGeom>
        <a:solidFill>
          <a:schemeClr val="lt1">
            <a:alpha val="90000"/>
            <a:hueOff val="0"/>
            <a:satOff val="0"/>
            <a:lumOff val="0"/>
            <a:alphaOff val="0"/>
          </a:schemeClr>
        </a:solidFill>
        <a:ln w="12700"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t>The advance of technology has changed the landscape of literacy based on reading and writing to multiliteracies involving linguistic, visual, aural and gestural modals as proposed by New London Group (NLG). The instructional modes have to change accordingly. </a:t>
          </a:r>
        </a:p>
      </dsp:txBody>
      <dsp:txXfrm>
        <a:off x="566955" y="1239936"/>
        <a:ext cx="4199154" cy="2607249"/>
      </dsp:txXfrm>
    </dsp:sp>
    <dsp:sp modelId="{DB427AEB-00C0-4C83-953A-5D67D04D7902}">
      <dsp:nvSpPr>
        <dsp:cNvPr id="0" name=""/>
        <dsp:cNvSpPr/>
      </dsp:nvSpPr>
      <dsp:spPr>
        <a:xfrm>
          <a:off x="5331824" y="698453"/>
          <a:ext cx="4361384" cy="2769479"/>
        </a:xfrm>
        <a:prstGeom prst="roundRect">
          <a:avLst>
            <a:gd name="adj" fmla="val 10000"/>
          </a:avLst>
        </a:prstGeom>
        <a:solidFill>
          <a:schemeClr val="accent1">
            <a:hueOff val="0"/>
            <a:satOff val="0"/>
            <a:lumOff val="0"/>
            <a:alphaOff val="0"/>
          </a:schemeClr>
        </a:solidFill>
        <a:ln w="12700"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70960A6-D4EA-460F-A841-A3C99825E422}">
      <dsp:nvSpPr>
        <dsp:cNvPr id="0" name=""/>
        <dsp:cNvSpPr/>
      </dsp:nvSpPr>
      <dsp:spPr>
        <a:xfrm>
          <a:off x="5816422" y="1158821"/>
          <a:ext cx="4361384" cy="2769479"/>
        </a:xfrm>
        <a:prstGeom prst="roundRect">
          <a:avLst>
            <a:gd name="adj" fmla="val 10000"/>
          </a:avLst>
        </a:prstGeom>
        <a:solidFill>
          <a:schemeClr val="lt1">
            <a:alpha val="90000"/>
            <a:hueOff val="0"/>
            <a:satOff val="0"/>
            <a:lumOff val="0"/>
            <a:alphaOff val="0"/>
          </a:schemeClr>
        </a:solidFill>
        <a:ln w="12700"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kern="1200" dirty="0"/>
            <a:t>The “Leaning by Design” pedagogy based on NLG’s multiliteracies pedagogy is supposed to be able to provide scaffold for teaching tourism translation as tourism texts are characterized by multimodality. </a:t>
          </a:r>
        </a:p>
      </dsp:txBody>
      <dsp:txXfrm>
        <a:off x="5897537" y="1239936"/>
        <a:ext cx="4199154" cy="2607249"/>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ltLang="zh-CN"/>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ltLang="zh-CN"/>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04843DCD-C4EA-4557-B338-1478CBAF133A}" type="datetimeFigureOut">
              <a:rPr lang="zh-CN" altLang="en-US" smtClean="0"/>
              <a:t>2020/4/30</a:t>
            </a:fld>
            <a:endParaRPr lang="zh-CN" altLang="en-US"/>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zh-CN" altLang="en-US"/>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1683BACE-82AE-4000-ACBB-07FBFBFA22D1}" type="slidenum">
              <a:rPr lang="zh-CN" altLang="en-US" smtClean="0"/>
              <a:t>‹#›</a:t>
            </a:fld>
            <a:endParaRPr lang="zh-CN" altLang="en-US"/>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1288359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a:t>Click to edit Master title style</a:t>
            </a:r>
            <a:endParaRPr lang="en-US" dirty="0"/>
          </a:p>
        </p:txBody>
      </p:sp>
      <p:sp>
        <p:nvSpPr>
          <p:cNvPr id="3" name="Content Placeholder 2"/>
          <p:cNvSpPr>
            <a:spLocks noGrp="1"/>
          </p:cNvSpPr>
          <p:nvPr>
            <p:ph idx="1"/>
          </p:nvPr>
        </p:nvSpPr>
        <p:spPr/>
        <p:txBody>
          <a:body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dirty="0"/>
          </a:p>
        </p:txBody>
      </p:sp>
      <p:sp>
        <p:nvSpPr>
          <p:cNvPr id="4" name="Date Placeholder 3"/>
          <p:cNvSpPr>
            <a:spLocks noGrp="1"/>
          </p:cNvSpPr>
          <p:nvPr>
            <p:ph type="dt" sz="half" idx="10"/>
          </p:nvPr>
        </p:nvSpPr>
        <p:spPr/>
        <p:txBody>
          <a:bodyPr/>
          <a:lstStyle/>
          <a:p>
            <a:fld id="{04843DCD-C4EA-4557-B338-1478CBAF133A}" type="datetimeFigureOut">
              <a:rPr lang="zh-CN" altLang="en-US" smtClean="0"/>
              <a:t>2020/4/30</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1683BACE-82AE-4000-ACBB-07FBFBFA22D1}" type="slidenum">
              <a:rPr lang="zh-CN" altLang="en-US" smtClean="0"/>
              <a:t>‹#›</a:t>
            </a:fld>
            <a:endParaRPr lang="zh-CN" altLang="en-US"/>
          </a:p>
        </p:txBody>
      </p:sp>
    </p:spTree>
    <p:extLst>
      <p:ext uri="{BB962C8B-B14F-4D97-AF65-F5344CB8AC3E}">
        <p14:creationId xmlns:p14="http://schemas.microsoft.com/office/powerpoint/2010/main" val="39752033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ltLang="zh-CN"/>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ltLang="zh-CN"/>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04843DCD-C4EA-4557-B338-1478CBAF133A}" type="datetimeFigureOut">
              <a:rPr lang="zh-CN" altLang="en-US" smtClean="0"/>
              <a:t>2020/4/30</a:t>
            </a:fld>
            <a:endParaRPr lang="zh-CN" altLang="en-US"/>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zh-CN" altLang="en-US"/>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1683BACE-82AE-4000-ACBB-07FBFBFA22D1}" type="slidenum">
              <a:rPr lang="zh-CN" altLang="en-US" smtClean="0"/>
              <a:t>‹#›</a:t>
            </a:fld>
            <a:endParaRPr lang="zh-CN" altLang="en-US"/>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1937993346"/>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dirty="0"/>
          </a:p>
        </p:txBody>
      </p:sp>
      <p:sp>
        <p:nvSpPr>
          <p:cNvPr id="5" name="Date Placeholder 4"/>
          <p:cNvSpPr>
            <a:spLocks noGrp="1"/>
          </p:cNvSpPr>
          <p:nvPr>
            <p:ph type="dt" sz="half" idx="10"/>
          </p:nvPr>
        </p:nvSpPr>
        <p:spPr/>
        <p:txBody>
          <a:bodyPr/>
          <a:lstStyle/>
          <a:p>
            <a:fld id="{04843DCD-C4EA-4557-B338-1478CBAF133A}" type="datetimeFigureOut">
              <a:rPr lang="zh-CN" altLang="en-US" smtClean="0"/>
              <a:t>2020/4/30</a:t>
            </a:fld>
            <a:endParaRPr lang="zh-CN" altLang="en-US"/>
          </a:p>
        </p:txBody>
      </p:sp>
      <p:sp>
        <p:nvSpPr>
          <p:cNvPr id="6" name="Footer Placeholder 5"/>
          <p:cNvSpPr>
            <a:spLocks noGrp="1"/>
          </p:cNvSpPr>
          <p:nvPr>
            <p:ph type="ftr" sz="quarter" idx="11"/>
          </p:nvPr>
        </p:nvSpPr>
        <p:spPr/>
        <p:txBody>
          <a:bodyPr/>
          <a:lstStyle/>
          <a:p>
            <a:endParaRPr lang="zh-CN" altLang="en-US"/>
          </a:p>
        </p:txBody>
      </p:sp>
      <p:sp>
        <p:nvSpPr>
          <p:cNvPr id="7" name="Slide Number Placeholder 6"/>
          <p:cNvSpPr>
            <a:spLocks noGrp="1"/>
          </p:cNvSpPr>
          <p:nvPr>
            <p:ph type="sldNum" sz="quarter" idx="12"/>
          </p:nvPr>
        </p:nvSpPr>
        <p:spPr/>
        <p:txBody>
          <a:bodyPr/>
          <a:lstStyle/>
          <a:p>
            <a:fld id="{1683BACE-82AE-4000-ACBB-07FBFBFA22D1}" type="slidenum">
              <a:rPr lang="zh-CN" altLang="en-US" smtClean="0"/>
              <a:t>‹#›</a:t>
            </a:fld>
            <a:endParaRPr lang="zh-CN" altLang="en-US"/>
          </a:p>
        </p:txBody>
      </p:sp>
    </p:spTree>
    <p:extLst>
      <p:ext uri="{BB962C8B-B14F-4D97-AF65-F5344CB8AC3E}">
        <p14:creationId xmlns:p14="http://schemas.microsoft.com/office/powerpoint/2010/main" val="39452616"/>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ltLang="zh-CN"/>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dirty="0"/>
          </a:p>
        </p:txBody>
      </p:sp>
      <p:sp>
        <p:nvSpPr>
          <p:cNvPr id="7" name="Date Placeholder 6"/>
          <p:cNvSpPr>
            <a:spLocks noGrp="1"/>
          </p:cNvSpPr>
          <p:nvPr>
            <p:ph type="dt" sz="half" idx="10"/>
          </p:nvPr>
        </p:nvSpPr>
        <p:spPr/>
        <p:txBody>
          <a:bodyPr/>
          <a:lstStyle/>
          <a:p>
            <a:fld id="{04843DCD-C4EA-4557-B338-1478CBAF133A}" type="datetimeFigureOut">
              <a:rPr lang="zh-CN" altLang="en-US" smtClean="0"/>
              <a:t>2020/4/30</a:t>
            </a:fld>
            <a:endParaRPr lang="zh-CN" altLang="en-US"/>
          </a:p>
        </p:txBody>
      </p:sp>
      <p:sp>
        <p:nvSpPr>
          <p:cNvPr id="8" name="Footer Placeholder 7"/>
          <p:cNvSpPr>
            <a:spLocks noGrp="1"/>
          </p:cNvSpPr>
          <p:nvPr>
            <p:ph type="ftr" sz="quarter" idx="11"/>
          </p:nvPr>
        </p:nvSpPr>
        <p:spPr/>
        <p:txBody>
          <a:bodyPr/>
          <a:lstStyle/>
          <a:p>
            <a:endParaRPr lang="zh-CN" altLang="en-US"/>
          </a:p>
        </p:txBody>
      </p:sp>
      <p:sp>
        <p:nvSpPr>
          <p:cNvPr id="9" name="Slide Number Placeholder 8"/>
          <p:cNvSpPr>
            <a:spLocks noGrp="1"/>
          </p:cNvSpPr>
          <p:nvPr>
            <p:ph type="sldNum" sz="quarter" idx="12"/>
          </p:nvPr>
        </p:nvSpPr>
        <p:spPr/>
        <p:txBody>
          <a:bodyPr/>
          <a:lstStyle/>
          <a:p>
            <a:fld id="{1683BACE-82AE-4000-ACBB-07FBFBFA22D1}" type="slidenum">
              <a:rPr lang="zh-CN" altLang="en-US" smtClean="0"/>
              <a:t>‹#›</a:t>
            </a:fld>
            <a:endParaRPr lang="zh-CN" altLang="en-US"/>
          </a:p>
        </p:txBody>
      </p:sp>
    </p:spTree>
    <p:extLst>
      <p:ext uri="{BB962C8B-B14F-4D97-AF65-F5344CB8AC3E}">
        <p14:creationId xmlns:p14="http://schemas.microsoft.com/office/powerpoint/2010/main" val="3923198772"/>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a:t>Click to edit Master title style</a:t>
            </a:r>
            <a:endParaRPr lang="en-US" dirty="0"/>
          </a:p>
        </p:txBody>
      </p:sp>
      <p:sp>
        <p:nvSpPr>
          <p:cNvPr id="3" name="Date Placeholder 2"/>
          <p:cNvSpPr>
            <a:spLocks noGrp="1"/>
          </p:cNvSpPr>
          <p:nvPr>
            <p:ph type="dt" sz="half" idx="10"/>
          </p:nvPr>
        </p:nvSpPr>
        <p:spPr/>
        <p:txBody>
          <a:bodyPr/>
          <a:lstStyle/>
          <a:p>
            <a:fld id="{04843DCD-C4EA-4557-B338-1478CBAF133A}" type="datetimeFigureOut">
              <a:rPr lang="zh-CN" altLang="en-US" smtClean="0"/>
              <a:t>2020/4/30</a:t>
            </a:fld>
            <a:endParaRPr lang="zh-CN" altLang="en-US"/>
          </a:p>
        </p:txBody>
      </p:sp>
      <p:sp>
        <p:nvSpPr>
          <p:cNvPr id="4" name="Footer Placeholder 3"/>
          <p:cNvSpPr>
            <a:spLocks noGrp="1"/>
          </p:cNvSpPr>
          <p:nvPr>
            <p:ph type="ftr" sz="quarter" idx="11"/>
          </p:nvPr>
        </p:nvSpPr>
        <p:spPr/>
        <p:txBody>
          <a:bodyPr/>
          <a:lstStyle/>
          <a:p>
            <a:endParaRPr lang="zh-CN" altLang="en-US"/>
          </a:p>
        </p:txBody>
      </p:sp>
      <p:sp>
        <p:nvSpPr>
          <p:cNvPr id="5" name="Slide Number Placeholder 4"/>
          <p:cNvSpPr>
            <a:spLocks noGrp="1"/>
          </p:cNvSpPr>
          <p:nvPr>
            <p:ph type="sldNum" sz="quarter" idx="12"/>
          </p:nvPr>
        </p:nvSpPr>
        <p:spPr/>
        <p:txBody>
          <a:bodyPr/>
          <a:lstStyle/>
          <a:p>
            <a:fld id="{1683BACE-82AE-4000-ACBB-07FBFBFA22D1}" type="slidenum">
              <a:rPr lang="zh-CN" altLang="en-US" smtClean="0"/>
              <a:t>‹#›</a:t>
            </a:fld>
            <a:endParaRPr lang="zh-CN" altLang="en-US"/>
          </a:p>
        </p:txBody>
      </p:sp>
    </p:spTree>
    <p:extLst>
      <p:ext uri="{BB962C8B-B14F-4D97-AF65-F5344CB8AC3E}">
        <p14:creationId xmlns:p14="http://schemas.microsoft.com/office/powerpoint/2010/main" val="15003141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4843DCD-C4EA-4557-B338-1478CBAF133A}" type="datetimeFigureOut">
              <a:rPr lang="zh-CN" altLang="en-US" smtClean="0"/>
              <a:t>2020/4/30</a:t>
            </a:fld>
            <a:endParaRPr lang="zh-CN" altLang="en-US"/>
          </a:p>
        </p:txBody>
      </p:sp>
      <p:sp>
        <p:nvSpPr>
          <p:cNvPr id="3" name="Footer Placeholder 2"/>
          <p:cNvSpPr>
            <a:spLocks noGrp="1"/>
          </p:cNvSpPr>
          <p:nvPr>
            <p:ph type="ftr" sz="quarter" idx="11"/>
          </p:nvPr>
        </p:nvSpPr>
        <p:spPr/>
        <p:txBody>
          <a:bodyPr/>
          <a:lstStyle/>
          <a:p>
            <a:endParaRPr lang="zh-CN" altLang="en-US"/>
          </a:p>
        </p:txBody>
      </p:sp>
      <p:sp>
        <p:nvSpPr>
          <p:cNvPr id="4" name="Slide Number Placeholder 3"/>
          <p:cNvSpPr>
            <a:spLocks noGrp="1"/>
          </p:cNvSpPr>
          <p:nvPr>
            <p:ph type="sldNum" sz="quarter" idx="12"/>
          </p:nvPr>
        </p:nvSpPr>
        <p:spPr/>
        <p:txBody>
          <a:bodyPr/>
          <a:lstStyle/>
          <a:p>
            <a:fld id="{1683BACE-82AE-4000-ACBB-07FBFBFA22D1}" type="slidenum">
              <a:rPr lang="zh-CN" altLang="en-US" smtClean="0"/>
              <a:t>‹#›</a:t>
            </a:fld>
            <a:endParaRPr lang="zh-CN" altLang="en-US"/>
          </a:p>
        </p:txBody>
      </p:sp>
    </p:spTree>
    <p:extLst>
      <p:ext uri="{BB962C8B-B14F-4D97-AF65-F5344CB8AC3E}">
        <p14:creationId xmlns:p14="http://schemas.microsoft.com/office/powerpoint/2010/main" val="18751373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ltLang="zh-CN"/>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ltLang="zh-CN"/>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04843DCD-C4EA-4557-B338-1478CBAF133A}" type="datetimeFigureOut">
              <a:rPr lang="zh-CN" altLang="en-US" smtClean="0"/>
              <a:t>2020/4/30</a:t>
            </a:fld>
            <a:endParaRPr lang="zh-CN" altLang="en-US"/>
          </a:p>
        </p:txBody>
      </p:sp>
      <p:sp>
        <p:nvSpPr>
          <p:cNvPr id="6" name="Footer Placeholder 5"/>
          <p:cNvSpPr>
            <a:spLocks noGrp="1"/>
          </p:cNvSpPr>
          <p:nvPr>
            <p:ph type="ftr" sz="quarter" idx="11"/>
          </p:nvPr>
        </p:nvSpPr>
        <p:spPr>
          <a:xfrm>
            <a:off x="2103620" y="6375679"/>
            <a:ext cx="3482179" cy="345796"/>
          </a:xfrm>
        </p:spPr>
        <p:txBody>
          <a:bodyPr/>
          <a:lstStyle/>
          <a:p>
            <a:endParaRPr lang="zh-CN" altLang="en-US"/>
          </a:p>
        </p:txBody>
      </p:sp>
      <p:sp>
        <p:nvSpPr>
          <p:cNvPr id="7" name="Slide Number Placeholder 6"/>
          <p:cNvSpPr>
            <a:spLocks noGrp="1"/>
          </p:cNvSpPr>
          <p:nvPr>
            <p:ph type="sldNum" sz="quarter" idx="12"/>
          </p:nvPr>
        </p:nvSpPr>
        <p:spPr>
          <a:xfrm>
            <a:off x="5691014" y="6375679"/>
            <a:ext cx="1232456" cy="345796"/>
          </a:xfrm>
        </p:spPr>
        <p:txBody>
          <a:bodyPr/>
          <a:lstStyle/>
          <a:p>
            <a:fld id="{1683BACE-82AE-4000-ACBB-07FBFBFA22D1}" type="slidenum">
              <a:rPr lang="zh-CN" altLang="en-US" smtClean="0"/>
              <a:t>‹#›</a:t>
            </a:fld>
            <a:endParaRPr lang="zh-CN" altLang="en-US"/>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105405933"/>
      </p:ext>
    </p:extLst>
  </p:cSld>
  <p:clrMapOvr>
    <a:masterClrMapping/>
  </p:clrMapOvr>
  <p:extLst>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ltLang="zh-CN"/>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ltLang="zh-CN"/>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ltLang="zh-CN"/>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04843DCD-C4EA-4557-B338-1478CBAF133A}" type="datetimeFigureOut">
              <a:rPr lang="zh-CN" altLang="en-US" smtClean="0"/>
              <a:t>2020/4/30</a:t>
            </a:fld>
            <a:endParaRPr lang="zh-CN" altLang="en-US"/>
          </a:p>
        </p:txBody>
      </p:sp>
      <p:sp>
        <p:nvSpPr>
          <p:cNvPr id="6" name="Footer Placeholder 5"/>
          <p:cNvSpPr>
            <a:spLocks noGrp="1"/>
          </p:cNvSpPr>
          <p:nvPr>
            <p:ph type="ftr" sz="quarter" idx="11"/>
          </p:nvPr>
        </p:nvSpPr>
        <p:spPr>
          <a:xfrm>
            <a:off x="2103621" y="6375679"/>
            <a:ext cx="3482178" cy="345796"/>
          </a:xfrm>
        </p:spPr>
        <p:txBody>
          <a:bodyPr/>
          <a:lstStyle/>
          <a:p>
            <a:endParaRPr lang="zh-CN" altLang="en-US"/>
          </a:p>
        </p:txBody>
      </p:sp>
      <p:sp>
        <p:nvSpPr>
          <p:cNvPr id="7" name="Slide Number Placeholder 6"/>
          <p:cNvSpPr>
            <a:spLocks noGrp="1"/>
          </p:cNvSpPr>
          <p:nvPr>
            <p:ph type="sldNum" sz="quarter" idx="12"/>
          </p:nvPr>
        </p:nvSpPr>
        <p:spPr>
          <a:xfrm>
            <a:off x="5687568" y="6375679"/>
            <a:ext cx="1234440" cy="345796"/>
          </a:xfrm>
        </p:spPr>
        <p:txBody>
          <a:bodyPr/>
          <a:lstStyle/>
          <a:p>
            <a:fld id="{1683BACE-82AE-4000-ACBB-07FBFBFA22D1}" type="slidenum">
              <a:rPr lang="zh-CN" altLang="en-US" smtClean="0"/>
              <a:t>‹#›</a:t>
            </a:fld>
            <a:endParaRPr lang="zh-CN" altLang="en-US"/>
          </a:p>
        </p:txBody>
      </p:sp>
    </p:spTree>
    <p:extLst>
      <p:ext uri="{BB962C8B-B14F-4D97-AF65-F5344CB8AC3E}">
        <p14:creationId xmlns:p14="http://schemas.microsoft.com/office/powerpoint/2010/main" val="23438611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ltLang="zh-CN"/>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dirty="0"/>
          </a:p>
        </p:txBody>
      </p:sp>
      <p:sp>
        <p:nvSpPr>
          <p:cNvPr id="4" name="Date Placeholder 3"/>
          <p:cNvSpPr>
            <a:spLocks noGrp="1"/>
          </p:cNvSpPr>
          <p:nvPr>
            <p:ph type="dt" sz="half" idx="10"/>
          </p:nvPr>
        </p:nvSpPr>
        <p:spPr/>
        <p:txBody>
          <a:bodyPr/>
          <a:lstStyle/>
          <a:p>
            <a:fld id="{04843DCD-C4EA-4557-B338-1478CBAF133A}" type="datetimeFigureOut">
              <a:rPr lang="zh-CN" altLang="en-US" smtClean="0"/>
              <a:t>2020/4/30</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1683BACE-82AE-4000-ACBB-07FBFBFA22D1}" type="slidenum">
              <a:rPr lang="zh-CN" altLang="en-US" smtClean="0"/>
              <a:t>‹#›</a:t>
            </a:fld>
            <a:endParaRPr lang="zh-CN" altLang="en-US"/>
          </a:p>
        </p:txBody>
      </p:sp>
    </p:spTree>
    <p:extLst>
      <p:ext uri="{BB962C8B-B14F-4D97-AF65-F5344CB8AC3E}">
        <p14:creationId xmlns:p14="http://schemas.microsoft.com/office/powerpoint/2010/main" val="7187644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ltLang="zh-CN"/>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dirty="0"/>
          </a:p>
        </p:txBody>
      </p:sp>
      <p:sp>
        <p:nvSpPr>
          <p:cNvPr id="4" name="Date Placeholder 3"/>
          <p:cNvSpPr>
            <a:spLocks noGrp="1"/>
          </p:cNvSpPr>
          <p:nvPr>
            <p:ph type="dt" sz="half" idx="10"/>
          </p:nvPr>
        </p:nvSpPr>
        <p:spPr/>
        <p:txBody>
          <a:bodyPr/>
          <a:lstStyle/>
          <a:p>
            <a:fld id="{04843DCD-C4EA-4557-B338-1478CBAF133A}" type="datetimeFigureOut">
              <a:rPr lang="zh-CN" altLang="en-US" smtClean="0"/>
              <a:t>2020/4/30</a:t>
            </a:fld>
            <a:endParaRPr lang="zh-CN" altLang="en-US"/>
          </a:p>
        </p:txBody>
      </p:sp>
      <p:sp>
        <p:nvSpPr>
          <p:cNvPr id="5" name="Footer Placeholder 4"/>
          <p:cNvSpPr>
            <a:spLocks noGrp="1"/>
          </p:cNvSpPr>
          <p:nvPr>
            <p:ph type="ftr" sz="quarter" idx="11"/>
          </p:nvPr>
        </p:nvSpPr>
        <p:spPr/>
        <p:txBody>
          <a:bodyPr/>
          <a:lstStyle/>
          <a:p>
            <a:endParaRPr lang="zh-CN" altLang="en-US"/>
          </a:p>
        </p:txBody>
      </p:sp>
      <p:sp>
        <p:nvSpPr>
          <p:cNvPr id="6" name="Slide Number Placeholder 5"/>
          <p:cNvSpPr>
            <a:spLocks noGrp="1"/>
          </p:cNvSpPr>
          <p:nvPr>
            <p:ph type="sldNum" sz="quarter" idx="12"/>
          </p:nvPr>
        </p:nvSpPr>
        <p:spPr/>
        <p:txBody>
          <a:bodyPr/>
          <a:lstStyle/>
          <a:p>
            <a:fld id="{1683BACE-82AE-4000-ACBB-07FBFBFA22D1}" type="slidenum">
              <a:rPr lang="zh-CN" altLang="en-US" smtClean="0"/>
              <a:t>‹#›</a:t>
            </a:fld>
            <a:endParaRPr lang="zh-CN" altLang="en-US"/>
          </a:p>
        </p:txBody>
      </p:sp>
    </p:spTree>
    <p:extLst>
      <p:ext uri="{BB962C8B-B14F-4D97-AF65-F5344CB8AC3E}">
        <p14:creationId xmlns:p14="http://schemas.microsoft.com/office/powerpoint/2010/main" val="18636741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ltLang="zh-CN"/>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04843DCD-C4EA-4557-B338-1478CBAF133A}" type="datetimeFigureOut">
              <a:rPr lang="zh-CN" altLang="en-US" smtClean="0"/>
              <a:t>2020/4/30</a:t>
            </a:fld>
            <a:endParaRPr lang="zh-CN" altLang="en-US"/>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zh-CN" altLang="en-US"/>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1683BACE-82AE-4000-ACBB-07FBFBFA22D1}" type="slidenum">
              <a:rPr lang="zh-CN" altLang="en-US" smtClean="0"/>
              <a:t>‹#›</a:t>
            </a:fld>
            <a:endParaRPr lang="zh-CN" altLang="en-US"/>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892404721"/>
      </p:ext>
    </p:extLst>
  </p:cSld>
  <p:clrMap bg1="lt1" tx1="dk1" bg2="lt2" tx2="dk2" accent1="accent1" accent2="accent2" accent3="accent3" accent4="accent4" accent5="accent5" accent6="accent6" hlink="hlink" folHlink="folHlink"/>
  <p:sldLayoutIdLst>
    <p:sldLayoutId id="2147483884" r:id="rId1"/>
    <p:sldLayoutId id="2147483885" r:id="rId2"/>
    <p:sldLayoutId id="2147483886" r:id="rId3"/>
    <p:sldLayoutId id="2147483887" r:id="rId4"/>
    <p:sldLayoutId id="2147483888" r:id="rId5"/>
    <p:sldLayoutId id="2147483889" r:id="rId6"/>
    <p:sldLayoutId id="2147483890" r:id="rId7"/>
    <p:sldLayoutId id="2147483891" r:id="rId8"/>
    <p:sldLayoutId id="2147483892" r:id="rId9"/>
    <p:sldLayoutId id="2147483893" r:id="rId10"/>
    <p:sldLayoutId id="2147483894"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4.png"/><Relationship Id="rId5" Type="http://schemas.openxmlformats.org/officeDocument/2006/relationships/image" Target="../media/image3.sv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4"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0851669-7281-49C2-8BF0-67BA70EC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16992B13-74C4-4370-93C5-F5403D944D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0"/>
            <a:ext cx="2275119" cy="6858000"/>
          </a:xfrm>
          <a:custGeom>
            <a:avLst/>
            <a:gdLst>
              <a:gd name="connsiteX0" fmla="*/ 0 w 2275119"/>
              <a:gd name="connsiteY0" fmla="*/ 0 h 6858000"/>
              <a:gd name="connsiteX1" fmla="*/ 1389294 w 2275119"/>
              <a:gd name="connsiteY1" fmla="*/ 0 h 6858000"/>
              <a:gd name="connsiteX2" fmla="*/ 1556068 w 2275119"/>
              <a:gd name="connsiteY2" fmla="*/ 0 h 6858000"/>
              <a:gd name="connsiteX3" fmla="*/ 2098907 w 2275119"/>
              <a:gd name="connsiteY3" fmla="*/ 0 h 6858000"/>
              <a:gd name="connsiteX4" fmla="*/ 2100494 w 2275119"/>
              <a:gd name="connsiteY4" fmla="*/ 68263 h 6858000"/>
              <a:gd name="connsiteX5" fmla="*/ 2108432 w 2275119"/>
              <a:gd name="connsiteY5" fmla="*/ 128588 h 6858000"/>
              <a:gd name="connsiteX6" fmla="*/ 2119544 w 2275119"/>
              <a:gd name="connsiteY6" fmla="*/ 180975 h 6858000"/>
              <a:gd name="connsiteX7" fmla="*/ 2133832 w 2275119"/>
              <a:gd name="connsiteY7" fmla="*/ 227013 h 6858000"/>
              <a:gd name="connsiteX8" fmla="*/ 2149707 w 2275119"/>
              <a:gd name="connsiteY8" fmla="*/ 268288 h 6858000"/>
              <a:gd name="connsiteX9" fmla="*/ 2168757 w 2275119"/>
              <a:gd name="connsiteY9" fmla="*/ 304800 h 6858000"/>
              <a:gd name="connsiteX10" fmla="*/ 2187807 w 2275119"/>
              <a:gd name="connsiteY10" fmla="*/ 342900 h 6858000"/>
              <a:gd name="connsiteX11" fmla="*/ 2206857 w 2275119"/>
              <a:gd name="connsiteY11" fmla="*/ 381000 h 6858000"/>
              <a:gd name="connsiteX12" fmla="*/ 2222732 w 2275119"/>
              <a:gd name="connsiteY12" fmla="*/ 417513 h 6858000"/>
              <a:gd name="connsiteX13" fmla="*/ 2238607 w 2275119"/>
              <a:gd name="connsiteY13" fmla="*/ 458788 h 6858000"/>
              <a:gd name="connsiteX14" fmla="*/ 2254482 w 2275119"/>
              <a:gd name="connsiteY14" fmla="*/ 504825 h 6858000"/>
              <a:gd name="connsiteX15" fmla="*/ 2265594 w 2275119"/>
              <a:gd name="connsiteY15" fmla="*/ 557213 h 6858000"/>
              <a:gd name="connsiteX16" fmla="*/ 2271944 w 2275119"/>
              <a:gd name="connsiteY16" fmla="*/ 617538 h 6858000"/>
              <a:gd name="connsiteX17" fmla="*/ 2275119 w 2275119"/>
              <a:gd name="connsiteY17" fmla="*/ 685800 h 6858000"/>
              <a:gd name="connsiteX18" fmla="*/ 2271944 w 2275119"/>
              <a:gd name="connsiteY18" fmla="*/ 754063 h 6858000"/>
              <a:gd name="connsiteX19" fmla="*/ 2265594 w 2275119"/>
              <a:gd name="connsiteY19" fmla="*/ 814388 h 6858000"/>
              <a:gd name="connsiteX20" fmla="*/ 2254482 w 2275119"/>
              <a:gd name="connsiteY20" fmla="*/ 866775 h 6858000"/>
              <a:gd name="connsiteX21" fmla="*/ 2238607 w 2275119"/>
              <a:gd name="connsiteY21" fmla="*/ 912813 h 6858000"/>
              <a:gd name="connsiteX22" fmla="*/ 2222732 w 2275119"/>
              <a:gd name="connsiteY22" fmla="*/ 954088 h 6858000"/>
              <a:gd name="connsiteX23" fmla="*/ 2206857 w 2275119"/>
              <a:gd name="connsiteY23" fmla="*/ 990600 h 6858000"/>
              <a:gd name="connsiteX24" fmla="*/ 2187807 w 2275119"/>
              <a:gd name="connsiteY24" fmla="*/ 1028700 h 6858000"/>
              <a:gd name="connsiteX25" fmla="*/ 2168757 w 2275119"/>
              <a:gd name="connsiteY25" fmla="*/ 1066800 h 6858000"/>
              <a:gd name="connsiteX26" fmla="*/ 2149707 w 2275119"/>
              <a:gd name="connsiteY26" fmla="*/ 1103313 h 6858000"/>
              <a:gd name="connsiteX27" fmla="*/ 2133832 w 2275119"/>
              <a:gd name="connsiteY27" fmla="*/ 1144588 h 6858000"/>
              <a:gd name="connsiteX28" fmla="*/ 2119544 w 2275119"/>
              <a:gd name="connsiteY28" fmla="*/ 1190625 h 6858000"/>
              <a:gd name="connsiteX29" fmla="*/ 2108432 w 2275119"/>
              <a:gd name="connsiteY29" fmla="*/ 1243013 h 6858000"/>
              <a:gd name="connsiteX30" fmla="*/ 2100494 w 2275119"/>
              <a:gd name="connsiteY30" fmla="*/ 1303338 h 6858000"/>
              <a:gd name="connsiteX31" fmla="*/ 2098907 w 2275119"/>
              <a:gd name="connsiteY31" fmla="*/ 1371600 h 6858000"/>
              <a:gd name="connsiteX32" fmla="*/ 2100494 w 2275119"/>
              <a:gd name="connsiteY32" fmla="*/ 1439863 h 6858000"/>
              <a:gd name="connsiteX33" fmla="*/ 2108432 w 2275119"/>
              <a:gd name="connsiteY33" fmla="*/ 1500188 h 6858000"/>
              <a:gd name="connsiteX34" fmla="*/ 2119544 w 2275119"/>
              <a:gd name="connsiteY34" fmla="*/ 1552575 h 6858000"/>
              <a:gd name="connsiteX35" fmla="*/ 2133832 w 2275119"/>
              <a:gd name="connsiteY35" fmla="*/ 1598613 h 6858000"/>
              <a:gd name="connsiteX36" fmla="*/ 2149707 w 2275119"/>
              <a:gd name="connsiteY36" fmla="*/ 1639888 h 6858000"/>
              <a:gd name="connsiteX37" fmla="*/ 2168757 w 2275119"/>
              <a:gd name="connsiteY37" fmla="*/ 1676400 h 6858000"/>
              <a:gd name="connsiteX38" fmla="*/ 2187807 w 2275119"/>
              <a:gd name="connsiteY38" fmla="*/ 1714500 h 6858000"/>
              <a:gd name="connsiteX39" fmla="*/ 2206857 w 2275119"/>
              <a:gd name="connsiteY39" fmla="*/ 1752600 h 6858000"/>
              <a:gd name="connsiteX40" fmla="*/ 2222732 w 2275119"/>
              <a:gd name="connsiteY40" fmla="*/ 1789113 h 6858000"/>
              <a:gd name="connsiteX41" fmla="*/ 2238607 w 2275119"/>
              <a:gd name="connsiteY41" fmla="*/ 1830388 h 6858000"/>
              <a:gd name="connsiteX42" fmla="*/ 2254482 w 2275119"/>
              <a:gd name="connsiteY42" fmla="*/ 1876425 h 6858000"/>
              <a:gd name="connsiteX43" fmla="*/ 2265594 w 2275119"/>
              <a:gd name="connsiteY43" fmla="*/ 1928813 h 6858000"/>
              <a:gd name="connsiteX44" fmla="*/ 2271944 w 2275119"/>
              <a:gd name="connsiteY44" fmla="*/ 1989138 h 6858000"/>
              <a:gd name="connsiteX45" fmla="*/ 2275119 w 2275119"/>
              <a:gd name="connsiteY45" fmla="*/ 2057400 h 6858000"/>
              <a:gd name="connsiteX46" fmla="*/ 2271944 w 2275119"/>
              <a:gd name="connsiteY46" fmla="*/ 2125663 h 6858000"/>
              <a:gd name="connsiteX47" fmla="*/ 2265594 w 2275119"/>
              <a:gd name="connsiteY47" fmla="*/ 2185988 h 6858000"/>
              <a:gd name="connsiteX48" fmla="*/ 2254482 w 2275119"/>
              <a:gd name="connsiteY48" fmla="*/ 2238375 h 6858000"/>
              <a:gd name="connsiteX49" fmla="*/ 2238607 w 2275119"/>
              <a:gd name="connsiteY49" fmla="*/ 2284413 h 6858000"/>
              <a:gd name="connsiteX50" fmla="*/ 2222732 w 2275119"/>
              <a:gd name="connsiteY50" fmla="*/ 2325688 h 6858000"/>
              <a:gd name="connsiteX51" fmla="*/ 2206857 w 2275119"/>
              <a:gd name="connsiteY51" fmla="*/ 2362200 h 6858000"/>
              <a:gd name="connsiteX52" fmla="*/ 2187807 w 2275119"/>
              <a:gd name="connsiteY52" fmla="*/ 2400300 h 6858000"/>
              <a:gd name="connsiteX53" fmla="*/ 2168757 w 2275119"/>
              <a:gd name="connsiteY53" fmla="*/ 2438400 h 6858000"/>
              <a:gd name="connsiteX54" fmla="*/ 2149707 w 2275119"/>
              <a:gd name="connsiteY54" fmla="*/ 2474913 h 6858000"/>
              <a:gd name="connsiteX55" fmla="*/ 2133832 w 2275119"/>
              <a:gd name="connsiteY55" fmla="*/ 2516188 h 6858000"/>
              <a:gd name="connsiteX56" fmla="*/ 2119544 w 2275119"/>
              <a:gd name="connsiteY56" fmla="*/ 2562225 h 6858000"/>
              <a:gd name="connsiteX57" fmla="*/ 2108432 w 2275119"/>
              <a:gd name="connsiteY57" fmla="*/ 2614613 h 6858000"/>
              <a:gd name="connsiteX58" fmla="*/ 2100494 w 2275119"/>
              <a:gd name="connsiteY58" fmla="*/ 2674938 h 6858000"/>
              <a:gd name="connsiteX59" fmla="*/ 2098907 w 2275119"/>
              <a:gd name="connsiteY59" fmla="*/ 2743200 h 6858000"/>
              <a:gd name="connsiteX60" fmla="*/ 2100494 w 2275119"/>
              <a:gd name="connsiteY60" fmla="*/ 2811463 h 6858000"/>
              <a:gd name="connsiteX61" fmla="*/ 2108432 w 2275119"/>
              <a:gd name="connsiteY61" fmla="*/ 2871788 h 6858000"/>
              <a:gd name="connsiteX62" fmla="*/ 2119544 w 2275119"/>
              <a:gd name="connsiteY62" fmla="*/ 2924175 h 6858000"/>
              <a:gd name="connsiteX63" fmla="*/ 2133832 w 2275119"/>
              <a:gd name="connsiteY63" fmla="*/ 2970213 h 6858000"/>
              <a:gd name="connsiteX64" fmla="*/ 2149707 w 2275119"/>
              <a:gd name="connsiteY64" fmla="*/ 3011488 h 6858000"/>
              <a:gd name="connsiteX65" fmla="*/ 2168757 w 2275119"/>
              <a:gd name="connsiteY65" fmla="*/ 3048000 h 6858000"/>
              <a:gd name="connsiteX66" fmla="*/ 2187807 w 2275119"/>
              <a:gd name="connsiteY66" fmla="*/ 3086100 h 6858000"/>
              <a:gd name="connsiteX67" fmla="*/ 2206857 w 2275119"/>
              <a:gd name="connsiteY67" fmla="*/ 3124200 h 6858000"/>
              <a:gd name="connsiteX68" fmla="*/ 2222732 w 2275119"/>
              <a:gd name="connsiteY68" fmla="*/ 3160713 h 6858000"/>
              <a:gd name="connsiteX69" fmla="*/ 2238607 w 2275119"/>
              <a:gd name="connsiteY69" fmla="*/ 3201988 h 6858000"/>
              <a:gd name="connsiteX70" fmla="*/ 2254482 w 2275119"/>
              <a:gd name="connsiteY70" fmla="*/ 3248025 h 6858000"/>
              <a:gd name="connsiteX71" fmla="*/ 2265594 w 2275119"/>
              <a:gd name="connsiteY71" fmla="*/ 3300413 h 6858000"/>
              <a:gd name="connsiteX72" fmla="*/ 2271944 w 2275119"/>
              <a:gd name="connsiteY72" fmla="*/ 3360738 h 6858000"/>
              <a:gd name="connsiteX73" fmla="*/ 2275119 w 2275119"/>
              <a:gd name="connsiteY73" fmla="*/ 3427413 h 6858000"/>
              <a:gd name="connsiteX74" fmla="*/ 2271944 w 2275119"/>
              <a:gd name="connsiteY74" fmla="*/ 3497263 h 6858000"/>
              <a:gd name="connsiteX75" fmla="*/ 2265594 w 2275119"/>
              <a:gd name="connsiteY75" fmla="*/ 3557588 h 6858000"/>
              <a:gd name="connsiteX76" fmla="*/ 2254482 w 2275119"/>
              <a:gd name="connsiteY76" fmla="*/ 3609975 h 6858000"/>
              <a:gd name="connsiteX77" fmla="*/ 2238607 w 2275119"/>
              <a:gd name="connsiteY77" fmla="*/ 3656013 h 6858000"/>
              <a:gd name="connsiteX78" fmla="*/ 2222732 w 2275119"/>
              <a:gd name="connsiteY78" fmla="*/ 3697288 h 6858000"/>
              <a:gd name="connsiteX79" fmla="*/ 2206857 w 2275119"/>
              <a:gd name="connsiteY79" fmla="*/ 3733800 h 6858000"/>
              <a:gd name="connsiteX80" fmla="*/ 2187807 w 2275119"/>
              <a:gd name="connsiteY80" fmla="*/ 3771900 h 6858000"/>
              <a:gd name="connsiteX81" fmla="*/ 2168757 w 2275119"/>
              <a:gd name="connsiteY81" fmla="*/ 3810000 h 6858000"/>
              <a:gd name="connsiteX82" fmla="*/ 2149707 w 2275119"/>
              <a:gd name="connsiteY82" fmla="*/ 3846513 h 6858000"/>
              <a:gd name="connsiteX83" fmla="*/ 2133832 w 2275119"/>
              <a:gd name="connsiteY83" fmla="*/ 3887788 h 6858000"/>
              <a:gd name="connsiteX84" fmla="*/ 2119544 w 2275119"/>
              <a:gd name="connsiteY84" fmla="*/ 3933825 h 6858000"/>
              <a:gd name="connsiteX85" fmla="*/ 2108432 w 2275119"/>
              <a:gd name="connsiteY85" fmla="*/ 3986213 h 6858000"/>
              <a:gd name="connsiteX86" fmla="*/ 2100494 w 2275119"/>
              <a:gd name="connsiteY86" fmla="*/ 4046538 h 6858000"/>
              <a:gd name="connsiteX87" fmla="*/ 2098907 w 2275119"/>
              <a:gd name="connsiteY87" fmla="*/ 4114800 h 6858000"/>
              <a:gd name="connsiteX88" fmla="*/ 2100494 w 2275119"/>
              <a:gd name="connsiteY88" fmla="*/ 4183063 h 6858000"/>
              <a:gd name="connsiteX89" fmla="*/ 2108432 w 2275119"/>
              <a:gd name="connsiteY89" fmla="*/ 4243388 h 6858000"/>
              <a:gd name="connsiteX90" fmla="*/ 2119544 w 2275119"/>
              <a:gd name="connsiteY90" fmla="*/ 4295775 h 6858000"/>
              <a:gd name="connsiteX91" fmla="*/ 2133832 w 2275119"/>
              <a:gd name="connsiteY91" fmla="*/ 4341813 h 6858000"/>
              <a:gd name="connsiteX92" fmla="*/ 2149707 w 2275119"/>
              <a:gd name="connsiteY92" fmla="*/ 4383088 h 6858000"/>
              <a:gd name="connsiteX93" fmla="*/ 2168757 w 2275119"/>
              <a:gd name="connsiteY93" fmla="*/ 4419600 h 6858000"/>
              <a:gd name="connsiteX94" fmla="*/ 2206857 w 2275119"/>
              <a:gd name="connsiteY94" fmla="*/ 4495800 h 6858000"/>
              <a:gd name="connsiteX95" fmla="*/ 2222732 w 2275119"/>
              <a:gd name="connsiteY95" fmla="*/ 4532313 h 6858000"/>
              <a:gd name="connsiteX96" fmla="*/ 2238607 w 2275119"/>
              <a:gd name="connsiteY96" fmla="*/ 4573588 h 6858000"/>
              <a:gd name="connsiteX97" fmla="*/ 2254482 w 2275119"/>
              <a:gd name="connsiteY97" fmla="*/ 4619625 h 6858000"/>
              <a:gd name="connsiteX98" fmla="*/ 2265594 w 2275119"/>
              <a:gd name="connsiteY98" fmla="*/ 4672013 h 6858000"/>
              <a:gd name="connsiteX99" fmla="*/ 2271944 w 2275119"/>
              <a:gd name="connsiteY99" fmla="*/ 4732338 h 6858000"/>
              <a:gd name="connsiteX100" fmla="*/ 2275119 w 2275119"/>
              <a:gd name="connsiteY100" fmla="*/ 4800600 h 6858000"/>
              <a:gd name="connsiteX101" fmla="*/ 2271944 w 2275119"/>
              <a:gd name="connsiteY101" fmla="*/ 4868863 h 6858000"/>
              <a:gd name="connsiteX102" fmla="*/ 2265594 w 2275119"/>
              <a:gd name="connsiteY102" fmla="*/ 4929188 h 6858000"/>
              <a:gd name="connsiteX103" fmla="*/ 2254482 w 2275119"/>
              <a:gd name="connsiteY103" fmla="*/ 4981575 h 6858000"/>
              <a:gd name="connsiteX104" fmla="*/ 2238607 w 2275119"/>
              <a:gd name="connsiteY104" fmla="*/ 5027613 h 6858000"/>
              <a:gd name="connsiteX105" fmla="*/ 2222732 w 2275119"/>
              <a:gd name="connsiteY105" fmla="*/ 5068888 h 6858000"/>
              <a:gd name="connsiteX106" fmla="*/ 2206857 w 2275119"/>
              <a:gd name="connsiteY106" fmla="*/ 5105400 h 6858000"/>
              <a:gd name="connsiteX107" fmla="*/ 2187807 w 2275119"/>
              <a:gd name="connsiteY107" fmla="*/ 5143500 h 6858000"/>
              <a:gd name="connsiteX108" fmla="*/ 2168757 w 2275119"/>
              <a:gd name="connsiteY108" fmla="*/ 5181600 h 6858000"/>
              <a:gd name="connsiteX109" fmla="*/ 2149707 w 2275119"/>
              <a:gd name="connsiteY109" fmla="*/ 5218113 h 6858000"/>
              <a:gd name="connsiteX110" fmla="*/ 2133832 w 2275119"/>
              <a:gd name="connsiteY110" fmla="*/ 5259388 h 6858000"/>
              <a:gd name="connsiteX111" fmla="*/ 2119544 w 2275119"/>
              <a:gd name="connsiteY111" fmla="*/ 5305425 h 6858000"/>
              <a:gd name="connsiteX112" fmla="*/ 2108432 w 2275119"/>
              <a:gd name="connsiteY112" fmla="*/ 5357813 h 6858000"/>
              <a:gd name="connsiteX113" fmla="*/ 2100494 w 2275119"/>
              <a:gd name="connsiteY113" fmla="*/ 5418138 h 6858000"/>
              <a:gd name="connsiteX114" fmla="*/ 2098907 w 2275119"/>
              <a:gd name="connsiteY114" fmla="*/ 5486400 h 6858000"/>
              <a:gd name="connsiteX115" fmla="*/ 2100494 w 2275119"/>
              <a:gd name="connsiteY115" fmla="*/ 5554663 h 6858000"/>
              <a:gd name="connsiteX116" fmla="*/ 2108432 w 2275119"/>
              <a:gd name="connsiteY116" fmla="*/ 5614988 h 6858000"/>
              <a:gd name="connsiteX117" fmla="*/ 2119544 w 2275119"/>
              <a:gd name="connsiteY117" fmla="*/ 5667375 h 6858000"/>
              <a:gd name="connsiteX118" fmla="*/ 2133832 w 2275119"/>
              <a:gd name="connsiteY118" fmla="*/ 5713413 h 6858000"/>
              <a:gd name="connsiteX119" fmla="*/ 2149707 w 2275119"/>
              <a:gd name="connsiteY119" fmla="*/ 5754688 h 6858000"/>
              <a:gd name="connsiteX120" fmla="*/ 2168757 w 2275119"/>
              <a:gd name="connsiteY120" fmla="*/ 5791200 h 6858000"/>
              <a:gd name="connsiteX121" fmla="*/ 2187807 w 2275119"/>
              <a:gd name="connsiteY121" fmla="*/ 5829300 h 6858000"/>
              <a:gd name="connsiteX122" fmla="*/ 2206857 w 2275119"/>
              <a:gd name="connsiteY122" fmla="*/ 5867400 h 6858000"/>
              <a:gd name="connsiteX123" fmla="*/ 2222732 w 2275119"/>
              <a:gd name="connsiteY123" fmla="*/ 5903913 h 6858000"/>
              <a:gd name="connsiteX124" fmla="*/ 2238607 w 2275119"/>
              <a:gd name="connsiteY124" fmla="*/ 5945188 h 6858000"/>
              <a:gd name="connsiteX125" fmla="*/ 2254482 w 2275119"/>
              <a:gd name="connsiteY125" fmla="*/ 5991225 h 6858000"/>
              <a:gd name="connsiteX126" fmla="*/ 2265594 w 2275119"/>
              <a:gd name="connsiteY126" fmla="*/ 6043613 h 6858000"/>
              <a:gd name="connsiteX127" fmla="*/ 2271944 w 2275119"/>
              <a:gd name="connsiteY127" fmla="*/ 6103938 h 6858000"/>
              <a:gd name="connsiteX128" fmla="*/ 2275119 w 2275119"/>
              <a:gd name="connsiteY128" fmla="*/ 6172200 h 6858000"/>
              <a:gd name="connsiteX129" fmla="*/ 2271944 w 2275119"/>
              <a:gd name="connsiteY129" fmla="*/ 6240463 h 6858000"/>
              <a:gd name="connsiteX130" fmla="*/ 2265594 w 2275119"/>
              <a:gd name="connsiteY130" fmla="*/ 6300788 h 6858000"/>
              <a:gd name="connsiteX131" fmla="*/ 2254482 w 2275119"/>
              <a:gd name="connsiteY131" fmla="*/ 6353175 h 6858000"/>
              <a:gd name="connsiteX132" fmla="*/ 2238607 w 2275119"/>
              <a:gd name="connsiteY132" fmla="*/ 6399213 h 6858000"/>
              <a:gd name="connsiteX133" fmla="*/ 2222732 w 2275119"/>
              <a:gd name="connsiteY133" fmla="*/ 6440488 h 6858000"/>
              <a:gd name="connsiteX134" fmla="*/ 2206857 w 2275119"/>
              <a:gd name="connsiteY134" fmla="*/ 6477000 h 6858000"/>
              <a:gd name="connsiteX135" fmla="*/ 2187807 w 2275119"/>
              <a:gd name="connsiteY135" fmla="*/ 6515100 h 6858000"/>
              <a:gd name="connsiteX136" fmla="*/ 2168757 w 2275119"/>
              <a:gd name="connsiteY136" fmla="*/ 6553200 h 6858000"/>
              <a:gd name="connsiteX137" fmla="*/ 2149707 w 2275119"/>
              <a:gd name="connsiteY137" fmla="*/ 6589713 h 6858000"/>
              <a:gd name="connsiteX138" fmla="*/ 2133832 w 2275119"/>
              <a:gd name="connsiteY138" fmla="*/ 6630988 h 6858000"/>
              <a:gd name="connsiteX139" fmla="*/ 2119544 w 2275119"/>
              <a:gd name="connsiteY139" fmla="*/ 6677025 h 6858000"/>
              <a:gd name="connsiteX140" fmla="*/ 2108432 w 2275119"/>
              <a:gd name="connsiteY140" fmla="*/ 6729413 h 6858000"/>
              <a:gd name="connsiteX141" fmla="*/ 2100494 w 2275119"/>
              <a:gd name="connsiteY141" fmla="*/ 6789738 h 6858000"/>
              <a:gd name="connsiteX142" fmla="*/ 2098907 w 2275119"/>
              <a:gd name="connsiteY142" fmla="*/ 6858000 h 6858000"/>
              <a:gd name="connsiteX143" fmla="*/ 1556068 w 2275119"/>
              <a:gd name="connsiteY143" fmla="*/ 6858000 h 6858000"/>
              <a:gd name="connsiteX144" fmla="*/ 1389294 w 2275119"/>
              <a:gd name="connsiteY144" fmla="*/ 6858000 h 6858000"/>
              <a:gd name="connsiteX145" fmla="*/ 0 w 2275119"/>
              <a:gd name="connsiteY14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2275119" h="6858000">
                <a:moveTo>
                  <a:pt x="0" y="0"/>
                </a:moveTo>
                <a:lnTo>
                  <a:pt x="1389294" y="0"/>
                </a:lnTo>
                <a:lnTo>
                  <a:pt x="1556068" y="0"/>
                </a:lnTo>
                <a:lnTo>
                  <a:pt x="2098907" y="0"/>
                </a:lnTo>
                <a:lnTo>
                  <a:pt x="2100494" y="68263"/>
                </a:lnTo>
                <a:lnTo>
                  <a:pt x="2108432" y="128588"/>
                </a:lnTo>
                <a:lnTo>
                  <a:pt x="2119544" y="180975"/>
                </a:lnTo>
                <a:lnTo>
                  <a:pt x="2133832" y="227013"/>
                </a:lnTo>
                <a:lnTo>
                  <a:pt x="2149707" y="268288"/>
                </a:lnTo>
                <a:lnTo>
                  <a:pt x="2168757" y="304800"/>
                </a:lnTo>
                <a:lnTo>
                  <a:pt x="2187807" y="342900"/>
                </a:lnTo>
                <a:lnTo>
                  <a:pt x="2206857" y="381000"/>
                </a:lnTo>
                <a:lnTo>
                  <a:pt x="2222732" y="417513"/>
                </a:lnTo>
                <a:lnTo>
                  <a:pt x="2238607" y="458788"/>
                </a:lnTo>
                <a:lnTo>
                  <a:pt x="2254482" y="504825"/>
                </a:lnTo>
                <a:lnTo>
                  <a:pt x="2265594" y="557213"/>
                </a:lnTo>
                <a:lnTo>
                  <a:pt x="2271944" y="617538"/>
                </a:lnTo>
                <a:lnTo>
                  <a:pt x="2275119" y="685800"/>
                </a:lnTo>
                <a:lnTo>
                  <a:pt x="2271944" y="754063"/>
                </a:lnTo>
                <a:lnTo>
                  <a:pt x="2265594" y="814388"/>
                </a:lnTo>
                <a:lnTo>
                  <a:pt x="2254482" y="866775"/>
                </a:lnTo>
                <a:lnTo>
                  <a:pt x="2238607" y="912813"/>
                </a:lnTo>
                <a:lnTo>
                  <a:pt x="2222732" y="954088"/>
                </a:lnTo>
                <a:lnTo>
                  <a:pt x="2206857" y="990600"/>
                </a:lnTo>
                <a:lnTo>
                  <a:pt x="2187807" y="1028700"/>
                </a:lnTo>
                <a:lnTo>
                  <a:pt x="2168757" y="1066800"/>
                </a:lnTo>
                <a:lnTo>
                  <a:pt x="2149707" y="1103313"/>
                </a:lnTo>
                <a:lnTo>
                  <a:pt x="2133832" y="1144588"/>
                </a:lnTo>
                <a:lnTo>
                  <a:pt x="2119544" y="1190625"/>
                </a:lnTo>
                <a:lnTo>
                  <a:pt x="2108432" y="1243013"/>
                </a:lnTo>
                <a:lnTo>
                  <a:pt x="2100494" y="1303338"/>
                </a:lnTo>
                <a:lnTo>
                  <a:pt x="2098907" y="1371600"/>
                </a:lnTo>
                <a:lnTo>
                  <a:pt x="2100494" y="1439863"/>
                </a:lnTo>
                <a:lnTo>
                  <a:pt x="2108432" y="1500188"/>
                </a:lnTo>
                <a:lnTo>
                  <a:pt x="2119544" y="1552575"/>
                </a:lnTo>
                <a:lnTo>
                  <a:pt x="2133832" y="1598613"/>
                </a:lnTo>
                <a:lnTo>
                  <a:pt x="2149707" y="1639888"/>
                </a:lnTo>
                <a:lnTo>
                  <a:pt x="2168757" y="1676400"/>
                </a:lnTo>
                <a:lnTo>
                  <a:pt x="2187807" y="1714500"/>
                </a:lnTo>
                <a:lnTo>
                  <a:pt x="2206857" y="1752600"/>
                </a:lnTo>
                <a:lnTo>
                  <a:pt x="2222732" y="1789113"/>
                </a:lnTo>
                <a:lnTo>
                  <a:pt x="2238607" y="1830388"/>
                </a:lnTo>
                <a:lnTo>
                  <a:pt x="2254482" y="1876425"/>
                </a:lnTo>
                <a:lnTo>
                  <a:pt x="2265594" y="1928813"/>
                </a:lnTo>
                <a:lnTo>
                  <a:pt x="2271944" y="1989138"/>
                </a:lnTo>
                <a:lnTo>
                  <a:pt x="2275119" y="2057400"/>
                </a:lnTo>
                <a:lnTo>
                  <a:pt x="2271944" y="2125663"/>
                </a:lnTo>
                <a:lnTo>
                  <a:pt x="2265594" y="2185988"/>
                </a:lnTo>
                <a:lnTo>
                  <a:pt x="2254482" y="2238375"/>
                </a:lnTo>
                <a:lnTo>
                  <a:pt x="2238607" y="2284413"/>
                </a:lnTo>
                <a:lnTo>
                  <a:pt x="2222732" y="2325688"/>
                </a:lnTo>
                <a:lnTo>
                  <a:pt x="2206857" y="2362200"/>
                </a:lnTo>
                <a:lnTo>
                  <a:pt x="2187807" y="2400300"/>
                </a:lnTo>
                <a:lnTo>
                  <a:pt x="2168757" y="2438400"/>
                </a:lnTo>
                <a:lnTo>
                  <a:pt x="2149707" y="2474913"/>
                </a:lnTo>
                <a:lnTo>
                  <a:pt x="2133832" y="2516188"/>
                </a:lnTo>
                <a:lnTo>
                  <a:pt x="2119544" y="2562225"/>
                </a:lnTo>
                <a:lnTo>
                  <a:pt x="2108432" y="2614613"/>
                </a:lnTo>
                <a:lnTo>
                  <a:pt x="2100494" y="2674938"/>
                </a:lnTo>
                <a:lnTo>
                  <a:pt x="2098907" y="2743200"/>
                </a:lnTo>
                <a:lnTo>
                  <a:pt x="2100494" y="2811463"/>
                </a:lnTo>
                <a:lnTo>
                  <a:pt x="2108432" y="2871788"/>
                </a:lnTo>
                <a:lnTo>
                  <a:pt x="2119544" y="2924175"/>
                </a:lnTo>
                <a:lnTo>
                  <a:pt x="2133832" y="2970213"/>
                </a:lnTo>
                <a:lnTo>
                  <a:pt x="2149707" y="3011488"/>
                </a:lnTo>
                <a:lnTo>
                  <a:pt x="2168757" y="3048000"/>
                </a:lnTo>
                <a:lnTo>
                  <a:pt x="2187807" y="3086100"/>
                </a:lnTo>
                <a:lnTo>
                  <a:pt x="2206857" y="3124200"/>
                </a:lnTo>
                <a:lnTo>
                  <a:pt x="2222732" y="3160713"/>
                </a:lnTo>
                <a:lnTo>
                  <a:pt x="2238607" y="3201988"/>
                </a:lnTo>
                <a:lnTo>
                  <a:pt x="2254482" y="3248025"/>
                </a:lnTo>
                <a:lnTo>
                  <a:pt x="2265594" y="3300413"/>
                </a:lnTo>
                <a:lnTo>
                  <a:pt x="2271944" y="3360738"/>
                </a:lnTo>
                <a:lnTo>
                  <a:pt x="2275119" y="3427413"/>
                </a:lnTo>
                <a:lnTo>
                  <a:pt x="2271944" y="3497263"/>
                </a:lnTo>
                <a:lnTo>
                  <a:pt x="2265594" y="3557588"/>
                </a:lnTo>
                <a:lnTo>
                  <a:pt x="2254482" y="3609975"/>
                </a:lnTo>
                <a:lnTo>
                  <a:pt x="2238607" y="3656013"/>
                </a:lnTo>
                <a:lnTo>
                  <a:pt x="2222732" y="3697288"/>
                </a:lnTo>
                <a:lnTo>
                  <a:pt x="2206857" y="3733800"/>
                </a:lnTo>
                <a:lnTo>
                  <a:pt x="2187807" y="3771900"/>
                </a:lnTo>
                <a:lnTo>
                  <a:pt x="2168757" y="3810000"/>
                </a:lnTo>
                <a:lnTo>
                  <a:pt x="2149707" y="3846513"/>
                </a:lnTo>
                <a:lnTo>
                  <a:pt x="2133832" y="3887788"/>
                </a:lnTo>
                <a:lnTo>
                  <a:pt x="2119544" y="3933825"/>
                </a:lnTo>
                <a:lnTo>
                  <a:pt x="2108432" y="3986213"/>
                </a:lnTo>
                <a:lnTo>
                  <a:pt x="2100494" y="4046538"/>
                </a:lnTo>
                <a:lnTo>
                  <a:pt x="2098907" y="4114800"/>
                </a:lnTo>
                <a:lnTo>
                  <a:pt x="2100494" y="4183063"/>
                </a:lnTo>
                <a:lnTo>
                  <a:pt x="2108432" y="4243388"/>
                </a:lnTo>
                <a:lnTo>
                  <a:pt x="2119544" y="4295775"/>
                </a:lnTo>
                <a:lnTo>
                  <a:pt x="2133832" y="4341813"/>
                </a:lnTo>
                <a:lnTo>
                  <a:pt x="2149707" y="4383088"/>
                </a:lnTo>
                <a:lnTo>
                  <a:pt x="2168757" y="4419600"/>
                </a:lnTo>
                <a:lnTo>
                  <a:pt x="2206857" y="4495800"/>
                </a:lnTo>
                <a:lnTo>
                  <a:pt x="2222732" y="4532313"/>
                </a:lnTo>
                <a:lnTo>
                  <a:pt x="2238607" y="4573588"/>
                </a:lnTo>
                <a:lnTo>
                  <a:pt x="2254482" y="4619625"/>
                </a:lnTo>
                <a:lnTo>
                  <a:pt x="2265594" y="4672013"/>
                </a:lnTo>
                <a:lnTo>
                  <a:pt x="2271944" y="4732338"/>
                </a:lnTo>
                <a:lnTo>
                  <a:pt x="2275119" y="4800600"/>
                </a:lnTo>
                <a:lnTo>
                  <a:pt x="2271944" y="4868863"/>
                </a:lnTo>
                <a:lnTo>
                  <a:pt x="2265594" y="4929188"/>
                </a:lnTo>
                <a:lnTo>
                  <a:pt x="2254482" y="4981575"/>
                </a:lnTo>
                <a:lnTo>
                  <a:pt x="2238607" y="5027613"/>
                </a:lnTo>
                <a:lnTo>
                  <a:pt x="2222732" y="5068888"/>
                </a:lnTo>
                <a:lnTo>
                  <a:pt x="2206857" y="5105400"/>
                </a:lnTo>
                <a:lnTo>
                  <a:pt x="2187807" y="5143500"/>
                </a:lnTo>
                <a:lnTo>
                  <a:pt x="2168757" y="5181600"/>
                </a:lnTo>
                <a:lnTo>
                  <a:pt x="2149707" y="5218113"/>
                </a:lnTo>
                <a:lnTo>
                  <a:pt x="2133832" y="5259388"/>
                </a:lnTo>
                <a:lnTo>
                  <a:pt x="2119544" y="5305425"/>
                </a:lnTo>
                <a:lnTo>
                  <a:pt x="2108432" y="5357813"/>
                </a:lnTo>
                <a:lnTo>
                  <a:pt x="2100494" y="5418138"/>
                </a:lnTo>
                <a:lnTo>
                  <a:pt x="2098907" y="5486400"/>
                </a:lnTo>
                <a:lnTo>
                  <a:pt x="2100494" y="5554663"/>
                </a:lnTo>
                <a:lnTo>
                  <a:pt x="2108432" y="5614988"/>
                </a:lnTo>
                <a:lnTo>
                  <a:pt x="2119544" y="5667375"/>
                </a:lnTo>
                <a:lnTo>
                  <a:pt x="2133832" y="5713413"/>
                </a:lnTo>
                <a:lnTo>
                  <a:pt x="2149707" y="5754688"/>
                </a:lnTo>
                <a:lnTo>
                  <a:pt x="2168757" y="5791200"/>
                </a:lnTo>
                <a:lnTo>
                  <a:pt x="2187807" y="5829300"/>
                </a:lnTo>
                <a:lnTo>
                  <a:pt x="2206857" y="5867400"/>
                </a:lnTo>
                <a:lnTo>
                  <a:pt x="2222732" y="5903913"/>
                </a:lnTo>
                <a:lnTo>
                  <a:pt x="2238607" y="5945188"/>
                </a:lnTo>
                <a:lnTo>
                  <a:pt x="2254482" y="5991225"/>
                </a:lnTo>
                <a:lnTo>
                  <a:pt x="2265594" y="6043613"/>
                </a:lnTo>
                <a:lnTo>
                  <a:pt x="2271944" y="6103938"/>
                </a:lnTo>
                <a:lnTo>
                  <a:pt x="2275119" y="6172200"/>
                </a:lnTo>
                <a:lnTo>
                  <a:pt x="2271944" y="6240463"/>
                </a:lnTo>
                <a:lnTo>
                  <a:pt x="2265594" y="6300788"/>
                </a:lnTo>
                <a:lnTo>
                  <a:pt x="2254482" y="6353175"/>
                </a:lnTo>
                <a:lnTo>
                  <a:pt x="2238607" y="6399213"/>
                </a:lnTo>
                <a:lnTo>
                  <a:pt x="2222732" y="6440488"/>
                </a:lnTo>
                <a:lnTo>
                  <a:pt x="2206857" y="6477000"/>
                </a:lnTo>
                <a:lnTo>
                  <a:pt x="2187807" y="6515100"/>
                </a:lnTo>
                <a:lnTo>
                  <a:pt x="2168757" y="6553200"/>
                </a:lnTo>
                <a:lnTo>
                  <a:pt x="2149707" y="6589713"/>
                </a:lnTo>
                <a:lnTo>
                  <a:pt x="2133832" y="6630988"/>
                </a:lnTo>
                <a:lnTo>
                  <a:pt x="2119544" y="6677025"/>
                </a:lnTo>
                <a:lnTo>
                  <a:pt x="2108432" y="6729413"/>
                </a:lnTo>
                <a:lnTo>
                  <a:pt x="2100494" y="6789738"/>
                </a:lnTo>
                <a:lnTo>
                  <a:pt x="2098907" y="6858000"/>
                </a:lnTo>
                <a:lnTo>
                  <a:pt x="1556068" y="6858000"/>
                </a:lnTo>
                <a:lnTo>
                  <a:pt x="1389294" y="6858000"/>
                </a:lnTo>
                <a:lnTo>
                  <a:pt x="0" y="6858000"/>
                </a:lnTo>
                <a:close/>
              </a:path>
            </a:pathLst>
          </a:custGeom>
          <a:solidFill>
            <a:schemeClr val="accent1"/>
          </a:solidFill>
          <a:ln w="0">
            <a:noFill/>
            <a:prstDash val="solid"/>
            <a:round/>
            <a:headEnd/>
            <a:tailEnd/>
          </a:ln>
        </p:spPr>
      </p:sp>
      <p:sp>
        <p:nvSpPr>
          <p:cNvPr id="12" name="Rectangle 11">
            <a:extLst>
              <a:ext uri="{FF2B5EF4-FFF2-40B4-BE49-F238E27FC236}">
                <a16:creationId xmlns:a16="http://schemas.microsoft.com/office/drawing/2014/main" id="{A3AE1F77-1EC8-47BA-A381-B6618A2FCD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CB240EBB-BFDC-4515-BECC-8ECD0D49D312}"/>
              </a:ext>
            </a:extLst>
          </p:cNvPr>
          <p:cNvSpPr>
            <a:spLocks noGrp="1"/>
          </p:cNvSpPr>
          <p:nvPr>
            <p:ph idx="1"/>
          </p:nvPr>
        </p:nvSpPr>
        <p:spPr>
          <a:xfrm>
            <a:off x="2618509" y="1423455"/>
            <a:ext cx="8534400" cy="3701065"/>
          </a:xfrm>
        </p:spPr>
        <p:txBody>
          <a:bodyPr>
            <a:normAutofit fontScale="92500" lnSpcReduction="10000"/>
          </a:bodyPr>
          <a:lstStyle/>
          <a:p>
            <a:pPr marL="0" indent="0" algn="ctr">
              <a:buNone/>
            </a:pPr>
            <a:r>
              <a:rPr lang="en-US" altLang="zh-CN" sz="4300" b="1" dirty="0">
                <a:solidFill>
                  <a:schemeClr val="accent4">
                    <a:lumMod val="50000"/>
                  </a:schemeClr>
                </a:solidFill>
                <a:effectLst>
                  <a:outerShdw blurRad="38100" dist="38100" dir="2700000" algn="tl">
                    <a:srgbClr val="000000">
                      <a:alpha val="43137"/>
                    </a:srgbClr>
                  </a:outerShdw>
                </a:effectLst>
              </a:rPr>
              <a:t>Research on the Application of “Learning by Design” Pedagogy to the Course of Tourism Translation</a:t>
            </a:r>
          </a:p>
          <a:p>
            <a:pPr marL="0" indent="0">
              <a:buNone/>
            </a:pPr>
            <a:endParaRPr lang="en-US" altLang="zh-CN" sz="3600" b="1" dirty="0">
              <a:solidFill>
                <a:schemeClr val="accent4">
                  <a:lumMod val="50000"/>
                </a:schemeClr>
              </a:solidFill>
            </a:endParaRPr>
          </a:p>
          <a:p>
            <a:pPr marL="0" indent="0">
              <a:buNone/>
            </a:pPr>
            <a:endParaRPr lang="en-US" altLang="zh-CN" sz="3600" b="1" dirty="0">
              <a:solidFill>
                <a:schemeClr val="accent4">
                  <a:lumMod val="50000"/>
                </a:schemeClr>
              </a:solidFill>
            </a:endParaRPr>
          </a:p>
          <a:p>
            <a:pPr marL="0" indent="0" algn="ctr">
              <a:buNone/>
            </a:pPr>
            <a:r>
              <a:rPr lang="en-US" altLang="zh-CN" sz="3300" dirty="0">
                <a:solidFill>
                  <a:schemeClr val="accent4">
                    <a:lumMod val="50000"/>
                  </a:schemeClr>
                </a:solidFill>
              </a:rPr>
              <a:t>Presenter: Chen Xiao </a:t>
            </a:r>
          </a:p>
          <a:p>
            <a:pPr marL="0" indent="0">
              <a:buNone/>
            </a:pPr>
            <a:endParaRPr lang="en-US" altLang="zh-CN" sz="3600" b="1" dirty="0">
              <a:effectLst>
                <a:outerShdw blurRad="38100" dist="38100" dir="2700000" algn="tl">
                  <a:srgbClr val="000000">
                    <a:alpha val="43137"/>
                  </a:srgbClr>
                </a:outerShdw>
              </a:effectLst>
            </a:endParaRPr>
          </a:p>
          <a:p>
            <a:pPr marL="0" indent="0">
              <a:buNone/>
            </a:pPr>
            <a:endParaRPr lang="en-US" altLang="zh-CN" b="1" dirty="0">
              <a:effectLst>
                <a:outerShdw blurRad="38100" dist="38100" dir="2700000" algn="tl">
                  <a:srgbClr val="000000">
                    <a:alpha val="43137"/>
                  </a:srgbClr>
                </a:outerShdw>
              </a:effectLst>
            </a:endParaRPr>
          </a:p>
          <a:p>
            <a:pPr marL="0" indent="0">
              <a:buNone/>
            </a:pPr>
            <a:endParaRPr lang="zh-CN" altLang="en-US" b="1" dirty="0">
              <a:effectLst>
                <a:outerShdw blurRad="38100" dist="38100" dir="2700000" algn="tl">
                  <a:srgbClr val="000000">
                    <a:alpha val="43137"/>
                  </a:srgbClr>
                </a:outerShdw>
              </a:effectLst>
            </a:endParaRPr>
          </a:p>
        </p:txBody>
      </p:sp>
      <p:pic>
        <p:nvPicPr>
          <p:cNvPr id="6" name="Video 5">
            <a:hlinkClick r:id="" action="ppaction://media"/>
            <a:extLst>
              <a:ext uri="{FF2B5EF4-FFF2-40B4-BE49-F238E27FC236}">
                <a16:creationId xmlns:a16="http://schemas.microsoft.com/office/drawing/2014/main" id="{B312BF34-3FC9-476D-B973-AB8829AB54A1}"/>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tretch>
            <a:fillRect/>
          </a:stretch>
        </p:blipFill>
        <p:spPr>
          <a:xfrm>
            <a:off x="10477500" y="5143500"/>
            <a:ext cx="1714500" cy="1714500"/>
          </a:xfrm>
          <a:prstGeom prst="rect">
            <a:avLst/>
          </a:prstGeom>
        </p:spPr>
      </p:pic>
    </p:spTree>
    <p:extLst>
      <p:ext uri="{BB962C8B-B14F-4D97-AF65-F5344CB8AC3E}">
        <p14:creationId xmlns:p14="http://schemas.microsoft.com/office/powerpoint/2010/main" val="2777747490"/>
      </p:ext>
    </p:extLst>
  </p:cSld>
  <p:clrMapOvr>
    <a:masterClrMapping/>
  </p:clrMapOvr>
  <mc:AlternateContent xmlns:mc="http://schemas.openxmlformats.org/markup-compatibility/2006">
    <mc:Choice xmlns:p14="http://schemas.microsoft.com/office/powerpoint/2010/main" Requires="p14">
      <p:transition spd="slow" p14:dur="2000" advTm="10449"/>
    </mc:Choice>
    <mc:Fallback>
      <p:transition spd="slow" advTm="104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74BD3A9-25D1-4691-BE05-149182EC4C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7" name="Freeform 10">
            <a:extLst>
              <a:ext uri="{FF2B5EF4-FFF2-40B4-BE49-F238E27FC236}">
                <a16:creationId xmlns:a16="http://schemas.microsoft.com/office/drawing/2014/main" id="{8D49CF1A-01DD-4115-A6BB-CFA8F70453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7569200" cy="6858000"/>
          </a:xfrm>
          <a:custGeom>
            <a:avLst/>
            <a:gdLst>
              <a:gd name="connsiteX0" fmla="*/ 0 w 7569200"/>
              <a:gd name="connsiteY0" fmla="*/ 0 h 6858000"/>
              <a:gd name="connsiteX1" fmla="*/ 7389812 w 7569200"/>
              <a:gd name="connsiteY1" fmla="*/ 0 h 6858000"/>
              <a:gd name="connsiteX2" fmla="*/ 7394575 w 7569200"/>
              <a:gd name="connsiteY2" fmla="*/ 66675 h 6858000"/>
              <a:gd name="connsiteX3" fmla="*/ 7402512 w 7569200"/>
              <a:gd name="connsiteY3" fmla="*/ 122237 h 6858000"/>
              <a:gd name="connsiteX4" fmla="*/ 7412037 w 7569200"/>
              <a:gd name="connsiteY4" fmla="*/ 174625 h 6858000"/>
              <a:gd name="connsiteX5" fmla="*/ 7427912 w 7569200"/>
              <a:gd name="connsiteY5" fmla="*/ 217487 h 6858000"/>
              <a:gd name="connsiteX6" fmla="*/ 7443787 w 7569200"/>
              <a:gd name="connsiteY6" fmla="*/ 260350 h 6858000"/>
              <a:gd name="connsiteX7" fmla="*/ 7462837 w 7569200"/>
              <a:gd name="connsiteY7" fmla="*/ 296862 h 6858000"/>
              <a:gd name="connsiteX8" fmla="*/ 7481887 w 7569200"/>
              <a:gd name="connsiteY8" fmla="*/ 334962 h 6858000"/>
              <a:gd name="connsiteX9" fmla="*/ 7499350 w 7569200"/>
              <a:gd name="connsiteY9" fmla="*/ 369887 h 6858000"/>
              <a:gd name="connsiteX10" fmla="*/ 7516812 w 7569200"/>
              <a:gd name="connsiteY10" fmla="*/ 409575 h 6858000"/>
              <a:gd name="connsiteX11" fmla="*/ 7532687 w 7569200"/>
              <a:gd name="connsiteY11" fmla="*/ 450850 h 6858000"/>
              <a:gd name="connsiteX12" fmla="*/ 7546975 w 7569200"/>
              <a:gd name="connsiteY12" fmla="*/ 496887 h 6858000"/>
              <a:gd name="connsiteX13" fmla="*/ 7558087 w 7569200"/>
              <a:gd name="connsiteY13" fmla="*/ 546100 h 6858000"/>
              <a:gd name="connsiteX14" fmla="*/ 7566025 w 7569200"/>
              <a:gd name="connsiteY14" fmla="*/ 606425 h 6858000"/>
              <a:gd name="connsiteX15" fmla="*/ 7569200 w 7569200"/>
              <a:gd name="connsiteY15" fmla="*/ 673100 h 6858000"/>
              <a:gd name="connsiteX16" fmla="*/ 7566025 w 7569200"/>
              <a:gd name="connsiteY16" fmla="*/ 744537 h 6858000"/>
              <a:gd name="connsiteX17" fmla="*/ 7558087 w 7569200"/>
              <a:gd name="connsiteY17" fmla="*/ 801687 h 6858000"/>
              <a:gd name="connsiteX18" fmla="*/ 7546975 w 7569200"/>
              <a:gd name="connsiteY18" fmla="*/ 854075 h 6858000"/>
              <a:gd name="connsiteX19" fmla="*/ 7532687 w 7569200"/>
              <a:gd name="connsiteY19" fmla="*/ 901700 h 6858000"/>
              <a:gd name="connsiteX20" fmla="*/ 7516812 w 7569200"/>
              <a:gd name="connsiteY20" fmla="*/ 942975 h 6858000"/>
              <a:gd name="connsiteX21" fmla="*/ 7497762 w 7569200"/>
              <a:gd name="connsiteY21" fmla="*/ 981075 h 6858000"/>
              <a:gd name="connsiteX22" fmla="*/ 7478712 w 7569200"/>
              <a:gd name="connsiteY22" fmla="*/ 1017587 h 6858000"/>
              <a:gd name="connsiteX23" fmla="*/ 7459662 w 7569200"/>
              <a:gd name="connsiteY23" fmla="*/ 1055687 h 6858000"/>
              <a:gd name="connsiteX24" fmla="*/ 7442200 w 7569200"/>
              <a:gd name="connsiteY24" fmla="*/ 1095375 h 6858000"/>
              <a:gd name="connsiteX25" fmla="*/ 7424737 w 7569200"/>
              <a:gd name="connsiteY25" fmla="*/ 1136650 h 6858000"/>
              <a:gd name="connsiteX26" fmla="*/ 7410450 w 7569200"/>
              <a:gd name="connsiteY26" fmla="*/ 1182687 h 6858000"/>
              <a:gd name="connsiteX27" fmla="*/ 7400925 w 7569200"/>
              <a:gd name="connsiteY27" fmla="*/ 1235075 h 6858000"/>
              <a:gd name="connsiteX28" fmla="*/ 7391400 w 7569200"/>
              <a:gd name="connsiteY28" fmla="*/ 1295400 h 6858000"/>
              <a:gd name="connsiteX29" fmla="*/ 7389812 w 7569200"/>
              <a:gd name="connsiteY29" fmla="*/ 1363662 h 6858000"/>
              <a:gd name="connsiteX30" fmla="*/ 7391400 w 7569200"/>
              <a:gd name="connsiteY30" fmla="*/ 1431925 h 6858000"/>
              <a:gd name="connsiteX31" fmla="*/ 7400925 w 7569200"/>
              <a:gd name="connsiteY31" fmla="*/ 1492250 h 6858000"/>
              <a:gd name="connsiteX32" fmla="*/ 7410450 w 7569200"/>
              <a:gd name="connsiteY32" fmla="*/ 1544637 h 6858000"/>
              <a:gd name="connsiteX33" fmla="*/ 7424737 w 7569200"/>
              <a:gd name="connsiteY33" fmla="*/ 1589087 h 6858000"/>
              <a:gd name="connsiteX34" fmla="*/ 7442200 w 7569200"/>
              <a:gd name="connsiteY34" fmla="*/ 1631950 h 6858000"/>
              <a:gd name="connsiteX35" fmla="*/ 7459662 w 7569200"/>
              <a:gd name="connsiteY35" fmla="*/ 1671637 h 6858000"/>
              <a:gd name="connsiteX36" fmla="*/ 7478712 w 7569200"/>
              <a:gd name="connsiteY36" fmla="*/ 1708150 h 6858000"/>
              <a:gd name="connsiteX37" fmla="*/ 7497762 w 7569200"/>
              <a:gd name="connsiteY37" fmla="*/ 1743075 h 6858000"/>
              <a:gd name="connsiteX38" fmla="*/ 7516812 w 7569200"/>
              <a:gd name="connsiteY38" fmla="*/ 1782762 h 6858000"/>
              <a:gd name="connsiteX39" fmla="*/ 7532687 w 7569200"/>
              <a:gd name="connsiteY39" fmla="*/ 1824037 h 6858000"/>
              <a:gd name="connsiteX40" fmla="*/ 7546975 w 7569200"/>
              <a:gd name="connsiteY40" fmla="*/ 1870075 h 6858000"/>
              <a:gd name="connsiteX41" fmla="*/ 7558087 w 7569200"/>
              <a:gd name="connsiteY41" fmla="*/ 1922462 h 6858000"/>
              <a:gd name="connsiteX42" fmla="*/ 7566025 w 7569200"/>
              <a:gd name="connsiteY42" fmla="*/ 1982787 h 6858000"/>
              <a:gd name="connsiteX43" fmla="*/ 7569200 w 7569200"/>
              <a:gd name="connsiteY43" fmla="*/ 2051050 h 6858000"/>
              <a:gd name="connsiteX44" fmla="*/ 7566025 w 7569200"/>
              <a:gd name="connsiteY44" fmla="*/ 2119312 h 6858000"/>
              <a:gd name="connsiteX45" fmla="*/ 7558087 w 7569200"/>
              <a:gd name="connsiteY45" fmla="*/ 2179637 h 6858000"/>
              <a:gd name="connsiteX46" fmla="*/ 7546975 w 7569200"/>
              <a:gd name="connsiteY46" fmla="*/ 2232025 h 6858000"/>
              <a:gd name="connsiteX47" fmla="*/ 7532687 w 7569200"/>
              <a:gd name="connsiteY47" fmla="*/ 2278062 h 6858000"/>
              <a:gd name="connsiteX48" fmla="*/ 7516812 w 7569200"/>
              <a:gd name="connsiteY48" fmla="*/ 2319337 h 6858000"/>
              <a:gd name="connsiteX49" fmla="*/ 7497762 w 7569200"/>
              <a:gd name="connsiteY49" fmla="*/ 2359025 h 6858000"/>
              <a:gd name="connsiteX50" fmla="*/ 7478712 w 7569200"/>
              <a:gd name="connsiteY50" fmla="*/ 2395537 h 6858000"/>
              <a:gd name="connsiteX51" fmla="*/ 7459662 w 7569200"/>
              <a:gd name="connsiteY51" fmla="*/ 2433637 h 6858000"/>
              <a:gd name="connsiteX52" fmla="*/ 7442200 w 7569200"/>
              <a:gd name="connsiteY52" fmla="*/ 2471737 h 6858000"/>
              <a:gd name="connsiteX53" fmla="*/ 7424737 w 7569200"/>
              <a:gd name="connsiteY53" fmla="*/ 2513012 h 6858000"/>
              <a:gd name="connsiteX54" fmla="*/ 7410450 w 7569200"/>
              <a:gd name="connsiteY54" fmla="*/ 2560637 h 6858000"/>
              <a:gd name="connsiteX55" fmla="*/ 7400925 w 7569200"/>
              <a:gd name="connsiteY55" fmla="*/ 2613025 h 6858000"/>
              <a:gd name="connsiteX56" fmla="*/ 7391400 w 7569200"/>
              <a:gd name="connsiteY56" fmla="*/ 2671762 h 6858000"/>
              <a:gd name="connsiteX57" fmla="*/ 7389812 w 7569200"/>
              <a:gd name="connsiteY57" fmla="*/ 2741612 h 6858000"/>
              <a:gd name="connsiteX58" fmla="*/ 7391400 w 7569200"/>
              <a:gd name="connsiteY58" fmla="*/ 2809875 h 6858000"/>
              <a:gd name="connsiteX59" fmla="*/ 7400925 w 7569200"/>
              <a:gd name="connsiteY59" fmla="*/ 2868612 h 6858000"/>
              <a:gd name="connsiteX60" fmla="*/ 7410450 w 7569200"/>
              <a:gd name="connsiteY60" fmla="*/ 2922587 h 6858000"/>
              <a:gd name="connsiteX61" fmla="*/ 7424737 w 7569200"/>
              <a:gd name="connsiteY61" fmla="*/ 2967037 h 6858000"/>
              <a:gd name="connsiteX62" fmla="*/ 7442200 w 7569200"/>
              <a:gd name="connsiteY62" fmla="*/ 3009900 h 6858000"/>
              <a:gd name="connsiteX63" fmla="*/ 7459662 w 7569200"/>
              <a:gd name="connsiteY63" fmla="*/ 3046412 h 6858000"/>
              <a:gd name="connsiteX64" fmla="*/ 7478712 w 7569200"/>
              <a:gd name="connsiteY64" fmla="*/ 3084512 h 6858000"/>
              <a:gd name="connsiteX65" fmla="*/ 7497762 w 7569200"/>
              <a:gd name="connsiteY65" fmla="*/ 3121025 h 6858000"/>
              <a:gd name="connsiteX66" fmla="*/ 7516812 w 7569200"/>
              <a:gd name="connsiteY66" fmla="*/ 3160712 h 6858000"/>
              <a:gd name="connsiteX67" fmla="*/ 7532687 w 7569200"/>
              <a:gd name="connsiteY67" fmla="*/ 3201987 h 6858000"/>
              <a:gd name="connsiteX68" fmla="*/ 7546975 w 7569200"/>
              <a:gd name="connsiteY68" fmla="*/ 3248025 h 6858000"/>
              <a:gd name="connsiteX69" fmla="*/ 7558087 w 7569200"/>
              <a:gd name="connsiteY69" fmla="*/ 3300412 h 6858000"/>
              <a:gd name="connsiteX70" fmla="*/ 7566025 w 7569200"/>
              <a:gd name="connsiteY70" fmla="*/ 3360737 h 6858000"/>
              <a:gd name="connsiteX71" fmla="*/ 7569200 w 7569200"/>
              <a:gd name="connsiteY71" fmla="*/ 3427412 h 6858000"/>
              <a:gd name="connsiteX72" fmla="*/ 7566025 w 7569200"/>
              <a:gd name="connsiteY72" fmla="*/ 3497262 h 6858000"/>
              <a:gd name="connsiteX73" fmla="*/ 7558087 w 7569200"/>
              <a:gd name="connsiteY73" fmla="*/ 3557587 h 6858000"/>
              <a:gd name="connsiteX74" fmla="*/ 7546975 w 7569200"/>
              <a:gd name="connsiteY74" fmla="*/ 3609975 h 6858000"/>
              <a:gd name="connsiteX75" fmla="*/ 7532687 w 7569200"/>
              <a:gd name="connsiteY75" fmla="*/ 3656012 h 6858000"/>
              <a:gd name="connsiteX76" fmla="*/ 7516812 w 7569200"/>
              <a:gd name="connsiteY76" fmla="*/ 3697287 h 6858000"/>
              <a:gd name="connsiteX77" fmla="*/ 7497762 w 7569200"/>
              <a:gd name="connsiteY77" fmla="*/ 3736975 h 6858000"/>
              <a:gd name="connsiteX78" fmla="*/ 7459662 w 7569200"/>
              <a:gd name="connsiteY78" fmla="*/ 3811587 h 6858000"/>
              <a:gd name="connsiteX79" fmla="*/ 7442200 w 7569200"/>
              <a:gd name="connsiteY79" fmla="*/ 3848100 h 6858000"/>
              <a:gd name="connsiteX80" fmla="*/ 7424737 w 7569200"/>
              <a:gd name="connsiteY80" fmla="*/ 3890962 h 6858000"/>
              <a:gd name="connsiteX81" fmla="*/ 7410450 w 7569200"/>
              <a:gd name="connsiteY81" fmla="*/ 3935412 h 6858000"/>
              <a:gd name="connsiteX82" fmla="*/ 7400925 w 7569200"/>
              <a:gd name="connsiteY82" fmla="*/ 3987800 h 6858000"/>
              <a:gd name="connsiteX83" fmla="*/ 7391400 w 7569200"/>
              <a:gd name="connsiteY83" fmla="*/ 4048125 h 6858000"/>
              <a:gd name="connsiteX84" fmla="*/ 7389812 w 7569200"/>
              <a:gd name="connsiteY84" fmla="*/ 4116387 h 6858000"/>
              <a:gd name="connsiteX85" fmla="*/ 7391400 w 7569200"/>
              <a:gd name="connsiteY85" fmla="*/ 4186237 h 6858000"/>
              <a:gd name="connsiteX86" fmla="*/ 7400925 w 7569200"/>
              <a:gd name="connsiteY86" fmla="*/ 4244975 h 6858000"/>
              <a:gd name="connsiteX87" fmla="*/ 7410450 w 7569200"/>
              <a:gd name="connsiteY87" fmla="*/ 4297362 h 6858000"/>
              <a:gd name="connsiteX88" fmla="*/ 7424737 w 7569200"/>
              <a:gd name="connsiteY88" fmla="*/ 4343400 h 6858000"/>
              <a:gd name="connsiteX89" fmla="*/ 7442200 w 7569200"/>
              <a:gd name="connsiteY89" fmla="*/ 4386262 h 6858000"/>
              <a:gd name="connsiteX90" fmla="*/ 7459662 w 7569200"/>
              <a:gd name="connsiteY90" fmla="*/ 4424362 h 6858000"/>
              <a:gd name="connsiteX91" fmla="*/ 7497762 w 7569200"/>
              <a:gd name="connsiteY91" fmla="*/ 4498975 h 6858000"/>
              <a:gd name="connsiteX92" fmla="*/ 7516812 w 7569200"/>
              <a:gd name="connsiteY92" fmla="*/ 4537075 h 6858000"/>
              <a:gd name="connsiteX93" fmla="*/ 7532687 w 7569200"/>
              <a:gd name="connsiteY93" fmla="*/ 4579937 h 6858000"/>
              <a:gd name="connsiteX94" fmla="*/ 7546975 w 7569200"/>
              <a:gd name="connsiteY94" fmla="*/ 4625975 h 6858000"/>
              <a:gd name="connsiteX95" fmla="*/ 7558087 w 7569200"/>
              <a:gd name="connsiteY95" fmla="*/ 4678362 h 6858000"/>
              <a:gd name="connsiteX96" fmla="*/ 7566025 w 7569200"/>
              <a:gd name="connsiteY96" fmla="*/ 4738687 h 6858000"/>
              <a:gd name="connsiteX97" fmla="*/ 7569200 w 7569200"/>
              <a:gd name="connsiteY97" fmla="*/ 4806950 h 6858000"/>
              <a:gd name="connsiteX98" fmla="*/ 7566025 w 7569200"/>
              <a:gd name="connsiteY98" fmla="*/ 4875212 h 6858000"/>
              <a:gd name="connsiteX99" fmla="*/ 7558087 w 7569200"/>
              <a:gd name="connsiteY99" fmla="*/ 4935537 h 6858000"/>
              <a:gd name="connsiteX100" fmla="*/ 7546975 w 7569200"/>
              <a:gd name="connsiteY100" fmla="*/ 4987925 h 6858000"/>
              <a:gd name="connsiteX101" fmla="*/ 7532687 w 7569200"/>
              <a:gd name="connsiteY101" fmla="*/ 5033962 h 6858000"/>
              <a:gd name="connsiteX102" fmla="*/ 7516812 w 7569200"/>
              <a:gd name="connsiteY102" fmla="*/ 5075237 h 6858000"/>
              <a:gd name="connsiteX103" fmla="*/ 7497762 w 7569200"/>
              <a:gd name="connsiteY103" fmla="*/ 5114925 h 6858000"/>
              <a:gd name="connsiteX104" fmla="*/ 7478712 w 7569200"/>
              <a:gd name="connsiteY104" fmla="*/ 5149850 h 6858000"/>
              <a:gd name="connsiteX105" fmla="*/ 7459662 w 7569200"/>
              <a:gd name="connsiteY105" fmla="*/ 5186362 h 6858000"/>
              <a:gd name="connsiteX106" fmla="*/ 7442200 w 7569200"/>
              <a:gd name="connsiteY106" fmla="*/ 5226050 h 6858000"/>
              <a:gd name="connsiteX107" fmla="*/ 7424737 w 7569200"/>
              <a:gd name="connsiteY107" fmla="*/ 5268912 h 6858000"/>
              <a:gd name="connsiteX108" fmla="*/ 7410450 w 7569200"/>
              <a:gd name="connsiteY108" fmla="*/ 5313362 h 6858000"/>
              <a:gd name="connsiteX109" fmla="*/ 7400925 w 7569200"/>
              <a:gd name="connsiteY109" fmla="*/ 5365750 h 6858000"/>
              <a:gd name="connsiteX110" fmla="*/ 7391400 w 7569200"/>
              <a:gd name="connsiteY110" fmla="*/ 5426075 h 6858000"/>
              <a:gd name="connsiteX111" fmla="*/ 7389812 w 7569200"/>
              <a:gd name="connsiteY111" fmla="*/ 5494337 h 6858000"/>
              <a:gd name="connsiteX112" fmla="*/ 7391400 w 7569200"/>
              <a:gd name="connsiteY112" fmla="*/ 5562600 h 6858000"/>
              <a:gd name="connsiteX113" fmla="*/ 7400925 w 7569200"/>
              <a:gd name="connsiteY113" fmla="*/ 5622925 h 6858000"/>
              <a:gd name="connsiteX114" fmla="*/ 7410450 w 7569200"/>
              <a:gd name="connsiteY114" fmla="*/ 5675312 h 6858000"/>
              <a:gd name="connsiteX115" fmla="*/ 7424737 w 7569200"/>
              <a:gd name="connsiteY115" fmla="*/ 5721350 h 6858000"/>
              <a:gd name="connsiteX116" fmla="*/ 7442200 w 7569200"/>
              <a:gd name="connsiteY116" fmla="*/ 5762625 h 6858000"/>
              <a:gd name="connsiteX117" fmla="*/ 7459662 w 7569200"/>
              <a:gd name="connsiteY117" fmla="*/ 5802312 h 6858000"/>
              <a:gd name="connsiteX118" fmla="*/ 7478712 w 7569200"/>
              <a:gd name="connsiteY118" fmla="*/ 5840412 h 6858000"/>
              <a:gd name="connsiteX119" fmla="*/ 7497762 w 7569200"/>
              <a:gd name="connsiteY119" fmla="*/ 5876925 h 6858000"/>
              <a:gd name="connsiteX120" fmla="*/ 7516812 w 7569200"/>
              <a:gd name="connsiteY120" fmla="*/ 5915025 h 6858000"/>
              <a:gd name="connsiteX121" fmla="*/ 7532687 w 7569200"/>
              <a:gd name="connsiteY121" fmla="*/ 5956300 h 6858000"/>
              <a:gd name="connsiteX122" fmla="*/ 7546975 w 7569200"/>
              <a:gd name="connsiteY122" fmla="*/ 6003925 h 6858000"/>
              <a:gd name="connsiteX123" fmla="*/ 7558087 w 7569200"/>
              <a:gd name="connsiteY123" fmla="*/ 6056312 h 6858000"/>
              <a:gd name="connsiteX124" fmla="*/ 7566025 w 7569200"/>
              <a:gd name="connsiteY124" fmla="*/ 6113462 h 6858000"/>
              <a:gd name="connsiteX125" fmla="*/ 7569200 w 7569200"/>
              <a:gd name="connsiteY125" fmla="*/ 6183312 h 6858000"/>
              <a:gd name="connsiteX126" fmla="*/ 7566025 w 7569200"/>
              <a:gd name="connsiteY126" fmla="*/ 6251575 h 6858000"/>
              <a:gd name="connsiteX127" fmla="*/ 7558087 w 7569200"/>
              <a:gd name="connsiteY127" fmla="*/ 6311900 h 6858000"/>
              <a:gd name="connsiteX128" fmla="*/ 7546975 w 7569200"/>
              <a:gd name="connsiteY128" fmla="*/ 6361112 h 6858000"/>
              <a:gd name="connsiteX129" fmla="*/ 7532687 w 7569200"/>
              <a:gd name="connsiteY129" fmla="*/ 6407150 h 6858000"/>
              <a:gd name="connsiteX130" fmla="*/ 7516812 w 7569200"/>
              <a:gd name="connsiteY130" fmla="*/ 6448425 h 6858000"/>
              <a:gd name="connsiteX131" fmla="*/ 7499350 w 7569200"/>
              <a:gd name="connsiteY131" fmla="*/ 6488112 h 6858000"/>
              <a:gd name="connsiteX132" fmla="*/ 7481887 w 7569200"/>
              <a:gd name="connsiteY132" fmla="*/ 6523037 h 6858000"/>
              <a:gd name="connsiteX133" fmla="*/ 7462837 w 7569200"/>
              <a:gd name="connsiteY133" fmla="*/ 6561137 h 6858000"/>
              <a:gd name="connsiteX134" fmla="*/ 7443787 w 7569200"/>
              <a:gd name="connsiteY134" fmla="*/ 6597650 h 6858000"/>
              <a:gd name="connsiteX135" fmla="*/ 7427912 w 7569200"/>
              <a:gd name="connsiteY135" fmla="*/ 6640512 h 6858000"/>
              <a:gd name="connsiteX136" fmla="*/ 7412037 w 7569200"/>
              <a:gd name="connsiteY136" fmla="*/ 6683375 h 6858000"/>
              <a:gd name="connsiteX137" fmla="*/ 7402512 w 7569200"/>
              <a:gd name="connsiteY137" fmla="*/ 6735762 h 6858000"/>
              <a:gd name="connsiteX138" fmla="*/ 7394575 w 7569200"/>
              <a:gd name="connsiteY138" fmla="*/ 6791325 h 6858000"/>
              <a:gd name="connsiteX139" fmla="*/ 7389812 w 7569200"/>
              <a:gd name="connsiteY139" fmla="*/ 6858000 h 6858000"/>
              <a:gd name="connsiteX140" fmla="*/ 0 w 7569200"/>
              <a:gd name="connsiteY140" fmla="*/ 6858000 h 6858000"/>
              <a:gd name="connsiteX141" fmla="*/ 0 w 7569200"/>
              <a:gd name="connsiteY14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7569200" h="6858000">
                <a:moveTo>
                  <a:pt x="0" y="0"/>
                </a:moveTo>
                <a:lnTo>
                  <a:pt x="7389812" y="0"/>
                </a:lnTo>
                <a:lnTo>
                  <a:pt x="7394575" y="66675"/>
                </a:lnTo>
                <a:lnTo>
                  <a:pt x="7402512" y="122237"/>
                </a:lnTo>
                <a:lnTo>
                  <a:pt x="7412037" y="174625"/>
                </a:lnTo>
                <a:lnTo>
                  <a:pt x="7427912" y="217487"/>
                </a:lnTo>
                <a:lnTo>
                  <a:pt x="7443787" y="260350"/>
                </a:lnTo>
                <a:lnTo>
                  <a:pt x="7462837" y="296862"/>
                </a:lnTo>
                <a:lnTo>
                  <a:pt x="7481887" y="334962"/>
                </a:lnTo>
                <a:lnTo>
                  <a:pt x="7499350" y="369887"/>
                </a:lnTo>
                <a:lnTo>
                  <a:pt x="7516812" y="409575"/>
                </a:lnTo>
                <a:lnTo>
                  <a:pt x="7532687" y="450850"/>
                </a:lnTo>
                <a:lnTo>
                  <a:pt x="7546975" y="496887"/>
                </a:lnTo>
                <a:lnTo>
                  <a:pt x="7558087" y="546100"/>
                </a:lnTo>
                <a:lnTo>
                  <a:pt x="7566025" y="606425"/>
                </a:lnTo>
                <a:lnTo>
                  <a:pt x="7569200" y="673100"/>
                </a:lnTo>
                <a:lnTo>
                  <a:pt x="7566025" y="744537"/>
                </a:lnTo>
                <a:lnTo>
                  <a:pt x="7558087" y="801687"/>
                </a:lnTo>
                <a:lnTo>
                  <a:pt x="7546975" y="854075"/>
                </a:lnTo>
                <a:lnTo>
                  <a:pt x="7532687" y="901700"/>
                </a:lnTo>
                <a:lnTo>
                  <a:pt x="7516812" y="942975"/>
                </a:lnTo>
                <a:lnTo>
                  <a:pt x="7497762" y="981075"/>
                </a:lnTo>
                <a:lnTo>
                  <a:pt x="7478712" y="1017587"/>
                </a:lnTo>
                <a:lnTo>
                  <a:pt x="7459662" y="1055687"/>
                </a:lnTo>
                <a:lnTo>
                  <a:pt x="7442200" y="1095375"/>
                </a:lnTo>
                <a:lnTo>
                  <a:pt x="7424737" y="1136650"/>
                </a:lnTo>
                <a:lnTo>
                  <a:pt x="7410450" y="1182687"/>
                </a:lnTo>
                <a:lnTo>
                  <a:pt x="7400925" y="1235075"/>
                </a:lnTo>
                <a:lnTo>
                  <a:pt x="7391400" y="1295400"/>
                </a:lnTo>
                <a:lnTo>
                  <a:pt x="7389812" y="1363662"/>
                </a:lnTo>
                <a:lnTo>
                  <a:pt x="7391400" y="1431925"/>
                </a:lnTo>
                <a:lnTo>
                  <a:pt x="7400925" y="1492250"/>
                </a:lnTo>
                <a:lnTo>
                  <a:pt x="7410450" y="1544637"/>
                </a:lnTo>
                <a:lnTo>
                  <a:pt x="7424737" y="1589087"/>
                </a:lnTo>
                <a:lnTo>
                  <a:pt x="7442200" y="1631950"/>
                </a:lnTo>
                <a:lnTo>
                  <a:pt x="7459662" y="1671637"/>
                </a:lnTo>
                <a:lnTo>
                  <a:pt x="7478712" y="1708150"/>
                </a:lnTo>
                <a:lnTo>
                  <a:pt x="7497762" y="1743075"/>
                </a:lnTo>
                <a:lnTo>
                  <a:pt x="7516812" y="1782762"/>
                </a:lnTo>
                <a:lnTo>
                  <a:pt x="7532687" y="1824037"/>
                </a:lnTo>
                <a:lnTo>
                  <a:pt x="7546975" y="1870075"/>
                </a:lnTo>
                <a:lnTo>
                  <a:pt x="7558087" y="1922462"/>
                </a:lnTo>
                <a:lnTo>
                  <a:pt x="7566025" y="1982787"/>
                </a:lnTo>
                <a:lnTo>
                  <a:pt x="7569200" y="2051050"/>
                </a:lnTo>
                <a:lnTo>
                  <a:pt x="7566025" y="2119312"/>
                </a:lnTo>
                <a:lnTo>
                  <a:pt x="7558087" y="2179637"/>
                </a:lnTo>
                <a:lnTo>
                  <a:pt x="7546975" y="2232025"/>
                </a:lnTo>
                <a:lnTo>
                  <a:pt x="7532687" y="2278062"/>
                </a:lnTo>
                <a:lnTo>
                  <a:pt x="7516812" y="2319337"/>
                </a:lnTo>
                <a:lnTo>
                  <a:pt x="7497762" y="2359025"/>
                </a:lnTo>
                <a:lnTo>
                  <a:pt x="7478712" y="2395537"/>
                </a:lnTo>
                <a:lnTo>
                  <a:pt x="7459662" y="2433637"/>
                </a:lnTo>
                <a:lnTo>
                  <a:pt x="7442200" y="2471737"/>
                </a:lnTo>
                <a:lnTo>
                  <a:pt x="7424737" y="2513012"/>
                </a:lnTo>
                <a:lnTo>
                  <a:pt x="7410450" y="2560637"/>
                </a:lnTo>
                <a:lnTo>
                  <a:pt x="7400925" y="2613025"/>
                </a:lnTo>
                <a:lnTo>
                  <a:pt x="7391400" y="2671762"/>
                </a:lnTo>
                <a:lnTo>
                  <a:pt x="7389812" y="2741612"/>
                </a:lnTo>
                <a:lnTo>
                  <a:pt x="7391400" y="2809875"/>
                </a:lnTo>
                <a:lnTo>
                  <a:pt x="7400925" y="2868612"/>
                </a:lnTo>
                <a:lnTo>
                  <a:pt x="7410450" y="2922587"/>
                </a:lnTo>
                <a:lnTo>
                  <a:pt x="7424737" y="2967037"/>
                </a:lnTo>
                <a:lnTo>
                  <a:pt x="7442200" y="3009900"/>
                </a:lnTo>
                <a:lnTo>
                  <a:pt x="7459662" y="3046412"/>
                </a:lnTo>
                <a:lnTo>
                  <a:pt x="7478712" y="3084512"/>
                </a:lnTo>
                <a:lnTo>
                  <a:pt x="7497762" y="3121025"/>
                </a:lnTo>
                <a:lnTo>
                  <a:pt x="7516812" y="3160712"/>
                </a:lnTo>
                <a:lnTo>
                  <a:pt x="7532687" y="3201987"/>
                </a:lnTo>
                <a:lnTo>
                  <a:pt x="7546975" y="3248025"/>
                </a:lnTo>
                <a:lnTo>
                  <a:pt x="7558087" y="3300412"/>
                </a:lnTo>
                <a:lnTo>
                  <a:pt x="7566025" y="3360737"/>
                </a:lnTo>
                <a:lnTo>
                  <a:pt x="7569200" y="3427412"/>
                </a:lnTo>
                <a:lnTo>
                  <a:pt x="7566025" y="3497262"/>
                </a:lnTo>
                <a:lnTo>
                  <a:pt x="7558087" y="3557587"/>
                </a:lnTo>
                <a:lnTo>
                  <a:pt x="7546975" y="3609975"/>
                </a:lnTo>
                <a:lnTo>
                  <a:pt x="7532687" y="3656012"/>
                </a:lnTo>
                <a:lnTo>
                  <a:pt x="7516812" y="3697287"/>
                </a:lnTo>
                <a:lnTo>
                  <a:pt x="7497762" y="3736975"/>
                </a:lnTo>
                <a:lnTo>
                  <a:pt x="7459662" y="3811587"/>
                </a:lnTo>
                <a:lnTo>
                  <a:pt x="7442200" y="3848100"/>
                </a:lnTo>
                <a:lnTo>
                  <a:pt x="7424737" y="3890962"/>
                </a:lnTo>
                <a:lnTo>
                  <a:pt x="7410450" y="3935412"/>
                </a:lnTo>
                <a:lnTo>
                  <a:pt x="7400925" y="3987800"/>
                </a:lnTo>
                <a:lnTo>
                  <a:pt x="7391400" y="4048125"/>
                </a:lnTo>
                <a:lnTo>
                  <a:pt x="7389812" y="4116387"/>
                </a:lnTo>
                <a:lnTo>
                  <a:pt x="7391400" y="4186237"/>
                </a:lnTo>
                <a:lnTo>
                  <a:pt x="7400925" y="4244975"/>
                </a:lnTo>
                <a:lnTo>
                  <a:pt x="7410450" y="4297362"/>
                </a:lnTo>
                <a:lnTo>
                  <a:pt x="7424737" y="4343400"/>
                </a:lnTo>
                <a:lnTo>
                  <a:pt x="7442200" y="4386262"/>
                </a:lnTo>
                <a:lnTo>
                  <a:pt x="7459662" y="4424362"/>
                </a:lnTo>
                <a:lnTo>
                  <a:pt x="7497762" y="4498975"/>
                </a:lnTo>
                <a:lnTo>
                  <a:pt x="7516812" y="4537075"/>
                </a:lnTo>
                <a:lnTo>
                  <a:pt x="7532687" y="4579937"/>
                </a:lnTo>
                <a:lnTo>
                  <a:pt x="7546975" y="4625975"/>
                </a:lnTo>
                <a:lnTo>
                  <a:pt x="7558087" y="4678362"/>
                </a:lnTo>
                <a:lnTo>
                  <a:pt x="7566025" y="4738687"/>
                </a:lnTo>
                <a:lnTo>
                  <a:pt x="7569200" y="4806950"/>
                </a:lnTo>
                <a:lnTo>
                  <a:pt x="7566025" y="4875212"/>
                </a:lnTo>
                <a:lnTo>
                  <a:pt x="7558087" y="4935537"/>
                </a:lnTo>
                <a:lnTo>
                  <a:pt x="7546975" y="4987925"/>
                </a:lnTo>
                <a:lnTo>
                  <a:pt x="7532687" y="5033962"/>
                </a:lnTo>
                <a:lnTo>
                  <a:pt x="7516812" y="5075237"/>
                </a:lnTo>
                <a:lnTo>
                  <a:pt x="7497762" y="5114925"/>
                </a:lnTo>
                <a:lnTo>
                  <a:pt x="7478712" y="5149850"/>
                </a:lnTo>
                <a:lnTo>
                  <a:pt x="7459662" y="5186362"/>
                </a:lnTo>
                <a:lnTo>
                  <a:pt x="7442200" y="5226050"/>
                </a:lnTo>
                <a:lnTo>
                  <a:pt x="7424737" y="5268912"/>
                </a:lnTo>
                <a:lnTo>
                  <a:pt x="7410450" y="5313362"/>
                </a:lnTo>
                <a:lnTo>
                  <a:pt x="7400925" y="5365750"/>
                </a:lnTo>
                <a:lnTo>
                  <a:pt x="7391400" y="5426075"/>
                </a:lnTo>
                <a:lnTo>
                  <a:pt x="7389812" y="5494337"/>
                </a:lnTo>
                <a:lnTo>
                  <a:pt x="7391400" y="5562600"/>
                </a:lnTo>
                <a:lnTo>
                  <a:pt x="7400925" y="5622925"/>
                </a:lnTo>
                <a:lnTo>
                  <a:pt x="7410450" y="5675312"/>
                </a:lnTo>
                <a:lnTo>
                  <a:pt x="7424737" y="5721350"/>
                </a:lnTo>
                <a:lnTo>
                  <a:pt x="7442200" y="5762625"/>
                </a:lnTo>
                <a:lnTo>
                  <a:pt x="7459662" y="5802312"/>
                </a:lnTo>
                <a:lnTo>
                  <a:pt x="7478712" y="5840412"/>
                </a:lnTo>
                <a:lnTo>
                  <a:pt x="7497762" y="5876925"/>
                </a:lnTo>
                <a:lnTo>
                  <a:pt x="7516812" y="5915025"/>
                </a:lnTo>
                <a:lnTo>
                  <a:pt x="7532687" y="5956300"/>
                </a:lnTo>
                <a:lnTo>
                  <a:pt x="7546975" y="6003925"/>
                </a:lnTo>
                <a:lnTo>
                  <a:pt x="7558087" y="6056312"/>
                </a:lnTo>
                <a:lnTo>
                  <a:pt x="7566025" y="6113462"/>
                </a:lnTo>
                <a:lnTo>
                  <a:pt x="7569200" y="6183312"/>
                </a:lnTo>
                <a:lnTo>
                  <a:pt x="7566025" y="6251575"/>
                </a:lnTo>
                <a:lnTo>
                  <a:pt x="7558087" y="6311900"/>
                </a:lnTo>
                <a:lnTo>
                  <a:pt x="7546975" y="6361112"/>
                </a:lnTo>
                <a:lnTo>
                  <a:pt x="7532687" y="6407150"/>
                </a:lnTo>
                <a:lnTo>
                  <a:pt x="7516812" y="6448425"/>
                </a:lnTo>
                <a:lnTo>
                  <a:pt x="7499350" y="6488112"/>
                </a:lnTo>
                <a:lnTo>
                  <a:pt x="7481887" y="6523037"/>
                </a:lnTo>
                <a:lnTo>
                  <a:pt x="7462837" y="6561137"/>
                </a:lnTo>
                <a:lnTo>
                  <a:pt x="7443787" y="6597650"/>
                </a:lnTo>
                <a:lnTo>
                  <a:pt x="7427912" y="6640512"/>
                </a:lnTo>
                <a:lnTo>
                  <a:pt x="7412037" y="6683375"/>
                </a:lnTo>
                <a:lnTo>
                  <a:pt x="7402512" y="6735762"/>
                </a:lnTo>
                <a:lnTo>
                  <a:pt x="7394575" y="6791325"/>
                </a:lnTo>
                <a:lnTo>
                  <a:pt x="7389812" y="6858000"/>
                </a:lnTo>
                <a:lnTo>
                  <a:pt x="0" y="6858000"/>
                </a:lnTo>
                <a:lnTo>
                  <a:pt x="0" y="0"/>
                </a:lnTo>
                <a:close/>
              </a:path>
            </a:pathLst>
          </a:custGeom>
          <a:solidFill>
            <a:schemeClr val="bg2">
              <a:lumMod val="90000"/>
            </a:schemeClr>
          </a:solidFill>
          <a:ln w="0">
            <a:noFill/>
            <a:prstDash val="solid"/>
            <a:round/>
            <a:headEnd/>
            <a:tailEnd/>
          </a:ln>
        </p:spPr>
      </p:sp>
      <p:sp>
        <p:nvSpPr>
          <p:cNvPr id="2" name="Title 1">
            <a:extLst>
              <a:ext uri="{FF2B5EF4-FFF2-40B4-BE49-F238E27FC236}">
                <a16:creationId xmlns:a16="http://schemas.microsoft.com/office/drawing/2014/main" id="{743243B8-C7C5-46B1-B3E5-3D9A48635BD0}"/>
              </a:ext>
            </a:extLst>
          </p:cNvPr>
          <p:cNvSpPr>
            <a:spLocks noGrp="1"/>
          </p:cNvSpPr>
          <p:nvPr>
            <p:ph type="title"/>
          </p:nvPr>
        </p:nvSpPr>
        <p:spPr>
          <a:xfrm>
            <a:off x="754144" y="484631"/>
            <a:ext cx="6340519" cy="1638469"/>
          </a:xfrm>
        </p:spPr>
        <p:txBody>
          <a:bodyPr>
            <a:normAutofit/>
          </a:bodyPr>
          <a:lstStyle/>
          <a:p>
            <a:r>
              <a:rPr lang="en-GB" altLang="zh-CN" sz="4400" dirty="0">
                <a:solidFill>
                  <a:schemeClr val="accent4">
                    <a:lumMod val="50000"/>
                  </a:schemeClr>
                </a:solidFill>
              </a:rPr>
              <a:t>Aim</a:t>
            </a:r>
            <a:endParaRPr lang="zh-CN" altLang="en-US" sz="4400" dirty="0">
              <a:solidFill>
                <a:schemeClr val="accent4">
                  <a:lumMod val="50000"/>
                </a:schemeClr>
              </a:solidFill>
            </a:endParaRPr>
          </a:p>
        </p:txBody>
      </p:sp>
      <p:sp>
        <p:nvSpPr>
          <p:cNvPr id="19" name="Rectangle 18">
            <a:extLst>
              <a:ext uri="{FF2B5EF4-FFF2-40B4-BE49-F238E27FC236}">
                <a16:creationId xmlns:a16="http://schemas.microsoft.com/office/drawing/2014/main" id="{5FDAFA16-9D2D-4BEC-89D0-B4EABEE911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Content Placeholder 2">
            <a:extLst>
              <a:ext uri="{FF2B5EF4-FFF2-40B4-BE49-F238E27FC236}">
                <a16:creationId xmlns:a16="http://schemas.microsoft.com/office/drawing/2014/main" id="{C254A0B7-672A-4CC1-B8F9-A26693DE1C8E}"/>
              </a:ext>
            </a:extLst>
          </p:cNvPr>
          <p:cNvSpPr>
            <a:spLocks noGrp="1"/>
          </p:cNvSpPr>
          <p:nvPr>
            <p:ph idx="1"/>
          </p:nvPr>
        </p:nvSpPr>
        <p:spPr>
          <a:xfrm>
            <a:off x="765051" y="1669474"/>
            <a:ext cx="6306309" cy="4703894"/>
          </a:xfrm>
        </p:spPr>
        <p:txBody>
          <a:bodyPr>
            <a:normAutofit/>
          </a:bodyPr>
          <a:lstStyle/>
          <a:p>
            <a:pPr>
              <a:spcAft>
                <a:spcPts val="1200"/>
              </a:spcAft>
            </a:pPr>
            <a:r>
              <a:rPr lang="en-US" altLang="zh-CN" sz="2400" b="1" dirty="0">
                <a:solidFill>
                  <a:schemeClr val="accent4">
                    <a:lumMod val="50000"/>
                  </a:schemeClr>
                </a:solidFill>
                <a:latin typeface="Arial" panose="020B0604020202020204" pitchFamily="34" charset="0"/>
                <a:cs typeface="Arial" panose="020B0604020202020204" pitchFamily="34" charset="0"/>
              </a:rPr>
              <a:t>To study on whether the “Learning by Design” pedagogy is applicable and effective in the teaching of public signs translation which is one part of the course “</a:t>
            </a:r>
            <a:r>
              <a:rPr lang="en-US" altLang="zh-CN" sz="2400" b="1">
                <a:solidFill>
                  <a:schemeClr val="accent4">
                    <a:lumMod val="50000"/>
                  </a:schemeClr>
                </a:solidFill>
                <a:latin typeface="Arial" panose="020B0604020202020204" pitchFamily="34" charset="0"/>
                <a:cs typeface="Arial" panose="020B0604020202020204" pitchFamily="34" charset="0"/>
              </a:rPr>
              <a:t>Tourism Translation</a:t>
            </a:r>
            <a:r>
              <a:rPr lang="en-US" altLang="zh-CN" sz="2400" b="1" dirty="0">
                <a:solidFill>
                  <a:schemeClr val="accent4">
                    <a:lumMod val="50000"/>
                  </a:schemeClr>
                </a:solidFill>
                <a:latin typeface="Arial" panose="020B0604020202020204" pitchFamily="34" charset="0"/>
                <a:cs typeface="Arial" panose="020B0604020202020204" pitchFamily="34" charset="0"/>
              </a:rPr>
              <a:t>”.  </a:t>
            </a:r>
          </a:p>
          <a:p>
            <a:pPr>
              <a:spcAft>
                <a:spcPts val="1200"/>
              </a:spcAft>
            </a:pPr>
            <a:r>
              <a:rPr lang="en-US" altLang="zh-CN" sz="2400" b="1" dirty="0">
                <a:solidFill>
                  <a:schemeClr val="accent4">
                    <a:lumMod val="50000"/>
                  </a:schemeClr>
                </a:solidFill>
                <a:latin typeface="Arial" panose="020B0604020202020204" pitchFamily="34" charset="0"/>
                <a:cs typeface="Arial" panose="020B0604020202020204" pitchFamily="34" charset="0"/>
              </a:rPr>
              <a:t>If the result proves positive, the pedagogy is to be applied to the whole course. </a:t>
            </a:r>
          </a:p>
        </p:txBody>
      </p:sp>
      <p:pic>
        <p:nvPicPr>
          <p:cNvPr id="10" name="Graphic 6" descr="Classroom">
            <a:extLst>
              <a:ext uri="{FF2B5EF4-FFF2-40B4-BE49-F238E27FC236}">
                <a16:creationId xmlns:a16="http://schemas.microsoft.com/office/drawing/2014/main" id="{8EE5B4D9-347C-48B5-89B2-912576DF3903}"/>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050787" y="1600709"/>
            <a:ext cx="3656581" cy="3656581"/>
          </a:xfrm>
          <a:prstGeom prst="rect">
            <a:avLst/>
          </a:prstGeom>
        </p:spPr>
      </p:pic>
      <p:pic>
        <p:nvPicPr>
          <p:cNvPr id="3" name="Video 2">
            <a:hlinkClick r:id="" action="ppaction://media"/>
            <a:extLst>
              <a:ext uri="{FF2B5EF4-FFF2-40B4-BE49-F238E27FC236}">
                <a16:creationId xmlns:a16="http://schemas.microsoft.com/office/drawing/2014/main" id="{559F6790-FEB4-4EBE-85EF-1697940ABAA2}"/>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tretch>
            <a:fillRect/>
          </a:stretch>
        </p:blipFill>
        <p:spPr>
          <a:xfrm>
            <a:off x="10477500" y="5143500"/>
            <a:ext cx="1714500" cy="1714500"/>
          </a:xfrm>
          <a:prstGeom prst="rect">
            <a:avLst/>
          </a:prstGeom>
        </p:spPr>
      </p:pic>
    </p:spTree>
    <p:extLst>
      <p:ext uri="{BB962C8B-B14F-4D97-AF65-F5344CB8AC3E}">
        <p14:creationId xmlns:p14="http://schemas.microsoft.com/office/powerpoint/2010/main" val="3587288891"/>
      </p:ext>
    </p:extLst>
  </p:cSld>
  <p:clrMapOvr>
    <a:masterClrMapping/>
  </p:clrMapOvr>
  <mc:AlternateContent xmlns:mc="http://schemas.openxmlformats.org/markup-compatibility/2006">
    <mc:Choice xmlns:p14="http://schemas.microsoft.com/office/powerpoint/2010/main" Requires="p14">
      <p:transition spd="slow" p14:dur="2000" advTm="22504"/>
    </mc:Choice>
    <mc:Fallback>
      <p:transition spd="slow" advTm="225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B0A7D14-7B67-4022-A8BE-1CCD4A0F1B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76A82B4E-A881-42B2-97B3-C4F4F33460AB}"/>
              </a:ext>
            </a:extLst>
          </p:cNvPr>
          <p:cNvSpPr>
            <a:spLocks noGrp="1"/>
          </p:cNvSpPr>
          <p:nvPr>
            <p:ph type="title"/>
          </p:nvPr>
        </p:nvSpPr>
        <p:spPr>
          <a:xfrm>
            <a:off x="1251678" y="382385"/>
            <a:ext cx="10178322" cy="1492132"/>
          </a:xfrm>
        </p:spPr>
        <p:txBody>
          <a:bodyPr anchor="ctr">
            <a:normAutofit/>
          </a:bodyPr>
          <a:lstStyle/>
          <a:p>
            <a:r>
              <a:rPr lang="en-US" altLang="zh-CN" sz="4400" dirty="0">
                <a:solidFill>
                  <a:schemeClr val="accent4">
                    <a:lumMod val="50000"/>
                  </a:schemeClr>
                </a:solidFill>
              </a:rPr>
              <a:t>Rationale and main concepts</a:t>
            </a:r>
            <a:endParaRPr lang="zh-CN" altLang="en-US" sz="4400" dirty="0">
              <a:solidFill>
                <a:schemeClr val="accent4">
                  <a:lumMod val="50000"/>
                </a:schemeClr>
              </a:solidFill>
            </a:endParaRPr>
          </a:p>
        </p:txBody>
      </p:sp>
      <p:sp>
        <p:nvSpPr>
          <p:cNvPr id="21" name="Freeform 6">
            <a:extLst>
              <a:ext uri="{FF2B5EF4-FFF2-40B4-BE49-F238E27FC236}">
                <a16:creationId xmlns:a16="http://schemas.microsoft.com/office/drawing/2014/main" id="{AB09A9E8-BF27-4613-A775-071F082083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solidFill>
          <a:ln w="0">
            <a:noFill/>
            <a:prstDash val="solid"/>
            <a:round/>
            <a:headEnd/>
            <a:tailEnd/>
          </a:ln>
        </p:spPr>
      </p:sp>
      <p:sp>
        <p:nvSpPr>
          <p:cNvPr id="23" name="Rectangle 22">
            <a:extLst>
              <a:ext uri="{FF2B5EF4-FFF2-40B4-BE49-F238E27FC236}">
                <a16:creationId xmlns:a16="http://schemas.microsoft.com/office/drawing/2014/main" id="{C3AFE299-6F79-44AF-9A77-2DC2DC1F84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1F9452B6-EE23-4CC0-A0B6-41FD36768D4D}"/>
              </a:ext>
            </a:extLst>
          </p:cNvPr>
          <p:cNvGraphicFramePr>
            <a:graphicFrameLocks noGrp="1"/>
          </p:cNvGraphicFramePr>
          <p:nvPr>
            <p:ph idx="1"/>
            <p:extLst>
              <p:ext uri="{D42A27DB-BD31-4B8C-83A1-F6EECF244321}">
                <p14:modId xmlns:p14="http://schemas.microsoft.com/office/powerpoint/2010/main" val="3695029044"/>
              </p:ext>
            </p:extLst>
          </p:nvPr>
        </p:nvGraphicFramePr>
        <p:xfrm>
          <a:off x="1250950" y="1604307"/>
          <a:ext cx="10179050" cy="462675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0" name="Video 9">
            <a:hlinkClick r:id="" action="ppaction://media"/>
            <a:extLst>
              <a:ext uri="{FF2B5EF4-FFF2-40B4-BE49-F238E27FC236}">
                <a16:creationId xmlns:a16="http://schemas.microsoft.com/office/drawing/2014/main" id="{EE043C5D-ACC7-47F1-81F9-22EABF490A90}"/>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9"/>
          <a:stretch>
            <a:fillRect/>
          </a:stretch>
        </p:blipFill>
        <p:spPr>
          <a:xfrm>
            <a:off x="10477500" y="5143500"/>
            <a:ext cx="1714500" cy="1714500"/>
          </a:xfrm>
          <a:prstGeom prst="rect">
            <a:avLst/>
          </a:prstGeom>
        </p:spPr>
      </p:pic>
    </p:spTree>
    <p:extLst>
      <p:ext uri="{BB962C8B-B14F-4D97-AF65-F5344CB8AC3E}">
        <p14:creationId xmlns:p14="http://schemas.microsoft.com/office/powerpoint/2010/main" val="2894149457"/>
      </p:ext>
    </p:extLst>
  </p:cSld>
  <p:clrMapOvr>
    <a:masterClrMapping/>
  </p:clrMapOvr>
  <mc:AlternateContent xmlns:mc="http://schemas.openxmlformats.org/markup-compatibility/2006">
    <mc:Choice xmlns:p14="http://schemas.microsoft.com/office/powerpoint/2010/main" Requires="p14">
      <p:transition spd="slow" p14:dur="2000" advTm="26494"/>
    </mc:Choice>
    <mc:Fallback>
      <p:transition spd="slow" advTm="264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0851669-7281-49C2-8BF0-67BA70EC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802E62-500B-459C-A315-6368D6E3398B}"/>
              </a:ext>
            </a:extLst>
          </p:cNvPr>
          <p:cNvSpPr>
            <a:spLocks noGrp="1"/>
          </p:cNvSpPr>
          <p:nvPr>
            <p:ph type="title"/>
          </p:nvPr>
        </p:nvSpPr>
        <p:spPr>
          <a:xfrm>
            <a:off x="2895600" y="382385"/>
            <a:ext cx="8534399" cy="817736"/>
          </a:xfrm>
        </p:spPr>
        <p:txBody>
          <a:bodyPr anchor="b">
            <a:normAutofit/>
          </a:bodyPr>
          <a:lstStyle/>
          <a:p>
            <a:pPr algn="ctr"/>
            <a:r>
              <a:rPr lang="en-GB" altLang="zh-CN" sz="4400" dirty="0">
                <a:solidFill>
                  <a:schemeClr val="accent4">
                    <a:lumMod val="50000"/>
                  </a:schemeClr>
                </a:solidFill>
              </a:rPr>
              <a:t>Evidence for analysis</a:t>
            </a:r>
            <a:endParaRPr lang="zh-CN" altLang="en-US" sz="4400" dirty="0">
              <a:solidFill>
                <a:schemeClr val="accent4">
                  <a:lumMod val="50000"/>
                </a:schemeClr>
              </a:solidFill>
            </a:endParaRPr>
          </a:p>
        </p:txBody>
      </p:sp>
      <p:sp>
        <p:nvSpPr>
          <p:cNvPr id="17" name="Freeform: Shape 16">
            <a:extLst>
              <a:ext uri="{FF2B5EF4-FFF2-40B4-BE49-F238E27FC236}">
                <a16:creationId xmlns:a16="http://schemas.microsoft.com/office/drawing/2014/main" id="{16992B13-74C4-4370-93C5-F5403D944D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 y="0"/>
            <a:ext cx="2275119" cy="6858000"/>
          </a:xfrm>
          <a:custGeom>
            <a:avLst/>
            <a:gdLst>
              <a:gd name="connsiteX0" fmla="*/ 0 w 2275119"/>
              <a:gd name="connsiteY0" fmla="*/ 0 h 6858000"/>
              <a:gd name="connsiteX1" fmla="*/ 1389294 w 2275119"/>
              <a:gd name="connsiteY1" fmla="*/ 0 h 6858000"/>
              <a:gd name="connsiteX2" fmla="*/ 1556068 w 2275119"/>
              <a:gd name="connsiteY2" fmla="*/ 0 h 6858000"/>
              <a:gd name="connsiteX3" fmla="*/ 2098907 w 2275119"/>
              <a:gd name="connsiteY3" fmla="*/ 0 h 6858000"/>
              <a:gd name="connsiteX4" fmla="*/ 2100494 w 2275119"/>
              <a:gd name="connsiteY4" fmla="*/ 68263 h 6858000"/>
              <a:gd name="connsiteX5" fmla="*/ 2108432 w 2275119"/>
              <a:gd name="connsiteY5" fmla="*/ 128588 h 6858000"/>
              <a:gd name="connsiteX6" fmla="*/ 2119544 w 2275119"/>
              <a:gd name="connsiteY6" fmla="*/ 180975 h 6858000"/>
              <a:gd name="connsiteX7" fmla="*/ 2133832 w 2275119"/>
              <a:gd name="connsiteY7" fmla="*/ 227013 h 6858000"/>
              <a:gd name="connsiteX8" fmla="*/ 2149707 w 2275119"/>
              <a:gd name="connsiteY8" fmla="*/ 268288 h 6858000"/>
              <a:gd name="connsiteX9" fmla="*/ 2168757 w 2275119"/>
              <a:gd name="connsiteY9" fmla="*/ 304800 h 6858000"/>
              <a:gd name="connsiteX10" fmla="*/ 2187807 w 2275119"/>
              <a:gd name="connsiteY10" fmla="*/ 342900 h 6858000"/>
              <a:gd name="connsiteX11" fmla="*/ 2206857 w 2275119"/>
              <a:gd name="connsiteY11" fmla="*/ 381000 h 6858000"/>
              <a:gd name="connsiteX12" fmla="*/ 2222732 w 2275119"/>
              <a:gd name="connsiteY12" fmla="*/ 417513 h 6858000"/>
              <a:gd name="connsiteX13" fmla="*/ 2238607 w 2275119"/>
              <a:gd name="connsiteY13" fmla="*/ 458788 h 6858000"/>
              <a:gd name="connsiteX14" fmla="*/ 2254482 w 2275119"/>
              <a:gd name="connsiteY14" fmla="*/ 504825 h 6858000"/>
              <a:gd name="connsiteX15" fmla="*/ 2265594 w 2275119"/>
              <a:gd name="connsiteY15" fmla="*/ 557213 h 6858000"/>
              <a:gd name="connsiteX16" fmla="*/ 2271944 w 2275119"/>
              <a:gd name="connsiteY16" fmla="*/ 617538 h 6858000"/>
              <a:gd name="connsiteX17" fmla="*/ 2275119 w 2275119"/>
              <a:gd name="connsiteY17" fmla="*/ 685800 h 6858000"/>
              <a:gd name="connsiteX18" fmla="*/ 2271944 w 2275119"/>
              <a:gd name="connsiteY18" fmla="*/ 754063 h 6858000"/>
              <a:gd name="connsiteX19" fmla="*/ 2265594 w 2275119"/>
              <a:gd name="connsiteY19" fmla="*/ 814388 h 6858000"/>
              <a:gd name="connsiteX20" fmla="*/ 2254482 w 2275119"/>
              <a:gd name="connsiteY20" fmla="*/ 866775 h 6858000"/>
              <a:gd name="connsiteX21" fmla="*/ 2238607 w 2275119"/>
              <a:gd name="connsiteY21" fmla="*/ 912813 h 6858000"/>
              <a:gd name="connsiteX22" fmla="*/ 2222732 w 2275119"/>
              <a:gd name="connsiteY22" fmla="*/ 954088 h 6858000"/>
              <a:gd name="connsiteX23" fmla="*/ 2206857 w 2275119"/>
              <a:gd name="connsiteY23" fmla="*/ 990600 h 6858000"/>
              <a:gd name="connsiteX24" fmla="*/ 2187807 w 2275119"/>
              <a:gd name="connsiteY24" fmla="*/ 1028700 h 6858000"/>
              <a:gd name="connsiteX25" fmla="*/ 2168757 w 2275119"/>
              <a:gd name="connsiteY25" fmla="*/ 1066800 h 6858000"/>
              <a:gd name="connsiteX26" fmla="*/ 2149707 w 2275119"/>
              <a:gd name="connsiteY26" fmla="*/ 1103313 h 6858000"/>
              <a:gd name="connsiteX27" fmla="*/ 2133832 w 2275119"/>
              <a:gd name="connsiteY27" fmla="*/ 1144588 h 6858000"/>
              <a:gd name="connsiteX28" fmla="*/ 2119544 w 2275119"/>
              <a:gd name="connsiteY28" fmla="*/ 1190625 h 6858000"/>
              <a:gd name="connsiteX29" fmla="*/ 2108432 w 2275119"/>
              <a:gd name="connsiteY29" fmla="*/ 1243013 h 6858000"/>
              <a:gd name="connsiteX30" fmla="*/ 2100494 w 2275119"/>
              <a:gd name="connsiteY30" fmla="*/ 1303338 h 6858000"/>
              <a:gd name="connsiteX31" fmla="*/ 2098907 w 2275119"/>
              <a:gd name="connsiteY31" fmla="*/ 1371600 h 6858000"/>
              <a:gd name="connsiteX32" fmla="*/ 2100494 w 2275119"/>
              <a:gd name="connsiteY32" fmla="*/ 1439863 h 6858000"/>
              <a:gd name="connsiteX33" fmla="*/ 2108432 w 2275119"/>
              <a:gd name="connsiteY33" fmla="*/ 1500188 h 6858000"/>
              <a:gd name="connsiteX34" fmla="*/ 2119544 w 2275119"/>
              <a:gd name="connsiteY34" fmla="*/ 1552575 h 6858000"/>
              <a:gd name="connsiteX35" fmla="*/ 2133832 w 2275119"/>
              <a:gd name="connsiteY35" fmla="*/ 1598613 h 6858000"/>
              <a:gd name="connsiteX36" fmla="*/ 2149707 w 2275119"/>
              <a:gd name="connsiteY36" fmla="*/ 1639888 h 6858000"/>
              <a:gd name="connsiteX37" fmla="*/ 2168757 w 2275119"/>
              <a:gd name="connsiteY37" fmla="*/ 1676400 h 6858000"/>
              <a:gd name="connsiteX38" fmla="*/ 2187807 w 2275119"/>
              <a:gd name="connsiteY38" fmla="*/ 1714500 h 6858000"/>
              <a:gd name="connsiteX39" fmla="*/ 2206857 w 2275119"/>
              <a:gd name="connsiteY39" fmla="*/ 1752600 h 6858000"/>
              <a:gd name="connsiteX40" fmla="*/ 2222732 w 2275119"/>
              <a:gd name="connsiteY40" fmla="*/ 1789113 h 6858000"/>
              <a:gd name="connsiteX41" fmla="*/ 2238607 w 2275119"/>
              <a:gd name="connsiteY41" fmla="*/ 1830388 h 6858000"/>
              <a:gd name="connsiteX42" fmla="*/ 2254482 w 2275119"/>
              <a:gd name="connsiteY42" fmla="*/ 1876425 h 6858000"/>
              <a:gd name="connsiteX43" fmla="*/ 2265594 w 2275119"/>
              <a:gd name="connsiteY43" fmla="*/ 1928813 h 6858000"/>
              <a:gd name="connsiteX44" fmla="*/ 2271944 w 2275119"/>
              <a:gd name="connsiteY44" fmla="*/ 1989138 h 6858000"/>
              <a:gd name="connsiteX45" fmla="*/ 2275119 w 2275119"/>
              <a:gd name="connsiteY45" fmla="*/ 2057400 h 6858000"/>
              <a:gd name="connsiteX46" fmla="*/ 2271944 w 2275119"/>
              <a:gd name="connsiteY46" fmla="*/ 2125663 h 6858000"/>
              <a:gd name="connsiteX47" fmla="*/ 2265594 w 2275119"/>
              <a:gd name="connsiteY47" fmla="*/ 2185988 h 6858000"/>
              <a:gd name="connsiteX48" fmla="*/ 2254482 w 2275119"/>
              <a:gd name="connsiteY48" fmla="*/ 2238375 h 6858000"/>
              <a:gd name="connsiteX49" fmla="*/ 2238607 w 2275119"/>
              <a:gd name="connsiteY49" fmla="*/ 2284413 h 6858000"/>
              <a:gd name="connsiteX50" fmla="*/ 2222732 w 2275119"/>
              <a:gd name="connsiteY50" fmla="*/ 2325688 h 6858000"/>
              <a:gd name="connsiteX51" fmla="*/ 2206857 w 2275119"/>
              <a:gd name="connsiteY51" fmla="*/ 2362200 h 6858000"/>
              <a:gd name="connsiteX52" fmla="*/ 2187807 w 2275119"/>
              <a:gd name="connsiteY52" fmla="*/ 2400300 h 6858000"/>
              <a:gd name="connsiteX53" fmla="*/ 2168757 w 2275119"/>
              <a:gd name="connsiteY53" fmla="*/ 2438400 h 6858000"/>
              <a:gd name="connsiteX54" fmla="*/ 2149707 w 2275119"/>
              <a:gd name="connsiteY54" fmla="*/ 2474913 h 6858000"/>
              <a:gd name="connsiteX55" fmla="*/ 2133832 w 2275119"/>
              <a:gd name="connsiteY55" fmla="*/ 2516188 h 6858000"/>
              <a:gd name="connsiteX56" fmla="*/ 2119544 w 2275119"/>
              <a:gd name="connsiteY56" fmla="*/ 2562225 h 6858000"/>
              <a:gd name="connsiteX57" fmla="*/ 2108432 w 2275119"/>
              <a:gd name="connsiteY57" fmla="*/ 2614613 h 6858000"/>
              <a:gd name="connsiteX58" fmla="*/ 2100494 w 2275119"/>
              <a:gd name="connsiteY58" fmla="*/ 2674938 h 6858000"/>
              <a:gd name="connsiteX59" fmla="*/ 2098907 w 2275119"/>
              <a:gd name="connsiteY59" fmla="*/ 2743200 h 6858000"/>
              <a:gd name="connsiteX60" fmla="*/ 2100494 w 2275119"/>
              <a:gd name="connsiteY60" fmla="*/ 2811463 h 6858000"/>
              <a:gd name="connsiteX61" fmla="*/ 2108432 w 2275119"/>
              <a:gd name="connsiteY61" fmla="*/ 2871788 h 6858000"/>
              <a:gd name="connsiteX62" fmla="*/ 2119544 w 2275119"/>
              <a:gd name="connsiteY62" fmla="*/ 2924175 h 6858000"/>
              <a:gd name="connsiteX63" fmla="*/ 2133832 w 2275119"/>
              <a:gd name="connsiteY63" fmla="*/ 2970213 h 6858000"/>
              <a:gd name="connsiteX64" fmla="*/ 2149707 w 2275119"/>
              <a:gd name="connsiteY64" fmla="*/ 3011488 h 6858000"/>
              <a:gd name="connsiteX65" fmla="*/ 2168757 w 2275119"/>
              <a:gd name="connsiteY65" fmla="*/ 3048000 h 6858000"/>
              <a:gd name="connsiteX66" fmla="*/ 2187807 w 2275119"/>
              <a:gd name="connsiteY66" fmla="*/ 3086100 h 6858000"/>
              <a:gd name="connsiteX67" fmla="*/ 2206857 w 2275119"/>
              <a:gd name="connsiteY67" fmla="*/ 3124200 h 6858000"/>
              <a:gd name="connsiteX68" fmla="*/ 2222732 w 2275119"/>
              <a:gd name="connsiteY68" fmla="*/ 3160713 h 6858000"/>
              <a:gd name="connsiteX69" fmla="*/ 2238607 w 2275119"/>
              <a:gd name="connsiteY69" fmla="*/ 3201988 h 6858000"/>
              <a:gd name="connsiteX70" fmla="*/ 2254482 w 2275119"/>
              <a:gd name="connsiteY70" fmla="*/ 3248025 h 6858000"/>
              <a:gd name="connsiteX71" fmla="*/ 2265594 w 2275119"/>
              <a:gd name="connsiteY71" fmla="*/ 3300413 h 6858000"/>
              <a:gd name="connsiteX72" fmla="*/ 2271944 w 2275119"/>
              <a:gd name="connsiteY72" fmla="*/ 3360738 h 6858000"/>
              <a:gd name="connsiteX73" fmla="*/ 2275119 w 2275119"/>
              <a:gd name="connsiteY73" fmla="*/ 3427413 h 6858000"/>
              <a:gd name="connsiteX74" fmla="*/ 2271944 w 2275119"/>
              <a:gd name="connsiteY74" fmla="*/ 3497263 h 6858000"/>
              <a:gd name="connsiteX75" fmla="*/ 2265594 w 2275119"/>
              <a:gd name="connsiteY75" fmla="*/ 3557588 h 6858000"/>
              <a:gd name="connsiteX76" fmla="*/ 2254482 w 2275119"/>
              <a:gd name="connsiteY76" fmla="*/ 3609975 h 6858000"/>
              <a:gd name="connsiteX77" fmla="*/ 2238607 w 2275119"/>
              <a:gd name="connsiteY77" fmla="*/ 3656013 h 6858000"/>
              <a:gd name="connsiteX78" fmla="*/ 2222732 w 2275119"/>
              <a:gd name="connsiteY78" fmla="*/ 3697288 h 6858000"/>
              <a:gd name="connsiteX79" fmla="*/ 2206857 w 2275119"/>
              <a:gd name="connsiteY79" fmla="*/ 3733800 h 6858000"/>
              <a:gd name="connsiteX80" fmla="*/ 2187807 w 2275119"/>
              <a:gd name="connsiteY80" fmla="*/ 3771900 h 6858000"/>
              <a:gd name="connsiteX81" fmla="*/ 2168757 w 2275119"/>
              <a:gd name="connsiteY81" fmla="*/ 3810000 h 6858000"/>
              <a:gd name="connsiteX82" fmla="*/ 2149707 w 2275119"/>
              <a:gd name="connsiteY82" fmla="*/ 3846513 h 6858000"/>
              <a:gd name="connsiteX83" fmla="*/ 2133832 w 2275119"/>
              <a:gd name="connsiteY83" fmla="*/ 3887788 h 6858000"/>
              <a:gd name="connsiteX84" fmla="*/ 2119544 w 2275119"/>
              <a:gd name="connsiteY84" fmla="*/ 3933825 h 6858000"/>
              <a:gd name="connsiteX85" fmla="*/ 2108432 w 2275119"/>
              <a:gd name="connsiteY85" fmla="*/ 3986213 h 6858000"/>
              <a:gd name="connsiteX86" fmla="*/ 2100494 w 2275119"/>
              <a:gd name="connsiteY86" fmla="*/ 4046538 h 6858000"/>
              <a:gd name="connsiteX87" fmla="*/ 2098907 w 2275119"/>
              <a:gd name="connsiteY87" fmla="*/ 4114800 h 6858000"/>
              <a:gd name="connsiteX88" fmla="*/ 2100494 w 2275119"/>
              <a:gd name="connsiteY88" fmla="*/ 4183063 h 6858000"/>
              <a:gd name="connsiteX89" fmla="*/ 2108432 w 2275119"/>
              <a:gd name="connsiteY89" fmla="*/ 4243388 h 6858000"/>
              <a:gd name="connsiteX90" fmla="*/ 2119544 w 2275119"/>
              <a:gd name="connsiteY90" fmla="*/ 4295775 h 6858000"/>
              <a:gd name="connsiteX91" fmla="*/ 2133832 w 2275119"/>
              <a:gd name="connsiteY91" fmla="*/ 4341813 h 6858000"/>
              <a:gd name="connsiteX92" fmla="*/ 2149707 w 2275119"/>
              <a:gd name="connsiteY92" fmla="*/ 4383088 h 6858000"/>
              <a:gd name="connsiteX93" fmla="*/ 2168757 w 2275119"/>
              <a:gd name="connsiteY93" fmla="*/ 4419600 h 6858000"/>
              <a:gd name="connsiteX94" fmla="*/ 2206857 w 2275119"/>
              <a:gd name="connsiteY94" fmla="*/ 4495800 h 6858000"/>
              <a:gd name="connsiteX95" fmla="*/ 2222732 w 2275119"/>
              <a:gd name="connsiteY95" fmla="*/ 4532313 h 6858000"/>
              <a:gd name="connsiteX96" fmla="*/ 2238607 w 2275119"/>
              <a:gd name="connsiteY96" fmla="*/ 4573588 h 6858000"/>
              <a:gd name="connsiteX97" fmla="*/ 2254482 w 2275119"/>
              <a:gd name="connsiteY97" fmla="*/ 4619625 h 6858000"/>
              <a:gd name="connsiteX98" fmla="*/ 2265594 w 2275119"/>
              <a:gd name="connsiteY98" fmla="*/ 4672013 h 6858000"/>
              <a:gd name="connsiteX99" fmla="*/ 2271944 w 2275119"/>
              <a:gd name="connsiteY99" fmla="*/ 4732338 h 6858000"/>
              <a:gd name="connsiteX100" fmla="*/ 2275119 w 2275119"/>
              <a:gd name="connsiteY100" fmla="*/ 4800600 h 6858000"/>
              <a:gd name="connsiteX101" fmla="*/ 2271944 w 2275119"/>
              <a:gd name="connsiteY101" fmla="*/ 4868863 h 6858000"/>
              <a:gd name="connsiteX102" fmla="*/ 2265594 w 2275119"/>
              <a:gd name="connsiteY102" fmla="*/ 4929188 h 6858000"/>
              <a:gd name="connsiteX103" fmla="*/ 2254482 w 2275119"/>
              <a:gd name="connsiteY103" fmla="*/ 4981575 h 6858000"/>
              <a:gd name="connsiteX104" fmla="*/ 2238607 w 2275119"/>
              <a:gd name="connsiteY104" fmla="*/ 5027613 h 6858000"/>
              <a:gd name="connsiteX105" fmla="*/ 2222732 w 2275119"/>
              <a:gd name="connsiteY105" fmla="*/ 5068888 h 6858000"/>
              <a:gd name="connsiteX106" fmla="*/ 2206857 w 2275119"/>
              <a:gd name="connsiteY106" fmla="*/ 5105400 h 6858000"/>
              <a:gd name="connsiteX107" fmla="*/ 2187807 w 2275119"/>
              <a:gd name="connsiteY107" fmla="*/ 5143500 h 6858000"/>
              <a:gd name="connsiteX108" fmla="*/ 2168757 w 2275119"/>
              <a:gd name="connsiteY108" fmla="*/ 5181600 h 6858000"/>
              <a:gd name="connsiteX109" fmla="*/ 2149707 w 2275119"/>
              <a:gd name="connsiteY109" fmla="*/ 5218113 h 6858000"/>
              <a:gd name="connsiteX110" fmla="*/ 2133832 w 2275119"/>
              <a:gd name="connsiteY110" fmla="*/ 5259388 h 6858000"/>
              <a:gd name="connsiteX111" fmla="*/ 2119544 w 2275119"/>
              <a:gd name="connsiteY111" fmla="*/ 5305425 h 6858000"/>
              <a:gd name="connsiteX112" fmla="*/ 2108432 w 2275119"/>
              <a:gd name="connsiteY112" fmla="*/ 5357813 h 6858000"/>
              <a:gd name="connsiteX113" fmla="*/ 2100494 w 2275119"/>
              <a:gd name="connsiteY113" fmla="*/ 5418138 h 6858000"/>
              <a:gd name="connsiteX114" fmla="*/ 2098907 w 2275119"/>
              <a:gd name="connsiteY114" fmla="*/ 5486400 h 6858000"/>
              <a:gd name="connsiteX115" fmla="*/ 2100494 w 2275119"/>
              <a:gd name="connsiteY115" fmla="*/ 5554663 h 6858000"/>
              <a:gd name="connsiteX116" fmla="*/ 2108432 w 2275119"/>
              <a:gd name="connsiteY116" fmla="*/ 5614988 h 6858000"/>
              <a:gd name="connsiteX117" fmla="*/ 2119544 w 2275119"/>
              <a:gd name="connsiteY117" fmla="*/ 5667375 h 6858000"/>
              <a:gd name="connsiteX118" fmla="*/ 2133832 w 2275119"/>
              <a:gd name="connsiteY118" fmla="*/ 5713413 h 6858000"/>
              <a:gd name="connsiteX119" fmla="*/ 2149707 w 2275119"/>
              <a:gd name="connsiteY119" fmla="*/ 5754688 h 6858000"/>
              <a:gd name="connsiteX120" fmla="*/ 2168757 w 2275119"/>
              <a:gd name="connsiteY120" fmla="*/ 5791200 h 6858000"/>
              <a:gd name="connsiteX121" fmla="*/ 2187807 w 2275119"/>
              <a:gd name="connsiteY121" fmla="*/ 5829300 h 6858000"/>
              <a:gd name="connsiteX122" fmla="*/ 2206857 w 2275119"/>
              <a:gd name="connsiteY122" fmla="*/ 5867400 h 6858000"/>
              <a:gd name="connsiteX123" fmla="*/ 2222732 w 2275119"/>
              <a:gd name="connsiteY123" fmla="*/ 5903913 h 6858000"/>
              <a:gd name="connsiteX124" fmla="*/ 2238607 w 2275119"/>
              <a:gd name="connsiteY124" fmla="*/ 5945188 h 6858000"/>
              <a:gd name="connsiteX125" fmla="*/ 2254482 w 2275119"/>
              <a:gd name="connsiteY125" fmla="*/ 5991225 h 6858000"/>
              <a:gd name="connsiteX126" fmla="*/ 2265594 w 2275119"/>
              <a:gd name="connsiteY126" fmla="*/ 6043613 h 6858000"/>
              <a:gd name="connsiteX127" fmla="*/ 2271944 w 2275119"/>
              <a:gd name="connsiteY127" fmla="*/ 6103938 h 6858000"/>
              <a:gd name="connsiteX128" fmla="*/ 2275119 w 2275119"/>
              <a:gd name="connsiteY128" fmla="*/ 6172200 h 6858000"/>
              <a:gd name="connsiteX129" fmla="*/ 2271944 w 2275119"/>
              <a:gd name="connsiteY129" fmla="*/ 6240463 h 6858000"/>
              <a:gd name="connsiteX130" fmla="*/ 2265594 w 2275119"/>
              <a:gd name="connsiteY130" fmla="*/ 6300788 h 6858000"/>
              <a:gd name="connsiteX131" fmla="*/ 2254482 w 2275119"/>
              <a:gd name="connsiteY131" fmla="*/ 6353175 h 6858000"/>
              <a:gd name="connsiteX132" fmla="*/ 2238607 w 2275119"/>
              <a:gd name="connsiteY132" fmla="*/ 6399213 h 6858000"/>
              <a:gd name="connsiteX133" fmla="*/ 2222732 w 2275119"/>
              <a:gd name="connsiteY133" fmla="*/ 6440488 h 6858000"/>
              <a:gd name="connsiteX134" fmla="*/ 2206857 w 2275119"/>
              <a:gd name="connsiteY134" fmla="*/ 6477000 h 6858000"/>
              <a:gd name="connsiteX135" fmla="*/ 2187807 w 2275119"/>
              <a:gd name="connsiteY135" fmla="*/ 6515100 h 6858000"/>
              <a:gd name="connsiteX136" fmla="*/ 2168757 w 2275119"/>
              <a:gd name="connsiteY136" fmla="*/ 6553200 h 6858000"/>
              <a:gd name="connsiteX137" fmla="*/ 2149707 w 2275119"/>
              <a:gd name="connsiteY137" fmla="*/ 6589713 h 6858000"/>
              <a:gd name="connsiteX138" fmla="*/ 2133832 w 2275119"/>
              <a:gd name="connsiteY138" fmla="*/ 6630988 h 6858000"/>
              <a:gd name="connsiteX139" fmla="*/ 2119544 w 2275119"/>
              <a:gd name="connsiteY139" fmla="*/ 6677025 h 6858000"/>
              <a:gd name="connsiteX140" fmla="*/ 2108432 w 2275119"/>
              <a:gd name="connsiteY140" fmla="*/ 6729413 h 6858000"/>
              <a:gd name="connsiteX141" fmla="*/ 2100494 w 2275119"/>
              <a:gd name="connsiteY141" fmla="*/ 6789738 h 6858000"/>
              <a:gd name="connsiteX142" fmla="*/ 2098907 w 2275119"/>
              <a:gd name="connsiteY142" fmla="*/ 6858000 h 6858000"/>
              <a:gd name="connsiteX143" fmla="*/ 1556068 w 2275119"/>
              <a:gd name="connsiteY143" fmla="*/ 6858000 h 6858000"/>
              <a:gd name="connsiteX144" fmla="*/ 1389294 w 2275119"/>
              <a:gd name="connsiteY144" fmla="*/ 6858000 h 6858000"/>
              <a:gd name="connsiteX145" fmla="*/ 0 w 2275119"/>
              <a:gd name="connsiteY14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2275119" h="6858000">
                <a:moveTo>
                  <a:pt x="0" y="0"/>
                </a:moveTo>
                <a:lnTo>
                  <a:pt x="1389294" y="0"/>
                </a:lnTo>
                <a:lnTo>
                  <a:pt x="1556068" y="0"/>
                </a:lnTo>
                <a:lnTo>
                  <a:pt x="2098907" y="0"/>
                </a:lnTo>
                <a:lnTo>
                  <a:pt x="2100494" y="68263"/>
                </a:lnTo>
                <a:lnTo>
                  <a:pt x="2108432" y="128588"/>
                </a:lnTo>
                <a:lnTo>
                  <a:pt x="2119544" y="180975"/>
                </a:lnTo>
                <a:lnTo>
                  <a:pt x="2133832" y="227013"/>
                </a:lnTo>
                <a:lnTo>
                  <a:pt x="2149707" y="268288"/>
                </a:lnTo>
                <a:lnTo>
                  <a:pt x="2168757" y="304800"/>
                </a:lnTo>
                <a:lnTo>
                  <a:pt x="2187807" y="342900"/>
                </a:lnTo>
                <a:lnTo>
                  <a:pt x="2206857" y="381000"/>
                </a:lnTo>
                <a:lnTo>
                  <a:pt x="2222732" y="417513"/>
                </a:lnTo>
                <a:lnTo>
                  <a:pt x="2238607" y="458788"/>
                </a:lnTo>
                <a:lnTo>
                  <a:pt x="2254482" y="504825"/>
                </a:lnTo>
                <a:lnTo>
                  <a:pt x="2265594" y="557213"/>
                </a:lnTo>
                <a:lnTo>
                  <a:pt x="2271944" y="617538"/>
                </a:lnTo>
                <a:lnTo>
                  <a:pt x="2275119" y="685800"/>
                </a:lnTo>
                <a:lnTo>
                  <a:pt x="2271944" y="754063"/>
                </a:lnTo>
                <a:lnTo>
                  <a:pt x="2265594" y="814388"/>
                </a:lnTo>
                <a:lnTo>
                  <a:pt x="2254482" y="866775"/>
                </a:lnTo>
                <a:lnTo>
                  <a:pt x="2238607" y="912813"/>
                </a:lnTo>
                <a:lnTo>
                  <a:pt x="2222732" y="954088"/>
                </a:lnTo>
                <a:lnTo>
                  <a:pt x="2206857" y="990600"/>
                </a:lnTo>
                <a:lnTo>
                  <a:pt x="2187807" y="1028700"/>
                </a:lnTo>
                <a:lnTo>
                  <a:pt x="2168757" y="1066800"/>
                </a:lnTo>
                <a:lnTo>
                  <a:pt x="2149707" y="1103313"/>
                </a:lnTo>
                <a:lnTo>
                  <a:pt x="2133832" y="1144588"/>
                </a:lnTo>
                <a:lnTo>
                  <a:pt x="2119544" y="1190625"/>
                </a:lnTo>
                <a:lnTo>
                  <a:pt x="2108432" y="1243013"/>
                </a:lnTo>
                <a:lnTo>
                  <a:pt x="2100494" y="1303338"/>
                </a:lnTo>
                <a:lnTo>
                  <a:pt x="2098907" y="1371600"/>
                </a:lnTo>
                <a:lnTo>
                  <a:pt x="2100494" y="1439863"/>
                </a:lnTo>
                <a:lnTo>
                  <a:pt x="2108432" y="1500188"/>
                </a:lnTo>
                <a:lnTo>
                  <a:pt x="2119544" y="1552575"/>
                </a:lnTo>
                <a:lnTo>
                  <a:pt x="2133832" y="1598613"/>
                </a:lnTo>
                <a:lnTo>
                  <a:pt x="2149707" y="1639888"/>
                </a:lnTo>
                <a:lnTo>
                  <a:pt x="2168757" y="1676400"/>
                </a:lnTo>
                <a:lnTo>
                  <a:pt x="2187807" y="1714500"/>
                </a:lnTo>
                <a:lnTo>
                  <a:pt x="2206857" y="1752600"/>
                </a:lnTo>
                <a:lnTo>
                  <a:pt x="2222732" y="1789113"/>
                </a:lnTo>
                <a:lnTo>
                  <a:pt x="2238607" y="1830388"/>
                </a:lnTo>
                <a:lnTo>
                  <a:pt x="2254482" y="1876425"/>
                </a:lnTo>
                <a:lnTo>
                  <a:pt x="2265594" y="1928813"/>
                </a:lnTo>
                <a:lnTo>
                  <a:pt x="2271944" y="1989138"/>
                </a:lnTo>
                <a:lnTo>
                  <a:pt x="2275119" y="2057400"/>
                </a:lnTo>
                <a:lnTo>
                  <a:pt x="2271944" y="2125663"/>
                </a:lnTo>
                <a:lnTo>
                  <a:pt x="2265594" y="2185988"/>
                </a:lnTo>
                <a:lnTo>
                  <a:pt x="2254482" y="2238375"/>
                </a:lnTo>
                <a:lnTo>
                  <a:pt x="2238607" y="2284413"/>
                </a:lnTo>
                <a:lnTo>
                  <a:pt x="2222732" y="2325688"/>
                </a:lnTo>
                <a:lnTo>
                  <a:pt x="2206857" y="2362200"/>
                </a:lnTo>
                <a:lnTo>
                  <a:pt x="2187807" y="2400300"/>
                </a:lnTo>
                <a:lnTo>
                  <a:pt x="2168757" y="2438400"/>
                </a:lnTo>
                <a:lnTo>
                  <a:pt x="2149707" y="2474913"/>
                </a:lnTo>
                <a:lnTo>
                  <a:pt x="2133832" y="2516188"/>
                </a:lnTo>
                <a:lnTo>
                  <a:pt x="2119544" y="2562225"/>
                </a:lnTo>
                <a:lnTo>
                  <a:pt x="2108432" y="2614613"/>
                </a:lnTo>
                <a:lnTo>
                  <a:pt x="2100494" y="2674938"/>
                </a:lnTo>
                <a:lnTo>
                  <a:pt x="2098907" y="2743200"/>
                </a:lnTo>
                <a:lnTo>
                  <a:pt x="2100494" y="2811463"/>
                </a:lnTo>
                <a:lnTo>
                  <a:pt x="2108432" y="2871788"/>
                </a:lnTo>
                <a:lnTo>
                  <a:pt x="2119544" y="2924175"/>
                </a:lnTo>
                <a:lnTo>
                  <a:pt x="2133832" y="2970213"/>
                </a:lnTo>
                <a:lnTo>
                  <a:pt x="2149707" y="3011488"/>
                </a:lnTo>
                <a:lnTo>
                  <a:pt x="2168757" y="3048000"/>
                </a:lnTo>
                <a:lnTo>
                  <a:pt x="2187807" y="3086100"/>
                </a:lnTo>
                <a:lnTo>
                  <a:pt x="2206857" y="3124200"/>
                </a:lnTo>
                <a:lnTo>
                  <a:pt x="2222732" y="3160713"/>
                </a:lnTo>
                <a:lnTo>
                  <a:pt x="2238607" y="3201988"/>
                </a:lnTo>
                <a:lnTo>
                  <a:pt x="2254482" y="3248025"/>
                </a:lnTo>
                <a:lnTo>
                  <a:pt x="2265594" y="3300413"/>
                </a:lnTo>
                <a:lnTo>
                  <a:pt x="2271944" y="3360738"/>
                </a:lnTo>
                <a:lnTo>
                  <a:pt x="2275119" y="3427413"/>
                </a:lnTo>
                <a:lnTo>
                  <a:pt x="2271944" y="3497263"/>
                </a:lnTo>
                <a:lnTo>
                  <a:pt x="2265594" y="3557588"/>
                </a:lnTo>
                <a:lnTo>
                  <a:pt x="2254482" y="3609975"/>
                </a:lnTo>
                <a:lnTo>
                  <a:pt x="2238607" y="3656013"/>
                </a:lnTo>
                <a:lnTo>
                  <a:pt x="2222732" y="3697288"/>
                </a:lnTo>
                <a:lnTo>
                  <a:pt x="2206857" y="3733800"/>
                </a:lnTo>
                <a:lnTo>
                  <a:pt x="2187807" y="3771900"/>
                </a:lnTo>
                <a:lnTo>
                  <a:pt x="2168757" y="3810000"/>
                </a:lnTo>
                <a:lnTo>
                  <a:pt x="2149707" y="3846513"/>
                </a:lnTo>
                <a:lnTo>
                  <a:pt x="2133832" y="3887788"/>
                </a:lnTo>
                <a:lnTo>
                  <a:pt x="2119544" y="3933825"/>
                </a:lnTo>
                <a:lnTo>
                  <a:pt x="2108432" y="3986213"/>
                </a:lnTo>
                <a:lnTo>
                  <a:pt x="2100494" y="4046538"/>
                </a:lnTo>
                <a:lnTo>
                  <a:pt x="2098907" y="4114800"/>
                </a:lnTo>
                <a:lnTo>
                  <a:pt x="2100494" y="4183063"/>
                </a:lnTo>
                <a:lnTo>
                  <a:pt x="2108432" y="4243388"/>
                </a:lnTo>
                <a:lnTo>
                  <a:pt x="2119544" y="4295775"/>
                </a:lnTo>
                <a:lnTo>
                  <a:pt x="2133832" y="4341813"/>
                </a:lnTo>
                <a:lnTo>
                  <a:pt x="2149707" y="4383088"/>
                </a:lnTo>
                <a:lnTo>
                  <a:pt x="2168757" y="4419600"/>
                </a:lnTo>
                <a:lnTo>
                  <a:pt x="2206857" y="4495800"/>
                </a:lnTo>
                <a:lnTo>
                  <a:pt x="2222732" y="4532313"/>
                </a:lnTo>
                <a:lnTo>
                  <a:pt x="2238607" y="4573588"/>
                </a:lnTo>
                <a:lnTo>
                  <a:pt x="2254482" y="4619625"/>
                </a:lnTo>
                <a:lnTo>
                  <a:pt x="2265594" y="4672013"/>
                </a:lnTo>
                <a:lnTo>
                  <a:pt x="2271944" y="4732338"/>
                </a:lnTo>
                <a:lnTo>
                  <a:pt x="2275119" y="4800600"/>
                </a:lnTo>
                <a:lnTo>
                  <a:pt x="2271944" y="4868863"/>
                </a:lnTo>
                <a:lnTo>
                  <a:pt x="2265594" y="4929188"/>
                </a:lnTo>
                <a:lnTo>
                  <a:pt x="2254482" y="4981575"/>
                </a:lnTo>
                <a:lnTo>
                  <a:pt x="2238607" y="5027613"/>
                </a:lnTo>
                <a:lnTo>
                  <a:pt x="2222732" y="5068888"/>
                </a:lnTo>
                <a:lnTo>
                  <a:pt x="2206857" y="5105400"/>
                </a:lnTo>
                <a:lnTo>
                  <a:pt x="2187807" y="5143500"/>
                </a:lnTo>
                <a:lnTo>
                  <a:pt x="2168757" y="5181600"/>
                </a:lnTo>
                <a:lnTo>
                  <a:pt x="2149707" y="5218113"/>
                </a:lnTo>
                <a:lnTo>
                  <a:pt x="2133832" y="5259388"/>
                </a:lnTo>
                <a:lnTo>
                  <a:pt x="2119544" y="5305425"/>
                </a:lnTo>
                <a:lnTo>
                  <a:pt x="2108432" y="5357813"/>
                </a:lnTo>
                <a:lnTo>
                  <a:pt x="2100494" y="5418138"/>
                </a:lnTo>
                <a:lnTo>
                  <a:pt x="2098907" y="5486400"/>
                </a:lnTo>
                <a:lnTo>
                  <a:pt x="2100494" y="5554663"/>
                </a:lnTo>
                <a:lnTo>
                  <a:pt x="2108432" y="5614988"/>
                </a:lnTo>
                <a:lnTo>
                  <a:pt x="2119544" y="5667375"/>
                </a:lnTo>
                <a:lnTo>
                  <a:pt x="2133832" y="5713413"/>
                </a:lnTo>
                <a:lnTo>
                  <a:pt x="2149707" y="5754688"/>
                </a:lnTo>
                <a:lnTo>
                  <a:pt x="2168757" y="5791200"/>
                </a:lnTo>
                <a:lnTo>
                  <a:pt x="2187807" y="5829300"/>
                </a:lnTo>
                <a:lnTo>
                  <a:pt x="2206857" y="5867400"/>
                </a:lnTo>
                <a:lnTo>
                  <a:pt x="2222732" y="5903913"/>
                </a:lnTo>
                <a:lnTo>
                  <a:pt x="2238607" y="5945188"/>
                </a:lnTo>
                <a:lnTo>
                  <a:pt x="2254482" y="5991225"/>
                </a:lnTo>
                <a:lnTo>
                  <a:pt x="2265594" y="6043613"/>
                </a:lnTo>
                <a:lnTo>
                  <a:pt x="2271944" y="6103938"/>
                </a:lnTo>
                <a:lnTo>
                  <a:pt x="2275119" y="6172200"/>
                </a:lnTo>
                <a:lnTo>
                  <a:pt x="2271944" y="6240463"/>
                </a:lnTo>
                <a:lnTo>
                  <a:pt x="2265594" y="6300788"/>
                </a:lnTo>
                <a:lnTo>
                  <a:pt x="2254482" y="6353175"/>
                </a:lnTo>
                <a:lnTo>
                  <a:pt x="2238607" y="6399213"/>
                </a:lnTo>
                <a:lnTo>
                  <a:pt x="2222732" y="6440488"/>
                </a:lnTo>
                <a:lnTo>
                  <a:pt x="2206857" y="6477000"/>
                </a:lnTo>
                <a:lnTo>
                  <a:pt x="2187807" y="6515100"/>
                </a:lnTo>
                <a:lnTo>
                  <a:pt x="2168757" y="6553200"/>
                </a:lnTo>
                <a:lnTo>
                  <a:pt x="2149707" y="6589713"/>
                </a:lnTo>
                <a:lnTo>
                  <a:pt x="2133832" y="6630988"/>
                </a:lnTo>
                <a:lnTo>
                  <a:pt x="2119544" y="6677025"/>
                </a:lnTo>
                <a:lnTo>
                  <a:pt x="2108432" y="6729413"/>
                </a:lnTo>
                <a:lnTo>
                  <a:pt x="2100494" y="6789738"/>
                </a:lnTo>
                <a:lnTo>
                  <a:pt x="2098907" y="6858000"/>
                </a:lnTo>
                <a:lnTo>
                  <a:pt x="1556068" y="6858000"/>
                </a:lnTo>
                <a:lnTo>
                  <a:pt x="1389294" y="6858000"/>
                </a:lnTo>
                <a:lnTo>
                  <a:pt x="0" y="6858000"/>
                </a:lnTo>
                <a:close/>
              </a:path>
            </a:pathLst>
          </a:custGeom>
          <a:solidFill>
            <a:schemeClr val="accent1"/>
          </a:solidFill>
          <a:ln w="0">
            <a:noFill/>
            <a:prstDash val="solid"/>
            <a:round/>
            <a:headEnd/>
            <a:tailEnd/>
          </a:ln>
        </p:spPr>
      </p:sp>
      <p:sp>
        <p:nvSpPr>
          <p:cNvPr id="19" name="Rectangle 18">
            <a:extLst>
              <a:ext uri="{FF2B5EF4-FFF2-40B4-BE49-F238E27FC236}">
                <a16:creationId xmlns:a16="http://schemas.microsoft.com/office/drawing/2014/main" id="{A3AE1F77-1EC8-47BA-A381-B6618A2FCD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608B78E3-8DC7-463C-B390-4D4EA78807DE}"/>
              </a:ext>
            </a:extLst>
          </p:cNvPr>
          <p:cNvSpPr>
            <a:spLocks noGrp="1"/>
          </p:cNvSpPr>
          <p:nvPr>
            <p:ph idx="1"/>
          </p:nvPr>
        </p:nvSpPr>
        <p:spPr>
          <a:xfrm>
            <a:off x="2604655" y="1669474"/>
            <a:ext cx="9033163" cy="4210120"/>
          </a:xfrm>
        </p:spPr>
        <p:txBody>
          <a:bodyPr>
            <a:normAutofit fontScale="92500" lnSpcReduction="10000"/>
          </a:bodyPr>
          <a:lstStyle/>
          <a:p>
            <a:r>
              <a:rPr lang="en-US" altLang="zh-CN" sz="2800" dirty="0">
                <a:solidFill>
                  <a:schemeClr val="accent4">
                    <a:lumMod val="50000"/>
                  </a:schemeClr>
                </a:solidFill>
              </a:rPr>
              <a:t>Observation notes from classes</a:t>
            </a:r>
          </a:p>
          <a:p>
            <a:r>
              <a:rPr lang="en-US" altLang="zh-CN" sz="2800" dirty="0">
                <a:solidFill>
                  <a:schemeClr val="accent4">
                    <a:lumMod val="50000"/>
                  </a:schemeClr>
                </a:solidFill>
              </a:rPr>
              <a:t>Students’ quiz results</a:t>
            </a:r>
          </a:p>
          <a:p>
            <a:r>
              <a:rPr lang="en-US" altLang="zh-CN" sz="2800" dirty="0">
                <a:solidFill>
                  <a:schemeClr val="accent4">
                    <a:lumMod val="50000"/>
                  </a:schemeClr>
                </a:solidFill>
              </a:rPr>
              <a:t>Students’ design works</a:t>
            </a:r>
          </a:p>
          <a:p>
            <a:r>
              <a:rPr lang="en-US" altLang="zh-CN" sz="2800" dirty="0">
                <a:solidFill>
                  <a:schemeClr val="accent4">
                    <a:lumMod val="50000"/>
                  </a:schemeClr>
                </a:solidFill>
              </a:rPr>
              <a:t>Students’ responses to the questionnaires </a:t>
            </a:r>
          </a:p>
          <a:p>
            <a:r>
              <a:rPr lang="en-US" altLang="zh-CN" sz="2800" dirty="0">
                <a:solidFill>
                  <a:schemeClr val="accent4">
                    <a:lumMod val="50000"/>
                  </a:schemeClr>
                </a:solidFill>
              </a:rPr>
              <a:t>Peer teachers’ feedbacks to the class performance</a:t>
            </a:r>
          </a:p>
          <a:p>
            <a:endParaRPr lang="en-US" altLang="zh-CN" sz="2800" dirty="0">
              <a:solidFill>
                <a:schemeClr val="accent4">
                  <a:lumMod val="50000"/>
                </a:schemeClr>
              </a:solidFill>
            </a:endParaRPr>
          </a:p>
          <a:p>
            <a:pPr>
              <a:buFont typeface="Wingdings" panose="05000000000000000000" pitchFamily="2" charset="2"/>
              <a:buChar char="Ø"/>
            </a:pPr>
            <a:r>
              <a:rPr lang="en-US" altLang="zh-CN" sz="2800" dirty="0">
                <a:solidFill>
                  <a:schemeClr val="accent4">
                    <a:lumMod val="50000"/>
                  </a:schemeClr>
                </a:solidFill>
              </a:rPr>
              <a:t> </a:t>
            </a:r>
            <a:r>
              <a:rPr lang="en-US" altLang="zh-CN" sz="2800" dirty="0">
                <a:solidFill>
                  <a:schemeClr val="accent5">
                    <a:lumMod val="50000"/>
                  </a:schemeClr>
                </a:solidFill>
              </a:rPr>
              <a:t>When collecting the evidence, ethical issues such as participants’ consent, anonymity, confidentiality will be underscored.</a:t>
            </a:r>
          </a:p>
          <a:p>
            <a:endParaRPr lang="en-US" altLang="zh-CN" dirty="0"/>
          </a:p>
          <a:p>
            <a:endParaRPr lang="zh-CN" altLang="en-US" dirty="0"/>
          </a:p>
        </p:txBody>
      </p:sp>
      <p:pic>
        <p:nvPicPr>
          <p:cNvPr id="21" name="Video 20">
            <a:hlinkClick r:id="" action="ppaction://media"/>
            <a:extLst>
              <a:ext uri="{FF2B5EF4-FFF2-40B4-BE49-F238E27FC236}">
                <a16:creationId xmlns:a16="http://schemas.microsoft.com/office/drawing/2014/main" id="{B06A4151-9BDF-4E02-8CC8-A7681570A92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tretch>
            <a:fillRect/>
          </a:stretch>
        </p:blipFill>
        <p:spPr>
          <a:xfrm>
            <a:off x="10477500" y="5143500"/>
            <a:ext cx="1714500" cy="1714500"/>
          </a:xfrm>
          <a:prstGeom prst="rect">
            <a:avLst/>
          </a:prstGeom>
        </p:spPr>
      </p:pic>
    </p:spTree>
    <p:extLst>
      <p:ext uri="{BB962C8B-B14F-4D97-AF65-F5344CB8AC3E}">
        <p14:creationId xmlns:p14="http://schemas.microsoft.com/office/powerpoint/2010/main" val="3097265912"/>
      </p:ext>
    </p:extLst>
  </p:cSld>
  <p:clrMapOvr>
    <a:masterClrMapping/>
  </p:clrMapOvr>
  <mc:AlternateContent xmlns:mc="http://schemas.openxmlformats.org/markup-compatibility/2006">
    <mc:Choice xmlns:p14="http://schemas.microsoft.com/office/powerpoint/2010/main" Requires="p14">
      <p:transition spd="slow" p14:dur="2000" advTm="43105"/>
    </mc:Choice>
    <mc:Fallback>
      <p:transition spd="slow" advTm="431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1"/>
                </p:tgtEl>
              </p:cMediaNode>
            </p:video>
            <p:seq concurrent="1" nextAc="seek">
              <p:cTn id="8" restart="whenNotActive" fill="hold" evtFilter="cancelBubble" nodeType="interactiveSeq">
                <p:stCondLst>
                  <p:cond evt="onClick" delay="0">
                    <p:tgtEl>
                      <p:spTgt spid="21"/>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1"/>
                                        </p:tgtEl>
                                      </p:cBhvr>
                                    </p:cmd>
                                  </p:childTnLst>
                                </p:cTn>
                              </p:par>
                            </p:childTnLst>
                          </p:cTn>
                        </p:par>
                      </p:childTnLst>
                    </p:cTn>
                  </p:par>
                </p:childTnLst>
              </p:cTn>
              <p:nextCondLst>
                <p:cond evt="onClick" delay="0">
                  <p:tgtEl>
                    <p:spTgt spid="21"/>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9DBA3C2-C92B-4CEB-868F-52A62295B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FC9562-DC7B-40DF-BD90-5B50DF8CA3B1}"/>
              </a:ext>
            </a:extLst>
          </p:cNvPr>
          <p:cNvSpPr>
            <a:spLocks noGrp="1"/>
          </p:cNvSpPr>
          <p:nvPr>
            <p:ph type="title"/>
          </p:nvPr>
        </p:nvSpPr>
        <p:spPr>
          <a:xfrm>
            <a:off x="761996" y="234549"/>
            <a:ext cx="10668004" cy="919942"/>
          </a:xfrm>
        </p:spPr>
        <p:txBody>
          <a:bodyPr anchor="b">
            <a:normAutofit/>
          </a:bodyPr>
          <a:lstStyle/>
          <a:p>
            <a:pPr algn="ctr"/>
            <a:r>
              <a:rPr lang="en-US" altLang="zh-CN" sz="4000" b="1" dirty="0">
                <a:solidFill>
                  <a:schemeClr val="accent4">
                    <a:lumMod val="50000"/>
                  </a:schemeClr>
                </a:solidFill>
              </a:rPr>
              <a:t>Setting and Methods</a:t>
            </a:r>
            <a:endParaRPr lang="zh-CN" altLang="en-US" sz="4000" b="1" dirty="0">
              <a:solidFill>
                <a:schemeClr val="accent4">
                  <a:lumMod val="50000"/>
                </a:schemeClr>
              </a:solidFill>
            </a:endParaRPr>
          </a:p>
        </p:txBody>
      </p:sp>
      <p:sp>
        <p:nvSpPr>
          <p:cNvPr id="3" name="Content Placeholder 2">
            <a:extLst>
              <a:ext uri="{FF2B5EF4-FFF2-40B4-BE49-F238E27FC236}">
                <a16:creationId xmlns:a16="http://schemas.microsoft.com/office/drawing/2014/main" id="{BDFA6EE5-74AF-4901-A1B8-1F67DF1BE59D}"/>
              </a:ext>
            </a:extLst>
          </p:cNvPr>
          <p:cNvSpPr>
            <a:spLocks noGrp="1"/>
          </p:cNvSpPr>
          <p:nvPr>
            <p:ph idx="1"/>
          </p:nvPr>
        </p:nvSpPr>
        <p:spPr>
          <a:xfrm>
            <a:off x="761996" y="1524001"/>
            <a:ext cx="10668004" cy="4274500"/>
          </a:xfrm>
        </p:spPr>
        <p:txBody>
          <a:bodyPr>
            <a:normAutofit fontScale="92500" lnSpcReduction="20000"/>
          </a:bodyPr>
          <a:lstStyle/>
          <a:p>
            <a:pPr>
              <a:lnSpc>
                <a:spcPct val="100000"/>
              </a:lnSpc>
            </a:pPr>
            <a:r>
              <a:rPr lang="en-US" altLang="zh-CN" sz="2800" dirty="0">
                <a:solidFill>
                  <a:schemeClr val="accent4">
                    <a:lumMod val="50000"/>
                  </a:schemeClr>
                </a:solidFill>
              </a:rPr>
              <a:t>Three classes are involved. Second-year English majors at Hunan Institute of Engineering.  The course title is “Tourism Translation”. </a:t>
            </a:r>
          </a:p>
          <a:p>
            <a:pPr>
              <a:lnSpc>
                <a:spcPct val="100000"/>
              </a:lnSpc>
            </a:pPr>
            <a:r>
              <a:rPr lang="en-US" altLang="zh-CN" sz="2800" dirty="0">
                <a:solidFill>
                  <a:schemeClr val="accent4">
                    <a:lumMod val="50000"/>
                  </a:schemeClr>
                </a:solidFill>
              </a:rPr>
              <a:t>Two adopt the Learning by Design pedagogy, the other follows the traditional way of teaching.</a:t>
            </a:r>
          </a:p>
          <a:p>
            <a:pPr>
              <a:lnSpc>
                <a:spcPct val="100000"/>
              </a:lnSpc>
            </a:pPr>
            <a:r>
              <a:rPr lang="en-US" altLang="zh-CN" sz="2800" dirty="0">
                <a:solidFill>
                  <a:schemeClr val="accent4">
                    <a:lumMod val="50000"/>
                  </a:schemeClr>
                </a:solidFill>
              </a:rPr>
              <a:t>The teaching procedures follow the four components of the Learning by Design pedagogy.</a:t>
            </a:r>
          </a:p>
          <a:p>
            <a:pPr>
              <a:lnSpc>
                <a:spcPct val="100000"/>
              </a:lnSpc>
            </a:pPr>
            <a:r>
              <a:rPr lang="en-US" altLang="zh-CN" sz="2800" dirty="0">
                <a:solidFill>
                  <a:schemeClr val="accent4">
                    <a:lumMod val="50000"/>
                  </a:schemeClr>
                </a:solidFill>
              </a:rPr>
              <a:t>Students will do </a:t>
            </a:r>
            <a:r>
              <a:rPr lang="en-US" altLang="zh-CN" sz="2800" dirty="0" err="1">
                <a:solidFill>
                  <a:schemeClr val="accent4">
                    <a:lumMod val="50000"/>
                  </a:schemeClr>
                </a:solidFill>
              </a:rPr>
              <a:t>Powerpoint</a:t>
            </a:r>
            <a:r>
              <a:rPr lang="en-US" altLang="zh-CN" sz="2800" dirty="0">
                <a:solidFill>
                  <a:schemeClr val="accent4">
                    <a:lumMod val="50000"/>
                  </a:schemeClr>
                </a:solidFill>
              </a:rPr>
              <a:t> presentations regarding public signs translation in group in the starting week and the last week. Classes will be observed. </a:t>
            </a:r>
          </a:p>
          <a:p>
            <a:pPr>
              <a:lnSpc>
                <a:spcPct val="100000"/>
              </a:lnSpc>
            </a:pPr>
            <a:endParaRPr lang="en-US" altLang="zh-CN" sz="2800" dirty="0">
              <a:solidFill>
                <a:schemeClr val="accent4">
                  <a:lumMod val="50000"/>
                </a:schemeClr>
              </a:solidFill>
            </a:endParaRPr>
          </a:p>
          <a:p>
            <a:pPr>
              <a:lnSpc>
                <a:spcPct val="100000"/>
              </a:lnSpc>
              <a:buFont typeface="Wingdings" panose="05000000000000000000" pitchFamily="2" charset="2"/>
              <a:buChar char="Ø"/>
            </a:pPr>
            <a:r>
              <a:rPr lang="en-US" altLang="zh-CN" sz="2800" dirty="0">
                <a:solidFill>
                  <a:schemeClr val="accent4">
                    <a:lumMod val="50000"/>
                  </a:schemeClr>
                </a:solidFill>
              </a:rPr>
              <a:t> </a:t>
            </a:r>
            <a:r>
              <a:rPr lang="en-US" altLang="zh-CN" sz="2800" dirty="0">
                <a:solidFill>
                  <a:schemeClr val="accent5">
                    <a:lumMod val="50000"/>
                  </a:schemeClr>
                </a:solidFill>
              </a:rPr>
              <a:t>Events: Syllabus design --- Class taught and observed --- Quiz, questionnaire and interview --- Analysis</a:t>
            </a:r>
          </a:p>
          <a:p>
            <a:pPr marL="0" indent="0">
              <a:lnSpc>
                <a:spcPct val="100000"/>
              </a:lnSpc>
              <a:buNone/>
            </a:pPr>
            <a:endParaRPr lang="en-US" altLang="zh-CN" sz="2800" dirty="0"/>
          </a:p>
          <a:p>
            <a:pPr>
              <a:lnSpc>
                <a:spcPct val="100000"/>
              </a:lnSpc>
            </a:pPr>
            <a:endParaRPr lang="en-US" altLang="zh-CN" dirty="0"/>
          </a:p>
          <a:p>
            <a:pPr>
              <a:lnSpc>
                <a:spcPct val="100000"/>
              </a:lnSpc>
            </a:pPr>
            <a:endParaRPr lang="zh-CN" altLang="en-US" dirty="0"/>
          </a:p>
        </p:txBody>
      </p:sp>
      <p:sp>
        <p:nvSpPr>
          <p:cNvPr id="19" name="Freeform: Shape 18">
            <a:extLst>
              <a:ext uri="{FF2B5EF4-FFF2-40B4-BE49-F238E27FC236}">
                <a16:creationId xmlns:a16="http://schemas.microsoft.com/office/drawing/2014/main" id="{0A5C11C9-65D2-491A-A266-6ADBD2CB4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06736"/>
            <a:ext cx="12191998" cy="851265"/>
          </a:xfrm>
          <a:custGeom>
            <a:avLst/>
            <a:gdLst>
              <a:gd name="connsiteX0" fmla="*/ 619389 w 12191998"/>
              <a:gd name="connsiteY0" fmla="*/ 0 h 851265"/>
              <a:gd name="connsiteX1" fmla="*/ 687652 w 12191998"/>
              <a:gd name="connsiteY1" fmla="*/ 3175 h 851265"/>
              <a:gd name="connsiteX2" fmla="*/ 747977 w 12191998"/>
              <a:gd name="connsiteY2" fmla="*/ 9525 h 851265"/>
              <a:gd name="connsiteX3" fmla="*/ 800364 w 12191998"/>
              <a:gd name="connsiteY3" fmla="*/ 20637 h 851265"/>
              <a:gd name="connsiteX4" fmla="*/ 846402 w 12191998"/>
              <a:gd name="connsiteY4" fmla="*/ 36512 h 851265"/>
              <a:gd name="connsiteX5" fmla="*/ 887677 w 12191998"/>
              <a:gd name="connsiteY5" fmla="*/ 52387 h 851265"/>
              <a:gd name="connsiteX6" fmla="*/ 924189 w 12191998"/>
              <a:gd name="connsiteY6" fmla="*/ 68262 h 851265"/>
              <a:gd name="connsiteX7" fmla="*/ 962289 w 12191998"/>
              <a:gd name="connsiteY7" fmla="*/ 87312 h 851265"/>
              <a:gd name="connsiteX8" fmla="*/ 1000389 w 12191998"/>
              <a:gd name="connsiteY8" fmla="*/ 106362 h 851265"/>
              <a:gd name="connsiteX9" fmla="*/ 1036902 w 12191998"/>
              <a:gd name="connsiteY9" fmla="*/ 125412 h 851265"/>
              <a:gd name="connsiteX10" fmla="*/ 1078177 w 12191998"/>
              <a:gd name="connsiteY10" fmla="*/ 141287 h 851265"/>
              <a:gd name="connsiteX11" fmla="*/ 1124214 w 12191998"/>
              <a:gd name="connsiteY11" fmla="*/ 155575 h 851265"/>
              <a:gd name="connsiteX12" fmla="*/ 1176602 w 12191998"/>
              <a:gd name="connsiteY12" fmla="*/ 166687 h 851265"/>
              <a:gd name="connsiteX13" fmla="*/ 1236927 w 12191998"/>
              <a:gd name="connsiteY13" fmla="*/ 174625 h 851265"/>
              <a:gd name="connsiteX14" fmla="*/ 1305189 w 12191998"/>
              <a:gd name="connsiteY14" fmla="*/ 176212 h 851265"/>
              <a:gd name="connsiteX15" fmla="*/ 1373452 w 12191998"/>
              <a:gd name="connsiteY15" fmla="*/ 174625 h 851265"/>
              <a:gd name="connsiteX16" fmla="*/ 1433777 w 12191998"/>
              <a:gd name="connsiteY16" fmla="*/ 166687 h 851265"/>
              <a:gd name="connsiteX17" fmla="*/ 1486164 w 12191998"/>
              <a:gd name="connsiteY17" fmla="*/ 155575 h 851265"/>
              <a:gd name="connsiteX18" fmla="*/ 1532202 w 12191998"/>
              <a:gd name="connsiteY18" fmla="*/ 141287 h 851265"/>
              <a:gd name="connsiteX19" fmla="*/ 1573477 w 12191998"/>
              <a:gd name="connsiteY19" fmla="*/ 125412 h 851265"/>
              <a:gd name="connsiteX20" fmla="*/ 1609989 w 12191998"/>
              <a:gd name="connsiteY20" fmla="*/ 106362 h 851265"/>
              <a:gd name="connsiteX21" fmla="*/ 1648089 w 12191998"/>
              <a:gd name="connsiteY21" fmla="*/ 87312 h 851265"/>
              <a:gd name="connsiteX22" fmla="*/ 1686189 w 12191998"/>
              <a:gd name="connsiteY22" fmla="*/ 68262 h 851265"/>
              <a:gd name="connsiteX23" fmla="*/ 1722702 w 12191998"/>
              <a:gd name="connsiteY23" fmla="*/ 52387 h 851265"/>
              <a:gd name="connsiteX24" fmla="*/ 1763977 w 12191998"/>
              <a:gd name="connsiteY24" fmla="*/ 36512 h 851265"/>
              <a:gd name="connsiteX25" fmla="*/ 1810014 w 12191998"/>
              <a:gd name="connsiteY25" fmla="*/ 20637 h 851265"/>
              <a:gd name="connsiteX26" fmla="*/ 1862402 w 12191998"/>
              <a:gd name="connsiteY26" fmla="*/ 9525 h 851265"/>
              <a:gd name="connsiteX27" fmla="*/ 1922727 w 12191998"/>
              <a:gd name="connsiteY27" fmla="*/ 3175 h 851265"/>
              <a:gd name="connsiteX28" fmla="*/ 1990989 w 12191998"/>
              <a:gd name="connsiteY28" fmla="*/ 0 h 851265"/>
              <a:gd name="connsiteX29" fmla="*/ 2059252 w 12191998"/>
              <a:gd name="connsiteY29" fmla="*/ 3175 h 851265"/>
              <a:gd name="connsiteX30" fmla="*/ 2119577 w 12191998"/>
              <a:gd name="connsiteY30" fmla="*/ 9525 h 851265"/>
              <a:gd name="connsiteX31" fmla="*/ 2171964 w 12191998"/>
              <a:gd name="connsiteY31" fmla="*/ 20637 h 851265"/>
              <a:gd name="connsiteX32" fmla="*/ 2218002 w 12191998"/>
              <a:gd name="connsiteY32" fmla="*/ 36512 h 851265"/>
              <a:gd name="connsiteX33" fmla="*/ 2259277 w 12191998"/>
              <a:gd name="connsiteY33" fmla="*/ 52387 h 851265"/>
              <a:gd name="connsiteX34" fmla="*/ 2295789 w 12191998"/>
              <a:gd name="connsiteY34" fmla="*/ 68262 h 851265"/>
              <a:gd name="connsiteX35" fmla="*/ 2333889 w 12191998"/>
              <a:gd name="connsiteY35" fmla="*/ 87312 h 851265"/>
              <a:gd name="connsiteX36" fmla="*/ 2371989 w 12191998"/>
              <a:gd name="connsiteY36" fmla="*/ 106362 h 851265"/>
              <a:gd name="connsiteX37" fmla="*/ 2408502 w 12191998"/>
              <a:gd name="connsiteY37" fmla="*/ 125412 h 851265"/>
              <a:gd name="connsiteX38" fmla="*/ 2449777 w 12191998"/>
              <a:gd name="connsiteY38" fmla="*/ 141287 h 851265"/>
              <a:gd name="connsiteX39" fmla="*/ 2495814 w 12191998"/>
              <a:gd name="connsiteY39" fmla="*/ 155575 h 851265"/>
              <a:gd name="connsiteX40" fmla="*/ 2548202 w 12191998"/>
              <a:gd name="connsiteY40" fmla="*/ 166687 h 851265"/>
              <a:gd name="connsiteX41" fmla="*/ 2608527 w 12191998"/>
              <a:gd name="connsiteY41" fmla="*/ 174625 h 851265"/>
              <a:gd name="connsiteX42" fmla="*/ 2676789 w 12191998"/>
              <a:gd name="connsiteY42" fmla="*/ 176212 h 851265"/>
              <a:gd name="connsiteX43" fmla="*/ 2745052 w 12191998"/>
              <a:gd name="connsiteY43" fmla="*/ 174625 h 851265"/>
              <a:gd name="connsiteX44" fmla="*/ 2805377 w 12191998"/>
              <a:gd name="connsiteY44" fmla="*/ 166687 h 851265"/>
              <a:gd name="connsiteX45" fmla="*/ 2857764 w 12191998"/>
              <a:gd name="connsiteY45" fmla="*/ 155575 h 851265"/>
              <a:gd name="connsiteX46" fmla="*/ 2903802 w 12191998"/>
              <a:gd name="connsiteY46" fmla="*/ 141287 h 851265"/>
              <a:gd name="connsiteX47" fmla="*/ 2945077 w 12191998"/>
              <a:gd name="connsiteY47" fmla="*/ 125412 h 851265"/>
              <a:gd name="connsiteX48" fmla="*/ 2981589 w 12191998"/>
              <a:gd name="connsiteY48" fmla="*/ 106362 h 851265"/>
              <a:gd name="connsiteX49" fmla="*/ 3019689 w 12191998"/>
              <a:gd name="connsiteY49" fmla="*/ 87312 h 851265"/>
              <a:gd name="connsiteX50" fmla="*/ 3057789 w 12191998"/>
              <a:gd name="connsiteY50" fmla="*/ 68262 h 851265"/>
              <a:gd name="connsiteX51" fmla="*/ 3094302 w 12191998"/>
              <a:gd name="connsiteY51" fmla="*/ 52387 h 851265"/>
              <a:gd name="connsiteX52" fmla="*/ 3135577 w 12191998"/>
              <a:gd name="connsiteY52" fmla="*/ 36512 h 851265"/>
              <a:gd name="connsiteX53" fmla="*/ 3181614 w 12191998"/>
              <a:gd name="connsiteY53" fmla="*/ 20637 h 851265"/>
              <a:gd name="connsiteX54" fmla="*/ 3234002 w 12191998"/>
              <a:gd name="connsiteY54" fmla="*/ 9525 h 851265"/>
              <a:gd name="connsiteX55" fmla="*/ 3294327 w 12191998"/>
              <a:gd name="connsiteY55" fmla="*/ 3175 h 851265"/>
              <a:gd name="connsiteX56" fmla="*/ 3361002 w 12191998"/>
              <a:gd name="connsiteY56" fmla="*/ 0 h 851265"/>
              <a:gd name="connsiteX57" fmla="*/ 3430852 w 12191998"/>
              <a:gd name="connsiteY57" fmla="*/ 3175 h 851265"/>
              <a:gd name="connsiteX58" fmla="*/ 3491177 w 12191998"/>
              <a:gd name="connsiteY58" fmla="*/ 9525 h 851265"/>
              <a:gd name="connsiteX59" fmla="*/ 3543564 w 12191998"/>
              <a:gd name="connsiteY59" fmla="*/ 20637 h 851265"/>
              <a:gd name="connsiteX60" fmla="*/ 3589602 w 12191998"/>
              <a:gd name="connsiteY60" fmla="*/ 36512 h 851265"/>
              <a:gd name="connsiteX61" fmla="*/ 3630877 w 12191998"/>
              <a:gd name="connsiteY61" fmla="*/ 52387 h 851265"/>
              <a:gd name="connsiteX62" fmla="*/ 3667389 w 12191998"/>
              <a:gd name="connsiteY62" fmla="*/ 68262 h 851265"/>
              <a:gd name="connsiteX63" fmla="*/ 3705489 w 12191998"/>
              <a:gd name="connsiteY63" fmla="*/ 87312 h 851265"/>
              <a:gd name="connsiteX64" fmla="*/ 3743589 w 12191998"/>
              <a:gd name="connsiteY64" fmla="*/ 106362 h 851265"/>
              <a:gd name="connsiteX65" fmla="*/ 3780102 w 12191998"/>
              <a:gd name="connsiteY65" fmla="*/ 125412 h 851265"/>
              <a:gd name="connsiteX66" fmla="*/ 3821377 w 12191998"/>
              <a:gd name="connsiteY66" fmla="*/ 141287 h 851265"/>
              <a:gd name="connsiteX67" fmla="*/ 3867414 w 12191998"/>
              <a:gd name="connsiteY67" fmla="*/ 155575 h 851265"/>
              <a:gd name="connsiteX68" fmla="*/ 3919802 w 12191998"/>
              <a:gd name="connsiteY68" fmla="*/ 166687 h 851265"/>
              <a:gd name="connsiteX69" fmla="*/ 3980127 w 12191998"/>
              <a:gd name="connsiteY69" fmla="*/ 174625 h 851265"/>
              <a:gd name="connsiteX70" fmla="*/ 4048389 w 12191998"/>
              <a:gd name="connsiteY70" fmla="*/ 176212 h 851265"/>
              <a:gd name="connsiteX71" fmla="*/ 4116652 w 12191998"/>
              <a:gd name="connsiteY71" fmla="*/ 174625 h 851265"/>
              <a:gd name="connsiteX72" fmla="*/ 4176977 w 12191998"/>
              <a:gd name="connsiteY72" fmla="*/ 166687 h 851265"/>
              <a:gd name="connsiteX73" fmla="*/ 4229364 w 12191998"/>
              <a:gd name="connsiteY73" fmla="*/ 155575 h 851265"/>
              <a:gd name="connsiteX74" fmla="*/ 4275402 w 12191998"/>
              <a:gd name="connsiteY74" fmla="*/ 141287 h 851265"/>
              <a:gd name="connsiteX75" fmla="*/ 4316677 w 12191998"/>
              <a:gd name="connsiteY75" fmla="*/ 125412 h 851265"/>
              <a:gd name="connsiteX76" fmla="*/ 4353189 w 12191998"/>
              <a:gd name="connsiteY76" fmla="*/ 106362 h 851265"/>
              <a:gd name="connsiteX77" fmla="*/ 4429389 w 12191998"/>
              <a:gd name="connsiteY77" fmla="*/ 68262 h 851265"/>
              <a:gd name="connsiteX78" fmla="*/ 4465902 w 12191998"/>
              <a:gd name="connsiteY78" fmla="*/ 52387 h 851265"/>
              <a:gd name="connsiteX79" fmla="*/ 4507177 w 12191998"/>
              <a:gd name="connsiteY79" fmla="*/ 36512 h 851265"/>
              <a:gd name="connsiteX80" fmla="*/ 4553216 w 12191998"/>
              <a:gd name="connsiteY80" fmla="*/ 20637 h 851265"/>
              <a:gd name="connsiteX81" fmla="*/ 4605602 w 12191998"/>
              <a:gd name="connsiteY81" fmla="*/ 9525 h 851265"/>
              <a:gd name="connsiteX82" fmla="*/ 4665928 w 12191998"/>
              <a:gd name="connsiteY82" fmla="*/ 3175 h 851265"/>
              <a:gd name="connsiteX83" fmla="*/ 4734189 w 12191998"/>
              <a:gd name="connsiteY83" fmla="*/ 0 h 851265"/>
              <a:gd name="connsiteX84" fmla="*/ 4802453 w 12191998"/>
              <a:gd name="connsiteY84" fmla="*/ 3175 h 851265"/>
              <a:gd name="connsiteX85" fmla="*/ 4862777 w 12191998"/>
              <a:gd name="connsiteY85" fmla="*/ 9525 h 851265"/>
              <a:gd name="connsiteX86" fmla="*/ 4915165 w 12191998"/>
              <a:gd name="connsiteY86" fmla="*/ 20637 h 851265"/>
              <a:gd name="connsiteX87" fmla="*/ 4961202 w 12191998"/>
              <a:gd name="connsiteY87" fmla="*/ 36512 h 851265"/>
              <a:gd name="connsiteX88" fmla="*/ 5002478 w 12191998"/>
              <a:gd name="connsiteY88" fmla="*/ 52387 h 851265"/>
              <a:gd name="connsiteX89" fmla="*/ 5038989 w 12191998"/>
              <a:gd name="connsiteY89" fmla="*/ 68262 h 851265"/>
              <a:gd name="connsiteX90" fmla="*/ 5077091 w 12191998"/>
              <a:gd name="connsiteY90" fmla="*/ 87312 h 851265"/>
              <a:gd name="connsiteX91" fmla="*/ 5115189 w 12191998"/>
              <a:gd name="connsiteY91" fmla="*/ 106362 h 851265"/>
              <a:gd name="connsiteX92" fmla="*/ 5151702 w 12191998"/>
              <a:gd name="connsiteY92" fmla="*/ 125412 h 851265"/>
              <a:gd name="connsiteX93" fmla="*/ 5192978 w 12191998"/>
              <a:gd name="connsiteY93" fmla="*/ 141287 h 851265"/>
              <a:gd name="connsiteX94" fmla="*/ 5239014 w 12191998"/>
              <a:gd name="connsiteY94" fmla="*/ 155575 h 851265"/>
              <a:gd name="connsiteX95" fmla="*/ 5291401 w 12191998"/>
              <a:gd name="connsiteY95" fmla="*/ 166687 h 851265"/>
              <a:gd name="connsiteX96" fmla="*/ 5351727 w 12191998"/>
              <a:gd name="connsiteY96" fmla="*/ 174625 h 851265"/>
              <a:gd name="connsiteX97" fmla="*/ 5410199 w 12191998"/>
              <a:gd name="connsiteY97" fmla="*/ 175985 h 851265"/>
              <a:gd name="connsiteX98" fmla="*/ 5468671 w 12191998"/>
              <a:gd name="connsiteY98" fmla="*/ 174625 h 851265"/>
              <a:gd name="connsiteX99" fmla="*/ 5528996 w 12191998"/>
              <a:gd name="connsiteY99" fmla="*/ 166687 h 851265"/>
              <a:gd name="connsiteX100" fmla="*/ 5581383 w 12191998"/>
              <a:gd name="connsiteY100" fmla="*/ 155575 h 851265"/>
              <a:gd name="connsiteX101" fmla="*/ 5627421 w 12191998"/>
              <a:gd name="connsiteY101" fmla="*/ 141287 h 851265"/>
              <a:gd name="connsiteX102" fmla="*/ 5668696 w 12191998"/>
              <a:gd name="connsiteY102" fmla="*/ 125412 h 851265"/>
              <a:gd name="connsiteX103" fmla="*/ 5705210 w 12191998"/>
              <a:gd name="connsiteY103" fmla="*/ 106362 h 851265"/>
              <a:gd name="connsiteX104" fmla="*/ 5743308 w 12191998"/>
              <a:gd name="connsiteY104" fmla="*/ 87312 h 851265"/>
              <a:gd name="connsiteX105" fmla="*/ 5781408 w 12191998"/>
              <a:gd name="connsiteY105" fmla="*/ 68262 h 851265"/>
              <a:gd name="connsiteX106" fmla="*/ 5817921 w 12191998"/>
              <a:gd name="connsiteY106" fmla="*/ 52387 h 851265"/>
              <a:gd name="connsiteX107" fmla="*/ 5859196 w 12191998"/>
              <a:gd name="connsiteY107" fmla="*/ 36512 h 851265"/>
              <a:gd name="connsiteX108" fmla="*/ 5905234 w 12191998"/>
              <a:gd name="connsiteY108" fmla="*/ 20637 h 851265"/>
              <a:gd name="connsiteX109" fmla="*/ 5957621 w 12191998"/>
              <a:gd name="connsiteY109" fmla="*/ 9525 h 851265"/>
              <a:gd name="connsiteX110" fmla="*/ 6017948 w 12191998"/>
              <a:gd name="connsiteY110" fmla="*/ 3175 h 851265"/>
              <a:gd name="connsiteX111" fmla="*/ 6086210 w 12191998"/>
              <a:gd name="connsiteY111" fmla="*/ 0 h 851265"/>
              <a:gd name="connsiteX112" fmla="*/ 6095999 w 12191998"/>
              <a:gd name="connsiteY112" fmla="*/ 455 h 851265"/>
              <a:gd name="connsiteX113" fmla="*/ 6105789 w 12191998"/>
              <a:gd name="connsiteY113" fmla="*/ 0 h 851265"/>
              <a:gd name="connsiteX114" fmla="*/ 6174052 w 12191998"/>
              <a:gd name="connsiteY114" fmla="*/ 3175 h 851265"/>
              <a:gd name="connsiteX115" fmla="*/ 6234377 w 12191998"/>
              <a:gd name="connsiteY115" fmla="*/ 9525 h 851265"/>
              <a:gd name="connsiteX116" fmla="*/ 6286764 w 12191998"/>
              <a:gd name="connsiteY116" fmla="*/ 20637 h 851265"/>
              <a:gd name="connsiteX117" fmla="*/ 6332802 w 12191998"/>
              <a:gd name="connsiteY117" fmla="*/ 36512 h 851265"/>
              <a:gd name="connsiteX118" fmla="*/ 6374077 w 12191998"/>
              <a:gd name="connsiteY118" fmla="*/ 52387 h 851265"/>
              <a:gd name="connsiteX119" fmla="*/ 6410589 w 12191998"/>
              <a:gd name="connsiteY119" fmla="*/ 68262 h 851265"/>
              <a:gd name="connsiteX120" fmla="*/ 6448689 w 12191998"/>
              <a:gd name="connsiteY120" fmla="*/ 87312 h 851265"/>
              <a:gd name="connsiteX121" fmla="*/ 6486789 w 12191998"/>
              <a:gd name="connsiteY121" fmla="*/ 106362 h 851265"/>
              <a:gd name="connsiteX122" fmla="*/ 6523302 w 12191998"/>
              <a:gd name="connsiteY122" fmla="*/ 125412 h 851265"/>
              <a:gd name="connsiteX123" fmla="*/ 6564577 w 12191998"/>
              <a:gd name="connsiteY123" fmla="*/ 141287 h 851265"/>
              <a:gd name="connsiteX124" fmla="*/ 6610614 w 12191998"/>
              <a:gd name="connsiteY124" fmla="*/ 155575 h 851265"/>
              <a:gd name="connsiteX125" fmla="*/ 6663002 w 12191998"/>
              <a:gd name="connsiteY125" fmla="*/ 166687 h 851265"/>
              <a:gd name="connsiteX126" fmla="*/ 6723327 w 12191998"/>
              <a:gd name="connsiteY126" fmla="*/ 174625 h 851265"/>
              <a:gd name="connsiteX127" fmla="*/ 6781799 w 12191998"/>
              <a:gd name="connsiteY127" fmla="*/ 175985 h 851265"/>
              <a:gd name="connsiteX128" fmla="*/ 6840271 w 12191998"/>
              <a:gd name="connsiteY128" fmla="*/ 174625 h 851265"/>
              <a:gd name="connsiteX129" fmla="*/ 6900596 w 12191998"/>
              <a:gd name="connsiteY129" fmla="*/ 166687 h 851265"/>
              <a:gd name="connsiteX130" fmla="*/ 6952983 w 12191998"/>
              <a:gd name="connsiteY130" fmla="*/ 155575 h 851265"/>
              <a:gd name="connsiteX131" fmla="*/ 6999021 w 12191998"/>
              <a:gd name="connsiteY131" fmla="*/ 141287 h 851265"/>
              <a:gd name="connsiteX132" fmla="*/ 7040296 w 12191998"/>
              <a:gd name="connsiteY132" fmla="*/ 125412 h 851265"/>
              <a:gd name="connsiteX133" fmla="*/ 7076808 w 12191998"/>
              <a:gd name="connsiteY133" fmla="*/ 106362 h 851265"/>
              <a:gd name="connsiteX134" fmla="*/ 7114908 w 12191998"/>
              <a:gd name="connsiteY134" fmla="*/ 87312 h 851265"/>
              <a:gd name="connsiteX135" fmla="*/ 7153008 w 12191998"/>
              <a:gd name="connsiteY135" fmla="*/ 68262 h 851265"/>
              <a:gd name="connsiteX136" fmla="*/ 7189521 w 12191998"/>
              <a:gd name="connsiteY136" fmla="*/ 52387 h 851265"/>
              <a:gd name="connsiteX137" fmla="*/ 7230796 w 12191998"/>
              <a:gd name="connsiteY137" fmla="*/ 36512 h 851265"/>
              <a:gd name="connsiteX138" fmla="*/ 7276833 w 12191998"/>
              <a:gd name="connsiteY138" fmla="*/ 20637 h 851265"/>
              <a:gd name="connsiteX139" fmla="*/ 7329221 w 12191998"/>
              <a:gd name="connsiteY139" fmla="*/ 9525 h 851265"/>
              <a:gd name="connsiteX140" fmla="*/ 7389546 w 12191998"/>
              <a:gd name="connsiteY140" fmla="*/ 3175 h 851265"/>
              <a:gd name="connsiteX141" fmla="*/ 7457808 w 12191998"/>
              <a:gd name="connsiteY141" fmla="*/ 0 h 851265"/>
              <a:gd name="connsiteX142" fmla="*/ 7526071 w 12191998"/>
              <a:gd name="connsiteY142" fmla="*/ 3175 h 851265"/>
              <a:gd name="connsiteX143" fmla="*/ 7586396 w 12191998"/>
              <a:gd name="connsiteY143" fmla="*/ 9525 h 851265"/>
              <a:gd name="connsiteX144" fmla="*/ 7638783 w 12191998"/>
              <a:gd name="connsiteY144" fmla="*/ 20637 h 851265"/>
              <a:gd name="connsiteX145" fmla="*/ 7684821 w 12191998"/>
              <a:gd name="connsiteY145" fmla="*/ 36512 h 851265"/>
              <a:gd name="connsiteX146" fmla="*/ 7726096 w 12191998"/>
              <a:gd name="connsiteY146" fmla="*/ 52387 h 851265"/>
              <a:gd name="connsiteX147" fmla="*/ 7762608 w 12191998"/>
              <a:gd name="connsiteY147" fmla="*/ 68262 h 851265"/>
              <a:gd name="connsiteX148" fmla="*/ 7800708 w 12191998"/>
              <a:gd name="connsiteY148" fmla="*/ 87312 h 851265"/>
              <a:gd name="connsiteX149" fmla="*/ 7838808 w 12191998"/>
              <a:gd name="connsiteY149" fmla="*/ 106362 h 851265"/>
              <a:gd name="connsiteX150" fmla="*/ 7875321 w 12191998"/>
              <a:gd name="connsiteY150" fmla="*/ 125412 h 851265"/>
              <a:gd name="connsiteX151" fmla="*/ 7916596 w 12191998"/>
              <a:gd name="connsiteY151" fmla="*/ 141287 h 851265"/>
              <a:gd name="connsiteX152" fmla="*/ 7962633 w 12191998"/>
              <a:gd name="connsiteY152" fmla="*/ 155575 h 851265"/>
              <a:gd name="connsiteX153" fmla="*/ 8015021 w 12191998"/>
              <a:gd name="connsiteY153" fmla="*/ 166687 h 851265"/>
              <a:gd name="connsiteX154" fmla="*/ 8075346 w 12191998"/>
              <a:gd name="connsiteY154" fmla="*/ 174625 h 851265"/>
              <a:gd name="connsiteX155" fmla="*/ 8143608 w 12191998"/>
              <a:gd name="connsiteY155" fmla="*/ 176212 h 851265"/>
              <a:gd name="connsiteX156" fmla="*/ 8211871 w 12191998"/>
              <a:gd name="connsiteY156" fmla="*/ 174625 h 851265"/>
              <a:gd name="connsiteX157" fmla="*/ 8272196 w 12191998"/>
              <a:gd name="connsiteY157" fmla="*/ 166687 h 851265"/>
              <a:gd name="connsiteX158" fmla="*/ 8324583 w 12191998"/>
              <a:gd name="connsiteY158" fmla="*/ 155575 h 851265"/>
              <a:gd name="connsiteX159" fmla="*/ 8370621 w 12191998"/>
              <a:gd name="connsiteY159" fmla="*/ 141287 h 851265"/>
              <a:gd name="connsiteX160" fmla="*/ 8411896 w 12191998"/>
              <a:gd name="connsiteY160" fmla="*/ 125412 h 851265"/>
              <a:gd name="connsiteX161" fmla="*/ 8448408 w 12191998"/>
              <a:gd name="connsiteY161" fmla="*/ 106362 h 851265"/>
              <a:gd name="connsiteX162" fmla="*/ 8486508 w 12191998"/>
              <a:gd name="connsiteY162" fmla="*/ 87312 h 851265"/>
              <a:gd name="connsiteX163" fmla="*/ 8524608 w 12191998"/>
              <a:gd name="connsiteY163" fmla="*/ 68262 h 851265"/>
              <a:gd name="connsiteX164" fmla="*/ 8561120 w 12191998"/>
              <a:gd name="connsiteY164" fmla="*/ 52387 h 851265"/>
              <a:gd name="connsiteX165" fmla="*/ 8602396 w 12191998"/>
              <a:gd name="connsiteY165" fmla="*/ 36512 h 851265"/>
              <a:gd name="connsiteX166" fmla="*/ 8648432 w 12191998"/>
              <a:gd name="connsiteY166" fmla="*/ 20637 h 851265"/>
              <a:gd name="connsiteX167" fmla="*/ 8700820 w 12191998"/>
              <a:gd name="connsiteY167" fmla="*/ 9525 h 851265"/>
              <a:gd name="connsiteX168" fmla="*/ 8761146 w 12191998"/>
              <a:gd name="connsiteY168" fmla="*/ 3175 h 851265"/>
              <a:gd name="connsiteX169" fmla="*/ 8827820 w 12191998"/>
              <a:gd name="connsiteY169" fmla="*/ 0 h 851265"/>
              <a:gd name="connsiteX170" fmla="*/ 8897670 w 12191998"/>
              <a:gd name="connsiteY170" fmla="*/ 3175 h 851265"/>
              <a:gd name="connsiteX171" fmla="*/ 8957996 w 12191998"/>
              <a:gd name="connsiteY171" fmla="*/ 9525 h 851265"/>
              <a:gd name="connsiteX172" fmla="*/ 9010382 w 12191998"/>
              <a:gd name="connsiteY172" fmla="*/ 20637 h 851265"/>
              <a:gd name="connsiteX173" fmla="*/ 9056420 w 12191998"/>
              <a:gd name="connsiteY173" fmla="*/ 36512 h 851265"/>
              <a:gd name="connsiteX174" fmla="*/ 9097696 w 12191998"/>
              <a:gd name="connsiteY174" fmla="*/ 52387 h 851265"/>
              <a:gd name="connsiteX175" fmla="*/ 9134208 w 12191998"/>
              <a:gd name="connsiteY175" fmla="*/ 68262 h 851265"/>
              <a:gd name="connsiteX176" fmla="*/ 9172308 w 12191998"/>
              <a:gd name="connsiteY176" fmla="*/ 87312 h 851265"/>
              <a:gd name="connsiteX177" fmla="*/ 9210408 w 12191998"/>
              <a:gd name="connsiteY177" fmla="*/ 106362 h 851265"/>
              <a:gd name="connsiteX178" fmla="*/ 9246920 w 12191998"/>
              <a:gd name="connsiteY178" fmla="*/ 125412 h 851265"/>
              <a:gd name="connsiteX179" fmla="*/ 9288196 w 12191998"/>
              <a:gd name="connsiteY179" fmla="*/ 141287 h 851265"/>
              <a:gd name="connsiteX180" fmla="*/ 9334232 w 12191998"/>
              <a:gd name="connsiteY180" fmla="*/ 155575 h 851265"/>
              <a:gd name="connsiteX181" fmla="*/ 9386620 w 12191998"/>
              <a:gd name="connsiteY181" fmla="*/ 166687 h 851265"/>
              <a:gd name="connsiteX182" fmla="*/ 9446946 w 12191998"/>
              <a:gd name="connsiteY182" fmla="*/ 174625 h 851265"/>
              <a:gd name="connsiteX183" fmla="*/ 9515208 w 12191998"/>
              <a:gd name="connsiteY183" fmla="*/ 176212 h 851265"/>
              <a:gd name="connsiteX184" fmla="*/ 9583470 w 12191998"/>
              <a:gd name="connsiteY184" fmla="*/ 174625 h 851265"/>
              <a:gd name="connsiteX185" fmla="*/ 9643796 w 12191998"/>
              <a:gd name="connsiteY185" fmla="*/ 166687 h 851265"/>
              <a:gd name="connsiteX186" fmla="*/ 9696182 w 12191998"/>
              <a:gd name="connsiteY186" fmla="*/ 155575 h 851265"/>
              <a:gd name="connsiteX187" fmla="*/ 9742220 w 12191998"/>
              <a:gd name="connsiteY187" fmla="*/ 141287 h 851265"/>
              <a:gd name="connsiteX188" fmla="*/ 9783496 w 12191998"/>
              <a:gd name="connsiteY188" fmla="*/ 125412 h 851265"/>
              <a:gd name="connsiteX189" fmla="*/ 9820008 w 12191998"/>
              <a:gd name="connsiteY189" fmla="*/ 106362 h 851265"/>
              <a:gd name="connsiteX190" fmla="*/ 9896208 w 12191998"/>
              <a:gd name="connsiteY190" fmla="*/ 68262 h 851265"/>
              <a:gd name="connsiteX191" fmla="*/ 9932720 w 12191998"/>
              <a:gd name="connsiteY191" fmla="*/ 52387 h 851265"/>
              <a:gd name="connsiteX192" fmla="*/ 9973996 w 12191998"/>
              <a:gd name="connsiteY192" fmla="*/ 36512 h 851265"/>
              <a:gd name="connsiteX193" fmla="*/ 10020032 w 12191998"/>
              <a:gd name="connsiteY193" fmla="*/ 20637 h 851265"/>
              <a:gd name="connsiteX194" fmla="*/ 10072420 w 12191998"/>
              <a:gd name="connsiteY194" fmla="*/ 9525 h 851265"/>
              <a:gd name="connsiteX195" fmla="*/ 10132746 w 12191998"/>
              <a:gd name="connsiteY195" fmla="*/ 3175 h 851265"/>
              <a:gd name="connsiteX196" fmla="*/ 10201008 w 12191998"/>
              <a:gd name="connsiteY196" fmla="*/ 0 h 851265"/>
              <a:gd name="connsiteX197" fmla="*/ 10269270 w 12191998"/>
              <a:gd name="connsiteY197" fmla="*/ 3175 h 851265"/>
              <a:gd name="connsiteX198" fmla="*/ 10329596 w 12191998"/>
              <a:gd name="connsiteY198" fmla="*/ 9525 h 851265"/>
              <a:gd name="connsiteX199" fmla="*/ 10381982 w 12191998"/>
              <a:gd name="connsiteY199" fmla="*/ 20637 h 851265"/>
              <a:gd name="connsiteX200" fmla="*/ 10428020 w 12191998"/>
              <a:gd name="connsiteY200" fmla="*/ 36512 h 851265"/>
              <a:gd name="connsiteX201" fmla="*/ 10469296 w 12191998"/>
              <a:gd name="connsiteY201" fmla="*/ 52387 h 851265"/>
              <a:gd name="connsiteX202" fmla="*/ 10505808 w 12191998"/>
              <a:gd name="connsiteY202" fmla="*/ 68262 h 851265"/>
              <a:gd name="connsiteX203" fmla="*/ 10543908 w 12191998"/>
              <a:gd name="connsiteY203" fmla="*/ 87312 h 851265"/>
              <a:gd name="connsiteX204" fmla="*/ 10582008 w 12191998"/>
              <a:gd name="connsiteY204" fmla="*/ 106362 h 851265"/>
              <a:gd name="connsiteX205" fmla="*/ 10618520 w 12191998"/>
              <a:gd name="connsiteY205" fmla="*/ 125412 h 851265"/>
              <a:gd name="connsiteX206" fmla="*/ 10659796 w 12191998"/>
              <a:gd name="connsiteY206" fmla="*/ 141287 h 851265"/>
              <a:gd name="connsiteX207" fmla="*/ 10705832 w 12191998"/>
              <a:gd name="connsiteY207" fmla="*/ 155575 h 851265"/>
              <a:gd name="connsiteX208" fmla="*/ 10758220 w 12191998"/>
              <a:gd name="connsiteY208" fmla="*/ 166687 h 851265"/>
              <a:gd name="connsiteX209" fmla="*/ 10818546 w 12191998"/>
              <a:gd name="connsiteY209" fmla="*/ 174625 h 851265"/>
              <a:gd name="connsiteX210" fmla="*/ 10886808 w 12191998"/>
              <a:gd name="connsiteY210" fmla="*/ 176212 h 851265"/>
              <a:gd name="connsiteX211" fmla="*/ 10955070 w 12191998"/>
              <a:gd name="connsiteY211" fmla="*/ 174625 h 851265"/>
              <a:gd name="connsiteX212" fmla="*/ 11015396 w 12191998"/>
              <a:gd name="connsiteY212" fmla="*/ 166687 h 851265"/>
              <a:gd name="connsiteX213" fmla="*/ 11067782 w 12191998"/>
              <a:gd name="connsiteY213" fmla="*/ 155575 h 851265"/>
              <a:gd name="connsiteX214" fmla="*/ 11113820 w 12191998"/>
              <a:gd name="connsiteY214" fmla="*/ 141287 h 851265"/>
              <a:gd name="connsiteX215" fmla="*/ 11155096 w 12191998"/>
              <a:gd name="connsiteY215" fmla="*/ 125412 h 851265"/>
              <a:gd name="connsiteX216" fmla="*/ 11191608 w 12191998"/>
              <a:gd name="connsiteY216" fmla="*/ 106362 h 851265"/>
              <a:gd name="connsiteX217" fmla="*/ 11229708 w 12191998"/>
              <a:gd name="connsiteY217" fmla="*/ 87312 h 851265"/>
              <a:gd name="connsiteX218" fmla="*/ 11267808 w 12191998"/>
              <a:gd name="connsiteY218" fmla="*/ 68262 h 851265"/>
              <a:gd name="connsiteX219" fmla="*/ 11304320 w 12191998"/>
              <a:gd name="connsiteY219" fmla="*/ 52387 h 851265"/>
              <a:gd name="connsiteX220" fmla="*/ 11345596 w 12191998"/>
              <a:gd name="connsiteY220" fmla="*/ 36512 h 851265"/>
              <a:gd name="connsiteX221" fmla="*/ 11391632 w 12191998"/>
              <a:gd name="connsiteY221" fmla="*/ 20637 h 851265"/>
              <a:gd name="connsiteX222" fmla="*/ 11444020 w 12191998"/>
              <a:gd name="connsiteY222" fmla="*/ 9525 h 851265"/>
              <a:gd name="connsiteX223" fmla="*/ 11504346 w 12191998"/>
              <a:gd name="connsiteY223" fmla="*/ 3175 h 851265"/>
              <a:gd name="connsiteX224" fmla="*/ 11572608 w 12191998"/>
              <a:gd name="connsiteY224" fmla="*/ 0 h 851265"/>
              <a:gd name="connsiteX225" fmla="*/ 11640870 w 12191998"/>
              <a:gd name="connsiteY225" fmla="*/ 3175 h 851265"/>
              <a:gd name="connsiteX226" fmla="*/ 11701196 w 12191998"/>
              <a:gd name="connsiteY226" fmla="*/ 9525 h 851265"/>
              <a:gd name="connsiteX227" fmla="*/ 11753582 w 12191998"/>
              <a:gd name="connsiteY227" fmla="*/ 20637 h 851265"/>
              <a:gd name="connsiteX228" fmla="*/ 11799620 w 12191998"/>
              <a:gd name="connsiteY228" fmla="*/ 36512 h 851265"/>
              <a:gd name="connsiteX229" fmla="*/ 11840896 w 12191998"/>
              <a:gd name="connsiteY229" fmla="*/ 52387 h 851265"/>
              <a:gd name="connsiteX230" fmla="*/ 11877408 w 12191998"/>
              <a:gd name="connsiteY230" fmla="*/ 68262 h 851265"/>
              <a:gd name="connsiteX231" fmla="*/ 11915508 w 12191998"/>
              <a:gd name="connsiteY231" fmla="*/ 87312 h 851265"/>
              <a:gd name="connsiteX232" fmla="*/ 11953608 w 12191998"/>
              <a:gd name="connsiteY232" fmla="*/ 106362 h 851265"/>
              <a:gd name="connsiteX233" fmla="*/ 11990120 w 12191998"/>
              <a:gd name="connsiteY233" fmla="*/ 125412 h 851265"/>
              <a:gd name="connsiteX234" fmla="*/ 12031396 w 12191998"/>
              <a:gd name="connsiteY234" fmla="*/ 141287 h 851265"/>
              <a:gd name="connsiteX235" fmla="*/ 12077432 w 12191998"/>
              <a:gd name="connsiteY235" fmla="*/ 155575 h 851265"/>
              <a:gd name="connsiteX236" fmla="*/ 12129820 w 12191998"/>
              <a:gd name="connsiteY236" fmla="*/ 166688 h 851265"/>
              <a:gd name="connsiteX237" fmla="*/ 12190146 w 12191998"/>
              <a:gd name="connsiteY237" fmla="*/ 174625 h 851265"/>
              <a:gd name="connsiteX238" fmla="*/ 12191998 w 12191998"/>
              <a:gd name="connsiteY238" fmla="*/ 174668 h 851265"/>
              <a:gd name="connsiteX239" fmla="*/ 12191998 w 12191998"/>
              <a:gd name="connsiteY239" fmla="*/ 851265 h 851265"/>
              <a:gd name="connsiteX240" fmla="*/ 0 w 12191998"/>
              <a:gd name="connsiteY240" fmla="*/ 851265 h 851265"/>
              <a:gd name="connsiteX241" fmla="*/ 0 w 12191998"/>
              <a:gd name="connsiteY241" fmla="*/ 174668 h 851265"/>
              <a:gd name="connsiteX242" fmla="*/ 1852 w 12191998"/>
              <a:gd name="connsiteY242" fmla="*/ 174625 h 851265"/>
              <a:gd name="connsiteX243" fmla="*/ 62177 w 12191998"/>
              <a:gd name="connsiteY243" fmla="*/ 166687 h 851265"/>
              <a:gd name="connsiteX244" fmla="*/ 114564 w 12191998"/>
              <a:gd name="connsiteY244" fmla="*/ 155575 h 851265"/>
              <a:gd name="connsiteX245" fmla="*/ 160602 w 12191998"/>
              <a:gd name="connsiteY245" fmla="*/ 141287 h 851265"/>
              <a:gd name="connsiteX246" fmla="*/ 201877 w 12191998"/>
              <a:gd name="connsiteY246" fmla="*/ 125412 h 851265"/>
              <a:gd name="connsiteX247" fmla="*/ 238389 w 12191998"/>
              <a:gd name="connsiteY247" fmla="*/ 106362 h 851265"/>
              <a:gd name="connsiteX248" fmla="*/ 276489 w 12191998"/>
              <a:gd name="connsiteY248" fmla="*/ 87312 h 851265"/>
              <a:gd name="connsiteX249" fmla="*/ 314589 w 12191998"/>
              <a:gd name="connsiteY249" fmla="*/ 68262 h 851265"/>
              <a:gd name="connsiteX250" fmla="*/ 351102 w 12191998"/>
              <a:gd name="connsiteY250" fmla="*/ 52387 h 851265"/>
              <a:gd name="connsiteX251" fmla="*/ 392377 w 12191998"/>
              <a:gd name="connsiteY251" fmla="*/ 36512 h 851265"/>
              <a:gd name="connsiteX252" fmla="*/ 438414 w 12191998"/>
              <a:gd name="connsiteY252" fmla="*/ 20637 h 851265"/>
              <a:gd name="connsiteX253" fmla="*/ 490802 w 12191998"/>
              <a:gd name="connsiteY253" fmla="*/ 9525 h 851265"/>
              <a:gd name="connsiteX254" fmla="*/ 551127 w 12191998"/>
              <a:gd name="connsiteY254" fmla="*/ 3175 h 851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Lst>
            <a:rect l="l" t="t" r="r" b="b"/>
            <a:pathLst>
              <a:path w="12191998" h="851265">
                <a:moveTo>
                  <a:pt x="619389" y="0"/>
                </a:moveTo>
                <a:lnTo>
                  <a:pt x="687652" y="3175"/>
                </a:lnTo>
                <a:lnTo>
                  <a:pt x="747977" y="9525"/>
                </a:lnTo>
                <a:lnTo>
                  <a:pt x="800364" y="20637"/>
                </a:lnTo>
                <a:lnTo>
                  <a:pt x="846402" y="36512"/>
                </a:lnTo>
                <a:lnTo>
                  <a:pt x="887677" y="52387"/>
                </a:lnTo>
                <a:lnTo>
                  <a:pt x="924189" y="68262"/>
                </a:lnTo>
                <a:lnTo>
                  <a:pt x="962289" y="87312"/>
                </a:lnTo>
                <a:lnTo>
                  <a:pt x="1000389" y="106362"/>
                </a:lnTo>
                <a:lnTo>
                  <a:pt x="1036902" y="125412"/>
                </a:lnTo>
                <a:lnTo>
                  <a:pt x="1078177" y="141287"/>
                </a:lnTo>
                <a:lnTo>
                  <a:pt x="1124214" y="155575"/>
                </a:lnTo>
                <a:lnTo>
                  <a:pt x="1176602" y="166687"/>
                </a:lnTo>
                <a:lnTo>
                  <a:pt x="1236927" y="174625"/>
                </a:lnTo>
                <a:lnTo>
                  <a:pt x="1305189" y="176212"/>
                </a:lnTo>
                <a:lnTo>
                  <a:pt x="1373452" y="174625"/>
                </a:lnTo>
                <a:lnTo>
                  <a:pt x="1433777" y="166687"/>
                </a:lnTo>
                <a:lnTo>
                  <a:pt x="1486164" y="155575"/>
                </a:lnTo>
                <a:lnTo>
                  <a:pt x="1532202" y="141287"/>
                </a:lnTo>
                <a:lnTo>
                  <a:pt x="1573477" y="125412"/>
                </a:lnTo>
                <a:lnTo>
                  <a:pt x="1609989" y="106362"/>
                </a:lnTo>
                <a:lnTo>
                  <a:pt x="1648089" y="87312"/>
                </a:lnTo>
                <a:lnTo>
                  <a:pt x="1686189" y="68262"/>
                </a:lnTo>
                <a:lnTo>
                  <a:pt x="1722702" y="52387"/>
                </a:lnTo>
                <a:lnTo>
                  <a:pt x="1763977" y="36512"/>
                </a:lnTo>
                <a:lnTo>
                  <a:pt x="1810014" y="20637"/>
                </a:lnTo>
                <a:lnTo>
                  <a:pt x="1862402" y="9525"/>
                </a:lnTo>
                <a:lnTo>
                  <a:pt x="1922727" y="3175"/>
                </a:lnTo>
                <a:lnTo>
                  <a:pt x="1990989" y="0"/>
                </a:lnTo>
                <a:lnTo>
                  <a:pt x="2059252" y="3175"/>
                </a:lnTo>
                <a:lnTo>
                  <a:pt x="2119577" y="9525"/>
                </a:lnTo>
                <a:lnTo>
                  <a:pt x="2171964" y="20637"/>
                </a:lnTo>
                <a:lnTo>
                  <a:pt x="2218002" y="36512"/>
                </a:lnTo>
                <a:lnTo>
                  <a:pt x="2259277" y="52387"/>
                </a:lnTo>
                <a:lnTo>
                  <a:pt x="2295789" y="68262"/>
                </a:lnTo>
                <a:lnTo>
                  <a:pt x="2333889" y="87312"/>
                </a:lnTo>
                <a:lnTo>
                  <a:pt x="2371989" y="106362"/>
                </a:lnTo>
                <a:lnTo>
                  <a:pt x="2408502" y="125412"/>
                </a:lnTo>
                <a:lnTo>
                  <a:pt x="2449777" y="141287"/>
                </a:lnTo>
                <a:lnTo>
                  <a:pt x="2495814" y="155575"/>
                </a:lnTo>
                <a:lnTo>
                  <a:pt x="2548202" y="166687"/>
                </a:lnTo>
                <a:lnTo>
                  <a:pt x="2608527" y="174625"/>
                </a:lnTo>
                <a:lnTo>
                  <a:pt x="2676789" y="176212"/>
                </a:lnTo>
                <a:lnTo>
                  <a:pt x="2745052" y="174625"/>
                </a:lnTo>
                <a:lnTo>
                  <a:pt x="2805377" y="166687"/>
                </a:lnTo>
                <a:lnTo>
                  <a:pt x="2857764" y="155575"/>
                </a:lnTo>
                <a:lnTo>
                  <a:pt x="2903802" y="141287"/>
                </a:lnTo>
                <a:lnTo>
                  <a:pt x="2945077" y="125412"/>
                </a:lnTo>
                <a:lnTo>
                  <a:pt x="2981589" y="106362"/>
                </a:lnTo>
                <a:lnTo>
                  <a:pt x="3019689" y="87312"/>
                </a:lnTo>
                <a:lnTo>
                  <a:pt x="3057789" y="68262"/>
                </a:lnTo>
                <a:lnTo>
                  <a:pt x="3094302" y="52387"/>
                </a:lnTo>
                <a:lnTo>
                  <a:pt x="3135577" y="36512"/>
                </a:lnTo>
                <a:lnTo>
                  <a:pt x="3181614" y="20637"/>
                </a:lnTo>
                <a:lnTo>
                  <a:pt x="3234002" y="9525"/>
                </a:lnTo>
                <a:lnTo>
                  <a:pt x="3294327" y="3175"/>
                </a:lnTo>
                <a:lnTo>
                  <a:pt x="3361002" y="0"/>
                </a:lnTo>
                <a:lnTo>
                  <a:pt x="3430852" y="3175"/>
                </a:lnTo>
                <a:lnTo>
                  <a:pt x="3491177" y="9525"/>
                </a:lnTo>
                <a:lnTo>
                  <a:pt x="3543564" y="20637"/>
                </a:lnTo>
                <a:lnTo>
                  <a:pt x="3589602" y="36512"/>
                </a:lnTo>
                <a:lnTo>
                  <a:pt x="3630877" y="52387"/>
                </a:lnTo>
                <a:lnTo>
                  <a:pt x="3667389" y="68262"/>
                </a:lnTo>
                <a:lnTo>
                  <a:pt x="3705489" y="87312"/>
                </a:lnTo>
                <a:lnTo>
                  <a:pt x="3743589" y="106362"/>
                </a:lnTo>
                <a:lnTo>
                  <a:pt x="3780102" y="125412"/>
                </a:lnTo>
                <a:lnTo>
                  <a:pt x="3821377" y="141287"/>
                </a:lnTo>
                <a:lnTo>
                  <a:pt x="3867414" y="155575"/>
                </a:lnTo>
                <a:lnTo>
                  <a:pt x="3919802" y="166687"/>
                </a:lnTo>
                <a:lnTo>
                  <a:pt x="3980127" y="174625"/>
                </a:lnTo>
                <a:lnTo>
                  <a:pt x="4048389" y="176212"/>
                </a:lnTo>
                <a:lnTo>
                  <a:pt x="4116652" y="174625"/>
                </a:lnTo>
                <a:lnTo>
                  <a:pt x="4176977" y="166687"/>
                </a:lnTo>
                <a:lnTo>
                  <a:pt x="4229364" y="155575"/>
                </a:lnTo>
                <a:lnTo>
                  <a:pt x="4275402" y="141287"/>
                </a:lnTo>
                <a:lnTo>
                  <a:pt x="4316677" y="125412"/>
                </a:lnTo>
                <a:lnTo>
                  <a:pt x="4353189" y="106362"/>
                </a:lnTo>
                <a:lnTo>
                  <a:pt x="4429389" y="68262"/>
                </a:lnTo>
                <a:lnTo>
                  <a:pt x="4465902" y="52387"/>
                </a:lnTo>
                <a:lnTo>
                  <a:pt x="4507177" y="36512"/>
                </a:lnTo>
                <a:lnTo>
                  <a:pt x="4553216" y="20637"/>
                </a:lnTo>
                <a:lnTo>
                  <a:pt x="4605602" y="9525"/>
                </a:lnTo>
                <a:lnTo>
                  <a:pt x="4665928" y="3175"/>
                </a:lnTo>
                <a:lnTo>
                  <a:pt x="4734189" y="0"/>
                </a:lnTo>
                <a:lnTo>
                  <a:pt x="4802453" y="3175"/>
                </a:lnTo>
                <a:lnTo>
                  <a:pt x="4862777" y="9525"/>
                </a:lnTo>
                <a:lnTo>
                  <a:pt x="4915165" y="20637"/>
                </a:lnTo>
                <a:lnTo>
                  <a:pt x="4961202" y="36512"/>
                </a:lnTo>
                <a:lnTo>
                  <a:pt x="5002478" y="52387"/>
                </a:lnTo>
                <a:lnTo>
                  <a:pt x="5038989" y="68262"/>
                </a:lnTo>
                <a:lnTo>
                  <a:pt x="5077091" y="87312"/>
                </a:lnTo>
                <a:lnTo>
                  <a:pt x="5115189" y="106362"/>
                </a:lnTo>
                <a:lnTo>
                  <a:pt x="5151702" y="125412"/>
                </a:lnTo>
                <a:lnTo>
                  <a:pt x="5192978" y="141287"/>
                </a:lnTo>
                <a:lnTo>
                  <a:pt x="5239014" y="155575"/>
                </a:lnTo>
                <a:lnTo>
                  <a:pt x="5291401" y="166687"/>
                </a:lnTo>
                <a:lnTo>
                  <a:pt x="5351727" y="174625"/>
                </a:lnTo>
                <a:lnTo>
                  <a:pt x="5410199" y="175985"/>
                </a:lnTo>
                <a:lnTo>
                  <a:pt x="5468671" y="174625"/>
                </a:lnTo>
                <a:lnTo>
                  <a:pt x="5528996" y="166687"/>
                </a:lnTo>
                <a:lnTo>
                  <a:pt x="5581383" y="155575"/>
                </a:lnTo>
                <a:lnTo>
                  <a:pt x="5627421" y="141287"/>
                </a:lnTo>
                <a:lnTo>
                  <a:pt x="5668696" y="125412"/>
                </a:lnTo>
                <a:lnTo>
                  <a:pt x="5705210" y="106362"/>
                </a:lnTo>
                <a:lnTo>
                  <a:pt x="5743308" y="87312"/>
                </a:lnTo>
                <a:lnTo>
                  <a:pt x="5781408" y="68262"/>
                </a:lnTo>
                <a:lnTo>
                  <a:pt x="5817921" y="52387"/>
                </a:lnTo>
                <a:lnTo>
                  <a:pt x="5859196" y="36512"/>
                </a:lnTo>
                <a:lnTo>
                  <a:pt x="5905234" y="20637"/>
                </a:lnTo>
                <a:lnTo>
                  <a:pt x="5957621" y="9525"/>
                </a:lnTo>
                <a:lnTo>
                  <a:pt x="6017948" y="3175"/>
                </a:lnTo>
                <a:lnTo>
                  <a:pt x="6086210" y="0"/>
                </a:lnTo>
                <a:lnTo>
                  <a:pt x="6095999" y="455"/>
                </a:lnTo>
                <a:lnTo>
                  <a:pt x="6105789" y="0"/>
                </a:lnTo>
                <a:lnTo>
                  <a:pt x="6174052" y="3175"/>
                </a:lnTo>
                <a:lnTo>
                  <a:pt x="6234377" y="9525"/>
                </a:lnTo>
                <a:lnTo>
                  <a:pt x="6286764" y="20637"/>
                </a:lnTo>
                <a:lnTo>
                  <a:pt x="6332802" y="36512"/>
                </a:lnTo>
                <a:lnTo>
                  <a:pt x="6374077" y="52387"/>
                </a:lnTo>
                <a:lnTo>
                  <a:pt x="6410589" y="68262"/>
                </a:lnTo>
                <a:lnTo>
                  <a:pt x="6448689" y="87312"/>
                </a:lnTo>
                <a:lnTo>
                  <a:pt x="6486789" y="106362"/>
                </a:lnTo>
                <a:lnTo>
                  <a:pt x="6523302" y="125412"/>
                </a:lnTo>
                <a:lnTo>
                  <a:pt x="6564577" y="141287"/>
                </a:lnTo>
                <a:lnTo>
                  <a:pt x="6610614" y="155575"/>
                </a:lnTo>
                <a:lnTo>
                  <a:pt x="6663002" y="166687"/>
                </a:lnTo>
                <a:lnTo>
                  <a:pt x="6723327" y="174625"/>
                </a:lnTo>
                <a:lnTo>
                  <a:pt x="6781799" y="175985"/>
                </a:lnTo>
                <a:lnTo>
                  <a:pt x="6840271" y="174625"/>
                </a:lnTo>
                <a:lnTo>
                  <a:pt x="6900596" y="166687"/>
                </a:lnTo>
                <a:lnTo>
                  <a:pt x="6952983" y="155575"/>
                </a:lnTo>
                <a:lnTo>
                  <a:pt x="6999021" y="141287"/>
                </a:lnTo>
                <a:lnTo>
                  <a:pt x="7040296" y="125412"/>
                </a:lnTo>
                <a:lnTo>
                  <a:pt x="7076808" y="106362"/>
                </a:lnTo>
                <a:lnTo>
                  <a:pt x="7114908" y="87312"/>
                </a:lnTo>
                <a:lnTo>
                  <a:pt x="7153008" y="68262"/>
                </a:lnTo>
                <a:lnTo>
                  <a:pt x="7189521" y="52387"/>
                </a:lnTo>
                <a:lnTo>
                  <a:pt x="7230796" y="36512"/>
                </a:lnTo>
                <a:lnTo>
                  <a:pt x="7276833" y="20637"/>
                </a:lnTo>
                <a:lnTo>
                  <a:pt x="7329221" y="9525"/>
                </a:lnTo>
                <a:lnTo>
                  <a:pt x="7389546" y="3175"/>
                </a:lnTo>
                <a:lnTo>
                  <a:pt x="7457808" y="0"/>
                </a:lnTo>
                <a:lnTo>
                  <a:pt x="7526071" y="3175"/>
                </a:lnTo>
                <a:lnTo>
                  <a:pt x="7586396" y="9525"/>
                </a:lnTo>
                <a:lnTo>
                  <a:pt x="7638783" y="20637"/>
                </a:lnTo>
                <a:lnTo>
                  <a:pt x="7684821" y="36512"/>
                </a:lnTo>
                <a:lnTo>
                  <a:pt x="7726096" y="52387"/>
                </a:lnTo>
                <a:lnTo>
                  <a:pt x="7762608" y="68262"/>
                </a:lnTo>
                <a:lnTo>
                  <a:pt x="7800708" y="87312"/>
                </a:lnTo>
                <a:lnTo>
                  <a:pt x="7838808" y="106362"/>
                </a:lnTo>
                <a:lnTo>
                  <a:pt x="7875321" y="125412"/>
                </a:lnTo>
                <a:lnTo>
                  <a:pt x="7916596" y="141287"/>
                </a:lnTo>
                <a:lnTo>
                  <a:pt x="7962633" y="155575"/>
                </a:lnTo>
                <a:lnTo>
                  <a:pt x="8015021" y="166687"/>
                </a:lnTo>
                <a:lnTo>
                  <a:pt x="8075346" y="174625"/>
                </a:lnTo>
                <a:lnTo>
                  <a:pt x="8143608" y="176212"/>
                </a:lnTo>
                <a:lnTo>
                  <a:pt x="8211871" y="174625"/>
                </a:lnTo>
                <a:lnTo>
                  <a:pt x="8272196" y="166687"/>
                </a:lnTo>
                <a:lnTo>
                  <a:pt x="8324583" y="155575"/>
                </a:lnTo>
                <a:lnTo>
                  <a:pt x="8370621" y="141287"/>
                </a:lnTo>
                <a:lnTo>
                  <a:pt x="8411896" y="125412"/>
                </a:lnTo>
                <a:lnTo>
                  <a:pt x="8448408" y="106362"/>
                </a:lnTo>
                <a:lnTo>
                  <a:pt x="8486508" y="87312"/>
                </a:lnTo>
                <a:lnTo>
                  <a:pt x="8524608" y="68262"/>
                </a:lnTo>
                <a:lnTo>
                  <a:pt x="8561120" y="52387"/>
                </a:lnTo>
                <a:lnTo>
                  <a:pt x="8602396" y="36512"/>
                </a:lnTo>
                <a:lnTo>
                  <a:pt x="8648432" y="20637"/>
                </a:lnTo>
                <a:lnTo>
                  <a:pt x="8700820" y="9525"/>
                </a:lnTo>
                <a:lnTo>
                  <a:pt x="8761146" y="3175"/>
                </a:lnTo>
                <a:lnTo>
                  <a:pt x="8827820" y="0"/>
                </a:lnTo>
                <a:lnTo>
                  <a:pt x="8897670" y="3175"/>
                </a:lnTo>
                <a:lnTo>
                  <a:pt x="8957996" y="9525"/>
                </a:lnTo>
                <a:lnTo>
                  <a:pt x="9010382" y="20637"/>
                </a:lnTo>
                <a:lnTo>
                  <a:pt x="9056420" y="36512"/>
                </a:lnTo>
                <a:lnTo>
                  <a:pt x="9097696" y="52387"/>
                </a:lnTo>
                <a:lnTo>
                  <a:pt x="9134208" y="68262"/>
                </a:lnTo>
                <a:lnTo>
                  <a:pt x="9172308" y="87312"/>
                </a:lnTo>
                <a:lnTo>
                  <a:pt x="9210408" y="106362"/>
                </a:lnTo>
                <a:lnTo>
                  <a:pt x="9246920" y="125412"/>
                </a:lnTo>
                <a:lnTo>
                  <a:pt x="9288196" y="141287"/>
                </a:lnTo>
                <a:lnTo>
                  <a:pt x="9334232" y="155575"/>
                </a:lnTo>
                <a:lnTo>
                  <a:pt x="9386620" y="166687"/>
                </a:lnTo>
                <a:lnTo>
                  <a:pt x="9446946" y="174625"/>
                </a:lnTo>
                <a:lnTo>
                  <a:pt x="9515208" y="176212"/>
                </a:lnTo>
                <a:lnTo>
                  <a:pt x="9583470" y="174625"/>
                </a:lnTo>
                <a:lnTo>
                  <a:pt x="9643796" y="166687"/>
                </a:lnTo>
                <a:lnTo>
                  <a:pt x="9696182" y="155575"/>
                </a:lnTo>
                <a:lnTo>
                  <a:pt x="9742220" y="141287"/>
                </a:lnTo>
                <a:lnTo>
                  <a:pt x="9783496" y="125412"/>
                </a:lnTo>
                <a:lnTo>
                  <a:pt x="9820008" y="106362"/>
                </a:lnTo>
                <a:lnTo>
                  <a:pt x="9896208" y="68262"/>
                </a:lnTo>
                <a:lnTo>
                  <a:pt x="9932720" y="52387"/>
                </a:lnTo>
                <a:lnTo>
                  <a:pt x="9973996" y="36512"/>
                </a:lnTo>
                <a:lnTo>
                  <a:pt x="10020032" y="20637"/>
                </a:lnTo>
                <a:lnTo>
                  <a:pt x="10072420" y="9525"/>
                </a:lnTo>
                <a:lnTo>
                  <a:pt x="10132746" y="3175"/>
                </a:lnTo>
                <a:lnTo>
                  <a:pt x="10201008" y="0"/>
                </a:lnTo>
                <a:lnTo>
                  <a:pt x="10269270" y="3175"/>
                </a:lnTo>
                <a:lnTo>
                  <a:pt x="10329596" y="9525"/>
                </a:lnTo>
                <a:lnTo>
                  <a:pt x="10381982" y="20637"/>
                </a:lnTo>
                <a:lnTo>
                  <a:pt x="10428020" y="36512"/>
                </a:lnTo>
                <a:lnTo>
                  <a:pt x="10469296" y="52387"/>
                </a:lnTo>
                <a:lnTo>
                  <a:pt x="10505808" y="68262"/>
                </a:lnTo>
                <a:lnTo>
                  <a:pt x="10543908" y="87312"/>
                </a:lnTo>
                <a:lnTo>
                  <a:pt x="10582008" y="106362"/>
                </a:lnTo>
                <a:lnTo>
                  <a:pt x="10618520" y="125412"/>
                </a:lnTo>
                <a:lnTo>
                  <a:pt x="10659796" y="141287"/>
                </a:lnTo>
                <a:lnTo>
                  <a:pt x="10705832" y="155575"/>
                </a:lnTo>
                <a:lnTo>
                  <a:pt x="10758220" y="166687"/>
                </a:lnTo>
                <a:lnTo>
                  <a:pt x="10818546" y="174625"/>
                </a:lnTo>
                <a:lnTo>
                  <a:pt x="10886808" y="176212"/>
                </a:lnTo>
                <a:lnTo>
                  <a:pt x="10955070" y="174625"/>
                </a:lnTo>
                <a:lnTo>
                  <a:pt x="11015396" y="166687"/>
                </a:lnTo>
                <a:lnTo>
                  <a:pt x="11067782" y="155575"/>
                </a:lnTo>
                <a:lnTo>
                  <a:pt x="11113820" y="141287"/>
                </a:lnTo>
                <a:lnTo>
                  <a:pt x="11155096" y="125412"/>
                </a:lnTo>
                <a:lnTo>
                  <a:pt x="11191608" y="106362"/>
                </a:lnTo>
                <a:lnTo>
                  <a:pt x="11229708" y="87312"/>
                </a:lnTo>
                <a:lnTo>
                  <a:pt x="11267808" y="68262"/>
                </a:lnTo>
                <a:lnTo>
                  <a:pt x="11304320" y="52387"/>
                </a:lnTo>
                <a:lnTo>
                  <a:pt x="11345596" y="36512"/>
                </a:lnTo>
                <a:lnTo>
                  <a:pt x="11391632" y="20637"/>
                </a:lnTo>
                <a:lnTo>
                  <a:pt x="11444020" y="9525"/>
                </a:lnTo>
                <a:lnTo>
                  <a:pt x="11504346" y="3175"/>
                </a:lnTo>
                <a:lnTo>
                  <a:pt x="11572608" y="0"/>
                </a:lnTo>
                <a:lnTo>
                  <a:pt x="11640870" y="3175"/>
                </a:lnTo>
                <a:lnTo>
                  <a:pt x="11701196" y="9525"/>
                </a:lnTo>
                <a:lnTo>
                  <a:pt x="11753582" y="20637"/>
                </a:lnTo>
                <a:lnTo>
                  <a:pt x="11799620" y="36512"/>
                </a:lnTo>
                <a:lnTo>
                  <a:pt x="11840896" y="52387"/>
                </a:lnTo>
                <a:lnTo>
                  <a:pt x="11877408" y="68262"/>
                </a:lnTo>
                <a:lnTo>
                  <a:pt x="11915508" y="87312"/>
                </a:lnTo>
                <a:lnTo>
                  <a:pt x="11953608" y="106362"/>
                </a:lnTo>
                <a:lnTo>
                  <a:pt x="11990120" y="125412"/>
                </a:lnTo>
                <a:lnTo>
                  <a:pt x="12031396" y="141287"/>
                </a:lnTo>
                <a:lnTo>
                  <a:pt x="12077432" y="155575"/>
                </a:lnTo>
                <a:lnTo>
                  <a:pt x="12129820" y="166688"/>
                </a:lnTo>
                <a:lnTo>
                  <a:pt x="12190146" y="174625"/>
                </a:lnTo>
                <a:lnTo>
                  <a:pt x="12191998" y="174668"/>
                </a:lnTo>
                <a:lnTo>
                  <a:pt x="12191998" y="851265"/>
                </a:lnTo>
                <a:lnTo>
                  <a:pt x="0" y="851265"/>
                </a:lnTo>
                <a:lnTo>
                  <a:pt x="0" y="174668"/>
                </a:lnTo>
                <a:lnTo>
                  <a:pt x="1852" y="174625"/>
                </a:lnTo>
                <a:lnTo>
                  <a:pt x="62177" y="166687"/>
                </a:lnTo>
                <a:lnTo>
                  <a:pt x="114564" y="155575"/>
                </a:lnTo>
                <a:lnTo>
                  <a:pt x="160602" y="141287"/>
                </a:lnTo>
                <a:lnTo>
                  <a:pt x="201877" y="125412"/>
                </a:lnTo>
                <a:lnTo>
                  <a:pt x="238389" y="106362"/>
                </a:lnTo>
                <a:lnTo>
                  <a:pt x="276489" y="87312"/>
                </a:lnTo>
                <a:lnTo>
                  <a:pt x="314589" y="68262"/>
                </a:lnTo>
                <a:lnTo>
                  <a:pt x="351102" y="52387"/>
                </a:lnTo>
                <a:lnTo>
                  <a:pt x="392377" y="36512"/>
                </a:lnTo>
                <a:lnTo>
                  <a:pt x="438414" y="20637"/>
                </a:lnTo>
                <a:lnTo>
                  <a:pt x="490802" y="9525"/>
                </a:lnTo>
                <a:lnTo>
                  <a:pt x="551127" y="31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9" name="Video 8">
            <a:hlinkClick r:id="" action="ppaction://media"/>
            <a:extLst>
              <a:ext uri="{FF2B5EF4-FFF2-40B4-BE49-F238E27FC236}">
                <a16:creationId xmlns:a16="http://schemas.microsoft.com/office/drawing/2014/main" id="{152C9775-1FE6-4C15-BF5A-AD8137EAE9FD}"/>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tretch>
            <a:fillRect/>
          </a:stretch>
        </p:blipFill>
        <p:spPr>
          <a:xfrm>
            <a:off x="10477500" y="5143500"/>
            <a:ext cx="1714500" cy="1714500"/>
          </a:xfrm>
          <a:prstGeom prst="rect">
            <a:avLst/>
          </a:prstGeom>
        </p:spPr>
      </p:pic>
    </p:spTree>
    <p:extLst>
      <p:ext uri="{BB962C8B-B14F-4D97-AF65-F5344CB8AC3E}">
        <p14:creationId xmlns:p14="http://schemas.microsoft.com/office/powerpoint/2010/main" val="2907853945"/>
      </p:ext>
    </p:extLst>
  </p:cSld>
  <p:clrMapOvr>
    <a:masterClrMapping/>
  </p:clrMapOvr>
  <mc:AlternateContent xmlns:mc="http://schemas.openxmlformats.org/markup-compatibility/2006">
    <mc:Choice xmlns:p14="http://schemas.microsoft.com/office/powerpoint/2010/main" Requires="p14">
      <p:transition spd="slow" p14:dur="2000" advTm="55359"/>
    </mc:Choice>
    <mc:Fallback>
      <p:transition spd="slow" advTm="553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9DBA3C2-C92B-4CEB-868F-52A62295B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A52723-D7EF-43BB-A3E7-499EE62928D5}"/>
              </a:ext>
            </a:extLst>
          </p:cNvPr>
          <p:cNvSpPr>
            <a:spLocks noGrp="1"/>
          </p:cNvSpPr>
          <p:nvPr>
            <p:ph type="title"/>
          </p:nvPr>
        </p:nvSpPr>
        <p:spPr>
          <a:xfrm>
            <a:off x="761996" y="382385"/>
            <a:ext cx="10668004" cy="751033"/>
          </a:xfrm>
        </p:spPr>
        <p:txBody>
          <a:bodyPr anchor="b">
            <a:normAutofit/>
          </a:bodyPr>
          <a:lstStyle/>
          <a:p>
            <a:pPr algn="ctr"/>
            <a:r>
              <a:rPr lang="en-US" altLang="zh-CN" sz="4400" dirty="0">
                <a:solidFill>
                  <a:schemeClr val="accent4">
                    <a:lumMod val="50000"/>
                  </a:schemeClr>
                </a:solidFill>
              </a:rPr>
              <a:t>References:</a:t>
            </a:r>
            <a:endParaRPr lang="zh-CN" altLang="en-US" sz="4400" dirty="0">
              <a:solidFill>
                <a:schemeClr val="accent4">
                  <a:lumMod val="50000"/>
                </a:schemeClr>
              </a:solidFill>
            </a:endParaRPr>
          </a:p>
        </p:txBody>
      </p:sp>
      <p:sp>
        <p:nvSpPr>
          <p:cNvPr id="3" name="Content Placeholder 2">
            <a:extLst>
              <a:ext uri="{FF2B5EF4-FFF2-40B4-BE49-F238E27FC236}">
                <a16:creationId xmlns:a16="http://schemas.microsoft.com/office/drawing/2014/main" id="{7430D7C7-5659-4C0D-AA68-BF107DE8622A}"/>
              </a:ext>
            </a:extLst>
          </p:cNvPr>
          <p:cNvSpPr>
            <a:spLocks noGrp="1"/>
          </p:cNvSpPr>
          <p:nvPr>
            <p:ph idx="1"/>
          </p:nvPr>
        </p:nvSpPr>
        <p:spPr>
          <a:xfrm>
            <a:off x="761996" y="1226501"/>
            <a:ext cx="10668004" cy="4585482"/>
          </a:xfrm>
        </p:spPr>
        <p:txBody>
          <a:bodyPr>
            <a:normAutofit/>
          </a:bodyPr>
          <a:lstStyle/>
          <a:p>
            <a:pPr>
              <a:lnSpc>
                <a:spcPct val="100000"/>
              </a:lnSpc>
            </a:pPr>
            <a:r>
              <a:rPr lang="en-GB" altLang="zh-CN" dirty="0">
                <a:solidFill>
                  <a:schemeClr val="accent4">
                    <a:lumMod val="50000"/>
                  </a:schemeClr>
                </a:solidFill>
                <a:latin typeface="Arial" panose="020B0604020202020204" pitchFamily="34" charset="0"/>
                <a:cs typeface="Arial" panose="020B0604020202020204" pitchFamily="34" charset="0"/>
              </a:rPr>
              <a:t>Bowen, Tracey &amp; Carl </a:t>
            </a:r>
            <a:r>
              <a:rPr lang="en-GB" altLang="zh-CN" dirty="0" err="1">
                <a:solidFill>
                  <a:schemeClr val="accent4">
                    <a:lumMod val="50000"/>
                  </a:schemeClr>
                </a:solidFill>
                <a:latin typeface="Arial" panose="020B0604020202020204" pitchFamily="34" charset="0"/>
                <a:cs typeface="Arial" panose="020B0604020202020204" pitchFamily="34" charset="0"/>
              </a:rPr>
              <a:t>Whithaus</a:t>
            </a:r>
            <a:r>
              <a:rPr lang="en-GB" altLang="zh-CN" dirty="0">
                <a:solidFill>
                  <a:schemeClr val="accent4">
                    <a:lumMod val="50000"/>
                  </a:schemeClr>
                </a:solidFill>
                <a:latin typeface="Arial" panose="020B0604020202020204" pitchFamily="34" charset="0"/>
                <a:cs typeface="Arial" panose="020B0604020202020204" pitchFamily="34" charset="0"/>
              </a:rPr>
              <a:t> (eds.). (2013). Multimodal Literacies and Emerging Genres. Pittsburgh, PA: University of Pittsburgh Press.</a:t>
            </a:r>
          </a:p>
          <a:p>
            <a:pPr>
              <a:lnSpc>
                <a:spcPct val="100000"/>
              </a:lnSpc>
            </a:pPr>
            <a:r>
              <a:rPr lang="en-GB" altLang="zh-CN" dirty="0">
                <a:solidFill>
                  <a:schemeClr val="accent4">
                    <a:lumMod val="50000"/>
                  </a:schemeClr>
                </a:solidFill>
                <a:latin typeface="Arial" panose="020B0604020202020204" pitchFamily="34" charset="0"/>
                <a:cs typeface="Arial" panose="020B0604020202020204" pitchFamily="34" charset="0"/>
              </a:rPr>
              <a:t>Cope, Bill &amp; Mary </a:t>
            </a:r>
            <a:r>
              <a:rPr lang="en-GB" altLang="zh-CN" dirty="0" err="1">
                <a:solidFill>
                  <a:schemeClr val="accent4">
                    <a:lumMod val="50000"/>
                  </a:schemeClr>
                </a:solidFill>
                <a:latin typeface="Arial" panose="020B0604020202020204" pitchFamily="34" charset="0"/>
                <a:cs typeface="Arial" panose="020B0604020202020204" pitchFamily="34" charset="0"/>
              </a:rPr>
              <a:t>Kalantzis</a:t>
            </a:r>
            <a:r>
              <a:rPr lang="en-GB" altLang="zh-CN" dirty="0">
                <a:solidFill>
                  <a:schemeClr val="accent4">
                    <a:lumMod val="50000"/>
                  </a:schemeClr>
                </a:solidFill>
                <a:latin typeface="Arial" panose="020B0604020202020204" pitchFamily="34" charset="0"/>
                <a:cs typeface="Arial" panose="020B0604020202020204" pitchFamily="34" charset="0"/>
              </a:rPr>
              <a:t>. (2015). ‘The things you do to know: an introduction to the pedagogy of multiliteracies’. In Bill Cope &amp; Mary </a:t>
            </a:r>
            <a:r>
              <a:rPr lang="en-GB" altLang="zh-CN" dirty="0" err="1">
                <a:solidFill>
                  <a:schemeClr val="accent4">
                    <a:lumMod val="50000"/>
                  </a:schemeClr>
                </a:solidFill>
                <a:latin typeface="Arial" panose="020B0604020202020204" pitchFamily="34" charset="0"/>
                <a:cs typeface="Arial" panose="020B0604020202020204" pitchFamily="34" charset="0"/>
              </a:rPr>
              <a:t>Kalantzis</a:t>
            </a:r>
            <a:r>
              <a:rPr lang="en-GB" altLang="zh-CN" dirty="0">
                <a:solidFill>
                  <a:schemeClr val="accent4">
                    <a:lumMod val="50000"/>
                  </a:schemeClr>
                </a:solidFill>
                <a:latin typeface="Arial" panose="020B0604020202020204" pitchFamily="34" charset="0"/>
                <a:cs typeface="Arial" panose="020B0604020202020204" pitchFamily="34" charset="0"/>
              </a:rPr>
              <a:t> (eds.) A Pedagogy of Multiliteracies: Learning by Design. Hampshire: Palgrave Macmillan. pp. 1-36.</a:t>
            </a:r>
          </a:p>
          <a:p>
            <a:pPr>
              <a:lnSpc>
                <a:spcPct val="100000"/>
              </a:lnSpc>
            </a:pPr>
            <a:r>
              <a:rPr lang="en-GB" altLang="zh-CN" dirty="0">
                <a:solidFill>
                  <a:schemeClr val="accent4">
                    <a:lumMod val="50000"/>
                  </a:schemeClr>
                </a:solidFill>
                <a:latin typeface="Arial" panose="020B0604020202020204" pitchFamily="34" charset="0"/>
                <a:cs typeface="Arial" panose="020B0604020202020204" pitchFamily="34" charset="0"/>
              </a:rPr>
              <a:t>Lim, Fei Victor. (2018) ‘Developing a systemic functional approach to teach multimodal literacy’. Functional Linguistics, (5)13: pp. 1-17.  </a:t>
            </a:r>
          </a:p>
          <a:p>
            <a:pPr>
              <a:lnSpc>
                <a:spcPct val="100000"/>
              </a:lnSpc>
            </a:pPr>
            <a:r>
              <a:rPr lang="en-GB" altLang="zh-CN" dirty="0">
                <a:solidFill>
                  <a:schemeClr val="accent4">
                    <a:lumMod val="50000"/>
                  </a:schemeClr>
                </a:solidFill>
                <a:latin typeface="Arial" panose="020B0604020202020204" pitchFamily="34" charset="0"/>
                <a:cs typeface="Arial" panose="020B0604020202020204" pitchFamily="34" charset="0"/>
              </a:rPr>
              <a:t>New London Group. (1996). ‘A pedagogy of multiliteracies: designing social futures’. Harvard Educational Review. (1): pp. 60-92.</a:t>
            </a:r>
          </a:p>
          <a:p>
            <a:pPr>
              <a:lnSpc>
                <a:spcPct val="100000"/>
              </a:lnSpc>
            </a:pPr>
            <a:r>
              <a:rPr lang="en-GB" altLang="zh-CN" dirty="0">
                <a:solidFill>
                  <a:schemeClr val="accent4">
                    <a:lumMod val="50000"/>
                  </a:schemeClr>
                </a:solidFill>
                <a:latin typeface="Arial" panose="020B0604020202020204" pitchFamily="34" charset="0"/>
                <a:cs typeface="Arial" panose="020B0604020202020204" pitchFamily="34" charset="0"/>
              </a:rPr>
              <a:t>Warner, Chantelle &amp; Beatrice Dupuy. (2018). ‘Moving toward multiliteracies in foreign language teaching: Past and present perspectives and beyond’. Foreign Language Annals. pp.1–13. https://doi.org/10.1111/flan.12316</a:t>
            </a:r>
          </a:p>
          <a:p>
            <a:pPr>
              <a:lnSpc>
                <a:spcPct val="100000"/>
              </a:lnSpc>
            </a:pPr>
            <a:endParaRPr lang="zh-CN" altLang="en-US" sz="1500" dirty="0"/>
          </a:p>
        </p:txBody>
      </p:sp>
      <p:sp>
        <p:nvSpPr>
          <p:cNvPr id="19" name="Freeform: Shape 18">
            <a:extLst>
              <a:ext uri="{FF2B5EF4-FFF2-40B4-BE49-F238E27FC236}">
                <a16:creationId xmlns:a16="http://schemas.microsoft.com/office/drawing/2014/main" id="{0A5C11C9-65D2-491A-A266-6ADBD2CB44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06736"/>
            <a:ext cx="12191998" cy="851265"/>
          </a:xfrm>
          <a:custGeom>
            <a:avLst/>
            <a:gdLst>
              <a:gd name="connsiteX0" fmla="*/ 619389 w 12191998"/>
              <a:gd name="connsiteY0" fmla="*/ 0 h 851265"/>
              <a:gd name="connsiteX1" fmla="*/ 687652 w 12191998"/>
              <a:gd name="connsiteY1" fmla="*/ 3175 h 851265"/>
              <a:gd name="connsiteX2" fmla="*/ 747977 w 12191998"/>
              <a:gd name="connsiteY2" fmla="*/ 9525 h 851265"/>
              <a:gd name="connsiteX3" fmla="*/ 800364 w 12191998"/>
              <a:gd name="connsiteY3" fmla="*/ 20637 h 851265"/>
              <a:gd name="connsiteX4" fmla="*/ 846402 w 12191998"/>
              <a:gd name="connsiteY4" fmla="*/ 36512 h 851265"/>
              <a:gd name="connsiteX5" fmla="*/ 887677 w 12191998"/>
              <a:gd name="connsiteY5" fmla="*/ 52387 h 851265"/>
              <a:gd name="connsiteX6" fmla="*/ 924189 w 12191998"/>
              <a:gd name="connsiteY6" fmla="*/ 68262 h 851265"/>
              <a:gd name="connsiteX7" fmla="*/ 962289 w 12191998"/>
              <a:gd name="connsiteY7" fmla="*/ 87312 h 851265"/>
              <a:gd name="connsiteX8" fmla="*/ 1000389 w 12191998"/>
              <a:gd name="connsiteY8" fmla="*/ 106362 h 851265"/>
              <a:gd name="connsiteX9" fmla="*/ 1036902 w 12191998"/>
              <a:gd name="connsiteY9" fmla="*/ 125412 h 851265"/>
              <a:gd name="connsiteX10" fmla="*/ 1078177 w 12191998"/>
              <a:gd name="connsiteY10" fmla="*/ 141287 h 851265"/>
              <a:gd name="connsiteX11" fmla="*/ 1124214 w 12191998"/>
              <a:gd name="connsiteY11" fmla="*/ 155575 h 851265"/>
              <a:gd name="connsiteX12" fmla="*/ 1176602 w 12191998"/>
              <a:gd name="connsiteY12" fmla="*/ 166687 h 851265"/>
              <a:gd name="connsiteX13" fmla="*/ 1236927 w 12191998"/>
              <a:gd name="connsiteY13" fmla="*/ 174625 h 851265"/>
              <a:gd name="connsiteX14" fmla="*/ 1305189 w 12191998"/>
              <a:gd name="connsiteY14" fmla="*/ 176212 h 851265"/>
              <a:gd name="connsiteX15" fmla="*/ 1373452 w 12191998"/>
              <a:gd name="connsiteY15" fmla="*/ 174625 h 851265"/>
              <a:gd name="connsiteX16" fmla="*/ 1433777 w 12191998"/>
              <a:gd name="connsiteY16" fmla="*/ 166687 h 851265"/>
              <a:gd name="connsiteX17" fmla="*/ 1486164 w 12191998"/>
              <a:gd name="connsiteY17" fmla="*/ 155575 h 851265"/>
              <a:gd name="connsiteX18" fmla="*/ 1532202 w 12191998"/>
              <a:gd name="connsiteY18" fmla="*/ 141287 h 851265"/>
              <a:gd name="connsiteX19" fmla="*/ 1573477 w 12191998"/>
              <a:gd name="connsiteY19" fmla="*/ 125412 h 851265"/>
              <a:gd name="connsiteX20" fmla="*/ 1609989 w 12191998"/>
              <a:gd name="connsiteY20" fmla="*/ 106362 h 851265"/>
              <a:gd name="connsiteX21" fmla="*/ 1648089 w 12191998"/>
              <a:gd name="connsiteY21" fmla="*/ 87312 h 851265"/>
              <a:gd name="connsiteX22" fmla="*/ 1686189 w 12191998"/>
              <a:gd name="connsiteY22" fmla="*/ 68262 h 851265"/>
              <a:gd name="connsiteX23" fmla="*/ 1722702 w 12191998"/>
              <a:gd name="connsiteY23" fmla="*/ 52387 h 851265"/>
              <a:gd name="connsiteX24" fmla="*/ 1763977 w 12191998"/>
              <a:gd name="connsiteY24" fmla="*/ 36512 h 851265"/>
              <a:gd name="connsiteX25" fmla="*/ 1810014 w 12191998"/>
              <a:gd name="connsiteY25" fmla="*/ 20637 h 851265"/>
              <a:gd name="connsiteX26" fmla="*/ 1862402 w 12191998"/>
              <a:gd name="connsiteY26" fmla="*/ 9525 h 851265"/>
              <a:gd name="connsiteX27" fmla="*/ 1922727 w 12191998"/>
              <a:gd name="connsiteY27" fmla="*/ 3175 h 851265"/>
              <a:gd name="connsiteX28" fmla="*/ 1990989 w 12191998"/>
              <a:gd name="connsiteY28" fmla="*/ 0 h 851265"/>
              <a:gd name="connsiteX29" fmla="*/ 2059252 w 12191998"/>
              <a:gd name="connsiteY29" fmla="*/ 3175 h 851265"/>
              <a:gd name="connsiteX30" fmla="*/ 2119577 w 12191998"/>
              <a:gd name="connsiteY30" fmla="*/ 9525 h 851265"/>
              <a:gd name="connsiteX31" fmla="*/ 2171964 w 12191998"/>
              <a:gd name="connsiteY31" fmla="*/ 20637 h 851265"/>
              <a:gd name="connsiteX32" fmla="*/ 2218002 w 12191998"/>
              <a:gd name="connsiteY32" fmla="*/ 36512 h 851265"/>
              <a:gd name="connsiteX33" fmla="*/ 2259277 w 12191998"/>
              <a:gd name="connsiteY33" fmla="*/ 52387 h 851265"/>
              <a:gd name="connsiteX34" fmla="*/ 2295789 w 12191998"/>
              <a:gd name="connsiteY34" fmla="*/ 68262 h 851265"/>
              <a:gd name="connsiteX35" fmla="*/ 2333889 w 12191998"/>
              <a:gd name="connsiteY35" fmla="*/ 87312 h 851265"/>
              <a:gd name="connsiteX36" fmla="*/ 2371989 w 12191998"/>
              <a:gd name="connsiteY36" fmla="*/ 106362 h 851265"/>
              <a:gd name="connsiteX37" fmla="*/ 2408502 w 12191998"/>
              <a:gd name="connsiteY37" fmla="*/ 125412 h 851265"/>
              <a:gd name="connsiteX38" fmla="*/ 2449777 w 12191998"/>
              <a:gd name="connsiteY38" fmla="*/ 141287 h 851265"/>
              <a:gd name="connsiteX39" fmla="*/ 2495814 w 12191998"/>
              <a:gd name="connsiteY39" fmla="*/ 155575 h 851265"/>
              <a:gd name="connsiteX40" fmla="*/ 2548202 w 12191998"/>
              <a:gd name="connsiteY40" fmla="*/ 166687 h 851265"/>
              <a:gd name="connsiteX41" fmla="*/ 2608527 w 12191998"/>
              <a:gd name="connsiteY41" fmla="*/ 174625 h 851265"/>
              <a:gd name="connsiteX42" fmla="*/ 2676789 w 12191998"/>
              <a:gd name="connsiteY42" fmla="*/ 176212 h 851265"/>
              <a:gd name="connsiteX43" fmla="*/ 2745052 w 12191998"/>
              <a:gd name="connsiteY43" fmla="*/ 174625 h 851265"/>
              <a:gd name="connsiteX44" fmla="*/ 2805377 w 12191998"/>
              <a:gd name="connsiteY44" fmla="*/ 166687 h 851265"/>
              <a:gd name="connsiteX45" fmla="*/ 2857764 w 12191998"/>
              <a:gd name="connsiteY45" fmla="*/ 155575 h 851265"/>
              <a:gd name="connsiteX46" fmla="*/ 2903802 w 12191998"/>
              <a:gd name="connsiteY46" fmla="*/ 141287 h 851265"/>
              <a:gd name="connsiteX47" fmla="*/ 2945077 w 12191998"/>
              <a:gd name="connsiteY47" fmla="*/ 125412 h 851265"/>
              <a:gd name="connsiteX48" fmla="*/ 2981589 w 12191998"/>
              <a:gd name="connsiteY48" fmla="*/ 106362 h 851265"/>
              <a:gd name="connsiteX49" fmla="*/ 3019689 w 12191998"/>
              <a:gd name="connsiteY49" fmla="*/ 87312 h 851265"/>
              <a:gd name="connsiteX50" fmla="*/ 3057789 w 12191998"/>
              <a:gd name="connsiteY50" fmla="*/ 68262 h 851265"/>
              <a:gd name="connsiteX51" fmla="*/ 3094302 w 12191998"/>
              <a:gd name="connsiteY51" fmla="*/ 52387 h 851265"/>
              <a:gd name="connsiteX52" fmla="*/ 3135577 w 12191998"/>
              <a:gd name="connsiteY52" fmla="*/ 36512 h 851265"/>
              <a:gd name="connsiteX53" fmla="*/ 3181614 w 12191998"/>
              <a:gd name="connsiteY53" fmla="*/ 20637 h 851265"/>
              <a:gd name="connsiteX54" fmla="*/ 3234002 w 12191998"/>
              <a:gd name="connsiteY54" fmla="*/ 9525 h 851265"/>
              <a:gd name="connsiteX55" fmla="*/ 3294327 w 12191998"/>
              <a:gd name="connsiteY55" fmla="*/ 3175 h 851265"/>
              <a:gd name="connsiteX56" fmla="*/ 3361002 w 12191998"/>
              <a:gd name="connsiteY56" fmla="*/ 0 h 851265"/>
              <a:gd name="connsiteX57" fmla="*/ 3430852 w 12191998"/>
              <a:gd name="connsiteY57" fmla="*/ 3175 h 851265"/>
              <a:gd name="connsiteX58" fmla="*/ 3491177 w 12191998"/>
              <a:gd name="connsiteY58" fmla="*/ 9525 h 851265"/>
              <a:gd name="connsiteX59" fmla="*/ 3543564 w 12191998"/>
              <a:gd name="connsiteY59" fmla="*/ 20637 h 851265"/>
              <a:gd name="connsiteX60" fmla="*/ 3589602 w 12191998"/>
              <a:gd name="connsiteY60" fmla="*/ 36512 h 851265"/>
              <a:gd name="connsiteX61" fmla="*/ 3630877 w 12191998"/>
              <a:gd name="connsiteY61" fmla="*/ 52387 h 851265"/>
              <a:gd name="connsiteX62" fmla="*/ 3667389 w 12191998"/>
              <a:gd name="connsiteY62" fmla="*/ 68262 h 851265"/>
              <a:gd name="connsiteX63" fmla="*/ 3705489 w 12191998"/>
              <a:gd name="connsiteY63" fmla="*/ 87312 h 851265"/>
              <a:gd name="connsiteX64" fmla="*/ 3743589 w 12191998"/>
              <a:gd name="connsiteY64" fmla="*/ 106362 h 851265"/>
              <a:gd name="connsiteX65" fmla="*/ 3780102 w 12191998"/>
              <a:gd name="connsiteY65" fmla="*/ 125412 h 851265"/>
              <a:gd name="connsiteX66" fmla="*/ 3821377 w 12191998"/>
              <a:gd name="connsiteY66" fmla="*/ 141287 h 851265"/>
              <a:gd name="connsiteX67" fmla="*/ 3867414 w 12191998"/>
              <a:gd name="connsiteY67" fmla="*/ 155575 h 851265"/>
              <a:gd name="connsiteX68" fmla="*/ 3919802 w 12191998"/>
              <a:gd name="connsiteY68" fmla="*/ 166687 h 851265"/>
              <a:gd name="connsiteX69" fmla="*/ 3980127 w 12191998"/>
              <a:gd name="connsiteY69" fmla="*/ 174625 h 851265"/>
              <a:gd name="connsiteX70" fmla="*/ 4048389 w 12191998"/>
              <a:gd name="connsiteY70" fmla="*/ 176212 h 851265"/>
              <a:gd name="connsiteX71" fmla="*/ 4116652 w 12191998"/>
              <a:gd name="connsiteY71" fmla="*/ 174625 h 851265"/>
              <a:gd name="connsiteX72" fmla="*/ 4176977 w 12191998"/>
              <a:gd name="connsiteY72" fmla="*/ 166687 h 851265"/>
              <a:gd name="connsiteX73" fmla="*/ 4229364 w 12191998"/>
              <a:gd name="connsiteY73" fmla="*/ 155575 h 851265"/>
              <a:gd name="connsiteX74" fmla="*/ 4275402 w 12191998"/>
              <a:gd name="connsiteY74" fmla="*/ 141287 h 851265"/>
              <a:gd name="connsiteX75" fmla="*/ 4316677 w 12191998"/>
              <a:gd name="connsiteY75" fmla="*/ 125412 h 851265"/>
              <a:gd name="connsiteX76" fmla="*/ 4353189 w 12191998"/>
              <a:gd name="connsiteY76" fmla="*/ 106362 h 851265"/>
              <a:gd name="connsiteX77" fmla="*/ 4429389 w 12191998"/>
              <a:gd name="connsiteY77" fmla="*/ 68262 h 851265"/>
              <a:gd name="connsiteX78" fmla="*/ 4465902 w 12191998"/>
              <a:gd name="connsiteY78" fmla="*/ 52387 h 851265"/>
              <a:gd name="connsiteX79" fmla="*/ 4507177 w 12191998"/>
              <a:gd name="connsiteY79" fmla="*/ 36512 h 851265"/>
              <a:gd name="connsiteX80" fmla="*/ 4553216 w 12191998"/>
              <a:gd name="connsiteY80" fmla="*/ 20637 h 851265"/>
              <a:gd name="connsiteX81" fmla="*/ 4605602 w 12191998"/>
              <a:gd name="connsiteY81" fmla="*/ 9525 h 851265"/>
              <a:gd name="connsiteX82" fmla="*/ 4665928 w 12191998"/>
              <a:gd name="connsiteY82" fmla="*/ 3175 h 851265"/>
              <a:gd name="connsiteX83" fmla="*/ 4734189 w 12191998"/>
              <a:gd name="connsiteY83" fmla="*/ 0 h 851265"/>
              <a:gd name="connsiteX84" fmla="*/ 4802453 w 12191998"/>
              <a:gd name="connsiteY84" fmla="*/ 3175 h 851265"/>
              <a:gd name="connsiteX85" fmla="*/ 4862777 w 12191998"/>
              <a:gd name="connsiteY85" fmla="*/ 9525 h 851265"/>
              <a:gd name="connsiteX86" fmla="*/ 4915165 w 12191998"/>
              <a:gd name="connsiteY86" fmla="*/ 20637 h 851265"/>
              <a:gd name="connsiteX87" fmla="*/ 4961202 w 12191998"/>
              <a:gd name="connsiteY87" fmla="*/ 36512 h 851265"/>
              <a:gd name="connsiteX88" fmla="*/ 5002478 w 12191998"/>
              <a:gd name="connsiteY88" fmla="*/ 52387 h 851265"/>
              <a:gd name="connsiteX89" fmla="*/ 5038989 w 12191998"/>
              <a:gd name="connsiteY89" fmla="*/ 68262 h 851265"/>
              <a:gd name="connsiteX90" fmla="*/ 5077091 w 12191998"/>
              <a:gd name="connsiteY90" fmla="*/ 87312 h 851265"/>
              <a:gd name="connsiteX91" fmla="*/ 5115189 w 12191998"/>
              <a:gd name="connsiteY91" fmla="*/ 106362 h 851265"/>
              <a:gd name="connsiteX92" fmla="*/ 5151702 w 12191998"/>
              <a:gd name="connsiteY92" fmla="*/ 125412 h 851265"/>
              <a:gd name="connsiteX93" fmla="*/ 5192978 w 12191998"/>
              <a:gd name="connsiteY93" fmla="*/ 141287 h 851265"/>
              <a:gd name="connsiteX94" fmla="*/ 5239014 w 12191998"/>
              <a:gd name="connsiteY94" fmla="*/ 155575 h 851265"/>
              <a:gd name="connsiteX95" fmla="*/ 5291401 w 12191998"/>
              <a:gd name="connsiteY95" fmla="*/ 166687 h 851265"/>
              <a:gd name="connsiteX96" fmla="*/ 5351727 w 12191998"/>
              <a:gd name="connsiteY96" fmla="*/ 174625 h 851265"/>
              <a:gd name="connsiteX97" fmla="*/ 5410199 w 12191998"/>
              <a:gd name="connsiteY97" fmla="*/ 175985 h 851265"/>
              <a:gd name="connsiteX98" fmla="*/ 5468671 w 12191998"/>
              <a:gd name="connsiteY98" fmla="*/ 174625 h 851265"/>
              <a:gd name="connsiteX99" fmla="*/ 5528996 w 12191998"/>
              <a:gd name="connsiteY99" fmla="*/ 166687 h 851265"/>
              <a:gd name="connsiteX100" fmla="*/ 5581383 w 12191998"/>
              <a:gd name="connsiteY100" fmla="*/ 155575 h 851265"/>
              <a:gd name="connsiteX101" fmla="*/ 5627421 w 12191998"/>
              <a:gd name="connsiteY101" fmla="*/ 141287 h 851265"/>
              <a:gd name="connsiteX102" fmla="*/ 5668696 w 12191998"/>
              <a:gd name="connsiteY102" fmla="*/ 125412 h 851265"/>
              <a:gd name="connsiteX103" fmla="*/ 5705210 w 12191998"/>
              <a:gd name="connsiteY103" fmla="*/ 106362 h 851265"/>
              <a:gd name="connsiteX104" fmla="*/ 5743308 w 12191998"/>
              <a:gd name="connsiteY104" fmla="*/ 87312 h 851265"/>
              <a:gd name="connsiteX105" fmla="*/ 5781408 w 12191998"/>
              <a:gd name="connsiteY105" fmla="*/ 68262 h 851265"/>
              <a:gd name="connsiteX106" fmla="*/ 5817921 w 12191998"/>
              <a:gd name="connsiteY106" fmla="*/ 52387 h 851265"/>
              <a:gd name="connsiteX107" fmla="*/ 5859196 w 12191998"/>
              <a:gd name="connsiteY107" fmla="*/ 36512 h 851265"/>
              <a:gd name="connsiteX108" fmla="*/ 5905234 w 12191998"/>
              <a:gd name="connsiteY108" fmla="*/ 20637 h 851265"/>
              <a:gd name="connsiteX109" fmla="*/ 5957621 w 12191998"/>
              <a:gd name="connsiteY109" fmla="*/ 9525 h 851265"/>
              <a:gd name="connsiteX110" fmla="*/ 6017948 w 12191998"/>
              <a:gd name="connsiteY110" fmla="*/ 3175 h 851265"/>
              <a:gd name="connsiteX111" fmla="*/ 6086210 w 12191998"/>
              <a:gd name="connsiteY111" fmla="*/ 0 h 851265"/>
              <a:gd name="connsiteX112" fmla="*/ 6095999 w 12191998"/>
              <a:gd name="connsiteY112" fmla="*/ 455 h 851265"/>
              <a:gd name="connsiteX113" fmla="*/ 6105789 w 12191998"/>
              <a:gd name="connsiteY113" fmla="*/ 0 h 851265"/>
              <a:gd name="connsiteX114" fmla="*/ 6174052 w 12191998"/>
              <a:gd name="connsiteY114" fmla="*/ 3175 h 851265"/>
              <a:gd name="connsiteX115" fmla="*/ 6234377 w 12191998"/>
              <a:gd name="connsiteY115" fmla="*/ 9525 h 851265"/>
              <a:gd name="connsiteX116" fmla="*/ 6286764 w 12191998"/>
              <a:gd name="connsiteY116" fmla="*/ 20637 h 851265"/>
              <a:gd name="connsiteX117" fmla="*/ 6332802 w 12191998"/>
              <a:gd name="connsiteY117" fmla="*/ 36512 h 851265"/>
              <a:gd name="connsiteX118" fmla="*/ 6374077 w 12191998"/>
              <a:gd name="connsiteY118" fmla="*/ 52387 h 851265"/>
              <a:gd name="connsiteX119" fmla="*/ 6410589 w 12191998"/>
              <a:gd name="connsiteY119" fmla="*/ 68262 h 851265"/>
              <a:gd name="connsiteX120" fmla="*/ 6448689 w 12191998"/>
              <a:gd name="connsiteY120" fmla="*/ 87312 h 851265"/>
              <a:gd name="connsiteX121" fmla="*/ 6486789 w 12191998"/>
              <a:gd name="connsiteY121" fmla="*/ 106362 h 851265"/>
              <a:gd name="connsiteX122" fmla="*/ 6523302 w 12191998"/>
              <a:gd name="connsiteY122" fmla="*/ 125412 h 851265"/>
              <a:gd name="connsiteX123" fmla="*/ 6564577 w 12191998"/>
              <a:gd name="connsiteY123" fmla="*/ 141287 h 851265"/>
              <a:gd name="connsiteX124" fmla="*/ 6610614 w 12191998"/>
              <a:gd name="connsiteY124" fmla="*/ 155575 h 851265"/>
              <a:gd name="connsiteX125" fmla="*/ 6663002 w 12191998"/>
              <a:gd name="connsiteY125" fmla="*/ 166687 h 851265"/>
              <a:gd name="connsiteX126" fmla="*/ 6723327 w 12191998"/>
              <a:gd name="connsiteY126" fmla="*/ 174625 h 851265"/>
              <a:gd name="connsiteX127" fmla="*/ 6781799 w 12191998"/>
              <a:gd name="connsiteY127" fmla="*/ 175985 h 851265"/>
              <a:gd name="connsiteX128" fmla="*/ 6840271 w 12191998"/>
              <a:gd name="connsiteY128" fmla="*/ 174625 h 851265"/>
              <a:gd name="connsiteX129" fmla="*/ 6900596 w 12191998"/>
              <a:gd name="connsiteY129" fmla="*/ 166687 h 851265"/>
              <a:gd name="connsiteX130" fmla="*/ 6952983 w 12191998"/>
              <a:gd name="connsiteY130" fmla="*/ 155575 h 851265"/>
              <a:gd name="connsiteX131" fmla="*/ 6999021 w 12191998"/>
              <a:gd name="connsiteY131" fmla="*/ 141287 h 851265"/>
              <a:gd name="connsiteX132" fmla="*/ 7040296 w 12191998"/>
              <a:gd name="connsiteY132" fmla="*/ 125412 h 851265"/>
              <a:gd name="connsiteX133" fmla="*/ 7076808 w 12191998"/>
              <a:gd name="connsiteY133" fmla="*/ 106362 h 851265"/>
              <a:gd name="connsiteX134" fmla="*/ 7114908 w 12191998"/>
              <a:gd name="connsiteY134" fmla="*/ 87312 h 851265"/>
              <a:gd name="connsiteX135" fmla="*/ 7153008 w 12191998"/>
              <a:gd name="connsiteY135" fmla="*/ 68262 h 851265"/>
              <a:gd name="connsiteX136" fmla="*/ 7189521 w 12191998"/>
              <a:gd name="connsiteY136" fmla="*/ 52387 h 851265"/>
              <a:gd name="connsiteX137" fmla="*/ 7230796 w 12191998"/>
              <a:gd name="connsiteY137" fmla="*/ 36512 h 851265"/>
              <a:gd name="connsiteX138" fmla="*/ 7276833 w 12191998"/>
              <a:gd name="connsiteY138" fmla="*/ 20637 h 851265"/>
              <a:gd name="connsiteX139" fmla="*/ 7329221 w 12191998"/>
              <a:gd name="connsiteY139" fmla="*/ 9525 h 851265"/>
              <a:gd name="connsiteX140" fmla="*/ 7389546 w 12191998"/>
              <a:gd name="connsiteY140" fmla="*/ 3175 h 851265"/>
              <a:gd name="connsiteX141" fmla="*/ 7457808 w 12191998"/>
              <a:gd name="connsiteY141" fmla="*/ 0 h 851265"/>
              <a:gd name="connsiteX142" fmla="*/ 7526071 w 12191998"/>
              <a:gd name="connsiteY142" fmla="*/ 3175 h 851265"/>
              <a:gd name="connsiteX143" fmla="*/ 7586396 w 12191998"/>
              <a:gd name="connsiteY143" fmla="*/ 9525 h 851265"/>
              <a:gd name="connsiteX144" fmla="*/ 7638783 w 12191998"/>
              <a:gd name="connsiteY144" fmla="*/ 20637 h 851265"/>
              <a:gd name="connsiteX145" fmla="*/ 7684821 w 12191998"/>
              <a:gd name="connsiteY145" fmla="*/ 36512 h 851265"/>
              <a:gd name="connsiteX146" fmla="*/ 7726096 w 12191998"/>
              <a:gd name="connsiteY146" fmla="*/ 52387 h 851265"/>
              <a:gd name="connsiteX147" fmla="*/ 7762608 w 12191998"/>
              <a:gd name="connsiteY147" fmla="*/ 68262 h 851265"/>
              <a:gd name="connsiteX148" fmla="*/ 7800708 w 12191998"/>
              <a:gd name="connsiteY148" fmla="*/ 87312 h 851265"/>
              <a:gd name="connsiteX149" fmla="*/ 7838808 w 12191998"/>
              <a:gd name="connsiteY149" fmla="*/ 106362 h 851265"/>
              <a:gd name="connsiteX150" fmla="*/ 7875321 w 12191998"/>
              <a:gd name="connsiteY150" fmla="*/ 125412 h 851265"/>
              <a:gd name="connsiteX151" fmla="*/ 7916596 w 12191998"/>
              <a:gd name="connsiteY151" fmla="*/ 141287 h 851265"/>
              <a:gd name="connsiteX152" fmla="*/ 7962633 w 12191998"/>
              <a:gd name="connsiteY152" fmla="*/ 155575 h 851265"/>
              <a:gd name="connsiteX153" fmla="*/ 8015021 w 12191998"/>
              <a:gd name="connsiteY153" fmla="*/ 166687 h 851265"/>
              <a:gd name="connsiteX154" fmla="*/ 8075346 w 12191998"/>
              <a:gd name="connsiteY154" fmla="*/ 174625 h 851265"/>
              <a:gd name="connsiteX155" fmla="*/ 8143608 w 12191998"/>
              <a:gd name="connsiteY155" fmla="*/ 176212 h 851265"/>
              <a:gd name="connsiteX156" fmla="*/ 8211871 w 12191998"/>
              <a:gd name="connsiteY156" fmla="*/ 174625 h 851265"/>
              <a:gd name="connsiteX157" fmla="*/ 8272196 w 12191998"/>
              <a:gd name="connsiteY157" fmla="*/ 166687 h 851265"/>
              <a:gd name="connsiteX158" fmla="*/ 8324583 w 12191998"/>
              <a:gd name="connsiteY158" fmla="*/ 155575 h 851265"/>
              <a:gd name="connsiteX159" fmla="*/ 8370621 w 12191998"/>
              <a:gd name="connsiteY159" fmla="*/ 141287 h 851265"/>
              <a:gd name="connsiteX160" fmla="*/ 8411896 w 12191998"/>
              <a:gd name="connsiteY160" fmla="*/ 125412 h 851265"/>
              <a:gd name="connsiteX161" fmla="*/ 8448408 w 12191998"/>
              <a:gd name="connsiteY161" fmla="*/ 106362 h 851265"/>
              <a:gd name="connsiteX162" fmla="*/ 8486508 w 12191998"/>
              <a:gd name="connsiteY162" fmla="*/ 87312 h 851265"/>
              <a:gd name="connsiteX163" fmla="*/ 8524608 w 12191998"/>
              <a:gd name="connsiteY163" fmla="*/ 68262 h 851265"/>
              <a:gd name="connsiteX164" fmla="*/ 8561120 w 12191998"/>
              <a:gd name="connsiteY164" fmla="*/ 52387 h 851265"/>
              <a:gd name="connsiteX165" fmla="*/ 8602396 w 12191998"/>
              <a:gd name="connsiteY165" fmla="*/ 36512 h 851265"/>
              <a:gd name="connsiteX166" fmla="*/ 8648432 w 12191998"/>
              <a:gd name="connsiteY166" fmla="*/ 20637 h 851265"/>
              <a:gd name="connsiteX167" fmla="*/ 8700820 w 12191998"/>
              <a:gd name="connsiteY167" fmla="*/ 9525 h 851265"/>
              <a:gd name="connsiteX168" fmla="*/ 8761146 w 12191998"/>
              <a:gd name="connsiteY168" fmla="*/ 3175 h 851265"/>
              <a:gd name="connsiteX169" fmla="*/ 8827820 w 12191998"/>
              <a:gd name="connsiteY169" fmla="*/ 0 h 851265"/>
              <a:gd name="connsiteX170" fmla="*/ 8897670 w 12191998"/>
              <a:gd name="connsiteY170" fmla="*/ 3175 h 851265"/>
              <a:gd name="connsiteX171" fmla="*/ 8957996 w 12191998"/>
              <a:gd name="connsiteY171" fmla="*/ 9525 h 851265"/>
              <a:gd name="connsiteX172" fmla="*/ 9010382 w 12191998"/>
              <a:gd name="connsiteY172" fmla="*/ 20637 h 851265"/>
              <a:gd name="connsiteX173" fmla="*/ 9056420 w 12191998"/>
              <a:gd name="connsiteY173" fmla="*/ 36512 h 851265"/>
              <a:gd name="connsiteX174" fmla="*/ 9097696 w 12191998"/>
              <a:gd name="connsiteY174" fmla="*/ 52387 h 851265"/>
              <a:gd name="connsiteX175" fmla="*/ 9134208 w 12191998"/>
              <a:gd name="connsiteY175" fmla="*/ 68262 h 851265"/>
              <a:gd name="connsiteX176" fmla="*/ 9172308 w 12191998"/>
              <a:gd name="connsiteY176" fmla="*/ 87312 h 851265"/>
              <a:gd name="connsiteX177" fmla="*/ 9210408 w 12191998"/>
              <a:gd name="connsiteY177" fmla="*/ 106362 h 851265"/>
              <a:gd name="connsiteX178" fmla="*/ 9246920 w 12191998"/>
              <a:gd name="connsiteY178" fmla="*/ 125412 h 851265"/>
              <a:gd name="connsiteX179" fmla="*/ 9288196 w 12191998"/>
              <a:gd name="connsiteY179" fmla="*/ 141287 h 851265"/>
              <a:gd name="connsiteX180" fmla="*/ 9334232 w 12191998"/>
              <a:gd name="connsiteY180" fmla="*/ 155575 h 851265"/>
              <a:gd name="connsiteX181" fmla="*/ 9386620 w 12191998"/>
              <a:gd name="connsiteY181" fmla="*/ 166687 h 851265"/>
              <a:gd name="connsiteX182" fmla="*/ 9446946 w 12191998"/>
              <a:gd name="connsiteY182" fmla="*/ 174625 h 851265"/>
              <a:gd name="connsiteX183" fmla="*/ 9515208 w 12191998"/>
              <a:gd name="connsiteY183" fmla="*/ 176212 h 851265"/>
              <a:gd name="connsiteX184" fmla="*/ 9583470 w 12191998"/>
              <a:gd name="connsiteY184" fmla="*/ 174625 h 851265"/>
              <a:gd name="connsiteX185" fmla="*/ 9643796 w 12191998"/>
              <a:gd name="connsiteY185" fmla="*/ 166687 h 851265"/>
              <a:gd name="connsiteX186" fmla="*/ 9696182 w 12191998"/>
              <a:gd name="connsiteY186" fmla="*/ 155575 h 851265"/>
              <a:gd name="connsiteX187" fmla="*/ 9742220 w 12191998"/>
              <a:gd name="connsiteY187" fmla="*/ 141287 h 851265"/>
              <a:gd name="connsiteX188" fmla="*/ 9783496 w 12191998"/>
              <a:gd name="connsiteY188" fmla="*/ 125412 h 851265"/>
              <a:gd name="connsiteX189" fmla="*/ 9820008 w 12191998"/>
              <a:gd name="connsiteY189" fmla="*/ 106362 h 851265"/>
              <a:gd name="connsiteX190" fmla="*/ 9896208 w 12191998"/>
              <a:gd name="connsiteY190" fmla="*/ 68262 h 851265"/>
              <a:gd name="connsiteX191" fmla="*/ 9932720 w 12191998"/>
              <a:gd name="connsiteY191" fmla="*/ 52387 h 851265"/>
              <a:gd name="connsiteX192" fmla="*/ 9973996 w 12191998"/>
              <a:gd name="connsiteY192" fmla="*/ 36512 h 851265"/>
              <a:gd name="connsiteX193" fmla="*/ 10020032 w 12191998"/>
              <a:gd name="connsiteY193" fmla="*/ 20637 h 851265"/>
              <a:gd name="connsiteX194" fmla="*/ 10072420 w 12191998"/>
              <a:gd name="connsiteY194" fmla="*/ 9525 h 851265"/>
              <a:gd name="connsiteX195" fmla="*/ 10132746 w 12191998"/>
              <a:gd name="connsiteY195" fmla="*/ 3175 h 851265"/>
              <a:gd name="connsiteX196" fmla="*/ 10201008 w 12191998"/>
              <a:gd name="connsiteY196" fmla="*/ 0 h 851265"/>
              <a:gd name="connsiteX197" fmla="*/ 10269270 w 12191998"/>
              <a:gd name="connsiteY197" fmla="*/ 3175 h 851265"/>
              <a:gd name="connsiteX198" fmla="*/ 10329596 w 12191998"/>
              <a:gd name="connsiteY198" fmla="*/ 9525 h 851265"/>
              <a:gd name="connsiteX199" fmla="*/ 10381982 w 12191998"/>
              <a:gd name="connsiteY199" fmla="*/ 20637 h 851265"/>
              <a:gd name="connsiteX200" fmla="*/ 10428020 w 12191998"/>
              <a:gd name="connsiteY200" fmla="*/ 36512 h 851265"/>
              <a:gd name="connsiteX201" fmla="*/ 10469296 w 12191998"/>
              <a:gd name="connsiteY201" fmla="*/ 52387 h 851265"/>
              <a:gd name="connsiteX202" fmla="*/ 10505808 w 12191998"/>
              <a:gd name="connsiteY202" fmla="*/ 68262 h 851265"/>
              <a:gd name="connsiteX203" fmla="*/ 10543908 w 12191998"/>
              <a:gd name="connsiteY203" fmla="*/ 87312 h 851265"/>
              <a:gd name="connsiteX204" fmla="*/ 10582008 w 12191998"/>
              <a:gd name="connsiteY204" fmla="*/ 106362 h 851265"/>
              <a:gd name="connsiteX205" fmla="*/ 10618520 w 12191998"/>
              <a:gd name="connsiteY205" fmla="*/ 125412 h 851265"/>
              <a:gd name="connsiteX206" fmla="*/ 10659796 w 12191998"/>
              <a:gd name="connsiteY206" fmla="*/ 141287 h 851265"/>
              <a:gd name="connsiteX207" fmla="*/ 10705832 w 12191998"/>
              <a:gd name="connsiteY207" fmla="*/ 155575 h 851265"/>
              <a:gd name="connsiteX208" fmla="*/ 10758220 w 12191998"/>
              <a:gd name="connsiteY208" fmla="*/ 166687 h 851265"/>
              <a:gd name="connsiteX209" fmla="*/ 10818546 w 12191998"/>
              <a:gd name="connsiteY209" fmla="*/ 174625 h 851265"/>
              <a:gd name="connsiteX210" fmla="*/ 10886808 w 12191998"/>
              <a:gd name="connsiteY210" fmla="*/ 176212 h 851265"/>
              <a:gd name="connsiteX211" fmla="*/ 10955070 w 12191998"/>
              <a:gd name="connsiteY211" fmla="*/ 174625 h 851265"/>
              <a:gd name="connsiteX212" fmla="*/ 11015396 w 12191998"/>
              <a:gd name="connsiteY212" fmla="*/ 166687 h 851265"/>
              <a:gd name="connsiteX213" fmla="*/ 11067782 w 12191998"/>
              <a:gd name="connsiteY213" fmla="*/ 155575 h 851265"/>
              <a:gd name="connsiteX214" fmla="*/ 11113820 w 12191998"/>
              <a:gd name="connsiteY214" fmla="*/ 141287 h 851265"/>
              <a:gd name="connsiteX215" fmla="*/ 11155096 w 12191998"/>
              <a:gd name="connsiteY215" fmla="*/ 125412 h 851265"/>
              <a:gd name="connsiteX216" fmla="*/ 11191608 w 12191998"/>
              <a:gd name="connsiteY216" fmla="*/ 106362 h 851265"/>
              <a:gd name="connsiteX217" fmla="*/ 11229708 w 12191998"/>
              <a:gd name="connsiteY217" fmla="*/ 87312 h 851265"/>
              <a:gd name="connsiteX218" fmla="*/ 11267808 w 12191998"/>
              <a:gd name="connsiteY218" fmla="*/ 68262 h 851265"/>
              <a:gd name="connsiteX219" fmla="*/ 11304320 w 12191998"/>
              <a:gd name="connsiteY219" fmla="*/ 52387 h 851265"/>
              <a:gd name="connsiteX220" fmla="*/ 11345596 w 12191998"/>
              <a:gd name="connsiteY220" fmla="*/ 36512 h 851265"/>
              <a:gd name="connsiteX221" fmla="*/ 11391632 w 12191998"/>
              <a:gd name="connsiteY221" fmla="*/ 20637 h 851265"/>
              <a:gd name="connsiteX222" fmla="*/ 11444020 w 12191998"/>
              <a:gd name="connsiteY222" fmla="*/ 9525 h 851265"/>
              <a:gd name="connsiteX223" fmla="*/ 11504346 w 12191998"/>
              <a:gd name="connsiteY223" fmla="*/ 3175 h 851265"/>
              <a:gd name="connsiteX224" fmla="*/ 11572608 w 12191998"/>
              <a:gd name="connsiteY224" fmla="*/ 0 h 851265"/>
              <a:gd name="connsiteX225" fmla="*/ 11640870 w 12191998"/>
              <a:gd name="connsiteY225" fmla="*/ 3175 h 851265"/>
              <a:gd name="connsiteX226" fmla="*/ 11701196 w 12191998"/>
              <a:gd name="connsiteY226" fmla="*/ 9525 h 851265"/>
              <a:gd name="connsiteX227" fmla="*/ 11753582 w 12191998"/>
              <a:gd name="connsiteY227" fmla="*/ 20637 h 851265"/>
              <a:gd name="connsiteX228" fmla="*/ 11799620 w 12191998"/>
              <a:gd name="connsiteY228" fmla="*/ 36512 h 851265"/>
              <a:gd name="connsiteX229" fmla="*/ 11840896 w 12191998"/>
              <a:gd name="connsiteY229" fmla="*/ 52387 h 851265"/>
              <a:gd name="connsiteX230" fmla="*/ 11877408 w 12191998"/>
              <a:gd name="connsiteY230" fmla="*/ 68262 h 851265"/>
              <a:gd name="connsiteX231" fmla="*/ 11915508 w 12191998"/>
              <a:gd name="connsiteY231" fmla="*/ 87312 h 851265"/>
              <a:gd name="connsiteX232" fmla="*/ 11953608 w 12191998"/>
              <a:gd name="connsiteY232" fmla="*/ 106362 h 851265"/>
              <a:gd name="connsiteX233" fmla="*/ 11990120 w 12191998"/>
              <a:gd name="connsiteY233" fmla="*/ 125412 h 851265"/>
              <a:gd name="connsiteX234" fmla="*/ 12031396 w 12191998"/>
              <a:gd name="connsiteY234" fmla="*/ 141287 h 851265"/>
              <a:gd name="connsiteX235" fmla="*/ 12077432 w 12191998"/>
              <a:gd name="connsiteY235" fmla="*/ 155575 h 851265"/>
              <a:gd name="connsiteX236" fmla="*/ 12129820 w 12191998"/>
              <a:gd name="connsiteY236" fmla="*/ 166688 h 851265"/>
              <a:gd name="connsiteX237" fmla="*/ 12190146 w 12191998"/>
              <a:gd name="connsiteY237" fmla="*/ 174625 h 851265"/>
              <a:gd name="connsiteX238" fmla="*/ 12191998 w 12191998"/>
              <a:gd name="connsiteY238" fmla="*/ 174668 h 851265"/>
              <a:gd name="connsiteX239" fmla="*/ 12191998 w 12191998"/>
              <a:gd name="connsiteY239" fmla="*/ 851265 h 851265"/>
              <a:gd name="connsiteX240" fmla="*/ 0 w 12191998"/>
              <a:gd name="connsiteY240" fmla="*/ 851265 h 851265"/>
              <a:gd name="connsiteX241" fmla="*/ 0 w 12191998"/>
              <a:gd name="connsiteY241" fmla="*/ 174668 h 851265"/>
              <a:gd name="connsiteX242" fmla="*/ 1852 w 12191998"/>
              <a:gd name="connsiteY242" fmla="*/ 174625 h 851265"/>
              <a:gd name="connsiteX243" fmla="*/ 62177 w 12191998"/>
              <a:gd name="connsiteY243" fmla="*/ 166687 h 851265"/>
              <a:gd name="connsiteX244" fmla="*/ 114564 w 12191998"/>
              <a:gd name="connsiteY244" fmla="*/ 155575 h 851265"/>
              <a:gd name="connsiteX245" fmla="*/ 160602 w 12191998"/>
              <a:gd name="connsiteY245" fmla="*/ 141287 h 851265"/>
              <a:gd name="connsiteX246" fmla="*/ 201877 w 12191998"/>
              <a:gd name="connsiteY246" fmla="*/ 125412 h 851265"/>
              <a:gd name="connsiteX247" fmla="*/ 238389 w 12191998"/>
              <a:gd name="connsiteY247" fmla="*/ 106362 h 851265"/>
              <a:gd name="connsiteX248" fmla="*/ 276489 w 12191998"/>
              <a:gd name="connsiteY248" fmla="*/ 87312 h 851265"/>
              <a:gd name="connsiteX249" fmla="*/ 314589 w 12191998"/>
              <a:gd name="connsiteY249" fmla="*/ 68262 h 851265"/>
              <a:gd name="connsiteX250" fmla="*/ 351102 w 12191998"/>
              <a:gd name="connsiteY250" fmla="*/ 52387 h 851265"/>
              <a:gd name="connsiteX251" fmla="*/ 392377 w 12191998"/>
              <a:gd name="connsiteY251" fmla="*/ 36512 h 851265"/>
              <a:gd name="connsiteX252" fmla="*/ 438414 w 12191998"/>
              <a:gd name="connsiteY252" fmla="*/ 20637 h 851265"/>
              <a:gd name="connsiteX253" fmla="*/ 490802 w 12191998"/>
              <a:gd name="connsiteY253" fmla="*/ 9525 h 851265"/>
              <a:gd name="connsiteX254" fmla="*/ 551127 w 12191998"/>
              <a:gd name="connsiteY254" fmla="*/ 3175 h 851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Lst>
            <a:rect l="l" t="t" r="r" b="b"/>
            <a:pathLst>
              <a:path w="12191998" h="851265">
                <a:moveTo>
                  <a:pt x="619389" y="0"/>
                </a:moveTo>
                <a:lnTo>
                  <a:pt x="687652" y="3175"/>
                </a:lnTo>
                <a:lnTo>
                  <a:pt x="747977" y="9525"/>
                </a:lnTo>
                <a:lnTo>
                  <a:pt x="800364" y="20637"/>
                </a:lnTo>
                <a:lnTo>
                  <a:pt x="846402" y="36512"/>
                </a:lnTo>
                <a:lnTo>
                  <a:pt x="887677" y="52387"/>
                </a:lnTo>
                <a:lnTo>
                  <a:pt x="924189" y="68262"/>
                </a:lnTo>
                <a:lnTo>
                  <a:pt x="962289" y="87312"/>
                </a:lnTo>
                <a:lnTo>
                  <a:pt x="1000389" y="106362"/>
                </a:lnTo>
                <a:lnTo>
                  <a:pt x="1036902" y="125412"/>
                </a:lnTo>
                <a:lnTo>
                  <a:pt x="1078177" y="141287"/>
                </a:lnTo>
                <a:lnTo>
                  <a:pt x="1124214" y="155575"/>
                </a:lnTo>
                <a:lnTo>
                  <a:pt x="1176602" y="166687"/>
                </a:lnTo>
                <a:lnTo>
                  <a:pt x="1236927" y="174625"/>
                </a:lnTo>
                <a:lnTo>
                  <a:pt x="1305189" y="176212"/>
                </a:lnTo>
                <a:lnTo>
                  <a:pt x="1373452" y="174625"/>
                </a:lnTo>
                <a:lnTo>
                  <a:pt x="1433777" y="166687"/>
                </a:lnTo>
                <a:lnTo>
                  <a:pt x="1486164" y="155575"/>
                </a:lnTo>
                <a:lnTo>
                  <a:pt x="1532202" y="141287"/>
                </a:lnTo>
                <a:lnTo>
                  <a:pt x="1573477" y="125412"/>
                </a:lnTo>
                <a:lnTo>
                  <a:pt x="1609989" y="106362"/>
                </a:lnTo>
                <a:lnTo>
                  <a:pt x="1648089" y="87312"/>
                </a:lnTo>
                <a:lnTo>
                  <a:pt x="1686189" y="68262"/>
                </a:lnTo>
                <a:lnTo>
                  <a:pt x="1722702" y="52387"/>
                </a:lnTo>
                <a:lnTo>
                  <a:pt x="1763977" y="36512"/>
                </a:lnTo>
                <a:lnTo>
                  <a:pt x="1810014" y="20637"/>
                </a:lnTo>
                <a:lnTo>
                  <a:pt x="1862402" y="9525"/>
                </a:lnTo>
                <a:lnTo>
                  <a:pt x="1922727" y="3175"/>
                </a:lnTo>
                <a:lnTo>
                  <a:pt x="1990989" y="0"/>
                </a:lnTo>
                <a:lnTo>
                  <a:pt x="2059252" y="3175"/>
                </a:lnTo>
                <a:lnTo>
                  <a:pt x="2119577" y="9525"/>
                </a:lnTo>
                <a:lnTo>
                  <a:pt x="2171964" y="20637"/>
                </a:lnTo>
                <a:lnTo>
                  <a:pt x="2218002" y="36512"/>
                </a:lnTo>
                <a:lnTo>
                  <a:pt x="2259277" y="52387"/>
                </a:lnTo>
                <a:lnTo>
                  <a:pt x="2295789" y="68262"/>
                </a:lnTo>
                <a:lnTo>
                  <a:pt x="2333889" y="87312"/>
                </a:lnTo>
                <a:lnTo>
                  <a:pt x="2371989" y="106362"/>
                </a:lnTo>
                <a:lnTo>
                  <a:pt x="2408502" y="125412"/>
                </a:lnTo>
                <a:lnTo>
                  <a:pt x="2449777" y="141287"/>
                </a:lnTo>
                <a:lnTo>
                  <a:pt x="2495814" y="155575"/>
                </a:lnTo>
                <a:lnTo>
                  <a:pt x="2548202" y="166687"/>
                </a:lnTo>
                <a:lnTo>
                  <a:pt x="2608527" y="174625"/>
                </a:lnTo>
                <a:lnTo>
                  <a:pt x="2676789" y="176212"/>
                </a:lnTo>
                <a:lnTo>
                  <a:pt x="2745052" y="174625"/>
                </a:lnTo>
                <a:lnTo>
                  <a:pt x="2805377" y="166687"/>
                </a:lnTo>
                <a:lnTo>
                  <a:pt x="2857764" y="155575"/>
                </a:lnTo>
                <a:lnTo>
                  <a:pt x="2903802" y="141287"/>
                </a:lnTo>
                <a:lnTo>
                  <a:pt x="2945077" y="125412"/>
                </a:lnTo>
                <a:lnTo>
                  <a:pt x="2981589" y="106362"/>
                </a:lnTo>
                <a:lnTo>
                  <a:pt x="3019689" y="87312"/>
                </a:lnTo>
                <a:lnTo>
                  <a:pt x="3057789" y="68262"/>
                </a:lnTo>
                <a:lnTo>
                  <a:pt x="3094302" y="52387"/>
                </a:lnTo>
                <a:lnTo>
                  <a:pt x="3135577" y="36512"/>
                </a:lnTo>
                <a:lnTo>
                  <a:pt x="3181614" y="20637"/>
                </a:lnTo>
                <a:lnTo>
                  <a:pt x="3234002" y="9525"/>
                </a:lnTo>
                <a:lnTo>
                  <a:pt x="3294327" y="3175"/>
                </a:lnTo>
                <a:lnTo>
                  <a:pt x="3361002" y="0"/>
                </a:lnTo>
                <a:lnTo>
                  <a:pt x="3430852" y="3175"/>
                </a:lnTo>
                <a:lnTo>
                  <a:pt x="3491177" y="9525"/>
                </a:lnTo>
                <a:lnTo>
                  <a:pt x="3543564" y="20637"/>
                </a:lnTo>
                <a:lnTo>
                  <a:pt x="3589602" y="36512"/>
                </a:lnTo>
                <a:lnTo>
                  <a:pt x="3630877" y="52387"/>
                </a:lnTo>
                <a:lnTo>
                  <a:pt x="3667389" y="68262"/>
                </a:lnTo>
                <a:lnTo>
                  <a:pt x="3705489" y="87312"/>
                </a:lnTo>
                <a:lnTo>
                  <a:pt x="3743589" y="106362"/>
                </a:lnTo>
                <a:lnTo>
                  <a:pt x="3780102" y="125412"/>
                </a:lnTo>
                <a:lnTo>
                  <a:pt x="3821377" y="141287"/>
                </a:lnTo>
                <a:lnTo>
                  <a:pt x="3867414" y="155575"/>
                </a:lnTo>
                <a:lnTo>
                  <a:pt x="3919802" y="166687"/>
                </a:lnTo>
                <a:lnTo>
                  <a:pt x="3980127" y="174625"/>
                </a:lnTo>
                <a:lnTo>
                  <a:pt x="4048389" y="176212"/>
                </a:lnTo>
                <a:lnTo>
                  <a:pt x="4116652" y="174625"/>
                </a:lnTo>
                <a:lnTo>
                  <a:pt x="4176977" y="166687"/>
                </a:lnTo>
                <a:lnTo>
                  <a:pt x="4229364" y="155575"/>
                </a:lnTo>
                <a:lnTo>
                  <a:pt x="4275402" y="141287"/>
                </a:lnTo>
                <a:lnTo>
                  <a:pt x="4316677" y="125412"/>
                </a:lnTo>
                <a:lnTo>
                  <a:pt x="4353189" y="106362"/>
                </a:lnTo>
                <a:lnTo>
                  <a:pt x="4429389" y="68262"/>
                </a:lnTo>
                <a:lnTo>
                  <a:pt x="4465902" y="52387"/>
                </a:lnTo>
                <a:lnTo>
                  <a:pt x="4507177" y="36512"/>
                </a:lnTo>
                <a:lnTo>
                  <a:pt x="4553216" y="20637"/>
                </a:lnTo>
                <a:lnTo>
                  <a:pt x="4605602" y="9525"/>
                </a:lnTo>
                <a:lnTo>
                  <a:pt x="4665928" y="3175"/>
                </a:lnTo>
                <a:lnTo>
                  <a:pt x="4734189" y="0"/>
                </a:lnTo>
                <a:lnTo>
                  <a:pt x="4802453" y="3175"/>
                </a:lnTo>
                <a:lnTo>
                  <a:pt x="4862777" y="9525"/>
                </a:lnTo>
                <a:lnTo>
                  <a:pt x="4915165" y="20637"/>
                </a:lnTo>
                <a:lnTo>
                  <a:pt x="4961202" y="36512"/>
                </a:lnTo>
                <a:lnTo>
                  <a:pt x="5002478" y="52387"/>
                </a:lnTo>
                <a:lnTo>
                  <a:pt x="5038989" y="68262"/>
                </a:lnTo>
                <a:lnTo>
                  <a:pt x="5077091" y="87312"/>
                </a:lnTo>
                <a:lnTo>
                  <a:pt x="5115189" y="106362"/>
                </a:lnTo>
                <a:lnTo>
                  <a:pt x="5151702" y="125412"/>
                </a:lnTo>
                <a:lnTo>
                  <a:pt x="5192978" y="141287"/>
                </a:lnTo>
                <a:lnTo>
                  <a:pt x="5239014" y="155575"/>
                </a:lnTo>
                <a:lnTo>
                  <a:pt x="5291401" y="166687"/>
                </a:lnTo>
                <a:lnTo>
                  <a:pt x="5351727" y="174625"/>
                </a:lnTo>
                <a:lnTo>
                  <a:pt x="5410199" y="175985"/>
                </a:lnTo>
                <a:lnTo>
                  <a:pt x="5468671" y="174625"/>
                </a:lnTo>
                <a:lnTo>
                  <a:pt x="5528996" y="166687"/>
                </a:lnTo>
                <a:lnTo>
                  <a:pt x="5581383" y="155575"/>
                </a:lnTo>
                <a:lnTo>
                  <a:pt x="5627421" y="141287"/>
                </a:lnTo>
                <a:lnTo>
                  <a:pt x="5668696" y="125412"/>
                </a:lnTo>
                <a:lnTo>
                  <a:pt x="5705210" y="106362"/>
                </a:lnTo>
                <a:lnTo>
                  <a:pt x="5743308" y="87312"/>
                </a:lnTo>
                <a:lnTo>
                  <a:pt x="5781408" y="68262"/>
                </a:lnTo>
                <a:lnTo>
                  <a:pt x="5817921" y="52387"/>
                </a:lnTo>
                <a:lnTo>
                  <a:pt x="5859196" y="36512"/>
                </a:lnTo>
                <a:lnTo>
                  <a:pt x="5905234" y="20637"/>
                </a:lnTo>
                <a:lnTo>
                  <a:pt x="5957621" y="9525"/>
                </a:lnTo>
                <a:lnTo>
                  <a:pt x="6017948" y="3175"/>
                </a:lnTo>
                <a:lnTo>
                  <a:pt x="6086210" y="0"/>
                </a:lnTo>
                <a:lnTo>
                  <a:pt x="6095999" y="455"/>
                </a:lnTo>
                <a:lnTo>
                  <a:pt x="6105789" y="0"/>
                </a:lnTo>
                <a:lnTo>
                  <a:pt x="6174052" y="3175"/>
                </a:lnTo>
                <a:lnTo>
                  <a:pt x="6234377" y="9525"/>
                </a:lnTo>
                <a:lnTo>
                  <a:pt x="6286764" y="20637"/>
                </a:lnTo>
                <a:lnTo>
                  <a:pt x="6332802" y="36512"/>
                </a:lnTo>
                <a:lnTo>
                  <a:pt x="6374077" y="52387"/>
                </a:lnTo>
                <a:lnTo>
                  <a:pt x="6410589" y="68262"/>
                </a:lnTo>
                <a:lnTo>
                  <a:pt x="6448689" y="87312"/>
                </a:lnTo>
                <a:lnTo>
                  <a:pt x="6486789" y="106362"/>
                </a:lnTo>
                <a:lnTo>
                  <a:pt x="6523302" y="125412"/>
                </a:lnTo>
                <a:lnTo>
                  <a:pt x="6564577" y="141287"/>
                </a:lnTo>
                <a:lnTo>
                  <a:pt x="6610614" y="155575"/>
                </a:lnTo>
                <a:lnTo>
                  <a:pt x="6663002" y="166687"/>
                </a:lnTo>
                <a:lnTo>
                  <a:pt x="6723327" y="174625"/>
                </a:lnTo>
                <a:lnTo>
                  <a:pt x="6781799" y="175985"/>
                </a:lnTo>
                <a:lnTo>
                  <a:pt x="6840271" y="174625"/>
                </a:lnTo>
                <a:lnTo>
                  <a:pt x="6900596" y="166687"/>
                </a:lnTo>
                <a:lnTo>
                  <a:pt x="6952983" y="155575"/>
                </a:lnTo>
                <a:lnTo>
                  <a:pt x="6999021" y="141287"/>
                </a:lnTo>
                <a:lnTo>
                  <a:pt x="7040296" y="125412"/>
                </a:lnTo>
                <a:lnTo>
                  <a:pt x="7076808" y="106362"/>
                </a:lnTo>
                <a:lnTo>
                  <a:pt x="7114908" y="87312"/>
                </a:lnTo>
                <a:lnTo>
                  <a:pt x="7153008" y="68262"/>
                </a:lnTo>
                <a:lnTo>
                  <a:pt x="7189521" y="52387"/>
                </a:lnTo>
                <a:lnTo>
                  <a:pt x="7230796" y="36512"/>
                </a:lnTo>
                <a:lnTo>
                  <a:pt x="7276833" y="20637"/>
                </a:lnTo>
                <a:lnTo>
                  <a:pt x="7329221" y="9525"/>
                </a:lnTo>
                <a:lnTo>
                  <a:pt x="7389546" y="3175"/>
                </a:lnTo>
                <a:lnTo>
                  <a:pt x="7457808" y="0"/>
                </a:lnTo>
                <a:lnTo>
                  <a:pt x="7526071" y="3175"/>
                </a:lnTo>
                <a:lnTo>
                  <a:pt x="7586396" y="9525"/>
                </a:lnTo>
                <a:lnTo>
                  <a:pt x="7638783" y="20637"/>
                </a:lnTo>
                <a:lnTo>
                  <a:pt x="7684821" y="36512"/>
                </a:lnTo>
                <a:lnTo>
                  <a:pt x="7726096" y="52387"/>
                </a:lnTo>
                <a:lnTo>
                  <a:pt x="7762608" y="68262"/>
                </a:lnTo>
                <a:lnTo>
                  <a:pt x="7800708" y="87312"/>
                </a:lnTo>
                <a:lnTo>
                  <a:pt x="7838808" y="106362"/>
                </a:lnTo>
                <a:lnTo>
                  <a:pt x="7875321" y="125412"/>
                </a:lnTo>
                <a:lnTo>
                  <a:pt x="7916596" y="141287"/>
                </a:lnTo>
                <a:lnTo>
                  <a:pt x="7962633" y="155575"/>
                </a:lnTo>
                <a:lnTo>
                  <a:pt x="8015021" y="166687"/>
                </a:lnTo>
                <a:lnTo>
                  <a:pt x="8075346" y="174625"/>
                </a:lnTo>
                <a:lnTo>
                  <a:pt x="8143608" y="176212"/>
                </a:lnTo>
                <a:lnTo>
                  <a:pt x="8211871" y="174625"/>
                </a:lnTo>
                <a:lnTo>
                  <a:pt x="8272196" y="166687"/>
                </a:lnTo>
                <a:lnTo>
                  <a:pt x="8324583" y="155575"/>
                </a:lnTo>
                <a:lnTo>
                  <a:pt x="8370621" y="141287"/>
                </a:lnTo>
                <a:lnTo>
                  <a:pt x="8411896" y="125412"/>
                </a:lnTo>
                <a:lnTo>
                  <a:pt x="8448408" y="106362"/>
                </a:lnTo>
                <a:lnTo>
                  <a:pt x="8486508" y="87312"/>
                </a:lnTo>
                <a:lnTo>
                  <a:pt x="8524608" y="68262"/>
                </a:lnTo>
                <a:lnTo>
                  <a:pt x="8561120" y="52387"/>
                </a:lnTo>
                <a:lnTo>
                  <a:pt x="8602396" y="36512"/>
                </a:lnTo>
                <a:lnTo>
                  <a:pt x="8648432" y="20637"/>
                </a:lnTo>
                <a:lnTo>
                  <a:pt x="8700820" y="9525"/>
                </a:lnTo>
                <a:lnTo>
                  <a:pt x="8761146" y="3175"/>
                </a:lnTo>
                <a:lnTo>
                  <a:pt x="8827820" y="0"/>
                </a:lnTo>
                <a:lnTo>
                  <a:pt x="8897670" y="3175"/>
                </a:lnTo>
                <a:lnTo>
                  <a:pt x="8957996" y="9525"/>
                </a:lnTo>
                <a:lnTo>
                  <a:pt x="9010382" y="20637"/>
                </a:lnTo>
                <a:lnTo>
                  <a:pt x="9056420" y="36512"/>
                </a:lnTo>
                <a:lnTo>
                  <a:pt x="9097696" y="52387"/>
                </a:lnTo>
                <a:lnTo>
                  <a:pt x="9134208" y="68262"/>
                </a:lnTo>
                <a:lnTo>
                  <a:pt x="9172308" y="87312"/>
                </a:lnTo>
                <a:lnTo>
                  <a:pt x="9210408" y="106362"/>
                </a:lnTo>
                <a:lnTo>
                  <a:pt x="9246920" y="125412"/>
                </a:lnTo>
                <a:lnTo>
                  <a:pt x="9288196" y="141287"/>
                </a:lnTo>
                <a:lnTo>
                  <a:pt x="9334232" y="155575"/>
                </a:lnTo>
                <a:lnTo>
                  <a:pt x="9386620" y="166687"/>
                </a:lnTo>
                <a:lnTo>
                  <a:pt x="9446946" y="174625"/>
                </a:lnTo>
                <a:lnTo>
                  <a:pt x="9515208" y="176212"/>
                </a:lnTo>
                <a:lnTo>
                  <a:pt x="9583470" y="174625"/>
                </a:lnTo>
                <a:lnTo>
                  <a:pt x="9643796" y="166687"/>
                </a:lnTo>
                <a:lnTo>
                  <a:pt x="9696182" y="155575"/>
                </a:lnTo>
                <a:lnTo>
                  <a:pt x="9742220" y="141287"/>
                </a:lnTo>
                <a:lnTo>
                  <a:pt x="9783496" y="125412"/>
                </a:lnTo>
                <a:lnTo>
                  <a:pt x="9820008" y="106362"/>
                </a:lnTo>
                <a:lnTo>
                  <a:pt x="9896208" y="68262"/>
                </a:lnTo>
                <a:lnTo>
                  <a:pt x="9932720" y="52387"/>
                </a:lnTo>
                <a:lnTo>
                  <a:pt x="9973996" y="36512"/>
                </a:lnTo>
                <a:lnTo>
                  <a:pt x="10020032" y="20637"/>
                </a:lnTo>
                <a:lnTo>
                  <a:pt x="10072420" y="9525"/>
                </a:lnTo>
                <a:lnTo>
                  <a:pt x="10132746" y="3175"/>
                </a:lnTo>
                <a:lnTo>
                  <a:pt x="10201008" y="0"/>
                </a:lnTo>
                <a:lnTo>
                  <a:pt x="10269270" y="3175"/>
                </a:lnTo>
                <a:lnTo>
                  <a:pt x="10329596" y="9525"/>
                </a:lnTo>
                <a:lnTo>
                  <a:pt x="10381982" y="20637"/>
                </a:lnTo>
                <a:lnTo>
                  <a:pt x="10428020" y="36512"/>
                </a:lnTo>
                <a:lnTo>
                  <a:pt x="10469296" y="52387"/>
                </a:lnTo>
                <a:lnTo>
                  <a:pt x="10505808" y="68262"/>
                </a:lnTo>
                <a:lnTo>
                  <a:pt x="10543908" y="87312"/>
                </a:lnTo>
                <a:lnTo>
                  <a:pt x="10582008" y="106362"/>
                </a:lnTo>
                <a:lnTo>
                  <a:pt x="10618520" y="125412"/>
                </a:lnTo>
                <a:lnTo>
                  <a:pt x="10659796" y="141287"/>
                </a:lnTo>
                <a:lnTo>
                  <a:pt x="10705832" y="155575"/>
                </a:lnTo>
                <a:lnTo>
                  <a:pt x="10758220" y="166687"/>
                </a:lnTo>
                <a:lnTo>
                  <a:pt x="10818546" y="174625"/>
                </a:lnTo>
                <a:lnTo>
                  <a:pt x="10886808" y="176212"/>
                </a:lnTo>
                <a:lnTo>
                  <a:pt x="10955070" y="174625"/>
                </a:lnTo>
                <a:lnTo>
                  <a:pt x="11015396" y="166687"/>
                </a:lnTo>
                <a:lnTo>
                  <a:pt x="11067782" y="155575"/>
                </a:lnTo>
                <a:lnTo>
                  <a:pt x="11113820" y="141287"/>
                </a:lnTo>
                <a:lnTo>
                  <a:pt x="11155096" y="125412"/>
                </a:lnTo>
                <a:lnTo>
                  <a:pt x="11191608" y="106362"/>
                </a:lnTo>
                <a:lnTo>
                  <a:pt x="11229708" y="87312"/>
                </a:lnTo>
                <a:lnTo>
                  <a:pt x="11267808" y="68262"/>
                </a:lnTo>
                <a:lnTo>
                  <a:pt x="11304320" y="52387"/>
                </a:lnTo>
                <a:lnTo>
                  <a:pt x="11345596" y="36512"/>
                </a:lnTo>
                <a:lnTo>
                  <a:pt x="11391632" y="20637"/>
                </a:lnTo>
                <a:lnTo>
                  <a:pt x="11444020" y="9525"/>
                </a:lnTo>
                <a:lnTo>
                  <a:pt x="11504346" y="3175"/>
                </a:lnTo>
                <a:lnTo>
                  <a:pt x="11572608" y="0"/>
                </a:lnTo>
                <a:lnTo>
                  <a:pt x="11640870" y="3175"/>
                </a:lnTo>
                <a:lnTo>
                  <a:pt x="11701196" y="9525"/>
                </a:lnTo>
                <a:lnTo>
                  <a:pt x="11753582" y="20637"/>
                </a:lnTo>
                <a:lnTo>
                  <a:pt x="11799620" y="36512"/>
                </a:lnTo>
                <a:lnTo>
                  <a:pt x="11840896" y="52387"/>
                </a:lnTo>
                <a:lnTo>
                  <a:pt x="11877408" y="68262"/>
                </a:lnTo>
                <a:lnTo>
                  <a:pt x="11915508" y="87312"/>
                </a:lnTo>
                <a:lnTo>
                  <a:pt x="11953608" y="106362"/>
                </a:lnTo>
                <a:lnTo>
                  <a:pt x="11990120" y="125412"/>
                </a:lnTo>
                <a:lnTo>
                  <a:pt x="12031396" y="141287"/>
                </a:lnTo>
                <a:lnTo>
                  <a:pt x="12077432" y="155575"/>
                </a:lnTo>
                <a:lnTo>
                  <a:pt x="12129820" y="166688"/>
                </a:lnTo>
                <a:lnTo>
                  <a:pt x="12190146" y="174625"/>
                </a:lnTo>
                <a:lnTo>
                  <a:pt x="12191998" y="174668"/>
                </a:lnTo>
                <a:lnTo>
                  <a:pt x="12191998" y="851265"/>
                </a:lnTo>
                <a:lnTo>
                  <a:pt x="0" y="851265"/>
                </a:lnTo>
                <a:lnTo>
                  <a:pt x="0" y="174668"/>
                </a:lnTo>
                <a:lnTo>
                  <a:pt x="1852" y="174625"/>
                </a:lnTo>
                <a:lnTo>
                  <a:pt x="62177" y="166687"/>
                </a:lnTo>
                <a:lnTo>
                  <a:pt x="114564" y="155575"/>
                </a:lnTo>
                <a:lnTo>
                  <a:pt x="160602" y="141287"/>
                </a:lnTo>
                <a:lnTo>
                  <a:pt x="201877" y="125412"/>
                </a:lnTo>
                <a:lnTo>
                  <a:pt x="238389" y="106362"/>
                </a:lnTo>
                <a:lnTo>
                  <a:pt x="276489" y="87312"/>
                </a:lnTo>
                <a:lnTo>
                  <a:pt x="314589" y="68262"/>
                </a:lnTo>
                <a:lnTo>
                  <a:pt x="351102" y="52387"/>
                </a:lnTo>
                <a:lnTo>
                  <a:pt x="392377" y="36512"/>
                </a:lnTo>
                <a:lnTo>
                  <a:pt x="438414" y="20637"/>
                </a:lnTo>
                <a:lnTo>
                  <a:pt x="490802" y="9525"/>
                </a:lnTo>
                <a:lnTo>
                  <a:pt x="551127" y="3175"/>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Video 5">
            <a:hlinkClick r:id="" action="ppaction://media"/>
            <a:extLst>
              <a:ext uri="{FF2B5EF4-FFF2-40B4-BE49-F238E27FC236}">
                <a16:creationId xmlns:a16="http://schemas.microsoft.com/office/drawing/2014/main" id="{93158200-078D-4B4D-810C-2CD1B0BBD81F}"/>
              </a:ext>
            </a:extLst>
          </p:cNvPr>
          <p:cNvPicPr>
            <a:picLocks noChangeAspect="1"/>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tretch>
            <a:fillRect/>
          </a:stretch>
        </p:blipFill>
        <p:spPr>
          <a:xfrm>
            <a:off x="10477500" y="5143500"/>
            <a:ext cx="1714500" cy="1714500"/>
          </a:xfrm>
          <a:prstGeom prst="rect">
            <a:avLst/>
          </a:prstGeom>
        </p:spPr>
      </p:pic>
    </p:spTree>
    <p:extLst>
      <p:ext uri="{BB962C8B-B14F-4D97-AF65-F5344CB8AC3E}">
        <p14:creationId xmlns:p14="http://schemas.microsoft.com/office/powerpoint/2010/main" val="1019512668"/>
      </p:ext>
    </p:extLst>
  </p:cSld>
  <p:clrMapOvr>
    <a:masterClrMapping/>
  </p:clrMapOvr>
  <mc:AlternateContent xmlns:mc="http://schemas.openxmlformats.org/markup-compatibility/2006">
    <mc:Choice xmlns:p14="http://schemas.microsoft.com/office/powerpoint/2010/main" Requires="p14">
      <p:transition spd="slow" p14:dur="2000" advTm="6676"/>
    </mc:Choice>
    <mc:Fallback>
      <p:transition spd="slow" advTm="66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theme/theme1.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docProps/app.xml><?xml version="1.0" encoding="utf-8"?>
<Properties xmlns="http://schemas.openxmlformats.org/officeDocument/2006/extended-properties" xmlns:vt="http://schemas.openxmlformats.org/officeDocument/2006/docPropsVTypes">
  <TotalTime>38</TotalTime>
  <Words>484</Words>
  <Application>Microsoft Office PowerPoint</Application>
  <PresentationFormat>Widescreen</PresentationFormat>
  <Paragraphs>33</Paragraphs>
  <Slides>6</Slides>
  <Notes>0</Notes>
  <HiddenSlides>0</HiddenSlides>
  <MMClips>6</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Gill Sans MT</vt:lpstr>
      <vt:lpstr>Impact</vt:lpstr>
      <vt:lpstr>Wingdings</vt:lpstr>
      <vt:lpstr>Badge</vt:lpstr>
      <vt:lpstr>PowerPoint Presentation</vt:lpstr>
      <vt:lpstr>Aim</vt:lpstr>
      <vt:lpstr>Rationale and main concepts</vt:lpstr>
      <vt:lpstr>Evidence for analysis</vt:lpstr>
      <vt:lpstr>Setting and Methods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Xiao Chen (1904593)</dc:creator>
  <cp:lastModifiedBy>xiao chen</cp:lastModifiedBy>
  <cp:revision>5</cp:revision>
  <dcterms:created xsi:type="dcterms:W3CDTF">2020-04-22T21:41:03Z</dcterms:created>
  <dcterms:modified xsi:type="dcterms:W3CDTF">2020-04-30T17:56:01Z</dcterms:modified>
</cp:coreProperties>
</file>