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57664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2478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6673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887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6736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043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82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4867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8269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280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966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01BBC7-F80B-42A7-BD94-84D8FD99CD4F}" type="datetimeFigureOut">
              <a:rPr lang="en-GB" smtClean="0"/>
              <a:t>15/03/2018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4D6F2-FC8C-41CD-9F81-07BD2BB4B1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81768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MODULE </a:t>
            </a:r>
            <a:r>
              <a:rPr lang="en-GB" b="1" dirty="0" smtClean="0"/>
              <a:t>CODE:SBPD7001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Approaches </a:t>
            </a:r>
            <a:r>
              <a:rPr lang="en-GB" b="1" dirty="0"/>
              <a:t>to Research and Academic Communication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	Critically reflect on the role of theory, epistemology, ontology and axiology in shaping and interpreting research;</a:t>
            </a:r>
          </a:p>
          <a:p>
            <a:r>
              <a:rPr lang="en-GB" dirty="0" smtClean="0"/>
              <a:t>2.	Critically discuss approaches to reliability, validity and bias in social research;</a:t>
            </a:r>
          </a:p>
          <a:p>
            <a:r>
              <a:rPr lang="en-GB" dirty="0" smtClean="0"/>
              <a:t>3.	Examine fully the ethical considerations in social research and develop research designs that meet a high standard of ethical practice;</a:t>
            </a:r>
          </a:p>
          <a:p>
            <a:r>
              <a:rPr lang="en-GB" dirty="0" smtClean="0"/>
              <a:t>4.	Critically analyse communications and communicate scholarship effectively -  </a:t>
            </a:r>
            <a:r>
              <a:rPr lang="en-GB" dirty="0" smtClean="0">
                <a:solidFill>
                  <a:srgbClr val="FF0000"/>
                </a:solidFill>
              </a:rPr>
              <a:t>completed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29922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48653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631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4</Words>
  <Application>Microsoft Office PowerPoint</Application>
  <PresentationFormat>Widescreen</PresentationFormat>
  <Paragraphs>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MODULE CODE:SBPD7001 Approaches to Research and Academic Communication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CODE:SBPD7001 TITLE:Approaches to Research and Academic Communication</dc:title>
  <dc:creator>Allison Wylde</dc:creator>
  <cp:lastModifiedBy>Allison Wylde</cp:lastModifiedBy>
  <cp:revision>5</cp:revision>
  <dcterms:created xsi:type="dcterms:W3CDTF">2018-03-15T12:45:49Z</dcterms:created>
  <dcterms:modified xsi:type="dcterms:W3CDTF">2018-03-15T13:10:02Z</dcterms:modified>
</cp:coreProperties>
</file>