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2"/>
  </p:sldMasterIdLst>
  <p:notesMasterIdLst>
    <p:notesMasterId r:id="rId4"/>
  </p:notesMasterIdLst>
  <p:handoutMasterIdLst>
    <p:handoutMasterId r:id="rId5"/>
  </p:handoutMasterIdLst>
  <p:sldIdLst>
    <p:sldId id="256" r:id="rId3"/>
  </p:sldIdLst>
  <p:sldSz cx="43891200" cy="32918400"/>
  <p:notesSz cx="9896475" cy="14301788"/>
  <p:defaultTextStyle>
    <a:defPPr>
      <a:defRPr lang="en-US"/>
    </a:defPPr>
    <a:lvl1pPr marL="0" algn="l" defTabSz="3686861" rtl="0" eaLnBrk="1" latinLnBrk="0" hangingPunct="1">
      <a:defRPr sz="7258" kern="1200">
        <a:solidFill>
          <a:schemeClr val="tx1"/>
        </a:solidFill>
        <a:latin typeface="+mn-lt"/>
        <a:ea typeface="+mn-ea"/>
        <a:cs typeface="+mn-cs"/>
      </a:defRPr>
    </a:lvl1pPr>
    <a:lvl2pPr marL="1843430" algn="l" defTabSz="3686861" rtl="0" eaLnBrk="1" latinLnBrk="0" hangingPunct="1">
      <a:defRPr sz="7258" kern="1200">
        <a:solidFill>
          <a:schemeClr val="tx1"/>
        </a:solidFill>
        <a:latin typeface="+mn-lt"/>
        <a:ea typeface="+mn-ea"/>
        <a:cs typeface="+mn-cs"/>
      </a:defRPr>
    </a:lvl2pPr>
    <a:lvl3pPr marL="3686861" algn="l" defTabSz="3686861" rtl="0" eaLnBrk="1" latinLnBrk="0" hangingPunct="1">
      <a:defRPr sz="7258" kern="1200">
        <a:solidFill>
          <a:schemeClr val="tx1"/>
        </a:solidFill>
        <a:latin typeface="+mn-lt"/>
        <a:ea typeface="+mn-ea"/>
        <a:cs typeface="+mn-cs"/>
      </a:defRPr>
    </a:lvl3pPr>
    <a:lvl4pPr marL="5530291" algn="l" defTabSz="3686861" rtl="0" eaLnBrk="1" latinLnBrk="0" hangingPunct="1">
      <a:defRPr sz="7258" kern="1200">
        <a:solidFill>
          <a:schemeClr val="tx1"/>
        </a:solidFill>
        <a:latin typeface="+mn-lt"/>
        <a:ea typeface="+mn-ea"/>
        <a:cs typeface="+mn-cs"/>
      </a:defRPr>
    </a:lvl4pPr>
    <a:lvl5pPr marL="7373722" algn="l" defTabSz="3686861" rtl="0" eaLnBrk="1" latinLnBrk="0" hangingPunct="1">
      <a:defRPr sz="7258" kern="1200">
        <a:solidFill>
          <a:schemeClr val="tx1"/>
        </a:solidFill>
        <a:latin typeface="+mn-lt"/>
        <a:ea typeface="+mn-ea"/>
        <a:cs typeface="+mn-cs"/>
      </a:defRPr>
    </a:lvl5pPr>
    <a:lvl6pPr marL="9217152" algn="l" defTabSz="3686861" rtl="0" eaLnBrk="1" latinLnBrk="0" hangingPunct="1">
      <a:defRPr sz="7258" kern="1200">
        <a:solidFill>
          <a:schemeClr val="tx1"/>
        </a:solidFill>
        <a:latin typeface="+mn-lt"/>
        <a:ea typeface="+mn-ea"/>
        <a:cs typeface="+mn-cs"/>
      </a:defRPr>
    </a:lvl6pPr>
    <a:lvl7pPr marL="11060582" algn="l" defTabSz="3686861" rtl="0" eaLnBrk="1" latinLnBrk="0" hangingPunct="1">
      <a:defRPr sz="7258" kern="1200">
        <a:solidFill>
          <a:schemeClr val="tx1"/>
        </a:solidFill>
        <a:latin typeface="+mn-lt"/>
        <a:ea typeface="+mn-ea"/>
        <a:cs typeface="+mn-cs"/>
      </a:defRPr>
    </a:lvl7pPr>
    <a:lvl8pPr marL="12904013" algn="l" defTabSz="3686861" rtl="0" eaLnBrk="1" latinLnBrk="0" hangingPunct="1">
      <a:defRPr sz="7258" kern="1200">
        <a:solidFill>
          <a:schemeClr val="tx1"/>
        </a:solidFill>
        <a:latin typeface="+mn-lt"/>
        <a:ea typeface="+mn-ea"/>
        <a:cs typeface="+mn-cs"/>
      </a:defRPr>
    </a:lvl8pPr>
    <a:lvl9pPr marL="14747443" algn="l" defTabSz="3686861" rtl="0" eaLnBrk="1" latinLnBrk="0" hangingPunct="1">
      <a:defRPr sz="7258"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24" d="100"/>
          <a:sy n="24" d="100"/>
        </p:scale>
        <p:origin x="966" y="42"/>
      </p:cViewPr>
      <p:guideLst/>
    </p:cSldViewPr>
  </p:slideViewPr>
  <p:notesTextViewPr>
    <p:cViewPr>
      <p:scale>
        <a:sx n="1" d="1"/>
        <a:sy n="1" d="1"/>
      </p:scale>
      <p:origin x="0" y="0"/>
    </p:cViewPr>
  </p:notesTextViewPr>
  <p:notesViewPr>
    <p:cSldViewPr snapToGrid="0" showGuides="1">
      <p:cViewPr varScale="1">
        <p:scale>
          <a:sx n="65" d="100"/>
          <a:sy n="65" d="100"/>
        </p:scale>
        <p:origin x="2796" y="6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viewProps" Target="viewProps.xml"/><Relationship Id="rId2" Type="http://schemas.openxmlformats.org/officeDocument/2006/relationships/slideMaster" Target="slideMasters/slideMaster1.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handoutMaster" Target="handoutMasters/handoutMaster1.xml"/><Relationship Id="rId4" Type="http://schemas.openxmlformats.org/officeDocument/2006/relationships/notesMaster" Target="notesMasters/notesMaster1.xml"/><Relationship Id="rId9"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288473" cy="717573"/>
          </a:xfrm>
          <a:prstGeom prst="rect">
            <a:avLst/>
          </a:prstGeom>
        </p:spPr>
        <p:txBody>
          <a:bodyPr vert="horz" lIns="138276" tIns="69138" rIns="138276" bIns="69138" rtlCol="0"/>
          <a:lstStyle>
            <a:lvl1pPr algn="l">
              <a:defRPr sz="1800"/>
            </a:lvl1pPr>
          </a:lstStyle>
          <a:p>
            <a:endParaRPr lang="en-US" dirty="0"/>
          </a:p>
        </p:txBody>
      </p:sp>
      <p:sp>
        <p:nvSpPr>
          <p:cNvPr id="3" name="Date Placeholder 2"/>
          <p:cNvSpPr>
            <a:spLocks noGrp="1"/>
          </p:cNvSpPr>
          <p:nvPr>
            <p:ph type="dt" sz="quarter" idx="1"/>
          </p:nvPr>
        </p:nvSpPr>
        <p:spPr>
          <a:xfrm>
            <a:off x="5605712" y="0"/>
            <a:ext cx="4288473" cy="717573"/>
          </a:xfrm>
          <a:prstGeom prst="rect">
            <a:avLst/>
          </a:prstGeom>
        </p:spPr>
        <p:txBody>
          <a:bodyPr vert="horz" lIns="138276" tIns="69138" rIns="138276" bIns="69138" rtlCol="0"/>
          <a:lstStyle>
            <a:lvl1pPr algn="r">
              <a:defRPr sz="1800"/>
            </a:lvl1pPr>
          </a:lstStyle>
          <a:p>
            <a:fld id="{F1C0B079-A316-4C9B-B165-DF9EA8325D2C}" type="datetimeFigureOut">
              <a:rPr lang="en-US" smtClean="0"/>
              <a:t>1/22/2018</a:t>
            </a:fld>
            <a:endParaRPr lang="en-US" dirty="0"/>
          </a:p>
        </p:txBody>
      </p:sp>
      <p:sp>
        <p:nvSpPr>
          <p:cNvPr id="4" name="Footer Placeholder 3"/>
          <p:cNvSpPr>
            <a:spLocks noGrp="1"/>
          </p:cNvSpPr>
          <p:nvPr>
            <p:ph type="ftr" sz="quarter" idx="2"/>
          </p:nvPr>
        </p:nvSpPr>
        <p:spPr>
          <a:xfrm>
            <a:off x="0" y="13584217"/>
            <a:ext cx="4288473" cy="717572"/>
          </a:xfrm>
          <a:prstGeom prst="rect">
            <a:avLst/>
          </a:prstGeom>
        </p:spPr>
        <p:txBody>
          <a:bodyPr vert="horz" lIns="138276" tIns="69138" rIns="138276" bIns="69138" rtlCol="0" anchor="b"/>
          <a:lstStyle>
            <a:lvl1pPr algn="l">
              <a:defRPr sz="1800"/>
            </a:lvl1pPr>
          </a:lstStyle>
          <a:p>
            <a:endParaRPr lang="en-US" dirty="0"/>
          </a:p>
        </p:txBody>
      </p:sp>
      <p:sp>
        <p:nvSpPr>
          <p:cNvPr id="5" name="Slide Number Placeholder 4"/>
          <p:cNvSpPr>
            <a:spLocks noGrp="1"/>
          </p:cNvSpPr>
          <p:nvPr>
            <p:ph type="sldNum" sz="quarter" idx="3"/>
          </p:nvPr>
        </p:nvSpPr>
        <p:spPr>
          <a:xfrm>
            <a:off x="5605712" y="13584217"/>
            <a:ext cx="4288473" cy="717572"/>
          </a:xfrm>
          <a:prstGeom prst="rect">
            <a:avLst/>
          </a:prstGeom>
        </p:spPr>
        <p:txBody>
          <a:bodyPr vert="horz" lIns="138276" tIns="69138" rIns="138276" bIns="69138" rtlCol="0" anchor="b"/>
          <a:lstStyle>
            <a:lvl1pPr algn="r">
              <a:defRPr sz="1800"/>
            </a:lvl1pPr>
          </a:lstStyle>
          <a:p>
            <a:fld id="{6BA0EAE6-B4B6-49B7-9049-B371250BE0F4}" type="slidenum">
              <a:rPr lang="en-US" smtClean="0"/>
              <a:t>‹#›</a:t>
            </a:fld>
            <a:endParaRPr lang="en-US" dirty="0"/>
          </a:p>
        </p:txBody>
      </p:sp>
    </p:spTree>
    <p:extLst>
      <p:ext uri="{BB962C8B-B14F-4D97-AF65-F5344CB8AC3E}">
        <p14:creationId xmlns:p14="http://schemas.microsoft.com/office/powerpoint/2010/main" val="1472466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288473" cy="717573"/>
          </a:xfrm>
          <a:prstGeom prst="rect">
            <a:avLst/>
          </a:prstGeom>
        </p:spPr>
        <p:txBody>
          <a:bodyPr vert="horz" lIns="138276" tIns="69138" rIns="138276" bIns="69138" rtlCol="0"/>
          <a:lstStyle>
            <a:lvl1pPr algn="l">
              <a:defRPr sz="1800"/>
            </a:lvl1pPr>
          </a:lstStyle>
          <a:p>
            <a:endParaRPr lang="en-US" dirty="0"/>
          </a:p>
        </p:txBody>
      </p:sp>
      <p:sp>
        <p:nvSpPr>
          <p:cNvPr id="3" name="Date Placeholder 2"/>
          <p:cNvSpPr>
            <a:spLocks noGrp="1"/>
          </p:cNvSpPr>
          <p:nvPr>
            <p:ph type="dt" idx="1"/>
          </p:nvPr>
        </p:nvSpPr>
        <p:spPr>
          <a:xfrm>
            <a:off x="5605712" y="0"/>
            <a:ext cx="4288473" cy="717573"/>
          </a:xfrm>
          <a:prstGeom prst="rect">
            <a:avLst/>
          </a:prstGeom>
        </p:spPr>
        <p:txBody>
          <a:bodyPr vert="horz" lIns="138276" tIns="69138" rIns="138276" bIns="69138" rtlCol="0"/>
          <a:lstStyle>
            <a:lvl1pPr algn="r">
              <a:defRPr sz="1800"/>
            </a:lvl1pPr>
          </a:lstStyle>
          <a:p>
            <a:fld id="{38F28AB8-57D1-494F-9851-055AD867E790}" type="datetimeFigureOut">
              <a:rPr lang="en-US" smtClean="0"/>
              <a:t>1/22/2018</a:t>
            </a:fld>
            <a:endParaRPr lang="en-US" dirty="0"/>
          </a:p>
        </p:txBody>
      </p:sp>
      <p:sp>
        <p:nvSpPr>
          <p:cNvPr id="4" name="Slide Image Placeholder 3"/>
          <p:cNvSpPr>
            <a:spLocks noGrp="1" noRot="1" noChangeAspect="1"/>
          </p:cNvSpPr>
          <p:nvPr>
            <p:ph type="sldImg" idx="2"/>
          </p:nvPr>
        </p:nvSpPr>
        <p:spPr>
          <a:xfrm>
            <a:off x="1730375" y="1787525"/>
            <a:ext cx="6435725" cy="4827588"/>
          </a:xfrm>
          <a:prstGeom prst="rect">
            <a:avLst/>
          </a:prstGeom>
          <a:noFill/>
          <a:ln w="12700">
            <a:solidFill>
              <a:prstClr val="black"/>
            </a:solidFill>
          </a:ln>
        </p:spPr>
        <p:txBody>
          <a:bodyPr vert="horz" lIns="138276" tIns="69138" rIns="138276" bIns="69138" rtlCol="0" anchor="ctr"/>
          <a:lstStyle/>
          <a:p>
            <a:endParaRPr lang="en-US" dirty="0"/>
          </a:p>
        </p:txBody>
      </p:sp>
      <p:sp>
        <p:nvSpPr>
          <p:cNvPr id="5" name="Notes Placeholder 4"/>
          <p:cNvSpPr>
            <a:spLocks noGrp="1"/>
          </p:cNvSpPr>
          <p:nvPr>
            <p:ph type="body" sz="quarter" idx="3"/>
          </p:nvPr>
        </p:nvSpPr>
        <p:spPr>
          <a:xfrm>
            <a:off x="989648" y="6882735"/>
            <a:ext cx="7917180" cy="5631329"/>
          </a:xfrm>
          <a:prstGeom prst="rect">
            <a:avLst/>
          </a:prstGeom>
        </p:spPr>
        <p:txBody>
          <a:bodyPr vert="horz" lIns="138276" tIns="69138" rIns="138276" bIns="69138"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13584217"/>
            <a:ext cx="4288473" cy="717572"/>
          </a:xfrm>
          <a:prstGeom prst="rect">
            <a:avLst/>
          </a:prstGeom>
        </p:spPr>
        <p:txBody>
          <a:bodyPr vert="horz" lIns="138276" tIns="69138" rIns="138276" bIns="69138" rtlCol="0" anchor="b"/>
          <a:lstStyle>
            <a:lvl1pPr algn="l">
              <a:defRPr sz="1800"/>
            </a:lvl1pPr>
          </a:lstStyle>
          <a:p>
            <a:endParaRPr lang="en-US" dirty="0"/>
          </a:p>
        </p:txBody>
      </p:sp>
      <p:sp>
        <p:nvSpPr>
          <p:cNvPr id="7" name="Slide Number Placeholder 6"/>
          <p:cNvSpPr>
            <a:spLocks noGrp="1"/>
          </p:cNvSpPr>
          <p:nvPr>
            <p:ph type="sldNum" sz="quarter" idx="5"/>
          </p:nvPr>
        </p:nvSpPr>
        <p:spPr>
          <a:xfrm>
            <a:off x="5605712" y="13584217"/>
            <a:ext cx="4288473" cy="717572"/>
          </a:xfrm>
          <a:prstGeom prst="rect">
            <a:avLst/>
          </a:prstGeom>
        </p:spPr>
        <p:txBody>
          <a:bodyPr vert="horz" lIns="138276" tIns="69138" rIns="138276" bIns="69138" rtlCol="0" anchor="b"/>
          <a:lstStyle>
            <a:lvl1pPr algn="r">
              <a:defRPr sz="1800"/>
            </a:lvl1pPr>
          </a:lstStyle>
          <a:p>
            <a:fld id="{37C7F044-5458-4B2E-BFA0-52AAA1C529D4}" type="slidenum">
              <a:rPr lang="en-US" smtClean="0"/>
              <a:t>‹#›</a:t>
            </a:fld>
            <a:endParaRPr lang="en-US" dirty="0"/>
          </a:p>
        </p:txBody>
      </p:sp>
    </p:spTree>
    <p:extLst>
      <p:ext uri="{BB962C8B-B14F-4D97-AF65-F5344CB8AC3E}">
        <p14:creationId xmlns:p14="http://schemas.microsoft.com/office/powerpoint/2010/main" val="1624808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oster">
    <p:spTree>
      <p:nvGrpSpPr>
        <p:cNvPr id="1" name=""/>
        <p:cNvGrpSpPr/>
        <p:nvPr/>
      </p:nvGrpSpPr>
      <p:grpSpPr>
        <a:xfrm>
          <a:off x="0" y="0"/>
          <a:ext cx="0" cy="0"/>
          <a:chOff x="0" y="0"/>
          <a:chExt cx="0" cy="0"/>
        </a:xfrm>
      </p:grpSpPr>
      <p:sp>
        <p:nvSpPr>
          <p:cNvPr id="2" name="Title 1"/>
          <p:cNvSpPr>
            <a:spLocks noGrp="1"/>
          </p:cNvSpPr>
          <p:nvPr>
            <p:ph type="title"/>
          </p:nvPr>
        </p:nvSpPr>
        <p:spPr>
          <a:xfrm>
            <a:off x="6400800" y="990600"/>
            <a:ext cx="31089600" cy="2514540"/>
          </a:xfrm>
        </p:spPr>
        <p:txBody>
          <a:bodyPr/>
          <a:lstStyle/>
          <a:p>
            <a:r>
              <a:rPr lang="en-US" smtClean="0"/>
              <a:t>Click to edit Master title style</a:t>
            </a:r>
            <a:endParaRPr lang="en-US"/>
          </a:p>
        </p:txBody>
      </p:sp>
      <p:sp>
        <p:nvSpPr>
          <p:cNvPr id="31" name="Text Placeholder 6"/>
          <p:cNvSpPr>
            <a:spLocks noGrp="1"/>
          </p:cNvSpPr>
          <p:nvPr>
            <p:ph type="body" sz="quarter" idx="36"/>
          </p:nvPr>
        </p:nvSpPr>
        <p:spPr bwMode="auto">
          <a:xfrm>
            <a:off x="6400800" y="3588603"/>
            <a:ext cx="31089600" cy="830997"/>
          </a:xfrm>
        </p:spPr>
        <p:txBody>
          <a:bodyPr>
            <a:noAutofit/>
          </a:bodyPr>
          <a:lstStyle>
            <a:lvl1pPr marL="0" indent="0">
              <a:spcBef>
                <a:spcPts val="0"/>
              </a:spcBef>
              <a:buNone/>
              <a:defRPr sz="2400">
                <a:solidFill>
                  <a:schemeClr val="bg1"/>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smtClean="0"/>
              <a:t>Edit Master text styles</a:t>
            </a:r>
          </a:p>
        </p:txBody>
      </p:sp>
      <p:sp>
        <p:nvSpPr>
          <p:cNvPr id="3" name="Date Placeholder 2"/>
          <p:cNvSpPr>
            <a:spLocks noGrp="1"/>
          </p:cNvSpPr>
          <p:nvPr>
            <p:ph type="dt" sz="half" idx="10"/>
          </p:nvPr>
        </p:nvSpPr>
        <p:spPr/>
        <p:txBody>
          <a:bodyPr/>
          <a:lstStyle/>
          <a:p>
            <a:fld id="{ECAA57DF-1C19-4726-AB84-014692BAD8F5}" type="datetimeFigureOut">
              <a:rPr lang="en-US" smtClean="0"/>
              <a:t>1/22/2018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91B4C631-C489-4C11-812F-2172FBEAE82B}" type="slidenum">
              <a:rPr lang="en-US" smtClean="0"/>
              <a:t>‹#›</a:t>
            </a:fld>
            <a:endParaRPr lang="en-US" dirty="0"/>
          </a:p>
        </p:txBody>
      </p:sp>
      <p:sp>
        <p:nvSpPr>
          <p:cNvPr id="7" name="Text Placeholder 6"/>
          <p:cNvSpPr>
            <a:spLocks noGrp="1"/>
          </p:cNvSpPr>
          <p:nvPr>
            <p:ph type="body" sz="quarter" idx="13" hasCustomPrompt="1"/>
          </p:nvPr>
        </p:nvSpPr>
        <p:spPr>
          <a:xfrm>
            <a:off x="1143000" y="5852160"/>
            <a:ext cx="12801600" cy="1219200"/>
          </a:xfrm>
          <a:prstGeom prst="round1Rect">
            <a:avLst/>
          </a:prstGeom>
          <a:solidFill>
            <a:schemeClr val="accent2"/>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19" name="Content Placeholder 17"/>
          <p:cNvSpPr>
            <a:spLocks noGrp="1"/>
          </p:cNvSpPr>
          <p:nvPr>
            <p:ph sz="quarter" idx="24" hasCustomPrompt="1"/>
          </p:nvPr>
        </p:nvSpPr>
        <p:spPr>
          <a:xfrm>
            <a:off x="1143000" y="7071360"/>
            <a:ext cx="12801600" cy="6858000"/>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11" name="Text Placeholder 6"/>
          <p:cNvSpPr>
            <a:spLocks noGrp="1"/>
          </p:cNvSpPr>
          <p:nvPr>
            <p:ph type="body" sz="quarter" idx="17" hasCustomPrompt="1"/>
          </p:nvPr>
        </p:nvSpPr>
        <p:spPr>
          <a:xfrm>
            <a:off x="1143000" y="15032736"/>
            <a:ext cx="12801600" cy="1219200"/>
          </a:xfrm>
          <a:prstGeom prst="round1Rect">
            <a:avLst/>
          </a:prstGeom>
          <a:solidFill>
            <a:schemeClr val="accent3"/>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0" name="Content Placeholder 17"/>
          <p:cNvSpPr>
            <a:spLocks noGrp="1"/>
          </p:cNvSpPr>
          <p:nvPr>
            <p:ph sz="quarter" idx="25" hasCustomPrompt="1"/>
          </p:nvPr>
        </p:nvSpPr>
        <p:spPr>
          <a:xfrm>
            <a:off x="1143000" y="16251936"/>
            <a:ext cx="12801600" cy="9088165"/>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13" name="Text Placeholder 6"/>
          <p:cNvSpPr>
            <a:spLocks noGrp="1"/>
          </p:cNvSpPr>
          <p:nvPr>
            <p:ph type="body" sz="quarter" idx="19" hasCustomPrompt="1"/>
          </p:nvPr>
        </p:nvSpPr>
        <p:spPr>
          <a:xfrm>
            <a:off x="1143000" y="25831800"/>
            <a:ext cx="12801600" cy="1219200"/>
          </a:xfrm>
          <a:prstGeom prst="round1Rect">
            <a:avLst/>
          </a:prstGeom>
          <a:solidFill>
            <a:schemeClr val="accent4"/>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1" name="Content Placeholder 17"/>
          <p:cNvSpPr>
            <a:spLocks noGrp="1"/>
          </p:cNvSpPr>
          <p:nvPr>
            <p:ph sz="quarter" idx="26" hasCustomPrompt="1"/>
          </p:nvPr>
        </p:nvSpPr>
        <p:spPr>
          <a:xfrm>
            <a:off x="114300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15" name="Text Placeholder 6"/>
          <p:cNvSpPr>
            <a:spLocks noGrp="1"/>
          </p:cNvSpPr>
          <p:nvPr>
            <p:ph type="body" sz="quarter" idx="21" hasCustomPrompt="1"/>
          </p:nvPr>
        </p:nvSpPr>
        <p:spPr>
          <a:xfrm>
            <a:off x="15544800" y="5852160"/>
            <a:ext cx="12801600" cy="1219200"/>
          </a:xfrm>
          <a:prstGeom prst="round1Rect">
            <a:avLst/>
          </a:prstGeom>
          <a:solidFill>
            <a:schemeClr val="accent5"/>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2" name="Content Placeholder 17"/>
          <p:cNvSpPr>
            <a:spLocks noGrp="1"/>
          </p:cNvSpPr>
          <p:nvPr>
            <p:ph sz="quarter" idx="27" hasCustomPrompt="1"/>
          </p:nvPr>
        </p:nvSpPr>
        <p:spPr>
          <a:xfrm>
            <a:off x="15544800" y="7071360"/>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18" name="Content Placeholder 17"/>
          <p:cNvSpPr>
            <a:spLocks noGrp="1"/>
          </p:cNvSpPr>
          <p:nvPr>
            <p:ph sz="quarter" idx="23" hasCustomPrompt="1"/>
          </p:nvPr>
        </p:nvSpPr>
        <p:spPr>
          <a:xfrm>
            <a:off x="15544800" y="11948160"/>
            <a:ext cx="12801600" cy="6172200"/>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23" name="Content Placeholder 17"/>
          <p:cNvSpPr>
            <a:spLocks noGrp="1"/>
          </p:cNvSpPr>
          <p:nvPr>
            <p:ph sz="quarter" idx="28" hasCustomPrompt="1"/>
          </p:nvPr>
        </p:nvSpPr>
        <p:spPr>
          <a:xfrm>
            <a:off x="15544800" y="23469600"/>
            <a:ext cx="12801600" cy="1752600"/>
          </a:xfrm>
        </p:spPr>
        <p:txBody>
          <a:bodyPr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p:txBody>
      </p:sp>
      <p:sp>
        <p:nvSpPr>
          <p:cNvPr id="24" name="Text Placeholder 6"/>
          <p:cNvSpPr>
            <a:spLocks noGrp="1"/>
          </p:cNvSpPr>
          <p:nvPr>
            <p:ph type="body" sz="quarter" idx="29" hasCustomPrompt="1"/>
          </p:nvPr>
        </p:nvSpPr>
        <p:spPr>
          <a:xfrm>
            <a:off x="15544800" y="25831800"/>
            <a:ext cx="12801600" cy="1219200"/>
          </a:xfrm>
          <a:prstGeom prst="round1Rect">
            <a:avLst/>
          </a:prstGeom>
          <a:solidFill>
            <a:schemeClr val="accent6"/>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5" name="Content Placeholder 17"/>
          <p:cNvSpPr>
            <a:spLocks noGrp="1"/>
          </p:cNvSpPr>
          <p:nvPr>
            <p:ph sz="quarter" idx="30" hasCustomPrompt="1"/>
          </p:nvPr>
        </p:nvSpPr>
        <p:spPr>
          <a:xfrm>
            <a:off x="1554480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26" name="Text Placeholder 6"/>
          <p:cNvSpPr>
            <a:spLocks noGrp="1"/>
          </p:cNvSpPr>
          <p:nvPr>
            <p:ph type="body" sz="quarter" idx="31" hasCustomPrompt="1"/>
          </p:nvPr>
        </p:nvSpPr>
        <p:spPr>
          <a:xfrm>
            <a:off x="29900880" y="5852160"/>
            <a:ext cx="12801600" cy="1219200"/>
          </a:xfrm>
          <a:prstGeom prst="round1Rect">
            <a:avLst/>
          </a:prstGeom>
          <a:solidFill>
            <a:schemeClr val="accent6"/>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7" name="Content Placeholder 17"/>
          <p:cNvSpPr>
            <a:spLocks noGrp="1"/>
          </p:cNvSpPr>
          <p:nvPr>
            <p:ph sz="quarter" idx="32" hasCustomPrompt="1"/>
          </p:nvPr>
        </p:nvSpPr>
        <p:spPr>
          <a:xfrm>
            <a:off x="29900880" y="7071360"/>
            <a:ext cx="12801600" cy="7315200"/>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28" name="Content Placeholder 17"/>
          <p:cNvSpPr>
            <a:spLocks noGrp="1"/>
          </p:cNvSpPr>
          <p:nvPr>
            <p:ph sz="quarter" idx="33" hasCustomPrompt="1"/>
          </p:nvPr>
        </p:nvSpPr>
        <p:spPr>
          <a:xfrm>
            <a:off x="29900880" y="15837408"/>
            <a:ext cx="12801600" cy="7315200"/>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29" name="Text Placeholder 6"/>
          <p:cNvSpPr>
            <a:spLocks noGrp="1"/>
          </p:cNvSpPr>
          <p:nvPr>
            <p:ph type="body" sz="quarter" idx="34" hasCustomPrompt="1"/>
          </p:nvPr>
        </p:nvSpPr>
        <p:spPr>
          <a:xfrm>
            <a:off x="29900880" y="25831800"/>
            <a:ext cx="12801600" cy="1219200"/>
          </a:xfrm>
          <a:prstGeom prst="round1Rect">
            <a:avLst/>
          </a:prstGeom>
          <a:solidFill>
            <a:schemeClr val="accent1"/>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30" name="Content Placeholder 17"/>
          <p:cNvSpPr>
            <a:spLocks noGrp="1"/>
          </p:cNvSpPr>
          <p:nvPr>
            <p:ph sz="quarter" idx="35" hasCustomPrompt="1"/>
          </p:nvPr>
        </p:nvSpPr>
        <p:spPr>
          <a:xfrm>
            <a:off x="2990088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32" name="Instructions"/>
          <p:cNvSpPr/>
          <p:nvPr userDrawn="1"/>
        </p:nvSpPr>
        <p:spPr>
          <a:xfrm>
            <a:off x="43891200" y="2552699"/>
            <a:ext cx="12447270" cy="329184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0" rIns="274320" rtlCol="0" anchor="t"/>
          <a:lstStyle/>
          <a:p>
            <a:pPr lvl="0">
              <a:spcBef>
                <a:spcPts val="1200"/>
              </a:spcBef>
            </a:pPr>
            <a:r>
              <a:rPr sz="9600" dirty="0">
                <a:solidFill>
                  <a:prstClr val="white">
                    <a:lumMod val="50000"/>
                  </a:prstClr>
                </a:solidFill>
                <a:latin typeface="Calibri Light" panose="020F0302020204030204" pitchFamily="34" charset="0"/>
                <a:cs typeface="Calibri" panose="020F0502020204030204" pitchFamily="34" charset="0"/>
              </a:rPr>
              <a:t>Printing:</a:t>
            </a:r>
          </a:p>
          <a:p>
            <a:pPr lvl="0">
              <a:spcBef>
                <a:spcPts val="1200"/>
              </a:spcBef>
            </a:pPr>
            <a:r>
              <a:rPr lang="en-US" sz="6600" dirty="0" smtClean="0">
                <a:solidFill>
                  <a:prstClr val="white">
                    <a:lumMod val="50000"/>
                  </a:prstClr>
                </a:solidFill>
                <a:latin typeface="Calibri Light" panose="020F0302020204030204" pitchFamily="34" charset="0"/>
                <a:cs typeface="Calibri" panose="020F0502020204030204" pitchFamily="34" charset="0"/>
              </a:rPr>
              <a:t>This poster is 48” wide by 36” high. It’s designed to be printed on a large-format printer.</a:t>
            </a:r>
          </a:p>
          <a:p>
            <a:pPr lvl="0">
              <a:spcBef>
                <a:spcPts val="300"/>
              </a:spcBef>
            </a:pPr>
            <a:endParaRPr sz="6000" dirty="0">
              <a:solidFill>
                <a:prstClr val="white">
                  <a:lumMod val="50000"/>
                </a:prstClr>
              </a:solidFill>
              <a:latin typeface="Calibri Light" panose="020F0302020204030204" pitchFamily="34" charset="0"/>
              <a:cs typeface="Calibri" panose="020F0502020204030204" pitchFamily="34" charset="0"/>
            </a:endParaRPr>
          </a:p>
          <a:p>
            <a:pPr lvl="0">
              <a:spcBef>
                <a:spcPts val="1200"/>
              </a:spcBef>
            </a:pPr>
            <a:r>
              <a:rPr sz="8800" dirty="0">
                <a:solidFill>
                  <a:prstClr val="white">
                    <a:lumMod val="50000"/>
                  </a:prstClr>
                </a:solidFill>
                <a:latin typeface="Calibri Light" panose="020F0302020204030204" pitchFamily="34" charset="0"/>
                <a:cs typeface="Calibri" panose="020F0502020204030204" pitchFamily="34" charset="0"/>
              </a:rPr>
              <a:t>Customizing the Content:</a:t>
            </a:r>
          </a:p>
          <a:p>
            <a:pPr lvl="0">
              <a:spcBef>
                <a:spcPts val="1200"/>
              </a:spcBef>
            </a:pPr>
            <a:r>
              <a:rPr sz="6600" dirty="0">
                <a:solidFill>
                  <a:prstClr val="white">
                    <a:lumMod val="50000"/>
                  </a:prstClr>
                </a:solidFill>
                <a:latin typeface="Calibri Light" panose="020F0302020204030204" pitchFamily="34" charset="0"/>
                <a:cs typeface="Calibri" panose="020F0502020204030204" pitchFamily="34" charset="0"/>
              </a:rPr>
              <a:t>The placeholders in this </a:t>
            </a:r>
            <a:r>
              <a:rPr lang="en-US" sz="6600" dirty="0" smtClean="0">
                <a:solidFill>
                  <a:prstClr val="white">
                    <a:lumMod val="50000"/>
                  </a:prstClr>
                </a:solidFill>
                <a:latin typeface="Calibri Light" panose="020F0302020204030204" pitchFamily="34" charset="0"/>
                <a:cs typeface="Calibri" panose="020F0502020204030204" pitchFamily="34" charset="0"/>
              </a:rPr>
              <a:t>poster </a:t>
            </a:r>
            <a:r>
              <a:rPr sz="6600" dirty="0" smtClean="0">
                <a:solidFill>
                  <a:prstClr val="white">
                    <a:lumMod val="50000"/>
                  </a:prstClr>
                </a:solidFill>
                <a:latin typeface="Calibri Light" panose="020F0302020204030204" pitchFamily="34" charset="0"/>
                <a:cs typeface="Calibri" panose="020F0502020204030204" pitchFamily="34" charset="0"/>
              </a:rPr>
              <a:t>are </a:t>
            </a:r>
            <a:r>
              <a:rPr sz="6600" dirty="0">
                <a:solidFill>
                  <a:prstClr val="white">
                    <a:lumMod val="50000"/>
                  </a:prstClr>
                </a:solidFill>
                <a:latin typeface="Calibri Light" panose="020F0302020204030204" pitchFamily="34" charset="0"/>
                <a:cs typeface="Calibri" panose="020F0502020204030204" pitchFamily="34" charset="0"/>
              </a:rPr>
              <a:t>formatted for you. </a:t>
            </a:r>
            <a:r>
              <a:rPr lang="en-US" sz="6600" dirty="0" smtClean="0">
                <a:solidFill>
                  <a:prstClr val="white">
                    <a:lumMod val="50000"/>
                  </a:prstClr>
                </a:solidFill>
                <a:latin typeface="Calibri Light" panose="020F0302020204030204" pitchFamily="34" charset="0"/>
                <a:cs typeface="Calibri" panose="020F0502020204030204" pitchFamily="34" charset="0"/>
              </a:rPr>
              <a:t>Type</a:t>
            </a:r>
            <a:r>
              <a:rPr lang="en-US" sz="6600" baseline="0" dirty="0" smtClean="0">
                <a:solidFill>
                  <a:prstClr val="white">
                    <a:lumMod val="50000"/>
                  </a:prstClr>
                </a:solidFill>
                <a:latin typeface="Calibri Light" panose="020F0302020204030204" pitchFamily="34" charset="0"/>
                <a:cs typeface="Calibri" panose="020F0502020204030204" pitchFamily="34" charset="0"/>
              </a:rPr>
              <a:t> in the placeholders </a:t>
            </a:r>
            <a:r>
              <a:rPr lang="en-US" sz="6600" dirty="0" smtClean="0">
                <a:solidFill>
                  <a:prstClr val="white">
                    <a:lumMod val="50000"/>
                  </a:prstClr>
                </a:solidFill>
                <a:latin typeface="Calibri Light" panose="020F0302020204030204" pitchFamily="34" charset="0"/>
                <a:cs typeface="Calibri" panose="020F0502020204030204" pitchFamily="34" charset="0"/>
              </a:rPr>
              <a:t>to add text, or c</a:t>
            </a:r>
            <a:r>
              <a:rPr lang="en-US" sz="6600" baseline="0" dirty="0" smtClean="0">
                <a:solidFill>
                  <a:prstClr val="white">
                    <a:lumMod val="50000"/>
                  </a:prstClr>
                </a:solidFill>
                <a:latin typeface="Calibri Light" panose="020F0302020204030204" pitchFamily="34" charset="0"/>
                <a:cs typeface="Calibri" panose="020F0502020204030204" pitchFamily="34" charset="0"/>
              </a:rPr>
              <a:t>lick an icon to add a table, chart, SmartArt graphic, picture or multimedia file.</a:t>
            </a:r>
          </a:p>
          <a:p>
            <a:pPr lvl="0">
              <a:spcBef>
                <a:spcPts val="2400"/>
              </a:spcBef>
            </a:pPr>
            <a:r>
              <a:rPr lang="en-US" sz="6600" dirty="0" smtClean="0">
                <a:solidFill>
                  <a:prstClr val="white">
                    <a:lumMod val="50000"/>
                  </a:prstClr>
                </a:solidFill>
                <a:latin typeface="Calibri Light" panose="020F0302020204030204" pitchFamily="34" charset="0"/>
                <a:cs typeface="Calibri" panose="020F0502020204030204" pitchFamily="34" charset="0"/>
              </a:rPr>
              <a:t>T</a:t>
            </a:r>
            <a:r>
              <a:rPr sz="6600" dirty="0" smtClean="0">
                <a:solidFill>
                  <a:prstClr val="white">
                    <a:lumMod val="50000"/>
                  </a:prstClr>
                </a:solidFill>
                <a:latin typeface="Calibri Light" panose="020F0302020204030204" pitchFamily="34" charset="0"/>
                <a:cs typeface="Calibri" panose="020F0502020204030204" pitchFamily="34" charset="0"/>
              </a:rPr>
              <a:t>o </a:t>
            </a:r>
            <a:r>
              <a:rPr sz="6600" dirty="0">
                <a:solidFill>
                  <a:prstClr val="white">
                    <a:lumMod val="50000"/>
                  </a:prstClr>
                </a:solidFill>
                <a:latin typeface="Calibri Light" panose="020F0302020204030204" pitchFamily="34" charset="0"/>
                <a:cs typeface="Calibri" panose="020F0502020204030204" pitchFamily="34" charset="0"/>
              </a:rPr>
              <a:t>add or remove bullet points from text, just click the Bullets button on the Home tab.</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If you need more placeholders for titles, </a:t>
            </a:r>
            <a:r>
              <a:rPr lang="en-US" sz="6600" dirty="0" smtClean="0">
                <a:solidFill>
                  <a:prstClr val="white">
                    <a:lumMod val="50000"/>
                  </a:prstClr>
                </a:solidFill>
                <a:latin typeface="Calibri Light" panose="020F0302020204030204" pitchFamily="34" charset="0"/>
                <a:cs typeface="Calibri" panose="020F0502020204030204" pitchFamily="34" charset="0"/>
              </a:rPr>
              <a:t>content</a:t>
            </a:r>
            <a:r>
              <a:rPr sz="6600" dirty="0" smtClean="0">
                <a:solidFill>
                  <a:prstClr val="white">
                    <a:lumMod val="50000"/>
                  </a:prstClr>
                </a:solidFill>
                <a:latin typeface="Calibri Light" panose="020F0302020204030204" pitchFamily="34" charset="0"/>
                <a:cs typeface="Calibri" panose="020F0502020204030204" pitchFamily="34" charset="0"/>
              </a:rPr>
              <a:t> </a:t>
            </a:r>
            <a:r>
              <a:rPr sz="6600" dirty="0">
                <a:solidFill>
                  <a:prstClr val="white">
                    <a:lumMod val="50000"/>
                  </a:prstClr>
                </a:solidFill>
                <a:latin typeface="Calibri Light" panose="020F0302020204030204" pitchFamily="34" charset="0"/>
                <a:cs typeface="Calibri" panose="020F0502020204030204" pitchFamily="34" charset="0"/>
              </a:rPr>
              <a:t>or body text, just make a copy of what you need and drag it into place. PowerPoint’s Smart Guides will help you align it with everything else.</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Want to use your own pictures instead of ours? No problem! Just </a:t>
            </a:r>
            <a:r>
              <a:rPr lang="en-US" sz="6600" dirty="0" smtClean="0">
                <a:solidFill>
                  <a:prstClr val="white">
                    <a:lumMod val="50000"/>
                  </a:prstClr>
                </a:solidFill>
                <a:latin typeface="Calibri Light" panose="020F0302020204030204" pitchFamily="34" charset="0"/>
                <a:cs typeface="Calibri" panose="020F0502020204030204" pitchFamily="34" charset="0"/>
              </a:rPr>
              <a:t>right-</a:t>
            </a:r>
            <a:r>
              <a:rPr sz="6600" dirty="0" smtClean="0">
                <a:solidFill>
                  <a:prstClr val="white">
                    <a:lumMod val="50000"/>
                  </a:prstClr>
                </a:solidFill>
                <a:latin typeface="Calibri Light" panose="020F0302020204030204" pitchFamily="34" charset="0"/>
                <a:cs typeface="Calibri" panose="020F0502020204030204" pitchFamily="34" charset="0"/>
              </a:rPr>
              <a:t>click </a:t>
            </a:r>
            <a:r>
              <a:rPr sz="6600" dirty="0">
                <a:solidFill>
                  <a:prstClr val="white">
                    <a:lumMod val="50000"/>
                  </a:prstClr>
                </a:solidFill>
                <a:latin typeface="Calibri Light" panose="020F0302020204030204" pitchFamily="34" charset="0"/>
                <a:cs typeface="Calibri" panose="020F0502020204030204" pitchFamily="34" charset="0"/>
              </a:rPr>
              <a:t>a </a:t>
            </a:r>
            <a:r>
              <a:rPr sz="6600" dirty="0" smtClean="0">
                <a:solidFill>
                  <a:prstClr val="white">
                    <a:lumMod val="50000"/>
                  </a:prstClr>
                </a:solidFill>
                <a:latin typeface="Calibri Light" panose="020F0302020204030204" pitchFamily="34" charset="0"/>
                <a:cs typeface="Calibri" panose="020F0502020204030204" pitchFamily="34" charset="0"/>
              </a:rPr>
              <a:t>picture</a:t>
            </a:r>
            <a:r>
              <a:rPr lang="en-US" sz="6600" dirty="0" smtClean="0">
                <a:solidFill>
                  <a:prstClr val="white">
                    <a:lumMod val="50000"/>
                  </a:prstClr>
                </a:solidFill>
                <a:latin typeface="Calibri Light" panose="020F0302020204030204" pitchFamily="34" charset="0"/>
                <a:cs typeface="Calibri" panose="020F0502020204030204" pitchFamily="34" charset="0"/>
              </a:rPr>
              <a:t> and choose Change Picture. Maintain the</a:t>
            </a:r>
            <a:r>
              <a:rPr lang="en-US" sz="6600" baseline="0" dirty="0" smtClean="0">
                <a:solidFill>
                  <a:prstClr val="white">
                    <a:lumMod val="50000"/>
                  </a:prstClr>
                </a:solidFill>
                <a:latin typeface="Calibri Light" panose="020F0302020204030204" pitchFamily="34" charset="0"/>
                <a:cs typeface="Calibri" panose="020F0502020204030204" pitchFamily="34" charset="0"/>
              </a:rPr>
              <a:t> proportion of pictures as you r</a:t>
            </a:r>
            <a:r>
              <a:rPr lang="en-US" sz="6600" dirty="0" smtClean="0">
                <a:solidFill>
                  <a:prstClr val="white">
                    <a:lumMod val="50000"/>
                  </a:prstClr>
                </a:solidFill>
                <a:latin typeface="Calibri Light" panose="020F0302020204030204" pitchFamily="34" charset="0"/>
                <a:cs typeface="Calibri" panose="020F0502020204030204" pitchFamily="34" charset="0"/>
              </a:rPr>
              <a:t>esize</a:t>
            </a:r>
            <a:r>
              <a:rPr lang="en-US" sz="6600" baseline="0" dirty="0" smtClean="0">
                <a:solidFill>
                  <a:prstClr val="white">
                    <a:lumMod val="50000"/>
                  </a:prstClr>
                </a:solidFill>
                <a:latin typeface="Calibri Light" panose="020F0302020204030204" pitchFamily="34" charset="0"/>
                <a:cs typeface="Calibri" panose="020F0502020204030204" pitchFamily="34" charset="0"/>
              </a:rPr>
              <a:t> by dragging a corner.</a:t>
            </a:r>
            <a:endParaRPr sz="6600" dirty="0">
              <a:solidFill>
                <a:prstClr val="white">
                  <a:lumMod val="50000"/>
                </a:prstClr>
              </a:solidFill>
              <a:latin typeface="Calibri Light" panose="020F0302020204030204" pitchFamily="34" charset="0"/>
              <a:cs typeface="Calibri" panose="020F0502020204030204" pitchFamily="34" charset="0"/>
            </a:endParaRPr>
          </a:p>
        </p:txBody>
      </p:sp>
    </p:spTree>
    <p:extLst>
      <p:ext uri="{BB962C8B-B14F-4D97-AF65-F5344CB8AC3E}">
        <p14:creationId xmlns:p14="http://schemas.microsoft.com/office/powerpoint/2010/main" val="145907722"/>
      </p:ext>
    </p:extLst>
  </p:cSld>
  <p:clrMapOvr>
    <a:masterClrMapping/>
  </p:clrMapOvr>
  <p:extLst mod="1">
    <p:ext uri="{DCECCB84-F9BA-43D5-87BE-67443E8EF086}">
      <p15:sldGuideLst xmlns:p15="http://schemas.microsoft.com/office/powerpoint/2012/main">
        <p15:guide id="1" pos="9168" userDrawn="1">
          <p15:clr>
            <a:srgbClr val="A4A3A4"/>
          </p15:clr>
        </p15:guide>
        <p15:guide id="2" pos="18480" userDrawn="1">
          <p15:clr>
            <a:srgbClr val="A4A3A4"/>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invGray">
          <a:xfrm>
            <a:off x="0" y="0"/>
            <a:ext cx="43891200" cy="50292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bwMode="auto">
          <a:xfrm>
            <a:off x="6400800" y="990600"/>
            <a:ext cx="31089600" cy="251454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400800" y="6019800"/>
            <a:ext cx="31089600" cy="23629622"/>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143000" y="32114698"/>
            <a:ext cx="9875520" cy="457200"/>
          </a:xfrm>
          <a:prstGeom prst="rect">
            <a:avLst/>
          </a:prstGeom>
        </p:spPr>
        <p:txBody>
          <a:bodyPr vert="horz" lIns="91440" tIns="45720" rIns="91440" bIns="45720" rtlCol="0" anchor="ctr"/>
          <a:lstStyle>
            <a:lvl1pPr algn="l">
              <a:defRPr sz="1600">
                <a:solidFill>
                  <a:schemeClr val="tx1">
                    <a:tint val="75000"/>
                  </a:schemeClr>
                </a:solidFill>
              </a:defRPr>
            </a:lvl1pPr>
          </a:lstStyle>
          <a:p>
            <a:fld id="{ECAA57DF-1C19-4726-AB84-014692BAD8F5}" type="datetimeFigureOut">
              <a:rPr lang="en-US" smtClean="0"/>
              <a:pPr/>
              <a:t>1/22/2018</a:t>
            </a:fld>
            <a:endParaRPr lang="en-US" dirty="0"/>
          </a:p>
        </p:txBody>
      </p:sp>
      <p:sp>
        <p:nvSpPr>
          <p:cNvPr id="5" name="Footer Placeholder 4"/>
          <p:cNvSpPr>
            <a:spLocks noGrp="1"/>
          </p:cNvSpPr>
          <p:nvPr>
            <p:ph type="ftr" sz="quarter" idx="3"/>
          </p:nvPr>
        </p:nvSpPr>
        <p:spPr>
          <a:xfrm>
            <a:off x="11018520" y="32114698"/>
            <a:ext cx="21854160" cy="457200"/>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2872680" y="32114698"/>
            <a:ext cx="9875520" cy="457200"/>
          </a:xfrm>
          <a:prstGeom prst="rect">
            <a:avLst/>
          </a:prstGeom>
        </p:spPr>
        <p:txBody>
          <a:bodyPr vert="horz" lIns="91440" tIns="45720" rIns="91440" bIns="45720" rtlCol="0" anchor="ctr"/>
          <a:lstStyle>
            <a:lvl1pPr algn="r">
              <a:defRPr sz="1600">
                <a:solidFill>
                  <a:schemeClr val="tx1">
                    <a:tint val="75000"/>
                  </a:schemeClr>
                </a:solidFill>
              </a:defRPr>
            </a:lvl1pPr>
          </a:lstStyle>
          <a:p>
            <a:fld id="{91B4C631-C489-4C11-812F-2172FBEAE82B}" type="slidenum">
              <a:rPr lang="en-US" smtClean="0"/>
              <a:pPr/>
              <a:t>‹#›</a:t>
            </a:fld>
            <a:endParaRPr lang="en-US" dirty="0"/>
          </a:p>
        </p:txBody>
      </p:sp>
    </p:spTree>
    <p:extLst>
      <p:ext uri="{BB962C8B-B14F-4D97-AF65-F5344CB8AC3E}">
        <p14:creationId xmlns:p14="http://schemas.microsoft.com/office/powerpoint/2010/main" val="2508807471"/>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4389120" rtl="0" eaLnBrk="1" latinLnBrk="0" hangingPunct="1">
        <a:lnSpc>
          <a:spcPct val="90000"/>
        </a:lnSpc>
        <a:spcBef>
          <a:spcPct val="0"/>
        </a:spcBef>
        <a:buNone/>
        <a:defRPr sz="8800" b="1" kern="1200">
          <a:solidFill>
            <a:schemeClr val="bg1"/>
          </a:solidFill>
          <a:latin typeface="+mj-lt"/>
          <a:ea typeface="+mj-ea"/>
          <a:cs typeface="+mj-cs"/>
        </a:defRPr>
      </a:lvl1pPr>
    </p:titleStyle>
    <p:bodyStyle>
      <a:lvl1pPr marL="457200" indent="-457200" algn="l" defTabSz="4389120" rtl="0" eaLnBrk="1" latinLnBrk="0" hangingPunct="1">
        <a:lnSpc>
          <a:spcPct val="100000"/>
        </a:lnSpc>
        <a:spcBef>
          <a:spcPts val="1200"/>
        </a:spcBef>
        <a:buClr>
          <a:schemeClr val="accent2"/>
        </a:buClr>
        <a:buFont typeface="Arial" panose="020B0604020202020204" pitchFamily="34" charset="0"/>
        <a:buChar char="•"/>
        <a:defRPr sz="2800" kern="120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0368" userDrawn="1">
          <p15:clr>
            <a:srgbClr val="A4A3A4"/>
          </p15:clr>
        </p15:guide>
        <p15:guide id="2" pos="720" userDrawn="1">
          <p15:clr>
            <a:srgbClr val="A4A3A4"/>
          </p15:clr>
        </p15:guide>
        <p15:guide id="3" pos="26928" userDrawn="1">
          <p15:clr>
            <a:srgbClr val="A4A3A4"/>
          </p15:clr>
        </p15:guide>
        <p15:guide id="4" pos="13824" userDrawn="1">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pPr algn="ctr"/>
            <a:r>
              <a:rPr lang="en-GB" sz="9600" u="sng" dirty="0"/>
              <a:t>Lev Semyonovich </a:t>
            </a:r>
            <a:r>
              <a:rPr lang="en-GB" sz="9600" u="sng" dirty="0" smtClean="0"/>
              <a:t>Vygotsky - </a:t>
            </a:r>
            <a:r>
              <a:rPr lang="en-GB" sz="9600" u="sng" dirty="0"/>
              <a:t>Social Development Theory</a:t>
            </a:r>
            <a:endParaRPr lang="en-US" sz="9600" u="sng" dirty="0"/>
          </a:p>
        </p:txBody>
      </p:sp>
      <p:sp>
        <p:nvSpPr>
          <p:cNvPr id="5" name="Text Placeholder 4"/>
          <p:cNvSpPr>
            <a:spLocks noGrp="1"/>
          </p:cNvSpPr>
          <p:nvPr>
            <p:ph type="body" sz="quarter" idx="13"/>
          </p:nvPr>
        </p:nvSpPr>
        <p:spPr>
          <a:xfrm>
            <a:off x="1143000" y="5187290"/>
            <a:ext cx="12801600" cy="1219200"/>
          </a:xfrm>
        </p:spPr>
        <p:txBody>
          <a:bodyPr/>
          <a:lstStyle/>
          <a:p>
            <a:pPr algn="ctr"/>
            <a:r>
              <a:rPr lang="en-US" sz="4000" b="1" u="sng" dirty="0" smtClean="0"/>
              <a:t>Introduction </a:t>
            </a:r>
            <a:endParaRPr lang="en-US" sz="4000" b="1" u="sng" dirty="0"/>
          </a:p>
        </p:txBody>
      </p:sp>
      <p:sp>
        <p:nvSpPr>
          <p:cNvPr id="11" name="Content Placeholder 10"/>
          <p:cNvSpPr>
            <a:spLocks noGrp="1"/>
          </p:cNvSpPr>
          <p:nvPr>
            <p:ph sz="quarter" idx="24"/>
          </p:nvPr>
        </p:nvSpPr>
        <p:spPr>
          <a:xfrm>
            <a:off x="1143000" y="6532439"/>
            <a:ext cx="12801600" cy="7469677"/>
          </a:xfrm>
        </p:spPr>
        <p:txBody>
          <a:bodyPr>
            <a:noAutofit/>
          </a:bodyPr>
          <a:lstStyle/>
          <a:p>
            <a:pPr marL="0" indent="0" algn="ctr">
              <a:buNone/>
            </a:pPr>
            <a:r>
              <a:rPr lang="en-GB" sz="3200" dirty="0"/>
              <a:t>Lev Semyonovich Vygotsky (1896-1934) was a Russian psychologist whose research focused on the cognitive development of individuals. Vygotsky developed his theories through the study of how children develop and understand schema, conversely his theories can apply to individuals of all ages. Up until the 1960s Vygotsky’s theories where hidden from the west. A lot of Vygotsky’s research was left unfinished due to his early death but it became the foundation for cognitive studies within the past few decades, primarily his social development theory. His theories stress the fundamental role of social interaction in the development of cognition (Vygotsky, 1978) as he emphasised the importance of community in the process of cognition.</a:t>
            </a:r>
          </a:p>
        </p:txBody>
      </p:sp>
      <p:sp>
        <p:nvSpPr>
          <p:cNvPr id="7" name="Text Placeholder 6"/>
          <p:cNvSpPr>
            <a:spLocks noGrp="1"/>
          </p:cNvSpPr>
          <p:nvPr>
            <p:ph type="body" sz="quarter" idx="17"/>
          </p:nvPr>
        </p:nvSpPr>
        <p:spPr>
          <a:xfrm>
            <a:off x="1097280" y="12529900"/>
            <a:ext cx="12801600" cy="1219200"/>
          </a:xfrm>
        </p:spPr>
        <p:txBody>
          <a:bodyPr/>
          <a:lstStyle/>
          <a:p>
            <a:pPr algn="ctr"/>
            <a:r>
              <a:rPr lang="en-US" sz="4000" b="1" u="sng" dirty="0" smtClean="0"/>
              <a:t>Theory</a:t>
            </a:r>
            <a:r>
              <a:rPr lang="en-US" sz="4000" u="sng" dirty="0" smtClean="0"/>
              <a:t> </a:t>
            </a:r>
            <a:endParaRPr lang="en-US" sz="4000" u="sng" dirty="0"/>
          </a:p>
        </p:txBody>
      </p:sp>
      <p:sp>
        <p:nvSpPr>
          <p:cNvPr id="12" name="Content Placeholder 11"/>
          <p:cNvSpPr>
            <a:spLocks noGrp="1"/>
          </p:cNvSpPr>
          <p:nvPr>
            <p:ph sz="quarter" idx="25"/>
          </p:nvPr>
        </p:nvSpPr>
        <p:spPr>
          <a:xfrm>
            <a:off x="1188720" y="13992144"/>
            <a:ext cx="12801600" cy="9088165"/>
          </a:xfrm>
        </p:spPr>
        <p:txBody>
          <a:bodyPr/>
          <a:lstStyle/>
          <a:p>
            <a:pPr marL="0" indent="0" algn="ctr">
              <a:buNone/>
            </a:pPr>
            <a:r>
              <a:rPr lang="en-GB" sz="3200" dirty="0"/>
              <a:t>Vygotsky was a social constructivist who viewed learning as a result of mental construction. Social constructivists believe all individuals have a current structure of knowledge and new information is added to and built upon that structure. They suggest that people acquire knowledge efficiently when they actively construct their own understanding, highlighting the importance of the process rather than the end product.  </a:t>
            </a:r>
          </a:p>
          <a:p>
            <a:endParaRPr lang="en-US" sz="3200" dirty="0"/>
          </a:p>
        </p:txBody>
      </p:sp>
      <p:sp>
        <p:nvSpPr>
          <p:cNvPr id="9" name="Text Placeholder 8"/>
          <p:cNvSpPr>
            <a:spLocks noGrp="1"/>
          </p:cNvSpPr>
          <p:nvPr>
            <p:ph type="body" sz="quarter" idx="21"/>
          </p:nvPr>
        </p:nvSpPr>
        <p:spPr>
          <a:xfrm>
            <a:off x="1097280" y="17502168"/>
            <a:ext cx="12801600" cy="1219200"/>
          </a:xfrm>
        </p:spPr>
        <p:txBody>
          <a:bodyPr/>
          <a:lstStyle/>
          <a:p>
            <a:pPr algn="ctr"/>
            <a:r>
              <a:rPr lang="en-US" sz="4000" b="1" u="sng" dirty="0" smtClean="0"/>
              <a:t>Theory</a:t>
            </a:r>
            <a:r>
              <a:rPr lang="en-US" sz="4000" u="sng" dirty="0" smtClean="0"/>
              <a:t> </a:t>
            </a:r>
            <a:endParaRPr lang="en-US" sz="4000" u="sng" dirty="0"/>
          </a:p>
        </p:txBody>
      </p:sp>
      <p:sp>
        <p:nvSpPr>
          <p:cNvPr id="14" name="Content Placeholder 13"/>
          <p:cNvSpPr>
            <a:spLocks noGrp="1"/>
          </p:cNvSpPr>
          <p:nvPr>
            <p:ph sz="quarter" idx="27"/>
          </p:nvPr>
        </p:nvSpPr>
        <p:spPr>
          <a:xfrm>
            <a:off x="1097280" y="18738119"/>
            <a:ext cx="12801600" cy="8260020"/>
          </a:xfrm>
        </p:spPr>
        <p:txBody>
          <a:bodyPr>
            <a:normAutofit/>
          </a:bodyPr>
          <a:lstStyle/>
          <a:p>
            <a:pPr marL="0" indent="0" algn="ctr">
              <a:buNone/>
            </a:pPr>
            <a:r>
              <a:rPr lang="en-GB" sz="3200" dirty="0"/>
              <a:t>Vygotsky suggested, “Learning is a necessary and universal aspect of the process of developing culturally organised, specifically human psychological function” (Vygotsky, 1978, p.90). Learning happens because we interact with our environment and peers, individuals do not learn because they develop, they develop because they have learnt.  Vygotsky’s social development theory can be split into three sections: internalisation of language, zone of proximal development (ZPD) and scaffolding.</a:t>
            </a:r>
          </a:p>
          <a:p>
            <a:endParaRPr lang="en-US" sz="3200" dirty="0"/>
          </a:p>
        </p:txBody>
      </p:sp>
      <p:sp>
        <p:nvSpPr>
          <p:cNvPr id="18" name="Text Placeholder 17"/>
          <p:cNvSpPr>
            <a:spLocks noGrp="1"/>
          </p:cNvSpPr>
          <p:nvPr>
            <p:ph type="body" sz="quarter" idx="31"/>
          </p:nvPr>
        </p:nvSpPr>
        <p:spPr>
          <a:xfrm>
            <a:off x="14969803" y="16398825"/>
            <a:ext cx="12801600" cy="1219200"/>
          </a:xfrm>
        </p:spPr>
        <p:txBody>
          <a:bodyPr/>
          <a:lstStyle/>
          <a:p>
            <a:pPr algn="ctr"/>
            <a:r>
              <a:rPr lang="en-US" sz="4000" b="1" u="sng" dirty="0" smtClean="0"/>
              <a:t>Zone of proximal development</a:t>
            </a:r>
            <a:endParaRPr lang="en-US" sz="4000" b="1" u="sng" dirty="0"/>
          </a:p>
        </p:txBody>
      </p:sp>
      <p:sp>
        <p:nvSpPr>
          <p:cNvPr id="22" name="Content Placeholder 21"/>
          <p:cNvSpPr>
            <a:spLocks noGrp="1"/>
          </p:cNvSpPr>
          <p:nvPr>
            <p:ph sz="quarter" idx="35"/>
          </p:nvPr>
        </p:nvSpPr>
        <p:spPr>
          <a:xfrm>
            <a:off x="29928392" y="5211621"/>
            <a:ext cx="12801600" cy="12523304"/>
          </a:xfrm>
        </p:spPr>
        <p:txBody>
          <a:bodyPr>
            <a:normAutofit/>
          </a:bodyPr>
          <a:lstStyle/>
          <a:p>
            <a:pPr marL="0" indent="0" algn="ctr">
              <a:buNone/>
            </a:pPr>
            <a:r>
              <a:rPr lang="en-GB" sz="3200" dirty="0"/>
              <a:t>Wood (2011) argues that intelligence is not fixed but a product of genetic inheritance and impact of the environment.  Within the school environment the </a:t>
            </a:r>
            <a:r>
              <a:rPr lang="en-GB" sz="3200" dirty="0" smtClean="0"/>
              <a:t>teachers </a:t>
            </a:r>
            <a:r>
              <a:rPr lang="en-GB" sz="3200" dirty="0"/>
              <a:t>have to acknowledge that the rate of developing schema will vary within children and the zone of proximal development for each child will be different.  They have to take into account the current state of each individuals and plan accordingly </a:t>
            </a:r>
            <a:r>
              <a:rPr lang="en-GB" sz="3200" dirty="0" smtClean="0"/>
              <a:t>and </a:t>
            </a:r>
            <a:r>
              <a:rPr lang="en-GB" sz="3200" dirty="0"/>
              <a:t>appropriately.  </a:t>
            </a:r>
            <a:endParaRPr lang="en-GB" sz="3200" dirty="0" smtClean="0"/>
          </a:p>
          <a:p>
            <a:pPr marL="0" indent="0" algn="ctr">
              <a:buNone/>
            </a:pPr>
            <a:r>
              <a:rPr lang="en-GB" sz="3200" dirty="0"/>
              <a:t>Vygotsky’s theory regards instruction as crucial to cognitive development in the classroom. Instruction should be geared to the (ZPD) that is beyond the learner’s actual development level. Tasks that are too simple or already within the learners current ability will not promote learning. It is the same with tasks that are too complex which will frustrate the learner. Brown (1994) expresses that, “children navigate by different routes and at different rates. But the push is towards upper, rather than lower, levels of competence.” Once tasks are completed the teacher may present further tasks until the final goal is achieved</a:t>
            </a:r>
            <a:r>
              <a:rPr lang="en-GB" sz="3200" dirty="0" smtClean="0"/>
              <a:t>.</a:t>
            </a:r>
            <a:endParaRPr lang="en-GB" sz="3200" dirty="0"/>
          </a:p>
          <a:p>
            <a:pPr marL="0" indent="0" algn="ctr">
              <a:buNone/>
            </a:pPr>
            <a:r>
              <a:rPr lang="en-GB" sz="3200" dirty="0"/>
              <a:t>The facilitator’s role within the classroom to invoke language between children is critical. The pupils are active participants within the school setting, from this cognitive learning is constructed through participation.</a:t>
            </a:r>
          </a:p>
          <a:p>
            <a:endParaRPr lang="en-GB" sz="3200" dirty="0"/>
          </a:p>
        </p:txBody>
      </p:sp>
      <p:pic>
        <p:nvPicPr>
          <p:cNvPr id="1026" name="Picture 2" descr="http://2.bp.blogspot.com/-wGBoo4aT7A0/UxYU9x-dU6I/AAAAAAAAAFQ/TzElM0J5l64/s1600/zp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30262" y="5187290"/>
            <a:ext cx="13518647" cy="10138985"/>
          </a:xfrm>
          <a:prstGeom prst="rect">
            <a:avLst/>
          </a:prstGeom>
          <a:noFill/>
          <a:extLst>
            <a:ext uri="{909E8E84-426E-40DD-AFC4-6F175D3DCCD1}">
              <a14:hiddenFill xmlns:a14="http://schemas.microsoft.com/office/drawing/2010/main">
                <a:solidFill>
                  <a:srgbClr val="FFFFFF"/>
                </a:solidFill>
              </a14:hiddenFill>
            </a:ext>
          </a:extLst>
        </p:spPr>
      </p:pic>
      <p:sp>
        <p:nvSpPr>
          <p:cNvPr id="19" name="Text Placeholder 18"/>
          <p:cNvSpPr>
            <a:spLocks noGrp="1"/>
          </p:cNvSpPr>
          <p:nvPr>
            <p:ph type="body" sz="quarter" idx="29"/>
          </p:nvPr>
        </p:nvSpPr>
        <p:spPr>
          <a:xfrm>
            <a:off x="1005840" y="22713753"/>
            <a:ext cx="12801600" cy="1219200"/>
          </a:xfrm>
        </p:spPr>
        <p:txBody>
          <a:bodyPr/>
          <a:lstStyle/>
          <a:p>
            <a:pPr algn="ctr"/>
            <a:r>
              <a:rPr lang="en-GB" sz="4000" b="1" u="sng" dirty="0" smtClean="0"/>
              <a:t>Internalisation</a:t>
            </a:r>
            <a:r>
              <a:rPr lang="en-GB" sz="4000" u="sng" dirty="0" smtClean="0"/>
              <a:t> </a:t>
            </a:r>
            <a:endParaRPr lang="en-GB" sz="4000" u="sng" dirty="0"/>
          </a:p>
        </p:txBody>
      </p:sp>
      <p:sp>
        <p:nvSpPr>
          <p:cNvPr id="20" name="Content Placeholder 19"/>
          <p:cNvSpPr>
            <a:spLocks noGrp="1"/>
          </p:cNvSpPr>
          <p:nvPr>
            <p:ph sz="quarter" idx="30"/>
          </p:nvPr>
        </p:nvSpPr>
        <p:spPr>
          <a:xfrm>
            <a:off x="1074340" y="24139840"/>
            <a:ext cx="12847480" cy="9427474"/>
          </a:xfrm>
        </p:spPr>
        <p:txBody>
          <a:bodyPr>
            <a:normAutofit lnSpcReduction="10000"/>
          </a:bodyPr>
          <a:lstStyle/>
          <a:p>
            <a:pPr marL="0" indent="0" algn="ctr">
              <a:buNone/>
            </a:pPr>
            <a:r>
              <a:rPr lang="en-GB" sz="3200" dirty="0"/>
              <a:t>Internalisation is the acceptance of norms and values through socialisation. Vygotsky states that language and thought are initially two separate systems which merge at around three years of age, producing verbal thought or internal speech (McLeod, 2014).  Most children engage in private speech and Vygotsky saw language as the main means by which adults transmit information to children. He also considered language as a powerful tool of intellectual adaptation and as an accelerator to thinking and understanding (McLeod, 2014). He saw how cognitive development results from an internalisation of language</a:t>
            </a:r>
            <a:r>
              <a:rPr lang="en-GB" sz="3200" dirty="0" smtClean="0"/>
              <a:t>.</a:t>
            </a:r>
          </a:p>
          <a:p>
            <a:pPr marL="0" indent="0" algn="ctr">
              <a:buNone/>
            </a:pPr>
            <a:r>
              <a:rPr lang="en-GB" sz="3200" dirty="0"/>
              <a:t>Private/internal speech allows children to plan ahead of tasks which aides their development, it develops from social interaction by communicating with others.  As the child grows the private speech or thinking out loud becomes internalised as thought. Hence, Vygotsky’s research underlines that thought is a result of language, the ability of the individual to think for themselves and gain independence of executing skills originates from language. McLeod (2014) suggests Vygotsky believed that children who use inner speech are more socially competent than their peers who do not.</a:t>
            </a:r>
          </a:p>
          <a:p>
            <a:pPr marL="0" indent="0" algn="ctr">
              <a:buNone/>
            </a:pPr>
            <a:r>
              <a:rPr lang="en-GB" sz="3200" dirty="0" smtClean="0"/>
              <a:t> </a:t>
            </a:r>
            <a:r>
              <a:rPr lang="en-GB" sz="3200" dirty="0"/>
              <a:t> </a:t>
            </a:r>
          </a:p>
          <a:p>
            <a:endParaRPr lang="en-GB" sz="3200" dirty="0"/>
          </a:p>
        </p:txBody>
      </p:sp>
      <p:sp>
        <p:nvSpPr>
          <p:cNvPr id="30" name="TextBox 29"/>
          <p:cNvSpPr txBox="1"/>
          <p:nvPr/>
        </p:nvSpPr>
        <p:spPr>
          <a:xfrm>
            <a:off x="14920184" y="17502168"/>
            <a:ext cx="12801600" cy="9448740"/>
          </a:xfrm>
          <a:prstGeom prst="rect">
            <a:avLst/>
          </a:prstGeom>
          <a:noFill/>
        </p:spPr>
        <p:txBody>
          <a:bodyPr wrap="square" rtlCol="0">
            <a:spAutoFit/>
          </a:bodyPr>
          <a:lstStyle/>
          <a:p>
            <a:pPr algn="ctr"/>
            <a:r>
              <a:rPr lang="en-GB" sz="3200" dirty="0"/>
              <a:t>Vygotsky stated the babies are born with four elementary mental functions: attention, perception, sensation and memory. Through interaction with their environment or a more knowledgeable other (MKO) such as a parent or teacher, the elementary mental functions evolve into higher mental functions. The more knowledgeable other can also be a peer and necessarily doesn’t have to be an adult.  </a:t>
            </a:r>
            <a:endParaRPr lang="en-GB" sz="3200" dirty="0" smtClean="0"/>
          </a:p>
          <a:p>
            <a:pPr algn="ctr"/>
            <a:endParaRPr lang="en-GB" sz="3200" dirty="0"/>
          </a:p>
          <a:p>
            <a:pPr algn="ctr"/>
            <a:r>
              <a:rPr lang="en-GB" sz="3200" dirty="0"/>
              <a:t>The child internalises the actions and behaviour of the MKO and through this social interaction of collaborative and cooperative dialogue, independent cognitive development is promoted.  Pritchard (2018, p.28) explains (ZPD) as a “theoretical space of understanding it just above the level of understanding of a given individual”. This is the area where the most sensitive guidance should be given. In the (ZPD) the child can perform a range of tasks within their understanding with help and guidance from an (MKO) but cannot independently accomplish them. Subsequently by guiding the child through this stage it will permit them to accomplish the tasks alone in the near future.</a:t>
            </a:r>
          </a:p>
          <a:p>
            <a:r>
              <a:rPr lang="en-GB" sz="3200" dirty="0"/>
              <a:t> </a:t>
            </a:r>
          </a:p>
          <a:p>
            <a:endParaRPr lang="en-GB" sz="3200" dirty="0" smtClean="0"/>
          </a:p>
        </p:txBody>
      </p:sp>
      <p:sp>
        <p:nvSpPr>
          <p:cNvPr id="34" name="TextBox 33"/>
          <p:cNvSpPr txBox="1"/>
          <p:nvPr/>
        </p:nvSpPr>
        <p:spPr>
          <a:xfrm>
            <a:off x="14804813" y="25610053"/>
            <a:ext cx="13381408" cy="7478970"/>
          </a:xfrm>
          <a:prstGeom prst="rect">
            <a:avLst/>
          </a:prstGeom>
          <a:noFill/>
        </p:spPr>
        <p:txBody>
          <a:bodyPr wrap="square" rtlCol="0">
            <a:spAutoFit/>
          </a:bodyPr>
          <a:lstStyle/>
          <a:p>
            <a:pPr algn="ctr"/>
            <a:r>
              <a:rPr lang="en-GB" sz="3200" dirty="0"/>
              <a:t>Wood (2011) argues that intelligence is not fixed but a product of genetic inheritance and impact of the environment.  Within the school environment the teachers have to acknowledge that the rate of developing schema will vary within children and the zone of proximal development for each child will be different.  They have to take into account the current state of each individuals and plan accordingly and appropriately.  </a:t>
            </a:r>
          </a:p>
          <a:p>
            <a:pPr algn="ctr"/>
            <a:r>
              <a:rPr lang="en-GB" sz="3200" dirty="0"/>
              <a:t>Vygotsky’s theory regards instruction as crucial to cognitive development in the classroom. Instruction should be geared to the (ZPD) that is beyond the learner’s actual development level. Tasks that are too simple or already within the learners current ability will not promote learning. It is the same with tasks that are too complex which will frustrate the learner. Brown (1994) expresses that, “children navigate by different routes and at different rates. But the push is towards upper, rather than lower, levels of competence.” Once tasks are completed the teacher may present further tasks until the final goal is achieved.</a:t>
            </a:r>
          </a:p>
          <a:p>
            <a:endParaRPr lang="en-GB" sz="3200" dirty="0" smtClean="0"/>
          </a:p>
        </p:txBody>
      </p:sp>
      <p:sp>
        <p:nvSpPr>
          <p:cNvPr id="38" name="Text Placeholder 17"/>
          <p:cNvSpPr>
            <a:spLocks noGrp="1"/>
          </p:cNvSpPr>
          <p:nvPr>
            <p:ph type="body" sz="quarter" idx="31"/>
          </p:nvPr>
        </p:nvSpPr>
        <p:spPr>
          <a:xfrm>
            <a:off x="29928392" y="15314376"/>
            <a:ext cx="12801600" cy="1219200"/>
          </a:xfrm>
        </p:spPr>
        <p:txBody>
          <a:bodyPr/>
          <a:lstStyle/>
          <a:p>
            <a:pPr algn="ctr"/>
            <a:r>
              <a:rPr lang="en-US" sz="4000" b="1" u="sng" dirty="0" smtClean="0"/>
              <a:t>Scaffolding</a:t>
            </a:r>
            <a:endParaRPr lang="en-US" sz="4000" b="1" u="sng" dirty="0"/>
          </a:p>
        </p:txBody>
      </p:sp>
      <p:sp>
        <p:nvSpPr>
          <p:cNvPr id="37" name="TextBox 36"/>
          <p:cNvSpPr txBox="1"/>
          <p:nvPr/>
        </p:nvSpPr>
        <p:spPr>
          <a:xfrm>
            <a:off x="29854842" y="16533576"/>
            <a:ext cx="12801600" cy="9448740"/>
          </a:xfrm>
          <a:prstGeom prst="rect">
            <a:avLst/>
          </a:prstGeom>
          <a:noFill/>
        </p:spPr>
        <p:txBody>
          <a:bodyPr wrap="square" rtlCol="0">
            <a:spAutoFit/>
          </a:bodyPr>
          <a:lstStyle/>
          <a:p>
            <a:pPr algn="ctr"/>
            <a:r>
              <a:rPr lang="en-GB" sz="3200" dirty="0"/>
              <a:t>Scaffolding is the process where the teacher or (MKO) provides support to the child at the appropriate level and time. It extends the range of what the leaner can do and allows them to accomplish tasks that would otherwise be impossible. This can be implemented through discussions, supplying apparatus to complete tasks such as calculators when studying algebra and also providing a writing frame for a particular style of written work. Working together collaboratively is contradictory to the traditional classroom setting of working along and in silence.</a:t>
            </a:r>
          </a:p>
          <a:p>
            <a:pPr algn="ctr"/>
            <a:r>
              <a:rPr lang="en-GB" sz="3200" dirty="0"/>
              <a:t>Vygotsky’s theory of cognitive development can be compared to Jean Piaget. Piaget was a Swiss psychologist who was the first psychologist to make a systematic study of cognitive development. Both were constructivist but Vygotsky stressed the importance of social interaction whereas Piaget believed that children operate as ‘lone scientists’. He stressed the importance of inner motivation as the key to cognitive development. </a:t>
            </a:r>
          </a:p>
          <a:p>
            <a:pPr algn="ctr"/>
            <a:r>
              <a:rPr lang="en-GB" sz="3200" dirty="0"/>
              <a:t> </a:t>
            </a:r>
          </a:p>
          <a:p>
            <a:pPr algn="ctr"/>
            <a:r>
              <a:rPr lang="en-GB" sz="3200" dirty="0"/>
              <a:t>Vygotsky’s work was scrutinised by some as they believed cultures will vary from place to place. In some instances his views are beneficial however they are not universal. One main factor would be that his work is still being translated into English and all of the date has not been analysed. </a:t>
            </a:r>
          </a:p>
        </p:txBody>
      </p:sp>
      <p:sp>
        <p:nvSpPr>
          <p:cNvPr id="39" name="AutoShape 4" descr="Image result for scaffolding vygotsky"/>
          <p:cNvSpPr>
            <a:spLocks noChangeAspect="1" noChangeArrowheads="1"/>
          </p:cNvSpPr>
          <p:nvPr/>
        </p:nvSpPr>
        <p:spPr bwMode="auto">
          <a:xfrm>
            <a:off x="155574" y="-144463"/>
            <a:ext cx="8829399" cy="882942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42" name="Picture 41"/>
          <p:cNvPicPr>
            <a:picLocks noChangeAspect="1"/>
          </p:cNvPicPr>
          <p:nvPr/>
        </p:nvPicPr>
        <p:blipFill>
          <a:blip r:embed="rId3"/>
          <a:stretch>
            <a:fillRect/>
          </a:stretch>
        </p:blipFill>
        <p:spPr>
          <a:xfrm>
            <a:off x="28109626" y="25842810"/>
            <a:ext cx="8523633" cy="6936084"/>
          </a:xfrm>
          <a:prstGeom prst="rect">
            <a:avLst/>
          </a:prstGeom>
        </p:spPr>
      </p:pic>
      <p:pic>
        <p:nvPicPr>
          <p:cNvPr id="43" name="Picture 42"/>
          <p:cNvPicPr>
            <a:picLocks noChangeAspect="1"/>
          </p:cNvPicPr>
          <p:nvPr/>
        </p:nvPicPr>
        <p:blipFill>
          <a:blip r:embed="rId4"/>
          <a:stretch>
            <a:fillRect/>
          </a:stretch>
        </p:blipFill>
        <p:spPr>
          <a:xfrm>
            <a:off x="36633259" y="26947182"/>
            <a:ext cx="7257941" cy="4727339"/>
          </a:xfrm>
          <a:prstGeom prst="rect">
            <a:avLst/>
          </a:prstGeom>
        </p:spPr>
      </p:pic>
      <p:sp>
        <p:nvSpPr>
          <p:cNvPr id="44" name="TextBox 43"/>
          <p:cNvSpPr txBox="1"/>
          <p:nvPr/>
        </p:nvSpPr>
        <p:spPr>
          <a:xfrm>
            <a:off x="14651750" y="3762419"/>
            <a:ext cx="13437705" cy="1015663"/>
          </a:xfrm>
          <a:prstGeom prst="rect">
            <a:avLst/>
          </a:prstGeom>
          <a:noFill/>
        </p:spPr>
        <p:txBody>
          <a:bodyPr wrap="square" rtlCol="0">
            <a:spAutoFit/>
          </a:bodyPr>
          <a:lstStyle/>
          <a:p>
            <a:pPr algn="ctr"/>
            <a:r>
              <a:rPr lang="en-GB" sz="6000" b="1" u="sng" dirty="0" smtClean="0">
                <a:solidFill>
                  <a:schemeClr val="bg1"/>
                </a:solidFill>
              </a:rPr>
              <a:t>Akbar Ali - 1704828</a:t>
            </a:r>
            <a:endParaRPr lang="en-GB" sz="6000" b="1" u="sng" dirty="0" smtClean="0">
              <a:solidFill>
                <a:schemeClr val="bg1"/>
              </a:solidFill>
            </a:endParaRPr>
          </a:p>
        </p:txBody>
      </p:sp>
    </p:spTree>
    <p:extLst>
      <p:ext uri="{BB962C8B-B14F-4D97-AF65-F5344CB8AC3E}">
        <p14:creationId xmlns:p14="http://schemas.microsoft.com/office/powerpoint/2010/main" val="931198942"/>
      </p:ext>
    </p:extLst>
  </p:cSld>
  <p:clrMapOvr>
    <a:masterClrMapping/>
  </p:clrMapOvr>
  <p:timing>
    <p:tnLst>
      <p:par>
        <p:cTn id="1" dur="indefinite" restart="never" nodeType="tmRoot"/>
      </p:par>
    </p:tnLst>
  </p:timing>
</p:sld>
</file>

<file path=ppt/theme/theme1.xml><?xml version="1.0" encoding="utf-8"?>
<a:theme xmlns:a="http://schemas.openxmlformats.org/drawingml/2006/main" name="Medical Poster">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4C5A6A"/>
      </a:hlink>
      <a:folHlink>
        <a:srgbClr val="808DA0"/>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4"/>
        </a:solidFill>
        <a:ln>
          <a:noFill/>
        </a:ln>
      </a:spPr>
      <a:bodyPr rtlCol="0" anchor="ctr"/>
      <a:lstStyle>
        <a:defPPr algn="ctr">
          <a:defRPr sz="6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w="28575">
          <a:solidFill>
            <a:schemeClr val="accent4"/>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6000" dirty="0" err="1" smtClean="0"/>
        </a:defPPr>
      </a:lstStyle>
    </a:txDef>
  </a:objectDefaults>
  <a:extraClrSchemeLst/>
  <a:extLst>
    <a:ext uri="{05A4C25C-085E-4340-85A3-A5531E510DB2}">
      <thm15:themeFamily xmlns:thm15="http://schemas.microsoft.com/office/thememl/2012/main" name="Presentation1" id="{55A68E73-61CB-4542-8C48-DCBB2482A3D5}" vid="{6A3CA63D-1E3C-4681-8668-89277FEB3FEB}"/>
    </a:ext>
  </a:extLst>
</a:theme>
</file>

<file path=ppt/theme/theme2.xml><?xml version="1.0" encoding="utf-8"?>
<a:theme xmlns:a="http://schemas.openxmlformats.org/drawingml/2006/main" name="Office Theme">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4C5A6A"/>
      </a:hlink>
      <a:folHlink>
        <a:srgbClr val="808DA0"/>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4C5A6A"/>
      </a:hlink>
      <a:folHlink>
        <a:srgbClr val="808DA0"/>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A1110015-E380-4C53-980C-698226C61CA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Poster (blue and brown design)</Template>
  <TotalTime>0</TotalTime>
  <Words>506</Words>
  <Application>Microsoft Office PowerPoint</Application>
  <PresentationFormat>Custom</PresentationFormat>
  <Paragraphs>27</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Cambria</vt:lpstr>
      <vt:lpstr>Medical Poster</vt:lpstr>
      <vt:lpstr>Lev Semyonovich Vygotsky - Social Development Theory</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2018-01-22T12:09:59Z</dcterms:created>
  <dcterms:modified xsi:type="dcterms:W3CDTF">2018-01-22T12:40:33Z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TC040015519991</vt:lpwstr>
  </property>
</Properties>
</file>