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BBA0E-4E25-4E86-A527-698896E9411F}" v="150" dt="2021-12-13T17:15:46.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showGuides="1">
      <p:cViewPr varScale="1">
        <p:scale>
          <a:sx n="78" d="100"/>
          <a:sy n="78" d="100"/>
        </p:scale>
        <p:origin x="878"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on day" userId="27efd30c59762b01" providerId="LiveId" clId="{3D3BBA0E-4E25-4E86-A527-698896E9411F}"/>
    <pc:docChg chg="undo custSel addSld delSld modSld sldOrd">
      <pc:chgData name="jason day" userId="27efd30c59762b01" providerId="LiveId" clId="{3D3BBA0E-4E25-4E86-A527-698896E9411F}" dt="2021-12-15T17:32:00.035" v="5598"/>
      <pc:docMkLst>
        <pc:docMk/>
      </pc:docMkLst>
      <pc:sldChg chg="addSp delSp modSp mod modTransition setBg setClrOvrMap delDesignElem">
        <pc:chgData name="jason day" userId="27efd30c59762b01" providerId="LiveId" clId="{3D3BBA0E-4E25-4E86-A527-698896E9411F}" dt="2021-12-13T17:10:59.723" v="5500" actId="255"/>
        <pc:sldMkLst>
          <pc:docMk/>
          <pc:sldMk cId="1207794933" sldId="256"/>
        </pc:sldMkLst>
        <pc:spChg chg="mod ord">
          <ac:chgData name="jason day" userId="27efd30c59762b01" providerId="LiveId" clId="{3D3BBA0E-4E25-4E86-A527-698896E9411F}" dt="2021-12-13T17:07:12.316" v="5483" actId="26606"/>
          <ac:spMkLst>
            <pc:docMk/>
            <pc:sldMk cId="1207794933" sldId="256"/>
            <ac:spMk id="2" creationId="{9C39FB0C-5A7D-416D-92C9-5348206A4496}"/>
          </ac:spMkLst>
        </pc:spChg>
        <pc:spChg chg="mod">
          <ac:chgData name="jason day" userId="27efd30c59762b01" providerId="LiveId" clId="{3D3BBA0E-4E25-4E86-A527-698896E9411F}" dt="2021-12-13T17:07:12.316" v="5483" actId="26606"/>
          <ac:spMkLst>
            <pc:docMk/>
            <pc:sldMk cId="1207794933" sldId="256"/>
            <ac:spMk id="3" creationId="{9E6713C0-82CC-43DE-9A75-BE6CB61C4683}"/>
          </ac:spMkLst>
        </pc:spChg>
        <pc:spChg chg="add del">
          <ac:chgData name="jason day" userId="27efd30c59762b01" providerId="LiveId" clId="{3D3BBA0E-4E25-4E86-A527-698896E9411F}" dt="2021-12-11T16:26:39.407" v="98"/>
          <ac:spMkLst>
            <pc:docMk/>
            <pc:sldMk cId="1207794933" sldId="256"/>
            <ac:spMk id="5" creationId="{DE27238C-8EAF-4098-86E6-7723B7DAE601}"/>
          </ac:spMkLst>
        </pc:spChg>
        <pc:spChg chg="add mod">
          <ac:chgData name="jason day" userId="27efd30c59762b01" providerId="LiveId" clId="{3D3BBA0E-4E25-4E86-A527-698896E9411F}" dt="2021-12-13T17:10:59.723" v="5500" actId="255"/>
          <ac:spMkLst>
            <pc:docMk/>
            <pc:sldMk cId="1207794933" sldId="256"/>
            <ac:spMk id="6" creationId="{3AAD8C1B-E8BD-4C33-BB2A-BA1281A49B66}"/>
          </ac:spMkLst>
        </pc:spChg>
        <pc:spChg chg="add del">
          <ac:chgData name="jason day" userId="27efd30c59762b01" providerId="LiveId" clId="{3D3BBA0E-4E25-4E86-A527-698896E9411F}" dt="2021-12-11T16:26:39.407" v="98"/>
          <ac:spMkLst>
            <pc:docMk/>
            <pc:sldMk cId="1207794933" sldId="256"/>
            <ac:spMk id="6" creationId="{992F97B1-1891-4FCC-9E5F-BA97EDB48F89}"/>
          </ac:spMkLst>
        </pc:spChg>
        <pc:spChg chg="add del">
          <ac:chgData name="jason day" userId="27efd30c59762b01" providerId="LiveId" clId="{3D3BBA0E-4E25-4E86-A527-698896E9411F}" dt="2021-12-11T16:26:39.407" v="98"/>
          <ac:spMkLst>
            <pc:docMk/>
            <pc:sldMk cId="1207794933" sldId="256"/>
            <ac:spMk id="7" creationId="{78C6C821-FEE1-4EB6-9590-C021440C77DE}"/>
          </ac:spMkLst>
        </pc:spChg>
        <pc:spChg chg="add del">
          <ac:chgData name="jason day" userId="27efd30c59762b01" providerId="LiveId" clId="{3D3BBA0E-4E25-4E86-A527-698896E9411F}" dt="2021-12-11T16:24:35.683" v="63" actId="26606"/>
          <ac:spMkLst>
            <pc:docMk/>
            <pc:sldMk cId="1207794933" sldId="256"/>
            <ac:spMk id="8" creationId="{6F5A5072-7B47-4D32-B52A-4EBBF590B8A5}"/>
          </ac:spMkLst>
        </pc:spChg>
        <pc:spChg chg="add del">
          <ac:chgData name="jason day" userId="27efd30c59762b01" providerId="LiveId" clId="{3D3BBA0E-4E25-4E86-A527-698896E9411F}" dt="2021-12-11T16:26:39.407" v="98"/>
          <ac:spMkLst>
            <pc:docMk/>
            <pc:sldMk cId="1207794933" sldId="256"/>
            <ac:spMk id="9" creationId="{B61A74B3-E247-44D4-8C48-FAE8E2056401}"/>
          </ac:spMkLst>
        </pc:spChg>
        <pc:spChg chg="add del">
          <ac:chgData name="jason day" userId="27efd30c59762b01" providerId="LiveId" clId="{3D3BBA0E-4E25-4E86-A527-698896E9411F}" dt="2021-12-11T16:24:35.683" v="63" actId="26606"/>
          <ac:spMkLst>
            <pc:docMk/>
            <pc:sldMk cId="1207794933" sldId="256"/>
            <ac:spMk id="10" creationId="{9715DAF0-AE1B-46C9-8A6B-DB2AA05AB91D}"/>
          </ac:spMkLst>
        </pc:spChg>
        <pc:spChg chg="add del">
          <ac:chgData name="jason day" userId="27efd30c59762b01" providerId="LiveId" clId="{3D3BBA0E-4E25-4E86-A527-698896E9411F}" dt="2021-12-11T16:27:23.028" v="109" actId="26606"/>
          <ac:spMkLst>
            <pc:docMk/>
            <pc:sldMk cId="1207794933" sldId="256"/>
            <ac:spMk id="11" creationId="{E6A222EB-A81E-4238-B08D-AAB1828C8E0B}"/>
          </ac:spMkLst>
        </pc:spChg>
        <pc:spChg chg="add del">
          <ac:chgData name="jason day" userId="27efd30c59762b01" providerId="LiveId" clId="{3D3BBA0E-4E25-4E86-A527-698896E9411F}" dt="2021-12-11T16:24:35.683" v="63" actId="26606"/>
          <ac:spMkLst>
            <pc:docMk/>
            <pc:sldMk cId="1207794933" sldId="256"/>
            <ac:spMk id="12" creationId="{6016219D-510E-4184-9090-6D5578A87BD1}"/>
          </ac:spMkLst>
        </pc:spChg>
        <pc:spChg chg="add del">
          <ac:chgData name="jason day" userId="27efd30c59762b01" providerId="LiveId" clId="{3D3BBA0E-4E25-4E86-A527-698896E9411F}" dt="2021-12-13T17:06:52.057" v="5480" actId="26606"/>
          <ac:spMkLst>
            <pc:docMk/>
            <pc:sldMk cId="1207794933" sldId="256"/>
            <ac:spMk id="13" creationId="{C6A81905-F480-46A4-BC10-215D24EA1AE6}"/>
          </ac:spMkLst>
        </pc:spChg>
        <pc:spChg chg="add del">
          <ac:chgData name="jason day" userId="27efd30c59762b01" providerId="LiveId" clId="{3D3BBA0E-4E25-4E86-A527-698896E9411F}" dt="2021-12-11T16:24:35.683" v="63" actId="26606"/>
          <ac:spMkLst>
            <pc:docMk/>
            <pc:sldMk cId="1207794933" sldId="256"/>
            <ac:spMk id="14" creationId="{AFF4A713-7B75-4B21-90D7-5AB19547C728}"/>
          </ac:spMkLst>
        </pc:spChg>
        <pc:spChg chg="add del">
          <ac:chgData name="jason day" userId="27efd30c59762b01" providerId="LiveId" clId="{3D3BBA0E-4E25-4E86-A527-698896E9411F}" dt="2021-12-13T17:06:52.057" v="5480" actId="26606"/>
          <ac:spMkLst>
            <pc:docMk/>
            <pc:sldMk cId="1207794933" sldId="256"/>
            <ac:spMk id="15" creationId="{36FD4D9D-3784-41E8-8405-A42B72F51331}"/>
          </ac:spMkLst>
        </pc:spChg>
        <pc:spChg chg="add del">
          <ac:chgData name="jason day" userId="27efd30c59762b01" providerId="LiveId" clId="{3D3BBA0E-4E25-4E86-A527-698896E9411F}" dt="2021-12-11T16:24:35.683" v="63" actId="26606"/>
          <ac:spMkLst>
            <pc:docMk/>
            <pc:sldMk cId="1207794933" sldId="256"/>
            <ac:spMk id="16" creationId="{DC631C0B-6DA6-4E57-8231-CE32B3434A7E}"/>
          </ac:spMkLst>
        </pc:spChg>
        <pc:spChg chg="add del">
          <ac:chgData name="jason day" userId="27efd30c59762b01" providerId="LiveId" clId="{3D3BBA0E-4E25-4E86-A527-698896E9411F}" dt="2021-12-13T17:06:52.057" v="5480" actId="26606"/>
          <ac:spMkLst>
            <pc:docMk/>
            <pc:sldMk cId="1207794933" sldId="256"/>
            <ac:spMk id="17" creationId="{09811DF6-66E4-43D5-B564-3151796531ED}"/>
          </ac:spMkLst>
        </pc:spChg>
        <pc:spChg chg="add del">
          <ac:chgData name="jason day" userId="27efd30c59762b01" providerId="LiveId" clId="{3D3BBA0E-4E25-4E86-A527-698896E9411F}" dt="2021-12-11T16:24:35.683" v="63" actId="26606"/>
          <ac:spMkLst>
            <pc:docMk/>
            <pc:sldMk cId="1207794933" sldId="256"/>
            <ac:spMk id="18" creationId="{C29501E6-A978-4A61-9689-9085AF97A53A}"/>
          </ac:spMkLst>
        </pc:spChg>
        <pc:spChg chg="add del">
          <ac:chgData name="jason day" userId="27efd30c59762b01" providerId="LiveId" clId="{3D3BBA0E-4E25-4E86-A527-698896E9411F}" dt="2021-12-13T17:06:52.057" v="5480" actId="26606"/>
          <ac:spMkLst>
            <pc:docMk/>
            <pc:sldMk cId="1207794933" sldId="256"/>
            <ac:spMk id="19" creationId="{60817A52-B891-4228-A61E-0C0A57632DDA}"/>
          </ac:spMkLst>
        </pc:spChg>
        <pc:spChg chg="add del">
          <ac:chgData name="jason day" userId="27efd30c59762b01" providerId="LiveId" clId="{3D3BBA0E-4E25-4E86-A527-698896E9411F}" dt="2021-12-11T16:24:38.731" v="65" actId="26606"/>
          <ac:spMkLst>
            <pc:docMk/>
            <pc:sldMk cId="1207794933" sldId="256"/>
            <ac:spMk id="20" creationId="{1849CA57-76BD-4CF2-80BA-D7A46A01B7B1}"/>
          </ac:spMkLst>
        </pc:spChg>
        <pc:spChg chg="add del">
          <ac:chgData name="jason day" userId="27efd30c59762b01" providerId="LiveId" clId="{3D3BBA0E-4E25-4E86-A527-698896E9411F}" dt="2021-12-11T16:24:38.731" v="65" actId="26606"/>
          <ac:spMkLst>
            <pc:docMk/>
            <pc:sldMk cId="1207794933" sldId="256"/>
            <ac:spMk id="21" creationId="{88294908-8B00-4F58-BBBA-20F71A40AA9E}"/>
          </ac:spMkLst>
        </pc:spChg>
        <pc:spChg chg="add del">
          <ac:chgData name="jason day" userId="27efd30c59762b01" providerId="LiveId" clId="{3D3BBA0E-4E25-4E86-A527-698896E9411F}" dt="2021-12-11T16:24:38.731" v="65" actId="26606"/>
          <ac:spMkLst>
            <pc:docMk/>
            <pc:sldMk cId="1207794933" sldId="256"/>
            <ac:spMk id="22" creationId="{35E9085E-E730-4768-83D4-6CB7E9897153}"/>
          </ac:spMkLst>
        </pc:spChg>
        <pc:spChg chg="add del">
          <ac:chgData name="jason day" userId="27efd30c59762b01" providerId="LiveId" clId="{3D3BBA0E-4E25-4E86-A527-698896E9411F}" dt="2021-12-11T16:24:38.731" v="65" actId="26606"/>
          <ac:spMkLst>
            <pc:docMk/>
            <pc:sldMk cId="1207794933" sldId="256"/>
            <ac:spMk id="23" creationId="{4364C879-1404-4203-8E9D-CC5DE0A621A2}"/>
          </ac:spMkLst>
        </pc:spChg>
        <pc:spChg chg="add del">
          <ac:chgData name="jason day" userId="27efd30c59762b01" providerId="LiveId" clId="{3D3BBA0E-4E25-4E86-A527-698896E9411F}" dt="2021-12-11T16:24:38.731" v="65" actId="26606"/>
          <ac:spMkLst>
            <pc:docMk/>
            <pc:sldMk cId="1207794933" sldId="256"/>
            <ac:spMk id="24" creationId="{973272FE-A474-4CAE-8CA2-BCC8B476C3F4}"/>
          </ac:spMkLst>
        </pc:spChg>
        <pc:spChg chg="add del">
          <ac:chgData name="jason day" userId="27efd30c59762b01" providerId="LiveId" clId="{3D3BBA0E-4E25-4E86-A527-698896E9411F}" dt="2021-12-11T16:24:38.731" v="65" actId="26606"/>
          <ac:spMkLst>
            <pc:docMk/>
            <pc:sldMk cId="1207794933" sldId="256"/>
            <ac:spMk id="25" creationId="{84617302-4B0D-4351-A6BB-6F0930D943AC}"/>
          </ac:spMkLst>
        </pc:spChg>
        <pc:spChg chg="add del">
          <ac:chgData name="jason day" userId="27efd30c59762b01" providerId="LiveId" clId="{3D3BBA0E-4E25-4E86-A527-698896E9411F}" dt="2021-12-11T16:24:38.731" v="65" actId="26606"/>
          <ac:spMkLst>
            <pc:docMk/>
            <pc:sldMk cId="1207794933" sldId="256"/>
            <ac:spMk id="26" creationId="{E07981EA-05A6-437C-88D7-B377B92B031D}"/>
          </ac:spMkLst>
        </pc:spChg>
        <pc:spChg chg="add del">
          <ac:chgData name="jason day" userId="27efd30c59762b01" providerId="LiveId" clId="{3D3BBA0E-4E25-4E86-A527-698896E9411F}" dt="2021-12-11T16:24:38.731" v="65" actId="26606"/>
          <ac:spMkLst>
            <pc:docMk/>
            <pc:sldMk cId="1207794933" sldId="256"/>
            <ac:spMk id="27" creationId="{DA2C7802-C2E0-4218-8F89-8DD7CCD2CD1C}"/>
          </ac:spMkLst>
        </pc:spChg>
        <pc:spChg chg="add del">
          <ac:chgData name="jason day" userId="27efd30c59762b01" providerId="LiveId" clId="{3D3BBA0E-4E25-4E86-A527-698896E9411F}" dt="2021-12-11T16:24:38.731" v="65" actId="26606"/>
          <ac:spMkLst>
            <pc:docMk/>
            <pc:sldMk cId="1207794933" sldId="256"/>
            <ac:spMk id="28" creationId="{15E3C750-986E-4769-B1AE-49289FBEE757}"/>
          </ac:spMkLst>
        </pc:spChg>
        <pc:spChg chg="add del">
          <ac:chgData name="jason day" userId="27efd30c59762b01" providerId="LiveId" clId="{3D3BBA0E-4E25-4E86-A527-698896E9411F}" dt="2021-12-11T16:24:38.731" v="65" actId="26606"/>
          <ac:spMkLst>
            <pc:docMk/>
            <pc:sldMk cId="1207794933" sldId="256"/>
            <ac:spMk id="29" creationId="{A6D7111A-21E5-4EE9-8A78-10E5530F0116}"/>
          </ac:spMkLst>
        </pc:spChg>
        <pc:spChg chg="add del">
          <ac:chgData name="jason day" userId="27efd30c59762b01" providerId="LiveId" clId="{3D3BBA0E-4E25-4E86-A527-698896E9411F}" dt="2021-12-11T16:24:38.731" v="65" actId="26606"/>
          <ac:spMkLst>
            <pc:docMk/>
            <pc:sldMk cId="1207794933" sldId="256"/>
            <ac:spMk id="30" creationId="{A3969E80-A77B-49FC-9122-D89AFD5EE118}"/>
          </ac:spMkLst>
        </pc:spChg>
        <pc:spChg chg="add del">
          <ac:chgData name="jason day" userId="27efd30c59762b01" providerId="LiveId" clId="{3D3BBA0E-4E25-4E86-A527-698896E9411F}" dt="2021-12-11T16:27:23.028" v="109" actId="26606"/>
          <ac:spMkLst>
            <pc:docMk/>
            <pc:sldMk cId="1207794933" sldId="256"/>
            <ac:spMk id="31" creationId="{E014676C-074B-475A-8346-9C901C86CB97}"/>
          </ac:spMkLst>
        </pc:spChg>
        <pc:spChg chg="add del">
          <ac:chgData name="jason day" userId="27efd30c59762b01" providerId="LiveId" clId="{3D3BBA0E-4E25-4E86-A527-698896E9411F}" dt="2021-12-11T16:24:44.300" v="67" actId="26606"/>
          <ac:spMkLst>
            <pc:docMk/>
            <pc:sldMk cId="1207794933" sldId="256"/>
            <ac:spMk id="32" creationId="{C27D7A02-907B-496F-BA7E-AA3780733CA7}"/>
          </ac:spMkLst>
        </pc:spChg>
        <pc:spChg chg="add del">
          <ac:chgData name="jason day" userId="27efd30c59762b01" providerId="LiveId" clId="{3D3BBA0E-4E25-4E86-A527-698896E9411F}" dt="2021-12-11T16:24:44.300" v="67" actId="26606"/>
          <ac:spMkLst>
            <pc:docMk/>
            <pc:sldMk cId="1207794933" sldId="256"/>
            <ac:spMk id="33" creationId="{0FBA5268-0AE7-4CAD-9537-D0EB09E76406}"/>
          </ac:spMkLst>
        </pc:spChg>
        <pc:spChg chg="add del">
          <ac:chgData name="jason day" userId="27efd30c59762b01" providerId="LiveId" clId="{3D3BBA0E-4E25-4E86-A527-698896E9411F}" dt="2021-12-11T16:24:44.300" v="67" actId="26606"/>
          <ac:spMkLst>
            <pc:docMk/>
            <pc:sldMk cId="1207794933" sldId="256"/>
            <ac:spMk id="34" creationId="{088D065B-39DA-4077-B9CF-E489CE4C0169}"/>
          </ac:spMkLst>
        </pc:spChg>
        <pc:spChg chg="add del">
          <ac:chgData name="jason day" userId="27efd30c59762b01" providerId="LiveId" clId="{3D3BBA0E-4E25-4E86-A527-698896E9411F}" dt="2021-12-11T16:25:05.400" v="70"/>
          <ac:spMkLst>
            <pc:docMk/>
            <pc:sldMk cId="1207794933" sldId="256"/>
            <ac:spMk id="36" creationId="{A8DB9CD9-59B1-4D73-BC4C-98796A48EF9B}"/>
          </ac:spMkLst>
        </pc:spChg>
        <pc:spChg chg="add del">
          <ac:chgData name="jason day" userId="27efd30c59762b01" providerId="LiveId" clId="{3D3BBA0E-4E25-4E86-A527-698896E9411F}" dt="2021-12-11T16:25:05.400" v="70"/>
          <ac:spMkLst>
            <pc:docMk/>
            <pc:sldMk cId="1207794933" sldId="256"/>
            <ac:spMk id="37" creationId="{8874A6A9-41FF-4E33-AFA8-F9F81436A59E}"/>
          </ac:spMkLst>
        </pc:spChg>
        <pc:spChg chg="add del">
          <ac:chgData name="jason day" userId="27efd30c59762b01" providerId="LiveId" clId="{3D3BBA0E-4E25-4E86-A527-698896E9411F}" dt="2021-12-13T17:07:12.300" v="5482" actId="26606"/>
          <ac:spMkLst>
            <pc:docMk/>
            <pc:sldMk cId="1207794933" sldId="256"/>
            <ac:spMk id="39" creationId="{D67CA421-FA2B-47ED-A101-F8BBEBB2976B}"/>
          </ac:spMkLst>
        </pc:spChg>
        <pc:spChg chg="add del">
          <ac:chgData name="jason day" userId="27efd30c59762b01" providerId="LiveId" clId="{3D3BBA0E-4E25-4E86-A527-698896E9411F}" dt="2021-12-13T17:07:12.300" v="5482" actId="26606"/>
          <ac:spMkLst>
            <pc:docMk/>
            <pc:sldMk cId="1207794933" sldId="256"/>
            <ac:spMk id="40" creationId="{12425D82-CD5E-45A4-9542-70951E59F2D1}"/>
          </ac:spMkLst>
        </pc:spChg>
        <pc:spChg chg="add del">
          <ac:chgData name="jason day" userId="27efd30c59762b01" providerId="LiveId" clId="{3D3BBA0E-4E25-4E86-A527-698896E9411F}" dt="2021-12-13T17:07:12.300" v="5482" actId="26606"/>
          <ac:spMkLst>
            <pc:docMk/>
            <pc:sldMk cId="1207794933" sldId="256"/>
            <ac:spMk id="41" creationId="{221DB897-A621-4D5F-AC81-91199AC4370E}"/>
          </ac:spMkLst>
        </pc:spChg>
        <pc:spChg chg="add del">
          <ac:chgData name="jason day" userId="27efd30c59762b01" providerId="LiveId" clId="{3D3BBA0E-4E25-4E86-A527-698896E9411F}" dt="2021-12-11T16:27:27.263" v="111" actId="26606"/>
          <ac:spMkLst>
            <pc:docMk/>
            <pc:sldMk cId="1207794933" sldId="256"/>
            <ac:spMk id="42" creationId="{59EC6FFF-3949-4638-A265-B1515909B9FA}"/>
          </ac:spMkLst>
        </pc:spChg>
        <pc:spChg chg="add del">
          <ac:chgData name="jason day" userId="27efd30c59762b01" providerId="LiveId" clId="{3D3BBA0E-4E25-4E86-A527-698896E9411F}" dt="2021-12-11T16:27:27.263" v="111" actId="26606"/>
          <ac:spMkLst>
            <pc:docMk/>
            <pc:sldMk cId="1207794933" sldId="256"/>
            <ac:spMk id="43" creationId="{8C05BC5F-3118-49D0-B18C-5D9CC922C23D}"/>
          </ac:spMkLst>
        </pc:spChg>
        <pc:spChg chg="add del">
          <ac:chgData name="jason day" userId="27efd30c59762b01" providerId="LiveId" clId="{3D3BBA0E-4E25-4E86-A527-698896E9411F}" dt="2021-12-11T16:27:27.263" v="111" actId="26606"/>
          <ac:spMkLst>
            <pc:docMk/>
            <pc:sldMk cId="1207794933" sldId="256"/>
            <ac:spMk id="44" creationId="{9A4B1E59-3C8A-453C-B841-6AB3B0CF7069}"/>
          </ac:spMkLst>
        </pc:spChg>
        <pc:spChg chg="add">
          <ac:chgData name="jason day" userId="27efd30c59762b01" providerId="LiveId" clId="{3D3BBA0E-4E25-4E86-A527-698896E9411F}" dt="2021-12-13T17:07:12.316" v="5483" actId="26606"/>
          <ac:spMkLst>
            <pc:docMk/>
            <pc:sldMk cId="1207794933" sldId="256"/>
            <ac:spMk id="45" creationId="{4306924A-36D7-48B7-A77E-D461A059FCE2}"/>
          </ac:spMkLst>
        </pc:spChg>
        <pc:spChg chg="add del">
          <ac:chgData name="jason day" userId="27efd30c59762b01" providerId="LiveId" clId="{3D3BBA0E-4E25-4E86-A527-698896E9411F}" dt="2021-12-11T17:04:34.290" v="759"/>
          <ac:spMkLst>
            <pc:docMk/>
            <pc:sldMk cId="1207794933" sldId="256"/>
            <ac:spMk id="46" creationId="{DE27238C-8EAF-4098-86E6-7723B7DAE601}"/>
          </ac:spMkLst>
        </pc:spChg>
        <pc:spChg chg="add del">
          <ac:chgData name="jason day" userId="27efd30c59762b01" providerId="LiveId" clId="{3D3BBA0E-4E25-4E86-A527-698896E9411F}" dt="2021-12-11T17:04:34.290" v="759"/>
          <ac:spMkLst>
            <pc:docMk/>
            <pc:sldMk cId="1207794933" sldId="256"/>
            <ac:spMk id="47" creationId="{992F97B1-1891-4FCC-9E5F-BA97EDB48F89}"/>
          </ac:spMkLst>
        </pc:spChg>
        <pc:spChg chg="add del">
          <ac:chgData name="jason day" userId="27efd30c59762b01" providerId="LiveId" clId="{3D3BBA0E-4E25-4E86-A527-698896E9411F}" dt="2021-12-11T17:04:34.290" v="759"/>
          <ac:spMkLst>
            <pc:docMk/>
            <pc:sldMk cId="1207794933" sldId="256"/>
            <ac:spMk id="48" creationId="{78C6C821-FEE1-4EB6-9590-C021440C77DE}"/>
          </ac:spMkLst>
        </pc:spChg>
        <pc:spChg chg="add del">
          <ac:chgData name="jason day" userId="27efd30c59762b01" providerId="LiveId" clId="{3D3BBA0E-4E25-4E86-A527-698896E9411F}" dt="2021-12-11T17:04:34.290" v="759"/>
          <ac:spMkLst>
            <pc:docMk/>
            <pc:sldMk cId="1207794933" sldId="256"/>
            <ac:spMk id="49" creationId="{B61A74B3-E247-44D4-8C48-FAE8E2056401}"/>
          </ac:spMkLst>
        </pc:spChg>
        <pc:spChg chg="add">
          <ac:chgData name="jason day" userId="27efd30c59762b01" providerId="LiveId" clId="{3D3BBA0E-4E25-4E86-A527-698896E9411F}" dt="2021-12-13T17:07:12.316" v="5483" actId="26606"/>
          <ac:spMkLst>
            <pc:docMk/>
            <pc:sldMk cId="1207794933" sldId="256"/>
            <ac:spMk id="50" creationId="{A0ACE7FA-6331-4C56-911D-E3F37FDEEFBD}"/>
          </ac:spMkLst>
        </pc:spChg>
        <pc:spChg chg="add">
          <ac:chgData name="jason day" userId="27efd30c59762b01" providerId="LiveId" clId="{3D3BBA0E-4E25-4E86-A527-698896E9411F}" dt="2021-12-13T17:07:12.316" v="5483" actId="26606"/>
          <ac:spMkLst>
            <pc:docMk/>
            <pc:sldMk cId="1207794933" sldId="256"/>
            <ac:spMk id="51" creationId="{EEE464AA-F385-4411-8A33-DE57CA2F1838}"/>
          </ac:spMkLst>
        </pc:spChg>
        <pc:spChg chg="add">
          <ac:chgData name="jason day" userId="27efd30c59762b01" providerId="LiveId" clId="{3D3BBA0E-4E25-4E86-A527-698896E9411F}" dt="2021-12-13T17:07:12.316" v="5483" actId="26606"/>
          <ac:spMkLst>
            <pc:docMk/>
            <pc:sldMk cId="1207794933" sldId="256"/>
            <ac:spMk id="52" creationId="{9B431DB1-C0E3-4F79-91B4-12912525621E}"/>
          </ac:spMkLst>
        </pc:spChg>
        <pc:grpChg chg="add del">
          <ac:chgData name="jason day" userId="27efd30c59762b01" providerId="LiveId" clId="{3D3BBA0E-4E25-4E86-A527-698896E9411F}" dt="2021-12-11T16:25:05.400" v="70"/>
          <ac:grpSpMkLst>
            <pc:docMk/>
            <pc:sldMk cId="1207794933" sldId="256"/>
            <ac:grpSpMk id="38" creationId="{721D730E-1F97-4071-B143-B05E6D2599BC}"/>
          </ac:grpSpMkLst>
        </pc:grpChg>
        <pc:picChg chg="add mod">
          <ac:chgData name="jason day" userId="27efd30c59762b01" providerId="LiveId" clId="{3D3BBA0E-4E25-4E86-A527-698896E9411F}" dt="2021-12-13T17:07:12.316" v="5483" actId="26606"/>
          <ac:picMkLst>
            <pc:docMk/>
            <pc:sldMk cId="1207794933" sldId="256"/>
            <ac:picMk id="5" creationId="{1A80F64F-3BA2-4921-B333-89484E033A15}"/>
          </ac:picMkLst>
        </pc:picChg>
        <pc:cxnChg chg="add del">
          <ac:chgData name="jason day" userId="27efd30c59762b01" providerId="LiveId" clId="{3D3BBA0E-4E25-4E86-A527-698896E9411F}" dt="2021-12-11T16:27:23.028" v="109" actId="26606"/>
          <ac:cxnSpMkLst>
            <pc:docMk/>
            <pc:sldMk cId="1207794933" sldId="256"/>
            <ac:cxnSpMk id="35" creationId="{179C4C8E-197B-4679-AE96-B5147F971C90}"/>
          </ac:cxnSpMkLst>
        </pc:cxnChg>
      </pc:sldChg>
      <pc:sldChg chg="addSp delSp modSp mod modTransition">
        <pc:chgData name="jason day" userId="27efd30c59762b01" providerId="LiveId" clId="{3D3BBA0E-4E25-4E86-A527-698896E9411F}" dt="2021-12-13T16:58:47.079" v="5465"/>
        <pc:sldMkLst>
          <pc:docMk/>
          <pc:sldMk cId="1170430738" sldId="257"/>
        </pc:sldMkLst>
        <pc:spChg chg="mod">
          <ac:chgData name="jason day" userId="27efd30c59762b01" providerId="LiveId" clId="{3D3BBA0E-4E25-4E86-A527-698896E9411F}" dt="2021-12-13T16:11:47.768" v="5423" actId="207"/>
          <ac:spMkLst>
            <pc:docMk/>
            <pc:sldMk cId="1170430738" sldId="257"/>
            <ac:spMk id="2" creationId="{FFC9D18F-2D2E-4A17-B414-565C4EC6C3BD}"/>
          </ac:spMkLst>
        </pc:spChg>
        <pc:spChg chg="mod">
          <ac:chgData name="jason day" userId="27efd30c59762b01" providerId="LiveId" clId="{3D3BBA0E-4E25-4E86-A527-698896E9411F}" dt="2021-12-13T16:17:16.715" v="5454" actId="12"/>
          <ac:spMkLst>
            <pc:docMk/>
            <pc:sldMk cId="1170430738" sldId="257"/>
            <ac:spMk id="3" creationId="{1F5F15B2-0E55-448B-90D0-5EA046B3B8D3}"/>
          </ac:spMkLst>
        </pc:spChg>
        <pc:spChg chg="del">
          <ac:chgData name="jason day" userId="27efd30c59762b01" providerId="LiveId" clId="{3D3BBA0E-4E25-4E86-A527-698896E9411F}" dt="2021-12-11T19:49:02.607" v="2394" actId="478"/>
          <ac:spMkLst>
            <pc:docMk/>
            <pc:sldMk cId="1170430738" sldId="257"/>
            <ac:spMk id="5" creationId="{B34D6D30-DEED-443E-A1B7-9B73A0651937}"/>
          </ac:spMkLst>
        </pc:spChg>
        <pc:picChg chg="del">
          <ac:chgData name="jason day" userId="27efd30c59762b01" providerId="LiveId" clId="{3D3BBA0E-4E25-4E86-A527-698896E9411F}" dt="2021-12-11T19:49:02.607" v="2394" actId="478"/>
          <ac:picMkLst>
            <pc:docMk/>
            <pc:sldMk cId="1170430738" sldId="257"/>
            <ac:picMk id="4" creationId="{F9F7FA9F-A2C5-43F3-878E-E49299FDE98E}"/>
          </ac:picMkLst>
        </pc:picChg>
        <pc:picChg chg="add del mod">
          <ac:chgData name="jason day" userId="27efd30c59762b01" providerId="LiveId" clId="{3D3BBA0E-4E25-4E86-A527-698896E9411F}" dt="2021-12-11T19:50:58.515" v="2406"/>
          <ac:picMkLst>
            <pc:docMk/>
            <pc:sldMk cId="1170430738" sldId="257"/>
            <ac:picMk id="1026" creationId="{995507F6-AB8E-4897-BE30-0CC253D1DC0B}"/>
          </ac:picMkLst>
        </pc:picChg>
        <pc:picChg chg="add del mod">
          <ac:chgData name="jason day" userId="27efd30c59762b01" providerId="LiveId" clId="{3D3BBA0E-4E25-4E86-A527-698896E9411F}" dt="2021-12-13T16:11:25.945" v="5421" actId="478"/>
          <ac:picMkLst>
            <pc:docMk/>
            <pc:sldMk cId="1170430738" sldId="257"/>
            <ac:picMk id="1028" creationId="{BA7D02AC-C7BC-4928-AF11-9DD6D1618309}"/>
          </ac:picMkLst>
        </pc:picChg>
      </pc:sldChg>
      <pc:sldChg chg="addSp delSp modSp mod modTransition">
        <pc:chgData name="jason day" userId="27efd30c59762b01" providerId="LiveId" clId="{3D3BBA0E-4E25-4E86-A527-698896E9411F}" dt="2021-12-13T17:14:13.348" v="5525" actId="27636"/>
        <pc:sldMkLst>
          <pc:docMk/>
          <pc:sldMk cId="2092113508" sldId="258"/>
        </pc:sldMkLst>
        <pc:spChg chg="mod">
          <ac:chgData name="jason day" userId="27efd30c59762b01" providerId="LiveId" clId="{3D3BBA0E-4E25-4E86-A527-698896E9411F}" dt="2021-12-13T16:15:16.222" v="5439" actId="14100"/>
          <ac:spMkLst>
            <pc:docMk/>
            <pc:sldMk cId="2092113508" sldId="258"/>
            <ac:spMk id="2" creationId="{34598A49-AB88-44A2-856C-AEAE7654C97A}"/>
          </ac:spMkLst>
        </pc:spChg>
        <pc:spChg chg="del mod">
          <ac:chgData name="jason day" userId="27efd30c59762b01" providerId="LiveId" clId="{3D3BBA0E-4E25-4E86-A527-698896E9411F}" dt="2021-12-13T17:11:55.287" v="5503"/>
          <ac:spMkLst>
            <pc:docMk/>
            <pc:sldMk cId="2092113508" sldId="258"/>
            <ac:spMk id="3" creationId="{7149AB0A-C223-455B-BE52-5FEE84D82428}"/>
          </ac:spMkLst>
        </pc:spChg>
        <pc:spChg chg="add mod">
          <ac:chgData name="jason day" userId="27efd30c59762b01" providerId="LiveId" clId="{3D3BBA0E-4E25-4E86-A527-698896E9411F}" dt="2021-12-13T17:14:13.348" v="5525" actId="27636"/>
          <ac:spMkLst>
            <pc:docMk/>
            <pc:sldMk cId="2092113508" sldId="258"/>
            <ac:spMk id="4" creationId="{0F4502B2-13DC-4B43-9600-6410A099E2A7}"/>
          </ac:spMkLst>
        </pc:spChg>
        <pc:picChg chg="add del mod">
          <ac:chgData name="jason day" userId="27efd30c59762b01" providerId="LiveId" clId="{3D3BBA0E-4E25-4E86-A527-698896E9411F}" dt="2021-12-13T17:11:57.037" v="5504" actId="478"/>
          <ac:picMkLst>
            <pc:docMk/>
            <pc:sldMk cId="2092113508" sldId="258"/>
            <ac:picMk id="1026" creationId="{F11EAD97-C756-4EC0-A0CE-E510282E7448}"/>
          </ac:picMkLst>
        </pc:picChg>
      </pc:sldChg>
      <pc:sldChg chg="addSp delSp modSp mod modTransition setBg setClrOvrMap delDesignElem">
        <pc:chgData name="jason day" userId="27efd30c59762b01" providerId="LiveId" clId="{3D3BBA0E-4E25-4E86-A527-698896E9411F}" dt="2021-12-13T16:58:50.534" v="5466"/>
        <pc:sldMkLst>
          <pc:docMk/>
          <pc:sldMk cId="303074550" sldId="259"/>
        </pc:sldMkLst>
        <pc:spChg chg="mod">
          <ac:chgData name="jason day" userId="27efd30c59762b01" providerId="LiveId" clId="{3D3BBA0E-4E25-4E86-A527-698896E9411F}" dt="2021-12-13T14:50:08.109" v="3169" actId="207"/>
          <ac:spMkLst>
            <pc:docMk/>
            <pc:sldMk cId="303074550" sldId="259"/>
            <ac:spMk id="2" creationId="{EF2EAC1B-43B0-4315-A33D-636F17E0C258}"/>
          </ac:spMkLst>
        </pc:spChg>
        <pc:spChg chg="mod">
          <ac:chgData name="jason day" userId="27efd30c59762b01" providerId="LiveId" clId="{3D3BBA0E-4E25-4E86-A527-698896E9411F}" dt="2021-12-13T12:30:02.342" v="2504" actId="255"/>
          <ac:spMkLst>
            <pc:docMk/>
            <pc:sldMk cId="303074550" sldId="259"/>
            <ac:spMk id="8" creationId="{AEEB63A3-6CF5-45FA-8B20-1CDAA6DBA197}"/>
          </ac:spMkLst>
        </pc:spChg>
        <pc:spChg chg="add del">
          <ac:chgData name="jason day" userId="27efd30c59762b01" providerId="LiveId" clId="{3D3BBA0E-4E25-4E86-A527-698896E9411F}" dt="2021-12-11T16:26:46.248" v="100" actId="26606"/>
          <ac:spMkLst>
            <pc:docMk/>
            <pc:sldMk cId="303074550" sldId="259"/>
            <ac:spMk id="13" creationId="{923E8915-D2AA-4327-A45A-972C3CA9574B}"/>
          </ac:spMkLst>
        </pc:spChg>
        <pc:spChg chg="add del">
          <ac:chgData name="jason day" userId="27efd30c59762b01" providerId="LiveId" clId="{3D3BBA0E-4E25-4E86-A527-698896E9411F}" dt="2021-12-11T16:26:46.248" v="100" actId="26606"/>
          <ac:spMkLst>
            <pc:docMk/>
            <pc:sldMk cId="303074550" sldId="259"/>
            <ac:spMk id="15" creationId="{8302FC3C-9804-4950-B721-5FD704BA6065}"/>
          </ac:spMkLst>
        </pc:spChg>
        <pc:spChg chg="add del">
          <ac:chgData name="jason day" userId="27efd30c59762b01" providerId="LiveId" clId="{3D3BBA0E-4E25-4E86-A527-698896E9411F}" dt="2021-12-11T16:26:46.248" v="100" actId="26606"/>
          <ac:spMkLst>
            <pc:docMk/>
            <pc:sldMk cId="303074550" sldId="259"/>
            <ac:spMk id="21" creationId="{F3798573-F27B-47EB-8EA4-7EE34954C2D6}"/>
          </ac:spMkLst>
        </pc:spChg>
        <pc:spChg chg="add del">
          <ac:chgData name="jason day" userId="27efd30c59762b01" providerId="LiveId" clId="{3D3BBA0E-4E25-4E86-A527-698896E9411F}" dt="2021-12-11T16:26:54.490" v="102" actId="26606"/>
          <ac:spMkLst>
            <pc:docMk/>
            <pc:sldMk cId="303074550" sldId="259"/>
            <ac:spMk id="23" creationId="{052BEFF1-896C-45B1-B02C-96A6A1BC389A}"/>
          </ac:spMkLst>
        </pc:spChg>
        <pc:spChg chg="add del">
          <ac:chgData name="jason day" userId="27efd30c59762b01" providerId="LiveId" clId="{3D3BBA0E-4E25-4E86-A527-698896E9411F}" dt="2021-12-11T16:26:54.490" v="102" actId="26606"/>
          <ac:spMkLst>
            <pc:docMk/>
            <pc:sldMk cId="303074550" sldId="259"/>
            <ac:spMk id="24" creationId="{BB237A14-61B1-4C00-A670-5D8D68A8668E}"/>
          </ac:spMkLst>
        </pc:spChg>
        <pc:spChg chg="add del">
          <ac:chgData name="jason day" userId="27efd30c59762b01" providerId="LiveId" clId="{3D3BBA0E-4E25-4E86-A527-698896E9411F}" dt="2021-12-11T16:26:54.490" v="102" actId="26606"/>
          <ac:spMkLst>
            <pc:docMk/>
            <pc:sldMk cId="303074550" sldId="259"/>
            <ac:spMk id="25" creationId="{8598F259-6F54-47A3-8D13-1603D786A328}"/>
          </ac:spMkLst>
        </pc:spChg>
        <pc:spChg chg="add del">
          <ac:chgData name="jason day" userId="27efd30c59762b01" providerId="LiveId" clId="{3D3BBA0E-4E25-4E86-A527-698896E9411F}" dt="2021-12-11T16:26:54.490" v="102" actId="26606"/>
          <ac:spMkLst>
            <pc:docMk/>
            <pc:sldMk cId="303074550" sldId="259"/>
            <ac:spMk id="26" creationId="{0BA768A8-4FED-4ED8-9E46-6BE72188ECD2}"/>
          </ac:spMkLst>
        </pc:spChg>
        <pc:spChg chg="add del">
          <ac:chgData name="jason day" userId="27efd30c59762b01" providerId="LiveId" clId="{3D3BBA0E-4E25-4E86-A527-698896E9411F}" dt="2021-12-11T16:26:56.540" v="104" actId="26606"/>
          <ac:spMkLst>
            <pc:docMk/>
            <pc:sldMk cId="303074550" sldId="259"/>
            <ac:spMk id="28" creationId="{DDBA86CC-34C3-43C1-B328-62490FE69046}"/>
          </ac:spMkLst>
        </pc:spChg>
        <pc:spChg chg="add del">
          <ac:chgData name="jason day" userId="27efd30c59762b01" providerId="LiveId" clId="{3D3BBA0E-4E25-4E86-A527-698896E9411F}" dt="2021-12-11T16:26:56.540" v="104" actId="26606"/>
          <ac:spMkLst>
            <pc:docMk/>
            <pc:sldMk cId="303074550" sldId="259"/>
            <ac:spMk id="29" creationId="{9CF4C9D6-90BC-48A0-91E8-0F0373CA11B5}"/>
          </ac:spMkLst>
        </pc:spChg>
        <pc:spChg chg="add del">
          <ac:chgData name="jason day" userId="27efd30c59762b01" providerId="LiveId" clId="{3D3BBA0E-4E25-4E86-A527-698896E9411F}" dt="2021-12-11T16:27:03.148" v="106" actId="26606"/>
          <ac:spMkLst>
            <pc:docMk/>
            <pc:sldMk cId="303074550" sldId="259"/>
            <ac:spMk id="31" creationId="{0D9B8FD4-CDEB-4EB4-B4DE-C89E11938958}"/>
          </ac:spMkLst>
        </pc:spChg>
        <pc:spChg chg="add del">
          <ac:chgData name="jason day" userId="27efd30c59762b01" providerId="LiveId" clId="{3D3BBA0E-4E25-4E86-A527-698896E9411F}" dt="2021-12-11T16:27:03.148" v="106" actId="26606"/>
          <ac:spMkLst>
            <pc:docMk/>
            <pc:sldMk cId="303074550" sldId="259"/>
            <ac:spMk id="32" creationId="{5A2E3D1D-9E9F-4739-BA14-D4D7FA9FBDD1}"/>
          </ac:spMkLst>
        </pc:spChg>
        <pc:spChg chg="add del">
          <ac:chgData name="jason day" userId="27efd30c59762b01" providerId="LiveId" clId="{3D3BBA0E-4E25-4E86-A527-698896E9411F}" dt="2021-12-11T16:27:03.148" v="106" actId="26606"/>
          <ac:spMkLst>
            <pc:docMk/>
            <pc:sldMk cId="303074550" sldId="259"/>
            <ac:spMk id="33" creationId="{1FFB365B-E9DC-4859-B8AB-CB83EEBE4E28}"/>
          </ac:spMkLst>
        </pc:spChg>
        <pc:spChg chg="add del">
          <ac:chgData name="jason day" userId="27efd30c59762b01" providerId="LiveId" clId="{3D3BBA0E-4E25-4E86-A527-698896E9411F}" dt="2021-12-11T16:27:03.148" v="106" actId="26606"/>
          <ac:spMkLst>
            <pc:docMk/>
            <pc:sldMk cId="303074550" sldId="259"/>
            <ac:spMk id="34" creationId="{8ADAB9C8-EB37-4914-A699-C716FC8FE4FE}"/>
          </ac:spMkLst>
        </pc:spChg>
        <pc:spChg chg="add del">
          <ac:chgData name="jason day" userId="27efd30c59762b01" providerId="LiveId" clId="{3D3BBA0E-4E25-4E86-A527-698896E9411F}" dt="2021-12-11T17:04:34.290" v="759"/>
          <ac:spMkLst>
            <pc:docMk/>
            <pc:sldMk cId="303074550" sldId="259"/>
            <ac:spMk id="36" creationId="{DDBA86CC-34C3-43C1-B328-62490FE69046}"/>
          </ac:spMkLst>
        </pc:spChg>
        <pc:spChg chg="add del">
          <ac:chgData name="jason day" userId="27efd30c59762b01" providerId="LiveId" clId="{3D3BBA0E-4E25-4E86-A527-698896E9411F}" dt="2021-12-11T17:04:34.290" v="759"/>
          <ac:spMkLst>
            <pc:docMk/>
            <pc:sldMk cId="303074550" sldId="259"/>
            <ac:spMk id="37" creationId="{9CF4C9D6-90BC-48A0-91E8-0F0373CA11B5}"/>
          </ac:spMkLst>
        </pc:spChg>
        <pc:picChg chg="add del">
          <ac:chgData name="jason day" userId="27efd30c59762b01" providerId="LiveId" clId="{3D3BBA0E-4E25-4E86-A527-698896E9411F}" dt="2021-12-11T16:26:46.248" v="100" actId="26606"/>
          <ac:picMkLst>
            <pc:docMk/>
            <pc:sldMk cId="303074550" sldId="259"/>
            <ac:picMk id="19" creationId="{3BC6EBB2-9BDC-4075-BA6B-43A9FBF9C86C}"/>
          </ac:picMkLst>
        </pc:picChg>
        <pc:cxnChg chg="add del">
          <ac:chgData name="jason day" userId="27efd30c59762b01" providerId="LiveId" clId="{3D3BBA0E-4E25-4E86-A527-698896E9411F}" dt="2021-12-11T16:26:46.248" v="100" actId="26606"/>
          <ac:cxnSpMkLst>
            <pc:docMk/>
            <pc:sldMk cId="303074550" sldId="259"/>
            <ac:cxnSpMk id="17" creationId="{6B9695BD-ECF6-49CA-8877-8C493193C65D}"/>
          </ac:cxnSpMkLst>
        </pc:cxnChg>
      </pc:sldChg>
      <pc:sldChg chg="addSp delSp modSp mod ord modTransition setBg setClrOvrMap delDesignElem">
        <pc:chgData name="jason day" userId="27efd30c59762b01" providerId="LiveId" clId="{3D3BBA0E-4E25-4E86-A527-698896E9411F}" dt="2021-12-15T17:32:00.035" v="5598"/>
        <pc:sldMkLst>
          <pc:docMk/>
          <pc:sldMk cId="3304727826" sldId="260"/>
        </pc:sldMkLst>
        <pc:spChg chg="mod">
          <ac:chgData name="jason day" userId="27efd30c59762b01" providerId="LiveId" clId="{3D3BBA0E-4E25-4E86-A527-698896E9411F}" dt="2021-12-13T14:50:01.259" v="3168" actId="207"/>
          <ac:spMkLst>
            <pc:docMk/>
            <pc:sldMk cId="3304727826" sldId="260"/>
            <ac:spMk id="2" creationId="{53C6E8BB-3872-41D6-B335-D87932101984}"/>
          </ac:spMkLst>
        </pc:spChg>
        <pc:spChg chg="mod">
          <ac:chgData name="jason day" userId="27efd30c59762b01" providerId="LiveId" clId="{3D3BBA0E-4E25-4E86-A527-698896E9411F}" dt="2021-12-13T16:18:46.694" v="5459" actId="27636"/>
          <ac:spMkLst>
            <pc:docMk/>
            <pc:sldMk cId="3304727826" sldId="260"/>
            <ac:spMk id="3" creationId="{CE2148F3-91B0-4446-A08F-03E499FD4313}"/>
          </ac:spMkLst>
        </pc:spChg>
        <pc:spChg chg="add del">
          <ac:chgData name="jason day" userId="27efd30c59762b01" providerId="LiveId" clId="{3D3BBA0E-4E25-4E86-A527-698896E9411F}" dt="2021-12-11T18:54:42.855" v="2114" actId="26606"/>
          <ac:spMkLst>
            <pc:docMk/>
            <pc:sldMk cId="3304727826" sldId="260"/>
            <ac:spMk id="5" creationId="{923E8915-D2AA-4327-A45A-972C3CA9574B}"/>
          </ac:spMkLst>
        </pc:spChg>
        <pc:spChg chg="add del">
          <ac:chgData name="jason day" userId="27efd30c59762b01" providerId="LiveId" clId="{3D3BBA0E-4E25-4E86-A527-698896E9411F}" dt="2021-12-11T18:54:42.855" v="2114" actId="26606"/>
          <ac:spMkLst>
            <pc:docMk/>
            <pc:sldMk cId="3304727826" sldId="260"/>
            <ac:spMk id="6" creationId="{8302FC3C-9804-4950-B721-5FD704BA6065}"/>
          </ac:spMkLst>
        </pc:spChg>
        <pc:spChg chg="add del">
          <ac:chgData name="jason day" userId="27efd30c59762b01" providerId="LiveId" clId="{3D3BBA0E-4E25-4E86-A527-698896E9411F}" dt="2021-12-11T17:05:15.699" v="762" actId="26606"/>
          <ac:spMkLst>
            <pc:docMk/>
            <pc:sldMk cId="3304727826" sldId="260"/>
            <ac:spMk id="8" creationId="{923E8915-D2AA-4327-A45A-972C3CA9574B}"/>
          </ac:spMkLst>
        </pc:spChg>
        <pc:spChg chg="add del">
          <ac:chgData name="jason day" userId="27efd30c59762b01" providerId="LiveId" clId="{3D3BBA0E-4E25-4E86-A527-698896E9411F}" dt="2021-12-11T17:05:15.699" v="762" actId="26606"/>
          <ac:spMkLst>
            <pc:docMk/>
            <pc:sldMk cId="3304727826" sldId="260"/>
            <ac:spMk id="10" creationId="{8302FC3C-9804-4950-B721-5FD704BA6065}"/>
          </ac:spMkLst>
        </pc:spChg>
        <pc:spChg chg="add del">
          <ac:chgData name="jason day" userId="27efd30c59762b01" providerId="LiveId" clId="{3D3BBA0E-4E25-4E86-A527-698896E9411F}" dt="2021-12-11T18:54:42.855" v="2114" actId="26606"/>
          <ac:spMkLst>
            <pc:docMk/>
            <pc:sldMk cId="3304727826" sldId="260"/>
            <ac:spMk id="11" creationId="{F3798573-F27B-47EB-8EA4-7EE34954C2D6}"/>
          </ac:spMkLst>
        </pc:spChg>
        <pc:spChg chg="add del">
          <ac:chgData name="jason day" userId="27efd30c59762b01" providerId="LiveId" clId="{3D3BBA0E-4E25-4E86-A527-698896E9411F}" dt="2021-12-11T18:59:56.335" v="2123" actId="26606"/>
          <ac:spMkLst>
            <pc:docMk/>
            <pc:sldMk cId="3304727826" sldId="260"/>
            <ac:spMk id="13" creationId="{0D9B8FD4-CDEB-4EB4-B4DE-C89E11938958}"/>
          </ac:spMkLst>
        </pc:spChg>
        <pc:spChg chg="add del">
          <ac:chgData name="jason day" userId="27efd30c59762b01" providerId="LiveId" clId="{3D3BBA0E-4E25-4E86-A527-698896E9411F}" dt="2021-12-11T18:59:56.335" v="2123" actId="26606"/>
          <ac:spMkLst>
            <pc:docMk/>
            <pc:sldMk cId="3304727826" sldId="260"/>
            <ac:spMk id="15" creationId="{5A2E3D1D-9E9F-4739-BA14-D4D7FA9FBDD1}"/>
          </ac:spMkLst>
        </pc:spChg>
        <pc:spChg chg="add del">
          <ac:chgData name="jason day" userId="27efd30c59762b01" providerId="LiveId" clId="{3D3BBA0E-4E25-4E86-A527-698896E9411F}" dt="2021-12-11T17:05:15.699" v="762" actId="26606"/>
          <ac:spMkLst>
            <pc:docMk/>
            <pc:sldMk cId="3304727826" sldId="260"/>
            <ac:spMk id="16" creationId="{F3798573-F27B-47EB-8EA4-7EE34954C2D6}"/>
          </ac:spMkLst>
        </pc:spChg>
        <pc:spChg chg="add del">
          <ac:chgData name="jason day" userId="27efd30c59762b01" providerId="LiveId" clId="{3D3BBA0E-4E25-4E86-A527-698896E9411F}" dt="2021-12-11T18:59:56.335" v="2123" actId="26606"/>
          <ac:spMkLst>
            <pc:docMk/>
            <pc:sldMk cId="3304727826" sldId="260"/>
            <ac:spMk id="17" creationId="{1FFB365B-E9DC-4859-B8AB-CB83EEBE4E28}"/>
          </ac:spMkLst>
        </pc:spChg>
        <pc:spChg chg="add del">
          <ac:chgData name="jason day" userId="27efd30c59762b01" providerId="LiveId" clId="{3D3BBA0E-4E25-4E86-A527-698896E9411F}" dt="2021-12-11T17:05:26.286" v="764" actId="26606"/>
          <ac:spMkLst>
            <pc:docMk/>
            <pc:sldMk cId="3304727826" sldId="260"/>
            <ac:spMk id="18" creationId="{052BEFF1-896C-45B1-B02C-96A6A1BC389A}"/>
          </ac:spMkLst>
        </pc:spChg>
        <pc:spChg chg="add del">
          <ac:chgData name="jason day" userId="27efd30c59762b01" providerId="LiveId" clId="{3D3BBA0E-4E25-4E86-A527-698896E9411F}" dt="2021-12-11T17:05:26.286" v="764" actId="26606"/>
          <ac:spMkLst>
            <pc:docMk/>
            <pc:sldMk cId="3304727826" sldId="260"/>
            <ac:spMk id="19" creationId="{BB237A14-61B1-4C00-A670-5D8D68A8668E}"/>
          </ac:spMkLst>
        </pc:spChg>
        <pc:spChg chg="add del">
          <ac:chgData name="jason day" userId="27efd30c59762b01" providerId="LiveId" clId="{3D3BBA0E-4E25-4E86-A527-698896E9411F}" dt="2021-12-11T17:05:26.286" v="764" actId="26606"/>
          <ac:spMkLst>
            <pc:docMk/>
            <pc:sldMk cId="3304727826" sldId="260"/>
            <ac:spMk id="20" creationId="{8598F259-6F54-47A3-8D13-1603D786A328}"/>
          </ac:spMkLst>
        </pc:spChg>
        <pc:spChg chg="add del">
          <ac:chgData name="jason day" userId="27efd30c59762b01" providerId="LiveId" clId="{3D3BBA0E-4E25-4E86-A527-698896E9411F}" dt="2021-12-11T17:05:26.286" v="764" actId="26606"/>
          <ac:spMkLst>
            <pc:docMk/>
            <pc:sldMk cId="3304727826" sldId="260"/>
            <ac:spMk id="21" creationId="{0BA768A8-4FED-4ED8-9E46-6BE72188ECD2}"/>
          </ac:spMkLst>
        </pc:spChg>
        <pc:spChg chg="add del">
          <ac:chgData name="jason day" userId="27efd30c59762b01" providerId="LiveId" clId="{3D3BBA0E-4E25-4E86-A527-698896E9411F}" dt="2021-12-11T18:59:56.335" v="2123" actId="26606"/>
          <ac:spMkLst>
            <pc:docMk/>
            <pc:sldMk cId="3304727826" sldId="260"/>
            <ac:spMk id="22" creationId="{8ADAB9C8-EB37-4914-A699-C716FC8FE4FE}"/>
          </ac:spMkLst>
        </pc:spChg>
        <pc:spChg chg="add del">
          <ac:chgData name="jason day" userId="27efd30c59762b01" providerId="LiveId" clId="{3D3BBA0E-4E25-4E86-A527-698896E9411F}" dt="2021-12-11T17:32:42.658" v="2074"/>
          <ac:spMkLst>
            <pc:docMk/>
            <pc:sldMk cId="3304727826" sldId="260"/>
            <ac:spMk id="23" creationId="{0D9B8FD4-CDEB-4EB4-B4DE-C89E11938958}"/>
          </ac:spMkLst>
        </pc:spChg>
        <pc:spChg chg="add del">
          <ac:chgData name="jason day" userId="27efd30c59762b01" providerId="LiveId" clId="{3D3BBA0E-4E25-4E86-A527-698896E9411F}" dt="2021-12-11T17:32:42.658" v="2074"/>
          <ac:spMkLst>
            <pc:docMk/>
            <pc:sldMk cId="3304727826" sldId="260"/>
            <ac:spMk id="24" creationId="{5A2E3D1D-9E9F-4739-BA14-D4D7FA9FBDD1}"/>
          </ac:spMkLst>
        </pc:spChg>
        <pc:spChg chg="add del">
          <ac:chgData name="jason day" userId="27efd30c59762b01" providerId="LiveId" clId="{3D3BBA0E-4E25-4E86-A527-698896E9411F}" dt="2021-12-11T17:32:42.658" v="2074"/>
          <ac:spMkLst>
            <pc:docMk/>
            <pc:sldMk cId="3304727826" sldId="260"/>
            <ac:spMk id="25" creationId="{1FFB365B-E9DC-4859-B8AB-CB83EEBE4E28}"/>
          </ac:spMkLst>
        </pc:spChg>
        <pc:spChg chg="add del">
          <ac:chgData name="jason day" userId="27efd30c59762b01" providerId="LiveId" clId="{3D3BBA0E-4E25-4E86-A527-698896E9411F}" dt="2021-12-11T17:32:42.658" v="2074"/>
          <ac:spMkLst>
            <pc:docMk/>
            <pc:sldMk cId="3304727826" sldId="260"/>
            <ac:spMk id="26" creationId="{8ADAB9C8-EB37-4914-A699-C716FC8FE4FE}"/>
          </ac:spMkLst>
        </pc:spChg>
        <pc:spChg chg="add del">
          <ac:chgData name="jason day" userId="27efd30c59762b01" providerId="LiveId" clId="{3D3BBA0E-4E25-4E86-A527-698896E9411F}" dt="2021-12-11T18:59:56.320" v="2122" actId="26606"/>
          <ac:spMkLst>
            <pc:docMk/>
            <pc:sldMk cId="3304727826" sldId="260"/>
            <ac:spMk id="27" creationId="{923E8915-D2AA-4327-A45A-972C3CA9574B}"/>
          </ac:spMkLst>
        </pc:spChg>
        <pc:spChg chg="add del">
          <ac:chgData name="jason day" userId="27efd30c59762b01" providerId="LiveId" clId="{3D3BBA0E-4E25-4E86-A527-698896E9411F}" dt="2021-12-11T18:59:56.320" v="2122" actId="26606"/>
          <ac:spMkLst>
            <pc:docMk/>
            <pc:sldMk cId="3304727826" sldId="260"/>
            <ac:spMk id="29" creationId="{8302FC3C-9804-4950-B721-5FD704BA6065}"/>
          </ac:spMkLst>
        </pc:spChg>
        <pc:spChg chg="add del">
          <ac:chgData name="jason day" userId="27efd30c59762b01" providerId="LiveId" clId="{3D3BBA0E-4E25-4E86-A527-698896E9411F}" dt="2021-12-11T18:59:56.320" v="2122" actId="26606"/>
          <ac:spMkLst>
            <pc:docMk/>
            <pc:sldMk cId="3304727826" sldId="260"/>
            <ac:spMk id="35" creationId="{F3798573-F27B-47EB-8EA4-7EE34954C2D6}"/>
          </ac:spMkLst>
        </pc:spChg>
        <pc:spChg chg="add del">
          <ac:chgData name="jason day" userId="27efd30c59762b01" providerId="LiveId" clId="{3D3BBA0E-4E25-4E86-A527-698896E9411F}" dt="2021-12-11T19:56:43.130" v="2424"/>
          <ac:spMkLst>
            <pc:docMk/>
            <pc:sldMk cId="3304727826" sldId="260"/>
            <ac:spMk id="37" creationId="{DDBA86CC-34C3-43C1-B328-62490FE69046}"/>
          </ac:spMkLst>
        </pc:spChg>
        <pc:spChg chg="add del">
          <ac:chgData name="jason day" userId="27efd30c59762b01" providerId="LiveId" clId="{3D3BBA0E-4E25-4E86-A527-698896E9411F}" dt="2021-12-11T19:56:43.130" v="2424"/>
          <ac:spMkLst>
            <pc:docMk/>
            <pc:sldMk cId="3304727826" sldId="260"/>
            <ac:spMk id="38" creationId="{9CF4C9D6-90BC-48A0-91E8-0F0373CA11B5}"/>
          </ac:spMkLst>
        </pc:spChg>
        <pc:picChg chg="add del">
          <ac:chgData name="jason day" userId="27efd30c59762b01" providerId="LiveId" clId="{3D3BBA0E-4E25-4E86-A527-698896E9411F}" dt="2021-12-11T18:54:42.855" v="2114" actId="26606"/>
          <ac:picMkLst>
            <pc:docMk/>
            <pc:sldMk cId="3304727826" sldId="260"/>
            <ac:picMk id="9" creationId="{3BC6EBB2-9BDC-4075-BA6B-43A9FBF9C86C}"/>
          </ac:picMkLst>
        </pc:picChg>
        <pc:picChg chg="add del">
          <ac:chgData name="jason day" userId="27efd30c59762b01" providerId="LiveId" clId="{3D3BBA0E-4E25-4E86-A527-698896E9411F}" dt="2021-12-11T17:05:15.699" v="762" actId="26606"/>
          <ac:picMkLst>
            <pc:docMk/>
            <pc:sldMk cId="3304727826" sldId="260"/>
            <ac:picMk id="14" creationId="{3BC6EBB2-9BDC-4075-BA6B-43A9FBF9C86C}"/>
          </ac:picMkLst>
        </pc:picChg>
        <pc:picChg chg="add del">
          <ac:chgData name="jason day" userId="27efd30c59762b01" providerId="LiveId" clId="{3D3BBA0E-4E25-4E86-A527-698896E9411F}" dt="2021-12-11T18:59:56.320" v="2122" actId="26606"/>
          <ac:picMkLst>
            <pc:docMk/>
            <pc:sldMk cId="3304727826" sldId="260"/>
            <ac:picMk id="33" creationId="{3BC6EBB2-9BDC-4075-BA6B-43A9FBF9C86C}"/>
          </ac:picMkLst>
        </pc:picChg>
        <pc:cxnChg chg="add del">
          <ac:chgData name="jason day" userId="27efd30c59762b01" providerId="LiveId" clId="{3D3BBA0E-4E25-4E86-A527-698896E9411F}" dt="2021-12-11T18:54:42.855" v="2114" actId="26606"/>
          <ac:cxnSpMkLst>
            <pc:docMk/>
            <pc:sldMk cId="3304727826" sldId="260"/>
            <ac:cxnSpMk id="7" creationId="{6B9695BD-ECF6-49CA-8877-8C493193C65D}"/>
          </ac:cxnSpMkLst>
        </pc:cxnChg>
        <pc:cxnChg chg="add del">
          <ac:chgData name="jason day" userId="27efd30c59762b01" providerId="LiveId" clId="{3D3BBA0E-4E25-4E86-A527-698896E9411F}" dt="2021-12-11T17:05:15.699" v="762" actId="26606"/>
          <ac:cxnSpMkLst>
            <pc:docMk/>
            <pc:sldMk cId="3304727826" sldId="260"/>
            <ac:cxnSpMk id="12" creationId="{6B9695BD-ECF6-49CA-8877-8C493193C65D}"/>
          </ac:cxnSpMkLst>
        </pc:cxnChg>
        <pc:cxnChg chg="add del">
          <ac:chgData name="jason day" userId="27efd30c59762b01" providerId="LiveId" clId="{3D3BBA0E-4E25-4E86-A527-698896E9411F}" dt="2021-12-11T18:59:56.320" v="2122" actId="26606"/>
          <ac:cxnSpMkLst>
            <pc:docMk/>
            <pc:sldMk cId="3304727826" sldId="260"/>
            <ac:cxnSpMk id="31" creationId="{6B9695BD-ECF6-49CA-8877-8C493193C65D}"/>
          </ac:cxnSpMkLst>
        </pc:cxnChg>
      </pc:sldChg>
      <pc:sldChg chg="addSp delSp modSp mod modTransition setBg setClrOvrMap delDesignElem modNotesTx">
        <pc:chgData name="jason day" userId="27efd30c59762b01" providerId="LiveId" clId="{3D3BBA0E-4E25-4E86-A527-698896E9411F}" dt="2021-12-13T17:16:04.315" v="5532" actId="207"/>
        <pc:sldMkLst>
          <pc:docMk/>
          <pc:sldMk cId="3596614586" sldId="261"/>
        </pc:sldMkLst>
        <pc:spChg chg="mod">
          <ac:chgData name="jason day" userId="27efd30c59762b01" providerId="LiveId" clId="{3D3BBA0E-4E25-4E86-A527-698896E9411F}" dt="2021-12-13T17:16:04.315" v="5532" actId="207"/>
          <ac:spMkLst>
            <pc:docMk/>
            <pc:sldMk cId="3596614586" sldId="261"/>
            <ac:spMk id="2" creationId="{1D9F4A31-565F-47EE-84F0-986AC2FD7E62}"/>
          </ac:spMkLst>
        </pc:spChg>
        <pc:spChg chg="del mod">
          <ac:chgData name="jason day" userId="27efd30c59762b01" providerId="LiveId" clId="{3D3BBA0E-4E25-4E86-A527-698896E9411F}" dt="2021-12-11T17:32:57.628" v="2079" actId="26606"/>
          <ac:spMkLst>
            <pc:docMk/>
            <pc:sldMk cId="3596614586" sldId="261"/>
            <ac:spMk id="3" creationId="{250FA01E-EE77-4BCE-93B9-08C91FEE30AE}"/>
          </ac:spMkLst>
        </pc:spChg>
        <pc:spChg chg="add del mod">
          <ac:chgData name="jason day" userId="27efd30c59762b01" providerId="LiveId" clId="{3D3BBA0E-4E25-4E86-A527-698896E9411F}" dt="2021-12-13T13:52:26.409" v="2660" actId="14100"/>
          <ac:spMkLst>
            <pc:docMk/>
            <pc:sldMk cId="3596614586" sldId="261"/>
            <ac:spMk id="3" creationId="{A5630ED1-2198-4F2D-9EBD-EBA6D50FD7CE}"/>
          </ac:spMkLst>
        </pc:spChg>
        <pc:spChg chg="add del">
          <ac:chgData name="jason day" userId="27efd30c59762b01" providerId="LiveId" clId="{3D3BBA0E-4E25-4E86-A527-698896E9411F}" dt="2021-12-11T18:55:00.032" v="2117" actId="26606"/>
          <ac:spMkLst>
            <pc:docMk/>
            <pc:sldMk cId="3596614586" sldId="261"/>
            <ac:spMk id="7" creationId="{ABE6F9A3-300E-47F5-B41C-C8C5E758DE7C}"/>
          </ac:spMkLst>
        </pc:spChg>
        <pc:spChg chg="add del">
          <ac:chgData name="jason day" userId="27efd30c59762b01" providerId="LiveId" clId="{3D3BBA0E-4E25-4E86-A527-698896E9411F}" dt="2021-12-11T17:32:55.859" v="2076" actId="26606"/>
          <ac:spMkLst>
            <pc:docMk/>
            <pc:sldMk cId="3596614586" sldId="261"/>
            <ac:spMk id="8" creationId="{923E8915-D2AA-4327-A45A-972C3CA9574B}"/>
          </ac:spMkLst>
        </pc:spChg>
        <pc:spChg chg="add del">
          <ac:chgData name="jason day" userId="27efd30c59762b01" providerId="LiveId" clId="{3D3BBA0E-4E25-4E86-A527-698896E9411F}" dt="2021-12-11T17:34:42.036" v="2110" actId="26606"/>
          <ac:spMkLst>
            <pc:docMk/>
            <pc:sldMk cId="3596614586" sldId="261"/>
            <ac:spMk id="9" creationId="{4E78424C-6FD0-41F8-9CAA-5DC19C42359F}"/>
          </ac:spMkLst>
        </pc:spChg>
        <pc:spChg chg="add del">
          <ac:chgData name="jason day" userId="27efd30c59762b01" providerId="LiveId" clId="{3D3BBA0E-4E25-4E86-A527-698896E9411F}" dt="2021-12-11T17:32:55.859" v="2076" actId="26606"/>
          <ac:spMkLst>
            <pc:docMk/>
            <pc:sldMk cId="3596614586" sldId="261"/>
            <ac:spMk id="10" creationId="{8302FC3C-9804-4950-B721-5FD704BA6065}"/>
          </ac:spMkLst>
        </pc:spChg>
        <pc:spChg chg="add del">
          <ac:chgData name="jason day" userId="27efd30c59762b01" providerId="LiveId" clId="{3D3BBA0E-4E25-4E86-A527-698896E9411F}" dt="2021-12-11T17:34:42.036" v="2110" actId="26606"/>
          <ac:spMkLst>
            <pc:docMk/>
            <pc:sldMk cId="3596614586" sldId="261"/>
            <ac:spMk id="11" creationId="{DD136760-57DC-4301-8BEA-B71AD2D13905}"/>
          </ac:spMkLst>
        </pc:spChg>
        <pc:spChg chg="add del">
          <ac:chgData name="jason day" userId="27efd30c59762b01" providerId="LiveId" clId="{3D3BBA0E-4E25-4E86-A527-698896E9411F}" dt="2021-12-11T17:34:42.036" v="2110" actId="26606"/>
          <ac:spMkLst>
            <pc:docMk/>
            <pc:sldMk cId="3596614586" sldId="261"/>
            <ac:spMk id="13" creationId="{BDC58DEA-1307-4F44-AD47-E613D8B76A89}"/>
          </ac:spMkLst>
        </pc:spChg>
        <pc:spChg chg="add del">
          <ac:chgData name="jason day" userId="27efd30c59762b01" providerId="LiveId" clId="{3D3BBA0E-4E25-4E86-A527-698896E9411F}" dt="2021-12-11T17:34:42.036" v="2110" actId="26606"/>
          <ac:spMkLst>
            <pc:docMk/>
            <pc:sldMk cId="3596614586" sldId="261"/>
            <ac:spMk id="15" creationId="{C99B912D-1E4B-42AF-A2BE-CFEFEC916EE7}"/>
          </ac:spMkLst>
        </pc:spChg>
        <pc:spChg chg="add del">
          <ac:chgData name="jason day" userId="27efd30c59762b01" providerId="LiveId" clId="{3D3BBA0E-4E25-4E86-A527-698896E9411F}" dt="2021-12-11T17:32:55.859" v="2076" actId="26606"/>
          <ac:spMkLst>
            <pc:docMk/>
            <pc:sldMk cId="3596614586" sldId="261"/>
            <ac:spMk id="16" creationId="{F3798573-F27B-47EB-8EA4-7EE34954C2D6}"/>
          </ac:spMkLst>
        </pc:spChg>
        <pc:spChg chg="add del">
          <ac:chgData name="jason day" userId="27efd30c59762b01" providerId="LiveId" clId="{3D3BBA0E-4E25-4E86-A527-698896E9411F}" dt="2021-12-11T17:34:32.001" v="2099" actId="26606"/>
          <ac:spMkLst>
            <pc:docMk/>
            <pc:sldMk cId="3596614586" sldId="261"/>
            <ac:spMk id="17" creationId="{4E78424C-6FD0-41F8-9CAA-5DC19C42359F}"/>
          </ac:spMkLst>
        </pc:spChg>
        <pc:spChg chg="add del">
          <ac:chgData name="jason day" userId="27efd30c59762b01" providerId="LiveId" clId="{3D3BBA0E-4E25-4E86-A527-698896E9411F}" dt="2021-12-11T17:32:57.578" v="2078" actId="26606"/>
          <ac:spMkLst>
            <pc:docMk/>
            <pc:sldMk cId="3596614586" sldId="261"/>
            <ac:spMk id="18" creationId="{052BEFF1-896C-45B1-B02C-96A6A1BC389A}"/>
          </ac:spMkLst>
        </pc:spChg>
        <pc:spChg chg="add del">
          <ac:chgData name="jason day" userId="27efd30c59762b01" providerId="LiveId" clId="{3D3BBA0E-4E25-4E86-A527-698896E9411F}" dt="2021-12-11T17:32:57.578" v="2078" actId="26606"/>
          <ac:spMkLst>
            <pc:docMk/>
            <pc:sldMk cId="3596614586" sldId="261"/>
            <ac:spMk id="19" creationId="{BB237A14-61B1-4C00-A670-5D8D68A8668E}"/>
          </ac:spMkLst>
        </pc:spChg>
        <pc:spChg chg="add del">
          <ac:chgData name="jason day" userId="27efd30c59762b01" providerId="LiveId" clId="{3D3BBA0E-4E25-4E86-A527-698896E9411F}" dt="2021-12-11T17:32:57.578" v="2078" actId="26606"/>
          <ac:spMkLst>
            <pc:docMk/>
            <pc:sldMk cId="3596614586" sldId="261"/>
            <ac:spMk id="20" creationId="{8598F259-6F54-47A3-8D13-1603D786A328}"/>
          </ac:spMkLst>
        </pc:spChg>
        <pc:spChg chg="add del">
          <ac:chgData name="jason day" userId="27efd30c59762b01" providerId="LiveId" clId="{3D3BBA0E-4E25-4E86-A527-698896E9411F}" dt="2021-12-11T17:32:57.578" v="2078" actId="26606"/>
          <ac:spMkLst>
            <pc:docMk/>
            <pc:sldMk cId="3596614586" sldId="261"/>
            <ac:spMk id="21" creationId="{0BA768A8-4FED-4ED8-9E46-6BE72188ECD2}"/>
          </ac:spMkLst>
        </pc:spChg>
        <pc:spChg chg="add del">
          <ac:chgData name="jason day" userId="27efd30c59762b01" providerId="LiveId" clId="{3D3BBA0E-4E25-4E86-A527-698896E9411F}" dt="2021-12-11T17:34:32.001" v="2099" actId="26606"/>
          <ac:spMkLst>
            <pc:docMk/>
            <pc:sldMk cId="3596614586" sldId="261"/>
            <ac:spMk id="22" creationId="{DD136760-57DC-4301-8BEA-B71AD2D13905}"/>
          </ac:spMkLst>
        </pc:spChg>
        <pc:spChg chg="add del">
          <ac:chgData name="jason day" userId="27efd30c59762b01" providerId="LiveId" clId="{3D3BBA0E-4E25-4E86-A527-698896E9411F}" dt="2021-12-11T18:55:00.032" v="2117" actId="26606"/>
          <ac:spMkLst>
            <pc:docMk/>
            <pc:sldMk cId="3596614586" sldId="261"/>
            <ac:spMk id="23" creationId="{61B4701B-39FE-43B8-86AA-D6B8789C2207}"/>
          </ac:spMkLst>
        </pc:spChg>
        <pc:spChg chg="add del">
          <ac:chgData name="jason day" userId="27efd30c59762b01" providerId="LiveId" clId="{3D3BBA0E-4E25-4E86-A527-698896E9411F}" dt="2021-12-11T17:34:32.001" v="2099" actId="26606"/>
          <ac:spMkLst>
            <pc:docMk/>
            <pc:sldMk cId="3596614586" sldId="261"/>
            <ac:spMk id="24" creationId="{BDC58DEA-1307-4F44-AD47-E613D8B76A89}"/>
          </ac:spMkLst>
        </pc:spChg>
        <pc:spChg chg="add del">
          <ac:chgData name="jason day" userId="27efd30c59762b01" providerId="LiveId" clId="{3D3BBA0E-4E25-4E86-A527-698896E9411F}" dt="2021-12-11T18:55:00.032" v="2117" actId="26606"/>
          <ac:spMkLst>
            <pc:docMk/>
            <pc:sldMk cId="3596614586" sldId="261"/>
            <ac:spMk id="25" creationId="{E9A7EF13-49FA-4355-971A-34B065F35022}"/>
          </ac:spMkLst>
        </pc:spChg>
        <pc:spChg chg="add del">
          <ac:chgData name="jason day" userId="27efd30c59762b01" providerId="LiveId" clId="{3D3BBA0E-4E25-4E86-A527-698896E9411F}" dt="2021-12-11T17:34:32.001" v="2099" actId="26606"/>
          <ac:spMkLst>
            <pc:docMk/>
            <pc:sldMk cId="3596614586" sldId="261"/>
            <ac:spMk id="26" creationId="{C99B912D-1E4B-42AF-A2BE-CFEFEC916EE7}"/>
          </ac:spMkLst>
        </pc:spChg>
        <pc:spChg chg="add del">
          <ac:chgData name="jason day" userId="27efd30c59762b01" providerId="LiveId" clId="{3D3BBA0E-4E25-4E86-A527-698896E9411F}" dt="2021-12-11T18:55:00.032" v="2117" actId="26606"/>
          <ac:spMkLst>
            <pc:docMk/>
            <pc:sldMk cId="3596614586" sldId="261"/>
            <ac:spMk id="27" creationId="{92CF3C3E-0F7B-4F0C-8EBD-BDD38E9C66F5}"/>
          </ac:spMkLst>
        </pc:spChg>
        <pc:spChg chg="add del">
          <ac:chgData name="jason day" userId="27efd30c59762b01" providerId="LiveId" clId="{3D3BBA0E-4E25-4E86-A527-698896E9411F}" dt="2021-12-11T17:34:33.991" v="2101" actId="26606"/>
          <ac:spMkLst>
            <pc:docMk/>
            <pc:sldMk cId="3596614586" sldId="261"/>
            <ac:spMk id="28" creationId="{4E78424C-6FD0-41F8-9CAA-5DC19C42359F}"/>
          </ac:spMkLst>
        </pc:spChg>
        <pc:spChg chg="add del">
          <ac:chgData name="jason day" userId="27efd30c59762b01" providerId="LiveId" clId="{3D3BBA0E-4E25-4E86-A527-698896E9411F}" dt="2021-12-11T17:34:33.991" v="2101" actId="26606"/>
          <ac:spMkLst>
            <pc:docMk/>
            <pc:sldMk cId="3596614586" sldId="261"/>
            <ac:spMk id="29" creationId="{DD136760-57DC-4301-8BEA-B71AD2D13905}"/>
          </ac:spMkLst>
        </pc:spChg>
        <pc:spChg chg="add del">
          <ac:chgData name="jason day" userId="27efd30c59762b01" providerId="LiveId" clId="{3D3BBA0E-4E25-4E86-A527-698896E9411F}" dt="2021-12-11T17:34:33.991" v="2101" actId="26606"/>
          <ac:spMkLst>
            <pc:docMk/>
            <pc:sldMk cId="3596614586" sldId="261"/>
            <ac:spMk id="30" creationId="{BDC58DEA-1307-4F44-AD47-E613D8B76A89}"/>
          </ac:spMkLst>
        </pc:spChg>
        <pc:spChg chg="add del">
          <ac:chgData name="jason day" userId="27efd30c59762b01" providerId="LiveId" clId="{3D3BBA0E-4E25-4E86-A527-698896E9411F}" dt="2021-12-11T17:34:33.991" v="2101" actId="26606"/>
          <ac:spMkLst>
            <pc:docMk/>
            <pc:sldMk cId="3596614586" sldId="261"/>
            <ac:spMk id="31" creationId="{C99B912D-1E4B-42AF-A2BE-CFEFEC916EE7}"/>
          </ac:spMkLst>
        </pc:spChg>
        <pc:spChg chg="add del">
          <ac:chgData name="jason day" userId="27efd30c59762b01" providerId="LiveId" clId="{3D3BBA0E-4E25-4E86-A527-698896E9411F}" dt="2021-12-11T19:56:28.056" v="2422" actId="26606"/>
          <ac:spMkLst>
            <pc:docMk/>
            <pc:sldMk cId="3596614586" sldId="261"/>
            <ac:spMk id="32" creationId="{4E78424C-6FD0-41F8-9CAA-5DC19C42359F}"/>
          </ac:spMkLst>
        </pc:spChg>
        <pc:spChg chg="add del">
          <ac:chgData name="jason day" userId="27efd30c59762b01" providerId="LiveId" clId="{3D3BBA0E-4E25-4E86-A527-698896E9411F}" dt="2021-12-11T17:34:35.126" v="2103" actId="26606"/>
          <ac:spMkLst>
            <pc:docMk/>
            <pc:sldMk cId="3596614586" sldId="261"/>
            <ac:spMk id="33" creationId="{4E78424C-6FD0-41F8-9CAA-5DC19C42359F}"/>
          </ac:spMkLst>
        </pc:spChg>
        <pc:spChg chg="add del">
          <ac:chgData name="jason day" userId="27efd30c59762b01" providerId="LiveId" clId="{3D3BBA0E-4E25-4E86-A527-698896E9411F}" dt="2021-12-11T17:34:35.126" v="2103" actId="26606"/>
          <ac:spMkLst>
            <pc:docMk/>
            <pc:sldMk cId="3596614586" sldId="261"/>
            <ac:spMk id="34" creationId="{DD136760-57DC-4301-8BEA-B71AD2D13905}"/>
          </ac:spMkLst>
        </pc:spChg>
        <pc:spChg chg="add del">
          <ac:chgData name="jason day" userId="27efd30c59762b01" providerId="LiveId" clId="{3D3BBA0E-4E25-4E86-A527-698896E9411F}" dt="2021-12-11T17:34:35.126" v="2103" actId="26606"/>
          <ac:spMkLst>
            <pc:docMk/>
            <pc:sldMk cId="3596614586" sldId="261"/>
            <ac:spMk id="35" creationId="{BDC58DEA-1307-4F44-AD47-E613D8B76A89}"/>
          </ac:spMkLst>
        </pc:spChg>
        <pc:spChg chg="add del">
          <ac:chgData name="jason day" userId="27efd30c59762b01" providerId="LiveId" clId="{3D3BBA0E-4E25-4E86-A527-698896E9411F}" dt="2021-12-11T17:34:35.126" v="2103" actId="26606"/>
          <ac:spMkLst>
            <pc:docMk/>
            <pc:sldMk cId="3596614586" sldId="261"/>
            <ac:spMk id="36" creationId="{C99B912D-1E4B-42AF-A2BE-CFEFEC916EE7}"/>
          </ac:spMkLst>
        </pc:spChg>
        <pc:spChg chg="add del">
          <ac:chgData name="jason day" userId="27efd30c59762b01" providerId="LiveId" clId="{3D3BBA0E-4E25-4E86-A527-698896E9411F}" dt="2021-12-11T19:56:28.056" v="2422" actId="26606"/>
          <ac:spMkLst>
            <pc:docMk/>
            <pc:sldMk cId="3596614586" sldId="261"/>
            <ac:spMk id="37" creationId="{DD136760-57DC-4301-8BEA-B71AD2D13905}"/>
          </ac:spMkLst>
        </pc:spChg>
        <pc:spChg chg="add del">
          <ac:chgData name="jason day" userId="27efd30c59762b01" providerId="LiveId" clId="{3D3BBA0E-4E25-4E86-A527-698896E9411F}" dt="2021-12-11T17:34:37.625" v="2105" actId="26606"/>
          <ac:spMkLst>
            <pc:docMk/>
            <pc:sldMk cId="3596614586" sldId="261"/>
            <ac:spMk id="38" creationId="{4E78424C-6FD0-41F8-9CAA-5DC19C42359F}"/>
          </ac:spMkLst>
        </pc:spChg>
        <pc:spChg chg="add del">
          <ac:chgData name="jason day" userId="27efd30c59762b01" providerId="LiveId" clId="{3D3BBA0E-4E25-4E86-A527-698896E9411F}" dt="2021-12-11T17:34:37.625" v="2105" actId="26606"/>
          <ac:spMkLst>
            <pc:docMk/>
            <pc:sldMk cId="3596614586" sldId="261"/>
            <ac:spMk id="39" creationId="{DD136760-57DC-4301-8BEA-B71AD2D13905}"/>
          </ac:spMkLst>
        </pc:spChg>
        <pc:spChg chg="add del">
          <ac:chgData name="jason day" userId="27efd30c59762b01" providerId="LiveId" clId="{3D3BBA0E-4E25-4E86-A527-698896E9411F}" dt="2021-12-11T17:34:37.625" v="2105" actId="26606"/>
          <ac:spMkLst>
            <pc:docMk/>
            <pc:sldMk cId="3596614586" sldId="261"/>
            <ac:spMk id="40" creationId="{BDC58DEA-1307-4F44-AD47-E613D8B76A89}"/>
          </ac:spMkLst>
        </pc:spChg>
        <pc:spChg chg="add del">
          <ac:chgData name="jason day" userId="27efd30c59762b01" providerId="LiveId" clId="{3D3BBA0E-4E25-4E86-A527-698896E9411F}" dt="2021-12-11T17:34:37.625" v="2105" actId="26606"/>
          <ac:spMkLst>
            <pc:docMk/>
            <pc:sldMk cId="3596614586" sldId="261"/>
            <ac:spMk id="41" creationId="{C99B912D-1E4B-42AF-A2BE-CFEFEC916EE7}"/>
          </ac:spMkLst>
        </pc:spChg>
        <pc:spChg chg="add del">
          <ac:chgData name="jason day" userId="27efd30c59762b01" providerId="LiveId" clId="{3D3BBA0E-4E25-4E86-A527-698896E9411F}" dt="2021-12-11T19:56:28.056" v="2422" actId="26606"/>
          <ac:spMkLst>
            <pc:docMk/>
            <pc:sldMk cId="3596614586" sldId="261"/>
            <ac:spMk id="42" creationId="{BDC58DEA-1307-4F44-AD47-E613D8B76A89}"/>
          </ac:spMkLst>
        </pc:spChg>
        <pc:spChg chg="add del">
          <ac:chgData name="jason day" userId="27efd30c59762b01" providerId="LiveId" clId="{3D3BBA0E-4E25-4E86-A527-698896E9411F}" dt="2021-12-11T17:34:39.534" v="2107" actId="26606"/>
          <ac:spMkLst>
            <pc:docMk/>
            <pc:sldMk cId="3596614586" sldId="261"/>
            <ac:spMk id="43" creationId="{F747F1B4-B831-4277-8AB0-32767F7EB7BF}"/>
          </ac:spMkLst>
        </pc:spChg>
        <pc:spChg chg="add del">
          <ac:chgData name="jason day" userId="27efd30c59762b01" providerId="LiveId" clId="{3D3BBA0E-4E25-4E86-A527-698896E9411F}" dt="2021-12-11T17:34:39.534" v="2107" actId="26606"/>
          <ac:spMkLst>
            <pc:docMk/>
            <pc:sldMk cId="3596614586" sldId="261"/>
            <ac:spMk id="44" creationId="{D80CFA21-AB7C-4BEB-9BFF-05764FBBF3C6}"/>
          </ac:spMkLst>
        </pc:spChg>
        <pc:spChg chg="add del">
          <ac:chgData name="jason day" userId="27efd30c59762b01" providerId="LiveId" clId="{3D3BBA0E-4E25-4E86-A527-698896E9411F}" dt="2021-12-11T17:34:39.534" v="2107" actId="26606"/>
          <ac:spMkLst>
            <pc:docMk/>
            <pc:sldMk cId="3596614586" sldId="261"/>
            <ac:spMk id="45" creationId="{12F7E335-851A-4CAE-B09F-E657819D4600}"/>
          </ac:spMkLst>
        </pc:spChg>
        <pc:spChg chg="add del">
          <ac:chgData name="jason day" userId="27efd30c59762b01" providerId="LiveId" clId="{3D3BBA0E-4E25-4E86-A527-698896E9411F}" dt="2021-12-11T17:34:39.534" v="2107" actId="26606"/>
          <ac:spMkLst>
            <pc:docMk/>
            <pc:sldMk cId="3596614586" sldId="261"/>
            <ac:spMk id="46" creationId="{10B541F0-7F6E-402E-84D8-CF96EACA5FBC}"/>
          </ac:spMkLst>
        </pc:spChg>
        <pc:spChg chg="add del">
          <ac:chgData name="jason day" userId="27efd30c59762b01" providerId="LiveId" clId="{3D3BBA0E-4E25-4E86-A527-698896E9411F}" dt="2021-12-11T19:56:28.056" v="2422" actId="26606"/>
          <ac:spMkLst>
            <pc:docMk/>
            <pc:sldMk cId="3596614586" sldId="261"/>
            <ac:spMk id="47" creationId="{C99B912D-1E4B-42AF-A2BE-CFEFEC916EE7}"/>
          </ac:spMkLst>
        </pc:spChg>
        <pc:spChg chg="add del">
          <ac:chgData name="jason day" userId="27efd30c59762b01" providerId="LiveId" clId="{3D3BBA0E-4E25-4E86-A527-698896E9411F}" dt="2021-12-11T17:34:41.996" v="2109" actId="26606"/>
          <ac:spMkLst>
            <pc:docMk/>
            <pc:sldMk cId="3596614586" sldId="261"/>
            <ac:spMk id="48" creationId="{4E78424C-6FD0-41F8-9CAA-5DC19C42359F}"/>
          </ac:spMkLst>
        </pc:spChg>
        <pc:spChg chg="add del">
          <ac:chgData name="jason day" userId="27efd30c59762b01" providerId="LiveId" clId="{3D3BBA0E-4E25-4E86-A527-698896E9411F}" dt="2021-12-11T17:34:41.996" v="2109" actId="26606"/>
          <ac:spMkLst>
            <pc:docMk/>
            <pc:sldMk cId="3596614586" sldId="261"/>
            <ac:spMk id="49" creationId="{DD136760-57DC-4301-8BEA-B71AD2D13905}"/>
          </ac:spMkLst>
        </pc:spChg>
        <pc:spChg chg="add del">
          <ac:chgData name="jason day" userId="27efd30c59762b01" providerId="LiveId" clId="{3D3BBA0E-4E25-4E86-A527-698896E9411F}" dt="2021-12-11T17:34:41.996" v="2109" actId="26606"/>
          <ac:spMkLst>
            <pc:docMk/>
            <pc:sldMk cId="3596614586" sldId="261"/>
            <ac:spMk id="50" creationId="{BDC58DEA-1307-4F44-AD47-E613D8B76A89}"/>
          </ac:spMkLst>
        </pc:spChg>
        <pc:spChg chg="add del">
          <ac:chgData name="jason day" userId="27efd30c59762b01" providerId="LiveId" clId="{3D3BBA0E-4E25-4E86-A527-698896E9411F}" dt="2021-12-11T17:34:41.996" v="2109" actId="26606"/>
          <ac:spMkLst>
            <pc:docMk/>
            <pc:sldMk cId="3596614586" sldId="261"/>
            <ac:spMk id="51" creationId="{C99B912D-1E4B-42AF-A2BE-CFEFEC916EE7}"/>
          </ac:spMkLst>
        </pc:spChg>
        <pc:spChg chg="add del">
          <ac:chgData name="jason day" userId="27efd30c59762b01" providerId="LiveId" clId="{3D3BBA0E-4E25-4E86-A527-698896E9411F}" dt="2021-12-11T19:56:27.900" v="2421" actId="26606"/>
          <ac:spMkLst>
            <pc:docMk/>
            <pc:sldMk cId="3596614586" sldId="261"/>
            <ac:spMk id="52" creationId="{14A2F755-5219-4C4E-9378-2C80BB08DF8E}"/>
          </ac:spMkLst>
        </pc:spChg>
        <pc:spChg chg="add del">
          <ac:chgData name="jason day" userId="27efd30c59762b01" providerId="LiveId" clId="{3D3BBA0E-4E25-4E86-A527-698896E9411F}" dt="2021-12-11T18:54:34.823" v="2112"/>
          <ac:spMkLst>
            <pc:docMk/>
            <pc:sldMk cId="3596614586" sldId="261"/>
            <ac:spMk id="53" creationId="{4E78424C-6FD0-41F8-9CAA-5DC19C42359F}"/>
          </ac:spMkLst>
        </pc:spChg>
        <pc:spChg chg="add del">
          <ac:chgData name="jason day" userId="27efd30c59762b01" providerId="LiveId" clId="{3D3BBA0E-4E25-4E86-A527-698896E9411F}" dt="2021-12-11T18:54:34.823" v="2112"/>
          <ac:spMkLst>
            <pc:docMk/>
            <pc:sldMk cId="3596614586" sldId="261"/>
            <ac:spMk id="54" creationId="{DD136760-57DC-4301-8BEA-B71AD2D13905}"/>
          </ac:spMkLst>
        </pc:spChg>
        <pc:spChg chg="add del">
          <ac:chgData name="jason day" userId="27efd30c59762b01" providerId="LiveId" clId="{3D3BBA0E-4E25-4E86-A527-698896E9411F}" dt="2021-12-11T18:54:34.823" v="2112"/>
          <ac:spMkLst>
            <pc:docMk/>
            <pc:sldMk cId="3596614586" sldId="261"/>
            <ac:spMk id="55" creationId="{BDC58DEA-1307-4F44-AD47-E613D8B76A89}"/>
          </ac:spMkLst>
        </pc:spChg>
        <pc:spChg chg="add del">
          <ac:chgData name="jason day" userId="27efd30c59762b01" providerId="LiveId" clId="{3D3BBA0E-4E25-4E86-A527-698896E9411F}" dt="2021-12-11T18:54:34.823" v="2112"/>
          <ac:spMkLst>
            <pc:docMk/>
            <pc:sldMk cId="3596614586" sldId="261"/>
            <ac:spMk id="56" creationId="{C99B912D-1E4B-42AF-A2BE-CFEFEC916EE7}"/>
          </ac:spMkLst>
        </pc:spChg>
        <pc:spChg chg="add del">
          <ac:chgData name="jason day" userId="27efd30c59762b01" providerId="LiveId" clId="{3D3BBA0E-4E25-4E86-A527-698896E9411F}" dt="2021-12-11T19:56:27.900" v="2421" actId="26606"/>
          <ac:spMkLst>
            <pc:docMk/>
            <pc:sldMk cId="3596614586" sldId="261"/>
            <ac:spMk id="57" creationId="{BA042B41-CFBF-4E11-965F-B1906826A847}"/>
          </ac:spMkLst>
        </pc:spChg>
        <pc:spChg chg="add del">
          <ac:chgData name="jason day" userId="27efd30c59762b01" providerId="LiveId" clId="{3D3BBA0E-4E25-4E86-A527-698896E9411F}" dt="2021-12-11T19:56:27.900" v="2421" actId="26606"/>
          <ac:spMkLst>
            <pc:docMk/>
            <pc:sldMk cId="3596614586" sldId="261"/>
            <ac:spMk id="58" creationId="{9A87AD7E-457F-4836-8DDE-FFE0F009388A}"/>
          </ac:spMkLst>
        </pc:spChg>
        <pc:spChg chg="add del">
          <ac:chgData name="jason day" userId="27efd30c59762b01" providerId="LiveId" clId="{3D3BBA0E-4E25-4E86-A527-698896E9411F}" dt="2021-12-11T19:56:27.900" v="2421" actId="26606"/>
          <ac:spMkLst>
            <pc:docMk/>
            <pc:sldMk cId="3596614586" sldId="261"/>
            <ac:spMk id="59" creationId="{ED9FFD70-7E69-43F7-BAFF-08A75B3AE097}"/>
          </ac:spMkLst>
        </pc:spChg>
        <pc:spChg chg="add del">
          <ac:chgData name="jason day" userId="27efd30c59762b01" providerId="LiveId" clId="{3D3BBA0E-4E25-4E86-A527-698896E9411F}" dt="2021-12-11T19:57:31.773" v="2431" actId="26606"/>
          <ac:spMkLst>
            <pc:docMk/>
            <pc:sldMk cId="3596614586" sldId="261"/>
            <ac:spMk id="60" creationId="{909FE742-1A27-4AEF-B5F0-F8C383EAB1D7}"/>
          </ac:spMkLst>
        </pc:spChg>
        <pc:spChg chg="add del">
          <ac:chgData name="jason day" userId="27efd30c59762b01" providerId="LiveId" clId="{3D3BBA0E-4E25-4E86-A527-698896E9411F}" dt="2021-12-11T19:58:57.132" v="2451" actId="26606"/>
          <ac:spMkLst>
            <pc:docMk/>
            <pc:sldMk cId="3596614586" sldId="261"/>
            <ac:spMk id="61" creationId="{9362849A-570D-49DB-954C-63F144E88A4A}"/>
          </ac:spMkLst>
        </pc:spChg>
        <pc:spChg chg="add del">
          <ac:chgData name="jason day" userId="27efd30c59762b01" providerId="LiveId" clId="{3D3BBA0E-4E25-4E86-A527-698896E9411F}" dt="2021-12-11T19:57:34.292" v="2433" actId="26606"/>
          <ac:spMkLst>
            <pc:docMk/>
            <pc:sldMk cId="3596614586" sldId="261"/>
            <ac:spMk id="62" creationId="{909FE742-1A27-4AEF-B5F0-F8C383EAB1D7}"/>
          </ac:spMkLst>
        </pc:spChg>
        <pc:spChg chg="add del">
          <ac:chgData name="jason day" userId="27efd30c59762b01" providerId="LiveId" clId="{3D3BBA0E-4E25-4E86-A527-698896E9411F}" dt="2021-12-11T19:58:57.132" v="2451" actId="26606"/>
          <ac:spMkLst>
            <pc:docMk/>
            <pc:sldMk cId="3596614586" sldId="261"/>
            <ac:spMk id="63" creationId="{1CA42011-E478-428B-9D15-A98E338BF8C1}"/>
          </ac:spMkLst>
        </pc:spChg>
        <pc:spChg chg="add del">
          <ac:chgData name="jason day" userId="27efd30c59762b01" providerId="LiveId" clId="{3D3BBA0E-4E25-4E86-A527-698896E9411F}" dt="2021-12-11T19:58:57.132" v="2451" actId="26606"/>
          <ac:spMkLst>
            <pc:docMk/>
            <pc:sldMk cId="3596614586" sldId="261"/>
            <ac:spMk id="64" creationId="{9ED2773C-FE51-4632-BA46-036BDCDA6E5C}"/>
          </ac:spMkLst>
        </pc:spChg>
        <pc:spChg chg="add del">
          <ac:chgData name="jason day" userId="27efd30c59762b01" providerId="LiveId" clId="{3D3BBA0E-4E25-4E86-A527-698896E9411F}" dt="2021-12-11T19:58:57.132" v="2451" actId="26606"/>
          <ac:spMkLst>
            <pc:docMk/>
            <pc:sldMk cId="3596614586" sldId="261"/>
            <ac:spMk id="65" creationId="{E02F9158-C4C2-46A8-BE73-A4F77E139FB6}"/>
          </ac:spMkLst>
        </pc:spChg>
        <pc:graphicFrameChg chg="add mod ord modGraphic">
          <ac:chgData name="jason day" userId="27efd30c59762b01" providerId="LiveId" clId="{3D3BBA0E-4E25-4E86-A527-698896E9411F}" dt="2021-12-13T13:46:33.824" v="2587" actId="2710"/>
          <ac:graphicFrameMkLst>
            <pc:docMk/>
            <pc:sldMk cId="3596614586" sldId="261"/>
            <ac:graphicFrameMk id="5" creationId="{C274E56B-D607-4378-AB08-036EDE430BFB}"/>
          </ac:graphicFrameMkLst>
        </pc:graphicFrameChg>
        <pc:picChg chg="add mod ord">
          <ac:chgData name="jason day" userId="27efd30c59762b01" providerId="LiveId" clId="{3D3BBA0E-4E25-4E86-A527-698896E9411F}" dt="2021-12-13T17:15:46.627" v="5531" actId="14100"/>
          <ac:picMkLst>
            <pc:docMk/>
            <pc:sldMk cId="3596614586" sldId="261"/>
            <ac:picMk id="8" creationId="{BF1904C7-F2B6-48F0-8F8A-B443DC0C9F7E}"/>
          </ac:picMkLst>
        </pc:picChg>
        <pc:picChg chg="add del">
          <ac:chgData name="jason day" userId="27efd30c59762b01" providerId="LiveId" clId="{3D3BBA0E-4E25-4E86-A527-698896E9411F}" dt="2021-12-11T17:32:55.859" v="2076" actId="26606"/>
          <ac:picMkLst>
            <pc:docMk/>
            <pc:sldMk cId="3596614586" sldId="261"/>
            <ac:picMk id="14" creationId="{3BC6EBB2-9BDC-4075-BA6B-43A9FBF9C86C}"/>
          </ac:picMkLst>
        </pc:picChg>
        <pc:cxnChg chg="add del">
          <ac:chgData name="jason day" userId="27efd30c59762b01" providerId="LiveId" clId="{3D3BBA0E-4E25-4E86-A527-698896E9411F}" dt="2021-12-11T17:32:55.859" v="2076" actId="26606"/>
          <ac:cxnSpMkLst>
            <pc:docMk/>
            <pc:sldMk cId="3596614586" sldId="261"/>
            <ac:cxnSpMk id="12" creationId="{6B9695BD-ECF6-49CA-8877-8C493193C65D}"/>
          </ac:cxnSpMkLst>
        </pc:cxnChg>
      </pc:sldChg>
      <pc:sldChg chg="addSp modSp mod modTransition modNotesTx">
        <pc:chgData name="jason day" userId="27efd30c59762b01" providerId="LiveId" clId="{3D3BBA0E-4E25-4E86-A527-698896E9411F}" dt="2021-12-13T16:59:00.929" v="5469"/>
        <pc:sldMkLst>
          <pc:docMk/>
          <pc:sldMk cId="2287100968" sldId="262"/>
        </pc:sldMkLst>
        <pc:spChg chg="mod">
          <ac:chgData name="jason day" userId="27efd30c59762b01" providerId="LiveId" clId="{3D3BBA0E-4E25-4E86-A527-698896E9411F}" dt="2021-12-13T14:48:29.887" v="3158" actId="207"/>
          <ac:spMkLst>
            <pc:docMk/>
            <pc:sldMk cId="2287100968" sldId="262"/>
            <ac:spMk id="2" creationId="{3B4C2310-31D4-4D69-9074-9138F843C10B}"/>
          </ac:spMkLst>
        </pc:spChg>
        <pc:spChg chg="mod">
          <ac:chgData name="jason day" userId="27efd30c59762b01" providerId="LiveId" clId="{3D3BBA0E-4E25-4E86-A527-698896E9411F}" dt="2021-12-13T16:18:13.494" v="5457" actId="12"/>
          <ac:spMkLst>
            <pc:docMk/>
            <pc:sldMk cId="2287100968" sldId="262"/>
            <ac:spMk id="3" creationId="{43FDE8E2-D201-4F9A-B62A-8D9ECAC195AC}"/>
          </ac:spMkLst>
        </pc:spChg>
        <pc:spChg chg="add mod">
          <ac:chgData name="jason day" userId="27efd30c59762b01" providerId="LiveId" clId="{3D3BBA0E-4E25-4E86-A527-698896E9411F}" dt="2021-12-13T15:53:44.329" v="4740" actId="2711"/>
          <ac:spMkLst>
            <pc:docMk/>
            <pc:sldMk cId="2287100968" sldId="262"/>
            <ac:spMk id="4" creationId="{5F324851-1300-4BBA-B722-2E62909DF067}"/>
          </ac:spMkLst>
        </pc:spChg>
      </pc:sldChg>
      <pc:sldChg chg="addSp delSp modSp mod modTransition modNotesTx">
        <pc:chgData name="jason day" userId="27efd30c59762b01" providerId="LiveId" clId="{3D3BBA0E-4E25-4E86-A527-698896E9411F}" dt="2021-12-13T21:42:50.584" v="5596" actId="20577"/>
        <pc:sldMkLst>
          <pc:docMk/>
          <pc:sldMk cId="4185511772" sldId="263"/>
        </pc:sldMkLst>
        <pc:spChg chg="mod">
          <ac:chgData name="jason day" userId="27efd30c59762b01" providerId="LiveId" clId="{3D3BBA0E-4E25-4E86-A527-698896E9411F}" dt="2021-12-13T15:33:01.064" v="4311" actId="207"/>
          <ac:spMkLst>
            <pc:docMk/>
            <pc:sldMk cId="4185511772" sldId="263"/>
            <ac:spMk id="2" creationId="{27A6DB21-3395-4E42-BC9B-2A5B6C431E3C}"/>
          </ac:spMkLst>
        </pc:spChg>
        <pc:spChg chg="mod">
          <ac:chgData name="jason day" userId="27efd30c59762b01" providerId="LiveId" clId="{3D3BBA0E-4E25-4E86-A527-698896E9411F}" dt="2021-12-13T21:42:07.233" v="5537" actId="20577"/>
          <ac:spMkLst>
            <pc:docMk/>
            <pc:sldMk cId="4185511772" sldId="263"/>
            <ac:spMk id="3" creationId="{747A9288-B216-4371-B273-90E5A8CB2034}"/>
          </ac:spMkLst>
        </pc:spChg>
        <pc:spChg chg="add del mod">
          <ac:chgData name="jason day" userId="27efd30c59762b01" providerId="LiveId" clId="{3D3BBA0E-4E25-4E86-A527-698896E9411F}" dt="2021-12-13T15:39:07.687" v="4334"/>
          <ac:spMkLst>
            <pc:docMk/>
            <pc:sldMk cId="4185511772" sldId="263"/>
            <ac:spMk id="4" creationId="{8D8B714F-1DBB-47B6-B53F-DD24798111F3}"/>
          </ac:spMkLst>
        </pc:spChg>
        <pc:spChg chg="add mod">
          <ac:chgData name="jason day" userId="27efd30c59762b01" providerId="LiveId" clId="{3D3BBA0E-4E25-4E86-A527-698896E9411F}" dt="2021-12-13T15:43:47.718" v="4349" actId="20577"/>
          <ac:spMkLst>
            <pc:docMk/>
            <pc:sldMk cId="4185511772" sldId="263"/>
            <ac:spMk id="5" creationId="{2D2CB29C-6985-4C8F-B750-6F5D4FD4BFC1}"/>
          </ac:spMkLst>
        </pc:spChg>
      </pc:sldChg>
      <pc:sldChg chg="addSp delSp modSp mod modTransition">
        <pc:chgData name="jason day" userId="27efd30c59762b01" providerId="LiveId" clId="{3D3BBA0E-4E25-4E86-A527-698896E9411F}" dt="2021-12-13T16:59:09.065" v="5471"/>
        <pc:sldMkLst>
          <pc:docMk/>
          <pc:sldMk cId="1669792774" sldId="264"/>
        </pc:sldMkLst>
        <pc:spChg chg="mod">
          <ac:chgData name="jason day" userId="27efd30c59762b01" providerId="LiveId" clId="{3D3BBA0E-4E25-4E86-A527-698896E9411F}" dt="2021-12-13T15:44:51.053" v="4427" actId="20577"/>
          <ac:spMkLst>
            <pc:docMk/>
            <pc:sldMk cId="1669792774" sldId="264"/>
            <ac:spMk id="2" creationId="{F90B04A1-BD58-4A6B-9103-DE655066F81D}"/>
          </ac:spMkLst>
        </pc:spChg>
        <pc:spChg chg="mod">
          <ac:chgData name="jason day" userId="27efd30c59762b01" providerId="LiveId" clId="{3D3BBA0E-4E25-4E86-A527-698896E9411F}" dt="2021-12-13T16:13:38.154" v="5428" actId="27636"/>
          <ac:spMkLst>
            <pc:docMk/>
            <pc:sldMk cId="1669792774" sldId="264"/>
            <ac:spMk id="3" creationId="{CF3A63B6-82EB-433B-9648-C12497C9F393}"/>
          </ac:spMkLst>
        </pc:spChg>
        <pc:spChg chg="add del mod">
          <ac:chgData name="jason day" userId="27efd30c59762b01" providerId="LiveId" clId="{3D3BBA0E-4E25-4E86-A527-698896E9411F}" dt="2021-12-13T15:54:55.160" v="4749" actId="767"/>
          <ac:spMkLst>
            <pc:docMk/>
            <pc:sldMk cId="1669792774" sldId="264"/>
            <ac:spMk id="4" creationId="{68762096-F53F-4657-A53E-0417DB8E6BD4}"/>
          </ac:spMkLst>
        </pc:spChg>
        <pc:spChg chg="add del mod">
          <ac:chgData name="jason day" userId="27efd30c59762b01" providerId="LiveId" clId="{3D3BBA0E-4E25-4E86-A527-698896E9411F}" dt="2021-12-13T15:55:28.535" v="4766" actId="767"/>
          <ac:spMkLst>
            <pc:docMk/>
            <pc:sldMk cId="1669792774" sldId="264"/>
            <ac:spMk id="5" creationId="{DDBEE85C-5A05-4168-B038-7E1A3413F6FE}"/>
          </ac:spMkLst>
        </pc:spChg>
        <pc:spChg chg="add mod">
          <ac:chgData name="jason day" userId="27efd30c59762b01" providerId="LiveId" clId="{3D3BBA0E-4E25-4E86-A527-698896E9411F}" dt="2021-12-13T16:14:15.036" v="5431" actId="1076"/>
          <ac:spMkLst>
            <pc:docMk/>
            <pc:sldMk cId="1669792774" sldId="264"/>
            <ac:spMk id="6" creationId="{F3237F0A-6C71-4868-A22A-29407660F348}"/>
          </ac:spMkLst>
        </pc:spChg>
        <pc:graphicFrameChg chg="add del modGraphic">
          <ac:chgData name="jason day" userId="27efd30c59762b01" providerId="LiveId" clId="{3D3BBA0E-4E25-4E86-A527-698896E9411F}" dt="2021-12-13T16:13:22.483" v="5426" actId="27309"/>
          <ac:graphicFrameMkLst>
            <pc:docMk/>
            <pc:sldMk cId="1669792774" sldId="264"/>
            <ac:graphicFrameMk id="5" creationId="{01E2A023-438B-495E-9094-B0C856C18534}"/>
          </ac:graphicFrameMkLst>
        </pc:graphicFrameChg>
      </pc:sldChg>
      <pc:sldChg chg="new del">
        <pc:chgData name="jason day" userId="27efd30c59762b01" providerId="LiveId" clId="{3D3BBA0E-4E25-4E86-A527-698896E9411F}" dt="2021-12-11T19:03:46.294" v="2144" actId="2696"/>
        <pc:sldMkLst>
          <pc:docMk/>
          <pc:sldMk cId="999891154" sldId="265"/>
        </pc:sldMkLst>
      </pc:sldChg>
      <pc:sldChg chg="new del">
        <pc:chgData name="jason day" userId="27efd30c59762b01" providerId="LiveId" clId="{3D3BBA0E-4E25-4E86-A527-698896E9411F}" dt="2021-12-11T19:02:24.088" v="2136" actId="2696"/>
        <pc:sldMkLst>
          <pc:docMk/>
          <pc:sldMk cId="1177833351" sldId="265"/>
        </pc:sldMkLst>
      </pc:sldChg>
      <pc:sldChg chg="new del">
        <pc:chgData name="jason day" userId="27efd30c59762b01" providerId="LiveId" clId="{3D3BBA0E-4E25-4E86-A527-698896E9411F}" dt="2021-12-11T19:04:31.009" v="2146" actId="2696"/>
        <pc:sldMkLst>
          <pc:docMk/>
          <pc:sldMk cId="3044537106" sldId="265"/>
        </pc:sldMkLst>
      </pc:sldChg>
      <pc:sldChg chg="modSp new del mod">
        <pc:chgData name="jason day" userId="27efd30c59762b01" providerId="LiveId" clId="{3D3BBA0E-4E25-4E86-A527-698896E9411F}" dt="2021-12-13T10:55:43.375" v="2501" actId="2696"/>
        <pc:sldMkLst>
          <pc:docMk/>
          <pc:sldMk cId="3512557094" sldId="265"/>
        </pc:sldMkLst>
        <pc:spChg chg="mod">
          <ac:chgData name="jason day" userId="27efd30c59762b01" providerId="LiveId" clId="{3D3BBA0E-4E25-4E86-A527-698896E9411F}" dt="2021-12-11T19:56:46.824" v="2425"/>
          <ac:spMkLst>
            <pc:docMk/>
            <pc:sldMk cId="3512557094" sldId="265"/>
            <ac:spMk id="2" creationId="{3222508C-373D-4A12-9326-662757020193}"/>
          </ac:spMkLst>
        </pc:spChg>
      </pc:sldChg>
      <pc:sldChg chg="new del mod modShow">
        <pc:chgData name="jason day" userId="27efd30c59762b01" providerId="LiveId" clId="{3D3BBA0E-4E25-4E86-A527-698896E9411F}" dt="2021-12-11T19:02:14.807" v="2135" actId="2696"/>
        <pc:sldMkLst>
          <pc:docMk/>
          <pc:sldMk cId="3788547463"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45055F-4FC7-4A54-B30D-054CD4C6E8D6}"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8B0DD360-3AD4-490A-909A-4114D447DAB3}">
      <dgm:prSet/>
      <dgm:spPr/>
      <dgm:t>
        <a:bodyPr/>
        <a:lstStyle/>
        <a:p>
          <a:r>
            <a:rPr lang="en-GB" b="0" i="0" dirty="0">
              <a:solidFill>
                <a:schemeClr val="tx1"/>
              </a:solidFill>
            </a:rPr>
            <a:t>I have chosen Clase Primary School as it continually promotes inclusion and celebrates diversity. </a:t>
          </a:r>
          <a:endParaRPr lang="en-US" dirty="0">
            <a:solidFill>
              <a:schemeClr val="tx1"/>
            </a:solidFill>
          </a:endParaRPr>
        </a:p>
      </dgm:t>
    </dgm:pt>
    <dgm:pt modelId="{4D188B15-B45E-46CD-92F8-2C0B91D7FA55}" type="parTrans" cxnId="{6BD251DD-6B21-42CB-88F3-B8270497A563}">
      <dgm:prSet/>
      <dgm:spPr/>
      <dgm:t>
        <a:bodyPr/>
        <a:lstStyle/>
        <a:p>
          <a:endParaRPr lang="en-US"/>
        </a:p>
      </dgm:t>
    </dgm:pt>
    <dgm:pt modelId="{D80962C2-5F47-41D7-B338-479B4B7ECF8C}" type="sibTrans" cxnId="{6BD251DD-6B21-42CB-88F3-B8270497A563}">
      <dgm:prSet/>
      <dgm:spPr/>
      <dgm:t>
        <a:bodyPr/>
        <a:lstStyle/>
        <a:p>
          <a:endParaRPr lang="en-US"/>
        </a:p>
      </dgm:t>
    </dgm:pt>
    <dgm:pt modelId="{27E3AE96-E716-44AC-BBC8-5AB02CB88970}">
      <dgm:prSet/>
      <dgm:spPr/>
      <dgm:t>
        <a:bodyPr/>
        <a:lstStyle/>
        <a:p>
          <a:pPr>
            <a:lnSpc>
              <a:spcPct val="100000"/>
            </a:lnSpc>
          </a:pPr>
          <a:r>
            <a:rPr lang="en-GB" b="0" i="0" dirty="0"/>
            <a:t>There is a  Special Teaching Facility (STF) which I worked in for three years and feel changed me as a person. </a:t>
          </a:r>
          <a:endParaRPr lang="en-US" dirty="0"/>
        </a:p>
      </dgm:t>
    </dgm:pt>
    <dgm:pt modelId="{F6C91514-3C6E-4539-AC06-9AC5C32C1451}" type="parTrans" cxnId="{4A18CB06-750C-4A17-921C-E7BDE3C1B221}">
      <dgm:prSet/>
      <dgm:spPr/>
      <dgm:t>
        <a:bodyPr/>
        <a:lstStyle/>
        <a:p>
          <a:endParaRPr lang="en-US"/>
        </a:p>
      </dgm:t>
    </dgm:pt>
    <dgm:pt modelId="{F49D788E-95E0-4AA4-8B07-5662D4EAFB30}" type="sibTrans" cxnId="{4A18CB06-750C-4A17-921C-E7BDE3C1B221}">
      <dgm:prSet/>
      <dgm:spPr/>
      <dgm:t>
        <a:bodyPr/>
        <a:lstStyle/>
        <a:p>
          <a:endParaRPr lang="en-US"/>
        </a:p>
      </dgm:t>
    </dgm:pt>
    <dgm:pt modelId="{2E7ABE96-400C-415A-91A9-2EF4226A448C}">
      <dgm:prSet/>
      <dgm:spPr/>
      <dgm:t>
        <a:bodyPr/>
        <a:lstStyle/>
        <a:p>
          <a:r>
            <a:rPr lang="en-GB" b="0" i="0"/>
            <a:t>We are also a multicultural school and educate children from all over the world, from Ghana, Syria, Japan, Bangladesh, Peru to name a few. </a:t>
          </a:r>
          <a:endParaRPr lang="en-US"/>
        </a:p>
      </dgm:t>
    </dgm:pt>
    <dgm:pt modelId="{7F10E41D-3E98-4C97-ABF3-BF5662CECC97}" type="parTrans" cxnId="{103A85FC-FA43-46C6-8937-32A8CFDE547E}">
      <dgm:prSet/>
      <dgm:spPr/>
      <dgm:t>
        <a:bodyPr/>
        <a:lstStyle/>
        <a:p>
          <a:endParaRPr lang="en-US"/>
        </a:p>
      </dgm:t>
    </dgm:pt>
    <dgm:pt modelId="{74BC2D8A-6934-4880-9697-6E88EA478DD8}" type="sibTrans" cxnId="{103A85FC-FA43-46C6-8937-32A8CFDE547E}">
      <dgm:prSet/>
      <dgm:spPr/>
      <dgm:t>
        <a:bodyPr/>
        <a:lstStyle/>
        <a:p>
          <a:endParaRPr lang="en-US"/>
        </a:p>
      </dgm:t>
    </dgm:pt>
    <dgm:pt modelId="{D67B3C48-1D34-4159-918A-1B53EA999CF3}">
      <dgm:prSet/>
      <dgm:spPr/>
      <dgm:t>
        <a:bodyPr/>
        <a:lstStyle/>
        <a:p>
          <a:r>
            <a:rPr lang="en-GB" b="0" i="0"/>
            <a:t>We have celebration assemblies every week and children from the STF are also taught in mainstream classes and spend breaktimes with mainstream children.</a:t>
          </a:r>
          <a:endParaRPr lang="en-US"/>
        </a:p>
      </dgm:t>
    </dgm:pt>
    <dgm:pt modelId="{C0CB1291-E4E8-4775-8987-D79685A69FE8}" type="parTrans" cxnId="{2A98CC16-2EA8-4CCE-AF79-C9F3FFC192A0}">
      <dgm:prSet/>
      <dgm:spPr/>
      <dgm:t>
        <a:bodyPr/>
        <a:lstStyle/>
        <a:p>
          <a:endParaRPr lang="en-US"/>
        </a:p>
      </dgm:t>
    </dgm:pt>
    <dgm:pt modelId="{E8B72174-3384-45C9-AB42-35D04996FCAF}" type="sibTrans" cxnId="{2A98CC16-2EA8-4CCE-AF79-C9F3FFC192A0}">
      <dgm:prSet/>
      <dgm:spPr/>
      <dgm:t>
        <a:bodyPr/>
        <a:lstStyle/>
        <a:p>
          <a:endParaRPr lang="en-US"/>
        </a:p>
      </dgm:t>
    </dgm:pt>
    <dgm:pt modelId="{0EAA11A8-9533-4D71-B5CA-5FEF0CF6B3BD}">
      <dgm:prSet/>
      <dgm:spPr/>
      <dgm:t>
        <a:bodyPr/>
        <a:lstStyle/>
        <a:p>
          <a:r>
            <a:rPr lang="en-GB" b="0" i="0" dirty="0"/>
            <a:t>Buddy jobs are given to mainstream children to help in STF classes to gain understanding in diversity. </a:t>
          </a:r>
          <a:endParaRPr lang="en-US" dirty="0"/>
        </a:p>
      </dgm:t>
    </dgm:pt>
    <dgm:pt modelId="{8E0DD8D3-03D2-4D79-8EB0-38745DBD54CB}" type="parTrans" cxnId="{CB103CF7-D52A-4004-B404-018233985109}">
      <dgm:prSet/>
      <dgm:spPr/>
      <dgm:t>
        <a:bodyPr/>
        <a:lstStyle/>
        <a:p>
          <a:endParaRPr lang="en-US"/>
        </a:p>
      </dgm:t>
    </dgm:pt>
    <dgm:pt modelId="{A24CA6BC-A6C9-42CD-A7B3-3E9F2579007A}" type="sibTrans" cxnId="{CB103CF7-D52A-4004-B404-018233985109}">
      <dgm:prSet/>
      <dgm:spPr/>
      <dgm:t>
        <a:bodyPr/>
        <a:lstStyle/>
        <a:p>
          <a:endParaRPr lang="en-US"/>
        </a:p>
      </dgm:t>
    </dgm:pt>
    <dgm:pt modelId="{F408CFC1-B2C5-4DA4-A299-797961F58B4E}">
      <dgm:prSet/>
      <dgm:spPr/>
      <dgm:t>
        <a:bodyPr/>
        <a:lstStyle/>
        <a:p>
          <a:r>
            <a:rPr lang="en-GB" b="0" i="0"/>
            <a:t>School trips are open to every class within the school to enable every child with the same opportunity.</a:t>
          </a:r>
          <a:endParaRPr lang="en-US"/>
        </a:p>
      </dgm:t>
    </dgm:pt>
    <dgm:pt modelId="{5A506FE4-2194-488A-B970-C71F77FF6CDE}" type="parTrans" cxnId="{BEA3D8B9-7B83-4792-88DB-24B84EBBEB99}">
      <dgm:prSet/>
      <dgm:spPr/>
      <dgm:t>
        <a:bodyPr/>
        <a:lstStyle/>
        <a:p>
          <a:endParaRPr lang="en-US"/>
        </a:p>
      </dgm:t>
    </dgm:pt>
    <dgm:pt modelId="{3D4FCC00-B606-41FD-B7CB-DA21E529DEED}" type="sibTrans" cxnId="{BEA3D8B9-7B83-4792-88DB-24B84EBBEB99}">
      <dgm:prSet/>
      <dgm:spPr/>
      <dgm:t>
        <a:bodyPr/>
        <a:lstStyle/>
        <a:p>
          <a:endParaRPr lang="en-US"/>
        </a:p>
      </dgm:t>
    </dgm:pt>
    <dgm:pt modelId="{5CF316C7-1FDE-437C-9148-0601386F9ADE}" type="pres">
      <dgm:prSet presAssocID="{AB45055F-4FC7-4A54-B30D-054CD4C6E8D6}" presName="linear" presStyleCnt="0">
        <dgm:presLayoutVars>
          <dgm:animLvl val="lvl"/>
          <dgm:resizeHandles val="exact"/>
        </dgm:presLayoutVars>
      </dgm:prSet>
      <dgm:spPr/>
    </dgm:pt>
    <dgm:pt modelId="{89815767-E48F-4A80-A191-7A894BEF2110}" type="pres">
      <dgm:prSet presAssocID="{8B0DD360-3AD4-490A-909A-4114D447DAB3}" presName="parentText" presStyleLbl="node1" presStyleIdx="0" presStyleCnt="6">
        <dgm:presLayoutVars>
          <dgm:chMax val="0"/>
          <dgm:bulletEnabled val="1"/>
        </dgm:presLayoutVars>
      </dgm:prSet>
      <dgm:spPr/>
    </dgm:pt>
    <dgm:pt modelId="{9ABDE364-450F-42FE-BBCD-D72D3310BBA8}" type="pres">
      <dgm:prSet presAssocID="{D80962C2-5F47-41D7-B338-479B4B7ECF8C}" presName="spacer" presStyleCnt="0"/>
      <dgm:spPr/>
    </dgm:pt>
    <dgm:pt modelId="{BEED6B02-13AF-4F88-B7D7-D36A6D39D03D}" type="pres">
      <dgm:prSet presAssocID="{27E3AE96-E716-44AC-BBC8-5AB02CB88970}" presName="parentText" presStyleLbl="node1" presStyleIdx="1" presStyleCnt="6">
        <dgm:presLayoutVars>
          <dgm:chMax val="0"/>
          <dgm:bulletEnabled val="1"/>
        </dgm:presLayoutVars>
      </dgm:prSet>
      <dgm:spPr/>
    </dgm:pt>
    <dgm:pt modelId="{8B127D41-32FE-4AB3-95CB-66C958D43DC2}" type="pres">
      <dgm:prSet presAssocID="{F49D788E-95E0-4AA4-8B07-5662D4EAFB30}" presName="spacer" presStyleCnt="0"/>
      <dgm:spPr/>
    </dgm:pt>
    <dgm:pt modelId="{2F3589A3-C6AB-4FF8-86FA-31D987EEDA1D}" type="pres">
      <dgm:prSet presAssocID="{2E7ABE96-400C-415A-91A9-2EF4226A448C}" presName="parentText" presStyleLbl="node1" presStyleIdx="2" presStyleCnt="6">
        <dgm:presLayoutVars>
          <dgm:chMax val="0"/>
          <dgm:bulletEnabled val="1"/>
        </dgm:presLayoutVars>
      </dgm:prSet>
      <dgm:spPr/>
    </dgm:pt>
    <dgm:pt modelId="{216D8B79-437E-4F7D-9FDA-5DE252032D59}" type="pres">
      <dgm:prSet presAssocID="{74BC2D8A-6934-4880-9697-6E88EA478DD8}" presName="spacer" presStyleCnt="0"/>
      <dgm:spPr/>
    </dgm:pt>
    <dgm:pt modelId="{C75C696F-8E98-44D9-9894-BAC330C9FAFD}" type="pres">
      <dgm:prSet presAssocID="{D67B3C48-1D34-4159-918A-1B53EA999CF3}" presName="parentText" presStyleLbl="node1" presStyleIdx="3" presStyleCnt="6">
        <dgm:presLayoutVars>
          <dgm:chMax val="0"/>
          <dgm:bulletEnabled val="1"/>
        </dgm:presLayoutVars>
      </dgm:prSet>
      <dgm:spPr/>
    </dgm:pt>
    <dgm:pt modelId="{238A6679-CE8B-49E4-8771-7EEB780CEFB2}" type="pres">
      <dgm:prSet presAssocID="{E8B72174-3384-45C9-AB42-35D04996FCAF}" presName="spacer" presStyleCnt="0"/>
      <dgm:spPr/>
    </dgm:pt>
    <dgm:pt modelId="{1D20EB0E-2C7B-434D-A87C-44FD9360F0CD}" type="pres">
      <dgm:prSet presAssocID="{0EAA11A8-9533-4D71-B5CA-5FEF0CF6B3BD}" presName="parentText" presStyleLbl="node1" presStyleIdx="4" presStyleCnt="6">
        <dgm:presLayoutVars>
          <dgm:chMax val="0"/>
          <dgm:bulletEnabled val="1"/>
        </dgm:presLayoutVars>
      </dgm:prSet>
      <dgm:spPr/>
    </dgm:pt>
    <dgm:pt modelId="{52F68875-77D7-4680-A917-CFF52F2B2509}" type="pres">
      <dgm:prSet presAssocID="{A24CA6BC-A6C9-42CD-A7B3-3E9F2579007A}" presName="spacer" presStyleCnt="0"/>
      <dgm:spPr/>
    </dgm:pt>
    <dgm:pt modelId="{403BB7B6-7FE0-4389-A06B-43541C53B3E1}" type="pres">
      <dgm:prSet presAssocID="{F408CFC1-B2C5-4DA4-A299-797961F58B4E}" presName="parentText" presStyleLbl="node1" presStyleIdx="5" presStyleCnt="6">
        <dgm:presLayoutVars>
          <dgm:chMax val="0"/>
          <dgm:bulletEnabled val="1"/>
        </dgm:presLayoutVars>
      </dgm:prSet>
      <dgm:spPr/>
    </dgm:pt>
  </dgm:ptLst>
  <dgm:cxnLst>
    <dgm:cxn modelId="{4A18CB06-750C-4A17-921C-E7BDE3C1B221}" srcId="{AB45055F-4FC7-4A54-B30D-054CD4C6E8D6}" destId="{27E3AE96-E716-44AC-BBC8-5AB02CB88970}" srcOrd="1" destOrd="0" parTransId="{F6C91514-3C6E-4539-AC06-9AC5C32C1451}" sibTransId="{F49D788E-95E0-4AA4-8B07-5662D4EAFB30}"/>
    <dgm:cxn modelId="{A0A9C70D-09C4-49A6-93A5-8E28F62B6793}" type="presOf" srcId="{D67B3C48-1D34-4159-918A-1B53EA999CF3}" destId="{C75C696F-8E98-44D9-9894-BAC330C9FAFD}" srcOrd="0" destOrd="0" presId="urn:microsoft.com/office/officeart/2005/8/layout/vList2"/>
    <dgm:cxn modelId="{D44C5514-82D0-4041-A516-BAB4CEC0BD22}" type="presOf" srcId="{8B0DD360-3AD4-490A-909A-4114D447DAB3}" destId="{89815767-E48F-4A80-A191-7A894BEF2110}" srcOrd="0" destOrd="0" presId="urn:microsoft.com/office/officeart/2005/8/layout/vList2"/>
    <dgm:cxn modelId="{2A98CC16-2EA8-4CCE-AF79-C9F3FFC192A0}" srcId="{AB45055F-4FC7-4A54-B30D-054CD4C6E8D6}" destId="{D67B3C48-1D34-4159-918A-1B53EA999CF3}" srcOrd="3" destOrd="0" parTransId="{C0CB1291-E4E8-4775-8987-D79685A69FE8}" sibTransId="{E8B72174-3384-45C9-AB42-35D04996FCAF}"/>
    <dgm:cxn modelId="{3A9AD35B-8E25-481F-B13A-49A69B2A45C1}" type="presOf" srcId="{AB45055F-4FC7-4A54-B30D-054CD4C6E8D6}" destId="{5CF316C7-1FDE-437C-9148-0601386F9ADE}" srcOrd="0" destOrd="0" presId="urn:microsoft.com/office/officeart/2005/8/layout/vList2"/>
    <dgm:cxn modelId="{1D8AF84F-E635-4AA0-80FE-BF8D9FD10F9E}" type="presOf" srcId="{F408CFC1-B2C5-4DA4-A299-797961F58B4E}" destId="{403BB7B6-7FE0-4389-A06B-43541C53B3E1}" srcOrd="0" destOrd="0" presId="urn:microsoft.com/office/officeart/2005/8/layout/vList2"/>
    <dgm:cxn modelId="{BE9EF990-4CE9-491D-B4FE-5A5E9AAB1852}" type="presOf" srcId="{27E3AE96-E716-44AC-BBC8-5AB02CB88970}" destId="{BEED6B02-13AF-4F88-B7D7-D36A6D39D03D}" srcOrd="0" destOrd="0" presId="urn:microsoft.com/office/officeart/2005/8/layout/vList2"/>
    <dgm:cxn modelId="{92C53394-F289-4669-A447-21A666BF9920}" type="presOf" srcId="{0EAA11A8-9533-4D71-B5CA-5FEF0CF6B3BD}" destId="{1D20EB0E-2C7B-434D-A87C-44FD9360F0CD}" srcOrd="0" destOrd="0" presId="urn:microsoft.com/office/officeart/2005/8/layout/vList2"/>
    <dgm:cxn modelId="{135FEAB0-BD4A-4195-B34D-1602FBC4F2A8}" type="presOf" srcId="{2E7ABE96-400C-415A-91A9-2EF4226A448C}" destId="{2F3589A3-C6AB-4FF8-86FA-31D987EEDA1D}" srcOrd="0" destOrd="0" presId="urn:microsoft.com/office/officeart/2005/8/layout/vList2"/>
    <dgm:cxn modelId="{BEA3D8B9-7B83-4792-88DB-24B84EBBEB99}" srcId="{AB45055F-4FC7-4A54-B30D-054CD4C6E8D6}" destId="{F408CFC1-B2C5-4DA4-A299-797961F58B4E}" srcOrd="5" destOrd="0" parTransId="{5A506FE4-2194-488A-B970-C71F77FF6CDE}" sibTransId="{3D4FCC00-B606-41FD-B7CB-DA21E529DEED}"/>
    <dgm:cxn modelId="{6BD251DD-6B21-42CB-88F3-B8270497A563}" srcId="{AB45055F-4FC7-4A54-B30D-054CD4C6E8D6}" destId="{8B0DD360-3AD4-490A-909A-4114D447DAB3}" srcOrd="0" destOrd="0" parTransId="{4D188B15-B45E-46CD-92F8-2C0B91D7FA55}" sibTransId="{D80962C2-5F47-41D7-B338-479B4B7ECF8C}"/>
    <dgm:cxn modelId="{CB103CF7-D52A-4004-B404-018233985109}" srcId="{AB45055F-4FC7-4A54-B30D-054CD4C6E8D6}" destId="{0EAA11A8-9533-4D71-B5CA-5FEF0CF6B3BD}" srcOrd="4" destOrd="0" parTransId="{8E0DD8D3-03D2-4D79-8EB0-38745DBD54CB}" sibTransId="{A24CA6BC-A6C9-42CD-A7B3-3E9F2579007A}"/>
    <dgm:cxn modelId="{103A85FC-FA43-46C6-8937-32A8CFDE547E}" srcId="{AB45055F-4FC7-4A54-B30D-054CD4C6E8D6}" destId="{2E7ABE96-400C-415A-91A9-2EF4226A448C}" srcOrd="2" destOrd="0" parTransId="{7F10E41D-3E98-4C97-ABF3-BF5662CECC97}" sibTransId="{74BC2D8A-6934-4880-9697-6E88EA478DD8}"/>
    <dgm:cxn modelId="{CBF5F818-7E92-480F-AE8C-E24C8F1C16A4}" type="presParOf" srcId="{5CF316C7-1FDE-437C-9148-0601386F9ADE}" destId="{89815767-E48F-4A80-A191-7A894BEF2110}" srcOrd="0" destOrd="0" presId="urn:microsoft.com/office/officeart/2005/8/layout/vList2"/>
    <dgm:cxn modelId="{2E0A6A89-BDF6-4BB3-B646-99A437CB94C8}" type="presParOf" srcId="{5CF316C7-1FDE-437C-9148-0601386F9ADE}" destId="{9ABDE364-450F-42FE-BBCD-D72D3310BBA8}" srcOrd="1" destOrd="0" presId="urn:microsoft.com/office/officeart/2005/8/layout/vList2"/>
    <dgm:cxn modelId="{7CE98644-076B-4FD7-B799-5162E3F0733B}" type="presParOf" srcId="{5CF316C7-1FDE-437C-9148-0601386F9ADE}" destId="{BEED6B02-13AF-4F88-B7D7-D36A6D39D03D}" srcOrd="2" destOrd="0" presId="urn:microsoft.com/office/officeart/2005/8/layout/vList2"/>
    <dgm:cxn modelId="{8DB5AD58-465D-43B2-B6AD-13395FD262CB}" type="presParOf" srcId="{5CF316C7-1FDE-437C-9148-0601386F9ADE}" destId="{8B127D41-32FE-4AB3-95CB-66C958D43DC2}" srcOrd="3" destOrd="0" presId="urn:microsoft.com/office/officeart/2005/8/layout/vList2"/>
    <dgm:cxn modelId="{B151C46D-FCDC-4D47-94A0-592A5E92F719}" type="presParOf" srcId="{5CF316C7-1FDE-437C-9148-0601386F9ADE}" destId="{2F3589A3-C6AB-4FF8-86FA-31D987EEDA1D}" srcOrd="4" destOrd="0" presId="urn:microsoft.com/office/officeart/2005/8/layout/vList2"/>
    <dgm:cxn modelId="{70167CB1-E8B2-4B73-8FC6-3DE2B132D308}" type="presParOf" srcId="{5CF316C7-1FDE-437C-9148-0601386F9ADE}" destId="{216D8B79-437E-4F7D-9FDA-5DE252032D59}" srcOrd="5" destOrd="0" presId="urn:microsoft.com/office/officeart/2005/8/layout/vList2"/>
    <dgm:cxn modelId="{AD0153AE-B62C-4CB9-9D59-2E35F6F94204}" type="presParOf" srcId="{5CF316C7-1FDE-437C-9148-0601386F9ADE}" destId="{C75C696F-8E98-44D9-9894-BAC330C9FAFD}" srcOrd="6" destOrd="0" presId="urn:microsoft.com/office/officeart/2005/8/layout/vList2"/>
    <dgm:cxn modelId="{1AD3BF2D-9E5B-4EAD-8C39-F7CDE50D5B28}" type="presParOf" srcId="{5CF316C7-1FDE-437C-9148-0601386F9ADE}" destId="{238A6679-CE8B-49E4-8771-7EEB780CEFB2}" srcOrd="7" destOrd="0" presId="urn:microsoft.com/office/officeart/2005/8/layout/vList2"/>
    <dgm:cxn modelId="{11C2FC32-BF57-4F19-A1E1-6205891FE3B9}" type="presParOf" srcId="{5CF316C7-1FDE-437C-9148-0601386F9ADE}" destId="{1D20EB0E-2C7B-434D-A87C-44FD9360F0CD}" srcOrd="8" destOrd="0" presId="urn:microsoft.com/office/officeart/2005/8/layout/vList2"/>
    <dgm:cxn modelId="{F2BB11DF-43E1-4C3D-8878-79952CC7D8AA}" type="presParOf" srcId="{5CF316C7-1FDE-437C-9148-0601386F9ADE}" destId="{52F68875-77D7-4680-A917-CFF52F2B2509}" srcOrd="9" destOrd="0" presId="urn:microsoft.com/office/officeart/2005/8/layout/vList2"/>
    <dgm:cxn modelId="{9D28AE29-2B60-4502-A635-A0DA738BC1EB}" type="presParOf" srcId="{5CF316C7-1FDE-437C-9148-0601386F9ADE}" destId="{403BB7B6-7FE0-4389-A06B-43541C53B3E1}"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15767-E48F-4A80-A191-7A894BEF2110}">
      <dsp:nvSpPr>
        <dsp:cNvPr id="0" name=""/>
        <dsp:cNvSpPr/>
      </dsp:nvSpPr>
      <dsp:spPr>
        <a:xfrm>
          <a:off x="0" y="114439"/>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solidFill>
                <a:schemeClr val="tx1"/>
              </a:solidFill>
            </a:rPr>
            <a:t>I have chosen Clase Primary School as it continually promotes inclusion and celebrates diversity. </a:t>
          </a:r>
          <a:endParaRPr lang="en-US" sz="1400" kern="1200" dirty="0">
            <a:solidFill>
              <a:schemeClr val="tx1"/>
            </a:solidFill>
          </a:endParaRPr>
        </a:p>
      </dsp:txBody>
      <dsp:txXfrm>
        <a:off x="38098" y="152537"/>
        <a:ext cx="4957615" cy="704253"/>
      </dsp:txXfrm>
    </dsp:sp>
    <dsp:sp modelId="{BEED6B02-13AF-4F88-B7D7-D36A6D39D03D}">
      <dsp:nvSpPr>
        <dsp:cNvPr id="0" name=""/>
        <dsp:cNvSpPr/>
      </dsp:nvSpPr>
      <dsp:spPr>
        <a:xfrm>
          <a:off x="0" y="935208"/>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0" i="0" kern="1200" dirty="0"/>
            <a:t>There is a  Special Teaching Facility (STF) which I worked in for three years and feel changed me as a person. </a:t>
          </a:r>
          <a:endParaRPr lang="en-US" sz="1400" kern="1200" dirty="0"/>
        </a:p>
      </dsp:txBody>
      <dsp:txXfrm>
        <a:off x="38098" y="973306"/>
        <a:ext cx="4957615" cy="704253"/>
      </dsp:txXfrm>
    </dsp:sp>
    <dsp:sp modelId="{2F3589A3-C6AB-4FF8-86FA-31D987EEDA1D}">
      <dsp:nvSpPr>
        <dsp:cNvPr id="0" name=""/>
        <dsp:cNvSpPr/>
      </dsp:nvSpPr>
      <dsp:spPr>
        <a:xfrm>
          <a:off x="0" y="1755978"/>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We are also a multicultural school and educate children from all over the world, from Ghana, Syria, Japan, Bangladesh, Peru to name a few. </a:t>
          </a:r>
          <a:endParaRPr lang="en-US" sz="1400" kern="1200"/>
        </a:p>
      </dsp:txBody>
      <dsp:txXfrm>
        <a:off x="38098" y="1794076"/>
        <a:ext cx="4957615" cy="704253"/>
      </dsp:txXfrm>
    </dsp:sp>
    <dsp:sp modelId="{C75C696F-8E98-44D9-9894-BAC330C9FAFD}">
      <dsp:nvSpPr>
        <dsp:cNvPr id="0" name=""/>
        <dsp:cNvSpPr/>
      </dsp:nvSpPr>
      <dsp:spPr>
        <a:xfrm>
          <a:off x="0" y="2576747"/>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We have celebration assemblies every week and children from the STF are also taught in mainstream classes and spend breaktimes with mainstream children.</a:t>
          </a:r>
          <a:endParaRPr lang="en-US" sz="1400" kern="1200"/>
        </a:p>
      </dsp:txBody>
      <dsp:txXfrm>
        <a:off x="38098" y="2614845"/>
        <a:ext cx="4957615" cy="704253"/>
      </dsp:txXfrm>
    </dsp:sp>
    <dsp:sp modelId="{1D20EB0E-2C7B-434D-A87C-44FD9360F0CD}">
      <dsp:nvSpPr>
        <dsp:cNvPr id="0" name=""/>
        <dsp:cNvSpPr/>
      </dsp:nvSpPr>
      <dsp:spPr>
        <a:xfrm>
          <a:off x="0" y="3397516"/>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Buddy jobs are given to mainstream children to help in STF classes to gain understanding in diversity. </a:t>
          </a:r>
          <a:endParaRPr lang="en-US" sz="1400" kern="1200" dirty="0"/>
        </a:p>
      </dsp:txBody>
      <dsp:txXfrm>
        <a:off x="38098" y="3435614"/>
        <a:ext cx="4957615" cy="704253"/>
      </dsp:txXfrm>
    </dsp:sp>
    <dsp:sp modelId="{403BB7B6-7FE0-4389-A06B-43541C53B3E1}">
      <dsp:nvSpPr>
        <dsp:cNvPr id="0" name=""/>
        <dsp:cNvSpPr/>
      </dsp:nvSpPr>
      <dsp:spPr>
        <a:xfrm>
          <a:off x="0" y="4218286"/>
          <a:ext cx="5033811" cy="78044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School trips are open to every class within the school to enable every child with the same opportunity.</a:t>
          </a:r>
          <a:endParaRPr lang="en-US" sz="1400" kern="1200"/>
        </a:p>
      </dsp:txBody>
      <dsp:txXfrm>
        <a:off x="38098" y="4256384"/>
        <a:ext cx="4957615" cy="7042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168FB-A061-4D06-96CC-630D46D17AE8}" type="datetimeFigureOut">
              <a:rPr lang="en-GB" smtClean="0"/>
              <a:t>15/12/2021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1F52C-09E9-4765-B770-AE98DC7C4CED}" type="slidenum">
              <a:rPr lang="en-GB" smtClean="0"/>
              <a:t>‹#›</a:t>
            </a:fld>
            <a:endParaRPr lang="en-GB"/>
          </a:p>
        </p:txBody>
      </p:sp>
    </p:spTree>
    <p:extLst>
      <p:ext uri="{BB962C8B-B14F-4D97-AF65-F5344CB8AC3E}">
        <p14:creationId xmlns:p14="http://schemas.microsoft.com/office/powerpoint/2010/main" val="3991695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open transparency of Clase Primary starts from the outside of the before you enter the school with its’ UNCRC poster and inside the foyer with the school charter.</a:t>
            </a:r>
          </a:p>
        </p:txBody>
      </p:sp>
      <p:sp>
        <p:nvSpPr>
          <p:cNvPr id="4" name="Slide Number Placeholder 3"/>
          <p:cNvSpPr>
            <a:spLocks noGrp="1"/>
          </p:cNvSpPr>
          <p:nvPr>
            <p:ph type="sldNum" sz="quarter" idx="5"/>
          </p:nvPr>
        </p:nvSpPr>
        <p:spPr/>
        <p:txBody>
          <a:bodyPr/>
          <a:lstStyle/>
          <a:p>
            <a:fld id="{EF21F52C-09E9-4765-B770-AE98DC7C4CED}" type="slidenum">
              <a:rPr lang="en-GB" smtClean="0"/>
              <a:t>5</a:t>
            </a:fld>
            <a:endParaRPr lang="en-GB"/>
          </a:p>
        </p:txBody>
      </p:sp>
    </p:spTree>
    <p:extLst>
      <p:ext uri="{BB962C8B-B14F-4D97-AF65-F5344CB8AC3E}">
        <p14:creationId xmlns:p14="http://schemas.microsoft.com/office/powerpoint/2010/main" val="2900378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Participation, Provision, Protection.</a:t>
            </a:r>
          </a:p>
        </p:txBody>
      </p:sp>
      <p:sp>
        <p:nvSpPr>
          <p:cNvPr id="4" name="Slide Number Placeholder 3"/>
          <p:cNvSpPr>
            <a:spLocks noGrp="1"/>
          </p:cNvSpPr>
          <p:nvPr>
            <p:ph type="sldNum" sz="quarter" idx="5"/>
          </p:nvPr>
        </p:nvSpPr>
        <p:spPr/>
        <p:txBody>
          <a:bodyPr/>
          <a:lstStyle/>
          <a:p>
            <a:fld id="{EF21F52C-09E9-4765-B770-AE98DC7C4CED}" type="slidenum">
              <a:rPr lang="en-GB" smtClean="0"/>
              <a:t>6</a:t>
            </a:fld>
            <a:endParaRPr lang="en-GB"/>
          </a:p>
        </p:txBody>
      </p:sp>
    </p:spTree>
    <p:extLst>
      <p:ext uri="{BB962C8B-B14F-4D97-AF65-F5344CB8AC3E}">
        <p14:creationId xmlns:p14="http://schemas.microsoft.com/office/powerpoint/2010/main" val="2331584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Websites are up to date, staff training is also up to date.</a:t>
            </a:r>
          </a:p>
        </p:txBody>
      </p:sp>
      <p:sp>
        <p:nvSpPr>
          <p:cNvPr id="4" name="Slide Number Placeholder 3"/>
          <p:cNvSpPr>
            <a:spLocks noGrp="1"/>
          </p:cNvSpPr>
          <p:nvPr>
            <p:ph type="sldNum" sz="quarter" idx="5"/>
          </p:nvPr>
        </p:nvSpPr>
        <p:spPr/>
        <p:txBody>
          <a:bodyPr/>
          <a:lstStyle/>
          <a:p>
            <a:fld id="{EF21F52C-09E9-4765-B770-AE98DC7C4CED}" type="slidenum">
              <a:rPr lang="en-GB" smtClean="0"/>
              <a:t>7</a:t>
            </a:fld>
            <a:endParaRPr lang="en-GB"/>
          </a:p>
        </p:txBody>
      </p:sp>
    </p:spTree>
    <p:extLst>
      <p:ext uri="{BB962C8B-B14F-4D97-AF65-F5344CB8AC3E}">
        <p14:creationId xmlns:p14="http://schemas.microsoft.com/office/powerpoint/2010/main" val="310625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160272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2299125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973046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0C7765-C369-4857-97DA-D4F3A8CA005D}"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00529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0C7765-C369-4857-97DA-D4F3A8CA005D}" type="datetimeFigureOut">
              <a:rPr lang="en-GB" smtClean="0"/>
              <a:t>15/12/2021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159534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2038541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43557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260499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0C7765-C369-4857-97DA-D4F3A8CA005D}"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70971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0C7765-C369-4857-97DA-D4F3A8CA005D}"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28142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923738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86124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362906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742906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995211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769322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1033355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B0C7765-C369-4857-97DA-D4F3A8CA005D}" type="datetimeFigureOut">
              <a:rPr lang="en-GB" smtClean="0"/>
              <a:t>15/12/2021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FFAC72C-6FDC-41A1-8EC0-28C48F827DBD}" type="slidenum">
              <a:rPr lang="en-GB" smtClean="0"/>
              <a:t>‹#›</a:t>
            </a:fld>
            <a:endParaRPr lang="en-GB"/>
          </a:p>
        </p:txBody>
      </p:sp>
    </p:spTree>
    <p:extLst>
      <p:ext uri="{BB962C8B-B14F-4D97-AF65-F5344CB8AC3E}">
        <p14:creationId xmlns:p14="http://schemas.microsoft.com/office/powerpoint/2010/main" val="212061217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9">
            <a:extLst>
              <a:ext uri="{FF2B5EF4-FFF2-40B4-BE49-F238E27FC236}">
                <a16:creationId xmlns:a16="http://schemas.microsoft.com/office/drawing/2014/main" id="{4306924A-36D7-48B7-A77E-D461A059F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9FB0C-5A7D-416D-92C9-5348206A4496}"/>
              </a:ext>
            </a:extLst>
          </p:cNvPr>
          <p:cNvSpPr>
            <a:spLocks noGrp="1"/>
          </p:cNvSpPr>
          <p:nvPr>
            <p:ph type="ctrTitle"/>
          </p:nvPr>
        </p:nvSpPr>
        <p:spPr>
          <a:xfrm>
            <a:off x="5363149" y="1325880"/>
            <a:ext cx="6181152" cy="3066507"/>
          </a:xfrm>
        </p:spPr>
        <p:txBody>
          <a:bodyPr>
            <a:normAutofit/>
          </a:bodyPr>
          <a:lstStyle/>
          <a:p>
            <a:pPr>
              <a:lnSpc>
                <a:spcPct val="90000"/>
              </a:lnSpc>
            </a:pPr>
            <a:r>
              <a:rPr lang="en-US" sz="5000" b="0" i="0">
                <a:solidFill>
                  <a:srgbClr val="EBEBEB"/>
                </a:solidFill>
                <a:effectLst/>
                <a:latin typeface="Arial" panose="020B0604020202020204" pitchFamily="34" charset="0"/>
              </a:rPr>
              <a:t>Anti-Discriminatory and Inclusive Practice: A Case Study</a:t>
            </a:r>
            <a:endParaRPr lang="en-GB" sz="5000">
              <a:solidFill>
                <a:srgbClr val="EBEBEB"/>
              </a:solidFill>
            </a:endParaRPr>
          </a:p>
        </p:txBody>
      </p:sp>
      <p:sp>
        <p:nvSpPr>
          <p:cNvPr id="3" name="Subtitle 2">
            <a:extLst>
              <a:ext uri="{FF2B5EF4-FFF2-40B4-BE49-F238E27FC236}">
                <a16:creationId xmlns:a16="http://schemas.microsoft.com/office/drawing/2014/main" id="{9E6713C0-82CC-43DE-9A75-BE6CB61C4683}"/>
              </a:ext>
            </a:extLst>
          </p:cNvPr>
          <p:cNvSpPr>
            <a:spLocks noGrp="1"/>
          </p:cNvSpPr>
          <p:nvPr>
            <p:ph type="subTitle" idx="1"/>
          </p:nvPr>
        </p:nvSpPr>
        <p:spPr>
          <a:xfrm>
            <a:off x="5363149" y="4588329"/>
            <a:ext cx="6181152" cy="1621508"/>
          </a:xfrm>
        </p:spPr>
        <p:txBody>
          <a:bodyPr>
            <a:normAutofit/>
          </a:bodyPr>
          <a:lstStyle/>
          <a:p>
            <a:endParaRPr lang="en-GB" sz="1800">
              <a:solidFill>
                <a:schemeClr val="tx2">
                  <a:lumMod val="40000"/>
                  <a:lumOff val="60000"/>
                </a:schemeClr>
              </a:solidFill>
            </a:endParaRPr>
          </a:p>
          <a:p>
            <a:r>
              <a:rPr lang="en-GB" sz="1800">
                <a:solidFill>
                  <a:schemeClr val="tx2">
                    <a:lumMod val="40000"/>
                    <a:lumOff val="60000"/>
                  </a:schemeClr>
                </a:solidFill>
              </a:rPr>
              <a:t>Clase Primary School </a:t>
            </a:r>
          </a:p>
        </p:txBody>
      </p:sp>
      <p:sp>
        <p:nvSpPr>
          <p:cNvPr id="50" name="Freeform 36">
            <a:extLst>
              <a:ext uri="{FF2B5EF4-FFF2-40B4-BE49-F238E27FC236}">
                <a16:creationId xmlns:a16="http://schemas.microsoft.com/office/drawing/2014/main" id="{A0ACE7FA-6331-4C56-911D-E3F37FDEE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6828"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noFill/>
            </a:endParaRPr>
          </a:p>
        </p:txBody>
      </p:sp>
      <p:sp useBgFill="1">
        <p:nvSpPr>
          <p:cNvPr id="51" name="Freeform: Shape 13">
            <a:extLst>
              <a:ext uri="{FF2B5EF4-FFF2-40B4-BE49-F238E27FC236}">
                <a16:creationId xmlns:a16="http://schemas.microsoft.com/office/drawing/2014/main" id="{EEE464AA-F385-4411-8A33-DE57CA2F1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942449" y="942450"/>
            <a:ext cx="6858001" cy="4973099"/>
          </a:xfrm>
          <a:custGeom>
            <a:avLst/>
            <a:gdLst>
              <a:gd name="connsiteX0" fmla="*/ 6858001 w 6858001"/>
              <a:gd name="connsiteY0" fmla="*/ 1344715 h 4973099"/>
              <a:gd name="connsiteX1" fmla="*/ 6858001 w 6858001"/>
              <a:gd name="connsiteY1" fmla="*/ 1177 h 4973099"/>
              <a:gd name="connsiteX2" fmla="*/ 6702324 w 6858001"/>
              <a:gd name="connsiteY2" fmla="*/ 26222 h 4973099"/>
              <a:gd name="connsiteX3" fmla="*/ 6547333 w 6858001"/>
              <a:gd name="connsiteY3" fmla="*/ 50091 h 4973099"/>
              <a:gd name="connsiteX4" fmla="*/ 6391657 w 6858001"/>
              <a:gd name="connsiteY4" fmla="*/ 73455 h 4973099"/>
              <a:gd name="connsiteX5" fmla="*/ 6235294 w 6858001"/>
              <a:gd name="connsiteY5" fmla="*/ 93458 h 4973099"/>
              <a:gd name="connsiteX6" fmla="*/ 6079618 w 6858001"/>
              <a:gd name="connsiteY6" fmla="*/ 113629 h 4973099"/>
              <a:gd name="connsiteX7" fmla="*/ 5923255 w 6858001"/>
              <a:gd name="connsiteY7" fmla="*/ 132455 h 4973099"/>
              <a:gd name="connsiteX8" fmla="*/ 5768950 w 6858001"/>
              <a:gd name="connsiteY8" fmla="*/ 148591 h 4973099"/>
              <a:gd name="connsiteX9" fmla="*/ 5612588 w 6858001"/>
              <a:gd name="connsiteY9" fmla="*/ 163887 h 4973099"/>
              <a:gd name="connsiteX10" fmla="*/ 5456911 w 6858001"/>
              <a:gd name="connsiteY10" fmla="*/ 177839 h 4973099"/>
              <a:gd name="connsiteX11" fmla="*/ 5303978 w 6858001"/>
              <a:gd name="connsiteY11" fmla="*/ 189941 h 4973099"/>
              <a:gd name="connsiteX12" fmla="*/ 5148987 w 6858001"/>
              <a:gd name="connsiteY12" fmla="*/ 202044 h 4973099"/>
              <a:gd name="connsiteX13" fmla="*/ 4996054 w 6858001"/>
              <a:gd name="connsiteY13" fmla="*/ 212129 h 4973099"/>
              <a:gd name="connsiteX14" fmla="*/ 4843120 w 6858001"/>
              <a:gd name="connsiteY14" fmla="*/ 220029 h 4973099"/>
              <a:gd name="connsiteX15" fmla="*/ 4690873 w 6858001"/>
              <a:gd name="connsiteY15" fmla="*/ 228266 h 4973099"/>
              <a:gd name="connsiteX16" fmla="*/ 4539997 w 6858001"/>
              <a:gd name="connsiteY16" fmla="*/ 235157 h 4973099"/>
              <a:gd name="connsiteX17" fmla="*/ 4390492 w 6858001"/>
              <a:gd name="connsiteY17" fmla="*/ 240032 h 4973099"/>
              <a:gd name="connsiteX18" fmla="*/ 4240988 w 6858001"/>
              <a:gd name="connsiteY18" fmla="*/ 244234 h 4973099"/>
              <a:gd name="connsiteX19" fmla="*/ 4092855 w 6858001"/>
              <a:gd name="connsiteY19" fmla="*/ 248268 h 4973099"/>
              <a:gd name="connsiteX20" fmla="*/ 3946780 w 6858001"/>
              <a:gd name="connsiteY20" fmla="*/ 250117 h 4973099"/>
              <a:gd name="connsiteX21" fmla="*/ 3800704 w 6858001"/>
              <a:gd name="connsiteY21" fmla="*/ 252134 h 4973099"/>
              <a:gd name="connsiteX22" fmla="*/ 3656686 w 6858001"/>
              <a:gd name="connsiteY22" fmla="*/ 253143 h 4973099"/>
              <a:gd name="connsiteX23" fmla="*/ 3514040 w 6858001"/>
              <a:gd name="connsiteY23" fmla="*/ 252134 h 4973099"/>
              <a:gd name="connsiteX24" fmla="*/ 3372765 w 6858001"/>
              <a:gd name="connsiteY24" fmla="*/ 252134 h 4973099"/>
              <a:gd name="connsiteX25" fmla="*/ 3232862 w 6858001"/>
              <a:gd name="connsiteY25" fmla="*/ 250117 h 4973099"/>
              <a:gd name="connsiteX26" fmla="*/ 3095702 w 6858001"/>
              <a:gd name="connsiteY26" fmla="*/ 247092 h 4973099"/>
              <a:gd name="connsiteX27" fmla="*/ 2959914 w 6858001"/>
              <a:gd name="connsiteY27" fmla="*/ 244234 h 4973099"/>
              <a:gd name="connsiteX28" fmla="*/ 2826868 w 6858001"/>
              <a:gd name="connsiteY28" fmla="*/ 241040 h 4973099"/>
              <a:gd name="connsiteX29" fmla="*/ 2694509 w 6858001"/>
              <a:gd name="connsiteY29" fmla="*/ 236166 h 4973099"/>
              <a:gd name="connsiteX30" fmla="*/ 2564208 w 6858001"/>
              <a:gd name="connsiteY30" fmla="*/ 230955 h 4973099"/>
              <a:gd name="connsiteX31" fmla="*/ 2436649 w 6858001"/>
              <a:gd name="connsiteY31" fmla="*/ 226249 h 4973099"/>
              <a:gd name="connsiteX32" fmla="*/ 2187703 w 6858001"/>
              <a:gd name="connsiteY32" fmla="*/ 212969 h 4973099"/>
              <a:gd name="connsiteX33" fmla="*/ 1949045 w 6858001"/>
              <a:gd name="connsiteY33" fmla="*/ 198850 h 4973099"/>
              <a:gd name="connsiteX34" fmla="*/ 1719988 w 6858001"/>
              <a:gd name="connsiteY34" fmla="*/ 184058 h 4973099"/>
              <a:gd name="connsiteX35" fmla="*/ 1503275 w 6858001"/>
              <a:gd name="connsiteY35" fmla="*/ 167753 h 4973099"/>
              <a:gd name="connsiteX36" fmla="*/ 1296163 w 6858001"/>
              <a:gd name="connsiteY36" fmla="*/ 150776 h 4973099"/>
              <a:gd name="connsiteX37" fmla="*/ 1104139 w 6858001"/>
              <a:gd name="connsiteY37" fmla="*/ 132455 h 4973099"/>
              <a:gd name="connsiteX38" fmla="*/ 923774 w 6858001"/>
              <a:gd name="connsiteY38" fmla="*/ 114469 h 4973099"/>
              <a:gd name="connsiteX39" fmla="*/ 757810 w 6858001"/>
              <a:gd name="connsiteY39" fmla="*/ 96484 h 4973099"/>
              <a:gd name="connsiteX40" fmla="*/ 605563 w 6858001"/>
              <a:gd name="connsiteY40" fmla="*/ 79507 h 4973099"/>
              <a:gd name="connsiteX41" fmla="*/ 470460 w 6858001"/>
              <a:gd name="connsiteY41" fmla="*/ 63370 h 4973099"/>
              <a:gd name="connsiteX42" fmla="*/ 348388 w 6858001"/>
              <a:gd name="connsiteY42" fmla="*/ 48074 h 4973099"/>
              <a:gd name="connsiteX43" fmla="*/ 245518 w 6858001"/>
              <a:gd name="connsiteY43" fmla="*/ 35299 h 4973099"/>
              <a:gd name="connsiteX44" fmla="*/ 159107 w 6858001"/>
              <a:gd name="connsiteY44" fmla="*/ 23197 h 4973099"/>
              <a:gd name="connsiteX45" fmla="*/ 40463 w 6858001"/>
              <a:gd name="connsiteY45" fmla="*/ 5883 h 4973099"/>
              <a:gd name="connsiteX46" fmla="*/ 1 w 6858001"/>
              <a:gd name="connsiteY46" fmla="*/ 0 h 4973099"/>
              <a:gd name="connsiteX47" fmla="*/ 1 w 6858001"/>
              <a:gd name="connsiteY47" fmla="*/ 897889 h 4973099"/>
              <a:gd name="connsiteX48" fmla="*/ 0 w 6858001"/>
              <a:gd name="connsiteY48" fmla="*/ 897889 h 4973099"/>
              <a:gd name="connsiteX49" fmla="*/ 0 w 6858001"/>
              <a:gd name="connsiteY49" fmla="*/ 4973099 h 4973099"/>
              <a:gd name="connsiteX50" fmla="*/ 6858000 w 6858001"/>
              <a:gd name="connsiteY50" fmla="*/ 4973099 h 4973099"/>
              <a:gd name="connsiteX51" fmla="*/ 6858000 w 6858001"/>
              <a:gd name="connsiteY51" fmla="*/ 1344715 h 49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73099">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897889"/>
                </a:lnTo>
                <a:lnTo>
                  <a:pt x="0" y="897889"/>
                </a:lnTo>
                <a:lnTo>
                  <a:pt x="0" y="4973099"/>
                </a:lnTo>
                <a:lnTo>
                  <a:pt x="6858000" y="4973099"/>
                </a:lnTo>
                <a:lnTo>
                  <a:pt x="6858000" y="1344715"/>
                </a:lnTo>
                <a:close/>
              </a:path>
            </a:pathLst>
          </a:custGeom>
          <a:ln>
            <a:noFill/>
          </a:ln>
        </p:spPr>
      </p:sp>
      <p:sp>
        <p:nvSpPr>
          <p:cNvPr id="52" name="Rectangle 15">
            <a:extLst>
              <a:ext uri="{FF2B5EF4-FFF2-40B4-BE49-F238E27FC236}">
                <a16:creationId xmlns:a16="http://schemas.microsoft.com/office/drawing/2014/main" id="{9B431DB1-C0E3-4F79-91B4-129125256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Logo&#10;&#10;Description automatically generated">
            <a:extLst>
              <a:ext uri="{FF2B5EF4-FFF2-40B4-BE49-F238E27FC236}">
                <a16:creationId xmlns:a16="http://schemas.microsoft.com/office/drawing/2014/main" id="{1A80F64F-3BA2-4921-B333-89484E033A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854" y="1712893"/>
            <a:ext cx="3431749" cy="3431749"/>
          </a:xfrm>
          <a:prstGeom prst="rect">
            <a:avLst/>
          </a:prstGeom>
          <a:effectLst/>
        </p:spPr>
      </p:pic>
      <p:sp>
        <p:nvSpPr>
          <p:cNvPr id="6" name="TextBox 5">
            <a:extLst>
              <a:ext uri="{FF2B5EF4-FFF2-40B4-BE49-F238E27FC236}">
                <a16:creationId xmlns:a16="http://schemas.microsoft.com/office/drawing/2014/main" id="{3AAD8C1B-E8BD-4C33-BB2A-BA1281A49B66}"/>
              </a:ext>
            </a:extLst>
          </p:cNvPr>
          <p:cNvSpPr txBox="1"/>
          <p:nvPr/>
        </p:nvSpPr>
        <p:spPr>
          <a:xfrm>
            <a:off x="1068388" y="6209837"/>
            <a:ext cx="1422184" cy="369332"/>
          </a:xfrm>
          <a:prstGeom prst="rect">
            <a:avLst/>
          </a:prstGeom>
          <a:noFill/>
        </p:spPr>
        <p:txBody>
          <a:bodyPr wrap="none" rtlCol="0">
            <a:spAutoFit/>
          </a:bodyPr>
          <a:lstStyle/>
          <a:p>
            <a:r>
              <a:rPr lang="en-GB" sz="1600" dirty="0">
                <a:latin typeface="Times New Roman" panose="02020603050405020304" pitchFamily="18" charset="0"/>
                <a:cs typeface="Times New Roman" panose="02020603050405020304" pitchFamily="18" charset="0"/>
              </a:rPr>
              <a:t>(School, 2021</a:t>
            </a:r>
            <a:r>
              <a:rPr lang="en-GB" dirty="0"/>
              <a:t>)</a:t>
            </a:r>
          </a:p>
        </p:txBody>
      </p:sp>
    </p:spTree>
    <p:extLst>
      <p:ext uri="{BB962C8B-B14F-4D97-AF65-F5344CB8AC3E}">
        <p14:creationId xmlns:p14="http://schemas.microsoft.com/office/powerpoint/2010/main" val="1207794933"/>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D18F-2D2E-4A17-B414-565C4EC6C3BD}"/>
              </a:ext>
            </a:extLst>
          </p:cNvPr>
          <p:cNvSpPr>
            <a:spLocks noGrp="1"/>
          </p:cNvSpPr>
          <p:nvPr>
            <p:ph type="title"/>
          </p:nvPr>
        </p:nvSpPr>
        <p:spPr/>
        <p:txBody>
          <a:bodyPr/>
          <a:lstStyle/>
          <a:p>
            <a:pPr algn="ctr"/>
            <a:r>
              <a:rPr lang="en-GB" dirty="0">
                <a:solidFill>
                  <a:schemeClr val="bg2">
                    <a:lumMod val="40000"/>
                    <a:lumOff val="60000"/>
                  </a:schemeClr>
                </a:solidFill>
              </a:rPr>
              <a:t>Contents </a:t>
            </a:r>
          </a:p>
        </p:txBody>
      </p:sp>
      <p:sp>
        <p:nvSpPr>
          <p:cNvPr id="3" name="Content Placeholder 2">
            <a:extLst>
              <a:ext uri="{FF2B5EF4-FFF2-40B4-BE49-F238E27FC236}">
                <a16:creationId xmlns:a16="http://schemas.microsoft.com/office/drawing/2014/main" id="{1F5F15B2-0E55-448B-90D0-5EA046B3B8D3}"/>
              </a:ext>
            </a:extLst>
          </p:cNvPr>
          <p:cNvSpPr>
            <a:spLocks noGrp="1"/>
          </p:cNvSpPr>
          <p:nvPr>
            <p:ph idx="1"/>
          </p:nvPr>
        </p:nvSpPr>
        <p:spPr>
          <a:xfrm>
            <a:off x="838200" y="1347857"/>
            <a:ext cx="10515600" cy="5145018"/>
          </a:xfrm>
        </p:spPr>
        <p:txBody>
          <a:bodyPr>
            <a:normAutofit/>
          </a:bodyPr>
          <a:lstStyle/>
          <a:p>
            <a:pPr>
              <a:lnSpc>
                <a:spcPct val="150000"/>
              </a:lnSpc>
            </a:pPr>
            <a:r>
              <a:rPr lang="en-US" sz="1800" b="0" i="0" dirty="0">
                <a:effectLst/>
                <a:latin typeface="Arial" panose="020B0604020202020204" pitchFamily="34" charset="0"/>
              </a:rPr>
              <a:t>Title</a:t>
            </a:r>
          </a:p>
          <a:p>
            <a:pPr>
              <a:lnSpc>
                <a:spcPct val="150000"/>
              </a:lnSpc>
            </a:pPr>
            <a:r>
              <a:rPr lang="en-US" sz="1800" dirty="0">
                <a:latin typeface="Arial" panose="020B0604020202020204" pitchFamily="34" charset="0"/>
              </a:rPr>
              <a:t>Contents Page</a:t>
            </a:r>
            <a:endParaRPr lang="en-US" sz="1800" b="0" i="0" dirty="0">
              <a:effectLst/>
              <a:latin typeface="Arial" panose="020B0604020202020204" pitchFamily="34" charset="0"/>
            </a:endParaRPr>
          </a:p>
          <a:p>
            <a:pPr>
              <a:lnSpc>
                <a:spcPct val="150000"/>
              </a:lnSpc>
            </a:pPr>
            <a:r>
              <a:rPr lang="en-US" sz="1800" b="0" i="0" dirty="0">
                <a:effectLst/>
                <a:latin typeface="Arial" panose="020B0604020202020204" pitchFamily="34" charset="0"/>
              </a:rPr>
              <a:t>Definition of anti-discriminatory practice </a:t>
            </a:r>
          </a:p>
          <a:p>
            <a:pPr>
              <a:lnSpc>
                <a:spcPct val="150000"/>
              </a:lnSpc>
            </a:pPr>
            <a:r>
              <a:rPr lang="en-US" sz="1800" b="0" i="0" dirty="0">
                <a:effectLst/>
                <a:latin typeface="Arial" panose="020B0604020202020204" pitchFamily="34" charset="0"/>
              </a:rPr>
              <a:t>Definition of inclusive practice </a:t>
            </a:r>
          </a:p>
          <a:p>
            <a:pPr>
              <a:lnSpc>
                <a:spcPct val="150000"/>
              </a:lnSpc>
            </a:pPr>
            <a:r>
              <a:rPr lang="en-GB" sz="1800" dirty="0">
                <a:latin typeface="Arial" panose="020B0604020202020204" pitchFamily="34" charset="0"/>
              </a:rPr>
              <a:t>Clase Primary School</a:t>
            </a:r>
            <a:endParaRPr lang="en-GB" sz="1800" b="0" i="0" dirty="0">
              <a:effectLst/>
              <a:latin typeface="Arial" panose="020B0604020202020204" pitchFamily="34" charset="0"/>
            </a:endParaRPr>
          </a:p>
          <a:p>
            <a:pPr>
              <a:lnSpc>
                <a:spcPct val="150000"/>
              </a:lnSpc>
            </a:pPr>
            <a:r>
              <a:rPr lang="en-US" sz="1800" dirty="0">
                <a:latin typeface="Arial" panose="020B0604020202020204" pitchFamily="34" charset="0"/>
              </a:rPr>
              <a:t>Policies and Uncrc Articles</a:t>
            </a:r>
            <a:r>
              <a:rPr lang="en-US" sz="1800" b="0" i="0" dirty="0">
                <a:effectLst/>
                <a:latin typeface="Arial" panose="020B0604020202020204" pitchFamily="34" charset="0"/>
              </a:rPr>
              <a:t> </a:t>
            </a:r>
          </a:p>
          <a:p>
            <a:pPr>
              <a:lnSpc>
                <a:spcPct val="150000"/>
              </a:lnSpc>
            </a:pPr>
            <a:r>
              <a:rPr lang="en-US" sz="1800" b="0" i="0" dirty="0">
                <a:effectLst/>
                <a:latin typeface="Arial" panose="020B0604020202020204" pitchFamily="34" charset="0"/>
              </a:rPr>
              <a:t>Positives and Negatives</a:t>
            </a:r>
          </a:p>
          <a:p>
            <a:pPr>
              <a:lnSpc>
                <a:spcPct val="150000"/>
              </a:lnSpc>
            </a:pPr>
            <a:r>
              <a:rPr lang="en-US" sz="1800" b="0" i="0" dirty="0">
                <a:effectLst/>
                <a:latin typeface="Arial" panose="020B0604020202020204" pitchFamily="34" charset="0"/>
              </a:rPr>
              <a:t>Future Recommendations </a:t>
            </a:r>
          </a:p>
          <a:p>
            <a:pPr>
              <a:lnSpc>
                <a:spcPct val="150000"/>
              </a:lnSpc>
            </a:pPr>
            <a:r>
              <a:rPr lang="en-US" sz="1800" dirty="0">
                <a:latin typeface="Arial" panose="020B0604020202020204" pitchFamily="34" charset="0"/>
              </a:rPr>
              <a:t>Reference list</a:t>
            </a:r>
          </a:p>
        </p:txBody>
      </p:sp>
    </p:spTree>
    <p:extLst>
      <p:ext uri="{BB962C8B-B14F-4D97-AF65-F5344CB8AC3E}">
        <p14:creationId xmlns:p14="http://schemas.microsoft.com/office/powerpoint/2010/main" val="117043073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EAC1B-43B0-4315-A33D-636F17E0C258}"/>
              </a:ext>
            </a:extLst>
          </p:cNvPr>
          <p:cNvSpPr>
            <a:spLocks noGrp="1"/>
          </p:cNvSpPr>
          <p:nvPr>
            <p:ph type="title"/>
          </p:nvPr>
        </p:nvSpPr>
        <p:spPr>
          <a:xfrm>
            <a:off x="653143" y="1645920"/>
            <a:ext cx="3522879" cy="4470821"/>
          </a:xfrm>
        </p:spPr>
        <p:txBody>
          <a:bodyPr>
            <a:normAutofit/>
          </a:bodyPr>
          <a:lstStyle/>
          <a:p>
            <a:pPr algn="ctr"/>
            <a:br>
              <a:rPr lang="en-US" sz="3900" dirty="0">
                <a:solidFill>
                  <a:schemeClr val="tx1"/>
                </a:solidFill>
                <a:latin typeface="Arial" panose="020B0604020202020204" pitchFamily="34" charset="0"/>
              </a:rPr>
            </a:br>
            <a:br>
              <a:rPr lang="en-US" sz="3900" dirty="0">
                <a:solidFill>
                  <a:schemeClr val="tx1"/>
                </a:solidFill>
                <a:latin typeface="Arial" panose="020B0604020202020204" pitchFamily="34" charset="0"/>
              </a:rPr>
            </a:br>
            <a:r>
              <a:rPr lang="en-US" sz="3900" dirty="0">
                <a:solidFill>
                  <a:schemeClr val="bg2">
                    <a:lumMod val="60000"/>
                    <a:lumOff val="40000"/>
                  </a:schemeClr>
                </a:solidFill>
                <a:latin typeface="Arial" panose="020B0604020202020204" pitchFamily="34" charset="0"/>
              </a:rPr>
              <a:t>A</a:t>
            </a:r>
            <a:r>
              <a:rPr lang="en-US" sz="3900" b="0" i="0" dirty="0">
                <a:solidFill>
                  <a:schemeClr val="bg2">
                    <a:lumMod val="60000"/>
                    <a:lumOff val="40000"/>
                  </a:schemeClr>
                </a:solidFill>
                <a:effectLst/>
                <a:latin typeface="Arial" panose="020B0604020202020204" pitchFamily="34" charset="0"/>
              </a:rPr>
              <a:t>nti-Discriminatory </a:t>
            </a:r>
            <a:r>
              <a:rPr lang="en-US" sz="3900" dirty="0">
                <a:solidFill>
                  <a:schemeClr val="bg2">
                    <a:lumMod val="60000"/>
                    <a:lumOff val="40000"/>
                  </a:schemeClr>
                </a:solidFill>
                <a:latin typeface="Arial" panose="020B0604020202020204" pitchFamily="34" charset="0"/>
              </a:rPr>
              <a:t>P</a:t>
            </a:r>
            <a:r>
              <a:rPr lang="en-US" sz="3900" b="0" i="0" dirty="0">
                <a:solidFill>
                  <a:schemeClr val="bg2">
                    <a:lumMod val="60000"/>
                    <a:lumOff val="40000"/>
                  </a:schemeClr>
                </a:solidFill>
                <a:effectLst/>
                <a:latin typeface="Arial" panose="020B0604020202020204" pitchFamily="34" charset="0"/>
              </a:rPr>
              <a:t>ractice </a:t>
            </a:r>
            <a:endParaRPr lang="en-GB" sz="3900" dirty="0">
              <a:solidFill>
                <a:schemeClr val="bg2">
                  <a:lumMod val="60000"/>
                  <a:lumOff val="40000"/>
                </a:schemeClr>
              </a:solidFill>
            </a:endParaRPr>
          </a:p>
        </p:txBody>
      </p:sp>
      <p:sp>
        <p:nvSpPr>
          <p:cNvPr id="8" name="Content Placeholder 7">
            <a:extLst>
              <a:ext uri="{FF2B5EF4-FFF2-40B4-BE49-F238E27FC236}">
                <a16:creationId xmlns:a16="http://schemas.microsoft.com/office/drawing/2014/main" id="{AEEB63A3-6CF5-45FA-8B20-1CDAA6DBA197}"/>
              </a:ext>
            </a:extLst>
          </p:cNvPr>
          <p:cNvSpPr>
            <a:spLocks noGrp="1"/>
          </p:cNvSpPr>
          <p:nvPr>
            <p:ph idx="1"/>
          </p:nvPr>
        </p:nvSpPr>
        <p:spPr>
          <a:xfrm>
            <a:off x="4829164" y="1645920"/>
            <a:ext cx="6294448" cy="4470821"/>
          </a:xfrm>
        </p:spPr>
        <p:txBody>
          <a:bodyPr>
            <a:normAutofit/>
          </a:bodyPr>
          <a:lstStyle/>
          <a:p>
            <a:pPr marL="0" indent="0">
              <a:lnSpc>
                <a:spcPct val="150000"/>
              </a:lnSpc>
              <a:buNone/>
            </a:pPr>
            <a:r>
              <a:rPr lang="en-GB" sz="2400" dirty="0">
                <a:latin typeface="Times New Roman" panose="02020603050405020304" pitchFamily="18" charset="0"/>
                <a:cs typeface="Times New Roman" panose="02020603050405020304" pitchFamily="18" charset="0"/>
              </a:rPr>
              <a:t>The purpose of implementing this practice is to battle against discrimination which may be based on sexual orientation, gender, race, religion, disability, but to name a few. Equality is promoted through understanding and following all policies regarding anti-discrimination and should be practiced in all education settings (</a:t>
            </a:r>
            <a:r>
              <a:rPr lang="en-GB" sz="2400" dirty="0" err="1">
                <a:latin typeface="Times New Roman" panose="02020603050405020304" pitchFamily="18" charset="0"/>
                <a:cs typeface="Times New Roman" panose="02020603050405020304" pitchFamily="18" charset="0"/>
              </a:rPr>
              <a:t>Millam</a:t>
            </a:r>
            <a:r>
              <a:rPr lang="en-GB" sz="2400" dirty="0">
                <a:latin typeface="Times New Roman" panose="02020603050405020304" pitchFamily="18" charset="0"/>
                <a:cs typeface="Times New Roman" panose="02020603050405020304" pitchFamily="18" charset="0"/>
              </a:rPr>
              <a:t>, 2011).</a:t>
            </a:r>
          </a:p>
        </p:txBody>
      </p:sp>
    </p:spTree>
    <p:extLst>
      <p:ext uri="{BB962C8B-B14F-4D97-AF65-F5344CB8AC3E}">
        <p14:creationId xmlns:p14="http://schemas.microsoft.com/office/powerpoint/2010/main" val="30307455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6E8BB-3872-41D6-B335-D87932101984}"/>
              </a:ext>
            </a:extLst>
          </p:cNvPr>
          <p:cNvSpPr>
            <a:spLocks noGrp="1"/>
          </p:cNvSpPr>
          <p:nvPr>
            <p:ph type="title"/>
          </p:nvPr>
        </p:nvSpPr>
        <p:spPr>
          <a:xfrm>
            <a:off x="653143" y="1645920"/>
            <a:ext cx="3522879" cy="4470821"/>
          </a:xfrm>
        </p:spPr>
        <p:txBody>
          <a:bodyPr>
            <a:normAutofit/>
          </a:bodyPr>
          <a:lstStyle/>
          <a:p>
            <a:pPr algn="ctr"/>
            <a:br>
              <a:rPr lang="en-US" dirty="0">
                <a:solidFill>
                  <a:schemeClr val="tx1"/>
                </a:solidFill>
                <a:latin typeface="Arial" panose="020B0604020202020204" pitchFamily="34" charset="0"/>
              </a:rPr>
            </a:br>
            <a:br>
              <a:rPr lang="en-US" dirty="0">
                <a:solidFill>
                  <a:schemeClr val="tx1"/>
                </a:solidFill>
                <a:latin typeface="Arial" panose="020B0604020202020204" pitchFamily="34" charset="0"/>
              </a:rPr>
            </a:br>
            <a:r>
              <a:rPr lang="en-US" dirty="0">
                <a:solidFill>
                  <a:schemeClr val="bg2">
                    <a:lumMod val="60000"/>
                    <a:lumOff val="40000"/>
                  </a:schemeClr>
                </a:solidFill>
                <a:latin typeface="Arial" panose="020B0604020202020204" pitchFamily="34" charset="0"/>
              </a:rPr>
              <a:t>I</a:t>
            </a:r>
            <a:r>
              <a:rPr lang="en-US" b="0" i="0" dirty="0">
                <a:solidFill>
                  <a:schemeClr val="bg2">
                    <a:lumMod val="60000"/>
                    <a:lumOff val="40000"/>
                  </a:schemeClr>
                </a:solidFill>
                <a:effectLst/>
                <a:latin typeface="Arial" panose="020B0604020202020204" pitchFamily="34" charset="0"/>
              </a:rPr>
              <a:t>nclusive </a:t>
            </a:r>
            <a:r>
              <a:rPr lang="en-US" dirty="0">
                <a:solidFill>
                  <a:schemeClr val="bg2">
                    <a:lumMod val="60000"/>
                    <a:lumOff val="40000"/>
                  </a:schemeClr>
                </a:solidFill>
                <a:latin typeface="Arial" panose="020B0604020202020204" pitchFamily="34" charset="0"/>
              </a:rPr>
              <a:t>P</a:t>
            </a:r>
            <a:r>
              <a:rPr lang="en-US" b="0" i="0" dirty="0">
                <a:solidFill>
                  <a:schemeClr val="bg2">
                    <a:lumMod val="60000"/>
                    <a:lumOff val="40000"/>
                  </a:schemeClr>
                </a:solidFill>
                <a:effectLst/>
                <a:latin typeface="Arial" panose="020B0604020202020204" pitchFamily="34" charset="0"/>
              </a:rPr>
              <a:t>ractice </a:t>
            </a:r>
            <a:endParaRPr lang="en-GB" dirty="0">
              <a:solidFill>
                <a:schemeClr val="bg2">
                  <a:lumMod val="60000"/>
                  <a:lumOff val="40000"/>
                </a:schemeClr>
              </a:solidFill>
            </a:endParaRPr>
          </a:p>
        </p:txBody>
      </p:sp>
      <p:sp>
        <p:nvSpPr>
          <p:cNvPr id="3" name="Content Placeholder 2">
            <a:extLst>
              <a:ext uri="{FF2B5EF4-FFF2-40B4-BE49-F238E27FC236}">
                <a16:creationId xmlns:a16="http://schemas.microsoft.com/office/drawing/2014/main" id="{CE2148F3-91B0-4446-A08F-03E499FD4313}"/>
              </a:ext>
            </a:extLst>
          </p:cNvPr>
          <p:cNvSpPr>
            <a:spLocks noGrp="1"/>
          </p:cNvSpPr>
          <p:nvPr>
            <p:ph idx="1"/>
          </p:nvPr>
        </p:nvSpPr>
        <p:spPr>
          <a:xfrm>
            <a:off x="4829164" y="1645920"/>
            <a:ext cx="6294448" cy="4470821"/>
          </a:xfrm>
        </p:spPr>
        <p:txBody>
          <a:bodyPr>
            <a:normAutofit/>
          </a:bodyPr>
          <a:lstStyle/>
          <a:p>
            <a:pPr marL="0" indent="0">
              <a:lnSpc>
                <a:spcPct val="150000"/>
              </a:lnSpc>
              <a:buNone/>
            </a:pPr>
            <a:r>
              <a:rPr lang="en-GB" dirty="0"/>
              <a:t>Inclusive Practice within education is a consistent teaching approach that recognises diversity and promotes equality. Education practitioners will use methods and positive attitudes to ensure that every child can access all learning opportunities, use all resources available and will adapt the curriculum to enable every child to participate in all aspects of school life (Sarah </a:t>
            </a:r>
            <a:r>
              <a:rPr lang="en-GB" dirty="0" err="1"/>
              <a:t>Trussler</a:t>
            </a:r>
            <a:r>
              <a:rPr lang="en-GB" dirty="0"/>
              <a:t>, 2015).</a:t>
            </a:r>
          </a:p>
        </p:txBody>
      </p:sp>
    </p:spTree>
    <p:extLst>
      <p:ext uri="{BB962C8B-B14F-4D97-AF65-F5344CB8AC3E}">
        <p14:creationId xmlns:p14="http://schemas.microsoft.com/office/powerpoint/2010/main" val="330472782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F4A31-565F-47EE-84F0-986AC2FD7E62}"/>
              </a:ext>
            </a:extLst>
          </p:cNvPr>
          <p:cNvSpPr>
            <a:spLocks noGrp="1"/>
          </p:cNvSpPr>
          <p:nvPr>
            <p:ph type="title"/>
          </p:nvPr>
        </p:nvSpPr>
        <p:spPr>
          <a:xfrm>
            <a:off x="648930" y="629266"/>
            <a:ext cx="9252154" cy="1223983"/>
          </a:xfrm>
        </p:spPr>
        <p:txBody>
          <a:bodyPr>
            <a:normAutofit fontScale="90000"/>
          </a:bodyPr>
          <a:lstStyle/>
          <a:p>
            <a:pPr algn="ctr">
              <a:lnSpc>
                <a:spcPct val="90000"/>
              </a:lnSpc>
            </a:pPr>
            <a:r>
              <a:rPr lang="en-GB" sz="3900" b="0" i="0" dirty="0">
                <a:solidFill>
                  <a:schemeClr val="bg2">
                    <a:lumMod val="60000"/>
                    <a:lumOff val="40000"/>
                  </a:schemeClr>
                </a:solidFill>
                <a:effectLst/>
                <a:latin typeface="Arial" panose="020B0604020202020204" pitchFamily="34" charset="0"/>
              </a:rPr>
              <a:t> </a:t>
            </a:r>
            <a:r>
              <a:rPr lang="en-GB" sz="3900" b="0" i="0" dirty="0">
                <a:solidFill>
                  <a:schemeClr val="bg2">
                    <a:lumMod val="60000"/>
                    <a:lumOff val="40000"/>
                  </a:schemeClr>
                </a:solidFill>
                <a:effectLst/>
                <a:latin typeface="Times New Roman" panose="02020603050405020304" pitchFamily="18" charset="0"/>
                <a:cs typeface="Times New Roman" panose="02020603050405020304" pitchFamily="18" charset="0"/>
              </a:rPr>
              <a:t>Clase Primary School</a:t>
            </a:r>
            <a:br>
              <a:rPr lang="en-GB" sz="3900" b="0" i="0" dirty="0">
                <a:solidFill>
                  <a:srgbClr val="FF0000"/>
                </a:solidFill>
                <a:effectLst/>
                <a:latin typeface="Times New Roman" panose="02020603050405020304" pitchFamily="18" charset="0"/>
                <a:cs typeface="Times New Roman" panose="02020603050405020304" pitchFamily="18" charset="0"/>
              </a:rPr>
            </a:br>
            <a:r>
              <a:rPr lang="en-GB" sz="2400" b="0" i="0" dirty="0">
                <a:solidFill>
                  <a:schemeClr val="tx1"/>
                </a:solidFill>
                <a:effectLst/>
                <a:latin typeface="Times New Roman" panose="02020603050405020304" pitchFamily="18" charset="0"/>
                <a:cs typeface="Times New Roman" panose="02020603050405020304" pitchFamily="18" charset="0"/>
              </a:rPr>
              <a:t>( </a:t>
            </a:r>
            <a:r>
              <a:rPr lang="en-GB" sz="2400" b="0" i="0" dirty="0">
                <a:solidFill>
                  <a:schemeClr val="bg2">
                    <a:lumMod val="40000"/>
                    <a:lumOff val="60000"/>
                  </a:schemeClr>
                </a:solidFill>
                <a:effectLst/>
                <a:latin typeface="Times New Roman" panose="02020603050405020304" pitchFamily="18" charset="0"/>
                <a:cs typeface="Times New Roman" panose="02020603050405020304" pitchFamily="18" charset="0"/>
              </a:rPr>
              <a:t>Reaching High, </a:t>
            </a:r>
            <a:r>
              <a:rPr lang="en-GB" sz="2400" dirty="0">
                <a:solidFill>
                  <a:schemeClr val="bg2">
                    <a:lumMod val="40000"/>
                    <a:lumOff val="60000"/>
                  </a:schemeClr>
                </a:solidFill>
                <a:latin typeface="Times New Roman" panose="02020603050405020304" pitchFamily="18" charset="0"/>
                <a:cs typeface="Times New Roman" panose="02020603050405020304" pitchFamily="18" charset="0"/>
              </a:rPr>
              <a:t>L</a:t>
            </a:r>
            <a:r>
              <a:rPr lang="en-GB" sz="2400" b="0" i="0" dirty="0">
                <a:solidFill>
                  <a:schemeClr val="bg2">
                    <a:lumMod val="40000"/>
                    <a:lumOff val="60000"/>
                  </a:schemeClr>
                </a:solidFill>
                <a:effectLst/>
                <a:latin typeface="Times New Roman" panose="02020603050405020304" pitchFamily="18" charset="0"/>
                <a:cs typeface="Times New Roman" panose="02020603050405020304" pitchFamily="18" charset="0"/>
              </a:rPr>
              <a:t>earning Together, Having Fun</a:t>
            </a:r>
            <a:r>
              <a:rPr lang="en-GB" sz="2400" b="0" i="0" dirty="0">
                <a:solidFill>
                  <a:schemeClr val="tx1"/>
                </a:solidFill>
                <a:effectLst/>
                <a:latin typeface="Times New Roman" panose="02020603050405020304" pitchFamily="18" charset="0"/>
                <a:cs typeface="Times New Roman" panose="02020603050405020304" pitchFamily="18" charset="0"/>
              </a:rPr>
              <a:t>)</a:t>
            </a:r>
            <a:br>
              <a:rPr lang="en-GB" sz="3900" b="0" i="0" dirty="0">
                <a:effectLst/>
                <a:latin typeface="Arial" panose="020B0604020202020204" pitchFamily="34" charset="0"/>
              </a:rPr>
            </a:br>
            <a:endParaRPr lang="en-GB" sz="3900" dirty="0"/>
          </a:p>
        </p:txBody>
      </p:sp>
      <p:pic>
        <p:nvPicPr>
          <p:cNvPr id="8" name="Picture 4" descr="See the source image">
            <a:extLst>
              <a:ext uri="{FF2B5EF4-FFF2-40B4-BE49-F238E27FC236}">
                <a16:creationId xmlns:a16="http://schemas.microsoft.com/office/drawing/2014/main" id="{BF1904C7-F2B6-48F0-8F8A-B443DC0C9F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 r="2495" b="-2"/>
          <a:stretch/>
        </p:blipFill>
        <p:spPr bwMode="auto">
          <a:xfrm>
            <a:off x="857256" y="2054943"/>
            <a:ext cx="4344009" cy="3411792"/>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C274E56B-D607-4378-AB08-036EDE430BFB}"/>
              </a:ext>
            </a:extLst>
          </p:cNvPr>
          <p:cNvGraphicFramePr>
            <a:graphicFrameLocks noGrp="1"/>
          </p:cNvGraphicFramePr>
          <p:nvPr>
            <p:ph idx="1"/>
            <p:extLst>
              <p:ext uri="{D42A27DB-BD31-4B8C-83A1-F6EECF244321}">
                <p14:modId xmlns:p14="http://schemas.microsoft.com/office/powerpoint/2010/main" val="1149621809"/>
              </p:ext>
            </p:extLst>
          </p:nvPr>
        </p:nvGraphicFramePr>
        <p:xfrm>
          <a:off x="6750752" y="1567543"/>
          <a:ext cx="5033811" cy="51131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A5630ED1-2198-4F2D-9EBD-EBA6D50FD7CE}"/>
              </a:ext>
            </a:extLst>
          </p:cNvPr>
          <p:cNvSpPr txBox="1"/>
          <p:nvPr/>
        </p:nvSpPr>
        <p:spPr>
          <a:xfrm>
            <a:off x="736848" y="6400799"/>
            <a:ext cx="1755300" cy="369332"/>
          </a:xfrm>
          <a:prstGeom prst="rect">
            <a:avLst/>
          </a:prstGeom>
          <a:noFill/>
        </p:spPr>
        <p:txBody>
          <a:bodyPr wrap="square" rtlCol="0">
            <a:spAutoFit/>
          </a:bodyPr>
          <a:lstStyle/>
          <a:p>
            <a:r>
              <a:rPr lang="en-GB" dirty="0"/>
              <a:t>(School, 2021)</a:t>
            </a:r>
          </a:p>
        </p:txBody>
      </p:sp>
    </p:spTree>
    <p:extLst>
      <p:ext uri="{BB962C8B-B14F-4D97-AF65-F5344CB8AC3E}">
        <p14:creationId xmlns:p14="http://schemas.microsoft.com/office/powerpoint/2010/main" val="359661458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2310-31D4-4D69-9074-9138F843C10B}"/>
              </a:ext>
            </a:extLst>
          </p:cNvPr>
          <p:cNvSpPr>
            <a:spLocks noGrp="1"/>
          </p:cNvSpPr>
          <p:nvPr>
            <p:ph type="title"/>
          </p:nvPr>
        </p:nvSpPr>
        <p:spPr/>
        <p:txBody>
          <a:bodyPr/>
          <a:lstStyle/>
          <a:p>
            <a:pPr algn="ctr"/>
            <a:r>
              <a:rPr lang="en-US" sz="4400" dirty="0">
                <a:solidFill>
                  <a:schemeClr val="bg2">
                    <a:lumMod val="60000"/>
                    <a:lumOff val="40000"/>
                  </a:schemeClr>
                </a:solidFill>
                <a:latin typeface="Arial" panose="020B0604020202020204" pitchFamily="34" charset="0"/>
              </a:rPr>
              <a:t>School Policies</a:t>
            </a:r>
            <a:br>
              <a:rPr lang="en-US" sz="4400" dirty="0">
                <a:solidFill>
                  <a:schemeClr val="bg2">
                    <a:lumMod val="60000"/>
                    <a:lumOff val="40000"/>
                  </a:schemeClr>
                </a:solidFill>
                <a:latin typeface="Arial" panose="020B0604020202020204" pitchFamily="34" charset="0"/>
              </a:rPr>
            </a:br>
            <a:r>
              <a:rPr lang="en-US" sz="4400" dirty="0">
                <a:solidFill>
                  <a:schemeClr val="bg2">
                    <a:lumMod val="60000"/>
                    <a:lumOff val="40000"/>
                  </a:schemeClr>
                </a:solidFill>
                <a:latin typeface="Arial" panose="020B0604020202020204" pitchFamily="34" charset="0"/>
              </a:rPr>
              <a:t>  UNCRC Articles</a:t>
            </a:r>
            <a:r>
              <a:rPr lang="en-US" sz="4400" b="0" i="0" dirty="0">
                <a:solidFill>
                  <a:schemeClr val="bg2">
                    <a:lumMod val="60000"/>
                    <a:lumOff val="40000"/>
                  </a:schemeClr>
                </a:solidFill>
                <a:effectLst/>
                <a:latin typeface="Arial" panose="020B0604020202020204" pitchFamily="34" charset="0"/>
              </a:rPr>
              <a:t>  </a:t>
            </a:r>
            <a:br>
              <a:rPr lang="en-US" sz="4400"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3FDE8E2-D201-4F9A-B62A-8D9ECAC195AC}"/>
              </a:ext>
            </a:extLst>
          </p:cNvPr>
          <p:cNvSpPr>
            <a:spLocks noGrp="1"/>
          </p:cNvSpPr>
          <p:nvPr>
            <p:ph idx="1"/>
          </p:nvPr>
        </p:nvSpPr>
        <p:spPr>
          <a:xfrm>
            <a:off x="1103312" y="2052918"/>
            <a:ext cx="8974753" cy="3482643"/>
          </a:xfrm>
        </p:spPr>
        <p:txBody>
          <a:bodyPr/>
          <a:lstStyle/>
          <a:p>
            <a:endParaRPr lang="en-GB" dirty="0"/>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ALN Policy Updated 2021 </a:t>
            </a:r>
            <a:r>
              <a:rPr lang="en-GB" sz="2800" dirty="0">
                <a:solidFill>
                  <a:srgbClr val="FF0000"/>
                </a:solidFill>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 Articles 2, 15, 23, 28, 29, 31.</a:t>
            </a:r>
          </a:p>
          <a:p>
            <a:pPr>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Anti-Bullying Policy 2021 </a:t>
            </a:r>
            <a:r>
              <a:rPr lang="en-GB" sz="2800" dirty="0">
                <a:solidFill>
                  <a:srgbClr val="FF0000"/>
                </a:solidFill>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 Articles 12, 19, 28, 31.</a:t>
            </a:r>
          </a:p>
          <a:p>
            <a:pPr>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Child Protection Policy 2020 </a:t>
            </a:r>
            <a:r>
              <a:rPr lang="en-GB" sz="2800" dirty="0">
                <a:solidFill>
                  <a:srgbClr val="FF0000"/>
                </a:solidFill>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Articles 5, 6, 12, 13, 19, 36.      </a:t>
            </a:r>
          </a:p>
          <a:p>
            <a:pPr>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F324851-1300-4BBA-B722-2E62909DF067}"/>
              </a:ext>
            </a:extLst>
          </p:cNvPr>
          <p:cNvSpPr txBox="1"/>
          <p:nvPr/>
        </p:nvSpPr>
        <p:spPr>
          <a:xfrm>
            <a:off x="1248697" y="5899355"/>
            <a:ext cx="1861407" cy="369332"/>
          </a:xfrm>
          <a:prstGeom prst="rect">
            <a:avLst/>
          </a:prstGeom>
          <a:noFill/>
        </p:spPr>
        <p:txBody>
          <a:bodyPr wrap="none" rtlCol="0">
            <a:spAutoFit/>
          </a:bodyPr>
          <a:lstStyle/>
          <a:p>
            <a:r>
              <a:rPr lang="en-GB" dirty="0"/>
              <a:t>(Gov.uk, 2021) </a:t>
            </a:r>
          </a:p>
        </p:txBody>
      </p:sp>
    </p:spTree>
    <p:extLst>
      <p:ext uri="{BB962C8B-B14F-4D97-AF65-F5344CB8AC3E}">
        <p14:creationId xmlns:p14="http://schemas.microsoft.com/office/powerpoint/2010/main" val="228710096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DB21-3395-4E42-BC9B-2A5B6C431E3C}"/>
              </a:ext>
            </a:extLst>
          </p:cNvPr>
          <p:cNvSpPr>
            <a:spLocks noGrp="1"/>
          </p:cNvSpPr>
          <p:nvPr>
            <p:ph type="title"/>
          </p:nvPr>
        </p:nvSpPr>
        <p:spPr/>
        <p:txBody>
          <a:bodyPr>
            <a:normAutofit fontScale="90000"/>
          </a:bodyPr>
          <a:lstStyle/>
          <a:p>
            <a:pPr algn="ctr"/>
            <a:r>
              <a:rPr lang="en-US" sz="4400" dirty="0">
                <a:solidFill>
                  <a:schemeClr val="bg2">
                    <a:lumMod val="40000"/>
                    <a:lumOff val="60000"/>
                  </a:schemeClr>
                </a:solidFill>
                <a:latin typeface="Arial" panose="020B0604020202020204" pitchFamily="34" charset="0"/>
              </a:rPr>
              <a:t>Positive and Negative </a:t>
            </a:r>
            <a:br>
              <a:rPr lang="en-US" sz="4400"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47A9288-B216-4371-B273-90E5A8CB2034}"/>
              </a:ext>
            </a:extLst>
          </p:cNvPr>
          <p:cNvSpPr>
            <a:spLocks noGrp="1"/>
          </p:cNvSpPr>
          <p:nvPr>
            <p:ph idx="1"/>
          </p:nvPr>
        </p:nvSpPr>
        <p:spPr>
          <a:xfrm>
            <a:off x="1103312" y="1681316"/>
            <a:ext cx="8946541" cy="4395019"/>
          </a:xfrm>
        </p:spPr>
        <p:txBody>
          <a:bodyPr>
            <a:normAutofit/>
          </a:bodyPr>
          <a:lstStyle/>
          <a:p>
            <a:pPr>
              <a:lnSpc>
                <a:spcPct val="150000"/>
              </a:lnSpc>
            </a:pPr>
            <a:r>
              <a:rPr lang="en-GB" dirty="0"/>
              <a:t>By teaching children their rights, we are also teaching them the responsibilities that come with them.</a:t>
            </a:r>
          </a:p>
          <a:p>
            <a:pPr>
              <a:lnSpc>
                <a:spcPct val="150000"/>
              </a:lnSpc>
            </a:pPr>
            <a:r>
              <a:rPr lang="en-GB" dirty="0"/>
              <a:t>Empowering children to take ownership of their own learning.</a:t>
            </a:r>
          </a:p>
          <a:p>
            <a:pPr>
              <a:lnSpc>
                <a:spcPct val="150000"/>
              </a:lnSpc>
            </a:pPr>
            <a:r>
              <a:rPr lang="en-GB" dirty="0"/>
              <a:t>Giving a children sense of belonging in the world.</a:t>
            </a:r>
            <a:endParaRPr lang="en-GB" dirty="0">
              <a:solidFill>
                <a:schemeClr val="accent1"/>
              </a:solidFill>
            </a:endParaRPr>
          </a:p>
          <a:p>
            <a:pPr>
              <a:lnSpc>
                <a:spcPct val="150000"/>
              </a:lnSpc>
            </a:pPr>
            <a:r>
              <a:rPr lang="en-GB" dirty="0">
                <a:solidFill>
                  <a:srgbClr val="FF0000"/>
                </a:solidFill>
              </a:rPr>
              <a:t>Make sure that they do not abuse their rights and that they are used correctly by the children.</a:t>
            </a:r>
          </a:p>
          <a:p>
            <a:pPr>
              <a:lnSpc>
                <a:spcPct val="150000"/>
              </a:lnSpc>
            </a:pPr>
            <a:r>
              <a:rPr lang="en-GB" dirty="0">
                <a:solidFill>
                  <a:srgbClr val="FF0000"/>
                </a:solidFill>
              </a:rPr>
              <a:t>Make sure rights are transparent and clear and concise information is available to all involved, children parents, guardians, staff.</a:t>
            </a:r>
          </a:p>
        </p:txBody>
      </p:sp>
      <p:sp>
        <p:nvSpPr>
          <p:cNvPr id="5" name="TextBox 4">
            <a:extLst>
              <a:ext uri="{FF2B5EF4-FFF2-40B4-BE49-F238E27FC236}">
                <a16:creationId xmlns:a16="http://schemas.microsoft.com/office/drawing/2014/main" id="{2D2CB29C-6985-4C8F-B750-6F5D4FD4BFC1}"/>
              </a:ext>
            </a:extLst>
          </p:cNvPr>
          <p:cNvSpPr txBox="1"/>
          <p:nvPr/>
        </p:nvSpPr>
        <p:spPr>
          <a:xfrm>
            <a:off x="1297858" y="6145161"/>
            <a:ext cx="1794081" cy="369332"/>
          </a:xfrm>
          <a:prstGeom prst="rect">
            <a:avLst/>
          </a:prstGeom>
          <a:noFill/>
        </p:spPr>
        <p:txBody>
          <a:bodyPr wrap="none" rtlCol="0">
            <a:spAutoFit/>
          </a:bodyPr>
          <a:lstStyle/>
          <a:p>
            <a:r>
              <a:rPr lang="en-GB" dirty="0"/>
              <a:t>(UNICEF, 2021)</a:t>
            </a:r>
          </a:p>
        </p:txBody>
      </p:sp>
    </p:spTree>
    <p:extLst>
      <p:ext uri="{BB962C8B-B14F-4D97-AF65-F5344CB8AC3E}">
        <p14:creationId xmlns:p14="http://schemas.microsoft.com/office/powerpoint/2010/main" val="418551177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B04A1-BD58-4A6B-9103-DE655066F81D}"/>
              </a:ext>
            </a:extLst>
          </p:cNvPr>
          <p:cNvSpPr>
            <a:spLocks noGrp="1"/>
          </p:cNvSpPr>
          <p:nvPr>
            <p:ph type="title"/>
          </p:nvPr>
        </p:nvSpPr>
        <p:spPr/>
        <p:txBody>
          <a:bodyPr/>
          <a:lstStyle/>
          <a:p>
            <a:pPr algn="ctr"/>
            <a:br>
              <a:rPr lang="en-US" sz="4400" dirty="0">
                <a:solidFill>
                  <a:schemeClr val="bg2">
                    <a:lumMod val="40000"/>
                    <a:lumOff val="60000"/>
                  </a:schemeClr>
                </a:solidFill>
                <a:latin typeface="Arial" panose="020B0604020202020204" pitchFamily="34" charset="0"/>
              </a:rPr>
            </a:br>
            <a:r>
              <a:rPr lang="en-US" sz="4400" dirty="0">
                <a:solidFill>
                  <a:schemeClr val="bg2">
                    <a:lumMod val="40000"/>
                    <a:lumOff val="60000"/>
                  </a:schemeClr>
                </a:solidFill>
                <a:latin typeface="Arial" panose="020B0604020202020204" pitchFamily="34" charset="0"/>
              </a:rPr>
              <a:t>Recommendations for the Future</a:t>
            </a:r>
            <a:br>
              <a:rPr lang="en-US" sz="4400"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F3A63B6-82EB-433B-9648-C12497C9F393}"/>
              </a:ext>
            </a:extLst>
          </p:cNvPr>
          <p:cNvSpPr>
            <a:spLocks noGrp="1"/>
          </p:cNvSpPr>
          <p:nvPr>
            <p:ph idx="1"/>
          </p:nvPr>
        </p:nvSpPr>
        <p:spPr>
          <a:xfrm>
            <a:off x="1103312" y="2625213"/>
            <a:ext cx="8946541" cy="3018503"/>
          </a:xfrm>
        </p:spPr>
        <p:txBody>
          <a:bodyPr>
            <a:normAutofit fontScale="92500" lnSpcReduction="10000"/>
          </a:bodyPr>
          <a:lstStyle/>
          <a:p>
            <a:endParaRPr lang="en-GB" dirty="0"/>
          </a:p>
          <a:p>
            <a:pPr>
              <a:lnSpc>
                <a:spcPct val="150000"/>
              </a:lnSpc>
            </a:pPr>
            <a:r>
              <a:rPr lang="en-GB" dirty="0"/>
              <a:t>Stop brushing it under the carpet, speak about it honestly.</a:t>
            </a:r>
          </a:p>
          <a:p>
            <a:pPr>
              <a:lnSpc>
                <a:spcPct val="150000"/>
              </a:lnSpc>
            </a:pPr>
            <a:endParaRPr lang="en-GB" dirty="0"/>
          </a:p>
          <a:p>
            <a:pPr>
              <a:lnSpc>
                <a:spcPct val="150000"/>
              </a:lnSpc>
            </a:pPr>
            <a:r>
              <a:rPr lang="en-GB" dirty="0"/>
              <a:t>Anti-bullying squad – Teachers and Children.</a:t>
            </a:r>
          </a:p>
          <a:p>
            <a:pPr>
              <a:lnSpc>
                <a:spcPct val="150000"/>
              </a:lnSpc>
            </a:pPr>
            <a:endParaRPr lang="en-GB" dirty="0"/>
          </a:p>
          <a:p>
            <a:pPr>
              <a:lnSpc>
                <a:spcPct val="150000"/>
              </a:lnSpc>
            </a:pPr>
            <a:r>
              <a:rPr lang="en-GB" dirty="0"/>
              <a:t>Curriculum taught lessons – guest speakers.</a:t>
            </a:r>
          </a:p>
        </p:txBody>
      </p:sp>
      <p:sp>
        <p:nvSpPr>
          <p:cNvPr id="6" name="TextBox 5">
            <a:extLst>
              <a:ext uri="{FF2B5EF4-FFF2-40B4-BE49-F238E27FC236}">
                <a16:creationId xmlns:a16="http://schemas.microsoft.com/office/drawing/2014/main" id="{F3237F0A-6C71-4868-A22A-29407660F348}"/>
              </a:ext>
            </a:extLst>
          </p:cNvPr>
          <p:cNvSpPr txBox="1"/>
          <p:nvPr/>
        </p:nvSpPr>
        <p:spPr>
          <a:xfrm>
            <a:off x="1427777" y="5948516"/>
            <a:ext cx="3691172" cy="64633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(Phyllis Kaufman Goodstein, 2014)</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979277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98A49-AB88-44A2-856C-AEAE7654C97A}"/>
              </a:ext>
            </a:extLst>
          </p:cNvPr>
          <p:cNvSpPr>
            <a:spLocks noGrp="1"/>
          </p:cNvSpPr>
          <p:nvPr>
            <p:ph type="title"/>
          </p:nvPr>
        </p:nvSpPr>
        <p:spPr>
          <a:xfrm>
            <a:off x="646111" y="304800"/>
            <a:ext cx="9404723" cy="1081548"/>
          </a:xfrm>
        </p:spPr>
        <p:txBody>
          <a:bodyPr/>
          <a:lstStyle/>
          <a:p>
            <a:pPr algn="ctr"/>
            <a:r>
              <a:rPr lang="en-GB" dirty="0">
                <a:solidFill>
                  <a:schemeClr val="bg2">
                    <a:lumMod val="40000"/>
                    <a:lumOff val="60000"/>
                  </a:schemeClr>
                </a:solidFill>
              </a:rPr>
              <a:t>References </a:t>
            </a:r>
          </a:p>
        </p:txBody>
      </p:sp>
      <p:sp>
        <p:nvSpPr>
          <p:cNvPr id="4" name="Content Placeholder 3">
            <a:extLst>
              <a:ext uri="{FF2B5EF4-FFF2-40B4-BE49-F238E27FC236}">
                <a16:creationId xmlns:a16="http://schemas.microsoft.com/office/drawing/2014/main" id="{0F4502B2-13DC-4B43-9600-6410A099E2A7}"/>
              </a:ext>
            </a:extLst>
          </p:cNvPr>
          <p:cNvSpPr>
            <a:spLocks noGrp="1"/>
          </p:cNvSpPr>
          <p:nvPr>
            <p:ph idx="1"/>
          </p:nvPr>
        </p:nvSpPr>
        <p:spPr>
          <a:xfrm>
            <a:off x="1103312" y="1494502"/>
            <a:ext cx="8946541" cy="5363498"/>
          </a:xfrm>
        </p:spPr>
        <p:txBody>
          <a:bodyPr>
            <a:normAutofit fontScale="47500" lnSpcReduction="20000"/>
          </a:bodyPr>
          <a:lstStyle/>
          <a:p>
            <a:pPr>
              <a:lnSpc>
                <a:spcPct val="107000"/>
              </a:lnSpc>
              <a:spcAft>
                <a:spcPts val="800"/>
              </a:spcAft>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Gov.uk, 2021. </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Gov.uk.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3800" u="sng" dirty="0">
                <a:effectLst/>
                <a:latin typeface="Times New Roman" panose="02020603050405020304" pitchFamily="18" charset="0"/>
                <a:ea typeface="Calibri" panose="020F0502020204030204" pitchFamily="34" charset="0"/>
                <a:cs typeface="Times New Roman" panose="02020603050405020304" pitchFamily="18" charset="0"/>
              </a:rPr>
              <a:t>https://www.gov.uk/government/publications/statutory-policies-for-schools-and-academy-trusts/statutory-policies-for-schools-and-academy-trusts</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[Accessed 13 December 2021].</a:t>
            </a:r>
          </a:p>
          <a:p>
            <a:pPr>
              <a:lnSpc>
                <a:spcPct val="107000"/>
              </a:lnSpc>
              <a:spcAft>
                <a:spcPts val="800"/>
              </a:spcAft>
            </a:pPr>
            <a:r>
              <a:rPr lang="en-GB" sz="3800" dirty="0" err="1">
                <a:effectLst/>
                <a:latin typeface="Times New Roman" panose="02020603050405020304" pitchFamily="18" charset="0"/>
                <a:ea typeface="Calibri" panose="020F0502020204030204" pitchFamily="34" charset="0"/>
                <a:cs typeface="Times New Roman" panose="02020603050405020304" pitchFamily="18" charset="0"/>
              </a:rPr>
              <a:t>Millam</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 R., 2011. </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Anti-Discriminatory Practice.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New York: Bloomsbury Academic.</a:t>
            </a:r>
          </a:p>
          <a:p>
            <a:pPr>
              <a:lnSpc>
                <a:spcPct val="107000"/>
              </a:lnSpc>
              <a:spcAft>
                <a:spcPts val="800"/>
              </a:spcAft>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Phyllis Kaufman Goodstein, E. V., 2014. </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Stand Up To Bullying!.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Minneapolis: Free Spirit Publishing, Incorporated.</a:t>
            </a:r>
          </a:p>
          <a:p>
            <a:pPr>
              <a:lnSpc>
                <a:spcPct val="107000"/>
              </a:lnSpc>
              <a:spcAft>
                <a:spcPts val="800"/>
              </a:spcAft>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Sarah </a:t>
            </a:r>
            <a:r>
              <a:rPr lang="en-GB" sz="3800" dirty="0" err="1">
                <a:effectLst/>
                <a:latin typeface="Times New Roman" panose="02020603050405020304" pitchFamily="18" charset="0"/>
                <a:ea typeface="Calibri" panose="020F0502020204030204" pitchFamily="34" charset="0"/>
                <a:cs typeface="Times New Roman" panose="02020603050405020304" pitchFamily="18" charset="0"/>
              </a:rPr>
              <a:t>Trussler</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 D. R., 2015. </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Inclusive Practice in the Primary School.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London: SAGE Publications.</a:t>
            </a:r>
          </a:p>
          <a:p>
            <a:pPr>
              <a:lnSpc>
                <a:spcPct val="107000"/>
              </a:lnSpc>
              <a:spcAft>
                <a:spcPts val="800"/>
              </a:spcAft>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School, C. P., 2021. </a:t>
            </a:r>
            <a:r>
              <a:rPr lang="en-GB" sz="3800" i="1" dirty="0" err="1">
                <a:effectLst/>
                <a:latin typeface="Times New Roman" panose="02020603050405020304" pitchFamily="18" charset="0"/>
                <a:ea typeface="Calibri" panose="020F0502020204030204" pitchFamily="34" charset="0"/>
                <a:cs typeface="Times New Roman" panose="02020603050405020304" pitchFamily="18" charset="0"/>
              </a:rPr>
              <a:t>Clase</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 Primary School.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3800" u="sng" dirty="0">
                <a:effectLst/>
                <a:latin typeface="Times New Roman" panose="02020603050405020304" pitchFamily="18" charset="0"/>
                <a:ea typeface="Calibri" panose="020F0502020204030204" pitchFamily="34" charset="0"/>
                <a:cs typeface="Times New Roman" panose="02020603050405020304" pitchFamily="18" charset="0"/>
              </a:rPr>
              <a:t>https://www.claseprimaryschool.co.uk/</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[Accessed 13 December 2021].</a:t>
            </a:r>
          </a:p>
          <a:p>
            <a:pPr>
              <a:lnSpc>
                <a:spcPct val="107000"/>
              </a:lnSpc>
              <a:spcAft>
                <a:spcPts val="800"/>
              </a:spcAft>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UNICEF, 2021. </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How We Protect </a:t>
            </a:r>
            <a:r>
              <a:rPr lang="en-GB" sz="3800" i="1" dirty="0" err="1">
                <a:effectLst/>
                <a:latin typeface="Times New Roman" panose="02020603050405020304" pitchFamily="18" charset="0"/>
                <a:ea typeface="Calibri" panose="020F0502020204030204" pitchFamily="34" charset="0"/>
                <a:cs typeface="Times New Roman" panose="02020603050405020304" pitchFamily="18" charset="0"/>
              </a:rPr>
              <a:t>Childrens</a:t>
            </a:r>
            <a:r>
              <a:rPr lang="en-GB" sz="3800" i="1" dirty="0">
                <a:effectLst/>
                <a:latin typeface="Times New Roman" panose="02020603050405020304" pitchFamily="18" charset="0"/>
                <a:ea typeface="Calibri" panose="020F0502020204030204" pitchFamily="34" charset="0"/>
                <a:cs typeface="Times New Roman" panose="02020603050405020304" pitchFamily="18" charset="0"/>
              </a:rPr>
              <a:t> Rights. </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3800" u="sng" dirty="0">
                <a:effectLst/>
                <a:latin typeface="Times New Roman" panose="02020603050405020304" pitchFamily="18" charset="0"/>
                <a:ea typeface="Calibri" panose="020F0502020204030204" pitchFamily="34" charset="0"/>
                <a:cs typeface="Times New Roman" panose="02020603050405020304" pitchFamily="18" charset="0"/>
              </a:rPr>
              <a:t>https://www.unicef.org.uk/what-we-do/un-convention-child-rights/</a:t>
            </a:r>
            <a:br>
              <a:rPr lang="en-GB" sz="3800" dirty="0">
                <a:effectLst/>
                <a:latin typeface="Times New Roman" panose="02020603050405020304" pitchFamily="18" charset="0"/>
                <a:ea typeface="Calibri" panose="020F0502020204030204" pitchFamily="34" charset="0"/>
                <a:cs typeface="Times New Roman" panose="02020603050405020304" pitchFamily="18" charset="0"/>
              </a:rPr>
            </a:b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[Accessed 13 December 2021].</a:t>
            </a:r>
          </a:p>
          <a:p>
            <a:pPr marL="0" indent="0">
              <a:lnSpc>
                <a:spcPct val="107000"/>
              </a:lnSpc>
              <a:spcAft>
                <a:spcPts val="800"/>
              </a:spcAft>
              <a:buNone/>
            </a:pPr>
            <a:r>
              <a:rPr lang="en-GB" sz="34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092113508"/>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739</Words>
  <Application>Microsoft Office PowerPoint</Application>
  <PresentationFormat>Widescreen</PresentationFormat>
  <Paragraphs>63</Paragraphs>
  <Slides>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Times New Roman</vt:lpstr>
      <vt:lpstr>Wingdings</vt:lpstr>
      <vt:lpstr>Wingdings 3</vt:lpstr>
      <vt:lpstr>Ion</vt:lpstr>
      <vt:lpstr>Anti-Discriminatory and Inclusive Practice: A Case Study</vt:lpstr>
      <vt:lpstr>Contents </vt:lpstr>
      <vt:lpstr>  Anti-Discriminatory Practice </vt:lpstr>
      <vt:lpstr>  Inclusive Practice </vt:lpstr>
      <vt:lpstr> Clase Primary School ( Reaching High, Learning Together, Having Fun) </vt:lpstr>
      <vt:lpstr>School Policies   UNCRC Articles   </vt:lpstr>
      <vt:lpstr>Positive and Negative  </vt:lpstr>
      <vt:lpstr> Recommendations for the Future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Anti-Discriminatory and Inclusive Practice: A Case Study</dc:title>
  <dc:creator>rach .</dc:creator>
  <cp:lastModifiedBy>jason day</cp:lastModifiedBy>
  <cp:revision>4</cp:revision>
  <dcterms:created xsi:type="dcterms:W3CDTF">2021-03-11T16:34:02Z</dcterms:created>
  <dcterms:modified xsi:type="dcterms:W3CDTF">2021-12-15T17:32:33Z</dcterms:modified>
</cp:coreProperties>
</file>