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9C1C7-3DCD-1040-A9CF-14679D8B5DDD}" type="datetimeFigureOut">
              <a:rPr lang="en-US" smtClean="0"/>
              <a:t>10/17/16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E49A5-4136-284D-997B-48E1D791AD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52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Introduce yourself and your business – Anisa’s Mobile Boutique. Mention it’s a mobile hairdressing service for your Enterprise and Entrepreneurship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Explain that your business offers professional, salon-quality hairdressing in clients’ homes. Highlight flexibility, affordability, and suitability for busy people or those with mobility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State that you’re a sole trader with full control. Mention independence, simple setup, and personal responsibility for debts.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Briefly summarise each PESTLE factor – government support, inflation, home service trends, tech tools, eco-friendly practices, and legal compliance.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Discuss use of Facebook, local ads, referral discounts, and partnerships with wedding planners. Highlight promotions and loyalty cards for repeat clients.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Describe your main client groups – professionals, parents, elderly clients. Emphasise your brand’s warm, friendly, and professional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Explain flexible hours and booking systems. Mention safety, hygiene, and focus on customer satisfaction.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Summarise start-up and monthly costs, with £600 positive cash flow. Highlight pricing balance between affordability and sustainability.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Mention eco-friendly, recyclable materials, refillable products, and legal compliance with insurance and HMRC registration.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Wrap up confidently – flexibility, quality, value. Mention growth plans through partnerships and social media. End with motto: 'Empowering clients to look and feel their best – wherever they are.'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Anisa’s Mobile Boutique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Professional Mobile Hairdressing Services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Presented by: Anisa Cull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Module: Enterprise and Entrepreneurship (LCLM4006)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Date: 27 October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Business Overview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Location: Bromsgrove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Salon-quality hairdressing in clients’ homes.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USP: Flexible, personal service for busy professionals, parents, elderly &amp; those with mobility issues.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Management &amp; Legal Structure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Owner: Anisa Cull (Sole Trader)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Responsible for operations, marketing, finance &amp; customer service.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Advantages: Full control, low costs.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Consideration: Personal liability.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Environmental Analysis (PESTLE)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Political: Start-up support.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Economic: Inflation but competitive pricing.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Social: Demand for convenience.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Technological: Online booking &amp; payments.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Environmental: Eco products.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Legal: Insurance &amp; HMRC registration.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Marketing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Social media: Facebook &amp; reviews.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Local ads: Flyers, business cards.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Referrals: Discounts for word-of-mouth.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Partnerships: Weddings, beauty services.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Promotions: Loyalty cards &amp; festive offers.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Target Market &amp; Branding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Clients: Professionals, parents, elderly.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Brand: Warm, friendly, professional.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Visuals: Eye-catching logo, branded tools, cleanliness.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Operations &amp; Service Delivery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Bookings: Phone or online.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Services: Haircuts, colour, styling.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Hours: Mon–Fri 9–5:30, Thu 9–9, Sat 9–4.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Focus: Professionalism, hygiene, satisfaction.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Financial Overview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Start-up costs: Tools, stock, insurance.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Monthly: Stock, travel, marketing.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Cash flow: £1,300 inflow, £700 outflow, £600 net profit.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Sustainability &amp; Compliance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Eco: Recyclable, refillable, low-waste.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Legal: Insurance, COSHH, HMRC.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Community: Local suppliers &amp; sustainable brands.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D4AF37"/>
                </a:solidFill>
              </a:defRPr>
            </a:pPr>
            <a: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2000">
                <a:solidFill>
                  <a:srgbClr val="228B22"/>
                </a:solidFill>
              </a:defRPr>
            </a:pPr>
            <a:r>
              <a:t>Strengths: Flexibility, quality, affordability.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Future: Partnerships, online growth.</a:t>
            </a:r>
          </a:p>
          <a:p>
            <a:pPr algn="l">
              <a:defRPr sz="2000">
                <a:solidFill>
                  <a:srgbClr val="228B22"/>
                </a:solidFill>
              </a:defRPr>
            </a:pPr>
            <a:r>
              <a:t>Message: 'Empowering clients to look and feel their best — wherever they are.'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