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7" Type="http://schemas.openxmlformats.org/officeDocument/2006/relationships/viewProps" Target="viewProps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2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Fairtrade’s contribution to sustainability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Lucy Harratt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69" y="3847251"/>
            <a:ext cx="2941473" cy="28694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they do to ensure they are contributing to sustainability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They are doing a number of projects to help sustain and enrich the environment 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They support and fund other organisations who are also doing projects to help sustain and enrich the environment </a:t>
            </a: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They are improving the lives of the workers and farmers living in poverty 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45397" y="103025"/>
            <a:ext cx="1767993" cy="1719221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GB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 algn="ctr">
              <a:buNone/>
            </a:pPr>
            <a:endParaRPr lang="en-GB" altLang="en-US" sz="4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  <a:p>
            <a:pPr marL="0" indent="0" algn="ctr">
              <a:buNone/>
            </a:pPr>
            <a:r>
              <a:rPr lang="en-GB" altLang="en-US" sz="48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Thank you for observing my presentation  </a:t>
            </a:r>
            <a:endParaRPr lang="en-GB" altLang="en-US" sz="480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433</Words>
  <Application>WPS Presentation</Application>
  <PresentationFormat>Widescreen</PresentationFormat>
  <Paragraphs>17</Paragraphs>
  <Slides>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</vt:i4>
      </vt:variant>
    </vt:vector>
  </HeadingPairs>
  <TitlesOfParts>
    <vt:vector size="14" baseType="lpstr">
      <vt:lpstr>Arial</vt:lpstr>
      <vt:lpstr>SimSun</vt:lpstr>
      <vt:lpstr>Wingdings</vt:lpstr>
      <vt:lpstr>Wingdings 3</vt:lpstr>
      <vt:lpstr>Arial</vt:lpstr>
      <vt:lpstr>Trebuchet MS</vt:lpstr>
      <vt:lpstr>Microsoft YaHei</vt:lpstr>
      <vt:lpstr>Arial Unicode MS</vt:lpstr>
      <vt:lpstr>Calibri</vt:lpstr>
      <vt:lpstr>Symbol</vt:lpstr>
      <vt:lpstr>Facet</vt:lpstr>
      <vt:lpstr>Fairtrade’s contribution to sustainability </vt:lpstr>
      <vt:lpstr>What do they do to ensure they are contributing to sustainability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Fairtrade’s contribution to sustainability</dc:title>
  <dc:creator>Lucy Harratt (1802191)</dc:creator>
  <cp:lastModifiedBy>Lucy</cp:lastModifiedBy>
  <cp:revision>4</cp:revision>
  <dcterms:created xsi:type="dcterms:W3CDTF">2019-12-02T11:23:00Z</dcterms:created>
  <dcterms:modified xsi:type="dcterms:W3CDTF">2019-12-06T16:17:33Z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2057-11.2.0.9070</vt:lpwstr>
  </property>
</Properties>
</file>