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  <Override PartName="/ppt/theme/theme2.xml" ContentType="application/vnd.openxmlformats-officedocument.theme+xml"/>
  <Override PartName="/ppt/media/image6.jpeg" ContentType="image/jpeg"/>
  <Override PartName="/ppt/media/image7.jpeg" ContentType="image/jpeg"/>
  <Override PartName="/ppt/media/image8.jpeg" ContentType="image/jpeg"/>
  <Override PartName="/ppt/media/image9.jpeg" ContentType="image/jpeg"/>
  <Override PartName="/ppt/media/image10.jpeg" ContentType="image/jpeg"/>
  <Override PartName="/ppt/media/image11.jpeg" ContentType="image/jpeg"/>
  <Override PartName="/ppt/media/image12.jpeg" ContentType="image/jpeg"/>
  <Override PartName="/ppt/media/image13.jpeg" ContentType="image/jpeg"/>
  <Override PartName="/ppt/media/image14.jpeg" ContentType="image/jpeg"/>
  <Override PartName="/ppt/media/image15.jpeg" ContentType="image/jpeg"/>
  <Override PartName="/ppt/media/image16.jpeg" ContentType="image/jpeg"/>
  <Override PartName="/ppt/media/image17.jpeg" ContentType="image/jpeg"/>
  <Override PartName="/ppt/media/image18.jpeg" ContentType="image/jpeg"/>
  <Override PartName="/ppt/media/image19.jpeg" ContentType="image/jpeg"/>
  <Override PartName="/ppt/media/image20.jpeg" ContentType="image/jpeg"/>
  <Override PartName="/ppt/media/image21.jpeg" ContentType="image/jpeg"/>
  <Override PartName="/ppt/media/image22.jpeg" ContentType="image/jpeg"/>
  <Override PartName="/ppt/media/image23.jpeg" ContentType="image/jpeg"/>
  <Override PartName="/ppt/media/image24.jpeg" ContentType="image/jpeg"/>
  <Override PartName="/ppt/media/image25.jpeg" ContentType="image/jpeg"/>
  <Override PartName="/ppt/media/image26.jpeg" ContentType="image/jpeg"/>
  <Override PartName="/ppt/media/image27.jpeg" ContentType="image/jpeg"/>
  <Override PartName="/ppt/media/image28.jpeg" ContentType="image/jpeg"/>
  <Override PartName="/ppt/media/image29.jpeg" ContentType="image/jpeg"/>
  <Override PartName="/ppt/media/image30.jpeg" ContentType="image/jpeg"/>
  <Override PartName="/ppt/media/image31.jpeg" ContentType="image/jpeg"/>
  <Override PartName="/ppt/media/image32.jpeg" ContentType="image/jpeg"/>
  <Override PartName="/ppt/media/image33.jpeg" ContentType="image/jpeg"/>
  <Override PartName="/ppt/media/image34.jpeg" ContentType="image/jpeg"/>
  <Override PartName="/ppt/media/image35.jpeg" ContentType="image/jpeg"/>
  <Override PartName="/ppt/media/image36.jpeg" ContentType="image/jpeg"/>
  <Override PartName="/ppt/media/image37.jpeg" ContentType="image/jpeg"/>
  <Override PartName="/ppt/media/image38.jpeg" ContentType="image/jpeg"/>
  <Override PartName="/ppt/media/image39.jpeg" ContentType="image/jpeg"/>
  <Override PartName="/ppt/media/image40.jpeg" ContentType="image/jpeg"/>
  <Override PartName="/ppt/media/image41.jpeg" ContentType="image/jpeg"/>
  <Override PartName="/ppt/media/image42.jpeg" ContentType="image/jpeg"/>
  <Override PartName="/ppt/media/image43.jpeg" ContentType="image/jpeg"/>
  <Override PartName="/ppt/media/image44.jpeg" ContentType="image/jpeg"/>
  <Override PartName="/ppt/media/image45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286" r:id="rId38"/>
    <p:sldId id="287" r:id="rId39"/>
    <p:sldId id="288" r:id="rId40"/>
    <p:sldId id="289" r:id="rId41"/>
    <p:sldId id="290" r:id="rId42"/>
    <p:sldId id="291" r:id="rId43"/>
    <p:sldId id="292" r:id="rId44"/>
    <p:sldId id="293" r:id="rId45"/>
    <p:sldId id="294" r:id="rId46"/>
    <p:sldId id="295" r:id="rId47"/>
    <p:sldId id="296" r:id="rId48"/>
    <p:sldId id="297" r:id="rId49"/>
    <p:sldId id="298" r:id="rId50"/>
    <p:sldId id="299" r:id="rId51"/>
    <p:sldId id="300" r:id="rId52"/>
    <p:sldId id="301" r:id="rId53"/>
    <p:sldId id="302" r:id="rId54"/>
    <p:sldId id="303" r:id="rId55"/>
    <p:sldId id="304" r:id="rId56"/>
    <p:sldId id="305" r:id="rId57"/>
    <p:sldId id="306" r:id="rId58"/>
    <p:sldId id="307" r:id="rId59"/>
    <p:sldId id="308" r:id="rId60"/>
    <p:sldId id="309" r:id="rId61"/>
    <p:sldId id="310" r:id="rId62"/>
    <p:sldId id="311" r:id="rId63"/>
    <p:sldId id="312" r:id="rId64"/>
    <p:sldId id="313" r:id="rId65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1EAF5"/>
          </a:solidFill>
        </a:fill>
      </a:tcStyle>
    </a:wholeTbl>
    <a:band2H>
      <a:tcTxStyle b="def" i="def"/>
      <a:tcStyle>
        <a:tcBdr/>
        <a:fill>
          <a:solidFill>
            <a:srgbClr val="F0F5FA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1EAF5"/>
          </a:solidFill>
        </a:fill>
      </a:tcStyle>
    </a:wholeTbl>
    <a:band2H>
      <a:tcTxStyle b="def" i="def"/>
      <a:tcStyle>
        <a:tcBdr/>
        <a:fill>
          <a:solidFill>
            <a:srgbClr val="F0F5FA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BDBDB"/>
          </a:solidFill>
        </a:fill>
      </a:tcStyle>
    </a:wholeTbl>
    <a:band2H>
      <a:tcTxStyle b="def" i="def"/>
      <a:tcStyle>
        <a:tcBdr/>
        <a:fill>
          <a:solidFill>
            <a:srgbClr val="EEEEEE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CCCD9"/>
          </a:solidFill>
        </a:fill>
      </a:tcStyle>
    </a:wholeTbl>
    <a:band2H>
      <a:tcTxStyle b="def" i="def"/>
      <a:tcStyle>
        <a:tcBdr/>
        <a:fill>
          <a:solidFill>
            <a:srgbClr val="E7E7ED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Relationship Id="rId35" Type="http://schemas.openxmlformats.org/officeDocument/2006/relationships/slide" Target="slides/slide28.xml"/><Relationship Id="rId36" Type="http://schemas.openxmlformats.org/officeDocument/2006/relationships/slide" Target="slides/slide29.xml"/><Relationship Id="rId37" Type="http://schemas.openxmlformats.org/officeDocument/2006/relationships/slide" Target="slides/slide30.xml"/><Relationship Id="rId38" Type="http://schemas.openxmlformats.org/officeDocument/2006/relationships/slide" Target="slides/slide31.xml"/><Relationship Id="rId39" Type="http://schemas.openxmlformats.org/officeDocument/2006/relationships/slide" Target="slides/slide32.xml"/><Relationship Id="rId40" Type="http://schemas.openxmlformats.org/officeDocument/2006/relationships/slide" Target="slides/slide33.xml"/><Relationship Id="rId41" Type="http://schemas.openxmlformats.org/officeDocument/2006/relationships/slide" Target="slides/slide34.xml"/><Relationship Id="rId42" Type="http://schemas.openxmlformats.org/officeDocument/2006/relationships/slide" Target="slides/slide35.xml"/><Relationship Id="rId43" Type="http://schemas.openxmlformats.org/officeDocument/2006/relationships/slide" Target="slides/slide36.xml"/><Relationship Id="rId44" Type="http://schemas.openxmlformats.org/officeDocument/2006/relationships/slide" Target="slides/slide37.xml"/><Relationship Id="rId45" Type="http://schemas.openxmlformats.org/officeDocument/2006/relationships/slide" Target="slides/slide38.xml"/><Relationship Id="rId46" Type="http://schemas.openxmlformats.org/officeDocument/2006/relationships/slide" Target="slides/slide39.xml"/><Relationship Id="rId47" Type="http://schemas.openxmlformats.org/officeDocument/2006/relationships/slide" Target="slides/slide40.xml"/><Relationship Id="rId48" Type="http://schemas.openxmlformats.org/officeDocument/2006/relationships/slide" Target="slides/slide41.xml"/><Relationship Id="rId49" Type="http://schemas.openxmlformats.org/officeDocument/2006/relationships/slide" Target="slides/slide42.xml"/><Relationship Id="rId50" Type="http://schemas.openxmlformats.org/officeDocument/2006/relationships/slide" Target="slides/slide43.xml"/><Relationship Id="rId51" Type="http://schemas.openxmlformats.org/officeDocument/2006/relationships/slide" Target="slides/slide44.xml"/><Relationship Id="rId52" Type="http://schemas.openxmlformats.org/officeDocument/2006/relationships/slide" Target="slides/slide45.xml"/><Relationship Id="rId53" Type="http://schemas.openxmlformats.org/officeDocument/2006/relationships/slide" Target="slides/slide46.xml"/><Relationship Id="rId54" Type="http://schemas.openxmlformats.org/officeDocument/2006/relationships/slide" Target="slides/slide47.xml"/><Relationship Id="rId55" Type="http://schemas.openxmlformats.org/officeDocument/2006/relationships/slide" Target="slides/slide48.xml"/><Relationship Id="rId56" Type="http://schemas.openxmlformats.org/officeDocument/2006/relationships/slide" Target="slides/slide49.xml"/><Relationship Id="rId57" Type="http://schemas.openxmlformats.org/officeDocument/2006/relationships/slide" Target="slides/slide50.xml"/><Relationship Id="rId58" Type="http://schemas.openxmlformats.org/officeDocument/2006/relationships/slide" Target="slides/slide51.xml"/><Relationship Id="rId59" Type="http://schemas.openxmlformats.org/officeDocument/2006/relationships/slide" Target="slides/slide52.xml"/><Relationship Id="rId60" Type="http://schemas.openxmlformats.org/officeDocument/2006/relationships/slide" Target="slides/slide53.xml"/><Relationship Id="rId61" Type="http://schemas.openxmlformats.org/officeDocument/2006/relationships/slide" Target="slides/slide54.xml"/><Relationship Id="rId62" Type="http://schemas.openxmlformats.org/officeDocument/2006/relationships/slide" Target="slides/slide55.xml"/><Relationship Id="rId63" Type="http://schemas.openxmlformats.org/officeDocument/2006/relationships/slide" Target="slides/slide56.xml"/><Relationship Id="rId64" Type="http://schemas.openxmlformats.org/officeDocument/2006/relationships/slide" Target="slides/slide57.xml"/><Relationship Id="rId65" Type="http://schemas.openxmlformats.org/officeDocument/2006/relationships/slide" Target="slides/slide58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1" name="Shape 141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412" name="Shape 1412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spcBef>
        <a:spcPts val="400"/>
      </a:spcBef>
      <a:defRPr sz="1200">
        <a:latin typeface="+mj-lt"/>
        <a:ea typeface="+mj-ea"/>
        <a:cs typeface="+mj-cs"/>
        <a:sym typeface="Calibri"/>
      </a:defRPr>
    </a:lvl1pPr>
    <a:lvl2pPr indent="228600" latinLnBrk="0">
      <a:spcBef>
        <a:spcPts val="400"/>
      </a:spcBef>
      <a:defRPr sz="1200">
        <a:latin typeface="+mj-lt"/>
        <a:ea typeface="+mj-ea"/>
        <a:cs typeface="+mj-cs"/>
        <a:sym typeface="Calibri"/>
      </a:defRPr>
    </a:lvl2pPr>
    <a:lvl3pPr indent="457200" latinLnBrk="0">
      <a:spcBef>
        <a:spcPts val="400"/>
      </a:spcBef>
      <a:defRPr sz="1200">
        <a:latin typeface="+mj-lt"/>
        <a:ea typeface="+mj-ea"/>
        <a:cs typeface="+mj-cs"/>
        <a:sym typeface="Calibri"/>
      </a:defRPr>
    </a:lvl3pPr>
    <a:lvl4pPr indent="685800" latinLnBrk="0">
      <a:spcBef>
        <a:spcPts val="400"/>
      </a:spcBef>
      <a:defRPr sz="1200">
        <a:latin typeface="+mj-lt"/>
        <a:ea typeface="+mj-ea"/>
        <a:cs typeface="+mj-cs"/>
        <a:sym typeface="Calibri"/>
      </a:defRPr>
    </a:lvl4pPr>
    <a:lvl5pPr indent="914400" latinLnBrk="0">
      <a:spcBef>
        <a:spcPts val="400"/>
      </a:spcBef>
      <a:defRPr sz="1200">
        <a:latin typeface="+mj-lt"/>
        <a:ea typeface="+mj-ea"/>
        <a:cs typeface="+mj-cs"/>
        <a:sym typeface="Calibri"/>
      </a:defRPr>
    </a:lvl5pPr>
    <a:lvl6pPr indent="1143000" latinLnBrk="0">
      <a:spcBef>
        <a:spcPts val="400"/>
      </a:spcBef>
      <a:defRPr sz="1200">
        <a:latin typeface="+mj-lt"/>
        <a:ea typeface="+mj-ea"/>
        <a:cs typeface="+mj-cs"/>
        <a:sym typeface="Calibri"/>
      </a:defRPr>
    </a:lvl6pPr>
    <a:lvl7pPr indent="1371600" latinLnBrk="0">
      <a:spcBef>
        <a:spcPts val="400"/>
      </a:spcBef>
      <a:defRPr sz="1200">
        <a:latin typeface="+mj-lt"/>
        <a:ea typeface="+mj-ea"/>
        <a:cs typeface="+mj-cs"/>
        <a:sym typeface="Calibri"/>
      </a:defRPr>
    </a:lvl7pPr>
    <a:lvl8pPr indent="1600200" latinLnBrk="0">
      <a:spcBef>
        <a:spcPts val="400"/>
      </a:spcBef>
      <a:defRPr sz="1200">
        <a:latin typeface="+mj-lt"/>
        <a:ea typeface="+mj-ea"/>
        <a:cs typeface="+mj-cs"/>
        <a:sym typeface="Calibri"/>
      </a:defRPr>
    </a:lvl8pPr>
    <a:lvl9pPr indent="1828800" latinLnBrk="0">
      <a:spcBef>
        <a:spcPts val="400"/>
      </a:spcBef>
      <a:defRPr sz="1200">
        <a:latin typeface="+mj-lt"/>
        <a:ea typeface="+mj-ea"/>
        <a:cs typeface="+mj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2.jpeg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2.jpeg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2.jpeg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2.jpeg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2.jpeg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2.jpeg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2.jpeg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2.jpeg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2.jpeg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5.png"/><Relationship Id="rId17" Type="http://schemas.openxmlformats.org/officeDocument/2006/relationships/image" Target="../media/image14.png"/><Relationship Id="rId18" Type="http://schemas.openxmlformats.org/officeDocument/2006/relationships/image" Target="../media/image13.png"/><Relationship Id="rId19" Type="http://schemas.openxmlformats.org/officeDocument/2006/relationships/image" Target="../media/image6.png"/><Relationship Id="rId20" Type="http://schemas.openxmlformats.org/officeDocument/2006/relationships/image" Target="../media/image7.png"/><Relationship Id="rId21" Type="http://schemas.openxmlformats.org/officeDocument/2006/relationships/image" Target="../media/image8.png"/><Relationship Id="rId22" Type="http://schemas.openxmlformats.org/officeDocument/2006/relationships/image" Target="../media/image9.png"/><Relationship Id="rId23" Type="http://schemas.openxmlformats.org/officeDocument/2006/relationships/image" Target="../media/image10.png"/><Relationship Id="rId24" Type="http://schemas.openxmlformats.org/officeDocument/2006/relationships/image" Target="../media/image11.png"/><Relationship Id="rId25" Type="http://schemas.openxmlformats.org/officeDocument/2006/relationships/image" Target="../media/image12.png"/></Relationships>
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5.png"/><Relationship Id="rId17" Type="http://schemas.openxmlformats.org/officeDocument/2006/relationships/image" Target="../media/image14.png"/><Relationship Id="rId18" Type="http://schemas.openxmlformats.org/officeDocument/2006/relationships/image" Target="../media/image13.png"/><Relationship Id="rId19" Type="http://schemas.openxmlformats.org/officeDocument/2006/relationships/image" Target="../media/image6.png"/><Relationship Id="rId20" Type="http://schemas.openxmlformats.org/officeDocument/2006/relationships/image" Target="../media/image7.png"/><Relationship Id="rId21" Type="http://schemas.openxmlformats.org/officeDocument/2006/relationships/image" Target="../media/image8.png"/><Relationship Id="rId22" Type="http://schemas.openxmlformats.org/officeDocument/2006/relationships/image" Target="../media/image9.png"/><Relationship Id="rId23" Type="http://schemas.openxmlformats.org/officeDocument/2006/relationships/image" Target="../media/image10.png"/><Relationship Id="rId24" Type="http://schemas.openxmlformats.org/officeDocument/2006/relationships/image" Target="../media/image11.png"/><Relationship Id="rId25" Type="http://schemas.openxmlformats.org/officeDocument/2006/relationships/image" Target="../media/image12.png"/></Relationships>
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5.png"/><Relationship Id="rId17" Type="http://schemas.openxmlformats.org/officeDocument/2006/relationships/image" Target="../media/image14.png"/><Relationship Id="rId18" Type="http://schemas.openxmlformats.org/officeDocument/2006/relationships/image" Target="../media/image13.png"/><Relationship Id="rId19" Type="http://schemas.openxmlformats.org/officeDocument/2006/relationships/image" Target="../media/image6.png"/><Relationship Id="rId20" Type="http://schemas.openxmlformats.org/officeDocument/2006/relationships/image" Target="../media/image7.png"/><Relationship Id="rId21" Type="http://schemas.openxmlformats.org/officeDocument/2006/relationships/image" Target="../media/image8.png"/><Relationship Id="rId22" Type="http://schemas.openxmlformats.org/officeDocument/2006/relationships/image" Target="../media/image9.png"/><Relationship Id="rId23" Type="http://schemas.openxmlformats.org/officeDocument/2006/relationships/image" Target="../media/image10.png"/><Relationship Id="rId24" Type="http://schemas.openxmlformats.org/officeDocument/2006/relationships/image" Target="../media/image11.png"/><Relationship Id="rId25" Type="http://schemas.openxmlformats.org/officeDocument/2006/relationships/image" Target="../media/image12.png"/></Relationships>
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5.png"/><Relationship Id="rId17" Type="http://schemas.openxmlformats.org/officeDocument/2006/relationships/image" Target="../media/image14.png"/><Relationship Id="rId18" Type="http://schemas.openxmlformats.org/officeDocument/2006/relationships/image" Target="../media/image13.png"/><Relationship Id="rId19" Type="http://schemas.openxmlformats.org/officeDocument/2006/relationships/image" Target="../media/image6.png"/><Relationship Id="rId20" Type="http://schemas.openxmlformats.org/officeDocument/2006/relationships/image" Target="../media/image7.png"/><Relationship Id="rId21" Type="http://schemas.openxmlformats.org/officeDocument/2006/relationships/image" Target="../media/image8.png"/><Relationship Id="rId22" Type="http://schemas.openxmlformats.org/officeDocument/2006/relationships/image" Target="../media/image9.png"/><Relationship Id="rId23" Type="http://schemas.openxmlformats.org/officeDocument/2006/relationships/image" Target="../media/image10.png"/><Relationship Id="rId24" Type="http://schemas.openxmlformats.org/officeDocument/2006/relationships/image" Target="../media/image11.png"/><Relationship Id="rId25" Type="http://schemas.openxmlformats.org/officeDocument/2006/relationships/image" Target="../media/image12.png"/></Relationships>
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5.png"/><Relationship Id="rId17" Type="http://schemas.openxmlformats.org/officeDocument/2006/relationships/image" Target="../media/image14.png"/><Relationship Id="rId18" Type="http://schemas.openxmlformats.org/officeDocument/2006/relationships/image" Target="../media/image13.png"/><Relationship Id="rId19" Type="http://schemas.openxmlformats.org/officeDocument/2006/relationships/image" Target="../media/image6.png"/><Relationship Id="rId20" Type="http://schemas.openxmlformats.org/officeDocument/2006/relationships/image" Target="../media/image7.png"/><Relationship Id="rId21" Type="http://schemas.openxmlformats.org/officeDocument/2006/relationships/image" Target="../media/image8.png"/><Relationship Id="rId22" Type="http://schemas.openxmlformats.org/officeDocument/2006/relationships/image" Target="../media/image9.png"/><Relationship Id="rId23" Type="http://schemas.openxmlformats.org/officeDocument/2006/relationships/image" Target="../media/image10.png"/><Relationship Id="rId24" Type="http://schemas.openxmlformats.org/officeDocument/2006/relationships/image" Target="../media/image11.png"/><Relationship Id="rId25" Type="http://schemas.openxmlformats.org/officeDocument/2006/relationships/image" Target="../media/image12.png"/></Relationships>
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5.png"/><Relationship Id="rId17" Type="http://schemas.openxmlformats.org/officeDocument/2006/relationships/image" Target="../media/image14.png"/><Relationship Id="rId18" Type="http://schemas.openxmlformats.org/officeDocument/2006/relationships/image" Target="../media/image13.png"/><Relationship Id="rId19" Type="http://schemas.openxmlformats.org/officeDocument/2006/relationships/image" Target="../media/image6.png"/><Relationship Id="rId20" Type="http://schemas.openxmlformats.org/officeDocument/2006/relationships/image" Target="../media/image7.png"/><Relationship Id="rId21" Type="http://schemas.openxmlformats.org/officeDocument/2006/relationships/image" Target="../media/image8.png"/><Relationship Id="rId22" Type="http://schemas.openxmlformats.org/officeDocument/2006/relationships/image" Target="../media/image9.png"/><Relationship Id="rId23" Type="http://schemas.openxmlformats.org/officeDocument/2006/relationships/image" Target="../media/image10.png"/><Relationship Id="rId24" Type="http://schemas.openxmlformats.org/officeDocument/2006/relationships/image" Target="../media/image11.png"/><Relationship Id="rId25" Type="http://schemas.openxmlformats.org/officeDocument/2006/relationships/image" Target="../media/image12.png"/></Relationships>
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5.png"/><Relationship Id="rId17" Type="http://schemas.openxmlformats.org/officeDocument/2006/relationships/image" Target="../media/image14.png"/><Relationship Id="rId18" Type="http://schemas.openxmlformats.org/officeDocument/2006/relationships/image" Target="../media/image13.png"/><Relationship Id="rId19" Type="http://schemas.openxmlformats.org/officeDocument/2006/relationships/image" Target="../media/image6.png"/><Relationship Id="rId20" Type="http://schemas.openxmlformats.org/officeDocument/2006/relationships/image" Target="../media/image7.png"/><Relationship Id="rId21" Type="http://schemas.openxmlformats.org/officeDocument/2006/relationships/image" Target="../media/image8.png"/><Relationship Id="rId22" Type="http://schemas.openxmlformats.org/officeDocument/2006/relationships/image" Target="../media/image9.png"/><Relationship Id="rId23" Type="http://schemas.openxmlformats.org/officeDocument/2006/relationships/image" Target="../media/image10.png"/><Relationship Id="rId24" Type="http://schemas.openxmlformats.org/officeDocument/2006/relationships/image" Target="../media/image11.png"/><Relationship Id="rId25" Type="http://schemas.openxmlformats.org/officeDocument/2006/relationships/image" Target="../media/image12.png"/></Relationships>
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5.png"/><Relationship Id="rId17" Type="http://schemas.openxmlformats.org/officeDocument/2006/relationships/image" Target="../media/image14.png"/><Relationship Id="rId18" Type="http://schemas.openxmlformats.org/officeDocument/2006/relationships/image" Target="../media/image13.png"/><Relationship Id="rId19" Type="http://schemas.openxmlformats.org/officeDocument/2006/relationships/image" Target="../media/image6.png"/><Relationship Id="rId20" Type="http://schemas.openxmlformats.org/officeDocument/2006/relationships/image" Target="../media/image7.png"/><Relationship Id="rId21" Type="http://schemas.openxmlformats.org/officeDocument/2006/relationships/image" Target="../media/image8.png"/><Relationship Id="rId22" Type="http://schemas.openxmlformats.org/officeDocument/2006/relationships/image" Target="../media/image9.png"/><Relationship Id="rId23" Type="http://schemas.openxmlformats.org/officeDocument/2006/relationships/image" Target="../media/image10.png"/><Relationship Id="rId24" Type="http://schemas.openxmlformats.org/officeDocument/2006/relationships/image" Target="../media/image11.png"/><Relationship Id="rId25" Type="http://schemas.openxmlformats.org/officeDocument/2006/relationships/image" Target="../media/image12.png"/></Relationships>
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5.png"/><Relationship Id="rId17" Type="http://schemas.openxmlformats.org/officeDocument/2006/relationships/image" Target="../media/image14.png"/><Relationship Id="rId18" Type="http://schemas.openxmlformats.org/officeDocument/2006/relationships/image" Target="../media/image13.png"/><Relationship Id="rId19" Type="http://schemas.openxmlformats.org/officeDocument/2006/relationships/image" Target="../media/image6.png"/><Relationship Id="rId20" Type="http://schemas.openxmlformats.org/officeDocument/2006/relationships/image" Target="../media/image7.png"/><Relationship Id="rId21" Type="http://schemas.openxmlformats.org/officeDocument/2006/relationships/image" Target="../media/image8.png"/><Relationship Id="rId22" Type="http://schemas.openxmlformats.org/officeDocument/2006/relationships/image" Target="../media/image9.png"/><Relationship Id="rId23" Type="http://schemas.openxmlformats.org/officeDocument/2006/relationships/image" Target="../media/image10.png"/><Relationship Id="rId24" Type="http://schemas.openxmlformats.org/officeDocument/2006/relationships/image" Target="../media/image11.png"/><Relationship Id="rId25" Type="http://schemas.openxmlformats.org/officeDocument/2006/relationships/image" Target="../media/image12.png"/></Relationships>
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7.png"/><Relationship Id="rId17" Type="http://schemas.openxmlformats.org/officeDocument/2006/relationships/image" Target="../media/image8.png"/><Relationship Id="rId18" Type="http://schemas.openxmlformats.org/officeDocument/2006/relationships/image" Target="../media/image10.png"/><Relationship Id="rId19" Type="http://schemas.openxmlformats.org/officeDocument/2006/relationships/image" Target="../media/image12.png"/></Relationships>
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7.png"/><Relationship Id="rId17" Type="http://schemas.openxmlformats.org/officeDocument/2006/relationships/image" Target="../media/image8.png"/><Relationship Id="rId18" Type="http://schemas.openxmlformats.org/officeDocument/2006/relationships/image" Target="../media/image10.png"/><Relationship Id="rId19" Type="http://schemas.openxmlformats.org/officeDocument/2006/relationships/image" Target="../media/image12.png"/></Relationships>
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7.png"/><Relationship Id="rId17" Type="http://schemas.openxmlformats.org/officeDocument/2006/relationships/image" Target="../media/image8.png"/><Relationship Id="rId18" Type="http://schemas.openxmlformats.org/officeDocument/2006/relationships/image" Target="../media/image10.png"/><Relationship Id="rId19" Type="http://schemas.openxmlformats.org/officeDocument/2006/relationships/image" Target="../media/image12.png"/></Relationships>
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7.png"/><Relationship Id="rId17" Type="http://schemas.openxmlformats.org/officeDocument/2006/relationships/image" Target="../media/image8.png"/><Relationship Id="rId18" Type="http://schemas.openxmlformats.org/officeDocument/2006/relationships/image" Target="../media/image10.png"/><Relationship Id="rId19" Type="http://schemas.openxmlformats.org/officeDocument/2006/relationships/image" Target="../media/image12.png"/></Relationships>
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7.png"/><Relationship Id="rId17" Type="http://schemas.openxmlformats.org/officeDocument/2006/relationships/image" Target="../media/image8.png"/><Relationship Id="rId18" Type="http://schemas.openxmlformats.org/officeDocument/2006/relationships/image" Target="../media/image10.png"/><Relationship Id="rId19" Type="http://schemas.openxmlformats.org/officeDocument/2006/relationships/image" Target="../media/image12.png"/></Relationships>
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7.png"/><Relationship Id="rId17" Type="http://schemas.openxmlformats.org/officeDocument/2006/relationships/image" Target="../media/image8.png"/><Relationship Id="rId18" Type="http://schemas.openxmlformats.org/officeDocument/2006/relationships/image" Target="../media/image10.png"/><Relationship Id="rId19" Type="http://schemas.openxmlformats.org/officeDocument/2006/relationships/image" Target="../media/image12.png"/></Relationships>
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7.png"/><Relationship Id="rId17" Type="http://schemas.openxmlformats.org/officeDocument/2006/relationships/image" Target="../media/image8.png"/><Relationship Id="rId18" Type="http://schemas.openxmlformats.org/officeDocument/2006/relationships/image" Target="../media/image10.png"/><Relationship Id="rId19" Type="http://schemas.openxmlformats.org/officeDocument/2006/relationships/image" Target="../media/image12.png"/></Relationships>
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7.png"/><Relationship Id="rId17" Type="http://schemas.openxmlformats.org/officeDocument/2006/relationships/image" Target="../media/image8.png"/><Relationship Id="rId18" Type="http://schemas.openxmlformats.org/officeDocument/2006/relationships/image" Target="../media/image10.png"/><Relationship Id="rId19" Type="http://schemas.openxmlformats.org/officeDocument/2006/relationships/image" Target="../media/image12.png"/></Relationships>
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7.png"/><Relationship Id="rId17" Type="http://schemas.openxmlformats.org/officeDocument/2006/relationships/image" Target="../media/image8.png"/><Relationship Id="rId18" Type="http://schemas.openxmlformats.org/officeDocument/2006/relationships/image" Target="../media/image10.png"/><Relationship Id="rId19" Type="http://schemas.openxmlformats.org/officeDocument/2006/relationships/image" Target="../media/image12.png"/></Relationships>
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标题文本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标题文本</a:t>
            </a:r>
          </a:p>
        </p:txBody>
      </p:sp>
      <p:sp>
        <p:nvSpPr>
          <p:cNvPr id="23" name="正文级别 1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/>
          <a:lstStyle>
            <a:lvl1pPr marL="0" indent="0" algn="ctr">
              <a:spcBef>
                <a:spcPts val="500"/>
              </a:spcBef>
              <a:buSzTx/>
              <a:buNone/>
              <a:defRPr sz="2400"/>
            </a:lvl1pPr>
            <a:lvl2pPr marL="0" indent="0" algn="ctr">
              <a:spcBef>
                <a:spcPts val="500"/>
              </a:spcBef>
              <a:buSzTx/>
              <a:buNone/>
              <a:defRPr sz="2400"/>
            </a:lvl2pPr>
            <a:lvl3pPr marL="0" indent="0" algn="ctr">
              <a:spcBef>
                <a:spcPts val="500"/>
              </a:spcBef>
              <a:buSzTx/>
              <a:buNone/>
              <a:defRPr sz="2400"/>
            </a:lvl3pPr>
            <a:lvl4pPr marL="0" indent="0" algn="ctr">
              <a:spcBef>
                <a:spcPts val="500"/>
              </a:spcBef>
              <a:buSzTx/>
              <a:buNone/>
              <a:defRPr sz="2400"/>
            </a:lvl4pPr>
            <a:lvl5pPr marL="0" indent="0" algn="ctr">
              <a:spcBef>
                <a:spcPts val="500"/>
              </a:spcBef>
              <a:buSzTx/>
              <a:buNone/>
              <a:defRPr sz="24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24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标题文本</a:t>
            </a:r>
          </a:p>
        </p:txBody>
      </p:sp>
      <p:sp>
        <p:nvSpPr>
          <p:cNvPr id="32" name="正文级别 1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33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标题文本"/>
          <p:cNvSpPr txBox="1"/>
          <p:nvPr>
            <p:ph type="title"/>
          </p:nvPr>
        </p:nvSpPr>
        <p:spPr>
          <a:xfrm>
            <a:off x="831850" y="1709739"/>
            <a:ext cx="10515601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标题文本</a:t>
            </a:r>
          </a:p>
        </p:txBody>
      </p:sp>
      <p:sp>
        <p:nvSpPr>
          <p:cNvPr id="41" name="正文级别 1…"/>
          <p:cNvSpPr txBox="1"/>
          <p:nvPr>
            <p:ph type="body" sz="quarter" idx="1"/>
          </p:nvPr>
        </p:nvSpPr>
        <p:spPr>
          <a:xfrm>
            <a:off x="831850" y="4589464"/>
            <a:ext cx="10515601" cy="150018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500"/>
              </a:spcBef>
              <a:buSzTx/>
              <a:buNone/>
              <a:defRPr sz="2400"/>
            </a:lvl1pPr>
            <a:lvl2pPr marL="0" indent="0">
              <a:spcBef>
                <a:spcPts val="500"/>
              </a:spcBef>
              <a:buSzTx/>
              <a:buNone/>
              <a:defRPr sz="2400"/>
            </a:lvl2pPr>
            <a:lvl3pPr marL="0" indent="0">
              <a:spcBef>
                <a:spcPts val="500"/>
              </a:spcBef>
              <a:buSzTx/>
              <a:buNone/>
              <a:defRPr sz="2400"/>
            </a:lvl3pPr>
            <a:lvl4pPr marL="0" indent="0">
              <a:spcBef>
                <a:spcPts val="500"/>
              </a:spcBef>
              <a:buSzTx/>
              <a:buNone/>
              <a:defRPr sz="2400"/>
            </a:lvl4pPr>
            <a:lvl5pPr marL="0" indent="0">
              <a:spcBef>
                <a:spcPts val="500"/>
              </a:spcBef>
              <a:buSzTx/>
              <a:buNone/>
              <a:defRPr sz="24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42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标题文本</a:t>
            </a:r>
          </a:p>
        </p:txBody>
      </p:sp>
      <p:sp>
        <p:nvSpPr>
          <p:cNvPr id="50" name="正文级别 1…"/>
          <p:cNvSpPr txBox="1"/>
          <p:nvPr>
            <p:ph type="body" sz="half" idx="1"/>
          </p:nvPr>
        </p:nvSpPr>
        <p:spPr>
          <a:xfrm>
            <a:off x="609600" y="1600200"/>
            <a:ext cx="5384800" cy="4525965"/>
          </a:xfrm>
          <a:prstGeom prst="rect">
            <a:avLst/>
          </a:prstGeom>
        </p:spPr>
        <p:txBody>
          <a:bodyPr/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51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标题文本"/>
          <p:cNvSpPr txBox="1"/>
          <p:nvPr>
            <p:ph type="title"/>
          </p:nvPr>
        </p:nvSpPr>
        <p:spPr>
          <a:xfrm>
            <a:off x="840317" y="365125"/>
            <a:ext cx="10515601" cy="1325564"/>
          </a:xfrm>
          <a:prstGeom prst="rect">
            <a:avLst/>
          </a:prstGeom>
        </p:spPr>
        <p:txBody>
          <a:bodyPr/>
          <a:lstStyle/>
          <a:p>
            <a:pPr/>
            <a:r>
              <a:t>标题文本</a:t>
            </a:r>
          </a:p>
        </p:txBody>
      </p:sp>
      <p:sp>
        <p:nvSpPr>
          <p:cNvPr id="59" name="正文级别 1…"/>
          <p:cNvSpPr txBox="1"/>
          <p:nvPr>
            <p:ph type="body" sz="quarter" idx="1"/>
          </p:nvPr>
        </p:nvSpPr>
        <p:spPr>
          <a:xfrm>
            <a:off x="840317" y="1681163"/>
            <a:ext cx="5158319" cy="823914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500"/>
              </a:spcBef>
              <a:buSzTx/>
              <a:buNone/>
              <a:defRPr b="1" sz="2400"/>
            </a:lvl1pPr>
            <a:lvl2pPr marL="0" indent="0">
              <a:spcBef>
                <a:spcPts val="500"/>
              </a:spcBef>
              <a:buSzTx/>
              <a:buNone/>
              <a:defRPr b="1" sz="2400"/>
            </a:lvl2pPr>
            <a:lvl3pPr marL="0" indent="0">
              <a:spcBef>
                <a:spcPts val="500"/>
              </a:spcBef>
              <a:buSzTx/>
              <a:buNone/>
              <a:defRPr b="1" sz="2400"/>
            </a:lvl3pPr>
            <a:lvl4pPr marL="0" indent="0">
              <a:spcBef>
                <a:spcPts val="500"/>
              </a:spcBef>
              <a:buSzTx/>
              <a:buNone/>
              <a:defRPr b="1" sz="2400"/>
            </a:lvl4pPr>
            <a:lvl5pPr marL="0" indent="0">
              <a:spcBef>
                <a:spcPts val="500"/>
              </a:spcBef>
              <a:buSzTx/>
              <a:buNone/>
              <a:defRPr b="1" sz="24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60" name="文本占位符 4"/>
          <p:cNvSpPr/>
          <p:nvPr>
            <p:ph type="body" sz="quarter" idx="21"/>
          </p:nvPr>
        </p:nvSpPr>
        <p:spPr>
          <a:xfrm>
            <a:off x="6172200" y="1681163"/>
            <a:ext cx="5183717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61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标题文本</a:t>
            </a:r>
          </a:p>
        </p:txBody>
      </p:sp>
      <p:sp>
        <p:nvSpPr>
          <p:cNvPr id="69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标题文本</a:t>
            </a:r>
          </a:p>
        </p:txBody>
      </p:sp>
      <p:sp>
        <p:nvSpPr>
          <p:cNvPr id="84" name="正文级别 1…"/>
          <p:cNvSpPr txBox="1"/>
          <p:nvPr>
            <p:ph type="body" sz="half" idx="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/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85" name="文本占位符 3"/>
          <p:cNvSpPr/>
          <p:nvPr>
            <p:ph type="body" sz="quarter" idx="2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86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标题文本</a:t>
            </a:r>
          </a:p>
        </p:txBody>
      </p:sp>
      <p:sp>
        <p:nvSpPr>
          <p:cNvPr id="94" name="图片占位符 2"/>
          <p:cNvSpPr/>
          <p:nvPr>
            <p:ph type="pic" sz="half" idx="2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5" name="正文级别 1…"/>
          <p:cNvSpPr txBox="1"/>
          <p:nvPr>
            <p:ph type="body" sz="quarter" idx="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300"/>
              </a:spcBef>
              <a:buSzTx/>
              <a:buNone/>
              <a:defRPr sz="1600"/>
            </a:lvl1pPr>
            <a:lvl2pPr marL="0" indent="0">
              <a:spcBef>
                <a:spcPts val="300"/>
              </a:spcBef>
              <a:buSzTx/>
              <a:buNone/>
              <a:defRPr sz="1600"/>
            </a:lvl2pPr>
            <a:lvl3pPr marL="0" indent="0">
              <a:spcBef>
                <a:spcPts val="300"/>
              </a:spcBef>
              <a:buSzTx/>
              <a:buNone/>
              <a:defRPr sz="1600"/>
            </a:lvl3pPr>
            <a:lvl4pPr marL="0" indent="0">
              <a:spcBef>
                <a:spcPts val="300"/>
              </a:spcBef>
              <a:buSzTx/>
              <a:buNone/>
              <a:defRPr sz="1600"/>
            </a:lvl4pPr>
            <a:lvl5pPr marL="0" indent="0">
              <a:spcBef>
                <a:spcPts val="300"/>
              </a:spcBef>
              <a:buSzTx/>
              <a:buNone/>
              <a:defRPr sz="16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96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组合 6"/>
          <p:cNvGrpSpPr/>
          <p:nvPr/>
        </p:nvGrpSpPr>
        <p:grpSpPr>
          <a:xfrm>
            <a:off x="-212726" y="-28575"/>
            <a:ext cx="12501567" cy="6964365"/>
            <a:chOff x="0" y="0"/>
            <a:chExt cx="12501565" cy="6964364"/>
          </a:xfrm>
        </p:grpSpPr>
        <p:pic>
          <p:nvPicPr>
            <p:cNvPr id="103" name="图片 7" descr="图片 7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-1" y="0"/>
              <a:ext cx="12501565" cy="69643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04" name="图片 8" descr="图片 8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6409537" y="43539"/>
              <a:ext cx="6092029" cy="5076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05" name="图片 9" descr="图片 9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5630" y="176564"/>
              <a:ext cx="553649" cy="158658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07" name="图片 5" descr="图片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9713" y="1876425"/>
            <a:ext cx="730252" cy="609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8" name="图片 10" descr="图片 10"/>
          <p:cNvPicPr>
            <a:picLocks noChangeAspect="1"/>
          </p:cNvPicPr>
          <p:nvPr/>
        </p:nvPicPr>
        <p:blipFill>
          <a:blip r:embed="rId5">
            <a:extLst/>
          </a:blip>
          <a:srcRect l="0" t="12482" r="0" b="0"/>
          <a:stretch>
            <a:fillRect/>
          </a:stretch>
        </p:blipFill>
        <p:spPr>
          <a:xfrm>
            <a:off x="7561263" y="4037012"/>
            <a:ext cx="1327152" cy="795339"/>
          </a:xfrm>
          <a:prstGeom prst="rect">
            <a:avLst/>
          </a:prstGeom>
          <a:ln w="12700">
            <a:miter lim="400000"/>
          </a:ln>
        </p:spPr>
      </p:pic>
      <p:pic>
        <p:nvPicPr>
          <p:cNvPr id="109" name="图片 11" descr="图片 11"/>
          <p:cNvPicPr>
            <a:picLocks noChangeAspect="1"/>
          </p:cNvPicPr>
          <p:nvPr/>
        </p:nvPicPr>
        <p:blipFill>
          <a:blip r:embed="rId5">
            <a:extLst/>
          </a:blip>
          <a:srcRect l="0" t="12481" r="2" b="0"/>
          <a:stretch>
            <a:fillRect/>
          </a:stretch>
        </p:blipFill>
        <p:spPr>
          <a:xfrm>
            <a:off x="7652901" y="4037183"/>
            <a:ext cx="1325961" cy="7948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3" y="0"/>
                </a:moveTo>
                <a:cubicBezTo>
                  <a:pt x="4838" y="0"/>
                  <a:pt x="0" y="4832"/>
                  <a:pt x="0" y="10795"/>
                </a:cubicBezTo>
                <a:cubicBezTo>
                  <a:pt x="0" y="16757"/>
                  <a:pt x="4838" y="21600"/>
                  <a:pt x="10803" y="21600"/>
                </a:cubicBezTo>
                <a:cubicBezTo>
                  <a:pt x="16768" y="21600"/>
                  <a:pt x="21600" y="16757"/>
                  <a:pt x="21600" y="10795"/>
                </a:cubicBezTo>
                <a:cubicBezTo>
                  <a:pt x="21600" y="4832"/>
                  <a:pt x="16768" y="0"/>
                  <a:pt x="1080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110" name="图片 12" descr="图片 12"/>
          <p:cNvPicPr>
            <a:picLocks noChangeAspect="1"/>
          </p:cNvPicPr>
          <p:nvPr/>
        </p:nvPicPr>
        <p:blipFill>
          <a:blip r:embed="rId5">
            <a:extLst/>
          </a:blip>
          <a:srcRect l="0" t="0" r="0" b="0"/>
          <a:stretch>
            <a:fillRect/>
          </a:stretch>
        </p:blipFill>
        <p:spPr>
          <a:xfrm>
            <a:off x="7575353" y="3966231"/>
            <a:ext cx="1282701" cy="7905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111" name="图片 16" descr="图片 1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21432140">
            <a:off x="2855913" y="3957637"/>
            <a:ext cx="5245102" cy="247650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114" name="Picture 4"/>
          <p:cNvGrpSpPr/>
          <p:nvPr/>
        </p:nvGrpSpPr>
        <p:grpSpPr>
          <a:xfrm>
            <a:off x="3535259" y="2092905"/>
            <a:ext cx="1092408" cy="843392"/>
            <a:chOff x="0" y="0"/>
            <a:chExt cx="1092407" cy="843391"/>
          </a:xfrm>
        </p:grpSpPr>
        <p:sp>
          <p:nvSpPr>
            <p:cNvPr id="112" name="矩形"/>
            <p:cNvSpPr/>
            <p:nvPr/>
          </p:nvSpPr>
          <p:spPr>
            <a:xfrm rot="4001915">
              <a:off x="296964" y="-65669"/>
              <a:ext cx="498478" cy="97472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113" name="image6.tif" descr="image6.tif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6615" t="6876" r="6429" b="5899"/>
            <a:stretch>
              <a:fillRect/>
            </a:stretch>
          </p:blipFill>
          <p:spPr>
            <a:xfrm rot="4001915">
              <a:off x="296964" y="-65669"/>
              <a:ext cx="498478" cy="97472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15" name="图片 14" descr="图片 14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83087" y="3751262"/>
            <a:ext cx="1030289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116" name="图片 5" descr="图片 5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64175" y="2141538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17" name="图片 1" descr="图片 1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18738" y="2486025"/>
            <a:ext cx="1841502" cy="2622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8" name="Picture 5" descr="Picture 5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660000">
            <a:off x="9293225" y="3551237"/>
            <a:ext cx="620713" cy="4635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19" name="图片 11" descr="图片 1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173765">
            <a:off x="8647113" y="4306887"/>
            <a:ext cx="2489202" cy="1644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20" name="图片 4" descr="图片 4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3987800" y="1876425"/>
            <a:ext cx="1689100" cy="1227138"/>
          </a:xfrm>
          <a:prstGeom prst="rect">
            <a:avLst/>
          </a:prstGeom>
          <a:ln w="12700">
            <a:miter lim="400000"/>
          </a:ln>
        </p:spPr>
      </p:pic>
      <p:pic>
        <p:nvPicPr>
          <p:cNvPr id="121" name="图片 21" descr="图片 21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088" y="1622425"/>
            <a:ext cx="2568576" cy="2422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122" name="图片 22" descr="图片 2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19400" y="3061706"/>
            <a:ext cx="1417638" cy="822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23" name="图片 23" descr="图片 2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44950" y="3062288"/>
            <a:ext cx="1362075" cy="838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124" name="图片 24" descr="图片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00662" y="3503612"/>
            <a:ext cx="1252539" cy="83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125" name="图片 25" descr="图片 2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442075" y="3919537"/>
            <a:ext cx="1338263" cy="8953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26" name="图片 1" descr="图片 1"/>
          <p:cNvPicPr>
            <a:picLocks noChangeAspect="1"/>
          </p:cNvPicPr>
          <p:nvPr/>
        </p:nvPicPr>
        <p:blipFill>
          <a:blip r:embed="rId15">
            <a:extLst/>
          </a:blip>
          <a:srcRect l="3503" t="8031" r="7833" b="28462"/>
          <a:stretch>
            <a:fillRect/>
          </a:stretch>
        </p:blipFill>
        <p:spPr>
          <a:xfrm>
            <a:off x="6534150" y="4602162"/>
            <a:ext cx="796927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127" name="Picture 8" descr="Picture 8"/>
          <p:cNvPicPr>
            <a:picLocks noChangeAspect="1"/>
          </p:cNvPicPr>
          <p:nvPr/>
        </p:nvPicPr>
        <p:blipFill>
          <a:blip r:embed="rId16">
            <a:extLst/>
          </a:blip>
          <a:srcRect l="67061" t="3458" r="1025" b="68901"/>
          <a:stretch>
            <a:fillRect/>
          </a:stretch>
        </p:blipFill>
        <p:spPr>
          <a:xfrm>
            <a:off x="7123113" y="3708399"/>
            <a:ext cx="2538414" cy="1306514"/>
          </a:xfrm>
          <a:prstGeom prst="rect">
            <a:avLst/>
          </a:prstGeom>
          <a:ln w="12700">
            <a:miter lim="400000"/>
          </a:ln>
        </p:spPr>
      </p:pic>
      <p:pic>
        <p:nvPicPr>
          <p:cNvPr id="128" name="图片 28" descr="图片 28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9859963" y="3152775"/>
            <a:ext cx="458789" cy="590550"/>
          </a:xfrm>
          <a:prstGeom prst="rect">
            <a:avLst/>
          </a:prstGeom>
          <a:ln w="12700">
            <a:miter lim="400000"/>
          </a:ln>
        </p:spPr>
      </p:pic>
      <p:sp>
        <p:nvSpPr>
          <p:cNvPr id="129" name="梯形 29"/>
          <p:cNvSpPr/>
          <p:nvPr/>
        </p:nvSpPr>
        <p:spPr>
          <a:xfrm rot="12584178">
            <a:off x="2149475" y="2768600"/>
            <a:ext cx="852488" cy="1444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366" y="0"/>
                </a:lnTo>
                <a:lnTo>
                  <a:pt x="19234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38303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30" name="标题文本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>
              <a:lnSpc>
                <a:spcPct val="90000"/>
              </a:lnSpc>
              <a:defRPr sz="60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1" name="正文级别 1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1pPr>
            <a:lvl2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2pPr>
            <a:lvl3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3pPr>
            <a:lvl4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4pPr>
            <a:lvl5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2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2" name="组合 6"/>
          <p:cNvGrpSpPr/>
          <p:nvPr/>
        </p:nvGrpSpPr>
        <p:grpSpPr>
          <a:xfrm>
            <a:off x="-212726" y="-28575"/>
            <a:ext cx="12501567" cy="6964365"/>
            <a:chOff x="0" y="0"/>
            <a:chExt cx="12501565" cy="6964364"/>
          </a:xfrm>
        </p:grpSpPr>
        <p:pic>
          <p:nvPicPr>
            <p:cNvPr id="139" name="图片 7" descr="图片 7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-1" y="0"/>
              <a:ext cx="12501565" cy="69643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40" name="图片 8" descr="图片 8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6409537" y="43539"/>
              <a:ext cx="6092029" cy="5076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41" name="图片 9" descr="图片 9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5630" y="176564"/>
              <a:ext cx="553649" cy="158658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43" name="图片 5" descr="图片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9713" y="1876425"/>
            <a:ext cx="730252" cy="609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4" name="图片 10" descr="图片 10"/>
          <p:cNvPicPr>
            <a:picLocks noChangeAspect="1"/>
          </p:cNvPicPr>
          <p:nvPr/>
        </p:nvPicPr>
        <p:blipFill>
          <a:blip r:embed="rId5">
            <a:extLst/>
          </a:blip>
          <a:srcRect l="0" t="12482" r="0" b="0"/>
          <a:stretch>
            <a:fillRect/>
          </a:stretch>
        </p:blipFill>
        <p:spPr>
          <a:xfrm>
            <a:off x="7561263" y="4037012"/>
            <a:ext cx="1327152" cy="795339"/>
          </a:xfrm>
          <a:prstGeom prst="rect">
            <a:avLst/>
          </a:prstGeom>
          <a:ln w="12700">
            <a:miter lim="400000"/>
          </a:ln>
        </p:spPr>
      </p:pic>
      <p:pic>
        <p:nvPicPr>
          <p:cNvPr id="145" name="图片 11" descr="图片 11"/>
          <p:cNvPicPr>
            <a:picLocks noChangeAspect="1"/>
          </p:cNvPicPr>
          <p:nvPr/>
        </p:nvPicPr>
        <p:blipFill>
          <a:blip r:embed="rId5">
            <a:extLst/>
          </a:blip>
          <a:srcRect l="0" t="12481" r="2" b="0"/>
          <a:stretch>
            <a:fillRect/>
          </a:stretch>
        </p:blipFill>
        <p:spPr>
          <a:xfrm>
            <a:off x="7652901" y="4037183"/>
            <a:ext cx="1325961" cy="7948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3" y="0"/>
                </a:moveTo>
                <a:cubicBezTo>
                  <a:pt x="4838" y="0"/>
                  <a:pt x="0" y="4832"/>
                  <a:pt x="0" y="10795"/>
                </a:cubicBezTo>
                <a:cubicBezTo>
                  <a:pt x="0" y="16757"/>
                  <a:pt x="4838" y="21600"/>
                  <a:pt x="10803" y="21600"/>
                </a:cubicBezTo>
                <a:cubicBezTo>
                  <a:pt x="16768" y="21600"/>
                  <a:pt x="21600" y="16757"/>
                  <a:pt x="21600" y="10795"/>
                </a:cubicBezTo>
                <a:cubicBezTo>
                  <a:pt x="21600" y="4832"/>
                  <a:pt x="16768" y="0"/>
                  <a:pt x="1080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146" name="图片 12" descr="图片 12"/>
          <p:cNvPicPr>
            <a:picLocks noChangeAspect="1"/>
          </p:cNvPicPr>
          <p:nvPr/>
        </p:nvPicPr>
        <p:blipFill>
          <a:blip r:embed="rId5">
            <a:extLst/>
          </a:blip>
          <a:srcRect l="0" t="0" r="0" b="0"/>
          <a:stretch>
            <a:fillRect/>
          </a:stretch>
        </p:blipFill>
        <p:spPr>
          <a:xfrm>
            <a:off x="7575353" y="3966231"/>
            <a:ext cx="1282701" cy="7905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147" name="图片 16" descr="图片 1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21432140">
            <a:off x="2855913" y="3957637"/>
            <a:ext cx="5245102" cy="247650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150" name="Picture 4"/>
          <p:cNvGrpSpPr/>
          <p:nvPr/>
        </p:nvGrpSpPr>
        <p:grpSpPr>
          <a:xfrm>
            <a:off x="3535259" y="2092905"/>
            <a:ext cx="1092408" cy="843392"/>
            <a:chOff x="0" y="0"/>
            <a:chExt cx="1092407" cy="843391"/>
          </a:xfrm>
        </p:grpSpPr>
        <p:sp>
          <p:nvSpPr>
            <p:cNvPr id="148" name="矩形"/>
            <p:cNvSpPr/>
            <p:nvPr/>
          </p:nvSpPr>
          <p:spPr>
            <a:xfrm rot="4001915">
              <a:off x="296964" y="-65669"/>
              <a:ext cx="498478" cy="97472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149" name="image6.tif" descr="image6.tif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6615" t="6876" r="6429" b="5899"/>
            <a:stretch>
              <a:fillRect/>
            </a:stretch>
          </p:blipFill>
          <p:spPr>
            <a:xfrm rot="4001915">
              <a:off x="296964" y="-65669"/>
              <a:ext cx="498478" cy="97472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51" name="图片 14" descr="图片 14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83087" y="3751262"/>
            <a:ext cx="1030289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152" name="图片 5" descr="图片 5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64175" y="2141538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53" name="图片 1" descr="图片 1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18738" y="2486025"/>
            <a:ext cx="1841502" cy="2622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4" name="Picture 5" descr="Picture 5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660000">
            <a:off x="9293225" y="3551237"/>
            <a:ext cx="620713" cy="4635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55" name="图片 11" descr="图片 1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173765">
            <a:off x="8647113" y="4306887"/>
            <a:ext cx="2489202" cy="1644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56" name="图片 4" descr="图片 4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3987800" y="1876425"/>
            <a:ext cx="1689100" cy="1227138"/>
          </a:xfrm>
          <a:prstGeom prst="rect">
            <a:avLst/>
          </a:prstGeom>
          <a:ln w="12700">
            <a:miter lim="400000"/>
          </a:ln>
        </p:spPr>
      </p:pic>
      <p:pic>
        <p:nvPicPr>
          <p:cNvPr id="157" name="图片 21" descr="图片 21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088" y="1622425"/>
            <a:ext cx="2568576" cy="2422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158" name="图片 22" descr="图片 2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19400" y="3061706"/>
            <a:ext cx="1417638" cy="822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59" name="图片 23" descr="图片 2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44950" y="3062288"/>
            <a:ext cx="1362075" cy="838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160" name="图片 24" descr="图片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00662" y="3503612"/>
            <a:ext cx="1252539" cy="83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161" name="图片 25" descr="图片 2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442075" y="3919537"/>
            <a:ext cx="1338263" cy="8953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62" name="图片 1" descr="图片 1"/>
          <p:cNvPicPr>
            <a:picLocks noChangeAspect="1"/>
          </p:cNvPicPr>
          <p:nvPr/>
        </p:nvPicPr>
        <p:blipFill>
          <a:blip r:embed="rId15">
            <a:extLst/>
          </a:blip>
          <a:srcRect l="3503" t="8031" r="7833" b="28462"/>
          <a:stretch>
            <a:fillRect/>
          </a:stretch>
        </p:blipFill>
        <p:spPr>
          <a:xfrm>
            <a:off x="6534150" y="4602162"/>
            <a:ext cx="796927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163" name="Picture 8" descr="Picture 8"/>
          <p:cNvPicPr>
            <a:picLocks noChangeAspect="1"/>
          </p:cNvPicPr>
          <p:nvPr/>
        </p:nvPicPr>
        <p:blipFill>
          <a:blip r:embed="rId16">
            <a:extLst/>
          </a:blip>
          <a:srcRect l="67061" t="3458" r="1025" b="68901"/>
          <a:stretch>
            <a:fillRect/>
          </a:stretch>
        </p:blipFill>
        <p:spPr>
          <a:xfrm>
            <a:off x="7123113" y="3708399"/>
            <a:ext cx="2538414" cy="1306514"/>
          </a:xfrm>
          <a:prstGeom prst="rect">
            <a:avLst/>
          </a:prstGeom>
          <a:ln w="12700">
            <a:miter lim="400000"/>
          </a:ln>
        </p:spPr>
      </p:pic>
      <p:pic>
        <p:nvPicPr>
          <p:cNvPr id="164" name="图片 28" descr="图片 28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9859963" y="3152775"/>
            <a:ext cx="458789" cy="590550"/>
          </a:xfrm>
          <a:prstGeom prst="rect">
            <a:avLst/>
          </a:prstGeom>
          <a:ln w="12700">
            <a:miter lim="400000"/>
          </a:ln>
        </p:spPr>
      </p:pic>
      <p:sp>
        <p:nvSpPr>
          <p:cNvPr id="165" name="梯形 29"/>
          <p:cNvSpPr/>
          <p:nvPr/>
        </p:nvSpPr>
        <p:spPr>
          <a:xfrm rot="12584178">
            <a:off x="2149475" y="2768600"/>
            <a:ext cx="852488" cy="1444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366" y="0"/>
                </a:lnTo>
                <a:lnTo>
                  <a:pt x="19234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38303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66" name="标题文本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67" name="正文级别 1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3pPr>
            <a:lvl4pPr marL="16916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4pPr>
            <a:lvl5pPr marL="21488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68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8" name="组合 6"/>
          <p:cNvGrpSpPr/>
          <p:nvPr/>
        </p:nvGrpSpPr>
        <p:grpSpPr>
          <a:xfrm>
            <a:off x="-212726" y="-28575"/>
            <a:ext cx="12501567" cy="6964365"/>
            <a:chOff x="0" y="0"/>
            <a:chExt cx="12501565" cy="6964364"/>
          </a:xfrm>
        </p:grpSpPr>
        <p:pic>
          <p:nvPicPr>
            <p:cNvPr id="175" name="图片 7" descr="图片 7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-1" y="0"/>
              <a:ext cx="12501565" cy="69643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76" name="图片 8" descr="图片 8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6409537" y="43539"/>
              <a:ext cx="6092029" cy="5076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77" name="图片 9" descr="图片 9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5630" y="176564"/>
              <a:ext cx="553649" cy="158658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79" name="图片 5" descr="图片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9713" y="1876425"/>
            <a:ext cx="730252" cy="609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0" name="图片 10" descr="图片 10"/>
          <p:cNvPicPr>
            <a:picLocks noChangeAspect="1"/>
          </p:cNvPicPr>
          <p:nvPr/>
        </p:nvPicPr>
        <p:blipFill>
          <a:blip r:embed="rId5">
            <a:extLst/>
          </a:blip>
          <a:srcRect l="0" t="12482" r="0" b="0"/>
          <a:stretch>
            <a:fillRect/>
          </a:stretch>
        </p:blipFill>
        <p:spPr>
          <a:xfrm>
            <a:off x="7561263" y="4037012"/>
            <a:ext cx="1327152" cy="795339"/>
          </a:xfrm>
          <a:prstGeom prst="rect">
            <a:avLst/>
          </a:prstGeom>
          <a:ln w="12700">
            <a:miter lim="400000"/>
          </a:ln>
        </p:spPr>
      </p:pic>
      <p:pic>
        <p:nvPicPr>
          <p:cNvPr id="181" name="图片 11" descr="图片 11"/>
          <p:cNvPicPr>
            <a:picLocks noChangeAspect="1"/>
          </p:cNvPicPr>
          <p:nvPr/>
        </p:nvPicPr>
        <p:blipFill>
          <a:blip r:embed="rId5">
            <a:extLst/>
          </a:blip>
          <a:srcRect l="0" t="12481" r="2" b="0"/>
          <a:stretch>
            <a:fillRect/>
          </a:stretch>
        </p:blipFill>
        <p:spPr>
          <a:xfrm>
            <a:off x="7652901" y="4037183"/>
            <a:ext cx="1325961" cy="7948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3" y="0"/>
                </a:moveTo>
                <a:cubicBezTo>
                  <a:pt x="4838" y="0"/>
                  <a:pt x="0" y="4832"/>
                  <a:pt x="0" y="10795"/>
                </a:cubicBezTo>
                <a:cubicBezTo>
                  <a:pt x="0" y="16757"/>
                  <a:pt x="4838" y="21600"/>
                  <a:pt x="10803" y="21600"/>
                </a:cubicBezTo>
                <a:cubicBezTo>
                  <a:pt x="16768" y="21600"/>
                  <a:pt x="21600" y="16757"/>
                  <a:pt x="21600" y="10795"/>
                </a:cubicBezTo>
                <a:cubicBezTo>
                  <a:pt x="21600" y="4832"/>
                  <a:pt x="16768" y="0"/>
                  <a:pt x="1080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182" name="图片 12" descr="图片 12"/>
          <p:cNvPicPr>
            <a:picLocks noChangeAspect="1"/>
          </p:cNvPicPr>
          <p:nvPr/>
        </p:nvPicPr>
        <p:blipFill>
          <a:blip r:embed="rId5">
            <a:extLst/>
          </a:blip>
          <a:srcRect l="0" t="0" r="0" b="0"/>
          <a:stretch>
            <a:fillRect/>
          </a:stretch>
        </p:blipFill>
        <p:spPr>
          <a:xfrm>
            <a:off x="7575353" y="3966231"/>
            <a:ext cx="1282701" cy="7905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183" name="图片 16" descr="图片 1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21432140">
            <a:off x="2855913" y="3957637"/>
            <a:ext cx="5245102" cy="247650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186" name="Picture 4"/>
          <p:cNvGrpSpPr/>
          <p:nvPr/>
        </p:nvGrpSpPr>
        <p:grpSpPr>
          <a:xfrm>
            <a:off x="3535259" y="2092905"/>
            <a:ext cx="1092408" cy="843392"/>
            <a:chOff x="0" y="0"/>
            <a:chExt cx="1092407" cy="843391"/>
          </a:xfrm>
        </p:grpSpPr>
        <p:sp>
          <p:nvSpPr>
            <p:cNvPr id="184" name="矩形"/>
            <p:cNvSpPr/>
            <p:nvPr/>
          </p:nvSpPr>
          <p:spPr>
            <a:xfrm rot="4001915">
              <a:off x="296964" y="-65669"/>
              <a:ext cx="498478" cy="97472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185" name="image6.tif" descr="image6.tif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6615" t="6876" r="6429" b="5899"/>
            <a:stretch>
              <a:fillRect/>
            </a:stretch>
          </p:blipFill>
          <p:spPr>
            <a:xfrm rot="4001915">
              <a:off x="296964" y="-65669"/>
              <a:ext cx="498478" cy="97472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87" name="图片 14" descr="图片 14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83087" y="3751262"/>
            <a:ext cx="1030289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188" name="图片 5" descr="图片 5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64175" y="2141538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89" name="图片 1" descr="图片 1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18738" y="2486025"/>
            <a:ext cx="1841502" cy="2622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90" name="Picture 5" descr="Picture 5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660000">
            <a:off x="9293225" y="3551237"/>
            <a:ext cx="620713" cy="4635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91" name="图片 11" descr="图片 1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173765">
            <a:off x="8647113" y="4306887"/>
            <a:ext cx="2489202" cy="1644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92" name="图片 4" descr="图片 4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3987800" y="1876425"/>
            <a:ext cx="1689100" cy="1227138"/>
          </a:xfrm>
          <a:prstGeom prst="rect">
            <a:avLst/>
          </a:prstGeom>
          <a:ln w="12700">
            <a:miter lim="400000"/>
          </a:ln>
        </p:spPr>
      </p:pic>
      <p:pic>
        <p:nvPicPr>
          <p:cNvPr id="193" name="图片 21" descr="图片 21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088" y="1622425"/>
            <a:ext cx="2568576" cy="2422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194" name="图片 22" descr="图片 2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19400" y="3061706"/>
            <a:ext cx="1417638" cy="822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95" name="图片 23" descr="图片 2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44950" y="3062288"/>
            <a:ext cx="1362075" cy="838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196" name="图片 24" descr="图片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00662" y="3503612"/>
            <a:ext cx="1252539" cy="83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197" name="图片 25" descr="图片 2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442075" y="3919537"/>
            <a:ext cx="1338263" cy="8953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98" name="图片 1" descr="图片 1"/>
          <p:cNvPicPr>
            <a:picLocks noChangeAspect="1"/>
          </p:cNvPicPr>
          <p:nvPr/>
        </p:nvPicPr>
        <p:blipFill>
          <a:blip r:embed="rId15">
            <a:extLst/>
          </a:blip>
          <a:srcRect l="3503" t="8031" r="7833" b="28462"/>
          <a:stretch>
            <a:fillRect/>
          </a:stretch>
        </p:blipFill>
        <p:spPr>
          <a:xfrm>
            <a:off x="6534150" y="4602162"/>
            <a:ext cx="796927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199" name="Picture 8" descr="Picture 8"/>
          <p:cNvPicPr>
            <a:picLocks noChangeAspect="1"/>
          </p:cNvPicPr>
          <p:nvPr/>
        </p:nvPicPr>
        <p:blipFill>
          <a:blip r:embed="rId16">
            <a:extLst/>
          </a:blip>
          <a:srcRect l="67061" t="3458" r="1025" b="68901"/>
          <a:stretch>
            <a:fillRect/>
          </a:stretch>
        </p:blipFill>
        <p:spPr>
          <a:xfrm>
            <a:off x="7123113" y="3708399"/>
            <a:ext cx="2538414" cy="1306514"/>
          </a:xfrm>
          <a:prstGeom prst="rect">
            <a:avLst/>
          </a:prstGeom>
          <a:ln w="12700">
            <a:miter lim="400000"/>
          </a:ln>
        </p:spPr>
      </p:pic>
      <p:pic>
        <p:nvPicPr>
          <p:cNvPr id="200" name="图片 28" descr="图片 28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9859963" y="3152775"/>
            <a:ext cx="458789" cy="590550"/>
          </a:xfrm>
          <a:prstGeom prst="rect">
            <a:avLst/>
          </a:prstGeom>
          <a:ln w="12700">
            <a:miter lim="400000"/>
          </a:ln>
        </p:spPr>
      </p:pic>
      <p:sp>
        <p:nvSpPr>
          <p:cNvPr id="201" name="梯形 29"/>
          <p:cNvSpPr/>
          <p:nvPr/>
        </p:nvSpPr>
        <p:spPr>
          <a:xfrm rot="12584178">
            <a:off x="2149475" y="2768600"/>
            <a:ext cx="852488" cy="1444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366" y="0"/>
                </a:lnTo>
                <a:lnTo>
                  <a:pt x="19234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38303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202" name="标题文本"/>
          <p:cNvSpPr txBox="1"/>
          <p:nvPr>
            <p:ph type="title"/>
          </p:nvPr>
        </p:nvSpPr>
        <p:spPr>
          <a:xfrm>
            <a:off x="831850" y="1709739"/>
            <a:ext cx="10515601" cy="2852737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60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203" name="正文级别 1…"/>
          <p:cNvSpPr txBox="1"/>
          <p:nvPr>
            <p:ph type="body" sz="quarter" idx="1"/>
          </p:nvPr>
        </p:nvSpPr>
        <p:spPr>
          <a:xfrm>
            <a:off x="831850" y="4589464"/>
            <a:ext cx="10515601" cy="15001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204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4" name="组合 6"/>
          <p:cNvGrpSpPr/>
          <p:nvPr/>
        </p:nvGrpSpPr>
        <p:grpSpPr>
          <a:xfrm>
            <a:off x="-212726" y="-28575"/>
            <a:ext cx="12501567" cy="6964365"/>
            <a:chOff x="0" y="0"/>
            <a:chExt cx="12501565" cy="6964364"/>
          </a:xfrm>
        </p:grpSpPr>
        <p:pic>
          <p:nvPicPr>
            <p:cNvPr id="211" name="图片 7" descr="图片 7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-1" y="0"/>
              <a:ext cx="12501565" cy="69643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12" name="图片 8" descr="图片 8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6409537" y="43539"/>
              <a:ext cx="6092029" cy="5076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13" name="图片 9" descr="图片 9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5630" y="176564"/>
              <a:ext cx="553649" cy="158658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215" name="图片 5" descr="图片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9713" y="1876425"/>
            <a:ext cx="730252" cy="609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16" name="图片 10" descr="图片 10"/>
          <p:cNvPicPr>
            <a:picLocks noChangeAspect="1"/>
          </p:cNvPicPr>
          <p:nvPr/>
        </p:nvPicPr>
        <p:blipFill>
          <a:blip r:embed="rId5">
            <a:extLst/>
          </a:blip>
          <a:srcRect l="0" t="12482" r="0" b="0"/>
          <a:stretch>
            <a:fillRect/>
          </a:stretch>
        </p:blipFill>
        <p:spPr>
          <a:xfrm>
            <a:off x="7561263" y="4037012"/>
            <a:ext cx="1327152" cy="795339"/>
          </a:xfrm>
          <a:prstGeom prst="rect">
            <a:avLst/>
          </a:prstGeom>
          <a:ln w="12700">
            <a:miter lim="400000"/>
          </a:ln>
        </p:spPr>
      </p:pic>
      <p:pic>
        <p:nvPicPr>
          <p:cNvPr id="217" name="图片 11" descr="图片 11"/>
          <p:cNvPicPr>
            <a:picLocks noChangeAspect="1"/>
          </p:cNvPicPr>
          <p:nvPr/>
        </p:nvPicPr>
        <p:blipFill>
          <a:blip r:embed="rId5">
            <a:extLst/>
          </a:blip>
          <a:srcRect l="0" t="12481" r="2" b="0"/>
          <a:stretch>
            <a:fillRect/>
          </a:stretch>
        </p:blipFill>
        <p:spPr>
          <a:xfrm>
            <a:off x="7652901" y="4037183"/>
            <a:ext cx="1325961" cy="7948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3" y="0"/>
                </a:moveTo>
                <a:cubicBezTo>
                  <a:pt x="4838" y="0"/>
                  <a:pt x="0" y="4832"/>
                  <a:pt x="0" y="10795"/>
                </a:cubicBezTo>
                <a:cubicBezTo>
                  <a:pt x="0" y="16757"/>
                  <a:pt x="4838" y="21600"/>
                  <a:pt x="10803" y="21600"/>
                </a:cubicBezTo>
                <a:cubicBezTo>
                  <a:pt x="16768" y="21600"/>
                  <a:pt x="21600" y="16757"/>
                  <a:pt x="21600" y="10795"/>
                </a:cubicBezTo>
                <a:cubicBezTo>
                  <a:pt x="21600" y="4832"/>
                  <a:pt x="16768" y="0"/>
                  <a:pt x="1080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218" name="图片 12" descr="图片 12"/>
          <p:cNvPicPr>
            <a:picLocks noChangeAspect="1"/>
          </p:cNvPicPr>
          <p:nvPr/>
        </p:nvPicPr>
        <p:blipFill>
          <a:blip r:embed="rId5">
            <a:extLst/>
          </a:blip>
          <a:srcRect l="0" t="0" r="0" b="0"/>
          <a:stretch>
            <a:fillRect/>
          </a:stretch>
        </p:blipFill>
        <p:spPr>
          <a:xfrm>
            <a:off x="7575353" y="3966231"/>
            <a:ext cx="1282701" cy="7905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219" name="图片 16" descr="图片 1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21432140">
            <a:off x="2855913" y="3957637"/>
            <a:ext cx="5245102" cy="247650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222" name="Picture 4"/>
          <p:cNvGrpSpPr/>
          <p:nvPr/>
        </p:nvGrpSpPr>
        <p:grpSpPr>
          <a:xfrm>
            <a:off x="3535259" y="2092905"/>
            <a:ext cx="1092408" cy="843392"/>
            <a:chOff x="0" y="0"/>
            <a:chExt cx="1092407" cy="843391"/>
          </a:xfrm>
        </p:grpSpPr>
        <p:sp>
          <p:nvSpPr>
            <p:cNvPr id="220" name="矩形"/>
            <p:cNvSpPr/>
            <p:nvPr/>
          </p:nvSpPr>
          <p:spPr>
            <a:xfrm rot="4001915">
              <a:off x="296964" y="-65669"/>
              <a:ext cx="498478" cy="97472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221" name="image6.tif" descr="image6.tif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6615" t="6876" r="6429" b="5899"/>
            <a:stretch>
              <a:fillRect/>
            </a:stretch>
          </p:blipFill>
          <p:spPr>
            <a:xfrm rot="4001915">
              <a:off x="296964" y="-65669"/>
              <a:ext cx="498478" cy="97472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223" name="图片 14" descr="图片 14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83087" y="3751262"/>
            <a:ext cx="1030289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224" name="图片 5" descr="图片 5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64175" y="2141538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225" name="图片 1" descr="图片 1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18738" y="2486025"/>
            <a:ext cx="1841502" cy="2622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226" name="Picture 5" descr="Picture 5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660000">
            <a:off x="9293225" y="3551237"/>
            <a:ext cx="620713" cy="463552"/>
          </a:xfrm>
          <a:prstGeom prst="rect">
            <a:avLst/>
          </a:prstGeom>
          <a:ln w="12700">
            <a:miter lim="400000"/>
          </a:ln>
        </p:spPr>
      </p:pic>
      <p:pic>
        <p:nvPicPr>
          <p:cNvPr id="227" name="图片 11" descr="图片 1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173765">
            <a:off x="8647113" y="4306887"/>
            <a:ext cx="2489202" cy="1644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228" name="图片 4" descr="图片 4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3987800" y="1876425"/>
            <a:ext cx="1689100" cy="1227138"/>
          </a:xfrm>
          <a:prstGeom prst="rect">
            <a:avLst/>
          </a:prstGeom>
          <a:ln w="12700">
            <a:miter lim="400000"/>
          </a:ln>
        </p:spPr>
      </p:pic>
      <p:pic>
        <p:nvPicPr>
          <p:cNvPr id="229" name="图片 21" descr="图片 21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088" y="1622425"/>
            <a:ext cx="2568576" cy="2422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230" name="图片 22" descr="图片 2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19400" y="3061706"/>
            <a:ext cx="1417638" cy="822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231" name="图片 23" descr="图片 2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44950" y="3062288"/>
            <a:ext cx="1362075" cy="838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232" name="图片 24" descr="图片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00662" y="3503612"/>
            <a:ext cx="1252539" cy="83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233" name="图片 25" descr="图片 2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442075" y="3919537"/>
            <a:ext cx="1338263" cy="895352"/>
          </a:xfrm>
          <a:prstGeom prst="rect">
            <a:avLst/>
          </a:prstGeom>
          <a:ln w="12700">
            <a:miter lim="400000"/>
          </a:ln>
        </p:spPr>
      </p:pic>
      <p:pic>
        <p:nvPicPr>
          <p:cNvPr id="234" name="图片 1" descr="图片 1"/>
          <p:cNvPicPr>
            <a:picLocks noChangeAspect="1"/>
          </p:cNvPicPr>
          <p:nvPr/>
        </p:nvPicPr>
        <p:blipFill>
          <a:blip r:embed="rId15">
            <a:extLst/>
          </a:blip>
          <a:srcRect l="3503" t="8031" r="7833" b="28462"/>
          <a:stretch>
            <a:fillRect/>
          </a:stretch>
        </p:blipFill>
        <p:spPr>
          <a:xfrm>
            <a:off x="6534150" y="4602162"/>
            <a:ext cx="796927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235" name="Picture 8" descr="Picture 8"/>
          <p:cNvPicPr>
            <a:picLocks noChangeAspect="1"/>
          </p:cNvPicPr>
          <p:nvPr/>
        </p:nvPicPr>
        <p:blipFill>
          <a:blip r:embed="rId16">
            <a:extLst/>
          </a:blip>
          <a:srcRect l="67061" t="3458" r="1025" b="68901"/>
          <a:stretch>
            <a:fillRect/>
          </a:stretch>
        </p:blipFill>
        <p:spPr>
          <a:xfrm>
            <a:off x="7123113" y="3708399"/>
            <a:ext cx="2538414" cy="1306514"/>
          </a:xfrm>
          <a:prstGeom prst="rect">
            <a:avLst/>
          </a:prstGeom>
          <a:ln w="12700">
            <a:miter lim="400000"/>
          </a:ln>
        </p:spPr>
      </p:pic>
      <p:pic>
        <p:nvPicPr>
          <p:cNvPr id="236" name="图片 28" descr="图片 28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9859963" y="3152775"/>
            <a:ext cx="458789" cy="590550"/>
          </a:xfrm>
          <a:prstGeom prst="rect">
            <a:avLst/>
          </a:prstGeom>
          <a:ln w="12700">
            <a:miter lim="400000"/>
          </a:ln>
        </p:spPr>
      </p:pic>
      <p:sp>
        <p:nvSpPr>
          <p:cNvPr id="237" name="梯形 29"/>
          <p:cNvSpPr/>
          <p:nvPr/>
        </p:nvSpPr>
        <p:spPr>
          <a:xfrm rot="12584178">
            <a:off x="2149475" y="2768600"/>
            <a:ext cx="852488" cy="1444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366" y="0"/>
                </a:lnTo>
                <a:lnTo>
                  <a:pt x="19234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38303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238" name="标题文本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239" name="正文级别 1…"/>
          <p:cNvSpPr txBox="1"/>
          <p:nvPr>
            <p:ph type="body"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3pPr>
            <a:lvl4pPr marL="16916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4pPr>
            <a:lvl5pPr marL="21488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240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0" name="组合 6"/>
          <p:cNvGrpSpPr/>
          <p:nvPr/>
        </p:nvGrpSpPr>
        <p:grpSpPr>
          <a:xfrm>
            <a:off x="-212726" y="-28575"/>
            <a:ext cx="12501567" cy="6964365"/>
            <a:chOff x="0" y="0"/>
            <a:chExt cx="12501565" cy="6964364"/>
          </a:xfrm>
        </p:grpSpPr>
        <p:pic>
          <p:nvPicPr>
            <p:cNvPr id="247" name="图片 7" descr="图片 7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-1" y="0"/>
              <a:ext cx="12501565" cy="69643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48" name="图片 8" descr="图片 8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6409537" y="43539"/>
              <a:ext cx="6092029" cy="5076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49" name="图片 9" descr="图片 9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5630" y="176564"/>
              <a:ext cx="553649" cy="158658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251" name="图片 5" descr="图片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9713" y="1876425"/>
            <a:ext cx="730252" cy="609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52" name="图片 10" descr="图片 10"/>
          <p:cNvPicPr>
            <a:picLocks noChangeAspect="1"/>
          </p:cNvPicPr>
          <p:nvPr/>
        </p:nvPicPr>
        <p:blipFill>
          <a:blip r:embed="rId5">
            <a:extLst/>
          </a:blip>
          <a:srcRect l="0" t="12482" r="0" b="0"/>
          <a:stretch>
            <a:fillRect/>
          </a:stretch>
        </p:blipFill>
        <p:spPr>
          <a:xfrm>
            <a:off x="7561263" y="4037012"/>
            <a:ext cx="1327152" cy="795339"/>
          </a:xfrm>
          <a:prstGeom prst="rect">
            <a:avLst/>
          </a:prstGeom>
          <a:ln w="12700">
            <a:miter lim="400000"/>
          </a:ln>
        </p:spPr>
      </p:pic>
      <p:pic>
        <p:nvPicPr>
          <p:cNvPr id="253" name="图片 11" descr="图片 11"/>
          <p:cNvPicPr>
            <a:picLocks noChangeAspect="1"/>
          </p:cNvPicPr>
          <p:nvPr/>
        </p:nvPicPr>
        <p:blipFill>
          <a:blip r:embed="rId5">
            <a:extLst/>
          </a:blip>
          <a:srcRect l="0" t="12481" r="2" b="0"/>
          <a:stretch>
            <a:fillRect/>
          </a:stretch>
        </p:blipFill>
        <p:spPr>
          <a:xfrm>
            <a:off x="7652901" y="4037183"/>
            <a:ext cx="1325961" cy="7948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3" y="0"/>
                </a:moveTo>
                <a:cubicBezTo>
                  <a:pt x="4838" y="0"/>
                  <a:pt x="0" y="4832"/>
                  <a:pt x="0" y="10795"/>
                </a:cubicBezTo>
                <a:cubicBezTo>
                  <a:pt x="0" y="16757"/>
                  <a:pt x="4838" y="21600"/>
                  <a:pt x="10803" y="21600"/>
                </a:cubicBezTo>
                <a:cubicBezTo>
                  <a:pt x="16768" y="21600"/>
                  <a:pt x="21600" y="16757"/>
                  <a:pt x="21600" y="10795"/>
                </a:cubicBezTo>
                <a:cubicBezTo>
                  <a:pt x="21600" y="4832"/>
                  <a:pt x="16768" y="0"/>
                  <a:pt x="1080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254" name="图片 12" descr="图片 12"/>
          <p:cNvPicPr>
            <a:picLocks noChangeAspect="1"/>
          </p:cNvPicPr>
          <p:nvPr/>
        </p:nvPicPr>
        <p:blipFill>
          <a:blip r:embed="rId5">
            <a:extLst/>
          </a:blip>
          <a:srcRect l="0" t="0" r="0" b="0"/>
          <a:stretch>
            <a:fillRect/>
          </a:stretch>
        </p:blipFill>
        <p:spPr>
          <a:xfrm>
            <a:off x="7575353" y="3966231"/>
            <a:ext cx="1282701" cy="7905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255" name="图片 16" descr="图片 1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21432140">
            <a:off x="2855913" y="3957637"/>
            <a:ext cx="5245102" cy="247650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258" name="Picture 4"/>
          <p:cNvGrpSpPr/>
          <p:nvPr/>
        </p:nvGrpSpPr>
        <p:grpSpPr>
          <a:xfrm>
            <a:off x="3535259" y="2092905"/>
            <a:ext cx="1092408" cy="843392"/>
            <a:chOff x="0" y="0"/>
            <a:chExt cx="1092407" cy="843391"/>
          </a:xfrm>
        </p:grpSpPr>
        <p:sp>
          <p:nvSpPr>
            <p:cNvPr id="256" name="矩形"/>
            <p:cNvSpPr/>
            <p:nvPr/>
          </p:nvSpPr>
          <p:spPr>
            <a:xfrm rot="4001915">
              <a:off x="296964" y="-65669"/>
              <a:ext cx="498478" cy="97472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257" name="image6.tif" descr="image6.tif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6615" t="6876" r="6429" b="5899"/>
            <a:stretch>
              <a:fillRect/>
            </a:stretch>
          </p:blipFill>
          <p:spPr>
            <a:xfrm rot="4001915">
              <a:off x="296964" y="-65669"/>
              <a:ext cx="498478" cy="97472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259" name="图片 14" descr="图片 14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83087" y="3751262"/>
            <a:ext cx="1030289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260" name="图片 5" descr="图片 5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64175" y="2141538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261" name="图片 1" descr="图片 1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18738" y="2486025"/>
            <a:ext cx="1841502" cy="2622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262" name="Picture 5" descr="Picture 5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660000">
            <a:off x="9293225" y="3551237"/>
            <a:ext cx="620713" cy="463552"/>
          </a:xfrm>
          <a:prstGeom prst="rect">
            <a:avLst/>
          </a:prstGeom>
          <a:ln w="12700">
            <a:miter lim="400000"/>
          </a:ln>
        </p:spPr>
      </p:pic>
      <p:pic>
        <p:nvPicPr>
          <p:cNvPr id="263" name="图片 11" descr="图片 1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173765">
            <a:off x="8647113" y="4306887"/>
            <a:ext cx="2489202" cy="1644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264" name="图片 4" descr="图片 4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3987800" y="1876425"/>
            <a:ext cx="1689100" cy="1227138"/>
          </a:xfrm>
          <a:prstGeom prst="rect">
            <a:avLst/>
          </a:prstGeom>
          <a:ln w="12700">
            <a:miter lim="400000"/>
          </a:ln>
        </p:spPr>
      </p:pic>
      <p:pic>
        <p:nvPicPr>
          <p:cNvPr id="265" name="图片 21" descr="图片 21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088" y="1622425"/>
            <a:ext cx="2568576" cy="2422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266" name="图片 22" descr="图片 2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19400" y="3061706"/>
            <a:ext cx="1417638" cy="822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267" name="图片 23" descr="图片 2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44950" y="3062288"/>
            <a:ext cx="1362075" cy="838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268" name="图片 24" descr="图片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00662" y="3503612"/>
            <a:ext cx="1252539" cy="83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269" name="图片 25" descr="图片 2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442075" y="3919537"/>
            <a:ext cx="1338263" cy="895352"/>
          </a:xfrm>
          <a:prstGeom prst="rect">
            <a:avLst/>
          </a:prstGeom>
          <a:ln w="12700">
            <a:miter lim="400000"/>
          </a:ln>
        </p:spPr>
      </p:pic>
      <p:pic>
        <p:nvPicPr>
          <p:cNvPr id="270" name="图片 1" descr="图片 1"/>
          <p:cNvPicPr>
            <a:picLocks noChangeAspect="1"/>
          </p:cNvPicPr>
          <p:nvPr/>
        </p:nvPicPr>
        <p:blipFill>
          <a:blip r:embed="rId15">
            <a:extLst/>
          </a:blip>
          <a:srcRect l="3503" t="8031" r="7833" b="28462"/>
          <a:stretch>
            <a:fillRect/>
          </a:stretch>
        </p:blipFill>
        <p:spPr>
          <a:xfrm>
            <a:off x="6534150" y="4602162"/>
            <a:ext cx="796927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271" name="Picture 8" descr="Picture 8"/>
          <p:cNvPicPr>
            <a:picLocks noChangeAspect="1"/>
          </p:cNvPicPr>
          <p:nvPr/>
        </p:nvPicPr>
        <p:blipFill>
          <a:blip r:embed="rId16">
            <a:extLst/>
          </a:blip>
          <a:srcRect l="67061" t="3458" r="1025" b="68901"/>
          <a:stretch>
            <a:fillRect/>
          </a:stretch>
        </p:blipFill>
        <p:spPr>
          <a:xfrm>
            <a:off x="7123113" y="3708399"/>
            <a:ext cx="2538414" cy="1306514"/>
          </a:xfrm>
          <a:prstGeom prst="rect">
            <a:avLst/>
          </a:prstGeom>
          <a:ln w="12700">
            <a:miter lim="400000"/>
          </a:ln>
        </p:spPr>
      </p:pic>
      <p:pic>
        <p:nvPicPr>
          <p:cNvPr id="272" name="图片 28" descr="图片 28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9859963" y="3152775"/>
            <a:ext cx="458789" cy="590550"/>
          </a:xfrm>
          <a:prstGeom prst="rect">
            <a:avLst/>
          </a:prstGeom>
          <a:ln w="12700">
            <a:miter lim="400000"/>
          </a:ln>
        </p:spPr>
      </p:pic>
      <p:sp>
        <p:nvSpPr>
          <p:cNvPr id="273" name="梯形 29"/>
          <p:cNvSpPr/>
          <p:nvPr/>
        </p:nvSpPr>
        <p:spPr>
          <a:xfrm rot="12584178">
            <a:off x="2149475" y="2768600"/>
            <a:ext cx="852488" cy="1444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366" y="0"/>
                </a:lnTo>
                <a:lnTo>
                  <a:pt x="19234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38303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274" name="标题文本"/>
          <p:cNvSpPr txBox="1"/>
          <p:nvPr>
            <p:ph type="title"/>
          </p:nvPr>
        </p:nvSpPr>
        <p:spPr>
          <a:xfrm>
            <a:off x="840317" y="365125"/>
            <a:ext cx="10515601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275" name="正文级别 1…"/>
          <p:cNvSpPr txBox="1"/>
          <p:nvPr>
            <p:ph type="body" sz="quarter" idx="1"/>
          </p:nvPr>
        </p:nvSpPr>
        <p:spPr>
          <a:xfrm>
            <a:off x="840317" y="1681163"/>
            <a:ext cx="5158319" cy="823914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276" name="文本占位符 4"/>
          <p:cNvSpPr/>
          <p:nvPr>
            <p:ph type="body" sz="quarter" idx="21"/>
          </p:nvPr>
        </p:nvSpPr>
        <p:spPr>
          <a:xfrm>
            <a:off x="6172200" y="1681163"/>
            <a:ext cx="5183717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277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7" name="组合 6"/>
          <p:cNvGrpSpPr/>
          <p:nvPr/>
        </p:nvGrpSpPr>
        <p:grpSpPr>
          <a:xfrm>
            <a:off x="-212726" y="-28575"/>
            <a:ext cx="12501567" cy="6964365"/>
            <a:chOff x="0" y="0"/>
            <a:chExt cx="12501565" cy="6964364"/>
          </a:xfrm>
        </p:grpSpPr>
        <p:pic>
          <p:nvPicPr>
            <p:cNvPr id="284" name="图片 7" descr="图片 7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-1" y="0"/>
              <a:ext cx="12501565" cy="69643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85" name="图片 8" descr="图片 8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6409537" y="43539"/>
              <a:ext cx="6092029" cy="5076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86" name="图片 9" descr="图片 9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5630" y="176564"/>
              <a:ext cx="553649" cy="158658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288" name="图片 5" descr="图片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9713" y="1876425"/>
            <a:ext cx="730252" cy="609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89" name="图片 10" descr="图片 10"/>
          <p:cNvPicPr>
            <a:picLocks noChangeAspect="1"/>
          </p:cNvPicPr>
          <p:nvPr/>
        </p:nvPicPr>
        <p:blipFill>
          <a:blip r:embed="rId5">
            <a:extLst/>
          </a:blip>
          <a:srcRect l="0" t="12482" r="0" b="0"/>
          <a:stretch>
            <a:fillRect/>
          </a:stretch>
        </p:blipFill>
        <p:spPr>
          <a:xfrm>
            <a:off x="7561263" y="4037012"/>
            <a:ext cx="1327152" cy="795339"/>
          </a:xfrm>
          <a:prstGeom prst="rect">
            <a:avLst/>
          </a:prstGeom>
          <a:ln w="12700">
            <a:miter lim="400000"/>
          </a:ln>
        </p:spPr>
      </p:pic>
      <p:pic>
        <p:nvPicPr>
          <p:cNvPr id="290" name="图片 11" descr="图片 11"/>
          <p:cNvPicPr>
            <a:picLocks noChangeAspect="1"/>
          </p:cNvPicPr>
          <p:nvPr/>
        </p:nvPicPr>
        <p:blipFill>
          <a:blip r:embed="rId5">
            <a:extLst/>
          </a:blip>
          <a:srcRect l="0" t="12481" r="2" b="0"/>
          <a:stretch>
            <a:fillRect/>
          </a:stretch>
        </p:blipFill>
        <p:spPr>
          <a:xfrm>
            <a:off x="7652901" y="4037183"/>
            <a:ext cx="1325961" cy="7948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3" y="0"/>
                </a:moveTo>
                <a:cubicBezTo>
                  <a:pt x="4838" y="0"/>
                  <a:pt x="0" y="4832"/>
                  <a:pt x="0" y="10795"/>
                </a:cubicBezTo>
                <a:cubicBezTo>
                  <a:pt x="0" y="16757"/>
                  <a:pt x="4838" y="21600"/>
                  <a:pt x="10803" y="21600"/>
                </a:cubicBezTo>
                <a:cubicBezTo>
                  <a:pt x="16768" y="21600"/>
                  <a:pt x="21600" y="16757"/>
                  <a:pt x="21600" y="10795"/>
                </a:cubicBezTo>
                <a:cubicBezTo>
                  <a:pt x="21600" y="4832"/>
                  <a:pt x="16768" y="0"/>
                  <a:pt x="1080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291" name="图片 12" descr="图片 12"/>
          <p:cNvPicPr>
            <a:picLocks noChangeAspect="1"/>
          </p:cNvPicPr>
          <p:nvPr/>
        </p:nvPicPr>
        <p:blipFill>
          <a:blip r:embed="rId5">
            <a:extLst/>
          </a:blip>
          <a:srcRect l="0" t="0" r="0" b="0"/>
          <a:stretch>
            <a:fillRect/>
          </a:stretch>
        </p:blipFill>
        <p:spPr>
          <a:xfrm>
            <a:off x="7575353" y="3966231"/>
            <a:ext cx="1282701" cy="7905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292" name="图片 16" descr="图片 1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21432140">
            <a:off x="2855913" y="3957637"/>
            <a:ext cx="5245102" cy="247650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295" name="Picture 4"/>
          <p:cNvGrpSpPr/>
          <p:nvPr/>
        </p:nvGrpSpPr>
        <p:grpSpPr>
          <a:xfrm>
            <a:off x="3535259" y="2092905"/>
            <a:ext cx="1092408" cy="843392"/>
            <a:chOff x="0" y="0"/>
            <a:chExt cx="1092407" cy="843391"/>
          </a:xfrm>
        </p:grpSpPr>
        <p:sp>
          <p:nvSpPr>
            <p:cNvPr id="293" name="矩形"/>
            <p:cNvSpPr/>
            <p:nvPr/>
          </p:nvSpPr>
          <p:spPr>
            <a:xfrm rot="4001915">
              <a:off x="296964" y="-65669"/>
              <a:ext cx="498478" cy="97472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294" name="image6.tif" descr="image6.tif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6615" t="6876" r="6429" b="5899"/>
            <a:stretch>
              <a:fillRect/>
            </a:stretch>
          </p:blipFill>
          <p:spPr>
            <a:xfrm rot="4001915">
              <a:off x="296964" y="-65669"/>
              <a:ext cx="498478" cy="97472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296" name="图片 14" descr="图片 14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83087" y="3751262"/>
            <a:ext cx="1030289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297" name="图片 5" descr="图片 5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64175" y="2141538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298" name="图片 1" descr="图片 1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18738" y="2486025"/>
            <a:ext cx="1841502" cy="2622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299" name="Picture 5" descr="Picture 5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660000">
            <a:off x="9293225" y="3551237"/>
            <a:ext cx="620713" cy="4635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00" name="图片 11" descr="图片 1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173765">
            <a:off x="8647113" y="4306887"/>
            <a:ext cx="2489202" cy="1644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01" name="图片 4" descr="图片 4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3987800" y="1876425"/>
            <a:ext cx="1689100" cy="1227138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" name="图片 21" descr="图片 21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088" y="1622425"/>
            <a:ext cx="2568576" cy="2422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303" name="图片 22" descr="图片 2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19400" y="3061706"/>
            <a:ext cx="1417638" cy="822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304" name="图片 23" descr="图片 2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44950" y="3062288"/>
            <a:ext cx="1362075" cy="838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305" name="图片 24" descr="图片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00662" y="3503612"/>
            <a:ext cx="1252539" cy="83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306" name="图片 25" descr="图片 2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442075" y="3919537"/>
            <a:ext cx="1338263" cy="8953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07" name="图片 1" descr="图片 1"/>
          <p:cNvPicPr>
            <a:picLocks noChangeAspect="1"/>
          </p:cNvPicPr>
          <p:nvPr/>
        </p:nvPicPr>
        <p:blipFill>
          <a:blip r:embed="rId15">
            <a:extLst/>
          </a:blip>
          <a:srcRect l="3503" t="8031" r="7833" b="28462"/>
          <a:stretch>
            <a:fillRect/>
          </a:stretch>
        </p:blipFill>
        <p:spPr>
          <a:xfrm>
            <a:off x="6534150" y="4602162"/>
            <a:ext cx="796927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308" name="Picture 8" descr="Picture 8"/>
          <p:cNvPicPr>
            <a:picLocks noChangeAspect="1"/>
          </p:cNvPicPr>
          <p:nvPr/>
        </p:nvPicPr>
        <p:blipFill>
          <a:blip r:embed="rId16">
            <a:extLst/>
          </a:blip>
          <a:srcRect l="67061" t="3458" r="1025" b="68901"/>
          <a:stretch>
            <a:fillRect/>
          </a:stretch>
        </p:blipFill>
        <p:spPr>
          <a:xfrm>
            <a:off x="7123113" y="3708399"/>
            <a:ext cx="2538414" cy="1306514"/>
          </a:xfrm>
          <a:prstGeom prst="rect">
            <a:avLst/>
          </a:prstGeom>
          <a:ln w="12700">
            <a:miter lim="400000"/>
          </a:ln>
        </p:spPr>
      </p:pic>
      <p:pic>
        <p:nvPicPr>
          <p:cNvPr id="309" name="图片 28" descr="图片 28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9859963" y="3152775"/>
            <a:ext cx="458789" cy="590550"/>
          </a:xfrm>
          <a:prstGeom prst="rect">
            <a:avLst/>
          </a:prstGeom>
          <a:ln w="12700">
            <a:miter lim="400000"/>
          </a:ln>
        </p:spPr>
      </p:pic>
      <p:sp>
        <p:nvSpPr>
          <p:cNvPr id="310" name="梯形 29"/>
          <p:cNvSpPr/>
          <p:nvPr/>
        </p:nvSpPr>
        <p:spPr>
          <a:xfrm rot="12584178">
            <a:off x="2149475" y="2768600"/>
            <a:ext cx="852488" cy="1444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366" y="0"/>
                </a:lnTo>
                <a:lnTo>
                  <a:pt x="19234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38303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311" name="标题文本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312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2" name="组合 6"/>
          <p:cNvGrpSpPr/>
          <p:nvPr/>
        </p:nvGrpSpPr>
        <p:grpSpPr>
          <a:xfrm>
            <a:off x="-212726" y="-28575"/>
            <a:ext cx="12501567" cy="6964365"/>
            <a:chOff x="0" y="0"/>
            <a:chExt cx="12501565" cy="6964364"/>
          </a:xfrm>
        </p:grpSpPr>
        <p:pic>
          <p:nvPicPr>
            <p:cNvPr id="319" name="图片 7" descr="图片 7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-1" y="0"/>
              <a:ext cx="12501565" cy="69643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20" name="图片 8" descr="图片 8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6409537" y="43539"/>
              <a:ext cx="6092029" cy="5076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21" name="图片 9" descr="图片 9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5630" y="176564"/>
              <a:ext cx="553649" cy="158658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323" name="图片 5" descr="图片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9713" y="1876425"/>
            <a:ext cx="730252" cy="609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24" name="图片 10" descr="图片 10"/>
          <p:cNvPicPr>
            <a:picLocks noChangeAspect="1"/>
          </p:cNvPicPr>
          <p:nvPr/>
        </p:nvPicPr>
        <p:blipFill>
          <a:blip r:embed="rId5">
            <a:extLst/>
          </a:blip>
          <a:srcRect l="0" t="12482" r="0" b="0"/>
          <a:stretch>
            <a:fillRect/>
          </a:stretch>
        </p:blipFill>
        <p:spPr>
          <a:xfrm>
            <a:off x="7561263" y="4037012"/>
            <a:ext cx="1327152" cy="795339"/>
          </a:xfrm>
          <a:prstGeom prst="rect">
            <a:avLst/>
          </a:prstGeom>
          <a:ln w="12700">
            <a:miter lim="400000"/>
          </a:ln>
        </p:spPr>
      </p:pic>
      <p:pic>
        <p:nvPicPr>
          <p:cNvPr id="325" name="图片 11" descr="图片 11"/>
          <p:cNvPicPr>
            <a:picLocks noChangeAspect="1"/>
          </p:cNvPicPr>
          <p:nvPr/>
        </p:nvPicPr>
        <p:blipFill>
          <a:blip r:embed="rId5">
            <a:extLst/>
          </a:blip>
          <a:srcRect l="0" t="12481" r="2" b="0"/>
          <a:stretch>
            <a:fillRect/>
          </a:stretch>
        </p:blipFill>
        <p:spPr>
          <a:xfrm>
            <a:off x="7652901" y="4037183"/>
            <a:ext cx="1325961" cy="7948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3" y="0"/>
                </a:moveTo>
                <a:cubicBezTo>
                  <a:pt x="4838" y="0"/>
                  <a:pt x="0" y="4832"/>
                  <a:pt x="0" y="10795"/>
                </a:cubicBezTo>
                <a:cubicBezTo>
                  <a:pt x="0" y="16757"/>
                  <a:pt x="4838" y="21600"/>
                  <a:pt x="10803" y="21600"/>
                </a:cubicBezTo>
                <a:cubicBezTo>
                  <a:pt x="16768" y="21600"/>
                  <a:pt x="21600" y="16757"/>
                  <a:pt x="21600" y="10795"/>
                </a:cubicBezTo>
                <a:cubicBezTo>
                  <a:pt x="21600" y="4832"/>
                  <a:pt x="16768" y="0"/>
                  <a:pt x="1080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326" name="图片 12" descr="图片 12"/>
          <p:cNvPicPr>
            <a:picLocks noChangeAspect="1"/>
          </p:cNvPicPr>
          <p:nvPr/>
        </p:nvPicPr>
        <p:blipFill>
          <a:blip r:embed="rId5">
            <a:extLst/>
          </a:blip>
          <a:srcRect l="0" t="0" r="0" b="0"/>
          <a:stretch>
            <a:fillRect/>
          </a:stretch>
        </p:blipFill>
        <p:spPr>
          <a:xfrm>
            <a:off x="7575353" y="3966231"/>
            <a:ext cx="1282701" cy="7905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327" name="图片 16" descr="图片 1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21432140">
            <a:off x="2855913" y="3957637"/>
            <a:ext cx="5245102" cy="247650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30" name="Picture 4"/>
          <p:cNvGrpSpPr/>
          <p:nvPr/>
        </p:nvGrpSpPr>
        <p:grpSpPr>
          <a:xfrm>
            <a:off x="3535259" y="2092905"/>
            <a:ext cx="1092408" cy="843392"/>
            <a:chOff x="0" y="0"/>
            <a:chExt cx="1092407" cy="843391"/>
          </a:xfrm>
        </p:grpSpPr>
        <p:sp>
          <p:nvSpPr>
            <p:cNvPr id="328" name="矩形"/>
            <p:cNvSpPr/>
            <p:nvPr/>
          </p:nvSpPr>
          <p:spPr>
            <a:xfrm rot="4001915">
              <a:off x="296964" y="-65669"/>
              <a:ext cx="498478" cy="97472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329" name="image6.tif" descr="image6.tif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6615" t="6876" r="6429" b="5899"/>
            <a:stretch>
              <a:fillRect/>
            </a:stretch>
          </p:blipFill>
          <p:spPr>
            <a:xfrm rot="4001915">
              <a:off x="296964" y="-65669"/>
              <a:ext cx="498478" cy="97472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331" name="图片 14" descr="图片 14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83087" y="3751262"/>
            <a:ext cx="1030289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332" name="图片 5" descr="图片 5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64175" y="2141538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333" name="图片 1" descr="图片 1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18738" y="2486025"/>
            <a:ext cx="1841502" cy="2622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334" name="Picture 5" descr="Picture 5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660000">
            <a:off x="9293225" y="3551237"/>
            <a:ext cx="620713" cy="4635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35" name="图片 11" descr="图片 1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173765">
            <a:off x="8647113" y="4306887"/>
            <a:ext cx="2489202" cy="1644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36" name="图片 4" descr="图片 4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3987800" y="1876425"/>
            <a:ext cx="1689100" cy="1227138"/>
          </a:xfrm>
          <a:prstGeom prst="rect">
            <a:avLst/>
          </a:prstGeom>
          <a:ln w="12700">
            <a:miter lim="400000"/>
          </a:ln>
        </p:spPr>
      </p:pic>
      <p:pic>
        <p:nvPicPr>
          <p:cNvPr id="337" name="图片 21" descr="图片 21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088" y="1622425"/>
            <a:ext cx="2568576" cy="2422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338" name="图片 22" descr="图片 2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19400" y="3061706"/>
            <a:ext cx="1417638" cy="822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339" name="图片 23" descr="图片 2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44950" y="3062288"/>
            <a:ext cx="1362075" cy="838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340" name="图片 24" descr="图片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00662" y="3503612"/>
            <a:ext cx="1252539" cy="83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341" name="图片 25" descr="图片 2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442075" y="3919537"/>
            <a:ext cx="1338263" cy="8953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42" name="图片 1" descr="图片 1"/>
          <p:cNvPicPr>
            <a:picLocks noChangeAspect="1"/>
          </p:cNvPicPr>
          <p:nvPr/>
        </p:nvPicPr>
        <p:blipFill>
          <a:blip r:embed="rId15">
            <a:extLst/>
          </a:blip>
          <a:srcRect l="3503" t="8031" r="7833" b="28462"/>
          <a:stretch>
            <a:fillRect/>
          </a:stretch>
        </p:blipFill>
        <p:spPr>
          <a:xfrm>
            <a:off x="6534150" y="4602162"/>
            <a:ext cx="796927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343" name="Picture 8" descr="Picture 8"/>
          <p:cNvPicPr>
            <a:picLocks noChangeAspect="1"/>
          </p:cNvPicPr>
          <p:nvPr/>
        </p:nvPicPr>
        <p:blipFill>
          <a:blip r:embed="rId16">
            <a:extLst/>
          </a:blip>
          <a:srcRect l="67061" t="3458" r="1025" b="68901"/>
          <a:stretch>
            <a:fillRect/>
          </a:stretch>
        </p:blipFill>
        <p:spPr>
          <a:xfrm>
            <a:off x="7123113" y="3708399"/>
            <a:ext cx="2538414" cy="1306514"/>
          </a:xfrm>
          <a:prstGeom prst="rect">
            <a:avLst/>
          </a:prstGeom>
          <a:ln w="12700">
            <a:miter lim="400000"/>
          </a:ln>
        </p:spPr>
      </p:pic>
      <p:pic>
        <p:nvPicPr>
          <p:cNvPr id="344" name="图片 28" descr="图片 28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9859963" y="3152775"/>
            <a:ext cx="458789" cy="590550"/>
          </a:xfrm>
          <a:prstGeom prst="rect">
            <a:avLst/>
          </a:prstGeom>
          <a:ln w="12700">
            <a:miter lim="400000"/>
          </a:ln>
        </p:spPr>
      </p:pic>
      <p:sp>
        <p:nvSpPr>
          <p:cNvPr id="345" name="梯形 29"/>
          <p:cNvSpPr/>
          <p:nvPr/>
        </p:nvSpPr>
        <p:spPr>
          <a:xfrm rot="12584178">
            <a:off x="2149475" y="2768600"/>
            <a:ext cx="852488" cy="1444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366" y="0"/>
                </a:lnTo>
                <a:lnTo>
                  <a:pt x="19234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38303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346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6" name="组合 6"/>
          <p:cNvGrpSpPr/>
          <p:nvPr/>
        </p:nvGrpSpPr>
        <p:grpSpPr>
          <a:xfrm>
            <a:off x="-212726" y="-28575"/>
            <a:ext cx="12501567" cy="6964365"/>
            <a:chOff x="0" y="0"/>
            <a:chExt cx="12501565" cy="6964364"/>
          </a:xfrm>
        </p:grpSpPr>
        <p:pic>
          <p:nvPicPr>
            <p:cNvPr id="353" name="图片 7" descr="图片 7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-1" y="0"/>
              <a:ext cx="12501565" cy="69643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54" name="图片 8" descr="图片 8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6409537" y="43539"/>
              <a:ext cx="6092029" cy="5076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55" name="图片 9" descr="图片 9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5630" y="176564"/>
              <a:ext cx="553649" cy="158658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357" name="图片 5" descr="图片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9713" y="1876425"/>
            <a:ext cx="730252" cy="609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58" name="图片 10" descr="图片 10"/>
          <p:cNvPicPr>
            <a:picLocks noChangeAspect="1"/>
          </p:cNvPicPr>
          <p:nvPr/>
        </p:nvPicPr>
        <p:blipFill>
          <a:blip r:embed="rId5">
            <a:extLst/>
          </a:blip>
          <a:srcRect l="0" t="12482" r="0" b="0"/>
          <a:stretch>
            <a:fillRect/>
          </a:stretch>
        </p:blipFill>
        <p:spPr>
          <a:xfrm>
            <a:off x="7561263" y="4037012"/>
            <a:ext cx="1327152" cy="795339"/>
          </a:xfrm>
          <a:prstGeom prst="rect">
            <a:avLst/>
          </a:prstGeom>
          <a:ln w="12700">
            <a:miter lim="400000"/>
          </a:ln>
        </p:spPr>
      </p:pic>
      <p:pic>
        <p:nvPicPr>
          <p:cNvPr id="359" name="图片 11" descr="图片 11"/>
          <p:cNvPicPr>
            <a:picLocks noChangeAspect="1"/>
          </p:cNvPicPr>
          <p:nvPr/>
        </p:nvPicPr>
        <p:blipFill>
          <a:blip r:embed="rId5">
            <a:extLst/>
          </a:blip>
          <a:srcRect l="0" t="12481" r="2" b="0"/>
          <a:stretch>
            <a:fillRect/>
          </a:stretch>
        </p:blipFill>
        <p:spPr>
          <a:xfrm>
            <a:off x="7652901" y="4037183"/>
            <a:ext cx="1325961" cy="7948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3" y="0"/>
                </a:moveTo>
                <a:cubicBezTo>
                  <a:pt x="4838" y="0"/>
                  <a:pt x="0" y="4832"/>
                  <a:pt x="0" y="10795"/>
                </a:cubicBezTo>
                <a:cubicBezTo>
                  <a:pt x="0" y="16757"/>
                  <a:pt x="4838" y="21600"/>
                  <a:pt x="10803" y="21600"/>
                </a:cubicBezTo>
                <a:cubicBezTo>
                  <a:pt x="16768" y="21600"/>
                  <a:pt x="21600" y="16757"/>
                  <a:pt x="21600" y="10795"/>
                </a:cubicBezTo>
                <a:cubicBezTo>
                  <a:pt x="21600" y="4832"/>
                  <a:pt x="16768" y="0"/>
                  <a:pt x="1080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360" name="图片 12" descr="图片 12"/>
          <p:cNvPicPr>
            <a:picLocks noChangeAspect="1"/>
          </p:cNvPicPr>
          <p:nvPr/>
        </p:nvPicPr>
        <p:blipFill>
          <a:blip r:embed="rId5">
            <a:extLst/>
          </a:blip>
          <a:srcRect l="0" t="0" r="0" b="0"/>
          <a:stretch>
            <a:fillRect/>
          </a:stretch>
        </p:blipFill>
        <p:spPr>
          <a:xfrm>
            <a:off x="7575353" y="3966231"/>
            <a:ext cx="1282701" cy="7905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361" name="图片 16" descr="图片 1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21432140">
            <a:off x="2855913" y="3957637"/>
            <a:ext cx="5245102" cy="247650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64" name="Picture 4"/>
          <p:cNvGrpSpPr/>
          <p:nvPr/>
        </p:nvGrpSpPr>
        <p:grpSpPr>
          <a:xfrm>
            <a:off x="3535259" y="2092905"/>
            <a:ext cx="1092408" cy="843392"/>
            <a:chOff x="0" y="0"/>
            <a:chExt cx="1092407" cy="843391"/>
          </a:xfrm>
        </p:grpSpPr>
        <p:sp>
          <p:nvSpPr>
            <p:cNvPr id="362" name="矩形"/>
            <p:cNvSpPr/>
            <p:nvPr/>
          </p:nvSpPr>
          <p:spPr>
            <a:xfrm rot="4001915">
              <a:off x="296964" y="-65669"/>
              <a:ext cx="498478" cy="97472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363" name="image6.tif" descr="image6.tif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6615" t="6876" r="6429" b="5899"/>
            <a:stretch>
              <a:fillRect/>
            </a:stretch>
          </p:blipFill>
          <p:spPr>
            <a:xfrm rot="4001915">
              <a:off x="296964" y="-65669"/>
              <a:ext cx="498478" cy="97472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365" name="图片 14" descr="图片 14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83087" y="3751262"/>
            <a:ext cx="1030289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366" name="图片 5" descr="图片 5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64175" y="2141538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367" name="图片 1" descr="图片 1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18738" y="2486025"/>
            <a:ext cx="1841502" cy="2622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368" name="Picture 5" descr="Picture 5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660000">
            <a:off x="9293225" y="3551237"/>
            <a:ext cx="620713" cy="4635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69" name="图片 11" descr="图片 1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173765">
            <a:off x="8647113" y="4306887"/>
            <a:ext cx="2489202" cy="1644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70" name="图片 4" descr="图片 4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3987800" y="1876425"/>
            <a:ext cx="1689100" cy="1227138"/>
          </a:xfrm>
          <a:prstGeom prst="rect">
            <a:avLst/>
          </a:prstGeom>
          <a:ln w="12700">
            <a:miter lim="400000"/>
          </a:ln>
        </p:spPr>
      </p:pic>
      <p:pic>
        <p:nvPicPr>
          <p:cNvPr id="371" name="图片 21" descr="图片 21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088" y="1622425"/>
            <a:ext cx="2568576" cy="2422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372" name="图片 22" descr="图片 2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19400" y="3061706"/>
            <a:ext cx="1417638" cy="822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373" name="图片 23" descr="图片 2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44950" y="3062288"/>
            <a:ext cx="1362075" cy="838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374" name="图片 24" descr="图片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00662" y="3503612"/>
            <a:ext cx="1252539" cy="83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375" name="图片 25" descr="图片 2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442075" y="3919537"/>
            <a:ext cx="1338263" cy="8953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76" name="图片 1" descr="图片 1"/>
          <p:cNvPicPr>
            <a:picLocks noChangeAspect="1"/>
          </p:cNvPicPr>
          <p:nvPr/>
        </p:nvPicPr>
        <p:blipFill>
          <a:blip r:embed="rId15">
            <a:extLst/>
          </a:blip>
          <a:srcRect l="3503" t="8031" r="7833" b="28462"/>
          <a:stretch>
            <a:fillRect/>
          </a:stretch>
        </p:blipFill>
        <p:spPr>
          <a:xfrm>
            <a:off x="6534150" y="4602162"/>
            <a:ext cx="796927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377" name="Picture 8" descr="Picture 8"/>
          <p:cNvPicPr>
            <a:picLocks noChangeAspect="1"/>
          </p:cNvPicPr>
          <p:nvPr/>
        </p:nvPicPr>
        <p:blipFill>
          <a:blip r:embed="rId16">
            <a:extLst/>
          </a:blip>
          <a:srcRect l="67061" t="3458" r="1025" b="68901"/>
          <a:stretch>
            <a:fillRect/>
          </a:stretch>
        </p:blipFill>
        <p:spPr>
          <a:xfrm>
            <a:off x="7123113" y="3708399"/>
            <a:ext cx="2538414" cy="1306514"/>
          </a:xfrm>
          <a:prstGeom prst="rect">
            <a:avLst/>
          </a:prstGeom>
          <a:ln w="12700">
            <a:miter lim="400000"/>
          </a:ln>
        </p:spPr>
      </p:pic>
      <p:pic>
        <p:nvPicPr>
          <p:cNvPr id="378" name="图片 28" descr="图片 28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9859963" y="3152775"/>
            <a:ext cx="458789" cy="590550"/>
          </a:xfrm>
          <a:prstGeom prst="rect">
            <a:avLst/>
          </a:prstGeom>
          <a:ln w="12700">
            <a:miter lim="400000"/>
          </a:ln>
        </p:spPr>
      </p:pic>
      <p:sp>
        <p:nvSpPr>
          <p:cNvPr id="379" name="梯形 29"/>
          <p:cNvSpPr/>
          <p:nvPr/>
        </p:nvSpPr>
        <p:spPr>
          <a:xfrm rot="12584178">
            <a:off x="2149475" y="2768600"/>
            <a:ext cx="852488" cy="1444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366" y="0"/>
                </a:lnTo>
                <a:lnTo>
                  <a:pt x="19234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38303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380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381" name="正文级别 1…"/>
          <p:cNvSpPr txBox="1"/>
          <p:nvPr>
            <p:ph type="body" sz="half" idx="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>
                <a:latin typeface="+mj-lt"/>
                <a:ea typeface="+mj-ea"/>
                <a:cs typeface="+mj-cs"/>
                <a:sym typeface="Calibri"/>
              </a:defRPr>
            </a:lvl1pPr>
            <a:lvl2pPr marL="718457" indent="-261257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2pPr>
            <a:lvl3pPr>
              <a:lnSpc>
                <a:spcPct val="90000"/>
              </a:lnSpc>
              <a:spcBef>
                <a:spcPts val="1000"/>
              </a:spcBef>
              <a:buFont typeface="Arial"/>
              <a:defRPr>
                <a:latin typeface="+mj-lt"/>
                <a:ea typeface="+mj-ea"/>
                <a:cs typeface="+mj-cs"/>
                <a:sym typeface="Calibri"/>
              </a:defRPr>
            </a:lvl3pPr>
            <a:lvl4pPr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4pPr>
            <a:lvl5pPr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382" name="文本占位符 3"/>
          <p:cNvSpPr/>
          <p:nvPr>
            <p:ph type="body" sz="quarter" idx="2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383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3" name="组合 6"/>
          <p:cNvGrpSpPr/>
          <p:nvPr/>
        </p:nvGrpSpPr>
        <p:grpSpPr>
          <a:xfrm>
            <a:off x="-212726" y="-28575"/>
            <a:ext cx="12501567" cy="6964365"/>
            <a:chOff x="0" y="0"/>
            <a:chExt cx="12501565" cy="6964364"/>
          </a:xfrm>
        </p:grpSpPr>
        <p:pic>
          <p:nvPicPr>
            <p:cNvPr id="390" name="图片 7" descr="图片 7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-1" y="0"/>
              <a:ext cx="12501565" cy="69643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91" name="图片 8" descr="图片 8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6409537" y="43539"/>
              <a:ext cx="6092029" cy="5076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92" name="图片 9" descr="图片 9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5630" y="176564"/>
              <a:ext cx="553649" cy="158658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394" name="图片 5" descr="图片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9713" y="1876425"/>
            <a:ext cx="730252" cy="609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95" name="图片 10" descr="图片 10"/>
          <p:cNvPicPr>
            <a:picLocks noChangeAspect="1"/>
          </p:cNvPicPr>
          <p:nvPr/>
        </p:nvPicPr>
        <p:blipFill>
          <a:blip r:embed="rId5">
            <a:extLst/>
          </a:blip>
          <a:srcRect l="0" t="12482" r="0" b="0"/>
          <a:stretch>
            <a:fillRect/>
          </a:stretch>
        </p:blipFill>
        <p:spPr>
          <a:xfrm>
            <a:off x="7561263" y="4037012"/>
            <a:ext cx="1327152" cy="795339"/>
          </a:xfrm>
          <a:prstGeom prst="rect">
            <a:avLst/>
          </a:prstGeom>
          <a:ln w="12700">
            <a:miter lim="400000"/>
          </a:ln>
        </p:spPr>
      </p:pic>
      <p:pic>
        <p:nvPicPr>
          <p:cNvPr id="396" name="图片 11" descr="图片 11"/>
          <p:cNvPicPr>
            <a:picLocks noChangeAspect="1"/>
          </p:cNvPicPr>
          <p:nvPr/>
        </p:nvPicPr>
        <p:blipFill>
          <a:blip r:embed="rId5">
            <a:extLst/>
          </a:blip>
          <a:srcRect l="0" t="12481" r="2" b="0"/>
          <a:stretch>
            <a:fillRect/>
          </a:stretch>
        </p:blipFill>
        <p:spPr>
          <a:xfrm>
            <a:off x="7652901" y="4037183"/>
            <a:ext cx="1325961" cy="7948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3" y="0"/>
                </a:moveTo>
                <a:cubicBezTo>
                  <a:pt x="4838" y="0"/>
                  <a:pt x="0" y="4832"/>
                  <a:pt x="0" y="10795"/>
                </a:cubicBezTo>
                <a:cubicBezTo>
                  <a:pt x="0" y="16757"/>
                  <a:pt x="4838" y="21600"/>
                  <a:pt x="10803" y="21600"/>
                </a:cubicBezTo>
                <a:cubicBezTo>
                  <a:pt x="16768" y="21600"/>
                  <a:pt x="21600" y="16757"/>
                  <a:pt x="21600" y="10795"/>
                </a:cubicBezTo>
                <a:cubicBezTo>
                  <a:pt x="21600" y="4832"/>
                  <a:pt x="16768" y="0"/>
                  <a:pt x="1080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397" name="图片 12" descr="图片 12"/>
          <p:cNvPicPr>
            <a:picLocks noChangeAspect="1"/>
          </p:cNvPicPr>
          <p:nvPr/>
        </p:nvPicPr>
        <p:blipFill>
          <a:blip r:embed="rId5">
            <a:extLst/>
          </a:blip>
          <a:srcRect l="0" t="0" r="0" b="0"/>
          <a:stretch>
            <a:fillRect/>
          </a:stretch>
        </p:blipFill>
        <p:spPr>
          <a:xfrm>
            <a:off x="7575353" y="3966231"/>
            <a:ext cx="1282701" cy="7905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398" name="图片 16" descr="图片 1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21432140">
            <a:off x="2855913" y="3957637"/>
            <a:ext cx="5245102" cy="247650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401" name="Picture 4"/>
          <p:cNvGrpSpPr/>
          <p:nvPr/>
        </p:nvGrpSpPr>
        <p:grpSpPr>
          <a:xfrm>
            <a:off x="3535259" y="2092905"/>
            <a:ext cx="1092408" cy="843392"/>
            <a:chOff x="0" y="0"/>
            <a:chExt cx="1092407" cy="843391"/>
          </a:xfrm>
        </p:grpSpPr>
        <p:sp>
          <p:nvSpPr>
            <p:cNvPr id="399" name="矩形"/>
            <p:cNvSpPr/>
            <p:nvPr/>
          </p:nvSpPr>
          <p:spPr>
            <a:xfrm rot="4001915">
              <a:off x="296964" y="-65669"/>
              <a:ext cx="498478" cy="97472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400" name="image6.tif" descr="image6.tif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6615" t="6876" r="6429" b="5899"/>
            <a:stretch>
              <a:fillRect/>
            </a:stretch>
          </p:blipFill>
          <p:spPr>
            <a:xfrm rot="4001915">
              <a:off x="296964" y="-65669"/>
              <a:ext cx="498478" cy="97472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402" name="图片 14" descr="图片 14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83087" y="3751262"/>
            <a:ext cx="1030289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403" name="图片 5" descr="图片 5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64175" y="2141538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404" name="图片 1" descr="图片 1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18738" y="2486025"/>
            <a:ext cx="1841502" cy="2622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405" name="Picture 5" descr="Picture 5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660000">
            <a:off x="9293225" y="3551237"/>
            <a:ext cx="620713" cy="463552"/>
          </a:xfrm>
          <a:prstGeom prst="rect">
            <a:avLst/>
          </a:prstGeom>
          <a:ln w="12700">
            <a:miter lim="400000"/>
          </a:ln>
        </p:spPr>
      </p:pic>
      <p:pic>
        <p:nvPicPr>
          <p:cNvPr id="406" name="图片 11" descr="图片 1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173765">
            <a:off x="8647113" y="4306887"/>
            <a:ext cx="2489202" cy="1644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407" name="图片 4" descr="图片 4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3987800" y="1876425"/>
            <a:ext cx="1689100" cy="1227138"/>
          </a:xfrm>
          <a:prstGeom prst="rect">
            <a:avLst/>
          </a:prstGeom>
          <a:ln w="12700">
            <a:miter lim="400000"/>
          </a:ln>
        </p:spPr>
      </p:pic>
      <p:pic>
        <p:nvPicPr>
          <p:cNvPr id="408" name="图片 21" descr="图片 21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088" y="1622425"/>
            <a:ext cx="2568576" cy="2422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409" name="图片 22" descr="图片 2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19400" y="3061706"/>
            <a:ext cx="1417638" cy="822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410" name="图片 23" descr="图片 2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44950" y="3062288"/>
            <a:ext cx="1362075" cy="838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411" name="图片 24" descr="图片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00662" y="3503612"/>
            <a:ext cx="1252539" cy="83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412" name="图片 25" descr="图片 2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442075" y="3919537"/>
            <a:ext cx="1338263" cy="895352"/>
          </a:xfrm>
          <a:prstGeom prst="rect">
            <a:avLst/>
          </a:prstGeom>
          <a:ln w="12700">
            <a:miter lim="400000"/>
          </a:ln>
        </p:spPr>
      </p:pic>
      <p:pic>
        <p:nvPicPr>
          <p:cNvPr id="413" name="图片 1" descr="图片 1"/>
          <p:cNvPicPr>
            <a:picLocks noChangeAspect="1"/>
          </p:cNvPicPr>
          <p:nvPr/>
        </p:nvPicPr>
        <p:blipFill>
          <a:blip r:embed="rId15">
            <a:extLst/>
          </a:blip>
          <a:srcRect l="3503" t="8031" r="7833" b="28462"/>
          <a:stretch>
            <a:fillRect/>
          </a:stretch>
        </p:blipFill>
        <p:spPr>
          <a:xfrm>
            <a:off x="6534150" y="4602162"/>
            <a:ext cx="796927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414" name="Picture 8" descr="Picture 8"/>
          <p:cNvPicPr>
            <a:picLocks noChangeAspect="1"/>
          </p:cNvPicPr>
          <p:nvPr/>
        </p:nvPicPr>
        <p:blipFill>
          <a:blip r:embed="rId16">
            <a:extLst/>
          </a:blip>
          <a:srcRect l="67061" t="3458" r="1025" b="68901"/>
          <a:stretch>
            <a:fillRect/>
          </a:stretch>
        </p:blipFill>
        <p:spPr>
          <a:xfrm>
            <a:off x="7123113" y="3708399"/>
            <a:ext cx="2538414" cy="1306514"/>
          </a:xfrm>
          <a:prstGeom prst="rect">
            <a:avLst/>
          </a:prstGeom>
          <a:ln w="12700">
            <a:miter lim="400000"/>
          </a:ln>
        </p:spPr>
      </p:pic>
      <p:pic>
        <p:nvPicPr>
          <p:cNvPr id="415" name="图片 28" descr="图片 28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9859963" y="3152775"/>
            <a:ext cx="458789" cy="590550"/>
          </a:xfrm>
          <a:prstGeom prst="rect">
            <a:avLst/>
          </a:prstGeom>
          <a:ln w="12700">
            <a:miter lim="400000"/>
          </a:ln>
        </p:spPr>
      </p:pic>
      <p:sp>
        <p:nvSpPr>
          <p:cNvPr id="416" name="梯形 29"/>
          <p:cNvSpPr/>
          <p:nvPr/>
        </p:nvSpPr>
        <p:spPr>
          <a:xfrm rot="12584178">
            <a:off x="2149475" y="2768600"/>
            <a:ext cx="852488" cy="1444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366" y="0"/>
                </a:lnTo>
                <a:lnTo>
                  <a:pt x="19234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38303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417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418" name="图片占位符 2"/>
          <p:cNvSpPr/>
          <p:nvPr>
            <p:ph type="pic" sz="half" idx="2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419" name="正文级别 1…"/>
          <p:cNvSpPr txBox="1"/>
          <p:nvPr>
            <p:ph type="body" sz="quarter" idx="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420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1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449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447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443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441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439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437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435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432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430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427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428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429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431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433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434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436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438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440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442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444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445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446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448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450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452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455" name="Picture 4"/>
          <p:cNvGrpSpPr/>
          <p:nvPr/>
        </p:nvGrpSpPr>
        <p:grpSpPr>
          <a:xfrm>
            <a:off x="3557419" y="2158306"/>
            <a:ext cx="1090949" cy="842764"/>
            <a:chOff x="0" y="0"/>
            <a:chExt cx="1090948" cy="842762"/>
          </a:xfrm>
        </p:grpSpPr>
        <p:sp>
          <p:nvSpPr>
            <p:cNvPr id="453" name="矩形"/>
            <p:cNvSpPr/>
            <p:nvPr/>
          </p:nvSpPr>
          <p:spPr>
            <a:xfrm rot="4001915">
              <a:off x="296235" y="-65189"/>
              <a:ext cx="498477" cy="97314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454" name="image6.tif" descr="image6.tif"/>
            <p:cNvPicPr>
              <a:picLocks noChangeAspect="1"/>
            </p:cNvPicPr>
            <p:nvPr/>
          </p:nvPicPr>
          <p:blipFill>
            <a:blip r:embed="rId16">
              <a:extLst/>
            </a:blip>
            <a:srcRect l="6615" t="6876" r="6429" b="5901"/>
            <a:stretch>
              <a:fillRect/>
            </a:stretch>
          </p:blipFill>
          <p:spPr>
            <a:xfrm rot="4001915">
              <a:off x="296235" y="-65189"/>
              <a:ext cx="498477" cy="9731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456" name="Picture 8" descr="Picture 8"/>
          <p:cNvPicPr>
            <a:picLocks noChangeAspect="1"/>
          </p:cNvPicPr>
          <p:nvPr/>
        </p:nvPicPr>
        <p:blipFill>
          <a:blip r:embed="rId17">
            <a:extLst/>
          </a:blip>
          <a:srcRect l="67061" t="3458" r="1027" b="68900"/>
          <a:stretch>
            <a:fillRect/>
          </a:stretch>
        </p:blipFill>
        <p:spPr>
          <a:xfrm>
            <a:off x="6492875" y="5181598"/>
            <a:ext cx="2536825" cy="1304927"/>
          </a:xfrm>
          <a:prstGeom prst="rect">
            <a:avLst/>
          </a:prstGeom>
          <a:ln w="12700">
            <a:miter lim="400000"/>
          </a:ln>
        </p:spPr>
      </p:pic>
      <p:pic>
        <p:nvPicPr>
          <p:cNvPr id="457" name="图片 59" descr="图片 59"/>
          <p:cNvPicPr>
            <a:picLocks noChangeAspect="1"/>
          </p:cNvPicPr>
          <p:nvPr/>
        </p:nvPicPr>
        <p:blipFill>
          <a:blip r:embed="rId18">
            <a:extLst/>
          </a:blip>
          <a:srcRect l="3502" t="8031" r="7833" b="28462"/>
          <a:stretch>
            <a:fillRect/>
          </a:stretch>
        </p:blipFill>
        <p:spPr>
          <a:xfrm>
            <a:off x="6492873" y="4748212"/>
            <a:ext cx="795340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458" name="图片 60" descr="图片 60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4403725" y="3817937"/>
            <a:ext cx="1031875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459" name="图片 61" descr="图片 61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460" name="图片 62" descr="图片 62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461" name="Picture 5" descr="Picture 5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 rot="660000">
            <a:off x="8562975" y="3248025"/>
            <a:ext cx="619125" cy="463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462" name="图片 64" descr="图片 64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463" name="图片 65" descr="图片 65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4102100" y="1936750"/>
            <a:ext cx="1689100" cy="1225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464" name="图片 66" descr="图片 66"/>
          <p:cNvPicPr>
            <a:picLocks noChangeAspect="1"/>
          </p:cNvPicPr>
          <p:nvPr/>
        </p:nvPicPr>
        <p:blipFill>
          <a:blip r:embed="rId25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465" name="标题文本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>
              <a:lnSpc>
                <a:spcPct val="90000"/>
              </a:lnSpc>
              <a:defRPr sz="60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466" name="正文级别 1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1pPr>
            <a:lvl2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2pPr>
            <a:lvl3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3pPr>
            <a:lvl4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4pPr>
            <a:lvl5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467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8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496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494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490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488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486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484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482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479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477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474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475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476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478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480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481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483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485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487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489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491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492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493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495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497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499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502" name="Picture 4"/>
          <p:cNvGrpSpPr/>
          <p:nvPr/>
        </p:nvGrpSpPr>
        <p:grpSpPr>
          <a:xfrm>
            <a:off x="3557419" y="2158306"/>
            <a:ext cx="1090949" cy="842764"/>
            <a:chOff x="0" y="0"/>
            <a:chExt cx="1090948" cy="842762"/>
          </a:xfrm>
        </p:grpSpPr>
        <p:sp>
          <p:nvSpPr>
            <p:cNvPr id="500" name="矩形"/>
            <p:cNvSpPr/>
            <p:nvPr/>
          </p:nvSpPr>
          <p:spPr>
            <a:xfrm rot="4001915">
              <a:off x="296235" y="-65189"/>
              <a:ext cx="498477" cy="97314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501" name="image6.tif" descr="image6.tif"/>
            <p:cNvPicPr>
              <a:picLocks noChangeAspect="1"/>
            </p:cNvPicPr>
            <p:nvPr/>
          </p:nvPicPr>
          <p:blipFill>
            <a:blip r:embed="rId16">
              <a:extLst/>
            </a:blip>
            <a:srcRect l="6615" t="6876" r="6429" b="5901"/>
            <a:stretch>
              <a:fillRect/>
            </a:stretch>
          </p:blipFill>
          <p:spPr>
            <a:xfrm rot="4001915">
              <a:off x="296235" y="-65189"/>
              <a:ext cx="498477" cy="9731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503" name="Picture 8" descr="Picture 8"/>
          <p:cNvPicPr>
            <a:picLocks noChangeAspect="1"/>
          </p:cNvPicPr>
          <p:nvPr/>
        </p:nvPicPr>
        <p:blipFill>
          <a:blip r:embed="rId17">
            <a:extLst/>
          </a:blip>
          <a:srcRect l="67061" t="3458" r="1027" b="68900"/>
          <a:stretch>
            <a:fillRect/>
          </a:stretch>
        </p:blipFill>
        <p:spPr>
          <a:xfrm>
            <a:off x="6492875" y="5181598"/>
            <a:ext cx="2536825" cy="1304927"/>
          </a:xfrm>
          <a:prstGeom prst="rect">
            <a:avLst/>
          </a:prstGeom>
          <a:ln w="12700">
            <a:miter lim="400000"/>
          </a:ln>
        </p:spPr>
      </p:pic>
      <p:pic>
        <p:nvPicPr>
          <p:cNvPr id="504" name="图片 59" descr="图片 59"/>
          <p:cNvPicPr>
            <a:picLocks noChangeAspect="1"/>
          </p:cNvPicPr>
          <p:nvPr/>
        </p:nvPicPr>
        <p:blipFill>
          <a:blip r:embed="rId18">
            <a:extLst/>
          </a:blip>
          <a:srcRect l="3502" t="8031" r="7833" b="28462"/>
          <a:stretch>
            <a:fillRect/>
          </a:stretch>
        </p:blipFill>
        <p:spPr>
          <a:xfrm>
            <a:off x="6492873" y="4748212"/>
            <a:ext cx="795340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505" name="图片 60" descr="图片 60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4403725" y="3817937"/>
            <a:ext cx="1031875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506" name="图片 61" descr="图片 61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507" name="图片 62" descr="图片 62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508" name="Picture 5" descr="Picture 5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 rot="660000">
            <a:off x="8562975" y="3248025"/>
            <a:ext cx="619125" cy="463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509" name="图片 64" descr="图片 64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510" name="图片 65" descr="图片 65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4102100" y="1936750"/>
            <a:ext cx="1689100" cy="1225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511" name="图片 66" descr="图片 66"/>
          <p:cNvPicPr>
            <a:picLocks noChangeAspect="1"/>
          </p:cNvPicPr>
          <p:nvPr/>
        </p:nvPicPr>
        <p:blipFill>
          <a:blip r:embed="rId25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512" name="标题文本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513" name="正文级别 1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3pPr>
            <a:lvl4pPr marL="16916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4pPr>
            <a:lvl5pPr marL="21488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514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5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543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541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537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535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533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531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529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526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524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521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522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523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525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527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528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530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532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534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536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538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539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540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542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544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546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549" name="Picture 4"/>
          <p:cNvGrpSpPr/>
          <p:nvPr/>
        </p:nvGrpSpPr>
        <p:grpSpPr>
          <a:xfrm>
            <a:off x="3557419" y="2158306"/>
            <a:ext cx="1090949" cy="842764"/>
            <a:chOff x="0" y="0"/>
            <a:chExt cx="1090948" cy="842762"/>
          </a:xfrm>
        </p:grpSpPr>
        <p:sp>
          <p:nvSpPr>
            <p:cNvPr id="547" name="矩形"/>
            <p:cNvSpPr/>
            <p:nvPr/>
          </p:nvSpPr>
          <p:spPr>
            <a:xfrm rot="4001915">
              <a:off x="296235" y="-65189"/>
              <a:ext cx="498477" cy="97314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548" name="image6.tif" descr="image6.tif"/>
            <p:cNvPicPr>
              <a:picLocks noChangeAspect="1"/>
            </p:cNvPicPr>
            <p:nvPr/>
          </p:nvPicPr>
          <p:blipFill>
            <a:blip r:embed="rId16">
              <a:extLst/>
            </a:blip>
            <a:srcRect l="6615" t="6876" r="6429" b="5901"/>
            <a:stretch>
              <a:fillRect/>
            </a:stretch>
          </p:blipFill>
          <p:spPr>
            <a:xfrm rot="4001915">
              <a:off x="296235" y="-65189"/>
              <a:ext cx="498477" cy="9731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550" name="Picture 8" descr="Picture 8"/>
          <p:cNvPicPr>
            <a:picLocks noChangeAspect="1"/>
          </p:cNvPicPr>
          <p:nvPr/>
        </p:nvPicPr>
        <p:blipFill>
          <a:blip r:embed="rId17">
            <a:extLst/>
          </a:blip>
          <a:srcRect l="67061" t="3458" r="1027" b="68900"/>
          <a:stretch>
            <a:fillRect/>
          </a:stretch>
        </p:blipFill>
        <p:spPr>
          <a:xfrm>
            <a:off x="6492875" y="5181598"/>
            <a:ext cx="2536825" cy="1304927"/>
          </a:xfrm>
          <a:prstGeom prst="rect">
            <a:avLst/>
          </a:prstGeom>
          <a:ln w="12700">
            <a:miter lim="400000"/>
          </a:ln>
        </p:spPr>
      </p:pic>
      <p:pic>
        <p:nvPicPr>
          <p:cNvPr id="551" name="图片 59" descr="图片 59"/>
          <p:cNvPicPr>
            <a:picLocks noChangeAspect="1"/>
          </p:cNvPicPr>
          <p:nvPr/>
        </p:nvPicPr>
        <p:blipFill>
          <a:blip r:embed="rId18">
            <a:extLst/>
          </a:blip>
          <a:srcRect l="3502" t="8031" r="7833" b="28462"/>
          <a:stretch>
            <a:fillRect/>
          </a:stretch>
        </p:blipFill>
        <p:spPr>
          <a:xfrm>
            <a:off x="6492873" y="4748212"/>
            <a:ext cx="795340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552" name="图片 60" descr="图片 60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4403725" y="3817937"/>
            <a:ext cx="1031875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553" name="图片 61" descr="图片 61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554" name="图片 62" descr="图片 62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555" name="Picture 5" descr="Picture 5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 rot="660000">
            <a:off x="8562975" y="3248025"/>
            <a:ext cx="619125" cy="463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556" name="图片 64" descr="图片 64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557" name="图片 65" descr="图片 65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4102100" y="1936750"/>
            <a:ext cx="1689100" cy="1225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558" name="图片 66" descr="图片 66"/>
          <p:cNvPicPr>
            <a:picLocks noChangeAspect="1"/>
          </p:cNvPicPr>
          <p:nvPr/>
        </p:nvPicPr>
        <p:blipFill>
          <a:blip r:embed="rId25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559" name="标题文本"/>
          <p:cNvSpPr txBox="1"/>
          <p:nvPr>
            <p:ph type="title"/>
          </p:nvPr>
        </p:nvSpPr>
        <p:spPr>
          <a:xfrm>
            <a:off x="831850" y="1709739"/>
            <a:ext cx="10515601" cy="2852737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60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560" name="正文级别 1…"/>
          <p:cNvSpPr txBox="1"/>
          <p:nvPr>
            <p:ph type="body" sz="quarter" idx="1"/>
          </p:nvPr>
        </p:nvSpPr>
        <p:spPr>
          <a:xfrm>
            <a:off x="831850" y="4589464"/>
            <a:ext cx="10515601" cy="15001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561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2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590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588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584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582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580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578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576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573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571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568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569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570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572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574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575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577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579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581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583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585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586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587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589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591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593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596" name="Picture 4"/>
          <p:cNvGrpSpPr/>
          <p:nvPr/>
        </p:nvGrpSpPr>
        <p:grpSpPr>
          <a:xfrm>
            <a:off x="3557419" y="2158306"/>
            <a:ext cx="1090949" cy="842764"/>
            <a:chOff x="0" y="0"/>
            <a:chExt cx="1090948" cy="842762"/>
          </a:xfrm>
        </p:grpSpPr>
        <p:sp>
          <p:nvSpPr>
            <p:cNvPr id="594" name="矩形"/>
            <p:cNvSpPr/>
            <p:nvPr/>
          </p:nvSpPr>
          <p:spPr>
            <a:xfrm rot="4001915">
              <a:off x="296235" y="-65189"/>
              <a:ext cx="498477" cy="97314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595" name="image6.tif" descr="image6.tif"/>
            <p:cNvPicPr>
              <a:picLocks noChangeAspect="1"/>
            </p:cNvPicPr>
            <p:nvPr/>
          </p:nvPicPr>
          <p:blipFill>
            <a:blip r:embed="rId16">
              <a:extLst/>
            </a:blip>
            <a:srcRect l="6615" t="6876" r="6429" b="5901"/>
            <a:stretch>
              <a:fillRect/>
            </a:stretch>
          </p:blipFill>
          <p:spPr>
            <a:xfrm rot="4001915">
              <a:off x="296235" y="-65189"/>
              <a:ext cx="498477" cy="9731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597" name="Picture 8" descr="Picture 8"/>
          <p:cNvPicPr>
            <a:picLocks noChangeAspect="1"/>
          </p:cNvPicPr>
          <p:nvPr/>
        </p:nvPicPr>
        <p:blipFill>
          <a:blip r:embed="rId17">
            <a:extLst/>
          </a:blip>
          <a:srcRect l="67061" t="3458" r="1027" b="68900"/>
          <a:stretch>
            <a:fillRect/>
          </a:stretch>
        </p:blipFill>
        <p:spPr>
          <a:xfrm>
            <a:off x="6492875" y="5181598"/>
            <a:ext cx="2536825" cy="1304927"/>
          </a:xfrm>
          <a:prstGeom prst="rect">
            <a:avLst/>
          </a:prstGeom>
          <a:ln w="12700">
            <a:miter lim="400000"/>
          </a:ln>
        </p:spPr>
      </p:pic>
      <p:pic>
        <p:nvPicPr>
          <p:cNvPr id="598" name="图片 59" descr="图片 59"/>
          <p:cNvPicPr>
            <a:picLocks noChangeAspect="1"/>
          </p:cNvPicPr>
          <p:nvPr/>
        </p:nvPicPr>
        <p:blipFill>
          <a:blip r:embed="rId18">
            <a:extLst/>
          </a:blip>
          <a:srcRect l="3502" t="8031" r="7833" b="28462"/>
          <a:stretch>
            <a:fillRect/>
          </a:stretch>
        </p:blipFill>
        <p:spPr>
          <a:xfrm>
            <a:off x="6492873" y="4748212"/>
            <a:ext cx="795340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599" name="图片 60" descr="图片 60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4403725" y="3817937"/>
            <a:ext cx="1031875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600" name="图片 61" descr="图片 61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601" name="图片 62" descr="图片 62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602" name="Picture 5" descr="Picture 5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 rot="660000">
            <a:off x="8562975" y="3248025"/>
            <a:ext cx="619125" cy="463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603" name="图片 64" descr="图片 64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604" name="图片 65" descr="图片 65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4102100" y="1936750"/>
            <a:ext cx="1689100" cy="1225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605" name="图片 66" descr="图片 66"/>
          <p:cNvPicPr>
            <a:picLocks noChangeAspect="1"/>
          </p:cNvPicPr>
          <p:nvPr/>
        </p:nvPicPr>
        <p:blipFill>
          <a:blip r:embed="rId25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606" name="标题文本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607" name="正文级别 1…"/>
          <p:cNvSpPr txBox="1"/>
          <p:nvPr>
            <p:ph type="body"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3pPr>
            <a:lvl4pPr marL="16916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4pPr>
            <a:lvl5pPr marL="21488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608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9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637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635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631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629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627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625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623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620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618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615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616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617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619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621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622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624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626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628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630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632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633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634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636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638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640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643" name="Picture 4"/>
          <p:cNvGrpSpPr/>
          <p:nvPr/>
        </p:nvGrpSpPr>
        <p:grpSpPr>
          <a:xfrm>
            <a:off x="3557419" y="2158306"/>
            <a:ext cx="1090949" cy="842764"/>
            <a:chOff x="0" y="0"/>
            <a:chExt cx="1090948" cy="842762"/>
          </a:xfrm>
        </p:grpSpPr>
        <p:sp>
          <p:nvSpPr>
            <p:cNvPr id="641" name="矩形"/>
            <p:cNvSpPr/>
            <p:nvPr/>
          </p:nvSpPr>
          <p:spPr>
            <a:xfrm rot="4001915">
              <a:off x="296235" y="-65189"/>
              <a:ext cx="498477" cy="97314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642" name="image6.tif" descr="image6.tif"/>
            <p:cNvPicPr>
              <a:picLocks noChangeAspect="1"/>
            </p:cNvPicPr>
            <p:nvPr/>
          </p:nvPicPr>
          <p:blipFill>
            <a:blip r:embed="rId16">
              <a:extLst/>
            </a:blip>
            <a:srcRect l="6615" t="6876" r="6429" b="5901"/>
            <a:stretch>
              <a:fillRect/>
            </a:stretch>
          </p:blipFill>
          <p:spPr>
            <a:xfrm rot="4001915">
              <a:off x="296235" y="-65189"/>
              <a:ext cx="498477" cy="9731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644" name="Picture 8" descr="Picture 8"/>
          <p:cNvPicPr>
            <a:picLocks noChangeAspect="1"/>
          </p:cNvPicPr>
          <p:nvPr/>
        </p:nvPicPr>
        <p:blipFill>
          <a:blip r:embed="rId17">
            <a:extLst/>
          </a:blip>
          <a:srcRect l="67061" t="3458" r="1027" b="68900"/>
          <a:stretch>
            <a:fillRect/>
          </a:stretch>
        </p:blipFill>
        <p:spPr>
          <a:xfrm>
            <a:off x="6492875" y="5181598"/>
            <a:ext cx="2536825" cy="1304927"/>
          </a:xfrm>
          <a:prstGeom prst="rect">
            <a:avLst/>
          </a:prstGeom>
          <a:ln w="12700">
            <a:miter lim="400000"/>
          </a:ln>
        </p:spPr>
      </p:pic>
      <p:pic>
        <p:nvPicPr>
          <p:cNvPr id="645" name="图片 59" descr="图片 59"/>
          <p:cNvPicPr>
            <a:picLocks noChangeAspect="1"/>
          </p:cNvPicPr>
          <p:nvPr/>
        </p:nvPicPr>
        <p:blipFill>
          <a:blip r:embed="rId18">
            <a:extLst/>
          </a:blip>
          <a:srcRect l="3502" t="8031" r="7833" b="28462"/>
          <a:stretch>
            <a:fillRect/>
          </a:stretch>
        </p:blipFill>
        <p:spPr>
          <a:xfrm>
            <a:off x="6492873" y="4748212"/>
            <a:ext cx="795340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646" name="图片 60" descr="图片 60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4403725" y="3817937"/>
            <a:ext cx="1031875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647" name="图片 61" descr="图片 61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648" name="图片 62" descr="图片 62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649" name="Picture 5" descr="Picture 5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 rot="660000">
            <a:off x="8562975" y="3248025"/>
            <a:ext cx="619125" cy="463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650" name="图片 64" descr="图片 64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651" name="图片 65" descr="图片 65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4102100" y="1936750"/>
            <a:ext cx="1689100" cy="1225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652" name="图片 66" descr="图片 66"/>
          <p:cNvPicPr>
            <a:picLocks noChangeAspect="1"/>
          </p:cNvPicPr>
          <p:nvPr/>
        </p:nvPicPr>
        <p:blipFill>
          <a:blip r:embed="rId25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653" name="标题文本"/>
          <p:cNvSpPr txBox="1"/>
          <p:nvPr>
            <p:ph type="title"/>
          </p:nvPr>
        </p:nvSpPr>
        <p:spPr>
          <a:xfrm>
            <a:off x="840317" y="365125"/>
            <a:ext cx="10515601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654" name="正文级别 1…"/>
          <p:cNvSpPr txBox="1"/>
          <p:nvPr>
            <p:ph type="body" sz="quarter" idx="1"/>
          </p:nvPr>
        </p:nvSpPr>
        <p:spPr>
          <a:xfrm>
            <a:off x="840317" y="1681163"/>
            <a:ext cx="5158319" cy="823914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655" name="文本占位符 4"/>
          <p:cNvSpPr/>
          <p:nvPr>
            <p:ph type="body" sz="quarter" idx="21"/>
          </p:nvPr>
        </p:nvSpPr>
        <p:spPr>
          <a:xfrm>
            <a:off x="6172200" y="1681163"/>
            <a:ext cx="5183717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656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7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685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683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679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677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675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673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671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668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666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663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664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665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667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669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670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672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674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676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678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680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681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682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684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686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688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691" name="Picture 4"/>
          <p:cNvGrpSpPr/>
          <p:nvPr/>
        </p:nvGrpSpPr>
        <p:grpSpPr>
          <a:xfrm>
            <a:off x="3557419" y="2158306"/>
            <a:ext cx="1090949" cy="842764"/>
            <a:chOff x="0" y="0"/>
            <a:chExt cx="1090948" cy="842762"/>
          </a:xfrm>
        </p:grpSpPr>
        <p:sp>
          <p:nvSpPr>
            <p:cNvPr id="689" name="矩形"/>
            <p:cNvSpPr/>
            <p:nvPr/>
          </p:nvSpPr>
          <p:spPr>
            <a:xfrm rot="4001915">
              <a:off x="296235" y="-65189"/>
              <a:ext cx="498477" cy="97314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690" name="image6.tif" descr="image6.tif"/>
            <p:cNvPicPr>
              <a:picLocks noChangeAspect="1"/>
            </p:cNvPicPr>
            <p:nvPr/>
          </p:nvPicPr>
          <p:blipFill>
            <a:blip r:embed="rId16">
              <a:extLst/>
            </a:blip>
            <a:srcRect l="6615" t="6876" r="6429" b="5901"/>
            <a:stretch>
              <a:fillRect/>
            </a:stretch>
          </p:blipFill>
          <p:spPr>
            <a:xfrm rot="4001915">
              <a:off x="296235" y="-65189"/>
              <a:ext cx="498477" cy="9731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692" name="Picture 8" descr="Picture 8"/>
          <p:cNvPicPr>
            <a:picLocks noChangeAspect="1"/>
          </p:cNvPicPr>
          <p:nvPr/>
        </p:nvPicPr>
        <p:blipFill>
          <a:blip r:embed="rId17">
            <a:extLst/>
          </a:blip>
          <a:srcRect l="67061" t="3458" r="1027" b="68900"/>
          <a:stretch>
            <a:fillRect/>
          </a:stretch>
        </p:blipFill>
        <p:spPr>
          <a:xfrm>
            <a:off x="6492875" y="5181598"/>
            <a:ext cx="2536825" cy="1304927"/>
          </a:xfrm>
          <a:prstGeom prst="rect">
            <a:avLst/>
          </a:prstGeom>
          <a:ln w="12700">
            <a:miter lim="400000"/>
          </a:ln>
        </p:spPr>
      </p:pic>
      <p:pic>
        <p:nvPicPr>
          <p:cNvPr id="693" name="图片 59" descr="图片 59"/>
          <p:cNvPicPr>
            <a:picLocks noChangeAspect="1"/>
          </p:cNvPicPr>
          <p:nvPr/>
        </p:nvPicPr>
        <p:blipFill>
          <a:blip r:embed="rId18">
            <a:extLst/>
          </a:blip>
          <a:srcRect l="3502" t="8031" r="7833" b="28462"/>
          <a:stretch>
            <a:fillRect/>
          </a:stretch>
        </p:blipFill>
        <p:spPr>
          <a:xfrm>
            <a:off x="6492873" y="4748212"/>
            <a:ext cx="795340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694" name="图片 60" descr="图片 60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4403725" y="3817937"/>
            <a:ext cx="1031875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695" name="图片 61" descr="图片 61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696" name="图片 62" descr="图片 62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697" name="Picture 5" descr="Picture 5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 rot="660000">
            <a:off x="8562975" y="3248025"/>
            <a:ext cx="619125" cy="463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698" name="图片 64" descr="图片 64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699" name="图片 65" descr="图片 65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4102100" y="1936750"/>
            <a:ext cx="1689100" cy="1225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700" name="图片 66" descr="图片 66"/>
          <p:cNvPicPr>
            <a:picLocks noChangeAspect="1"/>
          </p:cNvPicPr>
          <p:nvPr/>
        </p:nvPicPr>
        <p:blipFill>
          <a:blip r:embed="rId25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701" name="标题文本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702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3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731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729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725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723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721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719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717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714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712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709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710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711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713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715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716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718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720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722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724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726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727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728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730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732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734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737" name="Picture 4"/>
          <p:cNvGrpSpPr/>
          <p:nvPr/>
        </p:nvGrpSpPr>
        <p:grpSpPr>
          <a:xfrm>
            <a:off x="3557419" y="2158306"/>
            <a:ext cx="1090949" cy="842764"/>
            <a:chOff x="0" y="0"/>
            <a:chExt cx="1090948" cy="842762"/>
          </a:xfrm>
        </p:grpSpPr>
        <p:sp>
          <p:nvSpPr>
            <p:cNvPr id="735" name="矩形"/>
            <p:cNvSpPr/>
            <p:nvPr/>
          </p:nvSpPr>
          <p:spPr>
            <a:xfrm rot="4001915">
              <a:off x="296235" y="-65189"/>
              <a:ext cx="498477" cy="97314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736" name="image6.tif" descr="image6.tif"/>
            <p:cNvPicPr>
              <a:picLocks noChangeAspect="1"/>
            </p:cNvPicPr>
            <p:nvPr/>
          </p:nvPicPr>
          <p:blipFill>
            <a:blip r:embed="rId16">
              <a:extLst/>
            </a:blip>
            <a:srcRect l="6615" t="6876" r="6429" b="5901"/>
            <a:stretch>
              <a:fillRect/>
            </a:stretch>
          </p:blipFill>
          <p:spPr>
            <a:xfrm rot="4001915">
              <a:off x="296235" y="-65189"/>
              <a:ext cx="498477" cy="9731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738" name="Picture 8" descr="Picture 8"/>
          <p:cNvPicPr>
            <a:picLocks noChangeAspect="1"/>
          </p:cNvPicPr>
          <p:nvPr/>
        </p:nvPicPr>
        <p:blipFill>
          <a:blip r:embed="rId17">
            <a:extLst/>
          </a:blip>
          <a:srcRect l="67061" t="3458" r="1027" b="68900"/>
          <a:stretch>
            <a:fillRect/>
          </a:stretch>
        </p:blipFill>
        <p:spPr>
          <a:xfrm>
            <a:off x="6492875" y="5181598"/>
            <a:ext cx="2536825" cy="1304927"/>
          </a:xfrm>
          <a:prstGeom prst="rect">
            <a:avLst/>
          </a:prstGeom>
          <a:ln w="12700">
            <a:miter lim="400000"/>
          </a:ln>
        </p:spPr>
      </p:pic>
      <p:pic>
        <p:nvPicPr>
          <p:cNvPr id="739" name="图片 59" descr="图片 59"/>
          <p:cNvPicPr>
            <a:picLocks noChangeAspect="1"/>
          </p:cNvPicPr>
          <p:nvPr/>
        </p:nvPicPr>
        <p:blipFill>
          <a:blip r:embed="rId18">
            <a:extLst/>
          </a:blip>
          <a:srcRect l="3502" t="8031" r="7833" b="28462"/>
          <a:stretch>
            <a:fillRect/>
          </a:stretch>
        </p:blipFill>
        <p:spPr>
          <a:xfrm>
            <a:off x="6492873" y="4748212"/>
            <a:ext cx="795340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740" name="图片 60" descr="图片 60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4403725" y="3817937"/>
            <a:ext cx="1031875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741" name="图片 61" descr="图片 61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742" name="图片 62" descr="图片 62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743" name="Picture 5" descr="Picture 5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 rot="660000">
            <a:off x="8562975" y="3248025"/>
            <a:ext cx="619125" cy="463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744" name="图片 64" descr="图片 64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745" name="图片 65" descr="图片 65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4102100" y="1936750"/>
            <a:ext cx="1689100" cy="1225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746" name="图片 66" descr="图片 66"/>
          <p:cNvPicPr>
            <a:picLocks noChangeAspect="1"/>
          </p:cNvPicPr>
          <p:nvPr/>
        </p:nvPicPr>
        <p:blipFill>
          <a:blip r:embed="rId25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747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8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776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774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770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768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766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764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762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759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757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754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755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756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758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760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761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763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765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767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769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771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772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773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775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777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779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782" name="Picture 4"/>
          <p:cNvGrpSpPr/>
          <p:nvPr/>
        </p:nvGrpSpPr>
        <p:grpSpPr>
          <a:xfrm>
            <a:off x="3557419" y="2158306"/>
            <a:ext cx="1090949" cy="842764"/>
            <a:chOff x="0" y="0"/>
            <a:chExt cx="1090948" cy="842762"/>
          </a:xfrm>
        </p:grpSpPr>
        <p:sp>
          <p:nvSpPr>
            <p:cNvPr id="780" name="矩形"/>
            <p:cNvSpPr/>
            <p:nvPr/>
          </p:nvSpPr>
          <p:spPr>
            <a:xfrm rot="4001915">
              <a:off x="296235" y="-65189"/>
              <a:ext cx="498477" cy="97314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781" name="image6.tif" descr="image6.tif"/>
            <p:cNvPicPr>
              <a:picLocks noChangeAspect="1"/>
            </p:cNvPicPr>
            <p:nvPr/>
          </p:nvPicPr>
          <p:blipFill>
            <a:blip r:embed="rId16">
              <a:extLst/>
            </a:blip>
            <a:srcRect l="6615" t="6876" r="6429" b="5901"/>
            <a:stretch>
              <a:fillRect/>
            </a:stretch>
          </p:blipFill>
          <p:spPr>
            <a:xfrm rot="4001915">
              <a:off x="296235" y="-65189"/>
              <a:ext cx="498477" cy="9731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783" name="Picture 8" descr="Picture 8"/>
          <p:cNvPicPr>
            <a:picLocks noChangeAspect="1"/>
          </p:cNvPicPr>
          <p:nvPr/>
        </p:nvPicPr>
        <p:blipFill>
          <a:blip r:embed="rId17">
            <a:extLst/>
          </a:blip>
          <a:srcRect l="67061" t="3458" r="1027" b="68900"/>
          <a:stretch>
            <a:fillRect/>
          </a:stretch>
        </p:blipFill>
        <p:spPr>
          <a:xfrm>
            <a:off x="6492875" y="5181598"/>
            <a:ext cx="2536825" cy="1304927"/>
          </a:xfrm>
          <a:prstGeom prst="rect">
            <a:avLst/>
          </a:prstGeom>
          <a:ln w="12700">
            <a:miter lim="400000"/>
          </a:ln>
        </p:spPr>
      </p:pic>
      <p:pic>
        <p:nvPicPr>
          <p:cNvPr id="784" name="图片 59" descr="图片 59"/>
          <p:cNvPicPr>
            <a:picLocks noChangeAspect="1"/>
          </p:cNvPicPr>
          <p:nvPr/>
        </p:nvPicPr>
        <p:blipFill>
          <a:blip r:embed="rId18">
            <a:extLst/>
          </a:blip>
          <a:srcRect l="3502" t="8031" r="7833" b="28462"/>
          <a:stretch>
            <a:fillRect/>
          </a:stretch>
        </p:blipFill>
        <p:spPr>
          <a:xfrm>
            <a:off x="6492873" y="4748212"/>
            <a:ext cx="795340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785" name="图片 60" descr="图片 60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4403725" y="3817937"/>
            <a:ext cx="1031875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786" name="图片 61" descr="图片 61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787" name="图片 62" descr="图片 62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788" name="Picture 5" descr="Picture 5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 rot="660000">
            <a:off x="8562975" y="3248025"/>
            <a:ext cx="619125" cy="463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789" name="图片 64" descr="图片 64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790" name="图片 65" descr="图片 65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4102100" y="1936750"/>
            <a:ext cx="1689100" cy="1225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791" name="图片 66" descr="图片 66"/>
          <p:cNvPicPr>
            <a:picLocks noChangeAspect="1"/>
          </p:cNvPicPr>
          <p:nvPr/>
        </p:nvPicPr>
        <p:blipFill>
          <a:blip r:embed="rId25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792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793" name="正文级别 1…"/>
          <p:cNvSpPr txBox="1"/>
          <p:nvPr>
            <p:ph type="body" sz="half" idx="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>
                <a:latin typeface="+mj-lt"/>
                <a:ea typeface="+mj-ea"/>
                <a:cs typeface="+mj-cs"/>
                <a:sym typeface="Calibri"/>
              </a:defRPr>
            </a:lvl1pPr>
            <a:lvl2pPr marL="718457" indent="-261257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2pPr>
            <a:lvl3pPr>
              <a:lnSpc>
                <a:spcPct val="90000"/>
              </a:lnSpc>
              <a:spcBef>
                <a:spcPts val="1000"/>
              </a:spcBef>
              <a:buFont typeface="Arial"/>
              <a:defRPr>
                <a:latin typeface="+mj-lt"/>
                <a:ea typeface="+mj-ea"/>
                <a:cs typeface="+mj-cs"/>
                <a:sym typeface="Calibri"/>
              </a:defRPr>
            </a:lvl3pPr>
            <a:lvl4pPr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4pPr>
            <a:lvl5pPr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794" name="文本占位符 3"/>
          <p:cNvSpPr/>
          <p:nvPr>
            <p:ph type="body" sz="quarter" idx="2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795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26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824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822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818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816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814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812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810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807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805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802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803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804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806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808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809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811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813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815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817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819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820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821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823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825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827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830" name="Picture 4"/>
          <p:cNvGrpSpPr/>
          <p:nvPr/>
        </p:nvGrpSpPr>
        <p:grpSpPr>
          <a:xfrm>
            <a:off x="3557419" y="2158306"/>
            <a:ext cx="1090949" cy="842764"/>
            <a:chOff x="0" y="0"/>
            <a:chExt cx="1090948" cy="842762"/>
          </a:xfrm>
        </p:grpSpPr>
        <p:sp>
          <p:nvSpPr>
            <p:cNvPr id="828" name="矩形"/>
            <p:cNvSpPr/>
            <p:nvPr/>
          </p:nvSpPr>
          <p:spPr>
            <a:xfrm rot="4001915">
              <a:off x="296235" y="-65189"/>
              <a:ext cx="498477" cy="97314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829" name="image6.tif" descr="image6.tif"/>
            <p:cNvPicPr>
              <a:picLocks noChangeAspect="1"/>
            </p:cNvPicPr>
            <p:nvPr/>
          </p:nvPicPr>
          <p:blipFill>
            <a:blip r:embed="rId16">
              <a:extLst/>
            </a:blip>
            <a:srcRect l="6615" t="6876" r="6429" b="5901"/>
            <a:stretch>
              <a:fillRect/>
            </a:stretch>
          </p:blipFill>
          <p:spPr>
            <a:xfrm rot="4001915">
              <a:off x="296235" y="-65189"/>
              <a:ext cx="498477" cy="9731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831" name="Picture 8" descr="Picture 8"/>
          <p:cNvPicPr>
            <a:picLocks noChangeAspect="1"/>
          </p:cNvPicPr>
          <p:nvPr/>
        </p:nvPicPr>
        <p:blipFill>
          <a:blip r:embed="rId17">
            <a:extLst/>
          </a:blip>
          <a:srcRect l="67061" t="3458" r="1027" b="68900"/>
          <a:stretch>
            <a:fillRect/>
          </a:stretch>
        </p:blipFill>
        <p:spPr>
          <a:xfrm>
            <a:off x="6492875" y="5181598"/>
            <a:ext cx="2536825" cy="1304927"/>
          </a:xfrm>
          <a:prstGeom prst="rect">
            <a:avLst/>
          </a:prstGeom>
          <a:ln w="12700">
            <a:miter lim="400000"/>
          </a:ln>
        </p:spPr>
      </p:pic>
      <p:pic>
        <p:nvPicPr>
          <p:cNvPr id="832" name="图片 59" descr="图片 59"/>
          <p:cNvPicPr>
            <a:picLocks noChangeAspect="1"/>
          </p:cNvPicPr>
          <p:nvPr/>
        </p:nvPicPr>
        <p:blipFill>
          <a:blip r:embed="rId18">
            <a:extLst/>
          </a:blip>
          <a:srcRect l="3502" t="8031" r="7833" b="28462"/>
          <a:stretch>
            <a:fillRect/>
          </a:stretch>
        </p:blipFill>
        <p:spPr>
          <a:xfrm>
            <a:off x="6492873" y="4748212"/>
            <a:ext cx="795340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833" name="图片 60" descr="图片 60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4403725" y="3817937"/>
            <a:ext cx="1031875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834" name="图片 61" descr="图片 61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835" name="图片 62" descr="图片 62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836" name="Picture 5" descr="Picture 5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 rot="660000">
            <a:off x="8562975" y="3248025"/>
            <a:ext cx="619125" cy="463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837" name="图片 64" descr="图片 64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838" name="图片 65" descr="图片 65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4102100" y="1936750"/>
            <a:ext cx="1689100" cy="1225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839" name="图片 66" descr="图片 66"/>
          <p:cNvPicPr>
            <a:picLocks noChangeAspect="1"/>
          </p:cNvPicPr>
          <p:nvPr/>
        </p:nvPicPr>
        <p:blipFill>
          <a:blip r:embed="rId25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840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841" name="图片占位符 2"/>
          <p:cNvSpPr/>
          <p:nvPr>
            <p:ph type="pic" sz="half" idx="2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842" name="正文级别 1…"/>
          <p:cNvSpPr txBox="1"/>
          <p:nvPr>
            <p:ph type="body" sz="quarter" idx="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843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4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872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870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866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864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862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860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858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855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853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850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851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852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854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856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857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859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861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863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865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867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868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869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871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873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875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876" name="图片 61" descr="图片 61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877" name="图片 62" descr="图片 62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878" name="图片 64" descr="图片 64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879" name="图片 66" descr="图片 66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880" name="幻灯片编号"/>
          <p:cNvSpPr txBox="1"/>
          <p:nvPr>
            <p:ph type="sldNum" sz="quarter" idx="2"/>
          </p:nvPr>
        </p:nvSpPr>
        <p:spPr>
          <a:xfrm>
            <a:off x="8463946" y="6224224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11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909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907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903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901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899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897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895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892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890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887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888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889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891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893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894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896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898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900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902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904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905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906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908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910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912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913" name="图片 61" descr="图片 61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914" name="图片 62" descr="图片 62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915" name="图片 64" descr="图片 64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916" name="图片 66" descr="图片 66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917" name="标题文本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918" name="正文级别 1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3pPr>
            <a:lvl4pPr marL="16916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4pPr>
            <a:lvl5pPr marL="21488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919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0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948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946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942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940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938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936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934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931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929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926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927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928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930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932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933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935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937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939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941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943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944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945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947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949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951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952" name="图片 61" descr="图片 61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953" name="图片 62" descr="图片 62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954" name="图片 64" descr="图片 64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955" name="图片 66" descr="图片 66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956" name="标题文本"/>
          <p:cNvSpPr txBox="1"/>
          <p:nvPr>
            <p:ph type="title"/>
          </p:nvPr>
        </p:nvSpPr>
        <p:spPr>
          <a:xfrm>
            <a:off x="831850" y="1709739"/>
            <a:ext cx="10515601" cy="2852737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60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957" name="正文级别 1…"/>
          <p:cNvSpPr txBox="1"/>
          <p:nvPr>
            <p:ph type="body" sz="quarter" idx="1"/>
          </p:nvPr>
        </p:nvSpPr>
        <p:spPr>
          <a:xfrm>
            <a:off x="831850" y="4589464"/>
            <a:ext cx="10515601" cy="15001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958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9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987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985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981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979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977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975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973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970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968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965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966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967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969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971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972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974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976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978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980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982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983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984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986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988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990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991" name="图片 61" descr="图片 61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992" name="图片 62" descr="图片 62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993" name="图片 64" descr="图片 64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994" name="图片 66" descr="图片 66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995" name="标题文本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996" name="正文级别 1…"/>
          <p:cNvSpPr txBox="1"/>
          <p:nvPr>
            <p:ph type="body"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3pPr>
            <a:lvl4pPr marL="16916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4pPr>
            <a:lvl5pPr marL="21488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997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8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1026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1024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1020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1018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1016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1014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1012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1009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1007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1004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005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006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1008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1010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1011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1013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1015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1017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1019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1021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022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023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1025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1027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1029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30" name="图片 61" descr="图片 61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031" name="图片 62" descr="图片 62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032" name="图片 64" descr="图片 64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33" name="图片 66" descr="图片 66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1034" name="标题文本"/>
          <p:cNvSpPr txBox="1"/>
          <p:nvPr>
            <p:ph type="title"/>
          </p:nvPr>
        </p:nvSpPr>
        <p:spPr>
          <a:xfrm>
            <a:off x="840317" y="365125"/>
            <a:ext cx="10515601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035" name="正文级别 1…"/>
          <p:cNvSpPr txBox="1"/>
          <p:nvPr>
            <p:ph type="body" sz="quarter" idx="1"/>
          </p:nvPr>
        </p:nvSpPr>
        <p:spPr>
          <a:xfrm>
            <a:off x="840317" y="1681163"/>
            <a:ext cx="5158319" cy="823914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036" name="文本占位符 4"/>
          <p:cNvSpPr/>
          <p:nvPr>
            <p:ph type="body" sz="quarter" idx="21"/>
          </p:nvPr>
        </p:nvSpPr>
        <p:spPr>
          <a:xfrm>
            <a:off x="6172200" y="1681163"/>
            <a:ext cx="5183717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1037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1066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1064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1060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1058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1056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1054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1052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1049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1047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1044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045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046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1048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1050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1051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1053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1055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1057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1059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1061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062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063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1065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1067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1069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70" name="图片 61" descr="图片 61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071" name="图片 62" descr="图片 62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072" name="图片 64" descr="图片 64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73" name="图片 66" descr="图片 66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1074" name="标题文本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075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6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1104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1102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1098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1096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1094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1092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1090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1087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1085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1082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083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084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1086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1088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1089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1091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1093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1095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1097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1099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100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101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1103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1105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1107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08" name="图片 61" descr="图片 61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109" name="图片 62" descr="图片 62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110" name="图片 64" descr="图片 64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11" name="图片 66" descr="图片 66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1112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43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1141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1139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1135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1133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1131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1129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1127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1124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1122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1119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120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121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1123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1125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1126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1128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1130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1132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1134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1136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137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138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1140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1142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1144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45" name="图片 61" descr="图片 61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146" name="图片 62" descr="图片 62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147" name="图片 64" descr="图片 64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48" name="图片 66" descr="图片 66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1149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150" name="正文级别 1…"/>
          <p:cNvSpPr txBox="1"/>
          <p:nvPr>
            <p:ph type="body" sz="half" idx="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>
                <a:latin typeface="+mj-lt"/>
                <a:ea typeface="+mj-ea"/>
                <a:cs typeface="+mj-cs"/>
                <a:sym typeface="Calibri"/>
              </a:defRPr>
            </a:lvl1pPr>
            <a:lvl2pPr marL="718457" indent="-261257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2pPr>
            <a:lvl3pPr>
              <a:lnSpc>
                <a:spcPct val="90000"/>
              </a:lnSpc>
              <a:spcBef>
                <a:spcPts val="1000"/>
              </a:spcBef>
              <a:buFont typeface="Arial"/>
              <a:defRPr>
                <a:latin typeface="+mj-lt"/>
                <a:ea typeface="+mj-ea"/>
                <a:cs typeface="+mj-cs"/>
                <a:sym typeface="Calibri"/>
              </a:defRPr>
            </a:lvl3pPr>
            <a:lvl4pPr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4pPr>
            <a:lvl5pPr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151" name="文本占位符 3"/>
          <p:cNvSpPr/>
          <p:nvPr>
            <p:ph type="body" sz="quarter" idx="2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52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83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1181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1179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1175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1173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1171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1169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1167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1164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1162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1159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160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161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1163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1165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1166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1168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1170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1172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1174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1176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177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178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1180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1182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1184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85" name="图片 61" descr="图片 61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186" name="图片 62" descr="图片 62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187" name="图片 64" descr="图片 64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88" name="图片 66" descr="图片 66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1189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190" name="图片占位符 2"/>
          <p:cNvSpPr/>
          <p:nvPr>
            <p:ph type="pic" sz="half" idx="2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91" name="正文级别 1…"/>
          <p:cNvSpPr txBox="1"/>
          <p:nvPr>
            <p:ph type="body" sz="quarter" idx="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192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9" name="标题文本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标题文本</a:t>
            </a:r>
          </a:p>
        </p:txBody>
      </p:sp>
      <p:sp>
        <p:nvSpPr>
          <p:cNvPr id="1200" name="正文级别 1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/>
          <a:lstStyle>
            <a:lvl1pPr marL="0" indent="0" algn="ctr">
              <a:spcBef>
                <a:spcPts val="500"/>
              </a:spcBef>
              <a:buSzTx/>
              <a:buNone/>
              <a:defRPr sz="2400"/>
            </a:lvl1pPr>
            <a:lvl2pPr marL="0" indent="0" algn="ctr">
              <a:spcBef>
                <a:spcPts val="500"/>
              </a:spcBef>
              <a:buSzTx/>
              <a:buNone/>
              <a:defRPr sz="2400"/>
            </a:lvl2pPr>
            <a:lvl3pPr marL="0" indent="0" algn="ctr">
              <a:spcBef>
                <a:spcPts val="500"/>
              </a:spcBef>
              <a:buSzTx/>
              <a:buNone/>
              <a:defRPr sz="2400"/>
            </a:lvl3pPr>
            <a:lvl4pPr marL="0" indent="0" algn="ctr">
              <a:spcBef>
                <a:spcPts val="500"/>
              </a:spcBef>
              <a:buSzTx/>
              <a:buNone/>
              <a:defRPr sz="2400"/>
            </a:lvl4pPr>
            <a:lvl5pPr marL="0" indent="0" algn="ctr">
              <a:spcBef>
                <a:spcPts val="500"/>
              </a:spcBef>
              <a:buSzTx/>
              <a:buNone/>
              <a:defRPr sz="24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01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 anchor="ctr"/>
          <a:lstStyle/>
          <a:p>
            <a:pPr/>
            <a:r>
              <a:t>标题文本</a:t>
            </a:r>
          </a:p>
        </p:txBody>
      </p:sp>
      <p:sp>
        <p:nvSpPr>
          <p:cNvPr id="1209" name="正文级别 1…"/>
          <p:cNvSpPr txBox="1"/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</p:spPr>
        <p:txBody>
          <a:bodyPr/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10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7" name="标题文本"/>
          <p:cNvSpPr txBox="1"/>
          <p:nvPr>
            <p:ph type="title"/>
          </p:nvPr>
        </p:nvSpPr>
        <p:spPr>
          <a:xfrm>
            <a:off x="831850" y="1709739"/>
            <a:ext cx="10515601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标题文本</a:t>
            </a:r>
          </a:p>
        </p:txBody>
      </p:sp>
      <p:sp>
        <p:nvSpPr>
          <p:cNvPr id="1218" name="正文级别 1…"/>
          <p:cNvSpPr txBox="1"/>
          <p:nvPr>
            <p:ph type="body" sz="quarter" idx="1"/>
          </p:nvPr>
        </p:nvSpPr>
        <p:spPr>
          <a:xfrm>
            <a:off x="831850" y="4589464"/>
            <a:ext cx="10515601" cy="150018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500"/>
              </a:spcBef>
              <a:buSzTx/>
              <a:buNone/>
              <a:defRPr sz="2400"/>
            </a:lvl1pPr>
            <a:lvl2pPr marL="0" indent="0">
              <a:spcBef>
                <a:spcPts val="500"/>
              </a:spcBef>
              <a:buSzTx/>
              <a:buNone/>
              <a:defRPr sz="2400"/>
            </a:lvl2pPr>
            <a:lvl3pPr marL="0" indent="0">
              <a:spcBef>
                <a:spcPts val="500"/>
              </a:spcBef>
              <a:buSzTx/>
              <a:buNone/>
              <a:defRPr sz="2400"/>
            </a:lvl3pPr>
            <a:lvl4pPr marL="0" indent="0">
              <a:spcBef>
                <a:spcPts val="500"/>
              </a:spcBef>
              <a:buSzTx/>
              <a:buNone/>
              <a:defRPr sz="2400"/>
            </a:lvl4pPr>
            <a:lvl5pPr marL="0" indent="0">
              <a:spcBef>
                <a:spcPts val="500"/>
              </a:spcBef>
              <a:buSzTx/>
              <a:buNone/>
              <a:defRPr sz="24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19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6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 anchor="ctr"/>
          <a:lstStyle/>
          <a:p>
            <a:pPr/>
            <a:r>
              <a:t>标题文本</a:t>
            </a:r>
          </a:p>
        </p:txBody>
      </p:sp>
      <p:sp>
        <p:nvSpPr>
          <p:cNvPr id="1227" name="正文级别 1…"/>
          <p:cNvSpPr txBox="1"/>
          <p:nvPr>
            <p:ph type="body" sz="half" idx="1"/>
          </p:nvPr>
        </p:nvSpPr>
        <p:spPr>
          <a:xfrm>
            <a:off x="609600" y="1600200"/>
            <a:ext cx="5384800" cy="4525965"/>
          </a:xfrm>
          <a:prstGeom prst="rect">
            <a:avLst/>
          </a:prstGeom>
        </p:spPr>
        <p:txBody>
          <a:bodyPr/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28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5" name="标题文本"/>
          <p:cNvSpPr txBox="1"/>
          <p:nvPr>
            <p:ph type="title"/>
          </p:nvPr>
        </p:nvSpPr>
        <p:spPr>
          <a:xfrm>
            <a:off x="840317" y="365125"/>
            <a:ext cx="10515601" cy="1325564"/>
          </a:xfrm>
          <a:prstGeom prst="rect">
            <a:avLst/>
          </a:prstGeom>
        </p:spPr>
        <p:txBody>
          <a:bodyPr anchor="ctr"/>
          <a:lstStyle/>
          <a:p>
            <a:pPr/>
            <a:r>
              <a:t>标题文本</a:t>
            </a:r>
          </a:p>
        </p:txBody>
      </p:sp>
      <p:sp>
        <p:nvSpPr>
          <p:cNvPr id="1236" name="正文级别 1…"/>
          <p:cNvSpPr txBox="1"/>
          <p:nvPr>
            <p:ph type="body" sz="quarter" idx="1"/>
          </p:nvPr>
        </p:nvSpPr>
        <p:spPr>
          <a:xfrm>
            <a:off x="840317" y="1681163"/>
            <a:ext cx="5158319" cy="823914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500"/>
              </a:spcBef>
              <a:buSzTx/>
              <a:buNone/>
              <a:defRPr b="1" sz="2400"/>
            </a:lvl1pPr>
            <a:lvl2pPr marL="0" indent="0">
              <a:spcBef>
                <a:spcPts val="500"/>
              </a:spcBef>
              <a:buSzTx/>
              <a:buNone/>
              <a:defRPr b="1" sz="2400"/>
            </a:lvl2pPr>
            <a:lvl3pPr marL="0" indent="0">
              <a:spcBef>
                <a:spcPts val="500"/>
              </a:spcBef>
              <a:buSzTx/>
              <a:buNone/>
              <a:defRPr b="1" sz="2400"/>
            </a:lvl3pPr>
            <a:lvl4pPr marL="0" indent="0">
              <a:spcBef>
                <a:spcPts val="500"/>
              </a:spcBef>
              <a:buSzTx/>
              <a:buNone/>
              <a:defRPr b="1" sz="2400"/>
            </a:lvl4pPr>
            <a:lvl5pPr marL="0" indent="0">
              <a:spcBef>
                <a:spcPts val="500"/>
              </a:spcBef>
              <a:buSzTx/>
              <a:buNone/>
              <a:defRPr b="1" sz="24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37" name="文本占位符 4"/>
          <p:cNvSpPr/>
          <p:nvPr>
            <p:ph type="body" sz="quarter" idx="21"/>
          </p:nvPr>
        </p:nvSpPr>
        <p:spPr>
          <a:xfrm>
            <a:off x="6172200" y="1681163"/>
            <a:ext cx="5183717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1238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5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 anchor="ctr"/>
          <a:lstStyle/>
          <a:p>
            <a:pPr/>
            <a:r>
              <a:t>标题文本</a:t>
            </a:r>
          </a:p>
        </p:txBody>
      </p:sp>
      <p:sp>
        <p:nvSpPr>
          <p:cNvPr id="1246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3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0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标题文本</a:t>
            </a:r>
          </a:p>
        </p:txBody>
      </p:sp>
      <p:sp>
        <p:nvSpPr>
          <p:cNvPr id="1261" name="正文级别 1…"/>
          <p:cNvSpPr txBox="1"/>
          <p:nvPr>
            <p:ph type="body" sz="half" idx="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/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62" name="文本占位符 3"/>
          <p:cNvSpPr/>
          <p:nvPr>
            <p:ph type="body" sz="quarter" idx="2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263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0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标题文本</a:t>
            </a:r>
          </a:p>
        </p:txBody>
      </p:sp>
      <p:sp>
        <p:nvSpPr>
          <p:cNvPr id="1271" name="图片占位符 2"/>
          <p:cNvSpPr/>
          <p:nvPr>
            <p:ph type="pic" sz="half" idx="2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72" name="正文级别 1…"/>
          <p:cNvSpPr txBox="1"/>
          <p:nvPr>
            <p:ph type="body" sz="quarter" idx="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300"/>
              </a:spcBef>
              <a:buSzTx/>
              <a:buNone/>
              <a:defRPr sz="1600"/>
            </a:lvl1pPr>
            <a:lvl2pPr marL="0" indent="0">
              <a:spcBef>
                <a:spcPts val="300"/>
              </a:spcBef>
              <a:buSzTx/>
              <a:buNone/>
              <a:defRPr sz="1600"/>
            </a:lvl2pPr>
            <a:lvl3pPr marL="0" indent="0">
              <a:spcBef>
                <a:spcPts val="300"/>
              </a:spcBef>
              <a:buSzTx/>
              <a:buNone/>
              <a:defRPr sz="1600"/>
            </a:lvl3pPr>
            <a:lvl4pPr marL="0" indent="0">
              <a:spcBef>
                <a:spcPts val="300"/>
              </a:spcBef>
              <a:buSzTx/>
              <a:buNone/>
              <a:defRPr sz="1600"/>
            </a:lvl4pPr>
            <a:lvl5pPr marL="0" indent="0">
              <a:spcBef>
                <a:spcPts val="300"/>
              </a:spcBef>
              <a:buSzTx/>
              <a:buNone/>
              <a:defRPr sz="16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73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 anchor="ctr"/>
          <a:lstStyle/>
          <a:p>
            <a:pPr/>
            <a:r>
              <a:t>标题文本</a:t>
            </a:r>
          </a:p>
        </p:txBody>
      </p:sp>
      <p:sp>
        <p:nvSpPr>
          <p:cNvPr id="1281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8" name="标题文本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>
              <a:lnSpc>
                <a:spcPct val="90000"/>
              </a:lnSpc>
              <a:defRPr sz="60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289" name="正文级别 1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1pPr>
            <a:lvl2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2pPr>
            <a:lvl3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3pPr>
            <a:lvl4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4pPr>
            <a:lvl5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90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7" name="标题文本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298" name="正文级别 1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3pPr>
            <a:lvl4pPr marL="16916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4pPr>
            <a:lvl5pPr marL="21488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99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6" name="标题文本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60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07" name="正文级别 1…"/>
          <p:cNvSpPr txBox="1"/>
          <p:nvPr>
            <p:ph type="body" sz="quarter" idx="1"/>
          </p:nvPr>
        </p:nvSpPr>
        <p:spPr>
          <a:xfrm>
            <a:off x="831850" y="4589462"/>
            <a:ext cx="10515600" cy="15001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08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5" name="标题文本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16" name="正文级别 1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3pPr>
            <a:lvl4pPr marL="16916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4pPr>
            <a:lvl5pPr marL="21488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17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4" name="标题文本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25" name="正文级别 1…"/>
          <p:cNvSpPr txBox="1"/>
          <p:nvPr>
            <p:ph type="body" sz="quarter" idx="1"/>
          </p:nvPr>
        </p:nvSpPr>
        <p:spPr>
          <a:xfrm>
            <a:off x="839787" y="1681163"/>
            <a:ext cx="5157790" cy="823914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26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1327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4" name="标题文本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35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2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空白 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9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6" name="标题文本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57" name="正文级别 1…"/>
          <p:cNvSpPr txBox="1"/>
          <p:nvPr>
            <p:ph type="body" sz="half" idx="1"/>
          </p:nvPr>
        </p:nvSpPr>
        <p:spPr>
          <a:xfrm>
            <a:off x="5183187" y="987425"/>
            <a:ext cx="6172202" cy="4873625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>
                <a:latin typeface="+mj-lt"/>
                <a:ea typeface="+mj-ea"/>
                <a:cs typeface="+mj-cs"/>
                <a:sym typeface="Calibri"/>
              </a:defRPr>
            </a:lvl1pPr>
            <a:lvl2pPr marL="718457" indent="-261257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2pPr>
            <a:lvl3pPr>
              <a:lnSpc>
                <a:spcPct val="90000"/>
              </a:lnSpc>
              <a:spcBef>
                <a:spcPts val="1000"/>
              </a:spcBef>
              <a:buFont typeface="Arial"/>
              <a:defRPr>
                <a:latin typeface="+mj-lt"/>
                <a:ea typeface="+mj-ea"/>
                <a:cs typeface="+mj-cs"/>
                <a:sym typeface="Calibri"/>
              </a:defRPr>
            </a:lvl3pPr>
            <a:lvl4pPr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4pPr>
            <a:lvl5pPr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58" name="Text Placeholder 3"/>
          <p:cNvSpPr/>
          <p:nvPr>
            <p:ph type="body" sz="quarter" idx="21"/>
          </p:nvPr>
        </p:nvSpPr>
        <p:spPr>
          <a:xfrm>
            <a:off x="839787" y="2057400"/>
            <a:ext cx="3932238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359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6" name="标题文本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67" name="Picture Placeholder 2"/>
          <p:cNvSpPr/>
          <p:nvPr>
            <p:ph type="pic" sz="half" idx="21"/>
          </p:nvPr>
        </p:nvSpPr>
        <p:spPr>
          <a:xfrm>
            <a:off x="5183187" y="987425"/>
            <a:ext cx="6172202" cy="48736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368" name="正文级别 1…"/>
          <p:cNvSpPr txBox="1"/>
          <p:nvPr>
            <p:ph type="body" sz="quarter" idx="1"/>
          </p:nvPr>
        </p:nvSpPr>
        <p:spPr>
          <a:xfrm>
            <a:off x="839787" y="2057400"/>
            <a:ext cx="3932240" cy="381158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69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6" name="标题文本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>
              <a:lnSpc>
                <a:spcPct val="90000"/>
              </a:lnSpc>
              <a:defRPr sz="60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77" name="正文级别 1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1pPr>
            <a:lvl2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2pPr>
            <a:lvl3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3pPr>
            <a:lvl4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4pPr>
            <a:lvl5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78" name="幻灯片编号"/>
          <p:cNvSpPr txBox="1"/>
          <p:nvPr>
            <p:ph type="sldNum" sz="quarter" idx="2"/>
          </p:nvPr>
        </p:nvSpPr>
        <p:spPr>
          <a:xfrm>
            <a:off x="11095178" y="6414761"/>
            <a:ext cx="258623" cy="24830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5" name="标题文本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86" name="正文级别 1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3pPr>
            <a:lvl4pPr marL="1727200" indent="-3556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4pPr>
            <a:lvl5pPr marL="2184400" indent="-3556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87" name="幻灯片编号"/>
          <p:cNvSpPr txBox="1"/>
          <p:nvPr>
            <p:ph type="sldNum" sz="quarter" idx="2"/>
          </p:nvPr>
        </p:nvSpPr>
        <p:spPr>
          <a:xfrm>
            <a:off x="11095178" y="6414761"/>
            <a:ext cx="258623" cy="24830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4" name="标题文本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ct val="90000"/>
              </a:lnSpc>
              <a:defRPr>
                <a:latin typeface="等线 Light"/>
                <a:ea typeface="等线 Light"/>
                <a:cs typeface="等线 Light"/>
                <a:sym typeface="等线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95" name="正文级别 1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等线"/>
                <a:ea typeface="等线"/>
                <a:cs typeface="等线"/>
                <a:sym typeface="等线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等线"/>
                <a:ea typeface="等线"/>
                <a:cs typeface="等线"/>
                <a:sym typeface="等线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等线"/>
                <a:ea typeface="等线"/>
                <a:cs typeface="等线"/>
                <a:sym typeface="等线"/>
              </a:defRPr>
            </a:lvl3pPr>
            <a:lvl4pPr marL="1727200" indent="-3556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等线"/>
                <a:ea typeface="等线"/>
                <a:cs typeface="等线"/>
                <a:sym typeface="等线"/>
              </a:defRPr>
            </a:lvl4pPr>
            <a:lvl5pPr marL="2184400" indent="-3556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等线"/>
                <a:ea typeface="等线"/>
                <a:cs typeface="等线"/>
                <a:sym typeface="等线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96" name="幻灯片编号"/>
          <p:cNvSpPr txBox="1"/>
          <p:nvPr>
            <p:ph type="sldNum" sz="quarter" idx="2"/>
          </p:nvPr>
        </p:nvSpPr>
        <p:spPr>
          <a:xfrm>
            <a:off x="11080147" y="6404293"/>
            <a:ext cx="273654" cy="269239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  <a:latin typeface="等线"/>
                <a:ea typeface="等线"/>
                <a:cs typeface="等线"/>
                <a:sym typeface="等线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3" name="标题文本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lIns="45719" tIns="45719" rIns="45719" bIns="45719" anchor="b"/>
          <a:lstStyle>
            <a:lvl1pPr>
              <a:lnSpc>
                <a:spcPct val="90000"/>
              </a:lnSpc>
              <a:defRPr sz="60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404" name="正文级别 1…"/>
          <p:cNvSpPr txBox="1"/>
          <p:nvPr>
            <p:ph type="body" sz="quarter" idx="1"/>
          </p:nvPr>
        </p:nvSpPr>
        <p:spPr>
          <a:xfrm>
            <a:off x="1524000" y="3602037"/>
            <a:ext cx="9144000" cy="1655763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1pPr>
            <a:lvl2pPr marL="0" indent="45720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2pPr>
            <a:lvl3pPr marL="0" indent="91440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3pPr>
            <a:lvl4pPr marL="0" indent="137160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4pPr>
            <a:lvl5pPr marL="0" indent="182880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405" name="幻灯片编号"/>
          <p:cNvSpPr txBox="1"/>
          <p:nvPr>
            <p:ph type="sldNum" sz="quarter" idx="2"/>
          </p:nvPr>
        </p:nvSpPr>
        <p:spPr>
          <a:xfrm>
            <a:off x="11080144" y="6406785"/>
            <a:ext cx="273657" cy="264255"/>
          </a:xfrm>
          <a:prstGeom prst="rect">
            <a:avLst/>
          </a:prstGeom>
        </p:spPr>
        <p:txBody>
          <a:bodyPr lIns="45719" tIns="45719" rIns="45719" bIns="45719"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23.xml"/><Relationship Id="rId25" Type="http://schemas.openxmlformats.org/officeDocument/2006/relationships/slideLayout" Target="../slideLayouts/slideLayout24.xml"/><Relationship Id="rId26" Type="http://schemas.openxmlformats.org/officeDocument/2006/relationships/slideLayout" Target="../slideLayouts/slideLayout25.xml"/><Relationship Id="rId27" Type="http://schemas.openxmlformats.org/officeDocument/2006/relationships/slideLayout" Target="../slideLayouts/slideLayout26.xml"/><Relationship Id="rId28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28.xml"/><Relationship Id="rId30" Type="http://schemas.openxmlformats.org/officeDocument/2006/relationships/slideLayout" Target="../slideLayouts/slideLayout29.xml"/><Relationship Id="rId31" Type="http://schemas.openxmlformats.org/officeDocument/2006/relationships/slideLayout" Target="../slideLayouts/slideLayout30.xml"/><Relationship Id="rId32" Type="http://schemas.openxmlformats.org/officeDocument/2006/relationships/slideLayout" Target="../slideLayouts/slideLayout31.xml"/><Relationship Id="rId33" Type="http://schemas.openxmlformats.org/officeDocument/2006/relationships/slideLayout" Target="../slideLayouts/slideLayout32.xml"/><Relationship Id="rId34" Type="http://schemas.openxmlformats.org/officeDocument/2006/relationships/slideLayout" Target="../slideLayouts/slideLayout33.xml"/><Relationship Id="rId35" Type="http://schemas.openxmlformats.org/officeDocument/2006/relationships/slideLayout" Target="../slideLayouts/slideLayout34.xml"/><Relationship Id="rId36" Type="http://schemas.openxmlformats.org/officeDocument/2006/relationships/slideLayout" Target="../slideLayouts/slideLayout35.xml"/><Relationship Id="rId37" Type="http://schemas.openxmlformats.org/officeDocument/2006/relationships/slideLayout" Target="../slideLayouts/slideLayout36.xml"/><Relationship Id="rId38" Type="http://schemas.openxmlformats.org/officeDocument/2006/relationships/slideLayout" Target="../slideLayouts/slideLayout37.xml"/><Relationship Id="rId39" Type="http://schemas.openxmlformats.org/officeDocument/2006/relationships/slideLayout" Target="../slideLayouts/slideLayout38.xml"/><Relationship Id="rId40" Type="http://schemas.openxmlformats.org/officeDocument/2006/relationships/slideLayout" Target="../slideLayouts/slideLayout39.xml"/><Relationship Id="rId41" Type="http://schemas.openxmlformats.org/officeDocument/2006/relationships/slideLayout" Target="../slideLayouts/slideLayout40.xml"/><Relationship Id="rId42" Type="http://schemas.openxmlformats.org/officeDocument/2006/relationships/slideLayout" Target="../slideLayouts/slideLayout41.xml"/><Relationship Id="rId43" Type="http://schemas.openxmlformats.org/officeDocument/2006/relationships/slideLayout" Target="../slideLayouts/slideLayout42.xml"/><Relationship Id="rId44" Type="http://schemas.openxmlformats.org/officeDocument/2006/relationships/slideLayout" Target="../slideLayouts/slideLayout43.xml"/><Relationship Id="rId45" Type="http://schemas.openxmlformats.org/officeDocument/2006/relationships/slideLayout" Target="../slideLayouts/slideLayout44.xml"/><Relationship Id="rId46" Type="http://schemas.openxmlformats.org/officeDocument/2006/relationships/slideLayout" Target="../slideLayouts/slideLayout45.xml"/><Relationship Id="rId47" Type="http://schemas.openxmlformats.org/officeDocument/2006/relationships/slideLayout" Target="../slideLayouts/slideLayout46.xml"/><Relationship Id="rId48" Type="http://schemas.openxmlformats.org/officeDocument/2006/relationships/slideLayout" Target="../slideLayouts/slideLayout47.xml"/><Relationship Id="rId49" Type="http://schemas.openxmlformats.org/officeDocument/2006/relationships/slideLayout" Target="../slideLayouts/slideLayout48.xml"/><Relationship Id="rId50" Type="http://schemas.openxmlformats.org/officeDocument/2006/relationships/slideLayout" Target="../slideLayouts/slideLayout49.xml"/><Relationship Id="rId51" Type="http://schemas.openxmlformats.org/officeDocument/2006/relationships/slideLayout" Target="../slideLayouts/slideLayout50.xml"/><Relationship Id="rId52" Type="http://schemas.openxmlformats.org/officeDocument/2006/relationships/slideLayout" Target="../slideLayouts/slideLayout51.xml"/><Relationship Id="rId53" Type="http://schemas.openxmlformats.org/officeDocument/2006/relationships/slideLayout" Target="../slideLayouts/slideLayout52.xml"/><Relationship Id="rId54" Type="http://schemas.openxmlformats.org/officeDocument/2006/relationships/slideLayout" Target="../slideLayouts/slideLayout53.xml"/><Relationship Id="rId55" Type="http://schemas.openxmlformats.org/officeDocument/2006/relationships/slideLayout" Target="../slideLayouts/slideLayout54.xml"/><Relationship Id="rId56" Type="http://schemas.openxmlformats.org/officeDocument/2006/relationships/slideLayout" Target="../slideLayouts/slideLayout55.xml"/><Relationship Id="rId57" Type="http://schemas.openxmlformats.org/officeDocument/2006/relationships/slideLayout" Target="../slideLayouts/slideLayout56.xml"/><Relationship Id="rId58" Type="http://schemas.openxmlformats.org/officeDocument/2006/relationships/slideLayout" Target="../slideLayouts/slideLayout57.xml"/><Relationship Id="rId59" Type="http://schemas.openxmlformats.org/officeDocument/2006/relationships/slideLayout" Target="../slideLayouts/slideLayout58.xml"/><Relationship Id="rId60" Type="http://schemas.openxmlformats.org/officeDocument/2006/relationships/slideLayout" Target="../slideLayouts/slideLayout59.xml"/><Relationship Id="rId61" Type="http://schemas.openxmlformats.org/officeDocument/2006/relationships/slideLayout" Target="../slideLayouts/slideLayout60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组合 1"/>
          <p:cNvGrpSpPr/>
          <p:nvPr/>
        </p:nvGrpSpPr>
        <p:grpSpPr>
          <a:xfrm>
            <a:off x="-4766" y="-19050"/>
            <a:ext cx="12249157" cy="7042150"/>
            <a:chOff x="-1" y="0"/>
            <a:chExt cx="12249155" cy="7042150"/>
          </a:xfrm>
        </p:grpSpPr>
        <p:sp>
          <p:nvSpPr>
            <p:cNvPr id="2" name="矩形 6"/>
            <p:cNvSpPr/>
            <p:nvPr/>
          </p:nvSpPr>
          <p:spPr>
            <a:xfrm>
              <a:off x="-2" y="0"/>
              <a:ext cx="12193593" cy="7042150"/>
            </a:xfrm>
            <a:prstGeom prst="rect">
              <a:avLst/>
            </a:prstGeom>
            <a:solidFill>
              <a:schemeClr val="accent3">
                <a:lumOff val="38860"/>
                <a:alpha val="89000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  <p:sp>
          <p:nvSpPr>
            <p:cNvPr id="3" name="矩形 7"/>
            <p:cNvSpPr/>
            <p:nvPr/>
          </p:nvSpPr>
          <p:spPr>
            <a:xfrm>
              <a:off x="6348" y="655638"/>
              <a:ext cx="12242807" cy="5160964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  <p:sp>
          <p:nvSpPr>
            <p:cNvPr id="4" name="矩形 3"/>
            <p:cNvSpPr/>
            <p:nvPr/>
          </p:nvSpPr>
          <p:spPr>
            <a:xfrm>
              <a:off x="6349" y="6335712"/>
              <a:ext cx="3103563" cy="182564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  <p:sp>
          <p:nvSpPr>
            <p:cNvPr id="5" name="矩形 8"/>
            <p:cNvSpPr/>
            <p:nvPr/>
          </p:nvSpPr>
          <p:spPr>
            <a:xfrm>
              <a:off x="3109913" y="6335712"/>
              <a:ext cx="3014665" cy="182564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  <p:sp>
          <p:nvSpPr>
            <p:cNvPr id="6" name="矩形 9"/>
            <p:cNvSpPr/>
            <p:nvPr/>
          </p:nvSpPr>
          <p:spPr>
            <a:xfrm>
              <a:off x="6124576" y="6335712"/>
              <a:ext cx="3014664" cy="182564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  <p:sp>
          <p:nvSpPr>
            <p:cNvPr id="7" name="矩形 10"/>
            <p:cNvSpPr/>
            <p:nvPr/>
          </p:nvSpPr>
          <p:spPr>
            <a:xfrm>
              <a:off x="9139239" y="6335712"/>
              <a:ext cx="3060701" cy="182564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  <p:sp>
          <p:nvSpPr>
            <p:cNvPr id="8" name="矩形 6"/>
            <p:cNvSpPr/>
            <p:nvPr/>
          </p:nvSpPr>
          <p:spPr>
            <a:xfrm>
              <a:off x="6349" y="273048"/>
              <a:ext cx="3014664" cy="73027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  <p:sp>
          <p:nvSpPr>
            <p:cNvPr id="9" name="矩形 7"/>
            <p:cNvSpPr/>
            <p:nvPr/>
          </p:nvSpPr>
          <p:spPr>
            <a:xfrm>
              <a:off x="3021012" y="273048"/>
              <a:ext cx="3014665" cy="73027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  <p:sp>
          <p:nvSpPr>
            <p:cNvPr id="10" name="矩形 12"/>
            <p:cNvSpPr/>
            <p:nvPr/>
          </p:nvSpPr>
          <p:spPr>
            <a:xfrm>
              <a:off x="6035675" y="273048"/>
              <a:ext cx="3014664" cy="73027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  <p:sp>
          <p:nvSpPr>
            <p:cNvPr id="11" name="矩形 13"/>
            <p:cNvSpPr/>
            <p:nvPr/>
          </p:nvSpPr>
          <p:spPr>
            <a:xfrm>
              <a:off x="9050339" y="273048"/>
              <a:ext cx="3149602" cy="73027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</p:grpSp>
      <p:sp>
        <p:nvSpPr>
          <p:cNvPr id="13" name="标题文本"/>
          <p:cNvSpPr txBox="1"/>
          <p:nvPr>
            <p:ph type="title"/>
          </p:nvPr>
        </p:nvSpPr>
        <p:spPr>
          <a:xfrm>
            <a:off x="609600" y="274638"/>
            <a:ext cx="109728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标题文本</a:t>
            </a:r>
          </a:p>
        </p:txBody>
      </p:sp>
      <p:sp>
        <p:nvSpPr>
          <p:cNvPr id="14" name="正文级别 1…"/>
          <p:cNvSpPr txBox="1"/>
          <p:nvPr>
            <p:ph type="body" idx="1"/>
          </p:nvPr>
        </p:nvSpPr>
        <p:spPr>
          <a:xfrm>
            <a:off x="609600" y="1600200"/>
            <a:ext cx="10972800" cy="45259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5" name="幻灯片编号"/>
          <p:cNvSpPr txBox="1"/>
          <p:nvPr>
            <p:ph type="sldNum" sz="quarter" idx="2"/>
          </p:nvPr>
        </p:nvSpPr>
        <p:spPr>
          <a:xfrm>
            <a:off x="8737600" y="6245225"/>
            <a:ext cx="358411" cy="350660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>
            <a:spAutoFit/>
          </a:bodyPr>
          <a:lstStyle>
            <a:lvl1pPr>
              <a:defRPr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  <p:sldLayoutId id="2147483685" r:id="rId38"/>
    <p:sldLayoutId id="2147483686" r:id="rId39"/>
    <p:sldLayoutId id="2147483687" r:id="rId40"/>
    <p:sldLayoutId id="2147483688" r:id="rId41"/>
    <p:sldLayoutId id="2147483689" r:id="rId42"/>
    <p:sldLayoutId id="2147483690" r:id="rId43"/>
    <p:sldLayoutId id="2147483691" r:id="rId44"/>
    <p:sldLayoutId id="2147483692" r:id="rId45"/>
    <p:sldLayoutId id="2147483693" r:id="rId46"/>
    <p:sldLayoutId id="2147483694" r:id="rId47"/>
    <p:sldLayoutId id="2147483695" r:id="rId48"/>
    <p:sldLayoutId id="2147483696" r:id="rId49"/>
    <p:sldLayoutId id="2147483697" r:id="rId50"/>
    <p:sldLayoutId id="2147483698" r:id="rId51"/>
    <p:sldLayoutId id="2147483699" r:id="rId52"/>
    <p:sldLayoutId id="2147483700" r:id="rId53"/>
    <p:sldLayoutId id="2147483701" r:id="rId54"/>
    <p:sldLayoutId id="2147483702" r:id="rId55"/>
    <p:sldLayoutId id="2147483703" r:id="rId56"/>
    <p:sldLayoutId id="2147483704" r:id="rId57"/>
    <p:sldLayoutId id="2147483705" r:id="rId58"/>
    <p:sldLayoutId id="2147483706" r:id="rId59"/>
    <p:sldLayoutId id="2147483707" r:id="rId60"/>
    <p:sldLayoutId id="2147483708" r:id="rId61"/>
  </p:sldLayoutIdLst>
  <p:transition xmlns:p14="http://schemas.microsoft.com/office/powerpoint/2010/main" spd="med" advClick="1"/>
  <p:txStyles>
    <p:titleStyle>
      <a:lvl1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1pPr>
      <a:lvl2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2pPr>
      <a:lvl3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3pPr>
      <a:lvl4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4pPr>
      <a:lvl5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5pPr>
      <a:lvl6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6pPr>
      <a:lvl7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7pPr>
      <a:lvl8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8pPr>
      <a:lvl9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9pPr>
    </p:titleStyle>
    <p:bodyStyle>
      <a:lvl1pPr marL="342900" marR="0" indent="-3429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1pPr>
      <a:lvl2pPr marL="783771" marR="0" indent="-326571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–"/>
        <a:tabLst/>
        <a:defRPr b="0" baseline="0" cap="none" i="0" spc="0" strike="noStrike" sz="32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2pPr>
      <a:lvl3pPr marL="1219200" marR="0" indent="-3048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3pPr>
      <a:lvl4pPr marL="17373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–"/>
        <a:tabLst/>
        <a:defRPr b="0" baseline="0" cap="none" i="0" spc="0" strike="noStrike" sz="32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4pPr>
      <a:lvl5pPr marL="21945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»"/>
        <a:tabLst/>
        <a:defRPr b="0" baseline="0" cap="none" i="0" spc="0" strike="noStrike" sz="32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5pPr>
      <a:lvl6pPr marL="2692400" marR="0" indent="-4064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6pPr>
      <a:lvl7pPr marL="3149600" marR="0" indent="-4064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7pPr>
      <a:lvl8pPr marL="3606800" marR="0" indent="-4064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8pPr>
      <a:lvl9pPr marL="4064000" marR="0" indent="-4064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9pPr>
    </p:bodyStyle>
    <p:otherStyle>
      <a:lvl1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1pPr>
      <a:lvl2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2pPr>
      <a:lvl3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3pPr>
      <a:lvl4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4pPr>
      <a:lvl5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5pPr>
      <a:lvl6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6pPr>
      <a:lvl7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7pPr>
      <a:lvl8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8pPr>
      <a:lvl9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7.xml"/><Relationship Id="rId2" Type="http://schemas.openxmlformats.org/officeDocument/2006/relationships/image" Target="../media/image23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0.xml"/><Relationship Id="rId2" Type="http://schemas.openxmlformats.org/officeDocument/2006/relationships/image" Target="../media/image23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Relationship Id="rId2" Type="http://schemas.openxmlformats.org/officeDocument/2006/relationships/image" Target="../media/image6.jpeg"/><Relationship Id="rId3" Type="http://schemas.openxmlformats.org/officeDocument/2006/relationships/image" Target="../media/image7.jpeg"/><Relationship Id="rId4" Type="http://schemas.openxmlformats.org/officeDocument/2006/relationships/image" Target="../media/image8.jpeg"/><Relationship Id="rId5" Type="http://schemas.openxmlformats.org/officeDocument/2006/relationships/image" Target="../media/image9.jpeg"/><Relationship Id="rId6" Type="http://schemas.openxmlformats.org/officeDocument/2006/relationships/image" Target="../media/image10.jpeg"/><Relationship Id="rId7" Type="http://schemas.openxmlformats.org/officeDocument/2006/relationships/image" Target="../media/image11.jpe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Relationship Id="rId2" Type="http://schemas.openxmlformats.org/officeDocument/2006/relationships/image" Target="../media/image12.jpe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Relationship Id="rId2" Type="http://schemas.openxmlformats.org/officeDocument/2006/relationships/image" Target="../media/image12.jpe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Relationship Id="rId2" Type="http://schemas.openxmlformats.org/officeDocument/2006/relationships/image" Target="../media/image13.jpe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Relationship Id="rId2" Type="http://schemas.openxmlformats.org/officeDocument/2006/relationships/image" Target="../media/image13.jpe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Relationship Id="rId2" Type="http://schemas.openxmlformats.org/officeDocument/2006/relationships/image" Target="../media/image14.jpe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Relationship Id="rId2" Type="http://schemas.openxmlformats.org/officeDocument/2006/relationships/image" Target="../media/image14.jpe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Relationship Id="rId2" Type="http://schemas.openxmlformats.org/officeDocument/2006/relationships/image" Target="../media/image15.jpe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Relationship Id="rId2" Type="http://schemas.openxmlformats.org/officeDocument/2006/relationships/image" Target="../media/image16.jpe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Relationship Id="rId2" Type="http://schemas.openxmlformats.org/officeDocument/2006/relationships/image" Target="../media/image17.jpe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Relationship Id="rId2" Type="http://schemas.openxmlformats.org/officeDocument/2006/relationships/image" Target="../media/image18.jpe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7.xml"/><Relationship Id="rId2" Type="http://schemas.openxmlformats.org/officeDocument/2006/relationships/image" Target="../media/image23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3.xml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3.xml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3.xml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3.xml"/></Relationships>
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3.xml"/></Relationships>
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3.xml"/><Relationship Id="rId2" Type="http://schemas.openxmlformats.org/officeDocument/2006/relationships/image" Target="../media/image19.jpeg"/></Relationships>
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3.xml"/><Relationship Id="rId2" Type="http://schemas.openxmlformats.org/officeDocument/2006/relationships/image" Target="../media/image19.jpeg"/></Relationships>
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3.xml"/><Relationship Id="rId2" Type="http://schemas.openxmlformats.org/officeDocument/2006/relationships/image" Target="../media/image20.jpeg"/></Relationships>
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3.xml"/><Relationship Id="rId2" Type="http://schemas.openxmlformats.org/officeDocument/2006/relationships/image" Target="../media/image20.jpeg"/></Relationships>

</file>

<file path=ppt/slides/_rels/slide3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3.xml"/><Relationship Id="rId2" Type="http://schemas.openxmlformats.org/officeDocument/2006/relationships/image" Target="../media/image21.jpeg"/></Relationships>
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3.xml"/><Relationship Id="rId2" Type="http://schemas.openxmlformats.org/officeDocument/2006/relationships/image" Target="../media/image21.jpeg"/></Relationships>

</file>

<file path=ppt/slides/_rels/slide3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3.xml"/></Relationships>

</file>

<file path=ppt/slides/_rels/slide3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4.xml"/><Relationship Id="rId2" Type="http://schemas.openxmlformats.org/officeDocument/2006/relationships/image" Target="../media/image22.jpeg"/></Relationships>

</file>

<file path=ppt/slides/_rels/slide3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3.xml"/><Relationship Id="rId2" Type="http://schemas.openxmlformats.org/officeDocument/2006/relationships/image" Target="../media/image23.jpeg"/></Relationships>

</file>

<file path=ppt/slides/_rels/slide3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3.xml"/><Relationship Id="rId2" Type="http://schemas.openxmlformats.org/officeDocument/2006/relationships/image" Target="../media/image24.jpeg"/></Relationships>

</file>

<file path=ppt/slides/_rels/slide3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3.xml"/><Relationship Id="rId2" Type="http://schemas.openxmlformats.org/officeDocument/2006/relationships/image" Target="../media/image25.jpeg"/></Relationships>

</file>

<file path=ppt/slides/_rels/slide3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9.xml"/></Relationships>

</file>

<file path=ppt/slides/_rels/slide4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9.xml"/></Relationships>

</file>

<file path=ppt/slides/_rels/slide4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9.xml"/><Relationship Id="rId2" Type="http://schemas.openxmlformats.org/officeDocument/2006/relationships/image" Target="../media/image1.tif"/></Relationships>

</file>

<file path=ppt/slides/_rels/slide4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9.xml"/><Relationship Id="rId2" Type="http://schemas.openxmlformats.org/officeDocument/2006/relationships/image" Target="../media/image2.tif"/></Relationships>

</file>

<file path=ppt/slides/_rels/slide4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9.xml"/><Relationship Id="rId2" Type="http://schemas.openxmlformats.org/officeDocument/2006/relationships/image" Target="../media/image24.png"/></Relationships>

</file>

<file path=ppt/slides/_rels/slide4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9.xml"/><Relationship Id="rId2" Type="http://schemas.openxmlformats.org/officeDocument/2006/relationships/image" Target="../media/image26.jpeg"/><Relationship Id="rId3" Type="http://schemas.openxmlformats.org/officeDocument/2006/relationships/image" Target="../media/image27.jpeg"/><Relationship Id="rId4" Type="http://schemas.openxmlformats.org/officeDocument/2006/relationships/image" Target="../media/image28.jpeg"/></Relationships>

</file>

<file path=ppt/slides/_rels/slide4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9.xml"/><Relationship Id="rId2" Type="http://schemas.openxmlformats.org/officeDocument/2006/relationships/image" Target="../media/image29.jpeg"/><Relationship Id="rId3" Type="http://schemas.openxmlformats.org/officeDocument/2006/relationships/image" Target="../media/image30.jpeg"/></Relationships>

</file>

<file path=ppt/slides/_rels/slide4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31.jpeg"/></Relationships>

</file>

<file path=ppt/slides/_rels/slide4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32.jpeg"/></Relationships>

</file>

<file path=ppt/slides/_rels/slide4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33.jpeg"/></Relationships>

</file>

<file path=ppt/slides/_rels/slide4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34.jpeg"/></Relationships>

</file>

<file path=ppt/slides/_rels/slide5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35.jpeg"/></Relationships>

</file>

<file path=ppt/slides/_rels/slide5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36.jpeg"/></Relationships>

</file>

<file path=ppt/slides/_rels/slide5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37.jpeg"/></Relationships>

</file>

<file path=ppt/slides/_rels/slide5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/Relationships>

</file>

<file path=ppt/slides/_rels/slide5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7.xml"/></Relationships>

</file>

<file path=ppt/slides/_rels/slide5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38.jpeg"/></Relationships>

</file>

<file path=ppt/slides/_rels/slide5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38.jpeg"/><Relationship Id="rId3" Type="http://schemas.openxmlformats.org/officeDocument/2006/relationships/image" Target="../media/image39.jpeg"/><Relationship Id="rId4" Type="http://schemas.openxmlformats.org/officeDocument/2006/relationships/image" Target="../media/image40.jpeg"/></Relationships>

</file>

<file path=ppt/slides/_rels/slide5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8.xml"/></Relationships>

</file>

<file path=ppt/slides/_rels/slide5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3.xml"/><Relationship Id="rId2" Type="http://schemas.openxmlformats.org/officeDocument/2006/relationships/image" Target="../media/image41.jpeg"/><Relationship Id="rId3" Type="http://schemas.openxmlformats.org/officeDocument/2006/relationships/image" Target="../media/image42.jpeg"/><Relationship Id="rId4" Type="http://schemas.openxmlformats.org/officeDocument/2006/relationships/image" Target="../media/image43.jpeg"/><Relationship Id="rId5" Type="http://schemas.openxmlformats.org/officeDocument/2006/relationships/image" Target="../media/image44.jpeg"/><Relationship Id="rId6" Type="http://schemas.openxmlformats.org/officeDocument/2006/relationships/image" Target="../media/image45.jpe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4" name="Rectangle 2"/>
          <p:cNvSpPr txBox="1"/>
          <p:nvPr>
            <p:ph type="title"/>
          </p:nvPr>
        </p:nvSpPr>
        <p:spPr>
          <a:xfrm>
            <a:off x="1360487" y="447675"/>
            <a:ext cx="9144001" cy="2387600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 sz="4000">
                <a:latin typeface="微软雅黑"/>
                <a:ea typeface="微软雅黑"/>
                <a:cs typeface="微软雅黑"/>
                <a:sym typeface="微软雅黑"/>
              </a:defRPr>
            </a:lvl1pPr>
          </a:lstStyle>
          <a:p>
            <a:pPr/>
            <a:r>
              <a:t>第 11 课</a:t>
            </a:r>
          </a:p>
        </p:txBody>
      </p:sp>
      <p:sp>
        <p:nvSpPr>
          <p:cNvPr id="1415" name="Rectangle 3"/>
          <p:cNvSpPr txBox="1"/>
          <p:nvPr>
            <p:ph type="body" sz="quarter" idx="1"/>
          </p:nvPr>
        </p:nvSpPr>
        <p:spPr>
          <a:xfrm>
            <a:off x="1471612" y="3330575"/>
            <a:ext cx="9144001" cy="1655765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b="1" sz="5400">
                <a:latin typeface="楷体_GB2312"/>
                <a:ea typeface="楷体_GB2312"/>
                <a:cs typeface="楷体_GB2312"/>
                <a:sym typeface="楷体_GB2312"/>
              </a:defRPr>
            </a:lvl1pPr>
          </a:lstStyle>
          <a:p>
            <a:pPr/>
            <a:r>
              <a:t>现在几点</a:t>
            </a:r>
          </a:p>
        </p:txBody>
      </p:sp>
      <p:sp>
        <p:nvSpPr>
          <p:cNvPr id="1416" name="Text Box 4"/>
          <p:cNvSpPr txBox="1"/>
          <p:nvPr/>
        </p:nvSpPr>
        <p:spPr>
          <a:xfrm>
            <a:off x="861694" y="1030287"/>
            <a:ext cx="3355587" cy="5105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defRPr b="1" sz="2400">
                <a:solidFill>
                  <a:srgbClr val="D09E00"/>
                </a:solidFill>
                <a:latin typeface="微软雅黑"/>
                <a:ea typeface="微软雅黑"/>
                <a:cs typeface="微软雅黑"/>
                <a:sym typeface="微软雅黑"/>
              </a:defRPr>
            </a:lvl1pPr>
          </a:lstStyle>
          <a:p>
            <a:pPr/>
            <a:r>
              <a:t>《HSK标准教程》第1册</a:t>
            </a:r>
          </a:p>
        </p:txBody>
      </p:sp>
      <p:pic>
        <p:nvPicPr>
          <p:cNvPr id="1417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33375" y="708025"/>
            <a:ext cx="754063" cy="8128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9" name="Rectangle 2"/>
          <p:cNvSpPr txBox="1"/>
          <p:nvPr>
            <p:ph type="title"/>
          </p:nvPr>
        </p:nvSpPr>
        <p:spPr>
          <a:xfrm>
            <a:off x="1360487" y="447675"/>
            <a:ext cx="9144001" cy="23876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20000"/>
              </a:lnSpc>
              <a:defRPr sz="4000"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第</a:t>
            </a:r>
            <a:r>
              <a:t> 10 </a:t>
            </a:r>
            <a:r>
              <a:t>课</a:t>
            </a:r>
          </a:p>
        </p:txBody>
      </p:sp>
      <p:sp>
        <p:nvSpPr>
          <p:cNvPr id="1420" name="Rectangle 3"/>
          <p:cNvSpPr txBox="1"/>
          <p:nvPr>
            <p:ph type="body" sz="quarter" idx="1"/>
          </p:nvPr>
        </p:nvSpPr>
        <p:spPr>
          <a:xfrm>
            <a:off x="1471612" y="3330575"/>
            <a:ext cx="9144001" cy="1655764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b="1" sz="5400">
                <a:latin typeface="楷体_GB2312"/>
                <a:ea typeface="楷体_GB2312"/>
                <a:cs typeface="楷体_GB2312"/>
                <a:sym typeface="楷体_GB2312"/>
              </a:defRPr>
            </a:lvl1pPr>
          </a:lstStyle>
          <a:p>
            <a:pPr/>
            <a:r>
              <a:t>我能坐这儿吗</a:t>
            </a:r>
          </a:p>
        </p:txBody>
      </p:sp>
      <p:sp>
        <p:nvSpPr>
          <p:cNvPr id="1421" name="Text Box 4"/>
          <p:cNvSpPr txBox="1"/>
          <p:nvPr/>
        </p:nvSpPr>
        <p:spPr>
          <a:xfrm>
            <a:off x="861694" y="1030287"/>
            <a:ext cx="3355590" cy="510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b="1" sz="2400">
                <a:solidFill>
                  <a:srgbClr val="D09E00"/>
                </a:solidFill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《HSK标准教程》第</a:t>
            </a:r>
            <a:r>
              <a:t>1</a:t>
            </a:r>
            <a:r>
              <a:t>册</a:t>
            </a:r>
          </a:p>
        </p:txBody>
      </p:sp>
      <p:pic>
        <p:nvPicPr>
          <p:cNvPr id="1422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33375" y="708025"/>
            <a:ext cx="754063" cy="8128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26" name="组合 8"/>
          <p:cNvGrpSpPr/>
          <p:nvPr/>
        </p:nvGrpSpPr>
        <p:grpSpPr>
          <a:xfrm>
            <a:off x="307975" y="6349"/>
            <a:ext cx="3248025" cy="726441"/>
            <a:chOff x="0" y="0"/>
            <a:chExt cx="3248025" cy="726440"/>
          </a:xfrm>
        </p:grpSpPr>
        <p:sp>
          <p:nvSpPr>
            <p:cNvPr id="1424" name="Text Box 4"/>
            <p:cNvSpPr txBox="1"/>
            <p:nvPr/>
          </p:nvSpPr>
          <p:spPr>
            <a:xfrm>
              <a:off x="66358" y="0"/>
              <a:ext cx="2923689" cy="7264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热身</a:t>
              </a:r>
              <a:r>
                <a:rPr i="1"/>
                <a:t>warm-up</a:t>
              </a:r>
            </a:p>
          </p:txBody>
        </p:sp>
        <p:sp>
          <p:nvSpPr>
            <p:cNvPr id="1425" name="直接连接符 4"/>
            <p:cNvSpPr/>
            <p:nvPr/>
          </p:nvSpPr>
          <p:spPr>
            <a:xfrm>
              <a:off x="0" y="646112"/>
              <a:ext cx="3248025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</p:grpSp>
      <p:sp>
        <p:nvSpPr>
          <p:cNvPr id="1427" name="TextBox 7"/>
          <p:cNvSpPr txBox="1"/>
          <p:nvPr/>
        </p:nvSpPr>
        <p:spPr>
          <a:xfrm>
            <a:off x="583882" y="749300"/>
            <a:ext cx="6009323" cy="7518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buSzPct val="100000"/>
              <a:buFont typeface="Arial"/>
              <a:buChar char="•"/>
              <a:defRPr b="1" sz="2400">
                <a:latin typeface="Arial"/>
                <a:ea typeface="Arial"/>
                <a:cs typeface="Arial"/>
                <a:sym typeface="Arial"/>
              </a:defRPr>
            </a:pPr>
            <a:r>
              <a:t> </a:t>
            </a:r>
            <a:r>
              <a:rPr b="0" sz="2000">
                <a:latin typeface="SimSun"/>
                <a:ea typeface="SimSun"/>
                <a:cs typeface="SimSun"/>
                <a:sym typeface="SimSun"/>
              </a:rPr>
              <a:t>给下面的词语选择对的图片</a:t>
            </a:r>
          </a:p>
          <a:p>
            <a:pPr>
              <a:defRPr sz="2000"/>
            </a:pPr>
            <a:r>
              <a:t>Match the pictures with the words/phrases.</a:t>
            </a:r>
          </a:p>
        </p:txBody>
      </p:sp>
      <p:sp>
        <p:nvSpPr>
          <p:cNvPr id="1428" name="TextBox 23"/>
          <p:cNvSpPr txBox="1"/>
          <p:nvPr/>
        </p:nvSpPr>
        <p:spPr>
          <a:xfrm>
            <a:off x="7886382" y="5029200"/>
            <a:ext cx="3705861" cy="7645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20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diànnǎo </a:t>
            </a:r>
          </a:p>
          <a:p>
            <a:pPr>
              <a:defRPr sz="24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⑤电脑</a:t>
            </a:r>
            <a:r>
              <a:t>______ </a:t>
            </a:r>
          </a:p>
        </p:txBody>
      </p:sp>
      <p:sp>
        <p:nvSpPr>
          <p:cNvPr id="1429" name="TextBox 24"/>
          <p:cNvSpPr txBox="1"/>
          <p:nvPr/>
        </p:nvSpPr>
        <p:spPr>
          <a:xfrm>
            <a:off x="7867332" y="5897562"/>
            <a:ext cx="4156711" cy="7728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20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bàbɑ</a:t>
            </a:r>
            <a:r>
              <a:rPr>
                <a:latin typeface="Arial"/>
                <a:ea typeface="Arial"/>
                <a:cs typeface="Arial"/>
                <a:sym typeface="Arial"/>
              </a:rPr>
              <a:t>  </a:t>
            </a:r>
            <a:r>
              <a:t>hé</a:t>
            </a:r>
            <a:r>
              <a:rPr>
                <a:latin typeface="Arial"/>
                <a:ea typeface="Arial"/>
                <a:cs typeface="Arial"/>
                <a:sym typeface="Arial"/>
              </a:rPr>
              <a:t> </a:t>
            </a:r>
            <a:r>
              <a:t>māmɑ</a:t>
            </a:r>
          </a:p>
          <a:p>
            <a:pPr>
              <a:defRPr sz="24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⑥爸爸 和 妈妈</a:t>
            </a:r>
            <a:r>
              <a:t>_______</a:t>
            </a:r>
            <a:r>
              <a:t> </a:t>
            </a:r>
          </a:p>
        </p:txBody>
      </p:sp>
      <p:sp>
        <p:nvSpPr>
          <p:cNvPr id="1430" name="TextBox 25"/>
          <p:cNvSpPr txBox="1"/>
          <p:nvPr/>
        </p:nvSpPr>
        <p:spPr>
          <a:xfrm>
            <a:off x="7867332" y="2233613"/>
            <a:ext cx="3947161" cy="7728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20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kàn</a:t>
            </a:r>
            <a:r>
              <a:rPr>
                <a:latin typeface="Arial"/>
                <a:ea typeface="Arial"/>
                <a:cs typeface="Arial"/>
                <a:sym typeface="Arial"/>
              </a:rPr>
              <a:t> </a:t>
            </a:r>
            <a:r>
              <a:t>shū</a:t>
            </a:r>
          </a:p>
          <a:p>
            <a:pPr>
              <a:defRPr sz="24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②看书</a:t>
            </a:r>
            <a:r>
              <a:t>_______</a:t>
            </a:r>
            <a:r>
              <a:t> </a:t>
            </a:r>
          </a:p>
        </p:txBody>
      </p:sp>
      <p:sp>
        <p:nvSpPr>
          <p:cNvPr id="1431" name="TextBox 27"/>
          <p:cNvSpPr txBox="1"/>
          <p:nvPr/>
        </p:nvSpPr>
        <p:spPr>
          <a:xfrm>
            <a:off x="7875269" y="4137025"/>
            <a:ext cx="4536124" cy="7645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20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zhuōzi </a:t>
            </a:r>
          </a:p>
          <a:p>
            <a:pPr>
              <a:defRPr sz="24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④桌子</a:t>
            </a:r>
            <a:r>
              <a:t>_______</a:t>
            </a:r>
            <a:r>
              <a:t> </a:t>
            </a:r>
          </a:p>
        </p:txBody>
      </p:sp>
      <p:sp>
        <p:nvSpPr>
          <p:cNvPr id="1432" name="TextBox 28"/>
          <p:cNvSpPr txBox="1"/>
          <p:nvPr/>
        </p:nvSpPr>
        <p:spPr>
          <a:xfrm>
            <a:off x="7867332" y="1416050"/>
            <a:ext cx="3947161" cy="7645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20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ɡōnɡzuò</a:t>
            </a:r>
          </a:p>
          <a:p>
            <a:pPr>
              <a:defRPr sz="24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①工作</a:t>
            </a:r>
            <a:r>
              <a:t>_______</a:t>
            </a:r>
            <a:r>
              <a:t>   </a:t>
            </a:r>
          </a:p>
        </p:txBody>
      </p:sp>
      <p:sp>
        <p:nvSpPr>
          <p:cNvPr id="1433" name="TextBox 29"/>
          <p:cNvSpPr txBox="1"/>
          <p:nvPr/>
        </p:nvSpPr>
        <p:spPr>
          <a:xfrm>
            <a:off x="7886382" y="3230563"/>
            <a:ext cx="4137661" cy="764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20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zuò </a:t>
            </a:r>
          </a:p>
          <a:p>
            <a:pPr>
              <a:defRPr sz="24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③坐</a:t>
            </a:r>
            <a:r>
              <a:t>______</a:t>
            </a:r>
            <a:r>
              <a:t> </a:t>
            </a:r>
          </a:p>
        </p:txBody>
      </p:sp>
      <p:sp>
        <p:nvSpPr>
          <p:cNvPr id="1434" name="AutoShape 4"/>
          <p:cNvSpPr/>
          <p:nvPr/>
        </p:nvSpPr>
        <p:spPr>
          <a:xfrm flipH="1" flipV="1">
            <a:off x="100012" y="-15875"/>
            <a:ext cx="12701" cy="6872288"/>
          </a:xfrm>
          <a:prstGeom prst="line">
            <a:avLst/>
          </a:prstGeom>
          <a:ln w="228600">
            <a:solidFill>
              <a:srgbClr val="800080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pic>
        <p:nvPicPr>
          <p:cNvPr id="1435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17625" y="1741488"/>
            <a:ext cx="2160589" cy="1368426"/>
          </a:xfrm>
          <a:prstGeom prst="rect">
            <a:avLst/>
          </a:prstGeom>
          <a:ln w="38100" cap="sq">
            <a:solidFill>
              <a:srgbClr val="000000"/>
            </a:solidFill>
            <a:miter/>
          </a:ln>
          <a:effectLst>
            <a:outerShdw sx="100000" sy="100000" kx="0" ky="0" algn="b" rotWithShape="0" blurRad="50800" dist="38100" dir="2700000">
              <a:srgbClr val="000000">
                <a:alpha val="43000"/>
              </a:srgbClr>
            </a:outerShdw>
          </a:effectLst>
        </p:spPr>
      </p:pic>
      <p:sp>
        <p:nvSpPr>
          <p:cNvPr id="1436" name="TextBox 27"/>
          <p:cNvSpPr txBox="1"/>
          <p:nvPr/>
        </p:nvSpPr>
        <p:spPr>
          <a:xfrm>
            <a:off x="1316037" y="1722438"/>
            <a:ext cx="431801" cy="449769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  <a:miter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b="1" sz="2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A</a:t>
            </a:r>
          </a:p>
        </p:txBody>
      </p:sp>
      <p:pic>
        <p:nvPicPr>
          <p:cNvPr id="1437" name="Picture 8" descr="Picture 8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611687" y="1722438"/>
            <a:ext cx="2159001" cy="1368426"/>
          </a:xfrm>
          <a:prstGeom prst="rect">
            <a:avLst/>
          </a:prstGeom>
          <a:ln w="38100" cap="sq">
            <a:solidFill>
              <a:srgbClr val="000000"/>
            </a:solidFill>
            <a:miter/>
          </a:ln>
          <a:effectLst>
            <a:outerShdw sx="100000" sy="100000" kx="0" ky="0" algn="b" rotWithShape="0" blurRad="50800" dist="38100" dir="2700000">
              <a:srgbClr val="000000">
                <a:alpha val="43000"/>
              </a:srgbClr>
            </a:outerShdw>
          </a:effectLst>
        </p:spPr>
      </p:pic>
      <p:sp>
        <p:nvSpPr>
          <p:cNvPr id="1438" name="TextBox 30"/>
          <p:cNvSpPr txBox="1"/>
          <p:nvPr/>
        </p:nvSpPr>
        <p:spPr>
          <a:xfrm>
            <a:off x="4583112" y="1703388"/>
            <a:ext cx="403226" cy="449769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  <a:miter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b="1" sz="2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D</a:t>
            </a:r>
          </a:p>
        </p:txBody>
      </p:sp>
      <p:pic>
        <p:nvPicPr>
          <p:cNvPr id="1439" name="Picture 9" descr="Picture 9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4606925" y="3465512"/>
            <a:ext cx="2160589" cy="1368426"/>
          </a:xfrm>
          <a:prstGeom prst="rect">
            <a:avLst/>
          </a:prstGeom>
          <a:ln w="38100" cap="sq">
            <a:solidFill>
              <a:srgbClr val="000000"/>
            </a:solidFill>
            <a:miter/>
          </a:ln>
          <a:effectLst>
            <a:outerShdw sx="100000" sy="100000" kx="0" ky="0" algn="b" rotWithShape="0" blurRad="50800" dist="38100" dir="2700000">
              <a:srgbClr val="000000">
                <a:alpha val="43000"/>
              </a:srgbClr>
            </a:outerShdw>
          </a:effectLst>
        </p:spPr>
      </p:pic>
      <p:sp>
        <p:nvSpPr>
          <p:cNvPr id="1440" name="TextBox 31"/>
          <p:cNvSpPr txBox="1"/>
          <p:nvPr/>
        </p:nvSpPr>
        <p:spPr>
          <a:xfrm>
            <a:off x="4589462" y="3451225"/>
            <a:ext cx="398463" cy="449769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  <a:miter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b="1" sz="2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E</a:t>
            </a:r>
          </a:p>
        </p:txBody>
      </p:sp>
      <p:pic>
        <p:nvPicPr>
          <p:cNvPr id="1441" name="Picture 7" descr="Picture 7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619625" y="5202237"/>
            <a:ext cx="2159000" cy="1368426"/>
          </a:xfrm>
          <a:prstGeom prst="rect">
            <a:avLst/>
          </a:prstGeom>
          <a:ln w="38100" cap="sq">
            <a:solidFill>
              <a:srgbClr val="000000"/>
            </a:solidFill>
            <a:miter/>
          </a:ln>
          <a:effectLst>
            <a:outerShdw sx="100000" sy="100000" kx="0" ky="0" algn="b" rotWithShape="0" blurRad="50800" dist="38100" dir="2700000">
              <a:srgbClr val="000000">
                <a:alpha val="40000"/>
              </a:srgbClr>
            </a:outerShdw>
          </a:effectLst>
        </p:spPr>
      </p:pic>
      <p:sp>
        <p:nvSpPr>
          <p:cNvPr id="1442" name="TextBox 32"/>
          <p:cNvSpPr txBox="1"/>
          <p:nvPr/>
        </p:nvSpPr>
        <p:spPr>
          <a:xfrm>
            <a:off x="4597400" y="5187950"/>
            <a:ext cx="404814" cy="449769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  <a:miter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b="1" sz="2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F</a:t>
            </a:r>
          </a:p>
        </p:txBody>
      </p:sp>
      <p:sp>
        <p:nvSpPr>
          <p:cNvPr id="1443" name="TextBox 27"/>
          <p:cNvSpPr txBox="1"/>
          <p:nvPr/>
        </p:nvSpPr>
        <p:spPr>
          <a:xfrm>
            <a:off x="9186544" y="5313362"/>
            <a:ext cx="1450024" cy="43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b="1" sz="2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D</a:t>
            </a:r>
          </a:p>
        </p:txBody>
      </p:sp>
      <p:sp>
        <p:nvSpPr>
          <p:cNvPr id="1444" name="TextBox 28"/>
          <p:cNvSpPr txBox="1"/>
          <p:nvPr/>
        </p:nvSpPr>
        <p:spPr>
          <a:xfrm>
            <a:off x="10327957" y="6184900"/>
            <a:ext cx="748348" cy="4370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b="1" sz="2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E</a:t>
            </a:r>
          </a:p>
        </p:txBody>
      </p:sp>
      <p:sp>
        <p:nvSpPr>
          <p:cNvPr id="1445" name="TextBox 32"/>
          <p:cNvSpPr txBox="1"/>
          <p:nvPr/>
        </p:nvSpPr>
        <p:spPr>
          <a:xfrm>
            <a:off x="8951594" y="3524250"/>
            <a:ext cx="1229361" cy="4370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b="1" sz="2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B</a:t>
            </a:r>
          </a:p>
        </p:txBody>
      </p:sp>
      <p:sp>
        <p:nvSpPr>
          <p:cNvPr id="1446" name="TextBox 29"/>
          <p:cNvSpPr txBox="1"/>
          <p:nvPr/>
        </p:nvSpPr>
        <p:spPr>
          <a:xfrm>
            <a:off x="9265919" y="1704975"/>
            <a:ext cx="1232536" cy="4370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b="1" sz="2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F</a:t>
            </a:r>
          </a:p>
        </p:txBody>
      </p:sp>
      <p:sp>
        <p:nvSpPr>
          <p:cNvPr id="1447" name="TextBox 30"/>
          <p:cNvSpPr txBox="1"/>
          <p:nvPr/>
        </p:nvSpPr>
        <p:spPr>
          <a:xfrm>
            <a:off x="9270682" y="2524125"/>
            <a:ext cx="1105537" cy="4370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b="1" sz="2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C</a:t>
            </a:r>
          </a:p>
        </p:txBody>
      </p:sp>
      <p:sp>
        <p:nvSpPr>
          <p:cNvPr id="1448" name="TextBox 31"/>
          <p:cNvSpPr txBox="1"/>
          <p:nvPr/>
        </p:nvSpPr>
        <p:spPr>
          <a:xfrm>
            <a:off x="9184957" y="4427537"/>
            <a:ext cx="1229362" cy="43707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b="1" sz="2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 A</a:t>
            </a:r>
          </a:p>
        </p:txBody>
      </p:sp>
      <p:sp>
        <p:nvSpPr>
          <p:cNvPr id="1449" name="TextBox 28"/>
          <p:cNvSpPr txBox="1"/>
          <p:nvPr/>
        </p:nvSpPr>
        <p:spPr>
          <a:xfrm>
            <a:off x="1290637" y="3455987"/>
            <a:ext cx="400051" cy="449770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  <a:miter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b="1" sz="2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B</a:t>
            </a:r>
          </a:p>
        </p:txBody>
      </p:sp>
      <p:grpSp>
        <p:nvGrpSpPr>
          <p:cNvPr id="1452" name="组合 39"/>
          <p:cNvGrpSpPr/>
          <p:nvPr/>
        </p:nvGrpSpPr>
        <p:grpSpPr>
          <a:xfrm>
            <a:off x="1301749" y="3467100"/>
            <a:ext cx="2166940" cy="1392238"/>
            <a:chOff x="0" y="0"/>
            <a:chExt cx="2166938" cy="1392237"/>
          </a:xfrm>
        </p:grpSpPr>
        <p:pic>
          <p:nvPicPr>
            <p:cNvPr id="1450" name="Picture 5" descr="Picture 5"/>
            <p:cNvPicPr>
              <a:picLocks noChangeAspect="1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446265" y="23697"/>
              <a:ext cx="1720674" cy="1368541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451" name="矩形 31"/>
            <p:cNvSpPr/>
            <p:nvPr/>
          </p:nvSpPr>
          <p:spPr>
            <a:xfrm>
              <a:off x="-1" y="0"/>
              <a:ext cx="2160590" cy="1368426"/>
            </a:xfrm>
            <a:prstGeom prst="rect">
              <a:avLst/>
            </a:prstGeom>
            <a:noFill/>
            <a:ln w="25400" cap="flat">
              <a:solidFill>
                <a:srgbClr val="000000"/>
              </a:solidFill>
              <a:prstDash val="solid"/>
              <a:miter lim="800000"/>
            </a:ln>
            <a:effectLst>
              <a:outerShdw sx="100000" sy="100000" kx="0" ky="0" algn="b" rotWithShape="0" blurRad="50800" dist="38100" dir="270000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</p:grpSp>
      <p:pic>
        <p:nvPicPr>
          <p:cNvPr id="1453" name="Picture 6" descr="Picture 6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1333500" y="5222875"/>
            <a:ext cx="2159000" cy="1366838"/>
          </a:xfrm>
          <a:prstGeom prst="rect">
            <a:avLst/>
          </a:prstGeom>
          <a:ln w="38100" cap="sq">
            <a:solidFill>
              <a:srgbClr val="000000"/>
            </a:solidFill>
            <a:miter/>
          </a:ln>
          <a:effectLst>
            <a:outerShdw sx="100000" sy="100000" kx="0" ky="0" algn="b" rotWithShape="0" blurRad="50800" dist="38100" dir="2700000">
              <a:srgbClr val="000000">
                <a:alpha val="40000"/>
              </a:srgbClr>
            </a:outerShdw>
          </a:effectLst>
        </p:spPr>
      </p:pic>
      <p:sp>
        <p:nvSpPr>
          <p:cNvPr id="1454" name="TextBox 29"/>
          <p:cNvSpPr txBox="1"/>
          <p:nvPr/>
        </p:nvSpPr>
        <p:spPr>
          <a:xfrm>
            <a:off x="1317625" y="5207000"/>
            <a:ext cx="400050" cy="449769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  <a:miter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b="1" sz="24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C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0" presetID="1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Class="entr" nodeType="clickEffect" presetSubtype="0" presetID="1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Class="entr" nodeType="clickEffect" presetSubtype="0" presetID="1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Class="entr" nodeType="clickEffect" presetSubtype="0" presetID="1" grpId="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Class="entr" nodeType="clickEffect" presetSubtype="0" presetID="1" grpId="5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1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Class="entr" nodeType="clickEffect" presetSubtype="0" presetID="1" grpId="6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448" grpId="4"/>
      <p:bldP build="whole" bldLvl="1" animBg="1" rev="0" advAuto="0" spid="1445" grpId="3"/>
      <p:bldP build="whole" bldLvl="1" animBg="1" rev="0" advAuto="0" spid="1443" grpId="5"/>
      <p:bldP build="whole" bldLvl="1" animBg="1" rev="0" advAuto="0" spid="1444" grpId="6"/>
      <p:bldP build="whole" bldLvl="1" animBg="1" rev="0" advAuto="0" spid="1447" grpId="2"/>
      <p:bldP build="whole" bldLvl="1" animBg="1" rev="0" advAuto="0" spid="1446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6" name="文本框 142"/>
          <p:cNvSpPr txBox="1"/>
          <p:nvPr/>
        </p:nvSpPr>
        <p:spPr>
          <a:xfrm>
            <a:off x="3006408" y="1463675"/>
            <a:ext cx="1210182" cy="523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zhuōzi</a:t>
            </a:r>
          </a:p>
        </p:txBody>
      </p:sp>
      <p:sp>
        <p:nvSpPr>
          <p:cNvPr id="1457" name="文本框 148"/>
          <p:cNvSpPr txBox="1"/>
          <p:nvPr/>
        </p:nvSpPr>
        <p:spPr>
          <a:xfrm>
            <a:off x="3001645" y="2332038"/>
            <a:ext cx="1467332" cy="523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diànnǎo</a:t>
            </a:r>
          </a:p>
        </p:txBody>
      </p:sp>
      <p:sp>
        <p:nvSpPr>
          <p:cNvPr id="1458" name="文本框 149"/>
          <p:cNvSpPr txBox="1"/>
          <p:nvPr/>
        </p:nvSpPr>
        <p:spPr>
          <a:xfrm>
            <a:off x="3001645" y="3175000"/>
            <a:ext cx="736338" cy="523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běn</a:t>
            </a:r>
          </a:p>
        </p:txBody>
      </p:sp>
      <p:sp>
        <p:nvSpPr>
          <p:cNvPr id="1459" name="AutoShape 4"/>
          <p:cNvSpPr/>
          <p:nvPr/>
        </p:nvSpPr>
        <p:spPr>
          <a:xfrm flipH="1" flipV="1">
            <a:off x="100012" y="-15875"/>
            <a:ext cx="12701" cy="6872288"/>
          </a:xfrm>
          <a:prstGeom prst="line">
            <a:avLst/>
          </a:prstGeom>
          <a:ln w="228600">
            <a:solidFill>
              <a:srgbClr val="800080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grpSp>
        <p:nvGrpSpPr>
          <p:cNvPr id="1462" name="组合 5"/>
          <p:cNvGrpSpPr/>
          <p:nvPr/>
        </p:nvGrpSpPr>
        <p:grpSpPr>
          <a:xfrm>
            <a:off x="1112837" y="1463675"/>
            <a:ext cx="1338263" cy="529761"/>
            <a:chOff x="0" y="0"/>
            <a:chExt cx="1338262" cy="529760"/>
          </a:xfrm>
        </p:grpSpPr>
        <p:sp>
          <p:nvSpPr>
            <p:cNvPr id="1460" name="圆角矩形 32"/>
            <p:cNvSpPr/>
            <p:nvPr/>
          </p:nvSpPr>
          <p:spPr>
            <a:xfrm>
              <a:off x="0" y="0"/>
              <a:ext cx="1338263" cy="529761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461" name="文本框 88"/>
            <p:cNvSpPr txBox="1"/>
            <p:nvPr/>
          </p:nvSpPr>
          <p:spPr>
            <a:xfrm>
              <a:off x="240167" y="20035"/>
              <a:ext cx="818678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6990" tIns="46990" rIns="46990" bIns="46990" numCol="1" anchor="t">
              <a:spAutoFit/>
            </a:bodyPr>
            <a:lstStyle>
              <a:lvl1pPr algn="ctr"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>
                <a:defRPr b="1">
                  <a:latin typeface="+mj-lt"/>
                  <a:ea typeface="+mj-ea"/>
                  <a:cs typeface="+mj-cs"/>
                  <a:sym typeface="Calibri"/>
                </a:defRPr>
              </a:pPr>
              <a:r>
                <a:rPr b="0">
                  <a:latin typeface="SimSun"/>
                  <a:ea typeface="SimSun"/>
                  <a:cs typeface="SimSun"/>
                  <a:sym typeface="SimSun"/>
                </a:rPr>
                <a:t>桌子</a:t>
              </a:r>
            </a:p>
          </p:txBody>
        </p:sp>
      </p:grpSp>
      <p:grpSp>
        <p:nvGrpSpPr>
          <p:cNvPr id="1465" name="组合 6"/>
          <p:cNvGrpSpPr/>
          <p:nvPr/>
        </p:nvGrpSpPr>
        <p:grpSpPr>
          <a:xfrm>
            <a:off x="1112837" y="2308224"/>
            <a:ext cx="1338263" cy="536577"/>
            <a:chOff x="0" y="0"/>
            <a:chExt cx="1338262" cy="536575"/>
          </a:xfrm>
        </p:grpSpPr>
        <p:sp>
          <p:nvSpPr>
            <p:cNvPr id="1463" name="圆角矩形 31"/>
            <p:cNvSpPr/>
            <p:nvPr/>
          </p:nvSpPr>
          <p:spPr>
            <a:xfrm>
              <a:off x="0" y="7788"/>
              <a:ext cx="1338263" cy="528788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464" name="文本框 107"/>
            <p:cNvSpPr txBox="1"/>
            <p:nvPr/>
          </p:nvSpPr>
          <p:spPr>
            <a:xfrm>
              <a:off x="241753" y="-1"/>
              <a:ext cx="817092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6990" tIns="46990" rIns="46990" bIns="46990" numCol="1" anchor="t">
              <a:spAutoFit/>
            </a:bodyPr>
            <a:lstStyle>
              <a:lvl1pPr algn="ctr"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>
                <a:defRPr b="1">
                  <a:latin typeface="+mj-lt"/>
                  <a:ea typeface="+mj-ea"/>
                  <a:cs typeface="+mj-cs"/>
                  <a:sym typeface="Calibri"/>
                </a:defRPr>
              </a:pPr>
              <a:r>
                <a:rPr b="0">
                  <a:latin typeface="SimSun"/>
                  <a:ea typeface="SimSun"/>
                  <a:cs typeface="SimSun"/>
                  <a:sym typeface="SimSun"/>
                </a:rPr>
                <a:t>电脑</a:t>
              </a:r>
            </a:p>
          </p:txBody>
        </p:sp>
      </p:grpSp>
      <p:grpSp>
        <p:nvGrpSpPr>
          <p:cNvPr id="1468" name="组合 7"/>
          <p:cNvGrpSpPr/>
          <p:nvPr/>
        </p:nvGrpSpPr>
        <p:grpSpPr>
          <a:xfrm>
            <a:off x="1114425" y="3170238"/>
            <a:ext cx="1338263" cy="530226"/>
            <a:chOff x="0" y="0"/>
            <a:chExt cx="1338262" cy="530225"/>
          </a:xfrm>
        </p:grpSpPr>
        <p:sp>
          <p:nvSpPr>
            <p:cNvPr id="1466" name="圆角矩形 30"/>
            <p:cNvSpPr/>
            <p:nvPr/>
          </p:nvSpPr>
          <p:spPr>
            <a:xfrm>
              <a:off x="0" y="0"/>
              <a:ext cx="1338263" cy="530225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467" name="文本框 110"/>
            <p:cNvSpPr txBox="1"/>
            <p:nvPr/>
          </p:nvSpPr>
          <p:spPr>
            <a:xfrm>
              <a:off x="401185" y="41545"/>
              <a:ext cx="462281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6990" tIns="46990" rIns="46990" bIns="46990" numCol="1" anchor="ctr">
              <a:spAutoFit/>
            </a:bodyPr>
            <a:lstStyle>
              <a:lvl1pPr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>
                <a:defRPr b="1">
                  <a:latin typeface="+mj-lt"/>
                  <a:ea typeface="+mj-ea"/>
                  <a:cs typeface="+mj-cs"/>
                  <a:sym typeface="Calibri"/>
                </a:defRPr>
              </a:pPr>
              <a:r>
                <a:rPr b="0">
                  <a:latin typeface="SimSun"/>
                  <a:ea typeface="SimSun"/>
                  <a:cs typeface="SimSun"/>
                  <a:sym typeface="SimSun"/>
                </a:rPr>
                <a:t>本</a:t>
              </a:r>
            </a:p>
          </p:txBody>
        </p:sp>
      </p:grpSp>
      <p:grpSp>
        <p:nvGrpSpPr>
          <p:cNvPr id="1471" name="组合 8"/>
          <p:cNvGrpSpPr/>
          <p:nvPr/>
        </p:nvGrpSpPr>
        <p:grpSpPr>
          <a:xfrm>
            <a:off x="307975" y="6350"/>
            <a:ext cx="3833813" cy="726441"/>
            <a:chOff x="0" y="0"/>
            <a:chExt cx="3833812" cy="726440"/>
          </a:xfrm>
        </p:grpSpPr>
        <p:sp>
          <p:nvSpPr>
            <p:cNvPr id="1469" name="Text Box 4"/>
            <p:cNvSpPr txBox="1"/>
            <p:nvPr/>
          </p:nvSpPr>
          <p:spPr>
            <a:xfrm>
              <a:off x="66357" y="0"/>
              <a:ext cx="3499878" cy="7264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生词</a:t>
              </a:r>
              <a:r>
                <a:rPr i="1"/>
                <a:t>New Words</a:t>
              </a:r>
            </a:p>
          </p:txBody>
        </p:sp>
        <p:sp>
          <p:nvSpPr>
            <p:cNvPr id="1470" name="直接连接符 32"/>
            <p:cNvSpPr/>
            <p:nvPr/>
          </p:nvSpPr>
          <p:spPr>
            <a:xfrm>
              <a:off x="0" y="646112"/>
              <a:ext cx="3833813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</p:grpSp>
      <p:sp>
        <p:nvSpPr>
          <p:cNvPr id="1472" name="文本框 142"/>
          <p:cNvSpPr txBox="1"/>
          <p:nvPr/>
        </p:nvSpPr>
        <p:spPr>
          <a:xfrm>
            <a:off x="8659494" y="1484312"/>
            <a:ext cx="1481774" cy="523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shanɡ</a:t>
            </a:r>
          </a:p>
        </p:txBody>
      </p:sp>
      <p:sp>
        <p:nvSpPr>
          <p:cNvPr id="1473" name="文本框 148"/>
          <p:cNvSpPr txBox="1"/>
          <p:nvPr/>
        </p:nvSpPr>
        <p:spPr>
          <a:xfrm>
            <a:off x="8708706" y="2352675"/>
            <a:ext cx="519123" cy="523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hé</a:t>
            </a:r>
          </a:p>
        </p:txBody>
      </p:sp>
      <p:sp>
        <p:nvSpPr>
          <p:cNvPr id="1474" name="文本框 149"/>
          <p:cNvSpPr txBox="1"/>
          <p:nvPr/>
        </p:nvSpPr>
        <p:spPr>
          <a:xfrm>
            <a:off x="8659494" y="3195638"/>
            <a:ext cx="301735" cy="523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li</a:t>
            </a:r>
          </a:p>
        </p:txBody>
      </p:sp>
      <p:grpSp>
        <p:nvGrpSpPr>
          <p:cNvPr id="1477" name="组合 38"/>
          <p:cNvGrpSpPr/>
          <p:nvPr/>
        </p:nvGrpSpPr>
        <p:grpSpPr>
          <a:xfrm>
            <a:off x="6162675" y="1484312"/>
            <a:ext cx="1338263" cy="529762"/>
            <a:chOff x="0" y="0"/>
            <a:chExt cx="1338262" cy="529760"/>
          </a:xfrm>
        </p:grpSpPr>
        <p:sp>
          <p:nvSpPr>
            <p:cNvPr id="1475" name="圆角矩形 32"/>
            <p:cNvSpPr/>
            <p:nvPr/>
          </p:nvSpPr>
          <p:spPr>
            <a:xfrm>
              <a:off x="0" y="0"/>
              <a:ext cx="1338263" cy="529761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476" name="文本框 88"/>
            <p:cNvSpPr txBox="1"/>
            <p:nvPr/>
          </p:nvSpPr>
          <p:spPr>
            <a:xfrm>
              <a:off x="271699" y="20035"/>
              <a:ext cx="818679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6990" tIns="46990" rIns="46990" bIns="46990" numCol="1" anchor="t">
              <a:spAutoFit/>
            </a:bodyPr>
            <a:lstStyle>
              <a:lvl1pPr algn="ctr"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>
                <a:defRPr b="1">
                  <a:latin typeface="+mj-lt"/>
                  <a:ea typeface="+mj-ea"/>
                  <a:cs typeface="+mj-cs"/>
                  <a:sym typeface="Calibri"/>
                </a:defRPr>
              </a:pPr>
              <a:r>
                <a:rPr b="0">
                  <a:latin typeface="SimSun"/>
                  <a:ea typeface="SimSun"/>
                  <a:cs typeface="SimSun"/>
                  <a:sym typeface="SimSun"/>
                </a:rPr>
                <a:t>上</a:t>
              </a:r>
            </a:p>
          </p:txBody>
        </p:sp>
      </p:grpSp>
      <p:grpSp>
        <p:nvGrpSpPr>
          <p:cNvPr id="1480" name="组合 41"/>
          <p:cNvGrpSpPr/>
          <p:nvPr/>
        </p:nvGrpSpPr>
        <p:grpSpPr>
          <a:xfrm>
            <a:off x="6162675" y="2328863"/>
            <a:ext cx="1338263" cy="536576"/>
            <a:chOff x="0" y="0"/>
            <a:chExt cx="1338262" cy="536575"/>
          </a:xfrm>
        </p:grpSpPr>
        <p:sp>
          <p:nvSpPr>
            <p:cNvPr id="1478" name="圆角矩形 31"/>
            <p:cNvSpPr/>
            <p:nvPr/>
          </p:nvSpPr>
          <p:spPr>
            <a:xfrm>
              <a:off x="0" y="7788"/>
              <a:ext cx="1338263" cy="528788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479" name="文本框 107"/>
            <p:cNvSpPr txBox="1"/>
            <p:nvPr/>
          </p:nvSpPr>
          <p:spPr>
            <a:xfrm>
              <a:off x="423961" y="-1"/>
              <a:ext cx="462281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6990" tIns="46990" rIns="46990" bIns="46990" numCol="1" anchor="t">
              <a:spAutoFit/>
            </a:bodyPr>
            <a:lstStyle>
              <a:lvl1pPr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>
                <a:defRPr b="1">
                  <a:latin typeface="+mj-lt"/>
                  <a:ea typeface="+mj-ea"/>
                  <a:cs typeface="+mj-cs"/>
                  <a:sym typeface="Calibri"/>
                </a:defRPr>
              </a:pPr>
              <a:r>
                <a:rPr b="0">
                  <a:latin typeface="SimSun"/>
                  <a:ea typeface="SimSun"/>
                  <a:cs typeface="SimSun"/>
                  <a:sym typeface="SimSun"/>
                </a:rPr>
                <a:t>和</a:t>
              </a:r>
            </a:p>
          </p:txBody>
        </p:sp>
      </p:grpSp>
      <p:grpSp>
        <p:nvGrpSpPr>
          <p:cNvPr id="1483" name="组合 44"/>
          <p:cNvGrpSpPr/>
          <p:nvPr/>
        </p:nvGrpSpPr>
        <p:grpSpPr>
          <a:xfrm>
            <a:off x="6164262" y="3190875"/>
            <a:ext cx="1338263" cy="526725"/>
            <a:chOff x="0" y="0"/>
            <a:chExt cx="1338262" cy="526724"/>
          </a:xfrm>
        </p:grpSpPr>
        <p:sp>
          <p:nvSpPr>
            <p:cNvPr id="1481" name="圆角矩形 30"/>
            <p:cNvSpPr/>
            <p:nvPr/>
          </p:nvSpPr>
          <p:spPr>
            <a:xfrm>
              <a:off x="0" y="0"/>
              <a:ext cx="1338263" cy="526725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482" name="文本框 110"/>
            <p:cNvSpPr txBox="1"/>
            <p:nvPr/>
          </p:nvSpPr>
          <p:spPr>
            <a:xfrm>
              <a:off x="417886" y="3421"/>
              <a:ext cx="462281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6990" tIns="46990" rIns="46990" bIns="46990" numCol="1" anchor="t">
              <a:spAutoFit/>
            </a:bodyPr>
            <a:lstStyle>
              <a:lvl1pPr algn="ctr"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>
                <a:defRPr b="1">
                  <a:latin typeface="+mj-lt"/>
                  <a:ea typeface="+mj-ea"/>
                  <a:cs typeface="+mj-cs"/>
                  <a:sym typeface="Calibri"/>
                </a:defRPr>
              </a:pPr>
              <a:r>
                <a:rPr b="0">
                  <a:latin typeface="SimSun"/>
                  <a:ea typeface="SimSun"/>
                  <a:cs typeface="SimSun"/>
                  <a:sym typeface="SimSun"/>
                </a:rPr>
                <a:t>里</a:t>
              </a:r>
            </a:p>
          </p:txBody>
        </p:sp>
      </p:grpSp>
      <p:sp>
        <p:nvSpPr>
          <p:cNvPr id="1484" name="文本框 149"/>
          <p:cNvSpPr txBox="1"/>
          <p:nvPr/>
        </p:nvSpPr>
        <p:spPr>
          <a:xfrm>
            <a:off x="2995294" y="4068762"/>
            <a:ext cx="1665100" cy="523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qiánmiàn</a:t>
            </a:r>
          </a:p>
        </p:txBody>
      </p:sp>
      <p:grpSp>
        <p:nvGrpSpPr>
          <p:cNvPr id="1487" name="组合 7"/>
          <p:cNvGrpSpPr/>
          <p:nvPr/>
        </p:nvGrpSpPr>
        <p:grpSpPr>
          <a:xfrm>
            <a:off x="1109662" y="4064000"/>
            <a:ext cx="1338263" cy="526724"/>
            <a:chOff x="0" y="0"/>
            <a:chExt cx="1338262" cy="526723"/>
          </a:xfrm>
        </p:grpSpPr>
        <p:sp>
          <p:nvSpPr>
            <p:cNvPr id="1485" name="圆角矩形 30"/>
            <p:cNvSpPr/>
            <p:nvPr/>
          </p:nvSpPr>
          <p:spPr>
            <a:xfrm>
              <a:off x="0" y="0"/>
              <a:ext cx="1338263" cy="526724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486" name="文本框 110"/>
            <p:cNvSpPr txBox="1"/>
            <p:nvPr/>
          </p:nvSpPr>
          <p:spPr>
            <a:xfrm>
              <a:off x="242920" y="3421"/>
              <a:ext cx="817881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6990" tIns="46990" rIns="46990" bIns="46990" numCol="1" anchor="t">
              <a:spAutoFit/>
            </a:bodyPr>
            <a:lstStyle>
              <a:lvl1pPr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>
                <a:defRPr b="1">
                  <a:latin typeface="+mj-lt"/>
                  <a:ea typeface="+mj-ea"/>
                  <a:cs typeface="+mj-cs"/>
                  <a:sym typeface="Calibri"/>
                </a:defRPr>
              </a:pPr>
              <a:r>
                <a:rPr b="0">
                  <a:latin typeface="SimSun"/>
                  <a:ea typeface="SimSun"/>
                  <a:cs typeface="SimSun"/>
                  <a:sym typeface="SimSun"/>
                </a:rPr>
                <a:t>前面</a:t>
              </a:r>
            </a:p>
          </p:txBody>
        </p:sp>
      </p:grpSp>
      <p:sp>
        <p:nvSpPr>
          <p:cNvPr id="1488" name="文本框 149"/>
          <p:cNvSpPr txBox="1"/>
          <p:nvPr/>
        </p:nvSpPr>
        <p:spPr>
          <a:xfrm>
            <a:off x="8654732" y="4089400"/>
            <a:ext cx="1585750" cy="523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hòumiàn</a:t>
            </a:r>
          </a:p>
        </p:txBody>
      </p:sp>
      <p:grpSp>
        <p:nvGrpSpPr>
          <p:cNvPr id="1491" name="组合 44"/>
          <p:cNvGrpSpPr/>
          <p:nvPr/>
        </p:nvGrpSpPr>
        <p:grpSpPr>
          <a:xfrm>
            <a:off x="6159500" y="4084637"/>
            <a:ext cx="1338263" cy="527475"/>
            <a:chOff x="0" y="0"/>
            <a:chExt cx="1338262" cy="527473"/>
          </a:xfrm>
        </p:grpSpPr>
        <p:sp>
          <p:nvSpPr>
            <p:cNvPr id="1489" name="圆角矩形 30"/>
            <p:cNvSpPr/>
            <p:nvPr/>
          </p:nvSpPr>
          <p:spPr>
            <a:xfrm>
              <a:off x="0" y="0"/>
              <a:ext cx="1338263" cy="527474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490" name="文本框 110"/>
            <p:cNvSpPr txBox="1"/>
            <p:nvPr/>
          </p:nvSpPr>
          <p:spPr>
            <a:xfrm>
              <a:off x="249578" y="19164"/>
              <a:ext cx="817881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6990" tIns="46990" rIns="46990" bIns="46990" numCol="1" anchor="t">
              <a:spAutoFit/>
            </a:bodyPr>
            <a:lstStyle>
              <a:lvl1pPr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>
                <a:defRPr b="1">
                  <a:latin typeface="+mj-lt"/>
                  <a:ea typeface="+mj-ea"/>
                  <a:cs typeface="+mj-cs"/>
                  <a:sym typeface="Calibri"/>
                </a:defRPr>
              </a:pPr>
              <a:r>
                <a:rPr b="0">
                  <a:latin typeface="SimSun"/>
                  <a:ea typeface="SimSun"/>
                  <a:cs typeface="SimSun"/>
                  <a:sym typeface="SimSun"/>
                </a:rPr>
                <a:t>后面</a:t>
              </a:r>
            </a:p>
          </p:txBody>
        </p:sp>
      </p:grpSp>
      <p:grpSp>
        <p:nvGrpSpPr>
          <p:cNvPr id="1494" name="组合 7"/>
          <p:cNvGrpSpPr/>
          <p:nvPr/>
        </p:nvGrpSpPr>
        <p:grpSpPr>
          <a:xfrm>
            <a:off x="1125537" y="4946650"/>
            <a:ext cx="1338263" cy="530225"/>
            <a:chOff x="0" y="0"/>
            <a:chExt cx="1338262" cy="530225"/>
          </a:xfrm>
        </p:grpSpPr>
        <p:sp>
          <p:nvSpPr>
            <p:cNvPr id="1492" name="圆角矩形 30"/>
            <p:cNvSpPr/>
            <p:nvPr/>
          </p:nvSpPr>
          <p:spPr>
            <a:xfrm>
              <a:off x="0" y="0"/>
              <a:ext cx="1338263" cy="530225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493" name="文本框 110"/>
            <p:cNvSpPr txBox="1"/>
            <p:nvPr/>
          </p:nvSpPr>
          <p:spPr>
            <a:xfrm>
              <a:off x="246364" y="3442"/>
              <a:ext cx="817881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6990" tIns="46990" rIns="46990" bIns="46990" numCol="1" anchor="t">
              <a:spAutoFit/>
            </a:bodyPr>
            <a:lstStyle>
              <a:lvl1pPr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>
                <a:defRPr b="1">
                  <a:latin typeface="+mj-lt"/>
                  <a:ea typeface="+mj-ea"/>
                  <a:cs typeface="+mj-cs"/>
                  <a:sym typeface="Calibri"/>
                </a:defRPr>
              </a:pPr>
              <a:r>
                <a:rPr b="0">
                  <a:latin typeface="SimSun"/>
                  <a:ea typeface="SimSun"/>
                  <a:cs typeface="SimSun"/>
                  <a:sym typeface="SimSun"/>
                </a:rPr>
                <a:t>这儿</a:t>
              </a:r>
            </a:p>
          </p:txBody>
        </p:sp>
      </p:grpSp>
      <p:sp>
        <p:nvSpPr>
          <p:cNvPr id="1495" name="文本框 149"/>
          <p:cNvSpPr txBox="1"/>
          <p:nvPr/>
        </p:nvSpPr>
        <p:spPr>
          <a:xfrm>
            <a:off x="8707119" y="4956175"/>
            <a:ext cx="2198674" cy="523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méiyǒu(méi</a:t>
            </a:r>
            <a:r>
              <a:rPr b="0">
                <a:latin typeface="Arial"/>
                <a:ea typeface="Arial"/>
                <a:cs typeface="Arial"/>
                <a:sym typeface="Arial"/>
              </a:rPr>
              <a:t>)</a:t>
            </a:r>
          </a:p>
        </p:txBody>
      </p:sp>
      <p:grpSp>
        <p:nvGrpSpPr>
          <p:cNvPr id="1498" name="组合 7"/>
          <p:cNvGrpSpPr/>
          <p:nvPr/>
        </p:nvGrpSpPr>
        <p:grpSpPr>
          <a:xfrm>
            <a:off x="6157912" y="4951412"/>
            <a:ext cx="2230438" cy="530226"/>
            <a:chOff x="0" y="0"/>
            <a:chExt cx="2230436" cy="530225"/>
          </a:xfrm>
        </p:grpSpPr>
        <p:sp>
          <p:nvSpPr>
            <p:cNvPr id="1496" name="圆角矩形 30"/>
            <p:cNvSpPr/>
            <p:nvPr/>
          </p:nvSpPr>
          <p:spPr>
            <a:xfrm>
              <a:off x="0" y="0"/>
              <a:ext cx="2230437" cy="530225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497" name="文本框 110"/>
            <p:cNvSpPr txBox="1"/>
            <p:nvPr/>
          </p:nvSpPr>
          <p:spPr>
            <a:xfrm>
              <a:off x="255371" y="3441"/>
              <a:ext cx="817881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6990" tIns="46990" rIns="46990" bIns="46990" numCol="1" anchor="t">
              <a:spAutoFit/>
            </a:bodyPr>
            <a:lstStyle>
              <a:lvl1pPr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>
                <a:defRPr b="1">
                  <a:latin typeface="+mj-lt"/>
                  <a:ea typeface="+mj-ea"/>
                  <a:cs typeface="+mj-cs"/>
                  <a:sym typeface="Calibri"/>
                </a:defRPr>
              </a:pPr>
              <a:r>
                <a:rPr b="0">
                  <a:latin typeface="SimSun"/>
                  <a:ea typeface="SimSun"/>
                  <a:cs typeface="SimSun"/>
                  <a:sym typeface="SimSun"/>
                </a:rPr>
                <a:t>没有</a:t>
              </a:r>
            </a:p>
          </p:txBody>
        </p:sp>
      </p:grpSp>
      <p:sp>
        <p:nvSpPr>
          <p:cNvPr id="1499" name="文本框 149"/>
          <p:cNvSpPr txBox="1"/>
          <p:nvPr/>
        </p:nvSpPr>
        <p:spPr>
          <a:xfrm>
            <a:off x="2998470" y="5778500"/>
            <a:ext cx="953552" cy="523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nénɡ</a:t>
            </a:r>
          </a:p>
        </p:txBody>
      </p:sp>
      <p:grpSp>
        <p:nvGrpSpPr>
          <p:cNvPr id="1502" name="组合 7"/>
          <p:cNvGrpSpPr/>
          <p:nvPr/>
        </p:nvGrpSpPr>
        <p:grpSpPr>
          <a:xfrm>
            <a:off x="1112837" y="5773737"/>
            <a:ext cx="1338263" cy="530226"/>
            <a:chOff x="0" y="0"/>
            <a:chExt cx="1338262" cy="530225"/>
          </a:xfrm>
        </p:grpSpPr>
        <p:sp>
          <p:nvSpPr>
            <p:cNvPr id="1500" name="圆角矩形 30"/>
            <p:cNvSpPr/>
            <p:nvPr/>
          </p:nvSpPr>
          <p:spPr>
            <a:xfrm>
              <a:off x="0" y="0"/>
              <a:ext cx="1338263" cy="530225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501" name="文本框 110"/>
            <p:cNvSpPr txBox="1"/>
            <p:nvPr/>
          </p:nvSpPr>
          <p:spPr>
            <a:xfrm>
              <a:off x="419014" y="3442"/>
              <a:ext cx="462281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6990" tIns="46990" rIns="46990" bIns="46990" numCol="1" anchor="t">
              <a:spAutoFit/>
            </a:bodyPr>
            <a:lstStyle>
              <a:lvl1pPr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>
                <a:defRPr b="1">
                  <a:latin typeface="+mj-lt"/>
                  <a:ea typeface="+mj-ea"/>
                  <a:cs typeface="+mj-cs"/>
                  <a:sym typeface="Calibri"/>
                </a:defRPr>
              </a:pPr>
              <a:r>
                <a:rPr b="0">
                  <a:latin typeface="SimSun"/>
                  <a:ea typeface="SimSun"/>
                  <a:cs typeface="SimSun"/>
                  <a:sym typeface="SimSun"/>
                </a:rPr>
                <a:t>能</a:t>
              </a:r>
            </a:p>
          </p:txBody>
        </p:sp>
      </p:grpSp>
      <p:sp>
        <p:nvSpPr>
          <p:cNvPr id="1503" name="文本框 149"/>
          <p:cNvSpPr txBox="1"/>
          <p:nvPr/>
        </p:nvSpPr>
        <p:spPr>
          <a:xfrm>
            <a:off x="8694419" y="5783262"/>
            <a:ext cx="716370" cy="523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zuò</a:t>
            </a:r>
          </a:p>
        </p:txBody>
      </p:sp>
      <p:grpSp>
        <p:nvGrpSpPr>
          <p:cNvPr id="1506" name="组合 7"/>
          <p:cNvGrpSpPr/>
          <p:nvPr/>
        </p:nvGrpSpPr>
        <p:grpSpPr>
          <a:xfrm>
            <a:off x="6145212" y="5778500"/>
            <a:ext cx="1338263" cy="530225"/>
            <a:chOff x="0" y="0"/>
            <a:chExt cx="1338262" cy="530225"/>
          </a:xfrm>
        </p:grpSpPr>
        <p:sp>
          <p:nvSpPr>
            <p:cNvPr id="1504" name="圆角矩形 30"/>
            <p:cNvSpPr/>
            <p:nvPr/>
          </p:nvSpPr>
          <p:spPr>
            <a:xfrm>
              <a:off x="0" y="0"/>
              <a:ext cx="1338263" cy="530225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505" name="文本框 110"/>
            <p:cNvSpPr txBox="1"/>
            <p:nvPr/>
          </p:nvSpPr>
          <p:spPr>
            <a:xfrm>
              <a:off x="427453" y="3442"/>
              <a:ext cx="462281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6990" tIns="46990" rIns="46990" bIns="46990" numCol="1" anchor="t">
              <a:spAutoFit/>
            </a:bodyPr>
            <a:lstStyle>
              <a:lvl1pPr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>
                <a:defRPr b="1">
                  <a:latin typeface="+mj-lt"/>
                  <a:ea typeface="+mj-ea"/>
                  <a:cs typeface="+mj-cs"/>
                  <a:sym typeface="Calibri"/>
                </a:defRPr>
              </a:pPr>
              <a:r>
                <a:rPr b="0">
                  <a:latin typeface="SimSun"/>
                  <a:ea typeface="SimSun"/>
                  <a:cs typeface="SimSun"/>
                  <a:sym typeface="SimSun"/>
                </a:rPr>
                <a:t>坐</a:t>
              </a:r>
            </a:p>
          </p:txBody>
        </p:sp>
      </p:grpSp>
      <p:sp>
        <p:nvSpPr>
          <p:cNvPr id="1507" name="文本框 149"/>
          <p:cNvSpPr txBox="1"/>
          <p:nvPr/>
        </p:nvSpPr>
        <p:spPr>
          <a:xfrm>
            <a:off x="2995295" y="4937125"/>
            <a:ext cx="835308" cy="523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zhèr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16" presetID="2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16" presetID="2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Class="entr" nodeType="clickEffect" presetSubtype="16" presetID="23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Class="entr" nodeType="clickEffect" presetSubtype="16" presetID="23" grpId="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1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Class="entr" nodeType="clickEffect" presetSubtype="16" presetID="23" grpId="5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fill="hold"/>
                                        <p:tgtEl>
                                          <p:spTgt spid="1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Class="entr" nodeType="clickEffect" presetSubtype="16" presetID="23" grpId="6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1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Class="entr" nodeType="clickEffect" presetSubtype="16" presetID="23" grpId="7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fill="hold"/>
                                        <p:tgtEl>
                                          <p:spTgt spid="1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Class="entr" nodeType="clickEffect" presetSubtype="16" presetID="23" grpId="8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8" fill="hold"/>
                                        <p:tgtEl>
                                          <p:spTgt spid="1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Class="entr" nodeType="clickEffect" presetSubtype="16" presetID="23" grpId="9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4" fill="hold"/>
                                        <p:tgtEl>
                                          <p:spTgt spid="1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Class="entr" nodeType="clickEffect" presetSubtype="16" presetID="23" grpId="10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0" fill="hold"/>
                                        <p:tgtEl>
                                          <p:spTgt spid="1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Class="entr" nodeType="clickEffect" presetSubtype="16" presetID="23" grpId="1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6" fill="hold"/>
                                        <p:tgtEl>
                                          <p:spTgt spid="1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Class="entr" nodeType="clickEffect" presetSubtype="16" presetID="23" grpId="1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2" fill="hold"/>
                                        <p:tgtEl>
                                          <p:spTgt spid="1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Class="entr" nodeType="clickEffect" presetSubtype="16" presetID="23" grpId="1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8" fill="hold"/>
                                        <p:tgtEl>
                                          <p:spTgt spid="1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4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4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Class="entr" nodeType="clickEffect" presetSubtype="16" presetID="23" grpId="1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4" fill="hold"/>
                                        <p:tgtEl>
                                          <p:spTgt spid="1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Class="entr" nodeType="clickEffect" presetSubtype="16" presetID="23" grpId="15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0" fill="hold"/>
                                        <p:tgtEl>
                                          <p:spTgt spid="1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4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Class="entr" nodeType="clickEffect" presetSubtype="16" presetID="23" grpId="16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6" fill="hold"/>
                                        <p:tgtEl>
                                          <p:spTgt spid="1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4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4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Class="entr" nodeType="clickEffect" presetSubtype="16" presetID="23" grpId="17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2" fill="hold"/>
                                        <p:tgtEl>
                                          <p:spTgt spid="1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Class="entr" nodeType="clickEffect" presetSubtype="16" presetID="23" grpId="18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8" fill="hold"/>
                                        <p:tgtEl>
                                          <p:spTgt spid="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Class="entr" nodeType="clickEffect" presetSubtype="16" presetID="23" grpId="19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4" fill="hold"/>
                                        <p:tgtEl>
                                          <p:spTgt spid="1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Class="entr" nodeType="clickEffect" presetSubtype="16" presetID="23" grpId="20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0" fill="hold"/>
                                        <p:tgtEl>
                                          <p:spTgt spid="1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Class="entr" nodeType="clickEffect" presetSubtype="16" presetID="23" grpId="2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6" fill="hold"/>
                                        <p:tgtEl>
                                          <p:spTgt spid="1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5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5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Class="entr" nodeType="clickEffect" presetSubtype="16" presetID="23" grpId="2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2" fill="hold"/>
                                        <p:tgtEl>
                                          <p:spTgt spid="1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4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4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Class="entr" nodeType="clickEffect" presetSubtype="16" presetID="23" grpId="2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8" fill="hold"/>
                                        <p:tgtEl>
                                          <p:spTgt spid="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Class="entr" nodeType="clickEffect" presetSubtype="16" presetID="23" grpId="2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4" fill="hold"/>
                                        <p:tgtEl>
                                          <p:spTgt spid="1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5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15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Class="exit" nodeType="clickEffect" presetSubtype="32" presetID="23" grpId="25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14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4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500"/>
                            </p:stCondLst>
                            <p:childTnLst>
                              <p:par>
                                <p:cTn id="154" presetClass="exit" nodeType="afterEffect" presetSubtype="32" presetID="23" grpId="26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1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1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7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1000"/>
                            </p:stCondLst>
                            <p:childTnLst>
                              <p:par>
                                <p:cTn id="159" presetClass="exit" nodeType="afterEffect" presetSubtype="32" presetID="23" grpId="27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1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1500"/>
                            </p:stCondLst>
                            <p:childTnLst>
                              <p:par>
                                <p:cTn id="164" presetClass="exit" nodeType="afterEffect" presetSubtype="32" presetID="23" grpId="28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1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1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7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2000"/>
                            </p:stCondLst>
                            <p:childTnLst>
                              <p:par>
                                <p:cTn id="169" presetClass="exit" nodeType="afterEffect" presetSubtype="32" presetID="23" grpId="29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14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14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2500"/>
                            </p:stCondLst>
                            <p:childTnLst>
                              <p:par>
                                <p:cTn id="174" presetClass="exit" nodeType="afterEffect" presetSubtype="32" presetID="23" grpId="30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7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3000"/>
                            </p:stCondLst>
                            <p:childTnLst>
                              <p:par>
                                <p:cTn id="179" presetClass="exit" nodeType="afterEffect" presetSubtype="32" presetID="23" grpId="3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1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1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3500"/>
                            </p:stCondLst>
                            <p:childTnLst>
                              <p:par>
                                <p:cTn id="184" presetClass="exit" nodeType="afterEffect" presetSubtype="32" presetID="23" grpId="3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14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14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7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4000"/>
                            </p:stCondLst>
                            <p:childTnLst>
                              <p:par>
                                <p:cTn id="189" presetClass="exit" nodeType="afterEffect" presetSubtype="32" presetID="23" grpId="3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1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2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4500"/>
                            </p:stCondLst>
                            <p:childTnLst>
                              <p:par>
                                <p:cTn id="194" presetClass="exit" nodeType="afterEffect" presetSubtype="32" presetID="23" grpId="3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14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14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7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9" presetClass="exit" nodeType="afterEffect" presetSubtype="32" presetID="23" grpId="35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15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15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2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5500"/>
                            </p:stCondLst>
                            <p:childTnLst>
                              <p:par>
                                <p:cTn id="204" presetClass="exit" nodeType="afterEffect" presetSubtype="32" presetID="23" grpId="36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1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1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457" grpId="26"/>
      <p:bldP build="whole" bldLvl="1" animBg="1" rev="0" advAuto="0" spid="1507" grpId="36"/>
      <p:bldP build="whole" bldLvl="1" animBg="1" rev="0" advAuto="0" spid="1483" grpId="11"/>
      <p:bldP build="whole" bldLvl="1" animBg="1" rev="0" advAuto="0" spid="1474" grpId="12"/>
      <p:bldP build="whole" bldLvl="1" animBg="1" rev="0" advAuto="0" spid="1456" grpId="2"/>
      <p:bldP build="whole" bldLvl="1" animBg="1" rev="0" advAuto="0" spid="1494" grpId="17"/>
      <p:bldP build="whole" bldLvl="1" animBg="1" rev="0" advAuto="0" spid="1473" grpId="8"/>
      <p:bldP build="whole" bldLvl="1" animBg="1" rev="0" advAuto="0" spid="1458" grpId="10"/>
      <p:bldP build="whole" bldLvl="1" animBg="1" rev="0" advAuto="0" spid="1472" grpId="28"/>
      <p:bldP build="whole" bldLvl="1" animBg="1" rev="0" advAuto="0" spid="1498" grpId="19"/>
      <p:bldP build="whole" bldLvl="1" animBg="1" rev="0" advAuto="0" spid="1474" grpId="30"/>
      <p:bldP build="whole" bldLvl="1" animBg="1" rev="0" advAuto="0" spid="1465" grpId="5"/>
      <p:bldP build="whole" bldLvl="1" animBg="1" rev="0" advAuto="0" spid="1499" grpId="22"/>
      <p:bldP build="whole" bldLvl="1" animBg="1" rev="0" advAuto="0" spid="1458" grpId="27"/>
      <p:bldP build="whole" bldLvl="1" animBg="1" rev="0" advAuto="0" spid="1456" grpId="25"/>
      <p:bldP build="whole" bldLvl="1" animBg="1" rev="0" advAuto="0" spid="1506" grpId="23"/>
      <p:bldP build="whole" bldLvl="1" animBg="1" rev="0" advAuto="0" spid="1473" grpId="29"/>
      <p:bldP build="whole" bldLvl="1" animBg="1" rev="0" advAuto="0" spid="1488" grpId="16"/>
      <p:bldP build="whole" bldLvl="1" animBg="1" rev="0" advAuto="0" spid="1484" grpId="14"/>
      <p:bldP build="whole" bldLvl="1" animBg="1" rev="0" advAuto="0" spid="1499" grpId="34"/>
      <p:bldP build="whole" bldLvl="1" animBg="1" rev="0" advAuto="0" spid="1491" grpId="15"/>
      <p:bldP build="whole" bldLvl="1" animBg="1" rev="0" advAuto="0" spid="1495" grpId="20"/>
      <p:bldP build="whole" bldLvl="1" animBg="1" rev="0" advAuto="0" spid="1487" grpId="13"/>
      <p:bldP build="whole" bldLvl="1" animBg="1" rev="0" advAuto="0" spid="1480" grpId="7"/>
      <p:bldP build="whole" bldLvl="1" animBg="1" rev="0" advAuto="0" spid="1457" grpId="6"/>
      <p:bldP build="whole" bldLvl="1" animBg="1" rev="0" advAuto="0" spid="1507" grpId="18"/>
      <p:bldP build="whole" bldLvl="1" animBg="1" rev="0" advAuto="0" spid="1488" grpId="32"/>
      <p:bldP build="whole" bldLvl="1" animBg="1" rev="0" advAuto="0" spid="1503" grpId="24"/>
      <p:bldP build="whole" bldLvl="1" animBg="1" rev="0" advAuto="0" spid="1484" grpId="31"/>
      <p:bldP build="whole" bldLvl="1" animBg="1" rev="0" advAuto="0" spid="1495" grpId="33"/>
      <p:bldP build="whole" bldLvl="1" animBg="1" rev="0" advAuto="0" spid="1472" grpId="4"/>
      <p:bldP build="whole" bldLvl="1" animBg="1" rev="0" advAuto="0" spid="1462" grpId="1"/>
      <p:bldP build="whole" bldLvl="1" animBg="1" rev="0" advAuto="0" spid="1502" grpId="21"/>
      <p:bldP build="whole" bldLvl="1" animBg="1" rev="0" advAuto="0" spid="1477" grpId="3"/>
      <p:bldP build="whole" bldLvl="1" animBg="1" rev="0" advAuto="0" spid="1468" grpId="9"/>
      <p:bldP build="whole" bldLvl="1" animBg="1" rev="0" advAuto="0" spid="1503" grpId="35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9" name="AutoShape 4"/>
          <p:cNvSpPr/>
          <p:nvPr/>
        </p:nvSpPr>
        <p:spPr>
          <a:xfrm flipH="1" flipV="1">
            <a:off x="100012" y="-15875"/>
            <a:ext cx="12701" cy="6872288"/>
          </a:xfrm>
          <a:prstGeom prst="line">
            <a:avLst/>
          </a:prstGeom>
          <a:ln w="228600">
            <a:solidFill>
              <a:srgbClr val="800080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sp>
        <p:nvSpPr>
          <p:cNvPr id="1510" name="直接连接符 43"/>
          <p:cNvSpPr/>
          <p:nvPr/>
        </p:nvSpPr>
        <p:spPr>
          <a:xfrm>
            <a:off x="307974" y="652462"/>
            <a:ext cx="2724152" cy="1589"/>
          </a:xfrm>
          <a:prstGeom prst="line">
            <a:avLst/>
          </a:prstGeom>
          <a:ln w="69850">
            <a:solidFill>
              <a:srgbClr val="BF9000"/>
            </a:solidFill>
            <a:miter/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sp>
        <p:nvSpPr>
          <p:cNvPr id="1511" name="TextBox 33"/>
          <p:cNvSpPr txBox="1"/>
          <p:nvPr/>
        </p:nvSpPr>
        <p:spPr>
          <a:xfrm>
            <a:off x="575944" y="914400"/>
            <a:ext cx="9543100" cy="599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800"/>
            </a:pPr>
            <a:r>
              <a:t>1.</a:t>
            </a:r>
            <a:r>
              <a:t>“有”字句：表示存在 </a:t>
            </a:r>
            <a:r>
              <a:rPr b="0" sz="1800"/>
              <a:t>The</a:t>
            </a:r>
            <a:r>
              <a:rPr b="0" sz="1800"/>
              <a:t>“有”</a:t>
            </a:r>
            <a:r>
              <a:rPr b="0" sz="1800"/>
              <a:t>Sentence:indicating existence</a:t>
            </a:r>
          </a:p>
        </p:txBody>
      </p:sp>
      <p:sp>
        <p:nvSpPr>
          <p:cNvPr id="1512" name="TextBox 34"/>
          <p:cNvSpPr txBox="1"/>
          <p:nvPr/>
        </p:nvSpPr>
        <p:spPr>
          <a:xfrm>
            <a:off x="1087786" y="1623800"/>
            <a:ext cx="4871055" cy="396241"/>
          </a:xfrm>
          <a:prstGeom prst="rect">
            <a:avLst/>
          </a:prstGeom>
          <a:solidFill>
            <a:srgbClr val="C198E0"/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>
                <a:latin typeface="华文细黑"/>
                <a:ea typeface="华文细黑"/>
                <a:cs typeface="华文细黑"/>
                <a:sym typeface="华文细黑"/>
              </a:defRPr>
            </a:pPr>
            <a:r>
              <a:t>地点</a:t>
            </a:r>
            <a:r>
              <a:t>/</a:t>
            </a:r>
            <a:r>
              <a:t>处所词语</a:t>
            </a:r>
            <a:r>
              <a:t>+</a:t>
            </a:r>
            <a:r>
              <a:t>（没）有</a:t>
            </a:r>
            <a:r>
              <a:t>+</a:t>
            </a:r>
            <a:r>
              <a:t>名词。</a:t>
            </a:r>
          </a:p>
        </p:txBody>
      </p:sp>
      <p:sp>
        <p:nvSpPr>
          <p:cNvPr id="1513" name="Text Box 4"/>
          <p:cNvSpPr txBox="1"/>
          <p:nvPr/>
        </p:nvSpPr>
        <p:spPr>
          <a:xfrm>
            <a:off x="374333" y="6349"/>
            <a:ext cx="5159013" cy="726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b="1" sz="3600">
                <a:solidFill>
                  <a:srgbClr val="D09E00"/>
                </a:solidFill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语言点</a:t>
            </a:r>
            <a:r>
              <a:rPr i="1"/>
              <a:t>Language Points</a:t>
            </a:r>
          </a:p>
        </p:txBody>
      </p:sp>
      <p:graphicFrame>
        <p:nvGraphicFramePr>
          <p:cNvPr id="1514" name="表格 14"/>
          <p:cNvGraphicFramePr/>
          <p:nvPr/>
        </p:nvGraphicFramePr>
        <p:xfrm>
          <a:off x="2020888" y="2946400"/>
          <a:ext cx="8143876" cy="2815371"/>
        </p:xfrm>
        <a:graphic xmlns:a="http://schemas.openxmlformats.org/drawingml/2006/main">
          <a:graphicData uri="http://schemas.openxmlformats.org/drawingml/2006/table">
            <a:tbl>
              <a:tblPr firstCol="0" firstRow="1" lastCol="0" lastRow="0" bandCol="0" bandRow="1" rtl="0">
                <a:tableStyleId>{4C3C2611-4C71-4FC5-86AE-919BDF0F9419}</a:tableStyleId>
              </a:tblPr>
              <a:tblGrid>
                <a:gridCol w="2582643"/>
                <a:gridCol w="1056290"/>
                <a:gridCol w="4504942"/>
              </a:tblGrid>
              <a:tr h="929420">
                <a:tc>
                  <a:txBody>
                    <a:bodyPr/>
                    <a:lstStyle/>
                    <a:p>
                      <a:pPr algn="ctr">
                        <a:defRPr b="0">
                          <a:solidFill>
                            <a:srgbClr val="000000"/>
                          </a:solidFill>
                        </a:defRPr>
                      </a:pPr>
                      <a:r>
                        <a:rPr b="1" sz="2400">
                          <a:solidFill>
                            <a:srgbClr val="FFFFFF"/>
                          </a:solidFill>
                          <a:latin typeface="+mj-lt"/>
                          <a:ea typeface="+mj-ea"/>
                          <a:cs typeface="+mj-cs"/>
                          <a:sym typeface="Calibri"/>
                        </a:rPr>
                        <a:t>Word of Locality</a:t>
                      </a:r>
                    </a:p>
                  </a:txBody>
                  <a:tcPr marL="45720" marR="45720" marT="45720" marB="45720" anchor="ctr" anchorCtr="0" horzOverflow="overflow">
                    <a:lnR w="12700">
                      <a:miter lim="400000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2400">
                          <a:latin typeface="+mj-lt"/>
                          <a:ea typeface="+mj-ea"/>
                          <a:cs typeface="+mj-cs"/>
                          <a:sym typeface="Calibri"/>
                        </a:defRPr>
                      </a:pPr>
                      <a:r>
                        <a:rPr>
                          <a:latin typeface="+mn-lt"/>
                          <a:ea typeface="+mn-ea"/>
                          <a:cs typeface="+mn-cs"/>
                          <a:sym typeface="Helvetica"/>
                        </a:rPr>
                        <a:t>有</a:t>
                      </a:r>
                    </a:p>
                  </a:txBody>
                  <a:tcPr marL="45720" marR="45720" marT="45720" marB="45720" anchor="ctr" anchorCtr="0" horzOverflow="overflow">
                    <a:lnL w="12700">
                      <a:miter lim="400000"/>
                    </a:lnL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b="0">
                          <a:solidFill>
                            <a:srgbClr val="000000"/>
                          </a:solidFill>
                        </a:defRPr>
                      </a:pPr>
                      <a:r>
                        <a:rPr b="1" sz="2400">
                          <a:solidFill>
                            <a:srgbClr val="FFFFFF"/>
                          </a:solidFill>
                          <a:latin typeface="+mj-lt"/>
                          <a:ea typeface="+mj-ea"/>
                          <a:cs typeface="+mj-cs"/>
                          <a:sym typeface="Calibri"/>
                        </a:rPr>
                        <a:t>Person/Thing Existing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椅子下面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有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一只小狗。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DEEBF7"/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学校里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有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一个商店。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BDD7EE"/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solidFill>
                            <a:srgbClr val="C00000"/>
                          </a:solidFill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桌子上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solidFill>
                            <a:srgbClr val="C00000"/>
                          </a:solidFill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有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solidFill>
                            <a:srgbClr val="C00000"/>
                          </a:solidFill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一个电脑和一本书。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DEEBF7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6" name="AutoShape 4"/>
          <p:cNvSpPr/>
          <p:nvPr/>
        </p:nvSpPr>
        <p:spPr>
          <a:xfrm flipH="1" flipV="1">
            <a:off x="100012" y="-15875"/>
            <a:ext cx="12701" cy="6872288"/>
          </a:xfrm>
          <a:prstGeom prst="line">
            <a:avLst/>
          </a:prstGeom>
          <a:ln w="228600">
            <a:solidFill>
              <a:srgbClr val="800080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sp>
        <p:nvSpPr>
          <p:cNvPr id="1517" name="直接连接符 43"/>
          <p:cNvSpPr/>
          <p:nvPr/>
        </p:nvSpPr>
        <p:spPr>
          <a:xfrm>
            <a:off x="307974" y="652462"/>
            <a:ext cx="2724152" cy="1589"/>
          </a:xfrm>
          <a:prstGeom prst="line">
            <a:avLst/>
          </a:prstGeom>
          <a:ln w="69850">
            <a:solidFill>
              <a:srgbClr val="BF9000"/>
            </a:solidFill>
            <a:miter/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sp>
        <p:nvSpPr>
          <p:cNvPr id="1518" name="Text Box 4"/>
          <p:cNvSpPr txBox="1"/>
          <p:nvPr/>
        </p:nvSpPr>
        <p:spPr>
          <a:xfrm>
            <a:off x="374333" y="6349"/>
            <a:ext cx="5159013" cy="726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b="1" sz="3600">
                <a:solidFill>
                  <a:srgbClr val="D09E00"/>
                </a:solidFill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语言点</a:t>
            </a:r>
            <a:r>
              <a:rPr i="1"/>
              <a:t>Language Points</a:t>
            </a:r>
          </a:p>
        </p:txBody>
      </p:sp>
      <p:sp>
        <p:nvSpPr>
          <p:cNvPr id="1519" name="圆角矩形 8"/>
          <p:cNvSpPr/>
          <p:nvPr/>
        </p:nvSpPr>
        <p:spPr>
          <a:xfrm>
            <a:off x="2630488" y="2763838"/>
            <a:ext cx="7224712" cy="2647951"/>
          </a:xfrm>
          <a:prstGeom prst="roundRect">
            <a:avLst>
              <a:gd name="adj" fmla="val 16667"/>
            </a:avLst>
          </a:prstGeom>
          <a:ln w="12700">
            <a:solidFill>
              <a:srgbClr val="42719B"/>
            </a:solidFill>
            <a:prstDash val="lgDashDotDot"/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520" name="TextBox 9"/>
          <p:cNvSpPr txBox="1"/>
          <p:nvPr/>
        </p:nvSpPr>
        <p:spPr>
          <a:xfrm>
            <a:off x="3749357" y="3046413"/>
            <a:ext cx="9493886" cy="523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（</a:t>
            </a:r>
            <a:r>
              <a:t>1</a:t>
            </a:r>
            <a:r>
              <a:t>）椅子下面没有小狗？</a:t>
            </a:r>
          </a:p>
        </p:txBody>
      </p:sp>
      <p:sp>
        <p:nvSpPr>
          <p:cNvPr id="1521" name="TextBox 10"/>
          <p:cNvSpPr txBox="1"/>
          <p:nvPr/>
        </p:nvSpPr>
        <p:spPr>
          <a:xfrm>
            <a:off x="3750944" y="3771900"/>
            <a:ext cx="8527099" cy="523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（</a:t>
            </a:r>
            <a:r>
              <a:t>2</a:t>
            </a:r>
            <a:r>
              <a:t>）学校里没有商店？</a:t>
            </a:r>
          </a:p>
        </p:txBody>
      </p:sp>
      <p:sp>
        <p:nvSpPr>
          <p:cNvPr id="1522" name="TextBox 11"/>
          <p:cNvSpPr txBox="1"/>
          <p:nvPr/>
        </p:nvSpPr>
        <p:spPr>
          <a:xfrm>
            <a:off x="3747770" y="4371975"/>
            <a:ext cx="4538117" cy="523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sz="2800">
                <a:solidFill>
                  <a:srgbClr val="C00000"/>
                </a:solidFill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（</a:t>
            </a:r>
            <a:r>
              <a:t>3</a:t>
            </a:r>
            <a:r>
              <a:t>）桌子上没有电脑和书？</a:t>
            </a:r>
          </a:p>
        </p:txBody>
      </p:sp>
      <p:sp>
        <p:nvSpPr>
          <p:cNvPr id="1523" name="TextBox 13"/>
          <p:cNvSpPr txBox="1"/>
          <p:nvPr/>
        </p:nvSpPr>
        <p:spPr>
          <a:xfrm>
            <a:off x="575944" y="914400"/>
            <a:ext cx="9543100" cy="599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800"/>
            </a:pPr>
            <a:r>
              <a:t>1.</a:t>
            </a:r>
            <a:r>
              <a:t>“有”字句：表示存在 </a:t>
            </a:r>
            <a:r>
              <a:rPr b="0" sz="1800"/>
              <a:t>The</a:t>
            </a:r>
            <a:r>
              <a:rPr b="0" sz="1800"/>
              <a:t>“有”</a:t>
            </a:r>
            <a:r>
              <a:rPr b="0" sz="1800"/>
              <a:t>Sentence:indicating existence</a:t>
            </a:r>
          </a:p>
        </p:txBody>
      </p:sp>
      <p:sp>
        <p:nvSpPr>
          <p:cNvPr id="1524" name="TextBox 15"/>
          <p:cNvSpPr txBox="1"/>
          <p:nvPr/>
        </p:nvSpPr>
        <p:spPr>
          <a:xfrm>
            <a:off x="1087786" y="1623800"/>
            <a:ext cx="4871055" cy="396241"/>
          </a:xfrm>
          <a:prstGeom prst="rect">
            <a:avLst/>
          </a:prstGeom>
          <a:solidFill>
            <a:srgbClr val="C198E0"/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>
                <a:latin typeface="华文细黑"/>
                <a:ea typeface="华文细黑"/>
                <a:cs typeface="华文细黑"/>
                <a:sym typeface="华文细黑"/>
              </a:defRPr>
            </a:pPr>
            <a:r>
              <a:t>地点</a:t>
            </a:r>
            <a:r>
              <a:t>/</a:t>
            </a:r>
            <a:r>
              <a:t>处所词语</a:t>
            </a:r>
            <a:r>
              <a:t>+</a:t>
            </a:r>
            <a:r>
              <a:t>（没）有</a:t>
            </a:r>
            <a:r>
              <a:t>+</a:t>
            </a:r>
            <a:r>
              <a:t>名词。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16" presetID="4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in)" transition="in">
                                      <p:cBhvr>
                                        <p:cTn id="7" dur="500"/>
                                        <p:tgtEl>
                                          <p:spTgt spid="1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6" presetID="4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in)" transition="in">
                                      <p:cBhvr>
                                        <p:cTn id="12" dur="500"/>
                                        <p:tgtEl>
                                          <p:spTgt spid="1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entr" nodeType="clickEffect" presetSubtype="16" presetID="4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in)" transition="in">
                                      <p:cBhvr>
                                        <p:cTn id="17" dur="500"/>
                                        <p:tgtEl>
                                          <p:spTgt spid="1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520" grpId="1"/>
      <p:bldP build="whole" bldLvl="1" animBg="1" rev="0" advAuto="0" spid="1521" grpId="2"/>
      <p:bldP build="whole" bldLvl="1" animBg="1" rev="0" advAuto="0" spid="1522" grpId="3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6" name="AutoShape 4"/>
          <p:cNvSpPr/>
          <p:nvPr/>
        </p:nvSpPr>
        <p:spPr>
          <a:xfrm flipH="1" flipV="1">
            <a:off x="100012" y="-15875"/>
            <a:ext cx="12701" cy="6872288"/>
          </a:xfrm>
          <a:prstGeom prst="line">
            <a:avLst/>
          </a:prstGeom>
          <a:ln w="228600">
            <a:solidFill>
              <a:srgbClr val="800080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sp>
        <p:nvSpPr>
          <p:cNvPr id="1527" name="直接连接符 43"/>
          <p:cNvSpPr/>
          <p:nvPr/>
        </p:nvSpPr>
        <p:spPr>
          <a:xfrm>
            <a:off x="307974" y="652462"/>
            <a:ext cx="2724152" cy="1589"/>
          </a:xfrm>
          <a:prstGeom prst="line">
            <a:avLst/>
          </a:prstGeom>
          <a:ln w="69850">
            <a:solidFill>
              <a:srgbClr val="BF9000"/>
            </a:solidFill>
            <a:miter/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sp>
        <p:nvSpPr>
          <p:cNvPr id="1528" name="Text Box 4"/>
          <p:cNvSpPr txBox="1"/>
          <p:nvPr/>
        </p:nvSpPr>
        <p:spPr>
          <a:xfrm>
            <a:off x="374333" y="6349"/>
            <a:ext cx="5159013" cy="726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b="1" sz="3600">
                <a:solidFill>
                  <a:srgbClr val="D09E00"/>
                </a:solidFill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语言点</a:t>
            </a:r>
            <a:r>
              <a:rPr i="1"/>
              <a:t>Language Points</a:t>
            </a:r>
          </a:p>
        </p:txBody>
      </p:sp>
      <p:sp>
        <p:nvSpPr>
          <p:cNvPr id="1529" name="TextBox 7"/>
          <p:cNvSpPr txBox="1"/>
          <p:nvPr/>
        </p:nvSpPr>
        <p:spPr>
          <a:xfrm>
            <a:off x="575944" y="812800"/>
            <a:ext cx="8222300" cy="599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800"/>
            </a:pPr>
            <a:r>
              <a:t>2.</a:t>
            </a:r>
            <a:r>
              <a:t>连词“和”</a:t>
            </a:r>
            <a:r>
              <a:rPr b="0" sz="1800"/>
              <a:t>The Conjunction</a:t>
            </a:r>
            <a:r>
              <a:rPr b="0" sz="1800"/>
              <a:t>“和”</a:t>
            </a:r>
          </a:p>
        </p:txBody>
      </p:sp>
      <p:sp>
        <p:nvSpPr>
          <p:cNvPr id="1530" name="圆角矩形 8"/>
          <p:cNvSpPr/>
          <p:nvPr/>
        </p:nvSpPr>
        <p:spPr>
          <a:xfrm>
            <a:off x="2093913" y="2973388"/>
            <a:ext cx="8389937" cy="2647951"/>
          </a:xfrm>
          <a:prstGeom prst="roundRect">
            <a:avLst>
              <a:gd name="adj" fmla="val 16667"/>
            </a:avLst>
          </a:prstGeom>
          <a:ln w="12700">
            <a:solidFill>
              <a:srgbClr val="42719B"/>
            </a:solidFill>
            <a:prstDash val="lgDashDotDot"/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531" name="TextBox 9"/>
          <p:cNvSpPr txBox="1"/>
          <p:nvPr/>
        </p:nvSpPr>
        <p:spPr>
          <a:xfrm>
            <a:off x="2976245" y="3255962"/>
            <a:ext cx="9493885" cy="523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（</a:t>
            </a:r>
            <a:r>
              <a:t>1</a:t>
            </a:r>
            <a:r>
              <a:t>）我有一个中国朋友和一个美国朋友。</a:t>
            </a:r>
          </a:p>
        </p:txBody>
      </p:sp>
      <p:sp>
        <p:nvSpPr>
          <p:cNvPr id="1532" name="TextBox 10"/>
          <p:cNvSpPr txBox="1"/>
          <p:nvPr/>
        </p:nvSpPr>
        <p:spPr>
          <a:xfrm>
            <a:off x="2977833" y="3981450"/>
            <a:ext cx="8527097" cy="523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（</a:t>
            </a:r>
            <a:r>
              <a:t>2</a:t>
            </a:r>
            <a:r>
              <a:t>）我家有三口人，爸爸、妈妈和我。</a:t>
            </a:r>
          </a:p>
        </p:txBody>
      </p:sp>
      <p:sp>
        <p:nvSpPr>
          <p:cNvPr id="1533" name="TextBox 11"/>
          <p:cNvSpPr txBox="1"/>
          <p:nvPr/>
        </p:nvSpPr>
        <p:spPr>
          <a:xfrm>
            <a:off x="2974658" y="4581525"/>
            <a:ext cx="5604917" cy="523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sz="2800">
                <a:solidFill>
                  <a:srgbClr val="C00000"/>
                </a:solidFill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（</a:t>
            </a:r>
            <a:r>
              <a:t>3</a:t>
            </a:r>
            <a:r>
              <a:t>）桌子上有一个电脑和一本书。</a:t>
            </a:r>
          </a:p>
        </p:txBody>
      </p:sp>
      <p:sp>
        <p:nvSpPr>
          <p:cNvPr id="1534" name="TextBox 12"/>
          <p:cNvSpPr txBox="1"/>
          <p:nvPr/>
        </p:nvSpPr>
        <p:spPr>
          <a:xfrm>
            <a:off x="1087786" y="1576502"/>
            <a:ext cx="1445864" cy="396241"/>
          </a:xfrm>
          <a:prstGeom prst="rect">
            <a:avLst/>
          </a:prstGeom>
          <a:solidFill>
            <a:srgbClr val="C198E0"/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>
                <a:latin typeface="华文细黑"/>
                <a:ea typeface="华文细黑"/>
                <a:cs typeface="华文细黑"/>
                <a:sym typeface="华文细黑"/>
              </a:defRPr>
            </a:pPr>
            <a:r>
              <a:t>A </a:t>
            </a:r>
            <a:r>
              <a:t>和 </a:t>
            </a:r>
            <a:r>
              <a:t>B</a:t>
            </a:r>
          </a:p>
        </p:txBody>
      </p:sp>
      <p:sp>
        <p:nvSpPr>
          <p:cNvPr id="1535" name="TextBox 13"/>
          <p:cNvSpPr txBox="1"/>
          <p:nvPr/>
        </p:nvSpPr>
        <p:spPr>
          <a:xfrm>
            <a:off x="1068737" y="2195299"/>
            <a:ext cx="1963388" cy="396241"/>
          </a:xfrm>
          <a:prstGeom prst="rect">
            <a:avLst/>
          </a:prstGeom>
          <a:solidFill>
            <a:srgbClr val="C198E0"/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>
                <a:latin typeface="华文细黑"/>
                <a:ea typeface="华文细黑"/>
                <a:cs typeface="华文细黑"/>
                <a:sym typeface="华文细黑"/>
              </a:defRPr>
            </a:pPr>
            <a:r>
              <a:t>A</a:t>
            </a:r>
            <a:r>
              <a:t>、</a:t>
            </a:r>
            <a:r>
              <a:t>B </a:t>
            </a:r>
            <a:r>
              <a:t>和 </a:t>
            </a:r>
            <a:r>
              <a:t>C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16" presetID="4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in)" transition="in">
                                      <p:cBhvr>
                                        <p:cTn id="7" dur="500"/>
                                        <p:tgtEl>
                                          <p:spTgt spid="1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6" presetID="4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in)" transition="in">
                                      <p:cBhvr>
                                        <p:cTn id="12" dur="500"/>
                                        <p:tgtEl>
                                          <p:spTgt spid="1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entr" nodeType="clickEffect" presetSubtype="16" presetID="4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in)" transition="in">
                                      <p:cBhvr>
                                        <p:cTn id="17" dur="500"/>
                                        <p:tgtEl>
                                          <p:spTgt spid="1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532" grpId="2"/>
      <p:bldP build="whole" bldLvl="1" animBg="1" rev="0" advAuto="0" spid="1531" grpId="1"/>
      <p:bldP build="whole" bldLvl="1" animBg="1" rev="0" advAuto="0" spid="1533" grpId="3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7" name="AutoShape 4"/>
          <p:cNvSpPr/>
          <p:nvPr/>
        </p:nvSpPr>
        <p:spPr>
          <a:xfrm flipH="1" flipV="1">
            <a:off x="100012" y="-15875"/>
            <a:ext cx="12701" cy="6872288"/>
          </a:xfrm>
          <a:prstGeom prst="line">
            <a:avLst/>
          </a:prstGeom>
          <a:ln w="228600">
            <a:solidFill>
              <a:srgbClr val="800080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grpSp>
        <p:nvGrpSpPr>
          <p:cNvPr id="1540" name="组合 8"/>
          <p:cNvGrpSpPr/>
          <p:nvPr/>
        </p:nvGrpSpPr>
        <p:grpSpPr>
          <a:xfrm>
            <a:off x="307975" y="6349"/>
            <a:ext cx="5440363" cy="726441"/>
            <a:chOff x="0" y="0"/>
            <a:chExt cx="5440362" cy="726440"/>
          </a:xfrm>
        </p:grpSpPr>
        <p:sp>
          <p:nvSpPr>
            <p:cNvPr id="1538" name="Text Box 4"/>
            <p:cNvSpPr txBox="1"/>
            <p:nvPr/>
          </p:nvSpPr>
          <p:spPr>
            <a:xfrm>
              <a:off x="66357" y="0"/>
              <a:ext cx="5159014" cy="7264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语言点</a:t>
              </a:r>
              <a:r>
                <a:rPr i="1"/>
                <a:t>Language Points</a:t>
              </a:r>
            </a:p>
          </p:txBody>
        </p:sp>
        <p:sp>
          <p:nvSpPr>
            <p:cNvPr id="1539" name="直接连接符 43"/>
            <p:cNvSpPr/>
            <p:nvPr/>
          </p:nvSpPr>
          <p:spPr>
            <a:xfrm>
              <a:off x="0" y="646112"/>
              <a:ext cx="5440363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</p:grpSp>
      <p:sp>
        <p:nvSpPr>
          <p:cNvPr id="1541" name="TextBox 5"/>
          <p:cNvSpPr txBox="1"/>
          <p:nvPr/>
        </p:nvSpPr>
        <p:spPr>
          <a:xfrm>
            <a:off x="520382" y="914400"/>
            <a:ext cx="9836786" cy="599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800"/>
            </a:pPr>
            <a:r>
              <a:t>3.</a:t>
            </a:r>
            <a:r>
              <a:t>能愿动词“能” </a:t>
            </a:r>
            <a:r>
              <a:rPr b="0" sz="1800"/>
              <a:t>The Modal Verb</a:t>
            </a:r>
            <a:r>
              <a:rPr b="0" sz="1800"/>
              <a:t>“能”</a:t>
            </a:r>
          </a:p>
        </p:txBody>
      </p:sp>
      <p:sp>
        <p:nvSpPr>
          <p:cNvPr id="1542" name="TextBox 8"/>
          <p:cNvSpPr txBox="1"/>
          <p:nvPr/>
        </p:nvSpPr>
        <p:spPr>
          <a:xfrm>
            <a:off x="1164192" y="1581353"/>
            <a:ext cx="3693558" cy="396241"/>
          </a:xfrm>
          <a:prstGeom prst="rect">
            <a:avLst/>
          </a:prstGeom>
          <a:solidFill>
            <a:srgbClr val="C198E0"/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>
                <a:latin typeface="华文细黑"/>
                <a:ea typeface="华文细黑"/>
                <a:cs typeface="华文细黑"/>
                <a:sym typeface="华文细黑"/>
              </a:defRPr>
            </a:pPr>
            <a:r>
              <a:t>主语</a:t>
            </a:r>
            <a:r>
              <a:t>+</a:t>
            </a:r>
            <a:r>
              <a:t>（不）能</a:t>
            </a:r>
            <a:r>
              <a:t>+</a:t>
            </a:r>
            <a:r>
              <a:t>动词。</a:t>
            </a:r>
          </a:p>
        </p:txBody>
      </p:sp>
      <p:sp>
        <p:nvSpPr>
          <p:cNvPr id="1543" name="圆角矩形 9"/>
          <p:cNvSpPr/>
          <p:nvPr/>
        </p:nvSpPr>
        <p:spPr>
          <a:xfrm>
            <a:off x="2630488" y="3201988"/>
            <a:ext cx="7224712" cy="2647951"/>
          </a:xfrm>
          <a:prstGeom prst="roundRect">
            <a:avLst>
              <a:gd name="adj" fmla="val 16667"/>
            </a:avLst>
          </a:prstGeom>
          <a:ln w="12700">
            <a:solidFill>
              <a:srgbClr val="42719B"/>
            </a:solidFill>
            <a:prstDash val="lgDashDotDot"/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544" name="TextBox 10"/>
          <p:cNvSpPr txBox="1"/>
          <p:nvPr/>
        </p:nvSpPr>
        <p:spPr>
          <a:xfrm>
            <a:off x="3749357" y="3484562"/>
            <a:ext cx="9493886" cy="523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（</a:t>
            </a:r>
            <a:r>
              <a:t>1</a:t>
            </a:r>
            <a:r>
              <a:t>）明天下午我能去商店。</a:t>
            </a:r>
          </a:p>
        </p:txBody>
      </p:sp>
      <p:sp>
        <p:nvSpPr>
          <p:cNvPr id="1545" name="TextBox 11"/>
          <p:cNvSpPr txBox="1"/>
          <p:nvPr/>
        </p:nvSpPr>
        <p:spPr>
          <a:xfrm>
            <a:off x="3750944" y="4210050"/>
            <a:ext cx="8527099" cy="523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（</a:t>
            </a:r>
            <a:r>
              <a:t>2</a:t>
            </a:r>
            <a:r>
              <a:t>）你能在这儿写你的名字吗？</a:t>
            </a:r>
          </a:p>
        </p:txBody>
      </p:sp>
      <p:sp>
        <p:nvSpPr>
          <p:cNvPr id="1546" name="TextBox 12"/>
          <p:cNvSpPr txBox="1"/>
          <p:nvPr/>
        </p:nvSpPr>
        <p:spPr>
          <a:xfrm>
            <a:off x="3747770" y="4810125"/>
            <a:ext cx="3471317" cy="523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sz="2800">
                <a:solidFill>
                  <a:srgbClr val="C00000"/>
                </a:solidFill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（</a:t>
            </a:r>
            <a:r>
              <a:t>3</a:t>
            </a:r>
            <a:r>
              <a:t>）我能坐这儿吗？</a:t>
            </a:r>
          </a:p>
        </p:txBody>
      </p:sp>
      <p:sp>
        <p:nvSpPr>
          <p:cNvPr id="1547" name="TextBox 13"/>
          <p:cNvSpPr txBox="1"/>
          <p:nvPr/>
        </p:nvSpPr>
        <p:spPr>
          <a:xfrm>
            <a:off x="1164192" y="2248104"/>
            <a:ext cx="3426858" cy="396241"/>
          </a:xfrm>
          <a:prstGeom prst="rect">
            <a:avLst/>
          </a:prstGeom>
          <a:solidFill>
            <a:srgbClr val="C198E0"/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>
                <a:latin typeface="华文细黑"/>
                <a:ea typeface="华文细黑"/>
                <a:cs typeface="华文细黑"/>
                <a:sym typeface="华文细黑"/>
              </a:defRPr>
            </a:pPr>
            <a:r>
              <a:t>主语</a:t>
            </a:r>
            <a:r>
              <a:t>+</a:t>
            </a:r>
            <a:r>
              <a:t>能</a:t>
            </a:r>
            <a:r>
              <a:t>+</a:t>
            </a:r>
            <a:r>
              <a:t>动词</a:t>
            </a:r>
            <a:r>
              <a:t>+</a:t>
            </a:r>
            <a:r>
              <a:t>吗？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16" presetID="4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in)" transition="in">
                                      <p:cBhvr>
                                        <p:cTn id="7" dur="500"/>
                                        <p:tgtEl>
                                          <p:spTgt spid="1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6" presetID="4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in)" transition="in">
                                      <p:cBhvr>
                                        <p:cTn id="12" dur="500"/>
                                        <p:tgtEl>
                                          <p:spTgt spid="1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entr" nodeType="clickEffect" presetSubtype="16" presetID="4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in)" transition="in">
                                      <p:cBhvr>
                                        <p:cTn id="17" dur="500"/>
                                        <p:tgtEl>
                                          <p:spTgt spid="1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546" grpId="3"/>
      <p:bldP build="whole" bldLvl="1" animBg="1" rev="0" advAuto="0" spid="1545" grpId="2"/>
      <p:bldP build="whole" bldLvl="1" animBg="1" rev="0" advAuto="0" spid="154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9" name="AutoShape 4"/>
          <p:cNvSpPr/>
          <p:nvPr/>
        </p:nvSpPr>
        <p:spPr>
          <a:xfrm flipH="1" flipV="1">
            <a:off x="100012" y="-15875"/>
            <a:ext cx="12701" cy="6872288"/>
          </a:xfrm>
          <a:prstGeom prst="line">
            <a:avLst/>
          </a:prstGeom>
          <a:ln w="228600">
            <a:solidFill>
              <a:srgbClr val="800080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grpSp>
        <p:nvGrpSpPr>
          <p:cNvPr id="1552" name="组合 8"/>
          <p:cNvGrpSpPr/>
          <p:nvPr/>
        </p:nvGrpSpPr>
        <p:grpSpPr>
          <a:xfrm>
            <a:off x="307975" y="6349"/>
            <a:ext cx="5440363" cy="726441"/>
            <a:chOff x="0" y="0"/>
            <a:chExt cx="5440362" cy="726440"/>
          </a:xfrm>
        </p:grpSpPr>
        <p:sp>
          <p:nvSpPr>
            <p:cNvPr id="1550" name="Text Box 4"/>
            <p:cNvSpPr txBox="1"/>
            <p:nvPr/>
          </p:nvSpPr>
          <p:spPr>
            <a:xfrm>
              <a:off x="66357" y="0"/>
              <a:ext cx="5159014" cy="7264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语言点</a:t>
              </a:r>
              <a:r>
                <a:rPr i="1"/>
                <a:t>Language Points</a:t>
              </a:r>
            </a:p>
          </p:txBody>
        </p:sp>
        <p:sp>
          <p:nvSpPr>
            <p:cNvPr id="1551" name="直接连接符 43"/>
            <p:cNvSpPr/>
            <p:nvPr/>
          </p:nvSpPr>
          <p:spPr>
            <a:xfrm>
              <a:off x="0" y="646112"/>
              <a:ext cx="5440363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</p:grpSp>
      <p:sp>
        <p:nvSpPr>
          <p:cNvPr id="1553" name="TextBox 5"/>
          <p:cNvSpPr txBox="1"/>
          <p:nvPr/>
        </p:nvSpPr>
        <p:spPr>
          <a:xfrm>
            <a:off x="520382" y="914400"/>
            <a:ext cx="9836786" cy="599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800"/>
            </a:pPr>
            <a:r>
              <a:t>4.</a:t>
            </a:r>
            <a:r>
              <a:t>用“请”的祈使句 </a:t>
            </a:r>
            <a:r>
              <a:rPr b="0" sz="1800"/>
              <a:t>Imperative Sentence with</a:t>
            </a:r>
            <a:r>
              <a:rPr b="0" sz="1800"/>
              <a:t>“请”</a:t>
            </a:r>
          </a:p>
        </p:txBody>
      </p:sp>
      <p:sp>
        <p:nvSpPr>
          <p:cNvPr id="1554" name="TextBox 8"/>
          <p:cNvSpPr txBox="1"/>
          <p:nvPr/>
        </p:nvSpPr>
        <p:spPr>
          <a:xfrm>
            <a:off x="1164192" y="1581353"/>
            <a:ext cx="1864757" cy="396241"/>
          </a:xfrm>
          <a:prstGeom prst="rect">
            <a:avLst/>
          </a:prstGeom>
          <a:solidFill>
            <a:srgbClr val="C198E0"/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>
                <a:latin typeface="华文细黑"/>
                <a:ea typeface="华文细黑"/>
                <a:cs typeface="华文细黑"/>
                <a:sym typeface="华文细黑"/>
              </a:defRPr>
            </a:pPr>
            <a:r>
              <a:t>请</a:t>
            </a:r>
            <a:r>
              <a:t>+</a:t>
            </a:r>
            <a:r>
              <a:t>动词。</a:t>
            </a:r>
          </a:p>
        </p:txBody>
      </p:sp>
      <p:sp>
        <p:nvSpPr>
          <p:cNvPr id="1555" name="圆角矩形 9"/>
          <p:cNvSpPr/>
          <p:nvPr/>
        </p:nvSpPr>
        <p:spPr>
          <a:xfrm>
            <a:off x="2630488" y="2706688"/>
            <a:ext cx="7224712" cy="2647951"/>
          </a:xfrm>
          <a:prstGeom prst="roundRect">
            <a:avLst>
              <a:gd name="adj" fmla="val 16667"/>
            </a:avLst>
          </a:prstGeom>
          <a:ln w="12700">
            <a:solidFill>
              <a:srgbClr val="42719B"/>
            </a:solidFill>
            <a:prstDash val="lgDashDotDot"/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556" name="TextBox 10"/>
          <p:cNvSpPr txBox="1"/>
          <p:nvPr/>
        </p:nvSpPr>
        <p:spPr>
          <a:xfrm>
            <a:off x="4001770" y="2989263"/>
            <a:ext cx="9493885" cy="523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（</a:t>
            </a:r>
            <a:r>
              <a:t>1</a:t>
            </a:r>
            <a:r>
              <a:t>）请写您的名字。</a:t>
            </a:r>
          </a:p>
        </p:txBody>
      </p:sp>
      <p:sp>
        <p:nvSpPr>
          <p:cNvPr id="1557" name="TextBox 11"/>
          <p:cNvSpPr txBox="1"/>
          <p:nvPr/>
        </p:nvSpPr>
        <p:spPr>
          <a:xfrm>
            <a:off x="4003358" y="3714750"/>
            <a:ext cx="8527097" cy="523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（</a:t>
            </a:r>
            <a:r>
              <a:t>2</a:t>
            </a:r>
            <a:r>
              <a:t>）请喝茶。</a:t>
            </a:r>
          </a:p>
        </p:txBody>
      </p:sp>
      <p:sp>
        <p:nvSpPr>
          <p:cNvPr id="1558" name="TextBox 12"/>
          <p:cNvSpPr txBox="1"/>
          <p:nvPr/>
        </p:nvSpPr>
        <p:spPr>
          <a:xfrm>
            <a:off x="4000182" y="4314825"/>
            <a:ext cx="2048918" cy="523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sz="2800">
                <a:solidFill>
                  <a:srgbClr val="C00000"/>
                </a:solidFill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（</a:t>
            </a:r>
            <a:r>
              <a:t>3</a:t>
            </a:r>
            <a:r>
              <a:t>）请坐。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16" presetID="4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in)" transition="in">
                                      <p:cBhvr>
                                        <p:cTn id="7" dur="500"/>
                                        <p:tgtEl>
                                          <p:spTgt spid="1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6" presetID="4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in)" transition="in">
                                      <p:cBhvr>
                                        <p:cTn id="12" dur="500"/>
                                        <p:tgtEl>
                                          <p:spTgt spid="1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entr" nodeType="clickEffect" presetSubtype="16" presetID="4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in)" transition="in">
                                      <p:cBhvr>
                                        <p:cTn id="17" dur="500"/>
                                        <p:tgtEl>
                                          <p:spTgt spid="1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556" grpId="1"/>
      <p:bldP build="whole" bldLvl="1" animBg="1" rev="0" advAuto="0" spid="1558" grpId="3"/>
      <p:bldP build="whole" bldLvl="1" animBg="1" rev="0" advAuto="0" spid="1557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0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grpSp>
        <p:nvGrpSpPr>
          <p:cNvPr id="1563" name="组合 8"/>
          <p:cNvGrpSpPr/>
          <p:nvPr/>
        </p:nvGrpSpPr>
        <p:grpSpPr>
          <a:xfrm>
            <a:off x="307974" y="6350"/>
            <a:ext cx="2525715" cy="726441"/>
            <a:chOff x="0" y="0"/>
            <a:chExt cx="2525713" cy="726440"/>
          </a:xfrm>
        </p:grpSpPr>
        <p:sp>
          <p:nvSpPr>
            <p:cNvPr id="1561" name="Text Box 4"/>
            <p:cNvSpPr txBox="1"/>
            <p:nvPr/>
          </p:nvSpPr>
          <p:spPr>
            <a:xfrm>
              <a:off x="66357" y="0"/>
              <a:ext cx="2306202" cy="7264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课文</a:t>
              </a:r>
              <a:r>
                <a:rPr i="1"/>
                <a:t>Text 1</a:t>
              </a:r>
            </a:p>
          </p:txBody>
        </p:sp>
        <p:sp>
          <p:nvSpPr>
            <p:cNvPr id="1562" name="直接连接符 10"/>
            <p:cNvSpPr/>
            <p:nvPr/>
          </p:nvSpPr>
          <p:spPr>
            <a:xfrm>
              <a:off x="0" y="646112"/>
              <a:ext cx="2525714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</p:grpSp>
      <p:sp>
        <p:nvSpPr>
          <p:cNvPr id="1564" name="Rectangle 2"/>
          <p:cNvSpPr/>
          <p:nvPr/>
        </p:nvSpPr>
        <p:spPr>
          <a:xfrm>
            <a:off x="1057275" y="1636713"/>
            <a:ext cx="10372725" cy="4668838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/>
          </a:ln>
        </p:spPr>
        <p:txBody>
          <a:bodyPr lIns="45719" rIns="45719" anchor="ctr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sp>
        <p:nvSpPr>
          <p:cNvPr id="1565" name="Text Box 3"/>
          <p:cNvSpPr txBox="1"/>
          <p:nvPr/>
        </p:nvSpPr>
        <p:spPr>
          <a:xfrm>
            <a:off x="1345882" y="1701800"/>
            <a:ext cx="8034972" cy="43992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14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Zhuōzi shanɡ yǒu shénme</a:t>
            </a:r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</a:t>
            </a:r>
            <a:r>
              <a:rPr sz="2800"/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桌子   上    有  什么？</a:t>
            </a:r>
            <a:endParaRPr sz="3200"/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-ExtB"/>
                <a:ea typeface="SimSun-ExtB"/>
                <a:cs typeface="SimSun-ExtB"/>
                <a:sym typeface="SimSun-ExtB"/>
              </a:defRPr>
            </a:pPr>
            <a:r>
              <a:t>   </a:t>
            </a:r>
            <a:r>
              <a:rPr>
                <a:latin typeface="GB Pinyinok-D"/>
                <a:ea typeface="GB Pinyinok-D"/>
                <a:cs typeface="GB Pinyinok-D"/>
                <a:sym typeface="GB Pinyinok-D"/>
              </a:rPr>
              <a:t>Zhuōzi shanɡ yǒu yí ɡe diànnǎo hé yì běn shū</a:t>
            </a:r>
            <a:endParaRPr>
              <a:latin typeface="GB Pinyinok-D"/>
              <a:ea typeface="GB Pinyinok-D"/>
              <a:cs typeface="GB Pinyinok-D"/>
              <a:sym typeface="GB Pinyinok-D"/>
            </a:endParaRPr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"/>
                <a:ea typeface="SimSun"/>
                <a:cs typeface="SimSun"/>
                <a:sym typeface="SimSun"/>
              </a:defRPr>
            </a:pPr>
            <a:r>
              <a:t>B</a:t>
            </a:r>
            <a:r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桌子    上    有 一 个  电脑   和 一 本 书。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latin typeface="SimSun-ExtB"/>
                <a:ea typeface="SimSun-ExtB"/>
                <a:cs typeface="SimSun-ExtB"/>
                <a:sym typeface="SimSun-ExtB"/>
              </a:defRPr>
            </a:pPr>
            <a:r>
              <a:t>   </a:t>
            </a:r>
            <a:r>
              <a:rPr>
                <a:latin typeface="GB Pinyinok-D"/>
                <a:ea typeface="GB Pinyinok-D"/>
                <a:cs typeface="GB Pinyinok-D"/>
                <a:sym typeface="GB Pinyinok-D"/>
              </a:rPr>
              <a:t>Bēizi  zài nǎr</a:t>
            </a:r>
            <a:endParaRPr>
              <a:latin typeface="GB Pinyinok-D"/>
              <a:ea typeface="GB Pinyinok-D"/>
              <a:cs typeface="GB Pinyinok-D"/>
              <a:sym typeface="GB Pinyinok-D"/>
            </a:endParaRPr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</a:t>
            </a:r>
            <a:r>
              <a:rPr sz="2800"/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杯子在哪儿？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-ExtB"/>
                <a:ea typeface="SimSun-ExtB"/>
                <a:cs typeface="SimSun-ExtB"/>
                <a:sym typeface="SimSun-ExtB"/>
              </a:defRPr>
            </a:pPr>
            <a:r>
              <a:t>   </a:t>
            </a:r>
            <a:r>
              <a:rPr>
                <a:latin typeface="GB Pinyinok-D"/>
                <a:ea typeface="GB Pinyinok-D"/>
                <a:cs typeface="GB Pinyinok-D"/>
                <a:sym typeface="GB Pinyinok-D"/>
              </a:rPr>
              <a:t>Bēizi  zài zhuōzi li</a:t>
            </a:r>
            <a:endParaRPr>
              <a:latin typeface="GB Pinyinok-D"/>
              <a:ea typeface="GB Pinyinok-D"/>
              <a:cs typeface="GB Pinyinok-D"/>
              <a:sym typeface="GB Pinyinok-D"/>
            </a:endParaRPr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"/>
                <a:ea typeface="SimSun"/>
                <a:cs typeface="SimSun"/>
                <a:sym typeface="SimSun"/>
              </a:defRPr>
            </a:pPr>
            <a:r>
              <a:t>B</a:t>
            </a:r>
            <a:r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杯子 在 桌子里。 </a:t>
            </a:r>
          </a:p>
        </p:txBody>
      </p:sp>
      <p:sp>
        <p:nvSpPr>
          <p:cNvPr id="1566" name="TextBox 8"/>
          <p:cNvSpPr txBox="1"/>
          <p:nvPr/>
        </p:nvSpPr>
        <p:spPr>
          <a:xfrm>
            <a:off x="1102995" y="1071562"/>
            <a:ext cx="4605973" cy="510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在办公室 </a:t>
            </a:r>
            <a:r>
              <a:rPr>
                <a:latin typeface="方正舒体"/>
                <a:ea typeface="方正舒体"/>
                <a:cs typeface="方正舒体"/>
                <a:sym typeface="方正舒体"/>
              </a:rPr>
              <a:t>In the office</a:t>
            </a:r>
          </a:p>
        </p:txBody>
      </p:sp>
      <p:pic>
        <p:nvPicPr>
          <p:cNvPr id="1567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61363" y="4143375"/>
            <a:ext cx="2700338" cy="1800225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92100" dist="139700" dir="2700000">
              <a:srgbClr val="333333">
                <a:alpha val="64999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10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7" dur="500"/>
                                        <p:tgtEl>
                                          <p:spTgt spid="1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56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2" dur="500"/>
                                        <p:tgtEl>
                                          <p:spTgt spid="156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Class="entr" nodeType="with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5" dur="500"/>
                                        <p:tgtEl>
                                          <p:spTgt spid="1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9" dur="500"/>
                                        <p:tgtEl>
                                          <p:spTgt spid="1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3" fill="hold"/>
                                        <p:tgtEl>
                                          <p:spTgt spid="1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4" dur="500"/>
                                        <p:tgtEl>
                                          <p:spTgt spid="1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15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8" dur="500"/>
                                        <p:tgtEl>
                                          <p:spTgt spid="15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2" fill="hold"/>
                                        <p:tgtEl>
                                          <p:spTgt spid="15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3" dur="500"/>
                                        <p:tgtEl>
                                          <p:spTgt spid="15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15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7" dur="500"/>
                                        <p:tgtEl>
                                          <p:spTgt spid="15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1" fill="hold"/>
                                        <p:tgtEl>
                                          <p:spTgt spid="15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2" dur="500"/>
                                        <p:tgtEl>
                                          <p:spTgt spid="15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15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6" dur="500"/>
                                        <p:tgtEl>
                                          <p:spTgt spid="15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p" bldLvl="5" animBg="1" rev="0" advAuto="0" spid="1565" grpId="2"/>
      <p:bldP build="whole" bldLvl="1" animBg="1" rev="0" advAuto="0" spid="1567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9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grpSp>
        <p:nvGrpSpPr>
          <p:cNvPr id="1572" name="组合 8"/>
          <p:cNvGrpSpPr/>
          <p:nvPr/>
        </p:nvGrpSpPr>
        <p:grpSpPr>
          <a:xfrm>
            <a:off x="307974" y="6350"/>
            <a:ext cx="2525715" cy="726441"/>
            <a:chOff x="0" y="0"/>
            <a:chExt cx="2525713" cy="726440"/>
          </a:xfrm>
        </p:grpSpPr>
        <p:sp>
          <p:nvSpPr>
            <p:cNvPr id="1570" name="Text Box 4"/>
            <p:cNvSpPr txBox="1"/>
            <p:nvPr/>
          </p:nvSpPr>
          <p:spPr>
            <a:xfrm>
              <a:off x="66357" y="0"/>
              <a:ext cx="2306202" cy="7264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课文</a:t>
              </a:r>
              <a:r>
                <a:rPr i="1"/>
                <a:t>Text 1</a:t>
              </a:r>
            </a:p>
          </p:txBody>
        </p:sp>
        <p:sp>
          <p:nvSpPr>
            <p:cNvPr id="1571" name="直接连接符 10"/>
            <p:cNvSpPr/>
            <p:nvPr/>
          </p:nvSpPr>
          <p:spPr>
            <a:xfrm>
              <a:off x="0" y="646112"/>
              <a:ext cx="2525714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</p:grpSp>
      <p:sp>
        <p:nvSpPr>
          <p:cNvPr id="1573" name="Rectangle 2"/>
          <p:cNvSpPr/>
          <p:nvPr/>
        </p:nvSpPr>
        <p:spPr>
          <a:xfrm>
            <a:off x="1057275" y="1636713"/>
            <a:ext cx="10372725" cy="4668838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/>
          </a:ln>
        </p:spPr>
        <p:txBody>
          <a:bodyPr lIns="45719" rIns="45719" anchor="ctr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sp>
        <p:nvSpPr>
          <p:cNvPr id="1574" name="Text Box 3"/>
          <p:cNvSpPr txBox="1"/>
          <p:nvPr/>
        </p:nvSpPr>
        <p:spPr>
          <a:xfrm>
            <a:off x="1345882" y="1701800"/>
            <a:ext cx="8034972" cy="43992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14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</a:t>
            </a:r>
            <a:endParaRPr sz="3200"/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</a:t>
            </a:r>
            <a:r>
              <a:rPr sz="2800"/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桌子   上    有  什么？</a:t>
            </a:r>
            <a:endParaRPr sz="3200"/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-ExtB"/>
                <a:ea typeface="SimSun-ExtB"/>
                <a:cs typeface="SimSun-ExtB"/>
                <a:sym typeface="SimSun-ExtB"/>
              </a:defRPr>
            </a:pPr>
            <a:r>
              <a:t>   </a:t>
            </a:r>
            <a:r>
              <a:rPr>
                <a:latin typeface="GB Pinyinok-D"/>
                <a:ea typeface="GB Pinyinok-D"/>
                <a:cs typeface="GB Pinyinok-D"/>
                <a:sym typeface="GB Pinyinok-D"/>
              </a:rPr>
              <a:t> </a:t>
            </a:r>
            <a:endParaRPr sz="3200"/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"/>
                <a:ea typeface="SimSun"/>
                <a:cs typeface="SimSun"/>
                <a:sym typeface="SimSun"/>
              </a:defRPr>
            </a:pPr>
            <a:r>
              <a:t>B</a:t>
            </a:r>
            <a:r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桌子    上    有 一 个  电脑   和 一 本 书。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latin typeface="SimSun-ExtB"/>
                <a:ea typeface="SimSun-ExtB"/>
                <a:cs typeface="SimSun-ExtB"/>
                <a:sym typeface="SimSun-ExtB"/>
              </a:defRPr>
            </a:pPr>
            <a:r>
              <a:t> </a:t>
            </a:r>
            <a:endParaRPr>
              <a:latin typeface="GB Pinyinok-D"/>
              <a:ea typeface="GB Pinyinok-D"/>
              <a:cs typeface="GB Pinyinok-D"/>
              <a:sym typeface="GB Pinyinok-D"/>
            </a:endParaRPr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</a:t>
            </a:r>
            <a:r>
              <a:rPr sz="2800"/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杯子在哪儿？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-ExtB"/>
                <a:ea typeface="SimSun-ExtB"/>
                <a:cs typeface="SimSun-ExtB"/>
                <a:sym typeface="SimSun-ExtB"/>
              </a:defRPr>
            </a:pPr>
            <a:r>
              <a:t>   </a:t>
            </a:r>
            <a:r>
              <a:rPr>
                <a:latin typeface="GB Pinyinok-D"/>
                <a:ea typeface="GB Pinyinok-D"/>
                <a:cs typeface="GB Pinyinok-D"/>
                <a:sym typeface="GB Pinyinok-D"/>
              </a:rPr>
              <a:t> </a:t>
            </a:r>
            <a:endParaRPr sz="3200"/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"/>
                <a:ea typeface="SimSun"/>
                <a:cs typeface="SimSun"/>
                <a:sym typeface="SimSun"/>
              </a:defRPr>
            </a:pPr>
            <a:r>
              <a:t>B</a:t>
            </a:r>
            <a:r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杯子 在 桌子里。 </a:t>
            </a:r>
          </a:p>
        </p:txBody>
      </p:sp>
      <p:sp>
        <p:nvSpPr>
          <p:cNvPr id="1575" name="TextBox 8"/>
          <p:cNvSpPr txBox="1"/>
          <p:nvPr/>
        </p:nvSpPr>
        <p:spPr>
          <a:xfrm>
            <a:off x="1102995" y="1071562"/>
            <a:ext cx="4605973" cy="510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在办公室 </a:t>
            </a:r>
            <a:r>
              <a:rPr>
                <a:latin typeface="方正舒体"/>
                <a:ea typeface="方正舒体"/>
                <a:cs typeface="方正舒体"/>
                <a:sym typeface="方正舒体"/>
              </a:rPr>
              <a:t>In the office</a:t>
            </a:r>
          </a:p>
        </p:txBody>
      </p:sp>
      <p:pic>
        <p:nvPicPr>
          <p:cNvPr id="1576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61363" y="4143375"/>
            <a:ext cx="2700338" cy="1800225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92100" dist="139700" dir="2700000">
              <a:srgbClr val="333333">
                <a:alpha val="64999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10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7" dur="500"/>
                                        <p:tgtEl>
                                          <p:spTgt spid="1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57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2" dur="500"/>
                                        <p:tgtEl>
                                          <p:spTgt spid="157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Class="entr" nodeType="with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5" dur="500"/>
                                        <p:tgtEl>
                                          <p:spTgt spid="15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5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9" dur="500"/>
                                        <p:tgtEl>
                                          <p:spTgt spid="15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3" fill="hold"/>
                                        <p:tgtEl>
                                          <p:spTgt spid="15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4" dur="500"/>
                                        <p:tgtEl>
                                          <p:spTgt spid="15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15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8" dur="500"/>
                                        <p:tgtEl>
                                          <p:spTgt spid="15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2" fill="hold"/>
                                        <p:tgtEl>
                                          <p:spTgt spid="15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3" dur="500"/>
                                        <p:tgtEl>
                                          <p:spTgt spid="15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15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7" dur="500"/>
                                        <p:tgtEl>
                                          <p:spTgt spid="15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1" fill="hold"/>
                                        <p:tgtEl>
                                          <p:spTgt spid="15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2" dur="500"/>
                                        <p:tgtEl>
                                          <p:spTgt spid="15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15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6" dur="500"/>
                                        <p:tgtEl>
                                          <p:spTgt spid="15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p" bldLvl="5" animBg="1" rev="0" advAuto="0" spid="1574" grpId="2"/>
      <p:bldP build="whole" bldLvl="1" animBg="1" rev="0" advAuto="0" spid="1576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8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grpSp>
        <p:nvGrpSpPr>
          <p:cNvPr id="1581" name="组合 8"/>
          <p:cNvGrpSpPr/>
          <p:nvPr/>
        </p:nvGrpSpPr>
        <p:grpSpPr>
          <a:xfrm>
            <a:off x="307974" y="6350"/>
            <a:ext cx="2525715" cy="726441"/>
            <a:chOff x="0" y="0"/>
            <a:chExt cx="2525713" cy="726440"/>
          </a:xfrm>
        </p:grpSpPr>
        <p:sp>
          <p:nvSpPr>
            <p:cNvPr id="1579" name="Text Box 4"/>
            <p:cNvSpPr txBox="1"/>
            <p:nvPr/>
          </p:nvSpPr>
          <p:spPr>
            <a:xfrm>
              <a:off x="66357" y="0"/>
              <a:ext cx="2306202" cy="7264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课文</a:t>
              </a:r>
              <a:r>
                <a:rPr i="1"/>
                <a:t>Text 2</a:t>
              </a:r>
            </a:p>
          </p:txBody>
        </p:sp>
        <p:sp>
          <p:nvSpPr>
            <p:cNvPr id="1580" name="直接连接符 10"/>
            <p:cNvSpPr/>
            <p:nvPr/>
          </p:nvSpPr>
          <p:spPr>
            <a:xfrm>
              <a:off x="0" y="646112"/>
              <a:ext cx="2525714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</p:grpSp>
      <p:sp>
        <p:nvSpPr>
          <p:cNvPr id="1582" name="Rectangle 2"/>
          <p:cNvSpPr/>
          <p:nvPr/>
        </p:nvSpPr>
        <p:spPr>
          <a:xfrm>
            <a:off x="755650" y="1620837"/>
            <a:ext cx="10785475" cy="4654551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/>
          </a:ln>
        </p:spPr>
        <p:txBody>
          <a:bodyPr lIns="45719" rIns="45719" anchor="ctr"/>
          <a:lstStyle/>
          <a:p>
            <a:pPr>
              <a:defRPr>
                <a:solidFill>
                  <a:srgbClr val="99FF99"/>
                </a:solidFill>
                <a:latin typeface="Arial"/>
                <a:ea typeface="Arial"/>
                <a:cs typeface="Arial"/>
                <a:sym typeface="Arial"/>
              </a:defRPr>
            </a:pPr>
          </a:p>
        </p:txBody>
      </p:sp>
      <p:sp>
        <p:nvSpPr>
          <p:cNvPr id="1583" name="TextBox 8"/>
          <p:cNvSpPr txBox="1"/>
          <p:nvPr/>
        </p:nvSpPr>
        <p:spPr>
          <a:xfrm>
            <a:off x="1102995" y="1071562"/>
            <a:ext cx="4605973" cy="510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在健身房</a:t>
            </a:r>
            <a:r>
              <a:rPr>
                <a:latin typeface="方正舒体"/>
                <a:ea typeface="方正舒体"/>
                <a:cs typeface="方正舒体"/>
                <a:sym typeface="方正舒体"/>
              </a:rPr>
              <a:t> </a:t>
            </a:r>
            <a:r>
              <a:rPr>
                <a:latin typeface="方正舒体"/>
                <a:ea typeface="方正舒体"/>
                <a:cs typeface="方正舒体"/>
                <a:sym typeface="方正舒体"/>
              </a:rPr>
              <a:t>In the gym</a:t>
            </a:r>
          </a:p>
        </p:txBody>
      </p:sp>
      <p:sp>
        <p:nvSpPr>
          <p:cNvPr id="1584" name="Text Box 3"/>
          <p:cNvSpPr txBox="1"/>
          <p:nvPr/>
        </p:nvSpPr>
        <p:spPr>
          <a:xfrm>
            <a:off x="945832" y="1748472"/>
            <a:ext cx="7925436" cy="439928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14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Qiánmiɑn nà ɡe rén jiào shénme mínɡzi</a:t>
            </a:r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</a:t>
            </a:r>
            <a:r>
              <a:rPr sz="2800"/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前面    那 个人  叫    什么   名字？</a:t>
            </a:r>
            <a:endParaRPr sz="3200"/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Tā jiào Wánɡ Fānɡ zài yīyuàn ɡōnɡzuò</a:t>
            </a:r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"/>
                <a:ea typeface="SimSun"/>
                <a:cs typeface="SimSun"/>
                <a:sym typeface="SimSun"/>
              </a:defRPr>
            </a:pPr>
            <a:r>
              <a:t>B</a:t>
            </a:r>
            <a:r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她叫   王    方，在 医院    工作。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Hòumiɑn nà ɡe rén ne ,  tā jiào shénme mínɡzi</a:t>
            </a:r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</a:t>
            </a:r>
            <a:r>
              <a:rPr sz="2800"/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后面    那 个 人 呢？他叫   什么   名字？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Tā jiào Xiè Pénɡ,  zài shānɡdiàn ɡōnɡzuò</a:t>
            </a:r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"/>
                <a:ea typeface="SimSun"/>
                <a:cs typeface="SimSun"/>
                <a:sym typeface="SimSun"/>
              </a:defRPr>
            </a:pPr>
            <a:r>
              <a:t>B</a:t>
            </a:r>
            <a:r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他叫  谢   鹏，在    商店      工作。</a:t>
            </a:r>
          </a:p>
        </p:txBody>
      </p:sp>
      <p:pic>
        <p:nvPicPr>
          <p:cNvPr id="1585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99463" y="1984375"/>
            <a:ext cx="2700338" cy="1800225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92100" dist="139700" dir="2700000">
              <a:srgbClr val="333333">
                <a:alpha val="64999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10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7" dur="500"/>
                                        <p:tgtEl>
                                          <p:spTgt spid="1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58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2" dur="500"/>
                                        <p:tgtEl>
                                          <p:spTgt spid="158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Class="entr" nodeType="with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5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5" dur="500"/>
                                        <p:tgtEl>
                                          <p:spTgt spid="15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5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9" dur="500"/>
                                        <p:tgtEl>
                                          <p:spTgt spid="15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3" fill="hold"/>
                                        <p:tgtEl>
                                          <p:spTgt spid="15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4" dur="500"/>
                                        <p:tgtEl>
                                          <p:spTgt spid="15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15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8" dur="500"/>
                                        <p:tgtEl>
                                          <p:spTgt spid="15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2" fill="hold"/>
                                        <p:tgtEl>
                                          <p:spTgt spid="15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3" dur="500"/>
                                        <p:tgtEl>
                                          <p:spTgt spid="15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15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7" dur="500"/>
                                        <p:tgtEl>
                                          <p:spTgt spid="15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1" fill="hold"/>
                                        <p:tgtEl>
                                          <p:spTgt spid="158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2" dur="500"/>
                                        <p:tgtEl>
                                          <p:spTgt spid="158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158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6" dur="500"/>
                                        <p:tgtEl>
                                          <p:spTgt spid="158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p" bldLvl="5" animBg="1" rev="0" advAuto="0" spid="1584" grpId="2"/>
      <p:bldP build="whole" bldLvl="1" animBg="1" rev="0" advAuto="0" spid="1585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grpSp>
        <p:nvGrpSpPr>
          <p:cNvPr id="1590" name="组合 8"/>
          <p:cNvGrpSpPr/>
          <p:nvPr/>
        </p:nvGrpSpPr>
        <p:grpSpPr>
          <a:xfrm>
            <a:off x="307974" y="6350"/>
            <a:ext cx="2525715" cy="726441"/>
            <a:chOff x="0" y="0"/>
            <a:chExt cx="2525713" cy="726440"/>
          </a:xfrm>
        </p:grpSpPr>
        <p:sp>
          <p:nvSpPr>
            <p:cNvPr id="1588" name="Text Box 4"/>
            <p:cNvSpPr txBox="1"/>
            <p:nvPr/>
          </p:nvSpPr>
          <p:spPr>
            <a:xfrm>
              <a:off x="66357" y="0"/>
              <a:ext cx="2306202" cy="7264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课文</a:t>
              </a:r>
              <a:r>
                <a:rPr i="1"/>
                <a:t>Text 2</a:t>
              </a:r>
            </a:p>
          </p:txBody>
        </p:sp>
        <p:sp>
          <p:nvSpPr>
            <p:cNvPr id="1589" name="直接连接符 10"/>
            <p:cNvSpPr/>
            <p:nvPr/>
          </p:nvSpPr>
          <p:spPr>
            <a:xfrm>
              <a:off x="0" y="646112"/>
              <a:ext cx="2525714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</p:grpSp>
      <p:sp>
        <p:nvSpPr>
          <p:cNvPr id="1591" name="Rectangle 2"/>
          <p:cNvSpPr/>
          <p:nvPr/>
        </p:nvSpPr>
        <p:spPr>
          <a:xfrm>
            <a:off x="755650" y="1620837"/>
            <a:ext cx="10785475" cy="4654551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/>
          </a:ln>
        </p:spPr>
        <p:txBody>
          <a:bodyPr lIns="45719" rIns="45719" anchor="ctr"/>
          <a:lstStyle/>
          <a:p>
            <a:pPr>
              <a:defRPr>
                <a:solidFill>
                  <a:srgbClr val="99FF99"/>
                </a:solidFill>
                <a:latin typeface="Arial"/>
                <a:ea typeface="Arial"/>
                <a:cs typeface="Arial"/>
                <a:sym typeface="Arial"/>
              </a:defRPr>
            </a:pPr>
          </a:p>
        </p:txBody>
      </p:sp>
      <p:sp>
        <p:nvSpPr>
          <p:cNvPr id="1592" name="TextBox 8"/>
          <p:cNvSpPr txBox="1"/>
          <p:nvPr/>
        </p:nvSpPr>
        <p:spPr>
          <a:xfrm>
            <a:off x="1102995" y="1071562"/>
            <a:ext cx="4605973" cy="510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在健身房</a:t>
            </a:r>
            <a:r>
              <a:rPr>
                <a:latin typeface="方正舒体"/>
                <a:ea typeface="方正舒体"/>
                <a:cs typeface="方正舒体"/>
                <a:sym typeface="方正舒体"/>
              </a:rPr>
              <a:t> </a:t>
            </a:r>
            <a:r>
              <a:rPr>
                <a:latin typeface="方正舒体"/>
                <a:ea typeface="方正舒体"/>
                <a:cs typeface="方正舒体"/>
                <a:sym typeface="方正舒体"/>
              </a:rPr>
              <a:t>In the gym</a:t>
            </a:r>
          </a:p>
        </p:txBody>
      </p:sp>
      <p:sp>
        <p:nvSpPr>
          <p:cNvPr id="1593" name="Text Box 3"/>
          <p:cNvSpPr txBox="1"/>
          <p:nvPr/>
        </p:nvSpPr>
        <p:spPr>
          <a:xfrm>
            <a:off x="945832" y="1685925"/>
            <a:ext cx="7925436" cy="43992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14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</a:t>
            </a:r>
            <a:endParaRPr sz="3200"/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</a:t>
            </a:r>
            <a:r>
              <a:rPr sz="2800"/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前面    那 个人  叫    什么   名字？</a:t>
            </a:r>
            <a:endParaRPr sz="3200"/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</a:t>
            </a:r>
            <a:endParaRPr sz="3200"/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"/>
                <a:ea typeface="SimSun"/>
                <a:cs typeface="SimSun"/>
                <a:sym typeface="SimSun"/>
              </a:defRPr>
            </a:pPr>
            <a:r>
              <a:t>B</a:t>
            </a:r>
            <a:r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她叫   王    方，在 医院    工作。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</a:t>
            </a:r>
            <a:endParaRPr sz="3200"/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</a:t>
            </a:r>
            <a:r>
              <a:rPr sz="2800"/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后面    那 个 人 呢？他叫   什么   名字？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</a:t>
            </a:r>
            <a:endParaRPr sz="3200"/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"/>
                <a:ea typeface="SimSun"/>
                <a:cs typeface="SimSun"/>
                <a:sym typeface="SimSun"/>
              </a:defRPr>
            </a:pPr>
            <a:r>
              <a:t>B</a:t>
            </a:r>
            <a:r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他叫  谢   鹏，在    商店      工作。</a:t>
            </a:r>
          </a:p>
        </p:txBody>
      </p:sp>
      <p:pic>
        <p:nvPicPr>
          <p:cNvPr id="1594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99463" y="1984375"/>
            <a:ext cx="2700338" cy="1800225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92100" dist="139700" dir="2700000">
              <a:srgbClr val="333333">
                <a:alpha val="64999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10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7" dur="500"/>
                                        <p:tgtEl>
                                          <p:spTgt spid="1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59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2" dur="500"/>
                                        <p:tgtEl>
                                          <p:spTgt spid="159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Class="entr" nodeType="with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5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5" dur="500"/>
                                        <p:tgtEl>
                                          <p:spTgt spid="15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5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9" dur="500"/>
                                        <p:tgtEl>
                                          <p:spTgt spid="15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3" fill="hold"/>
                                        <p:tgtEl>
                                          <p:spTgt spid="15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4" dur="500"/>
                                        <p:tgtEl>
                                          <p:spTgt spid="15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15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8" dur="500"/>
                                        <p:tgtEl>
                                          <p:spTgt spid="15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2" fill="hold"/>
                                        <p:tgtEl>
                                          <p:spTgt spid="15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3" dur="500"/>
                                        <p:tgtEl>
                                          <p:spTgt spid="15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15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7" dur="500"/>
                                        <p:tgtEl>
                                          <p:spTgt spid="15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1" fill="hold"/>
                                        <p:tgtEl>
                                          <p:spTgt spid="159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2" dur="500"/>
                                        <p:tgtEl>
                                          <p:spTgt spid="159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159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6" dur="500"/>
                                        <p:tgtEl>
                                          <p:spTgt spid="159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594" grpId="1"/>
      <p:bldP build="p" bldLvl="5" animBg="1" rev="0" advAuto="0" spid="1593" grpId="2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6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grpSp>
        <p:nvGrpSpPr>
          <p:cNvPr id="1599" name="组合 8"/>
          <p:cNvGrpSpPr/>
          <p:nvPr/>
        </p:nvGrpSpPr>
        <p:grpSpPr>
          <a:xfrm>
            <a:off x="307974" y="6350"/>
            <a:ext cx="2525715" cy="726441"/>
            <a:chOff x="0" y="0"/>
            <a:chExt cx="2525713" cy="726440"/>
          </a:xfrm>
        </p:grpSpPr>
        <p:sp>
          <p:nvSpPr>
            <p:cNvPr id="1597" name="Text Box 4"/>
            <p:cNvSpPr txBox="1"/>
            <p:nvPr/>
          </p:nvSpPr>
          <p:spPr>
            <a:xfrm>
              <a:off x="66357" y="0"/>
              <a:ext cx="2306202" cy="7264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课文</a:t>
              </a:r>
              <a:r>
                <a:rPr i="1"/>
                <a:t>Text 3</a:t>
              </a:r>
            </a:p>
          </p:txBody>
        </p:sp>
        <p:sp>
          <p:nvSpPr>
            <p:cNvPr id="1598" name="直接连接符 10"/>
            <p:cNvSpPr/>
            <p:nvPr/>
          </p:nvSpPr>
          <p:spPr>
            <a:xfrm>
              <a:off x="0" y="646112"/>
              <a:ext cx="2525714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</p:grpSp>
      <p:grpSp>
        <p:nvGrpSpPr>
          <p:cNvPr id="1602" name="Rectangle 2"/>
          <p:cNvGrpSpPr/>
          <p:nvPr/>
        </p:nvGrpSpPr>
        <p:grpSpPr>
          <a:xfrm>
            <a:off x="1057275" y="1636713"/>
            <a:ext cx="10039350" cy="4652963"/>
            <a:chOff x="0" y="0"/>
            <a:chExt cx="10039350" cy="4652962"/>
          </a:xfrm>
        </p:grpSpPr>
        <p:sp>
          <p:nvSpPr>
            <p:cNvPr id="1600" name="矩形"/>
            <p:cNvSpPr/>
            <p:nvPr/>
          </p:nvSpPr>
          <p:spPr>
            <a:xfrm>
              <a:off x="0" y="-1"/>
              <a:ext cx="10039350" cy="4652964"/>
            </a:xfrm>
            <a:prstGeom prst="rect">
              <a:avLst/>
            </a:prstGeom>
            <a:solidFill>
              <a:srgbClr val="FFC000">
                <a:alpha val="14902"/>
              </a:srgbClr>
            </a:solidFill>
            <a:ln w="12700" cap="flat">
              <a:solidFill>
                <a:srgbClr val="FFC000"/>
              </a:solidFill>
              <a:prstDash val="dash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>
                <a:defRPr>
                  <a:solidFill>
                    <a:srgbClr val="808080"/>
                  </a:solidFill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601" name="文本"/>
            <p:cNvSpPr txBox="1"/>
            <p:nvPr/>
          </p:nvSpPr>
          <p:spPr>
            <a:xfrm>
              <a:off x="52069" y="2151150"/>
              <a:ext cx="9935211" cy="35066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lvl1pPr>
                <a:defRPr>
                  <a:solidFill>
                    <a:srgbClr val="80808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pPr/>
              <a:r>
                <a:t> </a:t>
              </a:r>
            </a:p>
          </p:txBody>
        </p:sp>
      </p:grpSp>
      <p:pic>
        <p:nvPicPr>
          <p:cNvPr id="1603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961313" y="2187575"/>
            <a:ext cx="2700338" cy="1800225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92100" dist="139700" dir="2700000">
              <a:srgbClr val="333333">
                <a:alpha val="64999"/>
              </a:srgbClr>
            </a:outerShdw>
          </a:effectLst>
        </p:spPr>
      </p:pic>
      <p:sp>
        <p:nvSpPr>
          <p:cNvPr id="1604" name="Text Box 3"/>
          <p:cNvSpPr txBox="1"/>
          <p:nvPr/>
        </p:nvSpPr>
        <p:spPr>
          <a:xfrm>
            <a:off x="2058669" y="1668463"/>
            <a:ext cx="7231700" cy="43992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14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 Zhèr yǒu rén mɑ</a:t>
            </a:r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</a:t>
            </a:r>
            <a:r>
              <a:rPr sz="2800"/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这儿 有  人 吗？</a:t>
            </a:r>
            <a:endParaRPr sz="3200"/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-ExtB"/>
                <a:ea typeface="SimSun-ExtB"/>
                <a:cs typeface="SimSun-ExtB"/>
                <a:sym typeface="SimSun-ExtB"/>
              </a:defRPr>
            </a:pPr>
            <a:r>
              <a:t>   </a:t>
            </a:r>
            <a:r>
              <a:rPr>
                <a:latin typeface="GB Pinyinok-D"/>
                <a:ea typeface="GB Pinyinok-D"/>
                <a:cs typeface="GB Pinyinok-D"/>
                <a:sym typeface="GB Pinyinok-D"/>
              </a:rPr>
              <a:t>Méi yǒu</a:t>
            </a:r>
            <a:endParaRPr>
              <a:latin typeface="GB Pinyinok-D"/>
              <a:ea typeface="GB Pinyinok-D"/>
              <a:cs typeface="GB Pinyinok-D"/>
              <a:sym typeface="GB Pinyinok-D"/>
            </a:endParaRPr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"/>
                <a:ea typeface="SimSun"/>
                <a:cs typeface="SimSun"/>
                <a:sym typeface="SimSun"/>
              </a:defRPr>
            </a:pPr>
            <a:r>
              <a:t>B</a:t>
            </a:r>
            <a:r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没  有。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Wǒ nénɡ zuò zài zhèr mɑ</a:t>
            </a:r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</a:t>
            </a:r>
            <a:r>
              <a:rPr sz="2800"/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我  能  坐  在 这儿吗？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</a:t>
            </a:r>
            <a:r>
              <a:rPr>
                <a:solidFill>
                  <a:srgbClr val="808080"/>
                </a:solidFill>
              </a:rPr>
              <a:t>Qǐnɡ zuò</a:t>
            </a:r>
            <a:endParaRPr>
              <a:solidFill>
                <a:srgbClr val="808080"/>
              </a:solidFill>
            </a:endParaRPr>
          </a:p>
          <a:p>
            <a:pPr>
              <a:lnSpc>
                <a:spcPct val="140000"/>
              </a:lnSpc>
              <a:defRPr sz="2800">
                <a:solidFill>
                  <a:srgbClr val="808080"/>
                </a:solidFill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B</a:t>
            </a:r>
            <a:r>
              <a:t>：请  坐。</a:t>
            </a:r>
          </a:p>
        </p:txBody>
      </p:sp>
      <p:sp>
        <p:nvSpPr>
          <p:cNvPr id="1605" name="TextBox 8"/>
          <p:cNvSpPr txBox="1"/>
          <p:nvPr/>
        </p:nvSpPr>
        <p:spPr>
          <a:xfrm>
            <a:off x="1102995" y="1071562"/>
            <a:ext cx="4605973" cy="510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打图书馆</a:t>
            </a:r>
            <a:r>
              <a:rPr>
                <a:latin typeface="方正舒体"/>
                <a:ea typeface="方正舒体"/>
                <a:cs typeface="方正舒体"/>
                <a:sym typeface="方正舒体"/>
              </a:rPr>
              <a:t> </a:t>
            </a:r>
            <a:r>
              <a:rPr>
                <a:latin typeface="方正舒体"/>
                <a:ea typeface="方正舒体"/>
                <a:cs typeface="方正舒体"/>
                <a:sym typeface="方正舒体"/>
              </a:rPr>
              <a:t>In the library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10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7" dur="500"/>
                                        <p:tgtEl>
                                          <p:spTgt spid="1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60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2" dur="500"/>
                                        <p:tgtEl>
                                          <p:spTgt spid="160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Class="entr" nodeType="with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5" dur="500"/>
                                        <p:tgtEl>
                                          <p:spTgt spid="1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9" dur="500"/>
                                        <p:tgtEl>
                                          <p:spTgt spid="1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3" fill="hold"/>
                                        <p:tgtEl>
                                          <p:spTgt spid="1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4" dur="500"/>
                                        <p:tgtEl>
                                          <p:spTgt spid="1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1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8" dur="500"/>
                                        <p:tgtEl>
                                          <p:spTgt spid="1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2" fill="hold"/>
                                        <p:tgtEl>
                                          <p:spTgt spid="1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3" dur="500"/>
                                        <p:tgtEl>
                                          <p:spTgt spid="1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1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7" dur="500"/>
                                        <p:tgtEl>
                                          <p:spTgt spid="16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1" fill="hold"/>
                                        <p:tgtEl>
                                          <p:spTgt spid="16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2" dur="500"/>
                                        <p:tgtEl>
                                          <p:spTgt spid="16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16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6" dur="500"/>
                                        <p:tgtEl>
                                          <p:spTgt spid="16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p" bldLvl="5" animBg="1" rev="0" advAuto="0" spid="1604" grpId="2"/>
      <p:bldP build="whole" bldLvl="1" animBg="1" rev="0" advAuto="0" spid="1603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grpSp>
        <p:nvGrpSpPr>
          <p:cNvPr id="1610" name="组合 8"/>
          <p:cNvGrpSpPr/>
          <p:nvPr/>
        </p:nvGrpSpPr>
        <p:grpSpPr>
          <a:xfrm>
            <a:off x="307974" y="6350"/>
            <a:ext cx="2525715" cy="726441"/>
            <a:chOff x="0" y="0"/>
            <a:chExt cx="2525713" cy="726440"/>
          </a:xfrm>
        </p:grpSpPr>
        <p:sp>
          <p:nvSpPr>
            <p:cNvPr id="1608" name="Text Box 4"/>
            <p:cNvSpPr txBox="1"/>
            <p:nvPr/>
          </p:nvSpPr>
          <p:spPr>
            <a:xfrm>
              <a:off x="66357" y="0"/>
              <a:ext cx="2306202" cy="7264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课文</a:t>
              </a:r>
              <a:r>
                <a:rPr i="1"/>
                <a:t>Text 3</a:t>
              </a:r>
            </a:p>
          </p:txBody>
        </p:sp>
        <p:sp>
          <p:nvSpPr>
            <p:cNvPr id="1609" name="直接连接符 10"/>
            <p:cNvSpPr/>
            <p:nvPr/>
          </p:nvSpPr>
          <p:spPr>
            <a:xfrm>
              <a:off x="0" y="646112"/>
              <a:ext cx="2525714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</p:grpSp>
      <p:grpSp>
        <p:nvGrpSpPr>
          <p:cNvPr id="1613" name="Rectangle 2"/>
          <p:cNvGrpSpPr/>
          <p:nvPr/>
        </p:nvGrpSpPr>
        <p:grpSpPr>
          <a:xfrm>
            <a:off x="1057275" y="1636713"/>
            <a:ext cx="10039350" cy="4652963"/>
            <a:chOff x="0" y="0"/>
            <a:chExt cx="10039350" cy="4652962"/>
          </a:xfrm>
        </p:grpSpPr>
        <p:sp>
          <p:nvSpPr>
            <p:cNvPr id="1611" name="矩形"/>
            <p:cNvSpPr/>
            <p:nvPr/>
          </p:nvSpPr>
          <p:spPr>
            <a:xfrm>
              <a:off x="0" y="-1"/>
              <a:ext cx="10039350" cy="4652964"/>
            </a:xfrm>
            <a:prstGeom prst="rect">
              <a:avLst/>
            </a:prstGeom>
            <a:solidFill>
              <a:srgbClr val="FFC000">
                <a:alpha val="14902"/>
              </a:srgbClr>
            </a:solidFill>
            <a:ln w="12700" cap="flat">
              <a:solidFill>
                <a:srgbClr val="FFC000"/>
              </a:solidFill>
              <a:prstDash val="dash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>
                <a:defRPr>
                  <a:solidFill>
                    <a:srgbClr val="808080"/>
                  </a:solidFill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612" name="文本"/>
            <p:cNvSpPr txBox="1"/>
            <p:nvPr/>
          </p:nvSpPr>
          <p:spPr>
            <a:xfrm>
              <a:off x="52069" y="2151150"/>
              <a:ext cx="9935211" cy="35066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lvl1pPr>
                <a:defRPr>
                  <a:solidFill>
                    <a:srgbClr val="80808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pPr/>
              <a:r>
                <a:t> </a:t>
              </a:r>
            </a:p>
          </p:txBody>
        </p:sp>
      </p:grpSp>
      <p:pic>
        <p:nvPicPr>
          <p:cNvPr id="1614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961313" y="2187575"/>
            <a:ext cx="2700338" cy="1800225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92100" dist="139700" dir="2700000">
              <a:srgbClr val="333333">
                <a:alpha val="64999"/>
              </a:srgbClr>
            </a:outerShdw>
          </a:effectLst>
        </p:spPr>
      </p:pic>
      <p:sp>
        <p:nvSpPr>
          <p:cNvPr id="1615" name="Text Box 3"/>
          <p:cNvSpPr txBox="1"/>
          <p:nvPr/>
        </p:nvSpPr>
        <p:spPr>
          <a:xfrm>
            <a:off x="2058669" y="1668463"/>
            <a:ext cx="7231700" cy="43992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14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  </a:t>
            </a:r>
            <a:endParaRPr sz="3200"/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</a:t>
            </a:r>
            <a:r>
              <a:rPr sz="2800"/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这儿 有  人 吗？</a:t>
            </a:r>
            <a:endParaRPr sz="3200"/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-ExtB"/>
                <a:ea typeface="SimSun-ExtB"/>
                <a:cs typeface="SimSun-ExtB"/>
                <a:sym typeface="SimSun-ExtB"/>
              </a:defRPr>
            </a:pPr>
            <a:r>
              <a:t> </a:t>
            </a:r>
            <a:endParaRPr>
              <a:latin typeface="GB Pinyinok-D"/>
              <a:ea typeface="GB Pinyinok-D"/>
              <a:cs typeface="GB Pinyinok-D"/>
              <a:sym typeface="GB Pinyinok-D"/>
            </a:endParaRPr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"/>
                <a:ea typeface="SimSun"/>
                <a:cs typeface="SimSun"/>
                <a:sym typeface="SimSun"/>
              </a:defRPr>
            </a:pPr>
            <a:r>
              <a:t>B</a:t>
            </a:r>
            <a:r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没  有。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</a:t>
            </a:r>
            <a:endParaRPr sz="3200"/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</a:t>
            </a:r>
            <a:r>
              <a:rPr sz="2800"/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我  能  坐  在 这儿吗？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</a:t>
            </a:r>
            <a:endParaRPr>
              <a:solidFill>
                <a:srgbClr val="808080"/>
              </a:solidFill>
            </a:endParaRPr>
          </a:p>
          <a:p>
            <a:pPr>
              <a:lnSpc>
                <a:spcPct val="140000"/>
              </a:lnSpc>
              <a:defRPr sz="2800">
                <a:solidFill>
                  <a:srgbClr val="808080"/>
                </a:solidFill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B</a:t>
            </a:r>
            <a:r>
              <a:t>：请  坐。</a:t>
            </a:r>
          </a:p>
        </p:txBody>
      </p:sp>
      <p:sp>
        <p:nvSpPr>
          <p:cNvPr id="1616" name="TextBox 8"/>
          <p:cNvSpPr txBox="1"/>
          <p:nvPr/>
        </p:nvSpPr>
        <p:spPr>
          <a:xfrm>
            <a:off x="1102995" y="1071562"/>
            <a:ext cx="4605973" cy="510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打图书馆</a:t>
            </a:r>
            <a:r>
              <a:rPr>
                <a:latin typeface="方正舒体"/>
                <a:ea typeface="方正舒体"/>
                <a:cs typeface="方正舒体"/>
                <a:sym typeface="方正舒体"/>
              </a:rPr>
              <a:t> </a:t>
            </a:r>
            <a:r>
              <a:rPr>
                <a:latin typeface="方正舒体"/>
                <a:ea typeface="方正舒体"/>
                <a:cs typeface="方正舒体"/>
                <a:sym typeface="方正舒体"/>
              </a:rPr>
              <a:t>In the library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10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7" dur="500"/>
                                        <p:tgtEl>
                                          <p:spTgt spid="1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6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2" dur="500"/>
                                        <p:tgtEl>
                                          <p:spTgt spid="16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Class="entr" nodeType="with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6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5" dur="500"/>
                                        <p:tgtEl>
                                          <p:spTgt spid="16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6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9" dur="500"/>
                                        <p:tgtEl>
                                          <p:spTgt spid="16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3" fill="hold"/>
                                        <p:tgtEl>
                                          <p:spTgt spid="16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4" dur="500"/>
                                        <p:tgtEl>
                                          <p:spTgt spid="16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16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8" dur="500"/>
                                        <p:tgtEl>
                                          <p:spTgt spid="16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2" fill="hold"/>
                                        <p:tgtEl>
                                          <p:spTgt spid="16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3" dur="500"/>
                                        <p:tgtEl>
                                          <p:spTgt spid="16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16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7" dur="500"/>
                                        <p:tgtEl>
                                          <p:spTgt spid="16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1" fill="hold"/>
                                        <p:tgtEl>
                                          <p:spTgt spid="16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2" dur="500"/>
                                        <p:tgtEl>
                                          <p:spTgt spid="16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16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6" dur="500"/>
                                        <p:tgtEl>
                                          <p:spTgt spid="16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614" grpId="1"/>
      <p:bldP build="p" bldLvl="5" animBg="1" rev="0" advAuto="0" spid="1615" grpId="2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8" name="圆角矩形 14"/>
          <p:cNvSpPr/>
          <p:nvPr/>
        </p:nvSpPr>
        <p:spPr>
          <a:xfrm>
            <a:off x="628685" y="2241285"/>
            <a:ext cx="10191716" cy="3954563"/>
          </a:xfrm>
          <a:prstGeom prst="roundRect">
            <a:avLst>
              <a:gd name="adj" fmla="val 16667"/>
            </a:avLst>
          </a:prstGeom>
          <a:solidFill>
            <a:srgbClr val="CCFF99">
              <a:alpha val="48000"/>
            </a:srgbClr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619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grpSp>
        <p:nvGrpSpPr>
          <p:cNvPr id="1622" name="组合 8"/>
          <p:cNvGrpSpPr/>
          <p:nvPr/>
        </p:nvGrpSpPr>
        <p:grpSpPr>
          <a:xfrm>
            <a:off x="307974" y="6349"/>
            <a:ext cx="3220434" cy="726441"/>
            <a:chOff x="0" y="0"/>
            <a:chExt cx="3220432" cy="726440"/>
          </a:xfrm>
        </p:grpSpPr>
        <p:sp>
          <p:nvSpPr>
            <p:cNvPr id="1620" name="Text Box 4"/>
            <p:cNvSpPr txBox="1"/>
            <p:nvPr/>
          </p:nvSpPr>
          <p:spPr>
            <a:xfrm>
              <a:off x="66357" y="0"/>
              <a:ext cx="3154076" cy="7264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练习</a:t>
              </a:r>
              <a:r>
                <a:rPr i="1"/>
                <a:t>Exercises</a:t>
              </a:r>
            </a:p>
          </p:txBody>
        </p:sp>
        <p:sp>
          <p:nvSpPr>
            <p:cNvPr id="1621" name="直接连接符 10"/>
            <p:cNvSpPr/>
            <p:nvPr/>
          </p:nvSpPr>
          <p:spPr>
            <a:xfrm>
              <a:off x="0" y="646112"/>
              <a:ext cx="3216275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</p:grpSp>
      <p:sp>
        <p:nvSpPr>
          <p:cNvPr id="1623" name="Text Box 3"/>
          <p:cNvSpPr txBox="1"/>
          <p:nvPr/>
        </p:nvSpPr>
        <p:spPr>
          <a:xfrm>
            <a:off x="1525269" y="1930400"/>
            <a:ext cx="10871836" cy="446607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   </a:t>
            </a:r>
            <a:endParaRPr sz="3200"/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1.</a:t>
            </a:r>
            <a:r>
              <a:t>电脑在哪儿？</a:t>
            </a:r>
            <a:r>
              <a:rPr sz="2400">
                <a:latin typeface="SimSun-ExtB"/>
                <a:ea typeface="SimSun-ExtB"/>
                <a:cs typeface="SimSun-ExtB"/>
                <a:sym typeface="SimSun-ExtB"/>
              </a:rPr>
              <a:t>               </a:t>
            </a:r>
            <a:r>
              <a:rPr sz="2400">
                <a:latin typeface="GB Pinyinok-D"/>
                <a:ea typeface="GB Pinyinok-D"/>
                <a:cs typeface="GB Pinyinok-D"/>
                <a:sym typeface="GB Pinyinok-D"/>
              </a:rPr>
              <a:t>Diànnǎo zài nǎr? </a:t>
            </a:r>
            <a:endParaRPr sz="3200"/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2.</a:t>
            </a:r>
            <a:r>
              <a:t>书在哪儿？                              </a:t>
            </a:r>
            <a:r>
              <a:rPr sz="2400">
                <a:latin typeface="GB Pinyinok-D"/>
                <a:ea typeface="GB Pinyinok-D"/>
                <a:cs typeface="GB Pinyinok-D"/>
                <a:sym typeface="GB Pinyinok-D"/>
              </a:rPr>
              <a:t>Shū zài nǎr? </a:t>
            </a:r>
            <a:endParaRPr sz="3200"/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3.</a:t>
            </a:r>
            <a:r>
              <a:t>桌子里面有什么？</a:t>
            </a:r>
            <a:r>
              <a:rPr sz="2400">
                <a:latin typeface="GB Pinyinok-D"/>
                <a:ea typeface="GB Pinyinok-D"/>
                <a:cs typeface="GB Pinyinok-D"/>
                <a:sym typeface="GB Pinyinok-D"/>
              </a:rPr>
              <a:t>                   </a:t>
            </a:r>
            <a:r>
              <a:rPr sz="2400">
                <a:latin typeface="GB Pinyinok-D"/>
                <a:ea typeface="GB Pinyinok-D"/>
                <a:cs typeface="GB Pinyinok-D"/>
                <a:sym typeface="GB Pinyinok-D"/>
              </a:rPr>
              <a:t>Zhuōzi lǐmiàn yǒu shénme? </a:t>
            </a:r>
            <a:endParaRPr sz="3200"/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4.</a:t>
            </a:r>
            <a:r>
              <a:t>哪个人是王方？</a:t>
            </a:r>
            <a:r>
              <a:rPr>
                <a:latin typeface="SimSun-ExtB"/>
                <a:ea typeface="SimSun-ExtB"/>
                <a:cs typeface="SimSun-ExtB"/>
                <a:sym typeface="SimSun-ExtB"/>
              </a:rPr>
              <a:t>           </a:t>
            </a:r>
            <a:r>
              <a:rPr sz="2400">
                <a:latin typeface="GB Pinyinok-D"/>
                <a:ea typeface="GB Pinyinok-D"/>
                <a:cs typeface="GB Pinyinok-D"/>
                <a:sym typeface="GB Pinyinok-D"/>
              </a:rPr>
              <a:t>Nǎɡe rén shì Wánɡ Fānɡ?</a:t>
            </a:r>
            <a:endParaRPr sz="3200"/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5.</a:t>
            </a:r>
            <a:r>
              <a:t>哪个人是谢鹏？                    </a:t>
            </a:r>
            <a:r>
              <a:rPr>
                <a:latin typeface="SimSun-ExtB"/>
                <a:ea typeface="SimSun-ExtB"/>
                <a:cs typeface="SimSun-ExtB"/>
                <a:sym typeface="SimSun-ExtB"/>
              </a:rPr>
              <a:t> </a:t>
            </a:r>
            <a:r>
              <a:rPr sz="2400">
                <a:latin typeface="GB Pinyinok-D"/>
                <a:ea typeface="GB Pinyinok-D"/>
                <a:cs typeface="GB Pinyinok-D"/>
                <a:sym typeface="GB Pinyinok-D"/>
              </a:rPr>
              <a:t>Nǎɡe rén shì Xiè Pénɡ? </a:t>
            </a:r>
            <a:endParaRPr sz="2400">
              <a:latin typeface="GB Pinyinok-D"/>
              <a:ea typeface="GB Pinyinok-D"/>
              <a:cs typeface="GB Pinyinok-D"/>
              <a:sym typeface="GB Pinyinok-D"/>
            </a:endParaRPr>
          </a:p>
          <a:p>
            <a:pPr>
              <a:lnSpc>
                <a:spcPct val="150000"/>
              </a:lnSpc>
              <a:defRPr sz="2400">
                <a:latin typeface="+mj-lt"/>
                <a:ea typeface="+mj-ea"/>
                <a:cs typeface="+mj-cs"/>
                <a:sym typeface="Calibri"/>
              </a:defRPr>
            </a:pPr>
            <a:r>
              <a:t>   </a:t>
            </a:r>
          </a:p>
        </p:txBody>
      </p:sp>
      <p:sp>
        <p:nvSpPr>
          <p:cNvPr id="1624" name="TextBox 8"/>
          <p:cNvSpPr txBox="1"/>
          <p:nvPr/>
        </p:nvSpPr>
        <p:spPr>
          <a:xfrm>
            <a:off x="1102994" y="1071562"/>
            <a:ext cx="8327075" cy="789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/>
            </a:pPr>
            <a:r>
              <a:t>根据实际情况回答问题</a:t>
            </a:r>
          </a:p>
          <a:p>
            <a:pPr/>
            <a:r>
              <a:t>Answer the questions according to the actual situations.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10" presetID="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6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7" dur="500"/>
                                        <p:tgtEl>
                                          <p:spTgt spid="16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0" presetID="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6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2" dur="500"/>
                                        <p:tgtEl>
                                          <p:spTgt spid="16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entr" nodeType="clickEffect" presetSubtype="10" presetID="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6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7" dur="500"/>
                                        <p:tgtEl>
                                          <p:spTgt spid="16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Class="entr" nodeType="clickEffect" presetSubtype="10" presetID="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16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2" dur="500"/>
                                        <p:tgtEl>
                                          <p:spTgt spid="16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Class="entr" nodeType="clickEffect" presetSubtype="10" presetID="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16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7" dur="500"/>
                                        <p:tgtEl>
                                          <p:spTgt spid="16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Class="entr" nodeType="clickEffect" presetSubtype="10" presetID="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16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2" dur="500"/>
                                        <p:tgtEl>
                                          <p:spTgt spid="16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p" bldLvl="5" animBg="1" rev="0" advAuto="0" spid="1623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6" name="圆角矩形 12"/>
          <p:cNvSpPr/>
          <p:nvPr/>
        </p:nvSpPr>
        <p:spPr>
          <a:xfrm>
            <a:off x="1057275" y="2241285"/>
            <a:ext cx="10088947" cy="3954563"/>
          </a:xfrm>
          <a:prstGeom prst="roundRect">
            <a:avLst>
              <a:gd name="adj" fmla="val 16667"/>
            </a:avLst>
          </a:prstGeom>
          <a:solidFill>
            <a:srgbClr val="CCFF99">
              <a:alpha val="48000"/>
            </a:srgbClr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627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grpSp>
        <p:nvGrpSpPr>
          <p:cNvPr id="1630" name="组合 8"/>
          <p:cNvGrpSpPr/>
          <p:nvPr/>
        </p:nvGrpSpPr>
        <p:grpSpPr>
          <a:xfrm>
            <a:off x="307974" y="6349"/>
            <a:ext cx="3220434" cy="726441"/>
            <a:chOff x="0" y="0"/>
            <a:chExt cx="3220432" cy="726440"/>
          </a:xfrm>
        </p:grpSpPr>
        <p:sp>
          <p:nvSpPr>
            <p:cNvPr id="1628" name="Text Box 4"/>
            <p:cNvSpPr txBox="1"/>
            <p:nvPr/>
          </p:nvSpPr>
          <p:spPr>
            <a:xfrm>
              <a:off x="66357" y="0"/>
              <a:ext cx="3154076" cy="7264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练习</a:t>
              </a:r>
              <a:r>
                <a:rPr i="1"/>
                <a:t>Exercises</a:t>
              </a:r>
            </a:p>
          </p:txBody>
        </p:sp>
        <p:sp>
          <p:nvSpPr>
            <p:cNvPr id="1629" name="直接连接符 10"/>
            <p:cNvSpPr/>
            <p:nvPr/>
          </p:nvSpPr>
          <p:spPr>
            <a:xfrm>
              <a:off x="0" y="646112"/>
              <a:ext cx="3216275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</p:grpSp>
      <p:sp>
        <p:nvSpPr>
          <p:cNvPr id="1631" name="Text Box 3"/>
          <p:cNvSpPr txBox="1"/>
          <p:nvPr/>
        </p:nvSpPr>
        <p:spPr>
          <a:xfrm>
            <a:off x="5470207" y="2816225"/>
            <a:ext cx="9004936" cy="230759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            yǒu</a:t>
            </a:r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________</a:t>
            </a:r>
            <a:r>
              <a:t>有</a:t>
            </a:r>
            <a:r>
              <a:t>________</a:t>
            </a:r>
            <a:r>
              <a:t>。</a:t>
            </a:r>
            <a:r>
              <a:t> </a:t>
            </a:r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 </a:t>
            </a:r>
          </a:p>
          <a:p>
            <a:pPr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</a:t>
            </a:r>
          </a:p>
        </p:txBody>
      </p:sp>
      <p:pic>
        <p:nvPicPr>
          <p:cNvPr id="1632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20863" y="2752725"/>
            <a:ext cx="2700337" cy="1800225"/>
          </a:xfrm>
          <a:prstGeom prst="rect">
            <a:avLst/>
          </a:prstGeom>
          <a:ln w="38100" cap="sq">
            <a:solidFill>
              <a:srgbClr val="000000"/>
            </a:solidFill>
            <a:miter/>
          </a:ln>
          <a:effectLst>
            <a:outerShdw sx="100000" sy="100000" kx="0" ky="0" algn="b" rotWithShape="0" blurRad="50800" dist="38100" dir="2700000">
              <a:srgbClr val="000000">
                <a:alpha val="40000"/>
              </a:srgbClr>
            </a:outerShdw>
          </a:effectLst>
        </p:spPr>
      </p:pic>
      <p:sp>
        <p:nvSpPr>
          <p:cNvPr id="1633" name="TextBox 14"/>
          <p:cNvSpPr txBox="1"/>
          <p:nvPr/>
        </p:nvSpPr>
        <p:spPr>
          <a:xfrm>
            <a:off x="1102994" y="1071562"/>
            <a:ext cx="9209725" cy="789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/>
            </a:pPr>
            <a:r>
              <a:t>用本课新学的语言点和词语描述图片</a:t>
            </a:r>
          </a:p>
          <a:p>
            <a:pPr/>
            <a:r>
              <a:t>Describe the pictures using the newly-learned language points and words.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5" name="圆角矩形 12"/>
          <p:cNvSpPr/>
          <p:nvPr/>
        </p:nvSpPr>
        <p:spPr>
          <a:xfrm>
            <a:off x="1057274" y="2241285"/>
            <a:ext cx="10057415" cy="3954563"/>
          </a:xfrm>
          <a:prstGeom prst="roundRect">
            <a:avLst>
              <a:gd name="adj" fmla="val 16667"/>
            </a:avLst>
          </a:prstGeom>
          <a:solidFill>
            <a:srgbClr val="CCFF99">
              <a:alpha val="48000"/>
            </a:srgbClr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636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grpSp>
        <p:nvGrpSpPr>
          <p:cNvPr id="1639" name="组合 8"/>
          <p:cNvGrpSpPr/>
          <p:nvPr/>
        </p:nvGrpSpPr>
        <p:grpSpPr>
          <a:xfrm>
            <a:off x="307974" y="6349"/>
            <a:ext cx="3220434" cy="726441"/>
            <a:chOff x="0" y="0"/>
            <a:chExt cx="3220432" cy="726440"/>
          </a:xfrm>
        </p:grpSpPr>
        <p:sp>
          <p:nvSpPr>
            <p:cNvPr id="1637" name="Text Box 4"/>
            <p:cNvSpPr txBox="1"/>
            <p:nvPr/>
          </p:nvSpPr>
          <p:spPr>
            <a:xfrm>
              <a:off x="66357" y="0"/>
              <a:ext cx="3154076" cy="7264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练习</a:t>
              </a:r>
              <a:r>
                <a:rPr i="1"/>
                <a:t>Exercises</a:t>
              </a:r>
            </a:p>
          </p:txBody>
        </p:sp>
        <p:sp>
          <p:nvSpPr>
            <p:cNvPr id="1638" name="直接连接符 10"/>
            <p:cNvSpPr/>
            <p:nvPr/>
          </p:nvSpPr>
          <p:spPr>
            <a:xfrm>
              <a:off x="0" y="646112"/>
              <a:ext cx="3216275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</p:grpSp>
      <p:sp>
        <p:nvSpPr>
          <p:cNvPr id="1640" name="Text Box 3"/>
          <p:cNvSpPr txBox="1"/>
          <p:nvPr/>
        </p:nvSpPr>
        <p:spPr>
          <a:xfrm>
            <a:off x="5170170" y="2816225"/>
            <a:ext cx="9004935" cy="230759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           yǒu                 hé </a:t>
            </a:r>
            <a:endParaRPr sz="3200"/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________</a:t>
            </a:r>
            <a:r>
              <a:t>有</a:t>
            </a:r>
            <a:r>
              <a:t>________</a:t>
            </a:r>
            <a:r>
              <a:t>和</a:t>
            </a:r>
            <a:r>
              <a:t>________ </a:t>
            </a:r>
            <a:r>
              <a:t>。</a:t>
            </a:r>
            <a:r>
              <a:t> </a:t>
            </a:r>
            <a:endParaRPr sz="3200"/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 </a:t>
            </a:r>
          </a:p>
          <a:p>
            <a:pPr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</a:t>
            </a:r>
          </a:p>
        </p:txBody>
      </p:sp>
      <p:sp>
        <p:nvSpPr>
          <p:cNvPr id="1641" name="TextBox 14"/>
          <p:cNvSpPr txBox="1"/>
          <p:nvPr/>
        </p:nvSpPr>
        <p:spPr>
          <a:xfrm>
            <a:off x="1102994" y="1071562"/>
            <a:ext cx="9209725" cy="789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/>
            </a:pPr>
            <a:r>
              <a:t>用本课新学的语言点和词语描述图片</a:t>
            </a:r>
          </a:p>
          <a:p>
            <a:pPr/>
            <a:r>
              <a:t>Describe the pictures using the newly-learned language points and words.</a:t>
            </a:r>
          </a:p>
        </p:txBody>
      </p:sp>
      <p:pic>
        <p:nvPicPr>
          <p:cNvPr id="1642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90700" y="2720975"/>
            <a:ext cx="2700339" cy="1800225"/>
          </a:xfrm>
          <a:prstGeom prst="rect">
            <a:avLst/>
          </a:prstGeom>
          <a:ln w="38100" cap="sq">
            <a:solidFill>
              <a:srgbClr val="000000"/>
            </a:solidFill>
            <a:miter/>
          </a:ln>
          <a:effectLst>
            <a:outerShdw sx="100000" sy="100000" kx="0" ky="0" algn="b" rotWithShape="0" blurRad="50800" dist="38100" dir="270000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4" name="圆角矩形 12"/>
          <p:cNvSpPr/>
          <p:nvPr/>
        </p:nvSpPr>
        <p:spPr>
          <a:xfrm>
            <a:off x="1057274" y="2241285"/>
            <a:ext cx="10041650" cy="3954563"/>
          </a:xfrm>
          <a:prstGeom prst="roundRect">
            <a:avLst>
              <a:gd name="adj" fmla="val 16667"/>
            </a:avLst>
          </a:prstGeom>
          <a:solidFill>
            <a:srgbClr val="CCFF99">
              <a:alpha val="48000"/>
            </a:srgbClr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645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grpSp>
        <p:nvGrpSpPr>
          <p:cNvPr id="1648" name="组合 8"/>
          <p:cNvGrpSpPr/>
          <p:nvPr/>
        </p:nvGrpSpPr>
        <p:grpSpPr>
          <a:xfrm>
            <a:off x="307974" y="6349"/>
            <a:ext cx="3220434" cy="726441"/>
            <a:chOff x="0" y="0"/>
            <a:chExt cx="3220432" cy="726440"/>
          </a:xfrm>
        </p:grpSpPr>
        <p:sp>
          <p:nvSpPr>
            <p:cNvPr id="1646" name="Text Box 4"/>
            <p:cNvSpPr txBox="1"/>
            <p:nvPr/>
          </p:nvSpPr>
          <p:spPr>
            <a:xfrm>
              <a:off x="66357" y="0"/>
              <a:ext cx="3154076" cy="7264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练习</a:t>
              </a:r>
              <a:r>
                <a:rPr i="1"/>
                <a:t>Exercises</a:t>
              </a:r>
            </a:p>
          </p:txBody>
        </p:sp>
        <p:sp>
          <p:nvSpPr>
            <p:cNvPr id="1647" name="直接连接符 10"/>
            <p:cNvSpPr/>
            <p:nvPr/>
          </p:nvSpPr>
          <p:spPr>
            <a:xfrm>
              <a:off x="0" y="646112"/>
              <a:ext cx="3216275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</p:grpSp>
      <p:sp>
        <p:nvSpPr>
          <p:cNvPr id="1649" name="Text Box 3"/>
          <p:cNvSpPr txBox="1"/>
          <p:nvPr/>
        </p:nvSpPr>
        <p:spPr>
          <a:xfrm>
            <a:off x="5414644" y="2867025"/>
            <a:ext cx="9006524" cy="165989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Wǒ nénɡ              mɑ</a:t>
            </a:r>
            <a:r>
              <a:t> </a:t>
            </a:r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我  能</a:t>
            </a:r>
            <a:r>
              <a:t>________</a:t>
            </a:r>
            <a:r>
              <a:t>吗？</a:t>
            </a:r>
          </a:p>
          <a:p>
            <a:pPr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</a:t>
            </a:r>
          </a:p>
        </p:txBody>
      </p:sp>
      <p:pic>
        <p:nvPicPr>
          <p:cNvPr id="1650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92288" y="2760663"/>
            <a:ext cx="2698751" cy="1797051"/>
          </a:xfrm>
          <a:prstGeom prst="rect">
            <a:avLst/>
          </a:prstGeom>
          <a:ln w="38100" cap="sq">
            <a:solidFill>
              <a:srgbClr val="000000"/>
            </a:solidFill>
            <a:miter/>
          </a:ln>
          <a:effectLst>
            <a:outerShdw sx="100000" sy="100000" kx="0" ky="0" algn="b" rotWithShape="0" blurRad="50800" dist="38100" dir="2700000">
              <a:srgbClr val="000000">
                <a:alpha val="43000"/>
              </a:srgbClr>
            </a:outerShdw>
          </a:effectLst>
        </p:spPr>
      </p:pic>
      <p:sp>
        <p:nvSpPr>
          <p:cNvPr id="1651" name="TextBox 14"/>
          <p:cNvSpPr txBox="1"/>
          <p:nvPr/>
        </p:nvSpPr>
        <p:spPr>
          <a:xfrm>
            <a:off x="1102994" y="1071562"/>
            <a:ext cx="9209725" cy="789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/>
            </a:pPr>
            <a:r>
              <a:t>用本课新学的语言点和词语描述图片</a:t>
            </a:r>
          </a:p>
          <a:p>
            <a:pPr/>
            <a:r>
              <a:t>Describe the pictures using the newly-learned language points and words.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3" name="圆角矩形 12"/>
          <p:cNvSpPr/>
          <p:nvPr/>
        </p:nvSpPr>
        <p:spPr>
          <a:xfrm>
            <a:off x="1057275" y="2241285"/>
            <a:ext cx="10073180" cy="3954563"/>
          </a:xfrm>
          <a:prstGeom prst="roundRect">
            <a:avLst>
              <a:gd name="adj" fmla="val 16667"/>
            </a:avLst>
          </a:prstGeom>
          <a:solidFill>
            <a:srgbClr val="CCFF99">
              <a:alpha val="48000"/>
            </a:srgbClr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654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grpSp>
        <p:nvGrpSpPr>
          <p:cNvPr id="1657" name="组合 8"/>
          <p:cNvGrpSpPr/>
          <p:nvPr/>
        </p:nvGrpSpPr>
        <p:grpSpPr>
          <a:xfrm>
            <a:off x="307974" y="6349"/>
            <a:ext cx="3220434" cy="726441"/>
            <a:chOff x="0" y="0"/>
            <a:chExt cx="3220432" cy="726440"/>
          </a:xfrm>
        </p:grpSpPr>
        <p:sp>
          <p:nvSpPr>
            <p:cNvPr id="1655" name="Text Box 4"/>
            <p:cNvSpPr txBox="1"/>
            <p:nvPr/>
          </p:nvSpPr>
          <p:spPr>
            <a:xfrm>
              <a:off x="66357" y="0"/>
              <a:ext cx="3154076" cy="7264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练习</a:t>
              </a:r>
              <a:r>
                <a:rPr i="1"/>
                <a:t>Exercises</a:t>
              </a:r>
            </a:p>
          </p:txBody>
        </p:sp>
        <p:sp>
          <p:nvSpPr>
            <p:cNvPr id="1656" name="直接连接符 10"/>
            <p:cNvSpPr/>
            <p:nvPr/>
          </p:nvSpPr>
          <p:spPr>
            <a:xfrm>
              <a:off x="0" y="646112"/>
              <a:ext cx="3216275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</p:grpSp>
      <p:pic>
        <p:nvPicPr>
          <p:cNvPr id="1658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01813" y="2728913"/>
            <a:ext cx="2700337" cy="1800226"/>
          </a:xfrm>
          <a:prstGeom prst="rect">
            <a:avLst/>
          </a:prstGeom>
          <a:ln w="38100" cap="sq">
            <a:solidFill>
              <a:srgbClr val="000000"/>
            </a:solidFill>
            <a:miter/>
          </a:ln>
          <a:effectLst>
            <a:outerShdw sx="100000" sy="100000" kx="0" ky="0" algn="b" rotWithShape="0" blurRad="50800" dist="38100" dir="2700000">
              <a:srgbClr val="000000">
                <a:alpha val="40000"/>
              </a:srgbClr>
            </a:outerShdw>
          </a:effectLst>
        </p:spPr>
      </p:pic>
      <p:sp>
        <p:nvSpPr>
          <p:cNvPr id="1659" name="Text Box 3"/>
          <p:cNvSpPr txBox="1"/>
          <p:nvPr/>
        </p:nvSpPr>
        <p:spPr>
          <a:xfrm>
            <a:off x="5600382" y="2847975"/>
            <a:ext cx="9006523" cy="230759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Tā zài                ɡōnɡzuò</a:t>
            </a:r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他 在</a:t>
            </a:r>
            <a:r>
              <a:t>________</a:t>
            </a:r>
            <a:r>
              <a:t>工作。</a:t>
            </a:r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 </a:t>
            </a:r>
          </a:p>
          <a:p>
            <a:pPr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</a:t>
            </a:r>
          </a:p>
        </p:txBody>
      </p:sp>
      <p:sp>
        <p:nvSpPr>
          <p:cNvPr id="1660" name="TextBox 13"/>
          <p:cNvSpPr txBox="1"/>
          <p:nvPr/>
        </p:nvSpPr>
        <p:spPr>
          <a:xfrm>
            <a:off x="1102994" y="1071562"/>
            <a:ext cx="9209725" cy="789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/>
            </a:pPr>
            <a:r>
              <a:t>用本课新学的语言点和词语描述图片</a:t>
            </a:r>
          </a:p>
          <a:p>
            <a:pPr/>
            <a:r>
              <a:t>Describe the pictures using the newly-learned language points and words.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2" name="圆角矩形 12"/>
          <p:cNvSpPr/>
          <p:nvPr/>
        </p:nvSpPr>
        <p:spPr>
          <a:xfrm>
            <a:off x="751706" y="3815152"/>
            <a:ext cx="10867478" cy="2632943"/>
          </a:xfrm>
          <a:prstGeom prst="roundRect">
            <a:avLst>
              <a:gd name="adj" fmla="val 16667"/>
            </a:avLst>
          </a:prstGeom>
          <a:ln w="12700">
            <a:solidFill>
              <a:srgbClr val="385724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663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9" rIns="45719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grpSp>
        <p:nvGrpSpPr>
          <p:cNvPr id="1666" name="组合 8"/>
          <p:cNvGrpSpPr/>
          <p:nvPr/>
        </p:nvGrpSpPr>
        <p:grpSpPr>
          <a:xfrm>
            <a:off x="307974" y="6349"/>
            <a:ext cx="3220434" cy="726441"/>
            <a:chOff x="0" y="0"/>
            <a:chExt cx="3220432" cy="726440"/>
          </a:xfrm>
        </p:grpSpPr>
        <p:sp>
          <p:nvSpPr>
            <p:cNvPr id="1664" name="Text Box 4"/>
            <p:cNvSpPr txBox="1"/>
            <p:nvPr/>
          </p:nvSpPr>
          <p:spPr>
            <a:xfrm>
              <a:off x="66357" y="0"/>
              <a:ext cx="3154076" cy="7264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练习</a:t>
              </a:r>
              <a:r>
                <a:rPr i="1"/>
                <a:t>Exercises</a:t>
              </a:r>
            </a:p>
          </p:txBody>
        </p:sp>
        <p:sp>
          <p:nvSpPr>
            <p:cNvPr id="1665" name="直接连接符 10"/>
            <p:cNvSpPr/>
            <p:nvPr/>
          </p:nvSpPr>
          <p:spPr>
            <a:xfrm>
              <a:off x="0" y="646112"/>
              <a:ext cx="3216275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</p:grpSp>
      <p:sp>
        <p:nvSpPr>
          <p:cNvPr id="1667" name="Text Box 3"/>
          <p:cNvSpPr txBox="1"/>
          <p:nvPr/>
        </p:nvSpPr>
        <p:spPr>
          <a:xfrm>
            <a:off x="1092998" y="2002213"/>
            <a:ext cx="5765002" cy="1075691"/>
          </a:xfrm>
          <a:prstGeom prst="rect">
            <a:avLst/>
          </a:prstGeom>
          <a:solidFill>
            <a:srgbClr val="A9D18E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ctr"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ɡè     kǒu    běn     kuài</a:t>
            </a:r>
          </a:p>
          <a:p>
            <a:pPr algn="ctr"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个     口     本     块</a:t>
            </a:r>
          </a:p>
        </p:txBody>
      </p:sp>
      <p:sp>
        <p:nvSpPr>
          <p:cNvPr id="1668" name="TextBox 13"/>
          <p:cNvSpPr txBox="1"/>
          <p:nvPr/>
        </p:nvSpPr>
        <p:spPr>
          <a:xfrm>
            <a:off x="1102994" y="1071562"/>
            <a:ext cx="9209725" cy="789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/>
            </a:pPr>
            <a:r>
              <a:t>选择适当的量词</a:t>
            </a:r>
          </a:p>
          <a:p>
            <a:pPr/>
            <a:r>
              <a:t>Choose a suitable measure word to fill in each blank.</a:t>
            </a:r>
          </a:p>
        </p:txBody>
      </p:sp>
      <p:sp>
        <p:nvSpPr>
          <p:cNvPr id="1669" name="Text Box 3"/>
          <p:cNvSpPr txBox="1"/>
          <p:nvPr/>
        </p:nvSpPr>
        <p:spPr>
          <a:xfrm>
            <a:off x="875982" y="3846512"/>
            <a:ext cx="11028999" cy="2159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lnSpc>
                <a:spcPct val="14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     Wǒ jiā yǒu sān           rén.                      Wǒ mǎi yī               bēizi</a:t>
            </a:r>
          </a:p>
          <a:p>
            <a:pPr>
              <a:lnSpc>
                <a:spcPct val="14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（</a:t>
            </a:r>
            <a:r>
              <a:t>1</a:t>
            </a:r>
            <a:r>
              <a:t>）我 家 有  三</a:t>
            </a:r>
            <a:r>
              <a:t>______</a:t>
            </a:r>
            <a:r>
              <a:t>人。        （</a:t>
            </a:r>
            <a:r>
              <a:t>2</a:t>
            </a:r>
            <a:r>
              <a:t>）我  买  一</a:t>
            </a:r>
            <a:r>
              <a:t>______</a:t>
            </a:r>
            <a:r>
              <a:t>杯子。</a:t>
            </a:r>
          </a:p>
          <a:p>
            <a:pPr>
              <a:lnSpc>
                <a:spcPct val="14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     Wǒ yǒu wǔ             Hànyǔ shū                   Yǐzi    bāshí           qián</a:t>
            </a:r>
          </a:p>
          <a:p>
            <a:pPr>
              <a:lnSpc>
                <a:spcPct val="14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（</a:t>
            </a:r>
            <a:r>
              <a:t>3</a:t>
            </a:r>
            <a:r>
              <a:t>）我  有  五</a:t>
            </a:r>
            <a:r>
              <a:t>______</a:t>
            </a:r>
            <a:r>
              <a:t>汉语  书。     （ </a:t>
            </a:r>
            <a:r>
              <a:t>4</a:t>
            </a:r>
            <a:r>
              <a:t>）椅子 八十</a:t>
            </a:r>
            <a:r>
              <a:t>______</a:t>
            </a:r>
            <a:r>
              <a:t>钱。 </a:t>
            </a:r>
          </a:p>
        </p:txBody>
      </p:sp>
      <p:sp>
        <p:nvSpPr>
          <p:cNvPr id="1670" name="TextBox 14"/>
          <p:cNvSpPr txBox="1"/>
          <p:nvPr/>
        </p:nvSpPr>
        <p:spPr>
          <a:xfrm>
            <a:off x="3912056" y="4460875"/>
            <a:ext cx="459741" cy="523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800">
                <a:solidFill>
                  <a:srgbClr val="FF0000"/>
                </a:solidFill>
                <a:latin typeface="华文楷体"/>
                <a:ea typeface="华文楷体"/>
                <a:cs typeface="华文楷体"/>
                <a:sym typeface="华文楷体"/>
              </a:defRPr>
            </a:lvl1pPr>
          </a:lstStyle>
          <a:p>
            <a:pPr/>
            <a:r>
              <a:t>口</a:t>
            </a:r>
          </a:p>
        </p:txBody>
      </p:sp>
      <p:sp>
        <p:nvSpPr>
          <p:cNvPr id="1671" name="TextBox 16"/>
          <p:cNvSpPr txBox="1"/>
          <p:nvPr/>
        </p:nvSpPr>
        <p:spPr>
          <a:xfrm>
            <a:off x="8762817" y="4398962"/>
            <a:ext cx="459741" cy="523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800">
                <a:solidFill>
                  <a:srgbClr val="FF0000"/>
                </a:solidFill>
                <a:latin typeface="华文楷体"/>
                <a:ea typeface="华文楷体"/>
                <a:cs typeface="华文楷体"/>
                <a:sym typeface="华文楷体"/>
              </a:defRPr>
            </a:lvl1pPr>
          </a:lstStyle>
          <a:p>
            <a:pPr/>
            <a:r>
              <a:t>个</a:t>
            </a:r>
          </a:p>
        </p:txBody>
      </p:sp>
      <p:sp>
        <p:nvSpPr>
          <p:cNvPr id="1672" name="TextBox 17"/>
          <p:cNvSpPr txBox="1"/>
          <p:nvPr/>
        </p:nvSpPr>
        <p:spPr>
          <a:xfrm>
            <a:off x="3599207" y="5530850"/>
            <a:ext cx="459741" cy="523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800">
                <a:solidFill>
                  <a:srgbClr val="FF0000"/>
                </a:solidFill>
                <a:latin typeface="华文楷体"/>
                <a:ea typeface="华文楷体"/>
                <a:cs typeface="华文楷体"/>
                <a:sym typeface="华文楷体"/>
              </a:defRPr>
            </a:lvl1pPr>
          </a:lstStyle>
          <a:p>
            <a:pPr/>
            <a:r>
              <a:t>本</a:t>
            </a:r>
          </a:p>
        </p:txBody>
      </p:sp>
      <p:sp>
        <p:nvSpPr>
          <p:cNvPr id="1673" name="TextBox 18"/>
          <p:cNvSpPr txBox="1"/>
          <p:nvPr/>
        </p:nvSpPr>
        <p:spPr>
          <a:xfrm>
            <a:off x="9234169" y="5530850"/>
            <a:ext cx="459741" cy="523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800">
                <a:solidFill>
                  <a:srgbClr val="FF0000"/>
                </a:solidFill>
                <a:latin typeface="华文楷体"/>
                <a:ea typeface="华文楷体"/>
                <a:cs typeface="华文楷体"/>
                <a:sym typeface="华文楷体"/>
              </a:defRPr>
            </a:lvl1pPr>
          </a:lstStyle>
          <a:p>
            <a:pPr/>
            <a:r>
              <a:t>块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10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7" dur="500"/>
                                        <p:tgtEl>
                                          <p:spTgt spid="16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ID="10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12" dur="500"/>
                                        <p:tgtEl>
                                          <p:spTgt spid="16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entr" nodeType="clickEffect" presetID="10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17" dur="500"/>
                                        <p:tgtEl>
                                          <p:spTgt spid="16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Class="entr" nodeType="clickEffect" presetID="10" grpId="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1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22" dur="500"/>
                                        <p:tgtEl>
                                          <p:spTgt spid="1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672" grpId="3"/>
      <p:bldP build="whole" bldLvl="1" animBg="1" rev="0" advAuto="0" spid="1670" grpId="1"/>
      <p:bldP build="whole" bldLvl="1" animBg="1" rev="0" advAuto="0" spid="1671" grpId="2"/>
      <p:bldP build="whole" bldLvl="1" animBg="1" rev="0" advAuto="0" spid="1673" grpId="4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5" name="Rectangle 2"/>
          <p:cNvSpPr txBox="1"/>
          <p:nvPr>
            <p:ph type="title"/>
          </p:nvPr>
        </p:nvSpPr>
        <p:spPr>
          <a:xfrm>
            <a:off x="1360487" y="447675"/>
            <a:ext cx="9144001" cy="2387600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 sz="4000">
                <a:latin typeface="微软雅黑"/>
                <a:ea typeface="微软雅黑"/>
                <a:cs typeface="微软雅黑"/>
                <a:sym typeface="微软雅黑"/>
              </a:defRPr>
            </a:lvl1pPr>
          </a:lstStyle>
          <a:p>
            <a:pPr/>
            <a:r>
              <a:t>第 11 课</a:t>
            </a:r>
          </a:p>
        </p:txBody>
      </p:sp>
      <p:sp>
        <p:nvSpPr>
          <p:cNvPr id="1676" name="Rectangle 3"/>
          <p:cNvSpPr txBox="1"/>
          <p:nvPr>
            <p:ph type="body" sz="quarter" idx="1"/>
          </p:nvPr>
        </p:nvSpPr>
        <p:spPr>
          <a:xfrm>
            <a:off x="1471612" y="3330575"/>
            <a:ext cx="9144001" cy="1655765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b="1" sz="5400">
                <a:latin typeface="楷体_GB2312"/>
                <a:ea typeface="楷体_GB2312"/>
                <a:cs typeface="楷体_GB2312"/>
                <a:sym typeface="楷体_GB2312"/>
              </a:defRPr>
            </a:lvl1pPr>
          </a:lstStyle>
          <a:p>
            <a:pPr/>
            <a:r>
              <a:t>现在几点</a:t>
            </a:r>
          </a:p>
        </p:txBody>
      </p:sp>
      <p:sp>
        <p:nvSpPr>
          <p:cNvPr id="1677" name="Text Box 4"/>
          <p:cNvSpPr txBox="1"/>
          <p:nvPr/>
        </p:nvSpPr>
        <p:spPr>
          <a:xfrm>
            <a:off x="861694" y="1030287"/>
            <a:ext cx="3355587" cy="5105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defRPr b="1" sz="2400">
                <a:solidFill>
                  <a:srgbClr val="D09E00"/>
                </a:solidFill>
                <a:latin typeface="微软雅黑"/>
                <a:ea typeface="微软雅黑"/>
                <a:cs typeface="微软雅黑"/>
                <a:sym typeface="微软雅黑"/>
              </a:defRPr>
            </a:lvl1pPr>
          </a:lstStyle>
          <a:p>
            <a:pPr/>
            <a:r>
              <a:t>《HSK标准教程》第1册</a:t>
            </a:r>
          </a:p>
        </p:txBody>
      </p:sp>
      <p:pic>
        <p:nvPicPr>
          <p:cNvPr id="1678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33375" y="708025"/>
            <a:ext cx="754063" cy="8128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0" name="文本框 142"/>
          <p:cNvSpPr txBox="1"/>
          <p:nvPr/>
        </p:nvSpPr>
        <p:spPr>
          <a:xfrm>
            <a:off x="3006407" y="1463675"/>
            <a:ext cx="1290052" cy="5232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xiànzài</a:t>
            </a:r>
          </a:p>
        </p:txBody>
      </p:sp>
      <p:sp>
        <p:nvSpPr>
          <p:cNvPr id="1681" name="文本框 148"/>
          <p:cNvSpPr txBox="1"/>
          <p:nvPr/>
        </p:nvSpPr>
        <p:spPr>
          <a:xfrm>
            <a:off x="3001645" y="2332039"/>
            <a:ext cx="637539" cy="5232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fēn</a:t>
            </a:r>
          </a:p>
        </p:txBody>
      </p:sp>
      <p:sp>
        <p:nvSpPr>
          <p:cNvPr id="1682" name="文本框 149"/>
          <p:cNvSpPr txBox="1"/>
          <p:nvPr/>
        </p:nvSpPr>
        <p:spPr>
          <a:xfrm>
            <a:off x="3001645" y="3175000"/>
            <a:ext cx="1201845" cy="5232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chīfàn</a:t>
            </a:r>
          </a:p>
        </p:txBody>
      </p:sp>
      <p:sp>
        <p:nvSpPr>
          <p:cNvPr id="1683" name="AutoShape 4"/>
          <p:cNvSpPr/>
          <p:nvPr/>
        </p:nvSpPr>
        <p:spPr>
          <a:xfrm flipH="1" flipV="1">
            <a:off x="100012" y="-15875"/>
            <a:ext cx="12701" cy="6872288"/>
          </a:xfrm>
          <a:prstGeom prst="line">
            <a:avLst/>
          </a:prstGeom>
          <a:ln w="228600">
            <a:solidFill>
              <a:srgbClr val="800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1686" name="组合 5"/>
          <p:cNvGrpSpPr/>
          <p:nvPr/>
        </p:nvGrpSpPr>
        <p:grpSpPr>
          <a:xfrm>
            <a:off x="1112836" y="1463674"/>
            <a:ext cx="1338266" cy="529763"/>
            <a:chOff x="0" y="0"/>
            <a:chExt cx="1338264" cy="529761"/>
          </a:xfrm>
        </p:grpSpPr>
        <p:sp>
          <p:nvSpPr>
            <p:cNvPr id="1684" name="圆角矩形 32"/>
            <p:cNvSpPr/>
            <p:nvPr/>
          </p:nvSpPr>
          <p:spPr>
            <a:xfrm>
              <a:off x="-1" y="-1"/>
              <a:ext cx="1338266" cy="529763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685" name="文本框 88"/>
            <p:cNvSpPr txBox="1"/>
            <p:nvPr/>
          </p:nvSpPr>
          <p:spPr>
            <a:xfrm>
              <a:off x="240167" y="20035"/>
              <a:ext cx="818679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6990" tIns="46990" rIns="46990" bIns="46990" numCol="1" anchor="t">
              <a:spAutoFit/>
            </a:bodyPr>
            <a:lstStyle>
              <a:lvl1pPr algn="ctr"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/>
              <a:r>
                <a:t>现在</a:t>
              </a:r>
            </a:p>
          </p:txBody>
        </p:sp>
      </p:grpSp>
      <p:grpSp>
        <p:nvGrpSpPr>
          <p:cNvPr id="1689" name="组合 6"/>
          <p:cNvGrpSpPr/>
          <p:nvPr/>
        </p:nvGrpSpPr>
        <p:grpSpPr>
          <a:xfrm>
            <a:off x="1112836" y="2308223"/>
            <a:ext cx="1338266" cy="536580"/>
            <a:chOff x="0" y="-1"/>
            <a:chExt cx="1338264" cy="536579"/>
          </a:xfrm>
        </p:grpSpPr>
        <p:sp>
          <p:nvSpPr>
            <p:cNvPr id="1687" name="圆角矩形 31"/>
            <p:cNvSpPr/>
            <p:nvPr/>
          </p:nvSpPr>
          <p:spPr>
            <a:xfrm>
              <a:off x="-1" y="7788"/>
              <a:ext cx="1338266" cy="528790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688" name="文本框 107"/>
            <p:cNvSpPr txBox="1"/>
            <p:nvPr/>
          </p:nvSpPr>
          <p:spPr>
            <a:xfrm>
              <a:off x="241753" y="-2"/>
              <a:ext cx="817093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6990" tIns="46990" rIns="46990" bIns="46990" numCol="1" anchor="t">
              <a:spAutoFit/>
            </a:bodyPr>
            <a:lstStyle>
              <a:lvl1pPr algn="ctr"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/>
              <a:r>
                <a:t>分</a:t>
              </a:r>
            </a:p>
          </p:txBody>
        </p:sp>
      </p:grpSp>
      <p:grpSp>
        <p:nvGrpSpPr>
          <p:cNvPr id="1692" name="组合 7"/>
          <p:cNvGrpSpPr/>
          <p:nvPr/>
        </p:nvGrpSpPr>
        <p:grpSpPr>
          <a:xfrm>
            <a:off x="1114424" y="3170238"/>
            <a:ext cx="1338266" cy="530227"/>
            <a:chOff x="0" y="0"/>
            <a:chExt cx="1338264" cy="530226"/>
          </a:xfrm>
        </p:grpSpPr>
        <p:sp>
          <p:nvSpPr>
            <p:cNvPr id="1690" name="圆角矩形 30"/>
            <p:cNvSpPr/>
            <p:nvPr/>
          </p:nvSpPr>
          <p:spPr>
            <a:xfrm>
              <a:off x="-1" y="0"/>
              <a:ext cx="1338266" cy="53022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691" name="文本框 110"/>
            <p:cNvSpPr txBox="1"/>
            <p:nvPr/>
          </p:nvSpPr>
          <p:spPr>
            <a:xfrm>
              <a:off x="243525" y="41545"/>
              <a:ext cx="817881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6990" tIns="46990" rIns="46990" bIns="46990" numCol="1" anchor="ctr">
              <a:spAutoFit/>
            </a:bodyPr>
            <a:lstStyle>
              <a:lvl1pPr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/>
              <a:r>
                <a:t>吃饭</a:t>
              </a:r>
            </a:p>
          </p:txBody>
        </p:sp>
      </p:grpSp>
      <p:grpSp>
        <p:nvGrpSpPr>
          <p:cNvPr id="1695" name="组合 8"/>
          <p:cNvGrpSpPr/>
          <p:nvPr/>
        </p:nvGrpSpPr>
        <p:grpSpPr>
          <a:xfrm>
            <a:off x="307975" y="6350"/>
            <a:ext cx="3833814" cy="726439"/>
            <a:chOff x="0" y="0"/>
            <a:chExt cx="3833812" cy="726438"/>
          </a:xfrm>
        </p:grpSpPr>
        <p:sp>
          <p:nvSpPr>
            <p:cNvPr id="1693" name="Text Box 4"/>
            <p:cNvSpPr txBox="1"/>
            <p:nvPr/>
          </p:nvSpPr>
          <p:spPr>
            <a:xfrm>
              <a:off x="66356" y="0"/>
              <a:ext cx="3499876" cy="7264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8" tIns="45718" rIns="45718" bIns="45718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生词</a:t>
              </a:r>
              <a:r>
                <a:rPr i="1"/>
                <a:t>New Words</a:t>
              </a:r>
            </a:p>
          </p:txBody>
        </p:sp>
        <p:sp>
          <p:nvSpPr>
            <p:cNvPr id="1694" name="直接连接符 32"/>
            <p:cNvSpPr/>
            <p:nvPr/>
          </p:nvSpPr>
          <p:spPr>
            <a:xfrm>
              <a:off x="0" y="646113"/>
              <a:ext cx="3833814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1696" name="文本框 142"/>
          <p:cNvSpPr txBox="1"/>
          <p:nvPr/>
        </p:nvSpPr>
        <p:spPr>
          <a:xfrm>
            <a:off x="8218168" y="1484312"/>
            <a:ext cx="1481775" cy="5232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diǎn</a:t>
            </a:r>
          </a:p>
        </p:txBody>
      </p:sp>
      <p:sp>
        <p:nvSpPr>
          <p:cNvPr id="1697" name="文本框 148"/>
          <p:cNvSpPr txBox="1"/>
          <p:nvPr/>
        </p:nvSpPr>
        <p:spPr>
          <a:xfrm>
            <a:off x="8218168" y="2352675"/>
            <a:ext cx="1644610" cy="5232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zhōnɡwǔ</a:t>
            </a:r>
          </a:p>
        </p:txBody>
      </p:sp>
      <p:sp>
        <p:nvSpPr>
          <p:cNvPr id="1698" name="文本框 149"/>
          <p:cNvSpPr txBox="1"/>
          <p:nvPr/>
        </p:nvSpPr>
        <p:spPr>
          <a:xfrm>
            <a:off x="8218168" y="3195639"/>
            <a:ext cx="1269563" cy="5232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shíhou</a:t>
            </a:r>
          </a:p>
        </p:txBody>
      </p:sp>
      <p:grpSp>
        <p:nvGrpSpPr>
          <p:cNvPr id="1701" name="组合 38"/>
          <p:cNvGrpSpPr/>
          <p:nvPr/>
        </p:nvGrpSpPr>
        <p:grpSpPr>
          <a:xfrm>
            <a:off x="6162674" y="1484312"/>
            <a:ext cx="1338266" cy="529764"/>
            <a:chOff x="0" y="0"/>
            <a:chExt cx="1338264" cy="529763"/>
          </a:xfrm>
        </p:grpSpPr>
        <p:sp>
          <p:nvSpPr>
            <p:cNvPr id="1699" name="圆角矩形 32"/>
            <p:cNvSpPr/>
            <p:nvPr/>
          </p:nvSpPr>
          <p:spPr>
            <a:xfrm>
              <a:off x="-1" y="-1"/>
              <a:ext cx="1338266" cy="529765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700" name="文本框 88"/>
            <p:cNvSpPr txBox="1"/>
            <p:nvPr/>
          </p:nvSpPr>
          <p:spPr>
            <a:xfrm>
              <a:off x="271699" y="20035"/>
              <a:ext cx="818680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6990" tIns="46990" rIns="46990" bIns="46990" numCol="1" anchor="t">
              <a:spAutoFit/>
            </a:bodyPr>
            <a:lstStyle>
              <a:lvl1pPr algn="ctr"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/>
              <a:r>
                <a:t>点</a:t>
              </a:r>
            </a:p>
          </p:txBody>
        </p:sp>
      </p:grpSp>
      <p:grpSp>
        <p:nvGrpSpPr>
          <p:cNvPr id="1704" name="组合 41"/>
          <p:cNvGrpSpPr/>
          <p:nvPr/>
        </p:nvGrpSpPr>
        <p:grpSpPr>
          <a:xfrm>
            <a:off x="6162674" y="2328862"/>
            <a:ext cx="1338266" cy="536579"/>
            <a:chOff x="0" y="-1"/>
            <a:chExt cx="1338264" cy="536578"/>
          </a:xfrm>
        </p:grpSpPr>
        <p:sp>
          <p:nvSpPr>
            <p:cNvPr id="1702" name="圆角矩形 31"/>
            <p:cNvSpPr/>
            <p:nvPr/>
          </p:nvSpPr>
          <p:spPr>
            <a:xfrm>
              <a:off x="-1" y="7788"/>
              <a:ext cx="1338266" cy="528790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703" name="文本框 107"/>
            <p:cNvSpPr txBox="1"/>
            <p:nvPr/>
          </p:nvSpPr>
          <p:spPr>
            <a:xfrm>
              <a:off x="234769" y="-1"/>
              <a:ext cx="817881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6990" tIns="46990" rIns="46990" bIns="46990" numCol="1" anchor="t">
              <a:spAutoFit/>
            </a:bodyPr>
            <a:lstStyle>
              <a:lvl1pPr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/>
              <a:r>
                <a:t>中午</a:t>
              </a:r>
            </a:p>
          </p:txBody>
        </p:sp>
      </p:grpSp>
      <p:grpSp>
        <p:nvGrpSpPr>
          <p:cNvPr id="1707" name="组合 44"/>
          <p:cNvGrpSpPr/>
          <p:nvPr/>
        </p:nvGrpSpPr>
        <p:grpSpPr>
          <a:xfrm>
            <a:off x="6164262" y="3190874"/>
            <a:ext cx="1338265" cy="526159"/>
            <a:chOff x="0" y="0"/>
            <a:chExt cx="1338264" cy="526157"/>
          </a:xfrm>
        </p:grpSpPr>
        <p:sp>
          <p:nvSpPr>
            <p:cNvPr id="1705" name="圆角矩形 30"/>
            <p:cNvSpPr/>
            <p:nvPr/>
          </p:nvSpPr>
          <p:spPr>
            <a:xfrm>
              <a:off x="-1" y="-1"/>
              <a:ext cx="1338266" cy="526159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706" name="文本框 110"/>
            <p:cNvSpPr txBox="1"/>
            <p:nvPr/>
          </p:nvSpPr>
          <p:spPr>
            <a:xfrm>
              <a:off x="240086" y="3421"/>
              <a:ext cx="817881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6990" tIns="46990" rIns="46990" bIns="46990" numCol="1" anchor="t">
              <a:spAutoFit/>
            </a:bodyPr>
            <a:lstStyle>
              <a:lvl1pPr algn="ctr"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/>
              <a:r>
                <a:t>时候</a:t>
              </a:r>
            </a:p>
          </p:txBody>
        </p:sp>
      </p:grpSp>
      <p:sp>
        <p:nvSpPr>
          <p:cNvPr id="1708" name="文本框 149"/>
          <p:cNvSpPr txBox="1"/>
          <p:nvPr/>
        </p:nvSpPr>
        <p:spPr>
          <a:xfrm>
            <a:off x="2995295" y="4068763"/>
            <a:ext cx="637365" cy="5232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huí</a:t>
            </a:r>
          </a:p>
        </p:txBody>
      </p:sp>
      <p:grpSp>
        <p:nvGrpSpPr>
          <p:cNvPr id="1711" name="组合 7"/>
          <p:cNvGrpSpPr/>
          <p:nvPr/>
        </p:nvGrpSpPr>
        <p:grpSpPr>
          <a:xfrm>
            <a:off x="1109661" y="4063999"/>
            <a:ext cx="1338266" cy="526156"/>
            <a:chOff x="0" y="0"/>
            <a:chExt cx="1338264" cy="526154"/>
          </a:xfrm>
        </p:grpSpPr>
        <p:sp>
          <p:nvSpPr>
            <p:cNvPr id="1709" name="圆角矩形 30"/>
            <p:cNvSpPr/>
            <p:nvPr/>
          </p:nvSpPr>
          <p:spPr>
            <a:xfrm>
              <a:off x="-1" y="-1"/>
              <a:ext cx="1338266" cy="526156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710" name="文本框 110"/>
            <p:cNvSpPr txBox="1"/>
            <p:nvPr/>
          </p:nvSpPr>
          <p:spPr>
            <a:xfrm>
              <a:off x="463644" y="3422"/>
              <a:ext cx="462281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6990" tIns="46990" rIns="46990" bIns="46990" numCol="1" anchor="t">
              <a:spAutoFit/>
            </a:bodyPr>
            <a:lstStyle>
              <a:lvl1pPr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/>
              <a:r>
                <a:t>回</a:t>
              </a:r>
            </a:p>
          </p:txBody>
        </p:sp>
      </p:grpSp>
      <p:sp>
        <p:nvSpPr>
          <p:cNvPr id="1712" name="文本框 149"/>
          <p:cNvSpPr txBox="1"/>
          <p:nvPr/>
        </p:nvSpPr>
        <p:spPr>
          <a:xfrm>
            <a:off x="8213407" y="4089401"/>
            <a:ext cx="1329118" cy="5232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wǒmen</a:t>
            </a:r>
          </a:p>
        </p:txBody>
      </p:sp>
      <p:grpSp>
        <p:nvGrpSpPr>
          <p:cNvPr id="1715" name="组合 44"/>
          <p:cNvGrpSpPr/>
          <p:nvPr/>
        </p:nvGrpSpPr>
        <p:grpSpPr>
          <a:xfrm>
            <a:off x="6159499" y="4084637"/>
            <a:ext cx="1338266" cy="527057"/>
            <a:chOff x="0" y="0"/>
            <a:chExt cx="1338264" cy="527056"/>
          </a:xfrm>
        </p:grpSpPr>
        <p:sp>
          <p:nvSpPr>
            <p:cNvPr id="1713" name="圆角矩形 30"/>
            <p:cNvSpPr/>
            <p:nvPr/>
          </p:nvSpPr>
          <p:spPr>
            <a:xfrm>
              <a:off x="-1" y="-1"/>
              <a:ext cx="1338266" cy="52705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714" name="文本框 110"/>
            <p:cNvSpPr txBox="1"/>
            <p:nvPr/>
          </p:nvSpPr>
          <p:spPr>
            <a:xfrm>
              <a:off x="249578" y="19145"/>
              <a:ext cx="817881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6990" tIns="46990" rIns="46990" bIns="46990" numCol="1" anchor="t">
              <a:spAutoFit/>
            </a:bodyPr>
            <a:lstStyle>
              <a:lvl1pPr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/>
              <a:r>
                <a:t>我们</a:t>
              </a:r>
            </a:p>
          </p:txBody>
        </p:sp>
      </p:grpSp>
      <p:grpSp>
        <p:nvGrpSpPr>
          <p:cNvPr id="1718" name="组合 7"/>
          <p:cNvGrpSpPr/>
          <p:nvPr/>
        </p:nvGrpSpPr>
        <p:grpSpPr>
          <a:xfrm>
            <a:off x="1125536" y="4946650"/>
            <a:ext cx="1338266" cy="530225"/>
            <a:chOff x="0" y="0"/>
            <a:chExt cx="1338264" cy="530225"/>
          </a:xfrm>
        </p:grpSpPr>
        <p:sp>
          <p:nvSpPr>
            <p:cNvPr id="1716" name="圆角矩形 30"/>
            <p:cNvSpPr/>
            <p:nvPr/>
          </p:nvSpPr>
          <p:spPr>
            <a:xfrm>
              <a:off x="-1" y="0"/>
              <a:ext cx="1338266" cy="530225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717" name="文本框 110"/>
            <p:cNvSpPr txBox="1"/>
            <p:nvPr/>
          </p:nvSpPr>
          <p:spPr>
            <a:xfrm>
              <a:off x="246364" y="3442"/>
              <a:ext cx="817881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6990" tIns="46990" rIns="46990" bIns="46990" numCol="1" anchor="t">
              <a:spAutoFit/>
            </a:bodyPr>
            <a:lstStyle>
              <a:lvl1pPr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/>
              <a:r>
                <a:t>电影</a:t>
              </a:r>
            </a:p>
          </p:txBody>
        </p:sp>
      </p:grpSp>
      <p:sp>
        <p:nvSpPr>
          <p:cNvPr id="1719" name="文本框 149"/>
          <p:cNvSpPr txBox="1"/>
          <p:nvPr/>
        </p:nvSpPr>
        <p:spPr>
          <a:xfrm>
            <a:off x="8265793" y="4956176"/>
            <a:ext cx="716369" cy="5232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zhù</a:t>
            </a:r>
          </a:p>
        </p:txBody>
      </p:sp>
      <p:grpSp>
        <p:nvGrpSpPr>
          <p:cNvPr id="1722" name="组合 7"/>
          <p:cNvGrpSpPr/>
          <p:nvPr/>
        </p:nvGrpSpPr>
        <p:grpSpPr>
          <a:xfrm>
            <a:off x="6157912" y="4951412"/>
            <a:ext cx="1344615" cy="530227"/>
            <a:chOff x="0" y="0"/>
            <a:chExt cx="1344614" cy="530226"/>
          </a:xfrm>
        </p:grpSpPr>
        <p:sp>
          <p:nvSpPr>
            <p:cNvPr id="1720" name="圆角矩形 30"/>
            <p:cNvSpPr/>
            <p:nvPr/>
          </p:nvSpPr>
          <p:spPr>
            <a:xfrm>
              <a:off x="-1" y="0"/>
              <a:ext cx="1344616" cy="53022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721" name="文本框 110"/>
            <p:cNvSpPr txBox="1"/>
            <p:nvPr/>
          </p:nvSpPr>
          <p:spPr>
            <a:xfrm>
              <a:off x="428796" y="3441"/>
              <a:ext cx="462281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6990" tIns="46990" rIns="46990" bIns="46990" numCol="1" anchor="t">
              <a:spAutoFit/>
            </a:bodyPr>
            <a:lstStyle>
              <a:lvl1pPr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/>
              <a:r>
                <a:t>住</a:t>
              </a:r>
            </a:p>
          </p:txBody>
        </p:sp>
      </p:grpSp>
      <p:sp>
        <p:nvSpPr>
          <p:cNvPr id="1723" name="文本框 149"/>
          <p:cNvSpPr txBox="1"/>
          <p:nvPr/>
        </p:nvSpPr>
        <p:spPr>
          <a:xfrm>
            <a:off x="2998470" y="5778501"/>
            <a:ext cx="835133" cy="5232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qián</a:t>
            </a:r>
          </a:p>
        </p:txBody>
      </p:sp>
      <p:grpSp>
        <p:nvGrpSpPr>
          <p:cNvPr id="1726" name="组合 7"/>
          <p:cNvGrpSpPr/>
          <p:nvPr/>
        </p:nvGrpSpPr>
        <p:grpSpPr>
          <a:xfrm>
            <a:off x="1112836" y="5773737"/>
            <a:ext cx="1338266" cy="530227"/>
            <a:chOff x="0" y="0"/>
            <a:chExt cx="1338264" cy="530226"/>
          </a:xfrm>
        </p:grpSpPr>
        <p:sp>
          <p:nvSpPr>
            <p:cNvPr id="1724" name="圆角矩形 30"/>
            <p:cNvSpPr/>
            <p:nvPr/>
          </p:nvSpPr>
          <p:spPr>
            <a:xfrm>
              <a:off x="-1" y="0"/>
              <a:ext cx="1338266" cy="53022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725" name="文本框 110"/>
            <p:cNvSpPr txBox="1"/>
            <p:nvPr/>
          </p:nvSpPr>
          <p:spPr>
            <a:xfrm>
              <a:off x="419014" y="3442"/>
              <a:ext cx="462281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6990" tIns="46990" rIns="46990" bIns="46990" numCol="1" anchor="t">
              <a:spAutoFit/>
            </a:bodyPr>
            <a:lstStyle>
              <a:lvl1pPr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/>
              <a:r>
                <a:t>前</a:t>
              </a:r>
            </a:p>
          </p:txBody>
        </p:sp>
      </p:grpSp>
      <p:sp>
        <p:nvSpPr>
          <p:cNvPr id="1727" name="文本框 149"/>
          <p:cNvSpPr txBox="1"/>
          <p:nvPr/>
        </p:nvSpPr>
        <p:spPr>
          <a:xfrm>
            <a:off x="2995295" y="4937126"/>
            <a:ext cx="1566127" cy="5232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diànyǐnɡ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16" presetID="2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16" presetID="2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Class="entr" nodeType="clickEffect" presetSubtype="16" presetID="23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Class="entr" nodeType="clickEffect" presetSubtype="16" presetID="23" grpId="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1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6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Class="entr" nodeType="clickEffect" presetSubtype="16" presetID="23" grpId="5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fill="hold"/>
                                        <p:tgtEl>
                                          <p:spTgt spid="1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Class="entr" nodeType="clickEffect" presetSubtype="16" presetID="23" grpId="6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1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6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Class="entr" nodeType="clickEffect" presetSubtype="16" presetID="23" grpId="7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fill="hold"/>
                                        <p:tgtEl>
                                          <p:spTgt spid="1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Class="entr" nodeType="clickEffect" presetSubtype="16" presetID="23" grpId="8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8" fill="hold"/>
                                        <p:tgtEl>
                                          <p:spTgt spid="1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Class="entr" nodeType="clickEffect" presetSubtype="16" presetID="23" grpId="9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4" fill="hold"/>
                                        <p:tgtEl>
                                          <p:spTgt spid="1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Class="entr" nodeType="clickEffect" presetSubtype="16" presetID="23" grpId="10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0" fill="hold"/>
                                        <p:tgtEl>
                                          <p:spTgt spid="1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6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Class="entr" nodeType="clickEffect" presetSubtype="16" presetID="23" grpId="1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6" fill="hold"/>
                                        <p:tgtEl>
                                          <p:spTgt spid="1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7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Class="entr" nodeType="clickEffect" presetSubtype="16" presetID="23" grpId="1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2" fill="hold"/>
                                        <p:tgtEl>
                                          <p:spTgt spid="1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Class="entr" nodeType="clickEffect" presetSubtype="16" presetID="23" grpId="1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8" fill="hold"/>
                                        <p:tgtEl>
                                          <p:spTgt spid="1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Class="entr" nodeType="clickEffect" presetSubtype="16" presetID="23" grpId="1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4" fill="hold"/>
                                        <p:tgtEl>
                                          <p:spTgt spid="1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7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Class="entr" nodeType="clickEffect" presetSubtype="16" presetID="23" grpId="15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0" fill="hold"/>
                                        <p:tgtEl>
                                          <p:spTgt spid="1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7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7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Class="entr" nodeType="clickEffect" presetSubtype="16" presetID="23" grpId="16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96" fill="hold"/>
                                        <p:tgtEl>
                                          <p:spTgt spid="1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7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7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Class="entr" nodeType="clickEffect" presetSubtype="16" presetID="23" grpId="17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2" fill="hold"/>
                                        <p:tgtEl>
                                          <p:spTgt spid="1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7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7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Class="entr" nodeType="clickEffect" presetSubtype="16" presetID="23" grpId="18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8" fill="hold"/>
                                        <p:tgtEl>
                                          <p:spTgt spid="1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7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7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Class="entr" nodeType="clickEffect" presetSubtype="16" presetID="23" grpId="19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4" fill="hold"/>
                                        <p:tgtEl>
                                          <p:spTgt spid="1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7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Class="entr" nodeType="clickEffect" presetSubtype="16" presetID="23" grpId="20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0" fill="hold"/>
                                        <p:tgtEl>
                                          <p:spTgt spid="1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7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7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Class="entr" nodeType="clickEffect" presetSubtype="16" presetID="23" grpId="2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6" fill="hold"/>
                                        <p:tgtEl>
                                          <p:spTgt spid="1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7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7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Class="entr" nodeType="clickEffect" presetSubtype="16" presetID="23" grpId="2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32" fill="hold"/>
                                        <p:tgtEl>
                                          <p:spTgt spid="1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7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7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Class="exit" nodeType="clickEffect" presetSubtype="32" presetID="23" grpId="2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16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6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500"/>
                            </p:stCondLst>
                            <p:childTnLst>
                              <p:par>
                                <p:cTn id="142" presetClass="exit" nodeType="afterEffect" presetSubtype="32" presetID="23" grpId="2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16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16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5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1000"/>
                            </p:stCondLst>
                            <p:childTnLst>
                              <p:par>
                                <p:cTn id="147" presetClass="exit" nodeType="afterEffect" presetSubtype="32" presetID="23" grpId="25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6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16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0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1500"/>
                            </p:stCondLst>
                            <p:childTnLst>
                              <p:par>
                                <p:cTn id="152" presetClass="exit" nodeType="afterEffect" presetSubtype="32" presetID="23" grpId="26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16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16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2000"/>
                            </p:stCondLst>
                            <p:childTnLst>
                              <p:par>
                                <p:cTn id="157" presetClass="exit" nodeType="afterEffect" presetSubtype="32" presetID="23" grpId="27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16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16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0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2500"/>
                            </p:stCondLst>
                            <p:childTnLst>
                              <p:par>
                                <p:cTn id="162" presetClass="exit" nodeType="afterEffect" presetSubtype="32" presetID="23" grpId="28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16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16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3000"/>
                            </p:stCondLst>
                            <p:childTnLst>
                              <p:par>
                                <p:cTn id="167" presetClass="exit" nodeType="afterEffect" presetSubtype="32" presetID="23" grpId="29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17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17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3500"/>
                            </p:stCondLst>
                            <p:childTnLst>
                              <p:par>
                                <p:cTn id="172" presetClass="exit" nodeType="afterEffect" presetSubtype="32" presetID="23" grpId="30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17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17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5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7" presetClass="exit" nodeType="afterEffect" presetSubtype="32" presetID="23" grpId="3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17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17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0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4500"/>
                            </p:stCondLst>
                            <p:childTnLst>
                              <p:par>
                                <p:cTn id="182" presetClass="exit" nodeType="afterEffect" presetSubtype="32" presetID="23" grpId="3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17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17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5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5000"/>
                            </p:stCondLst>
                            <p:childTnLst>
                              <p:par>
                                <p:cTn id="187" presetClass="exit" nodeType="afterEffect" presetSubtype="32" presetID="23" grpId="3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17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17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0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707" grpId="11"/>
      <p:bldP build="whole" bldLvl="1" animBg="1" rev="0" advAuto="0" spid="1698" grpId="12"/>
      <p:bldP build="whole" bldLvl="1" animBg="1" rev="0" advAuto="0" spid="1681" grpId="24"/>
      <p:bldP build="whole" bldLvl="1" animBg="1" rev="0" advAuto="0" spid="1711" grpId="13"/>
      <p:bldP build="whole" bldLvl="1" animBg="1" rev="0" advAuto="0" spid="1708" grpId="29"/>
      <p:bldP build="whole" bldLvl="1" animBg="1" rev="0" advAuto="0" spid="1719" grpId="20"/>
      <p:bldP build="whole" bldLvl="1" animBg="1" rev="0" advAuto="0" spid="1712" grpId="16"/>
      <p:bldP build="whole" bldLvl="1" animBg="1" rev="0" advAuto="0" spid="1682" grpId="10"/>
      <p:bldP build="whole" bldLvl="1" animBg="1" rev="0" advAuto="0" spid="1689" grpId="5"/>
      <p:bldP build="whole" bldLvl="1" animBg="1" rev="0" advAuto="0" spid="1704" grpId="7"/>
      <p:bldP build="whole" bldLvl="1" animBg="1" rev="0" advAuto="0" spid="1696" grpId="4"/>
      <p:bldP build="whole" bldLvl="1" animBg="1" rev="0" advAuto="0" spid="1698" grpId="28"/>
      <p:bldP build="whole" bldLvl="1" animBg="1" rev="0" advAuto="0" spid="1719" grpId="31"/>
      <p:bldP build="whole" bldLvl="1" animBg="1" rev="0" advAuto="0" spid="1701" grpId="3"/>
      <p:bldP build="whole" bldLvl="1" animBg="1" rev="0" advAuto="0" spid="1712" grpId="30"/>
      <p:bldP build="whole" bldLvl="1" animBg="1" rev="0" advAuto="0" spid="1680" grpId="2"/>
      <p:bldP build="whole" bldLvl="1" animBg="1" rev="0" advAuto="0" spid="1682" grpId="25"/>
      <p:bldP build="whole" bldLvl="1" animBg="1" rev="0" advAuto="0" spid="1726" grpId="21"/>
      <p:bldP build="whole" bldLvl="1" animBg="1" rev="0" advAuto="0" spid="1727" grpId="18"/>
      <p:bldP build="whole" bldLvl="1" animBg="1" rev="0" advAuto="0" spid="1696" grpId="26"/>
      <p:bldP build="whole" bldLvl="1" animBg="1" rev="0" advAuto="0" spid="1680" grpId="23"/>
      <p:bldP build="whole" bldLvl="1" animBg="1" rev="0" advAuto="0" spid="1692" grpId="9"/>
      <p:bldP build="whole" bldLvl="1" animBg="1" rev="0" advAuto="0" spid="1697" grpId="8"/>
      <p:bldP build="whole" bldLvl="1" animBg="1" rev="0" advAuto="0" spid="1727" grpId="33"/>
      <p:bldP build="whole" bldLvl="1" animBg="1" rev="0" advAuto="0" spid="1681" grpId="6"/>
      <p:bldP build="whole" bldLvl="1" animBg="1" rev="0" advAuto="0" spid="1723" grpId="22"/>
      <p:bldP build="whole" bldLvl="1" animBg="1" rev="0" advAuto="0" spid="1718" grpId="17"/>
      <p:bldP build="whole" bldLvl="1" animBg="1" rev="0" advAuto="0" spid="1722" grpId="19"/>
      <p:bldP build="whole" bldLvl="1" animBg="1" rev="0" advAuto="0" spid="1715" grpId="15"/>
      <p:bldP build="whole" bldLvl="1" animBg="1" rev="0" advAuto="0" spid="1686" grpId="1"/>
      <p:bldP build="whole" bldLvl="1" animBg="1" rev="0" advAuto="0" spid="1708" grpId="14"/>
      <p:bldP build="whole" bldLvl="1" animBg="1" rev="0" advAuto="0" spid="1723" grpId="32"/>
      <p:bldP build="whole" bldLvl="1" animBg="1" rev="0" advAuto="0" spid="1697" grpId="27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9" name="AutoShape 4"/>
          <p:cNvSpPr/>
          <p:nvPr/>
        </p:nvSpPr>
        <p:spPr>
          <a:xfrm flipH="1" flipV="1">
            <a:off x="100012" y="-15875"/>
            <a:ext cx="12701" cy="6872288"/>
          </a:xfrm>
          <a:prstGeom prst="line">
            <a:avLst/>
          </a:prstGeom>
          <a:ln w="228600">
            <a:solidFill>
              <a:srgbClr val="800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730" name="直接连接符 43"/>
          <p:cNvSpPr/>
          <p:nvPr/>
        </p:nvSpPr>
        <p:spPr>
          <a:xfrm>
            <a:off x="307973" y="652462"/>
            <a:ext cx="2724154" cy="1589"/>
          </a:xfrm>
          <a:prstGeom prst="line">
            <a:avLst/>
          </a:prstGeom>
          <a:ln w="69850">
            <a:solidFill>
              <a:srgbClr val="BF9000"/>
            </a:solidFill>
            <a:miter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731" name="TextBox 33"/>
          <p:cNvSpPr txBox="1"/>
          <p:nvPr/>
        </p:nvSpPr>
        <p:spPr>
          <a:xfrm>
            <a:off x="575944" y="914400"/>
            <a:ext cx="9543100" cy="5994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b="1" sz="2800"/>
            </a:pPr>
            <a:r>
              <a:t>1.时间的表达 </a:t>
            </a:r>
            <a:r>
              <a:rPr b="0" sz="1800"/>
              <a:t>Expression of Time</a:t>
            </a:r>
          </a:p>
        </p:txBody>
      </p:sp>
      <p:sp>
        <p:nvSpPr>
          <p:cNvPr id="1732" name="TextBox 34"/>
          <p:cNvSpPr txBox="1"/>
          <p:nvPr/>
        </p:nvSpPr>
        <p:spPr>
          <a:xfrm>
            <a:off x="1087786" y="1623800"/>
            <a:ext cx="1403168" cy="396239"/>
          </a:xfrm>
          <a:prstGeom prst="rect">
            <a:avLst/>
          </a:prstGeom>
          <a:solidFill>
            <a:srgbClr val="C198E0"/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b="1"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/>
            <a:r>
              <a:t>……点</a:t>
            </a:r>
          </a:p>
        </p:txBody>
      </p:sp>
      <p:sp>
        <p:nvSpPr>
          <p:cNvPr id="1733" name="Text Box 4"/>
          <p:cNvSpPr txBox="1"/>
          <p:nvPr/>
        </p:nvSpPr>
        <p:spPr>
          <a:xfrm>
            <a:off x="374332" y="6349"/>
            <a:ext cx="5159012" cy="7264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>
              <a:defRPr b="1" sz="3600">
                <a:solidFill>
                  <a:srgbClr val="D09E00"/>
                </a:solidFill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语言点</a:t>
            </a:r>
            <a:r>
              <a:rPr i="1"/>
              <a:t>Language Points</a:t>
            </a:r>
          </a:p>
        </p:txBody>
      </p:sp>
      <p:sp>
        <p:nvSpPr>
          <p:cNvPr id="1734" name="TextBox 7"/>
          <p:cNvSpPr txBox="1"/>
          <p:nvPr/>
        </p:nvSpPr>
        <p:spPr>
          <a:xfrm>
            <a:off x="1087786" y="4299513"/>
            <a:ext cx="2427926" cy="396239"/>
          </a:xfrm>
          <a:prstGeom prst="rect">
            <a:avLst/>
          </a:prstGeom>
          <a:solidFill>
            <a:srgbClr val="C198E0"/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b="1"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/>
            <a:r>
              <a:t>……点……分</a:t>
            </a:r>
          </a:p>
        </p:txBody>
      </p:sp>
      <p:sp>
        <p:nvSpPr>
          <p:cNvPr id="1735" name="TextBox 8"/>
          <p:cNvSpPr txBox="1"/>
          <p:nvPr/>
        </p:nvSpPr>
        <p:spPr>
          <a:xfrm>
            <a:off x="7357353" y="1650070"/>
            <a:ext cx="3426347" cy="396239"/>
          </a:xfrm>
          <a:prstGeom prst="rect">
            <a:avLst/>
          </a:prstGeom>
          <a:solidFill>
            <a:srgbClr val="C198E0"/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b="1"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/>
            <a:r>
              <a:t>上午……点（……分）</a:t>
            </a:r>
          </a:p>
        </p:txBody>
      </p:sp>
      <p:sp>
        <p:nvSpPr>
          <p:cNvPr id="1736" name="TextBox 9"/>
          <p:cNvSpPr txBox="1"/>
          <p:nvPr/>
        </p:nvSpPr>
        <p:spPr>
          <a:xfrm>
            <a:off x="7357354" y="2264136"/>
            <a:ext cx="3426344" cy="396239"/>
          </a:xfrm>
          <a:prstGeom prst="rect">
            <a:avLst/>
          </a:prstGeom>
          <a:solidFill>
            <a:srgbClr val="C198E0"/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b="1"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/>
            <a:r>
              <a:t>下午……点（……分）</a:t>
            </a:r>
          </a:p>
        </p:txBody>
      </p:sp>
      <p:sp>
        <p:nvSpPr>
          <p:cNvPr id="1737" name="TextBox 16"/>
          <p:cNvSpPr txBox="1"/>
          <p:nvPr/>
        </p:nvSpPr>
        <p:spPr>
          <a:xfrm>
            <a:off x="1122044" y="2436814"/>
            <a:ext cx="4626612" cy="12237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24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9:00          九点</a:t>
            </a:r>
          </a:p>
          <a:p>
            <a:pPr>
              <a:defRPr sz="24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11:00        十一点</a:t>
            </a:r>
          </a:p>
          <a:p>
            <a:pPr>
              <a:defRPr sz="24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2:00          两点（</a:t>
            </a:r>
            <a:r>
              <a:rPr>
                <a:latin typeface="GB Pinyinok-D"/>
                <a:ea typeface="GB Pinyinok-D"/>
                <a:cs typeface="GB Pinyinok-D"/>
                <a:sym typeface="GB Pinyinok-D"/>
              </a:rPr>
              <a:t>liǎngdiǎn</a:t>
            </a:r>
            <a:r>
              <a:t>）         </a:t>
            </a:r>
          </a:p>
        </p:txBody>
      </p:sp>
      <p:sp>
        <p:nvSpPr>
          <p:cNvPr id="1738" name="直接箭头连接符 22"/>
          <p:cNvSpPr/>
          <p:nvPr/>
        </p:nvSpPr>
        <p:spPr>
          <a:xfrm>
            <a:off x="1924050" y="2695575"/>
            <a:ext cx="409575" cy="0"/>
          </a:xfrm>
          <a:prstGeom prst="line">
            <a:avLst/>
          </a:prstGeom>
          <a:ln w="25400">
            <a:solidFill>
              <a:srgbClr val="000000"/>
            </a:solidFill>
            <a:miter/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739" name="TextBox 24"/>
          <p:cNvSpPr txBox="1"/>
          <p:nvPr/>
        </p:nvSpPr>
        <p:spPr>
          <a:xfrm>
            <a:off x="1122044" y="5045075"/>
            <a:ext cx="5102862" cy="12237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24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5:30          五点三十分</a:t>
            </a:r>
          </a:p>
          <a:p>
            <a:pPr>
              <a:defRPr sz="24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11:10        十一点十分</a:t>
            </a:r>
          </a:p>
          <a:p>
            <a:pPr>
              <a:defRPr sz="24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2:05          两点零（</a:t>
            </a:r>
            <a:r>
              <a:rPr>
                <a:latin typeface="GB Pinyinok-D"/>
                <a:ea typeface="GB Pinyinok-D"/>
                <a:cs typeface="GB Pinyinok-D"/>
                <a:sym typeface="GB Pinyinok-D"/>
              </a:rPr>
              <a:t>líng</a:t>
            </a:r>
            <a:r>
              <a:t>，zero）五分         </a:t>
            </a:r>
          </a:p>
        </p:txBody>
      </p:sp>
      <p:sp>
        <p:nvSpPr>
          <p:cNvPr id="1740" name="TextBox 25"/>
          <p:cNvSpPr txBox="1"/>
          <p:nvPr/>
        </p:nvSpPr>
        <p:spPr>
          <a:xfrm>
            <a:off x="7345043" y="3311526"/>
            <a:ext cx="5102862" cy="11963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24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8:00am        上午八点</a:t>
            </a:r>
          </a:p>
          <a:p>
            <a:pPr>
              <a:defRPr sz="24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3:10pm        下午三点十分</a:t>
            </a:r>
          </a:p>
          <a:p>
            <a:pPr>
              <a:defRPr sz="24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5:25 pm       下午五点二十五分        </a:t>
            </a:r>
          </a:p>
        </p:txBody>
      </p:sp>
      <p:sp>
        <p:nvSpPr>
          <p:cNvPr id="1741" name="直接箭头连接符 27"/>
          <p:cNvSpPr/>
          <p:nvPr/>
        </p:nvSpPr>
        <p:spPr>
          <a:xfrm>
            <a:off x="1981200" y="3021013"/>
            <a:ext cx="409575" cy="2"/>
          </a:xfrm>
          <a:prstGeom prst="line">
            <a:avLst/>
          </a:prstGeom>
          <a:ln w="25400">
            <a:solidFill>
              <a:srgbClr val="000000"/>
            </a:solidFill>
            <a:miter/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742" name="直接箭头连接符 28"/>
          <p:cNvSpPr/>
          <p:nvPr/>
        </p:nvSpPr>
        <p:spPr>
          <a:xfrm>
            <a:off x="1928813" y="3409950"/>
            <a:ext cx="409577" cy="0"/>
          </a:xfrm>
          <a:prstGeom prst="line">
            <a:avLst/>
          </a:prstGeom>
          <a:ln w="25400">
            <a:solidFill>
              <a:srgbClr val="000000"/>
            </a:solidFill>
            <a:miter/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743" name="直接箭头连接符 29"/>
          <p:cNvSpPr/>
          <p:nvPr/>
        </p:nvSpPr>
        <p:spPr>
          <a:xfrm>
            <a:off x="1965325" y="5292725"/>
            <a:ext cx="409575" cy="0"/>
          </a:xfrm>
          <a:prstGeom prst="line">
            <a:avLst/>
          </a:prstGeom>
          <a:ln w="25400">
            <a:solidFill>
              <a:srgbClr val="000000"/>
            </a:solidFill>
            <a:miter/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744" name="直接箭头连接符 30"/>
          <p:cNvSpPr/>
          <p:nvPr/>
        </p:nvSpPr>
        <p:spPr>
          <a:xfrm>
            <a:off x="2008188" y="5649911"/>
            <a:ext cx="409577" cy="3"/>
          </a:xfrm>
          <a:prstGeom prst="line">
            <a:avLst/>
          </a:prstGeom>
          <a:ln w="25400">
            <a:solidFill>
              <a:srgbClr val="000000"/>
            </a:solidFill>
            <a:miter/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745" name="直接箭头连接符 31"/>
          <p:cNvSpPr/>
          <p:nvPr/>
        </p:nvSpPr>
        <p:spPr>
          <a:xfrm>
            <a:off x="1939925" y="6007100"/>
            <a:ext cx="409575" cy="0"/>
          </a:xfrm>
          <a:prstGeom prst="line">
            <a:avLst/>
          </a:prstGeom>
          <a:ln w="25400">
            <a:solidFill>
              <a:srgbClr val="000000"/>
            </a:solidFill>
            <a:miter/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746" name="直接箭头连接符 32"/>
          <p:cNvSpPr/>
          <p:nvPr/>
        </p:nvSpPr>
        <p:spPr>
          <a:xfrm>
            <a:off x="8470900" y="3578225"/>
            <a:ext cx="409575" cy="0"/>
          </a:xfrm>
          <a:prstGeom prst="line">
            <a:avLst/>
          </a:prstGeom>
          <a:ln w="25400">
            <a:solidFill>
              <a:srgbClr val="000000"/>
            </a:solidFill>
            <a:miter/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747" name="直接箭头连接符 35"/>
          <p:cNvSpPr/>
          <p:nvPr/>
        </p:nvSpPr>
        <p:spPr>
          <a:xfrm>
            <a:off x="8466138" y="3935411"/>
            <a:ext cx="409577" cy="3"/>
          </a:xfrm>
          <a:prstGeom prst="line">
            <a:avLst/>
          </a:prstGeom>
          <a:ln w="25400">
            <a:solidFill>
              <a:srgbClr val="000000"/>
            </a:solidFill>
            <a:miter/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748" name="直接箭头连接符 36"/>
          <p:cNvSpPr/>
          <p:nvPr/>
        </p:nvSpPr>
        <p:spPr>
          <a:xfrm>
            <a:off x="8493125" y="4294186"/>
            <a:ext cx="409575" cy="3"/>
          </a:xfrm>
          <a:prstGeom prst="line">
            <a:avLst/>
          </a:prstGeom>
          <a:ln w="25400">
            <a:solidFill>
              <a:srgbClr val="000000"/>
            </a:solidFill>
            <a:miter/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8" presetID="2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 transition="in">
                                      <p:cBhvr>
                                        <p:cTn id="7" dur="500"/>
                                        <p:tgtEl>
                                          <p:spTgt spid="1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Class="entr" nodeType="afterEffect" presetSubtype="8" presetID="2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 transition="in">
                                      <p:cBhvr>
                                        <p:cTn id="11" dur="500"/>
                                        <p:tgtEl>
                                          <p:spTgt spid="17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Class="entr" nodeType="afterEffect" presetSubtype="8" presetID="22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 transition="in">
                                      <p:cBhvr>
                                        <p:cTn id="15" dur="500"/>
                                        <p:tgtEl>
                                          <p:spTgt spid="17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Class="entr" nodeType="afterEffect" presetSubtype="8" presetID="22" grpId="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 transition="in">
                                      <p:cBhvr>
                                        <p:cTn id="19" dur="500"/>
                                        <p:tgtEl>
                                          <p:spTgt spid="1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Class="entr" nodeType="clickEffect" presetSubtype="8" presetID="22" grpId="5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3" fill="hold"/>
                                        <p:tgtEl>
                                          <p:spTgt spid="1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 transition="in">
                                      <p:cBhvr>
                                        <p:cTn id="24" dur="500"/>
                                        <p:tgtEl>
                                          <p:spTgt spid="1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Class="entr" nodeType="clickEffect" presetSubtype="8" presetID="22" grpId="6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8" fill="hold"/>
                                        <p:tgtEl>
                                          <p:spTgt spid="1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 transition="in">
                                      <p:cBhvr>
                                        <p:cTn id="29" dur="500"/>
                                        <p:tgtEl>
                                          <p:spTgt spid="1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Class="entr" nodeType="afterEffect" presetSubtype="8" presetID="22" grpId="7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2" fill="hold"/>
                                        <p:tgtEl>
                                          <p:spTgt spid="1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 transition="in">
                                      <p:cBhvr>
                                        <p:cTn id="33" dur="500"/>
                                        <p:tgtEl>
                                          <p:spTgt spid="17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Class="entr" nodeType="afterEffect" presetSubtype="8" presetID="22" grpId="8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1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 transition="in">
                                      <p:cBhvr>
                                        <p:cTn id="37" dur="500"/>
                                        <p:tgtEl>
                                          <p:spTgt spid="17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"/>
                            </p:stCondLst>
                            <p:childTnLst>
                              <p:par>
                                <p:cTn id="39" presetClass="entr" nodeType="afterEffect" presetSubtype="8" presetID="22" grpId="9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0" fill="hold"/>
                                        <p:tgtEl>
                                          <p:spTgt spid="1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 transition="in">
                                      <p:cBhvr>
                                        <p:cTn id="41" dur="500"/>
                                        <p:tgtEl>
                                          <p:spTgt spid="1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Class="entr" nodeType="clickEffect" presetSubtype="8" presetID="22" grpId="10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1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 transition="in">
                                      <p:cBhvr>
                                        <p:cTn id="46" dur="500"/>
                                        <p:tgtEl>
                                          <p:spTgt spid="1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Class="entr" nodeType="afterEffect" presetSubtype="8" presetID="22" grpId="1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9" fill="hold"/>
                                        <p:tgtEl>
                                          <p:spTgt spid="1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 transition="in">
                                      <p:cBhvr>
                                        <p:cTn id="50" dur="500"/>
                                        <p:tgtEl>
                                          <p:spTgt spid="1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Class="entr" nodeType="clickEffect" presetSubtype="8" presetID="22" grpId="1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4" fill="hold"/>
                                        <p:tgtEl>
                                          <p:spTgt spid="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 transition="in">
                                      <p:cBhvr>
                                        <p:cTn id="55" dur="500"/>
                                        <p:tgtEl>
                                          <p:spTgt spid="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Class="entr" nodeType="afterEffect" presetSubtype="8" presetID="22" grpId="1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8" fill="hold"/>
                                        <p:tgtEl>
                                          <p:spTgt spid="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 transition="in">
                                      <p:cBhvr>
                                        <p:cTn id="59" dur="500"/>
                                        <p:tgtEl>
                                          <p:spTgt spid="1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Class="entr" nodeType="afterEffect" presetSubtype="8" presetID="22" grpId="1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2" fill="hold"/>
                                        <p:tgtEl>
                                          <p:spTgt spid="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 transition="in">
                                      <p:cBhvr>
                                        <p:cTn id="63" dur="500"/>
                                        <p:tgtEl>
                                          <p:spTgt spid="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"/>
                            </p:stCondLst>
                            <p:childTnLst>
                              <p:par>
                                <p:cTn id="65" presetClass="entr" nodeType="afterEffect" presetSubtype="8" presetID="22" grpId="15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6" fill="hold"/>
                                        <p:tgtEl>
                                          <p:spTgt spid="1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left)" transition="in">
                                      <p:cBhvr>
                                        <p:cTn id="67" dur="500"/>
                                        <p:tgtEl>
                                          <p:spTgt spid="1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746" grpId="12"/>
      <p:bldP build="whole" bldLvl="1" animBg="1" rev="0" advAuto="0" spid="1748" grpId="14"/>
      <p:bldP build="whole" bldLvl="1" animBg="1" rev="0" advAuto="0" spid="1738" grpId="1"/>
      <p:bldP build="whole" bldLvl="1" animBg="1" rev="0" advAuto="0" spid="1741" grpId="2"/>
      <p:bldP build="whole" bldLvl="1" animBg="1" rev="0" advAuto="0" spid="1743" grpId="7"/>
      <p:bldP build="whole" bldLvl="1" animBg="1" rev="0" advAuto="0" spid="1745" grpId="9"/>
      <p:bldP build="whole" bldLvl="1" animBg="1" rev="0" advAuto="0" spid="1740" grpId="15"/>
      <p:bldP build="whole" bldLvl="1" animBg="1" rev="0" advAuto="0" spid="1747" grpId="13"/>
      <p:bldP build="whole" bldLvl="1" animBg="1" rev="0" advAuto="0" spid="1735" grpId="10"/>
      <p:bldP build="whole" bldLvl="1" animBg="1" rev="0" advAuto="0" spid="1736" grpId="11"/>
      <p:bldP build="whole" bldLvl="1" animBg="1" rev="0" advAuto="0" spid="1742" grpId="3"/>
      <p:bldP build="whole" bldLvl="1" animBg="1" rev="0" advAuto="0" spid="1737" grpId="4"/>
      <p:bldP build="whole" bldLvl="1" animBg="1" rev="0" advAuto="0" spid="1744" grpId="8"/>
      <p:bldP build="whole" bldLvl="1" animBg="1" rev="0" advAuto="0" spid="1739" grpId="6"/>
      <p:bldP build="whole" bldLvl="1" animBg="1" rev="0" advAuto="0" spid="1734" grpId="5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0" name="AutoShape 4"/>
          <p:cNvSpPr/>
          <p:nvPr/>
        </p:nvSpPr>
        <p:spPr>
          <a:xfrm flipH="1" flipV="1">
            <a:off x="100012" y="-15875"/>
            <a:ext cx="12701" cy="6872288"/>
          </a:xfrm>
          <a:prstGeom prst="line">
            <a:avLst/>
          </a:prstGeom>
          <a:ln w="228600">
            <a:solidFill>
              <a:srgbClr val="800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751" name="直接连接符 43"/>
          <p:cNvSpPr/>
          <p:nvPr/>
        </p:nvSpPr>
        <p:spPr>
          <a:xfrm>
            <a:off x="307973" y="652462"/>
            <a:ext cx="2724154" cy="1589"/>
          </a:xfrm>
          <a:prstGeom prst="line">
            <a:avLst/>
          </a:prstGeom>
          <a:ln w="69850">
            <a:solidFill>
              <a:srgbClr val="BF9000"/>
            </a:solidFill>
            <a:miter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752" name="Text Box 4"/>
          <p:cNvSpPr txBox="1"/>
          <p:nvPr/>
        </p:nvSpPr>
        <p:spPr>
          <a:xfrm>
            <a:off x="374332" y="6349"/>
            <a:ext cx="5159012" cy="7264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>
              <a:defRPr b="1" sz="3600">
                <a:solidFill>
                  <a:srgbClr val="D09E00"/>
                </a:solidFill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语言点</a:t>
            </a:r>
            <a:r>
              <a:rPr i="1"/>
              <a:t>Language Points</a:t>
            </a:r>
          </a:p>
        </p:txBody>
      </p:sp>
      <p:sp>
        <p:nvSpPr>
          <p:cNvPr id="1753" name="TextBox 7"/>
          <p:cNvSpPr txBox="1"/>
          <p:nvPr/>
        </p:nvSpPr>
        <p:spPr>
          <a:xfrm>
            <a:off x="575944" y="812800"/>
            <a:ext cx="8222299" cy="5994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b="1" sz="2800"/>
            </a:pPr>
            <a:r>
              <a:t>2.时间词做状语 </a:t>
            </a:r>
            <a:r>
              <a:rPr b="0" sz="1800"/>
              <a:t>Time Word Used as an Adverbial</a:t>
            </a:r>
          </a:p>
        </p:txBody>
      </p:sp>
      <p:sp>
        <p:nvSpPr>
          <p:cNvPr id="1754" name="TextBox 12"/>
          <p:cNvSpPr txBox="1"/>
          <p:nvPr/>
        </p:nvSpPr>
        <p:spPr>
          <a:xfrm>
            <a:off x="1087786" y="1576502"/>
            <a:ext cx="3342325" cy="396239"/>
          </a:xfrm>
          <a:prstGeom prst="rect">
            <a:avLst/>
          </a:prstGeom>
          <a:solidFill>
            <a:srgbClr val="C198E0"/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b="1"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/>
            <a:r>
              <a:t>主语+时间词+动词。</a:t>
            </a:r>
          </a:p>
        </p:txBody>
      </p:sp>
      <p:graphicFrame>
        <p:nvGraphicFramePr>
          <p:cNvPr id="1755" name="表格 16"/>
          <p:cNvGraphicFramePr/>
          <p:nvPr/>
        </p:nvGraphicFramePr>
        <p:xfrm>
          <a:off x="2020888" y="2946400"/>
          <a:ext cx="9093804" cy="2815371"/>
        </p:xfrm>
        <a:graphic xmlns:a="http://schemas.openxmlformats.org/drawingml/2006/main">
          <a:graphicData uri="http://schemas.openxmlformats.org/drawingml/2006/table">
            <a:tbl>
              <a:tblPr firstCol="0" firstRow="1" lastCol="0" lastRow="0" bandCol="0" bandRow="1" rtl="0">
                <a:tableStyleId>{4C3C2611-4C71-4FC5-86AE-919BDF0F9419}</a:tableStyleId>
              </a:tblPr>
              <a:tblGrid>
                <a:gridCol w="2882188"/>
                <a:gridCol w="2900855"/>
                <a:gridCol w="3310759"/>
              </a:tblGrid>
              <a:tr h="929420">
                <a:tc>
                  <a:txBody>
                    <a:bodyPr/>
                    <a:lstStyle/>
                    <a:p>
                      <a:pPr algn="ctr">
                        <a:defRPr b="0">
                          <a:solidFill>
                            <a:srgbClr val="000000"/>
                          </a:solidFill>
                        </a:defRPr>
                      </a:pPr>
                      <a:r>
                        <a:rPr b="1" sz="2400">
                          <a:solidFill>
                            <a:srgbClr val="FFFFFF"/>
                          </a:solidFill>
                          <a:latin typeface="+mj-lt"/>
                          <a:ea typeface="+mj-ea"/>
                          <a:cs typeface="+mj-cs"/>
                          <a:sym typeface="Calibri"/>
                        </a:rPr>
                        <a:t>Subject</a:t>
                      </a:r>
                    </a:p>
                  </a:txBody>
                  <a:tcPr marL="45720" marR="45720" marT="45720" marB="45720" anchor="ctr" anchorCtr="0" horzOverflow="overflow">
                    <a:lnR w="12700">
                      <a:miter lim="400000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b="0">
                          <a:solidFill>
                            <a:srgbClr val="000000"/>
                          </a:solidFill>
                        </a:defRPr>
                      </a:pPr>
                      <a:r>
                        <a:rPr b="1" sz="2400">
                          <a:solidFill>
                            <a:srgbClr val="FFFFFF"/>
                          </a:solidFill>
                          <a:latin typeface="+mj-lt"/>
                          <a:ea typeface="+mj-ea"/>
                          <a:cs typeface="+mj-cs"/>
                          <a:sym typeface="Calibri"/>
                        </a:rPr>
                        <a:t>Time(adverbial)</a:t>
                      </a:r>
                    </a:p>
                  </a:txBody>
                  <a:tcPr marL="45720" marR="45720" marT="45720" marB="45720" anchor="ctr" anchorCtr="0" horzOverflow="overflow">
                    <a:lnL w="12700">
                      <a:miter lim="400000"/>
                    </a:lnL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b="0">
                          <a:solidFill>
                            <a:srgbClr val="000000"/>
                          </a:solidFill>
                        </a:defRPr>
                      </a:pPr>
                      <a:r>
                        <a:rPr b="1" sz="2400">
                          <a:solidFill>
                            <a:srgbClr val="FFFFFF"/>
                          </a:solidFill>
                          <a:latin typeface="+mj-lt"/>
                          <a:ea typeface="+mj-ea"/>
                          <a:cs typeface="+mj-cs"/>
                          <a:sym typeface="Calibri"/>
                        </a:rPr>
                        <a:t>Predicate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妈妈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六点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做饭。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DEEBF7"/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李老师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上午八点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去学校。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BDD7EE"/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solidFill>
                            <a:srgbClr val="C00000"/>
                          </a:solidFill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我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solidFill>
                            <a:srgbClr val="C00000"/>
                          </a:solidFill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星期一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solidFill>
                            <a:srgbClr val="C00000"/>
                          </a:solidFill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去北京。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DEEBF7"/>
                    </a:solidFill>
                  </a:tcPr>
                </a:tc>
              </a:tr>
            </a:tbl>
          </a:graphicData>
        </a:graphic>
      </p:graphicFrame>
      <p:sp>
        <p:nvSpPr>
          <p:cNvPr id="1756" name="TextBox 8"/>
          <p:cNvSpPr txBox="1"/>
          <p:nvPr/>
        </p:nvSpPr>
        <p:spPr>
          <a:xfrm>
            <a:off x="1087788" y="2195827"/>
            <a:ext cx="4281028" cy="396239"/>
          </a:xfrm>
          <a:prstGeom prst="rect">
            <a:avLst/>
          </a:prstGeom>
          <a:solidFill>
            <a:srgbClr val="C198E0"/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b="1"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/>
            <a:r>
              <a:t>主语+几点/什么时候+动词？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8" name="AutoShape 4"/>
          <p:cNvSpPr/>
          <p:nvPr/>
        </p:nvSpPr>
        <p:spPr>
          <a:xfrm flipH="1" flipV="1">
            <a:off x="100012" y="-15875"/>
            <a:ext cx="12701" cy="6872288"/>
          </a:xfrm>
          <a:prstGeom prst="line">
            <a:avLst/>
          </a:prstGeom>
          <a:ln w="228600">
            <a:solidFill>
              <a:srgbClr val="800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759" name="直接连接符 43"/>
          <p:cNvSpPr/>
          <p:nvPr/>
        </p:nvSpPr>
        <p:spPr>
          <a:xfrm>
            <a:off x="307973" y="652462"/>
            <a:ext cx="2724154" cy="1589"/>
          </a:xfrm>
          <a:prstGeom prst="line">
            <a:avLst/>
          </a:prstGeom>
          <a:ln w="69850">
            <a:solidFill>
              <a:srgbClr val="BF9000"/>
            </a:solidFill>
            <a:miter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760" name="Text Box 4"/>
          <p:cNvSpPr txBox="1"/>
          <p:nvPr/>
        </p:nvSpPr>
        <p:spPr>
          <a:xfrm>
            <a:off x="374332" y="6349"/>
            <a:ext cx="5159012" cy="7264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>
              <a:defRPr b="1" sz="3600">
                <a:solidFill>
                  <a:srgbClr val="D09E00"/>
                </a:solidFill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语言点</a:t>
            </a:r>
            <a:r>
              <a:rPr i="1"/>
              <a:t>Language Points</a:t>
            </a:r>
          </a:p>
        </p:txBody>
      </p:sp>
      <p:sp>
        <p:nvSpPr>
          <p:cNvPr id="1761" name="TextBox 7"/>
          <p:cNvSpPr txBox="1"/>
          <p:nvPr/>
        </p:nvSpPr>
        <p:spPr>
          <a:xfrm>
            <a:off x="575944" y="812800"/>
            <a:ext cx="8222299" cy="5994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b="1" sz="2800"/>
            </a:pPr>
            <a:r>
              <a:t>2.时间词做状语 </a:t>
            </a:r>
            <a:r>
              <a:rPr b="0" sz="1800"/>
              <a:t>Time Word Used as an Adverbial</a:t>
            </a:r>
          </a:p>
        </p:txBody>
      </p:sp>
      <p:graphicFrame>
        <p:nvGraphicFramePr>
          <p:cNvPr id="1762" name="表格 16"/>
          <p:cNvGraphicFramePr/>
          <p:nvPr/>
        </p:nvGraphicFramePr>
        <p:xfrm>
          <a:off x="2020888" y="2946400"/>
          <a:ext cx="9093804" cy="2815371"/>
        </p:xfrm>
        <a:graphic xmlns:a="http://schemas.openxmlformats.org/drawingml/2006/main">
          <a:graphicData uri="http://schemas.openxmlformats.org/drawingml/2006/table">
            <a:tbl>
              <a:tblPr firstCol="0" firstRow="1" lastCol="0" lastRow="0" bandCol="0" bandRow="1" rtl="0">
                <a:tableStyleId>{4C3C2611-4C71-4FC5-86AE-919BDF0F9419}</a:tableStyleId>
              </a:tblPr>
              <a:tblGrid>
                <a:gridCol w="2882188"/>
                <a:gridCol w="2900855"/>
                <a:gridCol w="3310759"/>
              </a:tblGrid>
              <a:tr h="929420">
                <a:tc>
                  <a:txBody>
                    <a:bodyPr/>
                    <a:lstStyle/>
                    <a:p>
                      <a:pPr algn="ctr">
                        <a:defRPr b="0">
                          <a:solidFill>
                            <a:srgbClr val="000000"/>
                          </a:solidFill>
                        </a:defRPr>
                      </a:pPr>
                      <a:r>
                        <a:rPr b="1" sz="2400">
                          <a:solidFill>
                            <a:srgbClr val="FFFFFF"/>
                          </a:solidFill>
                          <a:latin typeface="+mj-lt"/>
                          <a:ea typeface="+mj-ea"/>
                          <a:cs typeface="+mj-cs"/>
                          <a:sym typeface="Calibri"/>
                        </a:rPr>
                        <a:t>Time(adverbial)</a:t>
                      </a:r>
                    </a:p>
                  </a:txBody>
                  <a:tcPr marL="45720" marR="45720" marT="45720" marB="45720" anchor="ctr" anchorCtr="0" horzOverflow="overflow">
                    <a:lnR w="12700">
                      <a:miter lim="400000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b="0">
                          <a:solidFill>
                            <a:srgbClr val="000000"/>
                          </a:solidFill>
                        </a:defRPr>
                      </a:pPr>
                      <a:r>
                        <a:rPr b="1" sz="2400">
                          <a:solidFill>
                            <a:srgbClr val="FFFFFF"/>
                          </a:solidFill>
                          <a:latin typeface="+mj-lt"/>
                          <a:ea typeface="+mj-ea"/>
                          <a:cs typeface="+mj-cs"/>
                          <a:sym typeface="Calibri"/>
                        </a:rPr>
                        <a:t>Subject</a:t>
                      </a:r>
                    </a:p>
                  </a:txBody>
                  <a:tcPr marL="45720" marR="45720" marT="45720" marB="45720" anchor="ctr" anchorCtr="0" horzOverflow="overflow">
                    <a:lnL w="12700">
                      <a:miter lim="400000"/>
                    </a:lnL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b="0">
                          <a:solidFill>
                            <a:srgbClr val="000000"/>
                          </a:solidFill>
                        </a:defRPr>
                      </a:pPr>
                      <a:r>
                        <a:rPr b="1" sz="2400">
                          <a:solidFill>
                            <a:srgbClr val="FFFFFF"/>
                          </a:solidFill>
                          <a:latin typeface="+mj-lt"/>
                          <a:ea typeface="+mj-ea"/>
                          <a:cs typeface="+mj-cs"/>
                          <a:sym typeface="Calibri"/>
                        </a:rPr>
                        <a:t>Predicate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七点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我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吃饭。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DEEBF7"/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中午十二点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我们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BDD7EE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回家。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BDD7EE"/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solidFill>
                            <a:srgbClr val="C00000"/>
                          </a:solidFill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下午五点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solidFill>
                            <a:srgbClr val="C00000"/>
                          </a:solidFill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他们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DEEBF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sz="2400">
                          <a:solidFill>
                            <a:srgbClr val="C00000"/>
                          </a:solidFill>
                          <a:latin typeface="华文楷体"/>
                          <a:ea typeface="华文楷体"/>
                          <a:cs typeface="华文楷体"/>
                          <a:sym typeface="华文楷体"/>
                        </a:rPr>
                        <a:t>去看电影。</a:t>
                      </a:r>
                    </a:p>
                  </a:txBody>
                  <a:tcPr marL="45720" marR="45720" marT="45720" marB="45720" anchor="ctr" anchorCtr="0" horzOverflow="overflow">
                    <a:solidFill>
                      <a:srgbClr val="DEEBF7"/>
                    </a:solidFill>
                  </a:tcPr>
                </a:tc>
              </a:tr>
            </a:tbl>
          </a:graphicData>
        </a:graphic>
      </p:graphicFrame>
      <p:sp>
        <p:nvSpPr>
          <p:cNvPr id="1763" name="TextBox 8"/>
          <p:cNvSpPr txBox="1"/>
          <p:nvPr/>
        </p:nvSpPr>
        <p:spPr>
          <a:xfrm>
            <a:off x="1052970" y="1564660"/>
            <a:ext cx="3361375" cy="396239"/>
          </a:xfrm>
          <a:prstGeom prst="rect">
            <a:avLst/>
          </a:prstGeom>
          <a:solidFill>
            <a:srgbClr val="C198E0"/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b="1"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/>
            <a:r>
              <a:t>时间词+主语+动词。</a:t>
            </a:r>
          </a:p>
        </p:txBody>
      </p:sp>
      <p:sp>
        <p:nvSpPr>
          <p:cNvPr id="1764" name="TextBox 9"/>
          <p:cNvSpPr txBox="1"/>
          <p:nvPr/>
        </p:nvSpPr>
        <p:spPr>
          <a:xfrm>
            <a:off x="1065037" y="2171716"/>
            <a:ext cx="4281028" cy="396239"/>
          </a:xfrm>
          <a:prstGeom prst="rect">
            <a:avLst/>
          </a:prstGeom>
          <a:solidFill>
            <a:srgbClr val="C198E0"/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b="1"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/>
            <a:r>
              <a:t>主语+几点/什么时候+动词？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6" name="AutoShape 4"/>
          <p:cNvSpPr/>
          <p:nvPr/>
        </p:nvSpPr>
        <p:spPr>
          <a:xfrm flipH="1" flipV="1">
            <a:off x="100012" y="-15875"/>
            <a:ext cx="12701" cy="6872288"/>
          </a:xfrm>
          <a:prstGeom prst="line">
            <a:avLst/>
          </a:prstGeom>
          <a:ln w="228600">
            <a:solidFill>
              <a:srgbClr val="800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1769" name="组合 8"/>
          <p:cNvGrpSpPr/>
          <p:nvPr/>
        </p:nvGrpSpPr>
        <p:grpSpPr>
          <a:xfrm>
            <a:off x="307974" y="6349"/>
            <a:ext cx="5440365" cy="726439"/>
            <a:chOff x="0" y="0"/>
            <a:chExt cx="5440364" cy="726438"/>
          </a:xfrm>
        </p:grpSpPr>
        <p:sp>
          <p:nvSpPr>
            <p:cNvPr id="1767" name="Text Box 4"/>
            <p:cNvSpPr txBox="1"/>
            <p:nvPr/>
          </p:nvSpPr>
          <p:spPr>
            <a:xfrm>
              <a:off x="66356" y="0"/>
              <a:ext cx="5159012" cy="7264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8" tIns="45718" rIns="45718" bIns="45718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语言点</a:t>
              </a:r>
              <a:r>
                <a:rPr i="1"/>
                <a:t>Language Points</a:t>
              </a:r>
            </a:p>
          </p:txBody>
        </p:sp>
        <p:sp>
          <p:nvSpPr>
            <p:cNvPr id="1768" name="直接连接符 43"/>
            <p:cNvSpPr/>
            <p:nvPr/>
          </p:nvSpPr>
          <p:spPr>
            <a:xfrm>
              <a:off x="-1" y="646113"/>
              <a:ext cx="5440365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1770" name="TextBox 5"/>
          <p:cNvSpPr txBox="1"/>
          <p:nvPr/>
        </p:nvSpPr>
        <p:spPr>
          <a:xfrm>
            <a:off x="520382" y="914400"/>
            <a:ext cx="9836786" cy="5994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b="1" sz="2800"/>
            </a:pPr>
            <a:r>
              <a:t>3.名词“前” </a:t>
            </a:r>
            <a:r>
              <a:rPr b="0" sz="1800"/>
              <a:t>The Noun“前”</a:t>
            </a:r>
          </a:p>
        </p:txBody>
      </p:sp>
      <p:sp>
        <p:nvSpPr>
          <p:cNvPr id="1771" name="TextBox 8"/>
          <p:cNvSpPr txBox="1"/>
          <p:nvPr/>
        </p:nvSpPr>
        <p:spPr>
          <a:xfrm>
            <a:off x="967115" y="1513508"/>
            <a:ext cx="3693558" cy="396239"/>
          </a:xfrm>
          <a:prstGeom prst="rect">
            <a:avLst/>
          </a:prstGeom>
          <a:solidFill>
            <a:srgbClr val="C198E0"/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b="1"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/>
            <a:r>
              <a:t>什么时候/多长时间+前</a:t>
            </a:r>
          </a:p>
        </p:txBody>
      </p:sp>
      <p:sp>
        <p:nvSpPr>
          <p:cNvPr id="1772" name="圆角矩形 9"/>
          <p:cNvSpPr/>
          <p:nvPr/>
        </p:nvSpPr>
        <p:spPr>
          <a:xfrm>
            <a:off x="1881188" y="2339975"/>
            <a:ext cx="8521701" cy="3938588"/>
          </a:xfrm>
          <a:prstGeom prst="roundRect">
            <a:avLst>
              <a:gd name="adj" fmla="val 16667"/>
            </a:avLst>
          </a:prstGeom>
          <a:ln w="12700">
            <a:solidFill>
              <a:srgbClr val="42719B"/>
            </a:solidFill>
            <a:prstDash val="lgDashDotDot"/>
            <a:miter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773" name="TextBox 10"/>
          <p:cNvSpPr txBox="1"/>
          <p:nvPr/>
        </p:nvSpPr>
        <p:spPr>
          <a:xfrm>
            <a:off x="2376170" y="2509839"/>
            <a:ext cx="7182485" cy="5232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lvl1pPr>
          </a:lstStyle>
          <a:p>
            <a:pPr/>
            <a:r>
              <a:t>（1）三天前   一个星期前   四点前   星期五前</a:t>
            </a:r>
          </a:p>
        </p:txBody>
      </p:sp>
      <p:sp>
        <p:nvSpPr>
          <p:cNvPr id="1774" name="TextBox 11"/>
          <p:cNvSpPr txBox="1"/>
          <p:nvPr/>
        </p:nvSpPr>
        <p:spPr>
          <a:xfrm>
            <a:off x="2360294" y="3271838"/>
            <a:ext cx="8527100" cy="95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（2）A：你什么时候去学校？</a:t>
            </a:r>
          </a:p>
          <a:p>
            <a:pPr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           B：八点前。</a:t>
            </a:r>
          </a:p>
        </p:txBody>
      </p:sp>
      <p:sp>
        <p:nvSpPr>
          <p:cNvPr id="1775" name="TextBox 12"/>
          <p:cNvSpPr txBox="1"/>
          <p:nvPr/>
        </p:nvSpPr>
        <p:spPr>
          <a:xfrm>
            <a:off x="2360295" y="4241801"/>
            <a:ext cx="4786679" cy="95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（3）A：你什么时候回北京？</a:t>
            </a:r>
          </a:p>
          <a:p>
            <a:pPr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           B：星期六前。</a:t>
            </a:r>
          </a:p>
        </p:txBody>
      </p:sp>
      <p:sp>
        <p:nvSpPr>
          <p:cNvPr id="1776" name="TextBox 14"/>
          <p:cNvSpPr txBox="1"/>
          <p:nvPr/>
        </p:nvSpPr>
        <p:spPr>
          <a:xfrm>
            <a:off x="2355531" y="5211763"/>
            <a:ext cx="5379821" cy="95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>
              <a:defRPr sz="2800">
                <a:solidFill>
                  <a:srgbClr val="C00000"/>
                </a:solidFill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（4）A：(你)星期五前能回家吗？</a:t>
            </a:r>
          </a:p>
          <a:p>
            <a:pPr>
              <a:defRPr sz="2800">
                <a:solidFill>
                  <a:srgbClr val="C00000"/>
                </a:solidFill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           B：能。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16" presetID="4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in)" transition="in">
                                      <p:cBhvr>
                                        <p:cTn id="7" dur="500"/>
                                        <p:tgtEl>
                                          <p:spTgt spid="1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6" presetID="4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in)" transition="in">
                                      <p:cBhvr>
                                        <p:cTn id="12" dur="500"/>
                                        <p:tgtEl>
                                          <p:spTgt spid="1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entr" nodeType="clickEffect" presetSubtype="16" presetID="4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in)" transition="in">
                                      <p:cBhvr>
                                        <p:cTn id="17" dur="500"/>
                                        <p:tgtEl>
                                          <p:spTgt spid="1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Class="entr" nodeType="clickEffect" presetSubtype="16" presetID="4" grpId="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1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ox(in)" transition="in">
                                      <p:cBhvr>
                                        <p:cTn id="22" dur="500"/>
                                        <p:tgtEl>
                                          <p:spTgt spid="1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776" grpId="4"/>
      <p:bldP build="whole" bldLvl="1" animBg="1" rev="0" advAuto="0" spid="1773" grpId="1"/>
      <p:bldP build="whole" bldLvl="1" animBg="1" rev="0" advAuto="0" spid="1774" grpId="2"/>
      <p:bldP build="whole" bldLvl="1" animBg="1" rev="0" advAuto="0" spid="1775" grpId="3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8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1781" name="组合 8"/>
          <p:cNvGrpSpPr/>
          <p:nvPr/>
        </p:nvGrpSpPr>
        <p:grpSpPr>
          <a:xfrm>
            <a:off x="307974" y="6350"/>
            <a:ext cx="2525717" cy="726439"/>
            <a:chOff x="0" y="0"/>
            <a:chExt cx="2525715" cy="726438"/>
          </a:xfrm>
        </p:grpSpPr>
        <p:sp>
          <p:nvSpPr>
            <p:cNvPr id="1779" name="Text Box 4"/>
            <p:cNvSpPr txBox="1"/>
            <p:nvPr/>
          </p:nvSpPr>
          <p:spPr>
            <a:xfrm>
              <a:off x="66357" y="0"/>
              <a:ext cx="2306199" cy="7264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8" tIns="45718" rIns="45718" bIns="45718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课文</a:t>
              </a:r>
              <a:r>
                <a:rPr i="1"/>
                <a:t>Text 1</a:t>
              </a:r>
            </a:p>
          </p:txBody>
        </p:sp>
        <p:sp>
          <p:nvSpPr>
            <p:cNvPr id="1780" name="直接连接符 10"/>
            <p:cNvSpPr/>
            <p:nvPr/>
          </p:nvSpPr>
          <p:spPr>
            <a:xfrm>
              <a:off x="0" y="646112"/>
              <a:ext cx="2525717" cy="3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1782" name="Rectangle 2"/>
          <p:cNvSpPr/>
          <p:nvPr/>
        </p:nvSpPr>
        <p:spPr>
          <a:xfrm>
            <a:off x="1057275" y="1636713"/>
            <a:ext cx="10372725" cy="4668838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/>
          </a:ln>
        </p:spPr>
        <p:txBody>
          <a:bodyPr lIns="45718" tIns="45718" rIns="45718" bIns="45718" anchor="ctr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sp>
        <p:nvSpPr>
          <p:cNvPr id="1783" name="Text Box 3"/>
          <p:cNvSpPr txBox="1"/>
          <p:nvPr/>
        </p:nvSpPr>
        <p:spPr>
          <a:xfrm>
            <a:off x="2025333" y="1733550"/>
            <a:ext cx="7231696" cy="46792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lnSpc>
                <a:spcPct val="14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Xiànzài jǐ diǎn </a:t>
            </a:r>
          </a:p>
          <a:p>
            <a:pPr>
              <a:lnSpc>
                <a:spcPct val="140000"/>
              </a:lnSpc>
              <a:defRPr b="1" sz="2400"/>
            </a:pPr>
            <a:r>
              <a:t>A：</a:t>
            </a:r>
            <a:r>
              <a:rPr b="0" sz="2800">
                <a:latin typeface="华文楷体"/>
                <a:ea typeface="华文楷体"/>
                <a:cs typeface="华文楷体"/>
                <a:sym typeface="华文楷体"/>
              </a:rPr>
              <a:t>现在 几 点？</a:t>
            </a:r>
            <a:endParaRPr sz="3200"/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-ExtB"/>
                <a:ea typeface="SimSun-ExtB"/>
                <a:cs typeface="SimSun-ExtB"/>
                <a:sym typeface="SimSun-ExtB"/>
              </a:defRPr>
            </a:pPr>
            <a:r>
              <a:t>   X</a:t>
            </a:r>
            <a:r>
              <a:rPr>
                <a:latin typeface="GB Pinyinok-D"/>
                <a:ea typeface="GB Pinyinok-D"/>
                <a:cs typeface="GB Pinyinok-D"/>
                <a:sym typeface="GB Pinyinok-D"/>
              </a:rPr>
              <a:t>iànzài shí diǎn shí fēn </a:t>
            </a:r>
            <a:endParaRPr>
              <a:latin typeface="GB Pinyinok-D"/>
              <a:ea typeface="GB Pinyinok-D"/>
              <a:cs typeface="GB Pinyinok-D"/>
              <a:sym typeface="GB Pinyinok-D"/>
            </a:endParaRPr>
          </a:p>
          <a:p>
            <a:pPr>
              <a:lnSpc>
                <a:spcPct val="140000"/>
              </a:lnSpc>
              <a:defRPr b="1" sz="2400">
                <a:solidFill>
                  <a:srgbClr val="808080"/>
                </a:solidFill>
              </a:defRPr>
            </a:pPr>
            <a:r>
              <a:t>B：</a:t>
            </a:r>
            <a:r>
              <a:rPr b="0" sz="2800">
                <a:latin typeface="华文楷体"/>
                <a:ea typeface="华文楷体"/>
                <a:cs typeface="华文楷体"/>
                <a:sym typeface="华文楷体"/>
              </a:rPr>
              <a:t>现在  十   点  十 分。</a:t>
            </a:r>
            <a:endParaRPr b="0"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latin typeface="SimSun-ExtB"/>
                <a:ea typeface="SimSun-ExtB"/>
                <a:cs typeface="SimSun-ExtB"/>
                <a:sym typeface="SimSun-ExtB"/>
              </a:defRPr>
            </a:pPr>
            <a:r>
              <a:t>   Z</a:t>
            </a:r>
            <a:r>
              <a:rPr>
                <a:latin typeface="GB Pinyinok-D"/>
                <a:ea typeface="GB Pinyinok-D"/>
                <a:cs typeface="GB Pinyinok-D"/>
                <a:sym typeface="GB Pinyinok-D"/>
              </a:rPr>
              <a:t>hōnɡwǔ jǐ diǎn chīfàn </a:t>
            </a:r>
            <a:endParaRPr>
              <a:latin typeface="GB Pinyinok-D"/>
              <a:ea typeface="GB Pinyinok-D"/>
              <a:cs typeface="GB Pinyinok-D"/>
              <a:sym typeface="GB Pinyinok-D"/>
            </a:endParaRPr>
          </a:p>
          <a:p>
            <a:pPr>
              <a:lnSpc>
                <a:spcPct val="140000"/>
              </a:lnSpc>
              <a:defRPr b="1" sz="2400"/>
            </a:pPr>
            <a:r>
              <a:t>A：</a:t>
            </a:r>
            <a:r>
              <a:rPr b="0" sz="2800">
                <a:latin typeface="华文楷体"/>
                <a:ea typeface="华文楷体"/>
                <a:cs typeface="华文楷体"/>
                <a:sym typeface="华文楷体"/>
              </a:rPr>
              <a:t>中午     几 点  吃饭？</a:t>
            </a:r>
            <a:endParaRPr b="0"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Shí'èr diǎn chīfàn </a:t>
            </a:r>
          </a:p>
          <a:p>
            <a:pPr>
              <a:lnSpc>
                <a:spcPct val="140000"/>
              </a:lnSpc>
              <a:defRPr b="1" sz="2400">
                <a:solidFill>
                  <a:srgbClr val="808080"/>
                </a:solidFill>
              </a:defRPr>
            </a:pPr>
            <a:r>
              <a:t>B：</a:t>
            </a:r>
            <a:r>
              <a:rPr b="0" sz="2800">
                <a:latin typeface="华文楷体"/>
                <a:ea typeface="华文楷体"/>
                <a:cs typeface="华文楷体"/>
                <a:sym typeface="华文楷体"/>
              </a:rPr>
              <a:t>十二 点   吃饭。</a:t>
            </a:r>
          </a:p>
        </p:txBody>
      </p:sp>
      <p:sp>
        <p:nvSpPr>
          <p:cNvPr id="1784" name="TextBox 8"/>
          <p:cNvSpPr txBox="1"/>
          <p:nvPr/>
        </p:nvSpPr>
        <p:spPr>
          <a:xfrm>
            <a:off x="1102994" y="1071562"/>
            <a:ext cx="4605975" cy="5105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b="1" sz="2400"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在图书馆 </a:t>
            </a:r>
            <a:r>
              <a:rPr>
                <a:latin typeface="方正舒体"/>
                <a:ea typeface="方正舒体"/>
                <a:cs typeface="方正舒体"/>
                <a:sym typeface="方正舒体"/>
              </a:rPr>
              <a:t>In the library</a:t>
            </a:r>
          </a:p>
        </p:txBody>
      </p:sp>
      <p:pic>
        <p:nvPicPr>
          <p:cNvPr id="1785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954963" y="2247900"/>
            <a:ext cx="2695577" cy="1800225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92100" dist="139700" dir="2700000">
              <a:srgbClr val="333333">
                <a:alpha val="64999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10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7" dur="500"/>
                                        <p:tgtEl>
                                          <p:spTgt spid="1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78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2" dur="500"/>
                                        <p:tgtEl>
                                          <p:spTgt spid="178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Class="entr" nodeType="with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7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5" dur="500"/>
                                        <p:tgtEl>
                                          <p:spTgt spid="17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7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9" dur="500"/>
                                        <p:tgtEl>
                                          <p:spTgt spid="17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17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3" dur="500"/>
                                        <p:tgtEl>
                                          <p:spTgt spid="17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17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8" dur="500"/>
                                        <p:tgtEl>
                                          <p:spTgt spid="17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17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2" dur="500"/>
                                        <p:tgtEl>
                                          <p:spTgt spid="17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17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7" dur="500"/>
                                        <p:tgtEl>
                                          <p:spTgt spid="17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0" fill="hold"/>
                                        <p:tgtEl>
                                          <p:spTgt spid="17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1" dur="500"/>
                                        <p:tgtEl>
                                          <p:spTgt spid="17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17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6" dur="500"/>
                                        <p:tgtEl>
                                          <p:spTgt spid="17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785" grpId="1"/>
      <p:bldP build="p" bldLvl="5" animBg="1" rev="0" advAuto="0" spid="1783" grpId="2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7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1790" name="组合 8"/>
          <p:cNvGrpSpPr/>
          <p:nvPr/>
        </p:nvGrpSpPr>
        <p:grpSpPr>
          <a:xfrm>
            <a:off x="307974" y="6350"/>
            <a:ext cx="2525717" cy="726439"/>
            <a:chOff x="0" y="0"/>
            <a:chExt cx="2525715" cy="726438"/>
          </a:xfrm>
        </p:grpSpPr>
        <p:sp>
          <p:nvSpPr>
            <p:cNvPr id="1788" name="Text Box 4"/>
            <p:cNvSpPr txBox="1"/>
            <p:nvPr/>
          </p:nvSpPr>
          <p:spPr>
            <a:xfrm>
              <a:off x="66357" y="0"/>
              <a:ext cx="2306199" cy="7264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8" tIns="45718" rIns="45718" bIns="45718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课文</a:t>
              </a:r>
              <a:r>
                <a:rPr i="1"/>
                <a:t>Text 1</a:t>
              </a:r>
            </a:p>
          </p:txBody>
        </p:sp>
        <p:sp>
          <p:nvSpPr>
            <p:cNvPr id="1789" name="直接连接符 10"/>
            <p:cNvSpPr/>
            <p:nvPr/>
          </p:nvSpPr>
          <p:spPr>
            <a:xfrm>
              <a:off x="0" y="646112"/>
              <a:ext cx="2525717" cy="3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1791" name="Rectangle 2"/>
          <p:cNvSpPr/>
          <p:nvPr/>
        </p:nvSpPr>
        <p:spPr>
          <a:xfrm>
            <a:off x="1057275" y="1636713"/>
            <a:ext cx="10372725" cy="4668838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/>
          </a:ln>
        </p:spPr>
        <p:txBody>
          <a:bodyPr lIns="45718" tIns="45718" rIns="45718" bIns="45718" anchor="ctr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sp>
        <p:nvSpPr>
          <p:cNvPr id="1792" name="Text Box 3"/>
          <p:cNvSpPr txBox="1"/>
          <p:nvPr/>
        </p:nvSpPr>
        <p:spPr>
          <a:xfrm>
            <a:off x="2025333" y="1733550"/>
            <a:ext cx="7231696" cy="46792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lnSpc>
                <a:spcPct val="14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</a:t>
            </a:r>
          </a:p>
          <a:p>
            <a:pPr>
              <a:lnSpc>
                <a:spcPct val="140000"/>
              </a:lnSpc>
              <a:defRPr b="1" sz="2400"/>
            </a:pPr>
            <a:r>
              <a:t>A：</a:t>
            </a:r>
            <a:r>
              <a:rPr b="0" sz="2800">
                <a:latin typeface="华文楷体"/>
                <a:ea typeface="华文楷体"/>
                <a:cs typeface="华文楷体"/>
                <a:sym typeface="华文楷体"/>
              </a:rPr>
              <a:t>现在 几 点？</a:t>
            </a:r>
            <a:endParaRPr sz="3200"/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-ExtB"/>
                <a:ea typeface="SimSun-ExtB"/>
                <a:cs typeface="SimSun-ExtB"/>
                <a:sym typeface="SimSun-ExtB"/>
              </a:defRPr>
            </a:pPr>
            <a:r>
              <a:t>    </a:t>
            </a:r>
            <a:endParaRPr>
              <a:latin typeface="GB Pinyinok-D"/>
              <a:ea typeface="GB Pinyinok-D"/>
              <a:cs typeface="GB Pinyinok-D"/>
              <a:sym typeface="GB Pinyinok-D"/>
            </a:endParaRPr>
          </a:p>
          <a:p>
            <a:pPr>
              <a:lnSpc>
                <a:spcPct val="140000"/>
              </a:lnSpc>
              <a:defRPr b="1" sz="2400">
                <a:solidFill>
                  <a:srgbClr val="808080"/>
                </a:solidFill>
              </a:defRPr>
            </a:pPr>
            <a:r>
              <a:t>B：</a:t>
            </a:r>
            <a:r>
              <a:rPr b="0" sz="2800">
                <a:latin typeface="华文楷体"/>
                <a:ea typeface="华文楷体"/>
                <a:cs typeface="华文楷体"/>
                <a:sym typeface="华文楷体"/>
              </a:rPr>
              <a:t>现在  十   点  十 分。</a:t>
            </a:r>
            <a:endParaRPr b="0"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latin typeface="SimSun-ExtB"/>
                <a:ea typeface="SimSun-ExtB"/>
                <a:cs typeface="SimSun-ExtB"/>
                <a:sym typeface="SimSun-ExtB"/>
              </a:defRPr>
            </a:pPr>
            <a:r>
              <a:t>    </a:t>
            </a:r>
            <a:endParaRPr>
              <a:latin typeface="GB Pinyinok-D"/>
              <a:ea typeface="GB Pinyinok-D"/>
              <a:cs typeface="GB Pinyinok-D"/>
              <a:sym typeface="GB Pinyinok-D"/>
            </a:endParaRPr>
          </a:p>
          <a:p>
            <a:pPr>
              <a:lnSpc>
                <a:spcPct val="140000"/>
              </a:lnSpc>
              <a:defRPr b="1" sz="2400"/>
            </a:pPr>
            <a:r>
              <a:t>A：</a:t>
            </a:r>
            <a:r>
              <a:rPr b="0" sz="2800">
                <a:latin typeface="华文楷体"/>
                <a:ea typeface="华文楷体"/>
                <a:cs typeface="华文楷体"/>
                <a:sym typeface="华文楷体"/>
              </a:rPr>
              <a:t>中午     几 点  吃饭？</a:t>
            </a:r>
            <a:endParaRPr b="0"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</a:t>
            </a:r>
          </a:p>
          <a:p>
            <a:pPr>
              <a:lnSpc>
                <a:spcPct val="140000"/>
              </a:lnSpc>
              <a:defRPr b="1" sz="2400">
                <a:solidFill>
                  <a:srgbClr val="808080"/>
                </a:solidFill>
              </a:defRPr>
            </a:pPr>
            <a:r>
              <a:t>B：</a:t>
            </a:r>
            <a:r>
              <a:rPr b="0" sz="2800">
                <a:latin typeface="华文楷体"/>
                <a:ea typeface="华文楷体"/>
                <a:cs typeface="华文楷体"/>
                <a:sym typeface="华文楷体"/>
              </a:rPr>
              <a:t>十二 点   吃饭。</a:t>
            </a:r>
          </a:p>
        </p:txBody>
      </p:sp>
      <p:sp>
        <p:nvSpPr>
          <p:cNvPr id="1793" name="TextBox 8"/>
          <p:cNvSpPr txBox="1"/>
          <p:nvPr/>
        </p:nvSpPr>
        <p:spPr>
          <a:xfrm>
            <a:off x="1102994" y="1071562"/>
            <a:ext cx="4605975" cy="5105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b="1" sz="2400"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在图书馆 </a:t>
            </a:r>
            <a:r>
              <a:rPr>
                <a:latin typeface="方正舒体"/>
                <a:ea typeface="方正舒体"/>
                <a:cs typeface="方正舒体"/>
                <a:sym typeface="方正舒体"/>
              </a:rPr>
              <a:t>In the library</a:t>
            </a:r>
          </a:p>
        </p:txBody>
      </p:sp>
      <p:pic>
        <p:nvPicPr>
          <p:cNvPr id="1794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954963" y="2247900"/>
            <a:ext cx="2695577" cy="1800225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92100" dist="139700" dir="2700000">
              <a:srgbClr val="333333">
                <a:alpha val="64999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10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7" dur="500"/>
                                        <p:tgtEl>
                                          <p:spTgt spid="1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79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2" dur="500"/>
                                        <p:tgtEl>
                                          <p:spTgt spid="179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Class="entr" nodeType="with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7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5" dur="500"/>
                                        <p:tgtEl>
                                          <p:spTgt spid="17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7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9" dur="500"/>
                                        <p:tgtEl>
                                          <p:spTgt spid="17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17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3" dur="500"/>
                                        <p:tgtEl>
                                          <p:spTgt spid="17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17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8" dur="500"/>
                                        <p:tgtEl>
                                          <p:spTgt spid="17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17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2" dur="500"/>
                                        <p:tgtEl>
                                          <p:spTgt spid="17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17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7" dur="500"/>
                                        <p:tgtEl>
                                          <p:spTgt spid="17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0" fill="hold"/>
                                        <p:tgtEl>
                                          <p:spTgt spid="17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1" dur="500"/>
                                        <p:tgtEl>
                                          <p:spTgt spid="179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17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6" dur="500"/>
                                        <p:tgtEl>
                                          <p:spTgt spid="17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p" bldLvl="5" animBg="1" rev="0" advAuto="0" spid="1792" grpId="2"/>
      <p:bldP build="whole" bldLvl="1" animBg="1" rev="0" advAuto="0" spid="1794" grpId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6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1799" name="组合 8"/>
          <p:cNvGrpSpPr/>
          <p:nvPr/>
        </p:nvGrpSpPr>
        <p:grpSpPr>
          <a:xfrm>
            <a:off x="307974" y="6350"/>
            <a:ext cx="2525717" cy="726439"/>
            <a:chOff x="0" y="0"/>
            <a:chExt cx="2525715" cy="726438"/>
          </a:xfrm>
        </p:grpSpPr>
        <p:sp>
          <p:nvSpPr>
            <p:cNvPr id="1797" name="Text Box 4"/>
            <p:cNvSpPr txBox="1"/>
            <p:nvPr/>
          </p:nvSpPr>
          <p:spPr>
            <a:xfrm>
              <a:off x="66357" y="0"/>
              <a:ext cx="2306199" cy="7264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8" tIns="45718" rIns="45718" bIns="45718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课文</a:t>
              </a:r>
              <a:r>
                <a:rPr i="1"/>
                <a:t>Text 2</a:t>
              </a:r>
            </a:p>
          </p:txBody>
        </p:sp>
        <p:sp>
          <p:nvSpPr>
            <p:cNvPr id="1798" name="直接连接符 10"/>
            <p:cNvSpPr/>
            <p:nvPr/>
          </p:nvSpPr>
          <p:spPr>
            <a:xfrm>
              <a:off x="0" y="646112"/>
              <a:ext cx="2525717" cy="3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1800" name="Rectangle 2"/>
          <p:cNvSpPr/>
          <p:nvPr/>
        </p:nvSpPr>
        <p:spPr>
          <a:xfrm>
            <a:off x="755649" y="1620836"/>
            <a:ext cx="10799765" cy="4654553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99FF99"/>
                </a:solidFill>
                <a:latin typeface="Arial"/>
                <a:ea typeface="Arial"/>
                <a:cs typeface="Arial"/>
                <a:sym typeface="Arial"/>
              </a:defRPr>
            </a:pPr>
          </a:p>
        </p:txBody>
      </p:sp>
      <p:sp>
        <p:nvSpPr>
          <p:cNvPr id="1801" name="TextBox 8"/>
          <p:cNvSpPr txBox="1"/>
          <p:nvPr/>
        </p:nvSpPr>
        <p:spPr>
          <a:xfrm>
            <a:off x="1102994" y="1071562"/>
            <a:ext cx="4605975" cy="5105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b="1" sz="2400"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在家</a:t>
            </a:r>
            <a:r>
              <a:rPr>
                <a:latin typeface="方正舒体"/>
                <a:ea typeface="方正舒体"/>
                <a:cs typeface="方正舒体"/>
                <a:sym typeface="方正舒体"/>
              </a:rPr>
              <a:t> At home</a:t>
            </a:r>
          </a:p>
        </p:txBody>
      </p:sp>
      <p:sp>
        <p:nvSpPr>
          <p:cNvPr id="1802" name="Text Box 3"/>
          <p:cNvSpPr txBox="1"/>
          <p:nvPr/>
        </p:nvSpPr>
        <p:spPr>
          <a:xfrm>
            <a:off x="1796733" y="1701800"/>
            <a:ext cx="7231696" cy="43992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lnSpc>
                <a:spcPct val="14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 Bàbɑ shénme shíhou huíjiā </a:t>
            </a:r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</a:t>
            </a:r>
            <a:r>
              <a:rPr sz="2800"/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爸爸   什么   时候  回家？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solidFill>
                  <a:srgbClr val="7F7F7F"/>
                </a:solidFill>
                <a:latin typeface="SimSun-ExtB"/>
                <a:ea typeface="SimSun-ExtB"/>
                <a:cs typeface="SimSun-ExtB"/>
                <a:sym typeface="SimSun-ExtB"/>
              </a:defRPr>
            </a:pPr>
            <a:r>
              <a:t>    </a:t>
            </a:r>
            <a:r>
              <a:rPr>
                <a:latin typeface="GB Pinyinok-D"/>
                <a:ea typeface="GB Pinyinok-D"/>
                <a:cs typeface="GB Pinyinok-D"/>
                <a:sym typeface="GB Pinyinok-D"/>
              </a:rPr>
              <a:t>Xiàwǔ wǔ diǎn </a:t>
            </a:r>
            <a:endParaRPr>
              <a:latin typeface="GB Pinyinok-D"/>
              <a:ea typeface="GB Pinyinok-D"/>
              <a:cs typeface="GB Pinyinok-D"/>
              <a:sym typeface="GB Pinyinok-D"/>
            </a:endParaRPr>
          </a:p>
          <a:p>
            <a:pPr>
              <a:lnSpc>
                <a:spcPct val="140000"/>
              </a:lnSpc>
              <a:defRPr sz="2400">
                <a:solidFill>
                  <a:srgbClr val="7F7F7F"/>
                </a:solidFill>
                <a:latin typeface="SimSun"/>
                <a:ea typeface="SimSun"/>
                <a:cs typeface="SimSun"/>
                <a:sym typeface="SimSun"/>
              </a:defRPr>
            </a:pPr>
            <a:r>
              <a:t>B：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下午   五  点。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latin typeface="SimSun-ExtB"/>
                <a:ea typeface="SimSun-ExtB"/>
                <a:cs typeface="SimSun-ExtB"/>
                <a:sym typeface="SimSun-ExtB"/>
              </a:defRPr>
            </a:pPr>
            <a:r>
              <a:t>    </a:t>
            </a:r>
            <a:r>
              <a:rPr>
                <a:latin typeface="GB Pinyinok-D"/>
                <a:ea typeface="GB Pinyinok-D"/>
                <a:cs typeface="GB Pinyinok-D"/>
                <a:sym typeface="GB Pinyinok-D"/>
              </a:rPr>
              <a:t>Wǒmen shénme shíhou qù kàn diànyǐnɡ </a:t>
            </a:r>
            <a:endParaRPr>
              <a:latin typeface="GB Pinyinok-D"/>
              <a:ea typeface="GB Pinyinok-D"/>
              <a:cs typeface="GB Pinyinok-D"/>
              <a:sym typeface="GB Pinyinok-D"/>
            </a:endParaRPr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</a:t>
            </a:r>
            <a:r>
              <a:rPr sz="2800"/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我们      什么    时候  去  看  电影？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solidFill>
                  <a:srgbClr val="7F7F7F"/>
                </a:solidFill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 Liù diǎn sānshí fēn </a:t>
            </a:r>
          </a:p>
          <a:p>
            <a:pPr>
              <a:lnSpc>
                <a:spcPct val="140000"/>
              </a:lnSpc>
              <a:defRPr sz="2400">
                <a:solidFill>
                  <a:srgbClr val="7F7F7F"/>
                </a:solidFill>
                <a:latin typeface="SimSun"/>
                <a:ea typeface="SimSun"/>
                <a:cs typeface="SimSun"/>
                <a:sym typeface="SimSun"/>
              </a:defRPr>
            </a:pPr>
            <a:r>
              <a:t>B：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六   点   三十  分。</a:t>
            </a:r>
          </a:p>
        </p:txBody>
      </p:sp>
      <p:pic>
        <p:nvPicPr>
          <p:cNvPr id="1803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99463" y="1984375"/>
            <a:ext cx="2700339" cy="1800225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92100" dist="139700" dir="2700000">
              <a:srgbClr val="333333">
                <a:alpha val="64999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10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7" dur="500"/>
                                        <p:tgtEl>
                                          <p:spTgt spid="18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80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2" dur="500"/>
                                        <p:tgtEl>
                                          <p:spTgt spid="180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Class="entr" nodeType="with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8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5" dur="500"/>
                                        <p:tgtEl>
                                          <p:spTgt spid="18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8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9" dur="500"/>
                                        <p:tgtEl>
                                          <p:spTgt spid="18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18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3" dur="500"/>
                                        <p:tgtEl>
                                          <p:spTgt spid="18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18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8" dur="500"/>
                                        <p:tgtEl>
                                          <p:spTgt spid="18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18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2" dur="500"/>
                                        <p:tgtEl>
                                          <p:spTgt spid="18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18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7" dur="500"/>
                                        <p:tgtEl>
                                          <p:spTgt spid="18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0" fill="hold"/>
                                        <p:tgtEl>
                                          <p:spTgt spid="18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1" dur="500"/>
                                        <p:tgtEl>
                                          <p:spTgt spid="18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18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6" dur="500"/>
                                        <p:tgtEl>
                                          <p:spTgt spid="18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803" grpId="1"/>
      <p:bldP build="p" bldLvl="5" animBg="1" rev="0" advAuto="0" spid="1802" grpId="2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5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1808" name="组合 8"/>
          <p:cNvGrpSpPr/>
          <p:nvPr/>
        </p:nvGrpSpPr>
        <p:grpSpPr>
          <a:xfrm>
            <a:off x="307974" y="6350"/>
            <a:ext cx="2525717" cy="726439"/>
            <a:chOff x="0" y="0"/>
            <a:chExt cx="2525715" cy="726438"/>
          </a:xfrm>
        </p:grpSpPr>
        <p:sp>
          <p:nvSpPr>
            <p:cNvPr id="1806" name="Text Box 4"/>
            <p:cNvSpPr txBox="1"/>
            <p:nvPr/>
          </p:nvSpPr>
          <p:spPr>
            <a:xfrm>
              <a:off x="66357" y="0"/>
              <a:ext cx="2306199" cy="7264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8" tIns="45718" rIns="45718" bIns="45718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课文</a:t>
              </a:r>
              <a:r>
                <a:rPr i="1"/>
                <a:t>Text 2</a:t>
              </a:r>
            </a:p>
          </p:txBody>
        </p:sp>
        <p:sp>
          <p:nvSpPr>
            <p:cNvPr id="1807" name="直接连接符 10"/>
            <p:cNvSpPr/>
            <p:nvPr/>
          </p:nvSpPr>
          <p:spPr>
            <a:xfrm>
              <a:off x="0" y="646112"/>
              <a:ext cx="2525717" cy="3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1809" name="Rectangle 2"/>
          <p:cNvSpPr/>
          <p:nvPr/>
        </p:nvSpPr>
        <p:spPr>
          <a:xfrm>
            <a:off x="755649" y="1620836"/>
            <a:ext cx="10799765" cy="4654553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/>
          </a:ln>
        </p:spPr>
        <p:txBody>
          <a:bodyPr lIns="45718" tIns="45718" rIns="45718" bIns="45718" anchor="ctr"/>
          <a:lstStyle/>
          <a:p>
            <a:pPr>
              <a:defRPr>
                <a:solidFill>
                  <a:srgbClr val="99FF99"/>
                </a:solidFill>
                <a:latin typeface="Arial"/>
                <a:ea typeface="Arial"/>
                <a:cs typeface="Arial"/>
                <a:sym typeface="Arial"/>
              </a:defRPr>
            </a:pPr>
          </a:p>
        </p:txBody>
      </p:sp>
      <p:sp>
        <p:nvSpPr>
          <p:cNvPr id="1810" name="TextBox 8"/>
          <p:cNvSpPr txBox="1"/>
          <p:nvPr/>
        </p:nvSpPr>
        <p:spPr>
          <a:xfrm>
            <a:off x="1102994" y="1071562"/>
            <a:ext cx="4605975" cy="5105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b="1" sz="2400"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在家</a:t>
            </a:r>
            <a:r>
              <a:rPr>
                <a:latin typeface="方正舒体"/>
                <a:ea typeface="方正舒体"/>
                <a:cs typeface="方正舒体"/>
                <a:sym typeface="方正舒体"/>
              </a:rPr>
              <a:t> At home</a:t>
            </a:r>
          </a:p>
        </p:txBody>
      </p:sp>
      <p:sp>
        <p:nvSpPr>
          <p:cNvPr id="1811" name="Text Box 3"/>
          <p:cNvSpPr txBox="1"/>
          <p:nvPr/>
        </p:nvSpPr>
        <p:spPr>
          <a:xfrm>
            <a:off x="1796733" y="1701800"/>
            <a:ext cx="7231696" cy="43992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lnSpc>
                <a:spcPct val="14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  </a:t>
            </a:r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</a:t>
            </a:r>
            <a:r>
              <a:rPr sz="2800"/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爸爸   什么   时候  回家？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solidFill>
                  <a:srgbClr val="7F7F7F"/>
                </a:solidFill>
                <a:latin typeface="SimSun-ExtB"/>
                <a:ea typeface="SimSun-ExtB"/>
                <a:cs typeface="SimSun-ExtB"/>
                <a:sym typeface="SimSun-ExtB"/>
              </a:defRPr>
            </a:pPr>
            <a:r>
              <a:t>    </a:t>
            </a:r>
            <a:r>
              <a:rPr>
                <a:latin typeface="GB Pinyinok-D"/>
                <a:ea typeface="GB Pinyinok-D"/>
                <a:cs typeface="GB Pinyinok-D"/>
                <a:sym typeface="GB Pinyinok-D"/>
              </a:rPr>
              <a:t> </a:t>
            </a:r>
            <a:endParaRPr>
              <a:latin typeface="GB Pinyinok-D"/>
              <a:ea typeface="GB Pinyinok-D"/>
              <a:cs typeface="GB Pinyinok-D"/>
              <a:sym typeface="GB Pinyinok-D"/>
            </a:endParaRPr>
          </a:p>
          <a:p>
            <a:pPr>
              <a:lnSpc>
                <a:spcPct val="140000"/>
              </a:lnSpc>
              <a:defRPr sz="2400">
                <a:solidFill>
                  <a:srgbClr val="7F7F7F"/>
                </a:solidFill>
                <a:latin typeface="SimSun"/>
                <a:ea typeface="SimSun"/>
                <a:cs typeface="SimSun"/>
                <a:sym typeface="SimSun"/>
              </a:defRPr>
            </a:pPr>
            <a:r>
              <a:t>B：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下午   五  点。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latin typeface="SimSun-ExtB"/>
                <a:ea typeface="SimSun-ExtB"/>
                <a:cs typeface="SimSun-ExtB"/>
                <a:sym typeface="SimSun-ExtB"/>
              </a:defRPr>
            </a:pPr>
            <a:r>
              <a:t>    </a:t>
            </a:r>
            <a:r>
              <a:rPr>
                <a:latin typeface="GB Pinyinok-D"/>
                <a:ea typeface="GB Pinyinok-D"/>
                <a:cs typeface="GB Pinyinok-D"/>
                <a:sym typeface="GB Pinyinok-D"/>
              </a:rPr>
              <a:t> </a:t>
            </a:r>
            <a:endParaRPr>
              <a:latin typeface="GB Pinyinok-D"/>
              <a:ea typeface="GB Pinyinok-D"/>
              <a:cs typeface="GB Pinyinok-D"/>
              <a:sym typeface="GB Pinyinok-D"/>
            </a:endParaRPr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</a:t>
            </a:r>
            <a:r>
              <a:rPr sz="2800"/>
              <a:t>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我们      什么    时候  去  看  电影？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solidFill>
                  <a:srgbClr val="7F7F7F"/>
                </a:solidFill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  </a:t>
            </a:r>
          </a:p>
          <a:p>
            <a:pPr>
              <a:lnSpc>
                <a:spcPct val="140000"/>
              </a:lnSpc>
              <a:defRPr sz="2400">
                <a:solidFill>
                  <a:srgbClr val="7F7F7F"/>
                </a:solidFill>
                <a:latin typeface="SimSun"/>
                <a:ea typeface="SimSun"/>
                <a:cs typeface="SimSun"/>
                <a:sym typeface="SimSun"/>
              </a:defRPr>
            </a:pPr>
            <a:r>
              <a:t>B：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六   点   三十  分。</a:t>
            </a:r>
          </a:p>
        </p:txBody>
      </p:sp>
      <p:pic>
        <p:nvPicPr>
          <p:cNvPr id="1812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99463" y="1984375"/>
            <a:ext cx="2700339" cy="1800225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92100" dist="139700" dir="2700000">
              <a:srgbClr val="333333">
                <a:alpha val="64999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10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7" dur="500"/>
                                        <p:tgtEl>
                                          <p:spTgt spid="1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8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2" dur="500"/>
                                        <p:tgtEl>
                                          <p:spTgt spid="18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Class="entr" nodeType="with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5" dur="500"/>
                                        <p:tgtEl>
                                          <p:spTgt spid="1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9" dur="500"/>
                                        <p:tgtEl>
                                          <p:spTgt spid="1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1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3" dur="500"/>
                                        <p:tgtEl>
                                          <p:spTgt spid="1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1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8" dur="500"/>
                                        <p:tgtEl>
                                          <p:spTgt spid="1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1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2" dur="500"/>
                                        <p:tgtEl>
                                          <p:spTgt spid="1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1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7" dur="500"/>
                                        <p:tgtEl>
                                          <p:spTgt spid="1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0" fill="hold"/>
                                        <p:tgtEl>
                                          <p:spTgt spid="18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1" dur="500"/>
                                        <p:tgtEl>
                                          <p:spTgt spid="18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18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6" dur="500"/>
                                        <p:tgtEl>
                                          <p:spTgt spid="18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812" grpId="1"/>
      <p:bldP build="p" bldLvl="5" animBg="1" rev="0" advAuto="0" spid="1811" grpId="2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4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1817" name="组合 8"/>
          <p:cNvGrpSpPr/>
          <p:nvPr/>
        </p:nvGrpSpPr>
        <p:grpSpPr>
          <a:xfrm>
            <a:off x="307974" y="6350"/>
            <a:ext cx="2525717" cy="726439"/>
            <a:chOff x="0" y="0"/>
            <a:chExt cx="2525715" cy="726438"/>
          </a:xfrm>
        </p:grpSpPr>
        <p:sp>
          <p:nvSpPr>
            <p:cNvPr id="1815" name="Text Box 4"/>
            <p:cNvSpPr txBox="1"/>
            <p:nvPr/>
          </p:nvSpPr>
          <p:spPr>
            <a:xfrm>
              <a:off x="66357" y="0"/>
              <a:ext cx="2306199" cy="7264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8" tIns="45718" rIns="45718" bIns="45718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课文</a:t>
              </a:r>
              <a:r>
                <a:rPr i="1"/>
                <a:t>Text 3</a:t>
              </a:r>
            </a:p>
          </p:txBody>
        </p:sp>
        <p:sp>
          <p:nvSpPr>
            <p:cNvPr id="1816" name="直接连接符 10"/>
            <p:cNvSpPr/>
            <p:nvPr/>
          </p:nvSpPr>
          <p:spPr>
            <a:xfrm>
              <a:off x="0" y="646112"/>
              <a:ext cx="2525717" cy="3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1820" name="Rectangle 2"/>
          <p:cNvGrpSpPr/>
          <p:nvPr/>
        </p:nvGrpSpPr>
        <p:grpSpPr>
          <a:xfrm>
            <a:off x="1057275" y="1636712"/>
            <a:ext cx="10039350" cy="4652966"/>
            <a:chOff x="0" y="0"/>
            <a:chExt cx="10039350" cy="4652964"/>
          </a:xfrm>
        </p:grpSpPr>
        <p:sp>
          <p:nvSpPr>
            <p:cNvPr id="1818" name="矩形"/>
            <p:cNvSpPr/>
            <p:nvPr/>
          </p:nvSpPr>
          <p:spPr>
            <a:xfrm>
              <a:off x="0" y="-1"/>
              <a:ext cx="10039350" cy="4652965"/>
            </a:xfrm>
            <a:prstGeom prst="rect">
              <a:avLst/>
            </a:prstGeom>
            <a:solidFill>
              <a:srgbClr val="FFC000">
                <a:alpha val="14902"/>
              </a:srgbClr>
            </a:solidFill>
            <a:ln w="12700" cap="flat">
              <a:solidFill>
                <a:srgbClr val="FFC000"/>
              </a:solidFill>
              <a:prstDash val="dash"/>
              <a:miter lim="8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>
                <a:defRPr>
                  <a:solidFill>
                    <a:srgbClr val="808080"/>
                  </a:solidFill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819" name="文本"/>
            <p:cNvSpPr txBox="1"/>
            <p:nvPr/>
          </p:nvSpPr>
          <p:spPr>
            <a:xfrm>
              <a:off x="52068" y="2151150"/>
              <a:ext cx="9935213" cy="35066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8" tIns="45718" rIns="45718" bIns="45718" numCol="1" anchor="ctr">
              <a:spAutoFit/>
            </a:bodyPr>
            <a:lstStyle>
              <a:lvl1pPr>
                <a:defRPr>
                  <a:solidFill>
                    <a:srgbClr val="80808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pPr/>
              <a:r>
                <a:t> </a:t>
              </a:r>
            </a:p>
          </p:txBody>
        </p:sp>
      </p:grpSp>
      <p:sp>
        <p:nvSpPr>
          <p:cNvPr id="1821" name="Text Box 3"/>
          <p:cNvSpPr txBox="1"/>
          <p:nvPr/>
        </p:nvSpPr>
        <p:spPr>
          <a:xfrm>
            <a:off x="1712593" y="1614487"/>
            <a:ext cx="7231700" cy="457707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lnSpc>
                <a:spcPct val="140000"/>
              </a:lnSpc>
              <a:defRPr sz="28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</a:t>
            </a:r>
            <a:r>
              <a:rPr sz="2400"/>
              <a:t>Wǒ xīnɡqī yī qù Běijīnɡ</a:t>
            </a:r>
            <a:endParaRPr sz="2400"/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我   星期 一 去 北京。</a:t>
            </a:r>
            <a:endParaRPr sz="3200"/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 Nǐ xiǎnɡ zài Běijīnɡ zhù jǐ tiān</a:t>
            </a:r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"/>
                <a:ea typeface="SimSun"/>
                <a:cs typeface="SimSun"/>
                <a:sym typeface="SimSun"/>
              </a:defRPr>
            </a:pPr>
            <a:r>
              <a:t>B：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你   想   在  北京   住 几 天？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800">
                <a:latin typeface="SimSun-ExtB"/>
                <a:ea typeface="SimSun-ExtB"/>
                <a:cs typeface="SimSun-ExtB"/>
                <a:sym typeface="SimSun-ExtB"/>
              </a:defRPr>
            </a:pPr>
            <a:r>
              <a:t>   Z</a:t>
            </a:r>
            <a:r>
              <a:rPr sz="2400">
                <a:latin typeface="GB Pinyinok-D"/>
                <a:ea typeface="GB Pinyinok-D"/>
                <a:cs typeface="GB Pinyinok-D"/>
                <a:sym typeface="GB Pinyinok-D"/>
              </a:rPr>
              <a:t>hù sān tiān</a:t>
            </a:r>
            <a:endParaRPr sz="2400">
              <a:latin typeface="GB Pinyinok-D"/>
              <a:ea typeface="GB Pinyinok-D"/>
              <a:cs typeface="GB Pinyinok-D"/>
              <a:sym typeface="GB Pinyinok-D"/>
            </a:endParaRPr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住   三  天。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 Xīnɡqī wǔ qián nénɡ huíjiā mɑ </a:t>
            </a:r>
            <a:r>
              <a:rPr>
                <a:solidFill>
                  <a:srgbClr val="000000"/>
                </a:solidFill>
              </a:rPr>
              <a:t> </a:t>
            </a:r>
            <a:endParaRPr sz="3200"/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"/>
                <a:ea typeface="SimSun"/>
                <a:cs typeface="SimSun"/>
                <a:sym typeface="SimSun"/>
              </a:defRPr>
            </a:pPr>
            <a:r>
              <a:t>B：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星期   五   前    能  回家 吗？</a:t>
            </a:r>
          </a:p>
        </p:txBody>
      </p:sp>
      <p:pic>
        <p:nvPicPr>
          <p:cNvPr id="1822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569325" y="2124075"/>
            <a:ext cx="1800225" cy="2520950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92100" dist="139700" dir="2700000">
              <a:srgbClr val="333333">
                <a:alpha val="64999"/>
              </a:srgbClr>
            </a:outerShdw>
          </a:effectLst>
        </p:spPr>
      </p:pic>
      <p:sp>
        <p:nvSpPr>
          <p:cNvPr id="1823" name="TextBox 8"/>
          <p:cNvSpPr txBox="1"/>
          <p:nvPr/>
        </p:nvSpPr>
        <p:spPr>
          <a:xfrm>
            <a:off x="1102994" y="1071562"/>
            <a:ext cx="4605975" cy="5105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b="1" sz="2400"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在家</a:t>
            </a:r>
            <a:r>
              <a:rPr>
                <a:latin typeface="方正舒体"/>
                <a:ea typeface="方正舒体"/>
                <a:cs typeface="方正舒体"/>
                <a:sym typeface="方正舒体"/>
              </a:rPr>
              <a:t> At home</a:t>
            </a:r>
          </a:p>
        </p:txBody>
      </p:sp>
      <p:sp>
        <p:nvSpPr>
          <p:cNvPr id="1824" name="TextBox 15"/>
          <p:cNvSpPr txBox="1"/>
          <p:nvPr/>
        </p:nvSpPr>
        <p:spPr>
          <a:xfrm>
            <a:off x="7206932" y="5246688"/>
            <a:ext cx="1800863" cy="10185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Nénɡ</a:t>
            </a:r>
          </a:p>
          <a:p>
            <a:pPr>
              <a:defRPr sz="800">
                <a:latin typeface="GB Pinyinok-D"/>
                <a:ea typeface="GB Pinyinok-D"/>
                <a:cs typeface="GB Pinyinok-D"/>
                <a:sym typeface="GB Pinyinok-D"/>
              </a:defRPr>
            </a:pPr>
          </a:p>
          <a:p>
            <a:pPr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能。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10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7" dur="500"/>
                                        <p:tgtEl>
                                          <p:spTgt spid="1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8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2" dur="500"/>
                                        <p:tgtEl>
                                          <p:spTgt spid="18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Class="entr" nodeType="with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8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5" dur="500"/>
                                        <p:tgtEl>
                                          <p:spTgt spid="18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8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9" dur="500"/>
                                        <p:tgtEl>
                                          <p:spTgt spid="18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18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3" dur="500"/>
                                        <p:tgtEl>
                                          <p:spTgt spid="18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18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8" dur="500"/>
                                        <p:tgtEl>
                                          <p:spTgt spid="18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18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2" dur="500"/>
                                        <p:tgtEl>
                                          <p:spTgt spid="18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18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7" dur="500"/>
                                        <p:tgtEl>
                                          <p:spTgt spid="18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0" fill="hold"/>
                                        <p:tgtEl>
                                          <p:spTgt spid="18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1" dur="500"/>
                                        <p:tgtEl>
                                          <p:spTgt spid="18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18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6" dur="500"/>
                                        <p:tgtEl>
                                          <p:spTgt spid="18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Class="entr" nodeType="clickEffect" presetSubtype="10" presetID="3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0" fill="hold"/>
                                        <p:tgtEl>
                                          <p:spTgt spid="1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51" dur="500"/>
                                        <p:tgtEl>
                                          <p:spTgt spid="1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p" bldLvl="5" animBg="1" rev="0" advAuto="0" spid="1821" grpId="2"/>
      <p:bldP build="whole" bldLvl="1" animBg="1" rev="0" advAuto="0" spid="1824" grpId="3"/>
      <p:bldP build="whole" bldLvl="1" animBg="1" rev="0" advAuto="0" spid="1822" grpId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6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1829" name="组合 8"/>
          <p:cNvGrpSpPr/>
          <p:nvPr/>
        </p:nvGrpSpPr>
        <p:grpSpPr>
          <a:xfrm>
            <a:off x="307974" y="6350"/>
            <a:ext cx="2525717" cy="726439"/>
            <a:chOff x="0" y="0"/>
            <a:chExt cx="2525715" cy="726438"/>
          </a:xfrm>
        </p:grpSpPr>
        <p:sp>
          <p:nvSpPr>
            <p:cNvPr id="1827" name="Text Box 4"/>
            <p:cNvSpPr txBox="1"/>
            <p:nvPr/>
          </p:nvSpPr>
          <p:spPr>
            <a:xfrm>
              <a:off x="66357" y="0"/>
              <a:ext cx="2306199" cy="7264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8" tIns="45718" rIns="45718" bIns="45718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课文</a:t>
              </a:r>
              <a:r>
                <a:rPr i="1"/>
                <a:t>Text 3</a:t>
              </a:r>
            </a:p>
          </p:txBody>
        </p:sp>
        <p:sp>
          <p:nvSpPr>
            <p:cNvPr id="1828" name="直接连接符 10"/>
            <p:cNvSpPr/>
            <p:nvPr/>
          </p:nvSpPr>
          <p:spPr>
            <a:xfrm>
              <a:off x="0" y="646112"/>
              <a:ext cx="2525717" cy="3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1832" name="Rectangle 2"/>
          <p:cNvGrpSpPr/>
          <p:nvPr/>
        </p:nvGrpSpPr>
        <p:grpSpPr>
          <a:xfrm>
            <a:off x="1057275" y="1636712"/>
            <a:ext cx="10039350" cy="4652966"/>
            <a:chOff x="0" y="0"/>
            <a:chExt cx="10039350" cy="4652964"/>
          </a:xfrm>
        </p:grpSpPr>
        <p:sp>
          <p:nvSpPr>
            <p:cNvPr id="1830" name="矩形"/>
            <p:cNvSpPr/>
            <p:nvPr/>
          </p:nvSpPr>
          <p:spPr>
            <a:xfrm>
              <a:off x="0" y="-1"/>
              <a:ext cx="10039350" cy="4652965"/>
            </a:xfrm>
            <a:prstGeom prst="rect">
              <a:avLst/>
            </a:prstGeom>
            <a:solidFill>
              <a:srgbClr val="FFC000">
                <a:alpha val="14902"/>
              </a:srgbClr>
            </a:solidFill>
            <a:ln w="12700" cap="flat">
              <a:solidFill>
                <a:srgbClr val="FFC000"/>
              </a:solidFill>
              <a:prstDash val="dash"/>
              <a:miter lim="8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>
                <a:defRPr>
                  <a:solidFill>
                    <a:srgbClr val="808080"/>
                  </a:solidFill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1831" name="文本"/>
            <p:cNvSpPr txBox="1"/>
            <p:nvPr/>
          </p:nvSpPr>
          <p:spPr>
            <a:xfrm>
              <a:off x="52068" y="2151150"/>
              <a:ext cx="9935213" cy="35066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8" tIns="45718" rIns="45718" bIns="45718" numCol="1" anchor="ctr">
              <a:spAutoFit/>
            </a:bodyPr>
            <a:lstStyle>
              <a:lvl1pPr>
                <a:defRPr>
                  <a:solidFill>
                    <a:srgbClr val="80808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</a:lstStyle>
            <a:p>
              <a:pPr/>
              <a:r>
                <a:t> </a:t>
              </a:r>
            </a:p>
          </p:txBody>
        </p:sp>
      </p:grpSp>
      <p:sp>
        <p:nvSpPr>
          <p:cNvPr id="1833" name="Text Box 3"/>
          <p:cNvSpPr txBox="1"/>
          <p:nvPr/>
        </p:nvSpPr>
        <p:spPr>
          <a:xfrm>
            <a:off x="1712593" y="1614487"/>
            <a:ext cx="7231700" cy="457707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lnSpc>
                <a:spcPct val="140000"/>
              </a:lnSpc>
              <a:defRPr sz="28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</a:t>
            </a:r>
            <a:r>
              <a:rPr sz="2400"/>
              <a:t> </a:t>
            </a:r>
            <a:endParaRPr sz="3200"/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我   星期 一 去 北京。</a:t>
            </a:r>
            <a:endParaRPr sz="3200"/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  </a:t>
            </a:r>
            <a:endParaRPr sz="3200"/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"/>
                <a:ea typeface="SimSun"/>
                <a:cs typeface="SimSun"/>
                <a:sym typeface="SimSun"/>
              </a:defRPr>
            </a:pPr>
            <a:r>
              <a:t>B：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你   想   在  北京   住 几 天？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800">
                <a:latin typeface="SimSun-ExtB"/>
                <a:ea typeface="SimSun-ExtB"/>
                <a:cs typeface="SimSun-ExtB"/>
                <a:sym typeface="SimSun-ExtB"/>
              </a:defRPr>
            </a:pPr>
            <a:r>
              <a:t> </a:t>
            </a:r>
            <a:endParaRPr sz="2400">
              <a:latin typeface="GB Pinyinok-D"/>
              <a:ea typeface="GB Pinyinok-D"/>
              <a:cs typeface="GB Pinyinok-D"/>
              <a:sym typeface="GB Pinyinok-D"/>
            </a:endParaRPr>
          </a:p>
          <a:p>
            <a:pPr>
              <a:lnSpc>
                <a:spcPct val="140000"/>
              </a:lnSpc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住   三  天。</a:t>
            </a:r>
            <a:endParaRPr sz="2800"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     </a:t>
            </a:r>
          </a:p>
          <a:p>
            <a:pPr>
              <a:lnSpc>
                <a:spcPct val="140000"/>
              </a:lnSpc>
              <a:defRPr sz="2400">
                <a:solidFill>
                  <a:srgbClr val="808080"/>
                </a:solidFill>
                <a:latin typeface="SimSun"/>
                <a:ea typeface="SimSun"/>
                <a:cs typeface="SimSun"/>
                <a:sym typeface="SimSun"/>
              </a:defRPr>
            </a:pPr>
            <a:r>
              <a:t>B：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星期   五   前    能  回家 吗？</a:t>
            </a:r>
          </a:p>
        </p:txBody>
      </p:sp>
      <p:pic>
        <p:nvPicPr>
          <p:cNvPr id="1834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569325" y="2124075"/>
            <a:ext cx="1800225" cy="2520950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92100" dist="139700" dir="2700000">
              <a:srgbClr val="333333">
                <a:alpha val="64999"/>
              </a:srgbClr>
            </a:outerShdw>
          </a:effectLst>
        </p:spPr>
      </p:pic>
      <p:sp>
        <p:nvSpPr>
          <p:cNvPr id="1835" name="TextBox 8"/>
          <p:cNvSpPr txBox="1"/>
          <p:nvPr/>
        </p:nvSpPr>
        <p:spPr>
          <a:xfrm>
            <a:off x="1102994" y="1071562"/>
            <a:ext cx="4605975" cy="5105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b="1" sz="2400">
                <a:latin typeface="微软雅黑"/>
                <a:ea typeface="微软雅黑"/>
                <a:cs typeface="微软雅黑"/>
                <a:sym typeface="微软雅黑"/>
              </a:defRPr>
            </a:pPr>
            <a:r>
              <a:t>在家</a:t>
            </a:r>
            <a:r>
              <a:rPr>
                <a:latin typeface="方正舒体"/>
                <a:ea typeface="方正舒体"/>
                <a:cs typeface="方正舒体"/>
                <a:sym typeface="方正舒体"/>
              </a:rPr>
              <a:t> At home</a:t>
            </a:r>
          </a:p>
        </p:txBody>
      </p:sp>
      <p:sp>
        <p:nvSpPr>
          <p:cNvPr id="1836" name="TextBox 15"/>
          <p:cNvSpPr txBox="1"/>
          <p:nvPr/>
        </p:nvSpPr>
        <p:spPr>
          <a:xfrm>
            <a:off x="7206932" y="5246688"/>
            <a:ext cx="1800863" cy="10185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</a:t>
            </a:r>
          </a:p>
          <a:p>
            <a:pPr>
              <a:defRPr sz="800">
                <a:latin typeface="GB Pinyinok-D"/>
                <a:ea typeface="GB Pinyinok-D"/>
                <a:cs typeface="GB Pinyinok-D"/>
                <a:sym typeface="GB Pinyinok-D"/>
              </a:defRPr>
            </a:pPr>
          </a:p>
          <a:p>
            <a:pPr>
              <a:defRPr sz="2400">
                <a:latin typeface="SimSun"/>
                <a:ea typeface="SimSun"/>
                <a:cs typeface="SimSun"/>
                <a:sym typeface="SimSun"/>
              </a:defRPr>
            </a:pPr>
            <a:r>
              <a:t>A：</a:t>
            </a:r>
            <a:r>
              <a:rPr sz="2800">
                <a:latin typeface="华文楷体"/>
                <a:ea typeface="华文楷体"/>
                <a:cs typeface="华文楷体"/>
                <a:sym typeface="华文楷体"/>
              </a:rPr>
              <a:t>能。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ID="10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id="7" dur="500"/>
                                        <p:tgtEl>
                                          <p:spTgt spid="1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8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2" dur="500"/>
                                        <p:tgtEl>
                                          <p:spTgt spid="183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Class="entr" nodeType="with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8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5" dur="500"/>
                                        <p:tgtEl>
                                          <p:spTgt spid="18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8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9" dur="500"/>
                                        <p:tgtEl>
                                          <p:spTgt spid="18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18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3" dur="500"/>
                                        <p:tgtEl>
                                          <p:spTgt spid="18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18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8" dur="500"/>
                                        <p:tgtEl>
                                          <p:spTgt spid="18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18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2" dur="500"/>
                                        <p:tgtEl>
                                          <p:spTgt spid="18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18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7" dur="500"/>
                                        <p:tgtEl>
                                          <p:spTgt spid="18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Class="entr" nodeType="after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0" fill="hold"/>
                                        <p:tgtEl>
                                          <p:spTgt spid="183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1" dur="500"/>
                                        <p:tgtEl>
                                          <p:spTgt spid="183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Class="entr" nodeType="clickEffect" presetSubtype="10" presetID="3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18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46" dur="500"/>
                                        <p:tgtEl>
                                          <p:spTgt spid="18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Class="entr" nodeType="clickEffect" presetSubtype="10" presetID="3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0" fill="hold"/>
                                        <p:tgtEl>
                                          <p:spTgt spid="1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51" dur="500"/>
                                        <p:tgtEl>
                                          <p:spTgt spid="1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836" grpId="3"/>
      <p:bldP build="whole" bldLvl="1" animBg="1" rev="0" advAuto="0" spid="1834" grpId="1"/>
      <p:bldP build="p" bldLvl="5" animBg="1" rev="0" advAuto="0" spid="1833" grpId="2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8" name="圆角矩形 14"/>
          <p:cNvSpPr/>
          <p:nvPr/>
        </p:nvSpPr>
        <p:spPr>
          <a:xfrm>
            <a:off x="628684" y="2241285"/>
            <a:ext cx="10817084" cy="3954563"/>
          </a:xfrm>
          <a:prstGeom prst="roundRect">
            <a:avLst>
              <a:gd name="adj" fmla="val 16667"/>
            </a:avLst>
          </a:prstGeom>
          <a:solidFill>
            <a:srgbClr val="CCFF99">
              <a:alpha val="48000"/>
            </a:srgbClr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839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1842" name="组合 8"/>
          <p:cNvGrpSpPr/>
          <p:nvPr/>
        </p:nvGrpSpPr>
        <p:grpSpPr>
          <a:xfrm>
            <a:off x="307974" y="6349"/>
            <a:ext cx="3220430" cy="726439"/>
            <a:chOff x="0" y="0"/>
            <a:chExt cx="3220429" cy="726438"/>
          </a:xfrm>
        </p:grpSpPr>
        <p:sp>
          <p:nvSpPr>
            <p:cNvPr id="1840" name="Text Box 4"/>
            <p:cNvSpPr txBox="1"/>
            <p:nvPr/>
          </p:nvSpPr>
          <p:spPr>
            <a:xfrm>
              <a:off x="66357" y="0"/>
              <a:ext cx="3154073" cy="7264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8" tIns="45718" rIns="45718" bIns="45718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练习</a:t>
              </a:r>
              <a:r>
                <a:rPr i="1"/>
                <a:t>Exercises</a:t>
              </a:r>
            </a:p>
          </p:txBody>
        </p:sp>
        <p:sp>
          <p:nvSpPr>
            <p:cNvPr id="1841" name="直接连接符 10"/>
            <p:cNvSpPr/>
            <p:nvPr/>
          </p:nvSpPr>
          <p:spPr>
            <a:xfrm>
              <a:off x="0" y="646112"/>
              <a:ext cx="3216277" cy="3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1843" name="Text Box 3"/>
          <p:cNvSpPr txBox="1"/>
          <p:nvPr/>
        </p:nvSpPr>
        <p:spPr>
          <a:xfrm>
            <a:off x="1336357" y="1930400"/>
            <a:ext cx="10871836" cy="44135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   </a:t>
            </a:r>
            <a:endParaRPr sz="3200"/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1.现在几点？</a:t>
            </a:r>
            <a:r>
              <a:rPr sz="2400">
                <a:latin typeface="SimSun-ExtB"/>
                <a:ea typeface="SimSun-ExtB"/>
                <a:cs typeface="SimSun-ExtB"/>
                <a:sym typeface="SimSun-ExtB"/>
              </a:rPr>
              <a:t>                      </a:t>
            </a:r>
            <a:r>
              <a:rPr sz="2000">
                <a:latin typeface="GB Pinyinok-D"/>
                <a:ea typeface="GB Pinyinok-D"/>
                <a:cs typeface="GB Pinyinok-D"/>
                <a:sym typeface="GB Pinyinok-D"/>
              </a:rPr>
              <a:t>Xiànzài jǐ diǎn? </a:t>
            </a:r>
            <a:endParaRPr sz="3200"/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2.他们几点吃饭？                              </a:t>
            </a:r>
            <a:r>
              <a:rPr sz="2000">
                <a:latin typeface="GB Pinyinok-D"/>
                <a:ea typeface="GB Pinyinok-D"/>
                <a:cs typeface="GB Pinyinok-D"/>
                <a:sym typeface="GB Pinyinok-D"/>
              </a:rPr>
              <a:t>Tāmen jǐ diǎn chīfàn? </a:t>
            </a:r>
            <a:endParaRPr sz="3200"/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3.爸爸什么时候回家？                     </a:t>
            </a:r>
            <a:r>
              <a:rPr sz="2400">
                <a:latin typeface="GB Pinyinok-D"/>
                <a:ea typeface="GB Pinyinok-D"/>
                <a:cs typeface="GB Pinyinok-D"/>
                <a:sym typeface="GB Pinyinok-D"/>
              </a:rPr>
              <a:t> </a:t>
            </a:r>
            <a:r>
              <a:rPr sz="2000">
                <a:latin typeface="GB Pinyinok-D"/>
                <a:ea typeface="GB Pinyinok-D"/>
                <a:cs typeface="GB Pinyinok-D"/>
                <a:sym typeface="GB Pinyinok-D"/>
              </a:rPr>
              <a:t>Bàbɑ shénme shíhou huíjiā? </a:t>
            </a:r>
            <a:endParaRPr sz="3200"/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4.他们什么时候去看电影？</a:t>
            </a:r>
            <a:r>
              <a:rPr>
                <a:latin typeface="SimSun-ExtB"/>
                <a:ea typeface="SimSun-ExtB"/>
                <a:cs typeface="SimSun-ExtB"/>
                <a:sym typeface="SimSun-ExtB"/>
              </a:rPr>
              <a:t>       </a:t>
            </a:r>
            <a:r>
              <a:rPr sz="2000">
                <a:latin typeface="GB Pinyinok-D"/>
                <a:ea typeface="GB Pinyinok-D"/>
                <a:cs typeface="GB Pinyinok-D"/>
                <a:sym typeface="GB Pinyinok-D"/>
              </a:rPr>
              <a:t>Tāmen shénme shíhou qù kàn diànyǐnɡ?</a:t>
            </a:r>
            <a:endParaRPr sz="3200"/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5.他去哪儿？什么时候能回家？      </a:t>
            </a:r>
            <a:r>
              <a:rPr sz="2000">
                <a:latin typeface="GB Pinyinok-D"/>
                <a:ea typeface="GB Pinyinok-D"/>
                <a:cs typeface="GB Pinyinok-D"/>
                <a:sym typeface="GB Pinyinok-D"/>
              </a:rPr>
              <a:t>Tā qù nǎr? Shénme shíou nénɡ huíjiā? </a:t>
            </a:r>
            <a:endParaRPr sz="2000">
              <a:latin typeface="GB Pinyinok-D"/>
              <a:ea typeface="GB Pinyinok-D"/>
              <a:cs typeface="GB Pinyinok-D"/>
              <a:sym typeface="GB Pinyinok-D"/>
            </a:endParaRPr>
          </a:p>
          <a:p>
            <a:pPr>
              <a:lnSpc>
                <a:spcPct val="150000"/>
              </a:lnSpc>
              <a:defRPr sz="2400">
                <a:latin typeface="+mj-lt"/>
                <a:ea typeface="+mj-ea"/>
                <a:cs typeface="+mj-cs"/>
                <a:sym typeface="Calibri"/>
              </a:defRPr>
            </a:pPr>
            <a:r>
              <a:t>   </a:t>
            </a:r>
          </a:p>
        </p:txBody>
      </p:sp>
      <p:sp>
        <p:nvSpPr>
          <p:cNvPr id="1844" name="TextBox 8"/>
          <p:cNvSpPr txBox="1"/>
          <p:nvPr/>
        </p:nvSpPr>
        <p:spPr>
          <a:xfrm>
            <a:off x="1102994" y="1071562"/>
            <a:ext cx="8327075" cy="7899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b="1" sz="2400"/>
            </a:pPr>
            <a:r>
              <a:t>根据实际情况回答问题</a:t>
            </a:r>
          </a:p>
          <a:p>
            <a:pPr/>
            <a:r>
              <a:t>Answer the questions according to the actual situations.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10" presetID="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7" dur="500"/>
                                        <p:tgtEl>
                                          <p:spTgt spid="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10" presetID="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2" dur="500"/>
                                        <p:tgtEl>
                                          <p:spTgt spid="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entr" nodeType="clickEffect" presetSubtype="10" presetID="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17" dur="500"/>
                                        <p:tgtEl>
                                          <p:spTgt spid="1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Class="entr" nodeType="clickEffect" presetSubtype="10" presetID="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1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2" dur="500"/>
                                        <p:tgtEl>
                                          <p:spTgt spid="1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Class="entr" nodeType="clickEffect" presetSubtype="10" presetID="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1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27" dur="500"/>
                                        <p:tgtEl>
                                          <p:spTgt spid="1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Class="entr" nodeType="clickEffect" presetSubtype="10" presetID="3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1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linds(horizontal)" transition="in">
                                      <p:cBhvr>
                                        <p:cTn id="32" dur="500"/>
                                        <p:tgtEl>
                                          <p:spTgt spid="1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p" bldLvl="5" animBg="1" rev="0" advAuto="0" spid="1843" grpId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6" name="圆角矩形 12"/>
          <p:cNvSpPr/>
          <p:nvPr/>
        </p:nvSpPr>
        <p:spPr>
          <a:xfrm>
            <a:off x="1057275" y="2241285"/>
            <a:ext cx="10088947" cy="3954563"/>
          </a:xfrm>
          <a:prstGeom prst="roundRect">
            <a:avLst>
              <a:gd name="adj" fmla="val 16667"/>
            </a:avLst>
          </a:prstGeom>
          <a:solidFill>
            <a:srgbClr val="CCFF99">
              <a:alpha val="48000"/>
            </a:srgbClr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847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1850" name="组合 8"/>
          <p:cNvGrpSpPr/>
          <p:nvPr/>
        </p:nvGrpSpPr>
        <p:grpSpPr>
          <a:xfrm>
            <a:off x="307974" y="6349"/>
            <a:ext cx="3220430" cy="726439"/>
            <a:chOff x="0" y="0"/>
            <a:chExt cx="3220429" cy="726438"/>
          </a:xfrm>
        </p:grpSpPr>
        <p:sp>
          <p:nvSpPr>
            <p:cNvPr id="1848" name="Text Box 4"/>
            <p:cNvSpPr txBox="1"/>
            <p:nvPr/>
          </p:nvSpPr>
          <p:spPr>
            <a:xfrm>
              <a:off x="66357" y="0"/>
              <a:ext cx="3154073" cy="7264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8" tIns="45718" rIns="45718" bIns="45718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练习</a:t>
              </a:r>
              <a:r>
                <a:rPr i="1"/>
                <a:t>Exercises</a:t>
              </a:r>
            </a:p>
          </p:txBody>
        </p:sp>
        <p:sp>
          <p:nvSpPr>
            <p:cNvPr id="1849" name="直接连接符 10"/>
            <p:cNvSpPr/>
            <p:nvPr/>
          </p:nvSpPr>
          <p:spPr>
            <a:xfrm>
              <a:off x="0" y="646112"/>
              <a:ext cx="3216277" cy="3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1851" name="Text Box 3"/>
          <p:cNvSpPr txBox="1"/>
          <p:nvPr/>
        </p:nvSpPr>
        <p:spPr>
          <a:xfrm>
            <a:off x="5470207" y="2816225"/>
            <a:ext cx="9004936" cy="23075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Tā                   zài xuéxiào</a:t>
            </a:r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她________在   学校________。 </a:t>
            </a:r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 </a:t>
            </a:r>
          </a:p>
          <a:p>
            <a:pPr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</a:t>
            </a:r>
          </a:p>
        </p:txBody>
      </p:sp>
      <p:pic>
        <p:nvPicPr>
          <p:cNvPr id="1852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20863" y="2752725"/>
            <a:ext cx="2700337" cy="1800225"/>
          </a:xfrm>
          <a:prstGeom prst="rect">
            <a:avLst/>
          </a:prstGeom>
          <a:ln w="38100" cap="sq">
            <a:solidFill>
              <a:srgbClr val="000000"/>
            </a:solidFill>
            <a:miter/>
          </a:ln>
          <a:effectLst>
            <a:outerShdw sx="100000" sy="100000" kx="0" ky="0" algn="b" rotWithShape="0" blurRad="50800" dist="38100" dir="2700000">
              <a:srgbClr val="000000">
                <a:alpha val="40000"/>
              </a:srgbClr>
            </a:outerShdw>
          </a:effectLst>
        </p:spPr>
      </p:pic>
      <p:sp>
        <p:nvSpPr>
          <p:cNvPr id="1853" name="TextBox 14"/>
          <p:cNvSpPr txBox="1"/>
          <p:nvPr/>
        </p:nvSpPr>
        <p:spPr>
          <a:xfrm>
            <a:off x="1102994" y="1071562"/>
            <a:ext cx="9209725" cy="7899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b="1" sz="2400"/>
            </a:pPr>
            <a:r>
              <a:t>用本课新学的语言点和词语描述图片</a:t>
            </a:r>
          </a:p>
          <a:p>
            <a:pPr/>
            <a:r>
              <a:t>Describe the pictures using the newly-learned language points and words.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5" name="圆角矩形 12"/>
          <p:cNvSpPr/>
          <p:nvPr/>
        </p:nvSpPr>
        <p:spPr>
          <a:xfrm>
            <a:off x="1057274" y="2241285"/>
            <a:ext cx="10057415" cy="3954563"/>
          </a:xfrm>
          <a:prstGeom prst="roundRect">
            <a:avLst>
              <a:gd name="adj" fmla="val 16667"/>
            </a:avLst>
          </a:prstGeom>
          <a:solidFill>
            <a:srgbClr val="CCFF99">
              <a:alpha val="48000"/>
            </a:srgbClr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856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1859" name="组合 8"/>
          <p:cNvGrpSpPr/>
          <p:nvPr/>
        </p:nvGrpSpPr>
        <p:grpSpPr>
          <a:xfrm>
            <a:off x="307974" y="6349"/>
            <a:ext cx="3220430" cy="726439"/>
            <a:chOff x="0" y="0"/>
            <a:chExt cx="3220429" cy="726438"/>
          </a:xfrm>
        </p:grpSpPr>
        <p:sp>
          <p:nvSpPr>
            <p:cNvPr id="1857" name="Text Box 4"/>
            <p:cNvSpPr txBox="1"/>
            <p:nvPr/>
          </p:nvSpPr>
          <p:spPr>
            <a:xfrm>
              <a:off x="66357" y="0"/>
              <a:ext cx="3154073" cy="7264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8" tIns="45718" rIns="45718" bIns="45718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练习</a:t>
              </a:r>
              <a:r>
                <a:rPr i="1"/>
                <a:t>Exercises</a:t>
              </a:r>
            </a:p>
          </p:txBody>
        </p:sp>
        <p:sp>
          <p:nvSpPr>
            <p:cNvPr id="1858" name="直接连接符 10"/>
            <p:cNvSpPr/>
            <p:nvPr/>
          </p:nvSpPr>
          <p:spPr>
            <a:xfrm>
              <a:off x="0" y="646112"/>
              <a:ext cx="3216277" cy="3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1860" name="Text Box 3"/>
          <p:cNvSpPr txBox="1"/>
          <p:nvPr/>
        </p:nvSpPr>
        <p:spPr>
          <a:xfrm>
            <a:off x="5390832" y="2816225"/>
            <a:ext cx="9004936" cy="35077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Wánɡfānɡ zhōnɡwǔ</a:t>
            </a:r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王方        中午________</a:t>
            </a:r>
            <a:endParaRPr sz="3200"/>
          </a:p>
          <a:p>
            <a:pPr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qù shānɡdiàn</a:t>
            </a:r>
            <a:endParaRPr>
              <a:latin typeface="华文楷体"/>
              <a:ea typeface="华文楷体"/>
              <a:cs typeface="华文楷体"/>
              <a:sym typeface="华文楷体"/>
            </a:endParaRPr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去    商店________。 </a:t>
            </a:r>
            <a:endParaRPr sz="3200"/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 </a:t>
            </a:r>
          </a:p>
          <a:p>
            <a:pPr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</a:t>
            </a:r>
          </a:p>
        </p:txBody>
      </p:sp>
      <p:sp>
        <p:nvSpPr>
          <p:cNvPr id="1861" name="TextBox 14"/>
          <p:cNvSpPr txBox="1"/>
          <p:nvPr/>
        </p:nvSpPr>
        <p:spPr>
          <a:xfrm>
            <a:off x="1102994" y="1071562"/>
            <a:ext cx="9209725" cy="7899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b="1" sz="2400"/>
            </a:pPr>
            <a:r>
              <a:t>用本课新学的语言点和词语描述图片</a:t>
            </a:r>
          </a:p>
          <a:p>
            <a:pPr/>
            <a:r>
              <a:t>Describe the pictures using the newly-learned language points and words.</a:t>
            </a:r>
          </a:p>
        </p:txBody>
      </p:sp>
      <p:pic>
        <p:nvPicPr>
          <p:cNvPr id="1862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90700" y="2720975"/>
            <a:ext cx="2700340" cy="1800225"/>
          </a:xfrm>
          <a:prstGeom prst="rect">
            <a:avLst/>
          </a:prstGeom>
          <a:ln w="38100" cap="sq">
            <a:solidFill>
              <a:srgbClr val="000000"/>
            </a:solidFill>
            <a:miter/>
          </a:ln>
          <a:effectLst>
            <a:outerShdw sx="100000" sy="100000" kx="0" ky="0" algn="b" rotWithShape="0" blurRad="50800" dist="38100" dir="270000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  <p:transition xmlns:p14="http://schemas.microsoft.com/office/powerpoint/2010/main" spd="med" advClick="1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4" name="圆角矩形 12"/>
          <p:cNvSpPr/>
          <p:nvPr/>
        </p:nvSpPr>
        <p:spPr>
          <a:xfrm>
            <a:off x="1057274" y="2241285"/>
            <a:ext cx="10041650" cy="3954563"/>
          </a:xfrm>
          <a:prstGeom prst="roundRect">
            <a:avLst>
              <a:gd name="adj" fmla="val 16667"/>
            </a:avLst>
          </a:prstGeom>
          <a:solidFill>
            <a:srgbClr val="CCFF99">
              <a:alpha val="48000"/>
            </a:srgbClr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865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1868" name="组合 8"/>
          <p:cNvGrpSpPr/>
          <p:nvPr/>
        </p:nvGrpSpPr>
        <p:grpSpPr>
          <a:xfrm>
            <a:off x="307974" y="6349"/>
            <a:ext cx="3220430" cy="726439"/>
            <a:chOff x="0" y="0"/>
            <a:chExt cx="3220429" cy="726438"/>
          </a:xfrm>
        </p:grpSpPr>
        <p:sp>
          <p:nvSpPr>
            <p:cNvPr id="1866" name="Text Box 4"/>
            <p:cNvSpPr txBox="1"/>
            <p:nvPr/>
          </p:nvSpPr>
          <p:spPr>
            <a:xfrm>
              <a:off x="66357" y="0"/>
              <a:ext cx="3154073" cy="7264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8" tIns="45718" rIns="45718" bIns="45718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练习</a:t>
              </a:r>
              <a:r>
                <a:rPr i="1"/>
                <a:t>Exercises</a:t>
              </a:r>
            </a:p>
          </p:txBody>
        </p:sp>
        <p:sp>
          <p:nvSpPr>
            <p:cNvPr id="1867" name="直接连接符 10"/>
            <p:cNvSpPr/>
            <p:nvPr/>
          </p:nvSpPr>
          <p:spPr>
            <a:xfrm>
              <a:off x="0" y="646112"/>
              <a:ext cx="3216277" cy="3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1869" name="Text Box 3"/>
          <p:cNvSpPr txBox="1"/>
          <p:nvPr/>
        </p:nvSpPr>
        <p:spPr>
          <a:xfrm>
            <a:off x="5414643" y="2867025"/>
            <a:ext cx="9006525" cy="29552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Tāmen hěn mánɡ,</a:t>
            </a:r>
            <a:endParaRPr sz="3200"/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他们   很   忙(busy)，</a:t>
            </a:r>
          </a:p>
          <a:p>
            <a:pPr>
              <a:lnSpc>
                <a:spcPct val="150000"/>
              </a:lnSpc>
              <a:defRPr sz="28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</a:t>
            </a:r>
            <a:r>
              <a:rPr sz="2400"/>
              <a:t>xīnɡqī liù                   yě ɡōnɡzuò.</a:t>
            </a:r>
            <a:endParaRPr sz="3200"/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星期   六________也   工作。</a:t>
            </a:r>
          </a:p>
          <a:p>
            <a:pPr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</a:t>
            </a:r>
          </a:p>
        </p:txBody>
      </p:sp>
      <p:pic>
        <p:nvPicPr>
          <p:cNvPr id="1870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93875" y="2760663"/>
            <a:ext cx="2695575" cy="1797052"/>
          </a:xfrm>
          <a:prstGeom prst="rect">
            <a:avLst/>
          </a:prstGeom>
          <a:ln w="38100" cap="sq">
            <a:solidFill>
              <a:srgbClr val="000000"/>
            </a:solidFill>
            <a:miter/>
          </a:ln>
          <a:effectLst>
            <a:outerShdw sx="100000" sy="100000" kx="0" ky="0" algn="b" rotWithShape="0" blurRad="50800" dist="38100" dir="2700000">
              <a:srgbClr val="000000">
                <a:alpha val="43000"/>
              </a:srgbClr>
            </a:outerShdw>
          </a:effectLst>
        </p:spPr>
      </p:pic>
      <p:sp>
        <p:nvSpPr>
          <p:cNvPr id="1871" name="TextBox 14"/>
          <p:cNvSpPr txBox="1"/>
          <p:nvPr/>
        </p:nvSpPr>
        <p:spPr>
          <a:xfrm>
            <a:off x="1102994" y="1071562"/>
            <a:ext cx="9209725" cy="7899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b="1" sz="2400"/>
            </a:pPr>
            <a:r>
              <a:t>用本课新学的语言点和词语描述图片</a:t>
            </a:r>
          </a:p>
          <a:p>
            <a:pPr/>
            <a:r>
              <a:t>Describe the pictures using the newly-learned language points and words.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" name="圆角矩形 12"/>
          <p:cNvSpPr/>
          <p:nvPr/>
        </p:nvSpPr>
        <p:spPr>
          <a:xfrm>
            <a:off x="1057275" y="2241285"/>
            <a:ext cx="10073180" cy="3954563"/>
          </a:xfrm>
          <a:prstGeom prst="roundRect">
            <a:avLst>
              <a:gd name="adj" fmla="val 16667"/>
            </a:avLst>
          </a:prstGeom>
          <a:solidFill>
            <a:srgbClr val="CCFF99">
              <a:alpha val="48000"/>
            </a:srgbClr>
          </a:solidFill>
          <a:ln w="12700">
            <a:miter lim="400000"/>
          </a:ln>
          <a:effectLst>
            <a:outerShdw sx="100000" sy="100000" kx="0" ky="0" algn="b" rotWithShape="0" blurRad="190500" dist="228600" dir="2700000">
              <a:srgbClr val="000000">
                <a:alpha val="30000"/>
              </a:srgbClr>
            </a:outerShdw>
          </a:effectLst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874" name="AutoShape 4"/>
          <p:cNvSpPr/>
          <p:nvPr/>
        </p:nvSpPr>
        <p:spPr>
          <a:xfrm flipH="1" flipV="1">
            <a:off x="119062" y="-15875"/>
            <a:ext cx="12701" cy="6872288"/>
          </a:xfrm>
          <a:prstGeom prst="line">
            <a:avLst/>
          </a:prstGeom>
          <a:ln w="228600">
            <a:solidFill>
              <a:srgbClr val="003399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1877" name="组合 8"/>
          <p:cNvGrpSpPr/>
          <p:nvPr/>
        </p:nvGrpSpPr>
        <p:grpSpPr>
          <a:xfrm>
            <a:off x="307974" y="6349"/>
            <a:ext cx="3220430" cy="726439"/>
            <a:chOff x="0" y="0"/>
            <a:chExt cx="3220429" cy="726438"/>
          </a:xfrm>
        </p:grpSpPr>
        <p:sp>
          <p:nvSpPr>
            <p:cNvPr id="1875" name="Text Box 4"/>
            <p:cNvSpPr txBox="1"/>
            <p:nvPr/>
          </p:nvSpPr>
          <p:spPr>
            <a:xfrm>
              <a:off x="66357" y="0"/>
              <a:ext cx="3154073" cy="7264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8" tIns="45718" rIns="45718" bIns="45718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练习</a:t>
              </a:r>
              <a:r>
                <a:rPr i="1"/>
                <a:t>Exercises</a:t>
              </a:r>
            </a:p>
          </p:txBody>
        </p:sp>
        <p:sp>
          <p:nvSpPr>
            <p:cNvPr id="1876" name="直接连接符 10"/>
            <p:cNvSpPr/>
            <p:nvPr/>
          </p:nvSpPr>
          <p:spPr>
            <a:xfrm>
              <a:off x="0" y="646112"/>
              <a:ext cx="3216277" cy="3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pic>
        <p:nvPicPr>
          <p:cNvPr id="1878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95463" y="2728913"/>
            <a:ext cx="1979612" cy="2519362"/>
          </a:xfrm>
          <a:prstGeom prst="rect">
            <a:avLst/>
          </a:prstGeom>
          <a:ln w="38100" cap="sq">
            <a:solidFill>
              <a:srgbClr val="000000"/>
            </a:solidFill>
            <a:miter/>
          </a:ln>
          <a:effectLst>
            <a:outerShdw sx="100000" sy="100000" kx="0" ky="0" algn="b" rotWithShape="0" blurRad="50800" dist="38100" dir="2700000">
              <a:srgbClr val="000000">
                <a:alpha val="40000"/>
              </a:srgbClr>
            </a:outerShdw>
          </a:effectLst>
        </p:spPr>
      </p:pic>
      <p:sp>
        <p:nvSpPr>
          <p:cNvPr id="1879" name="Text Box 3"/>
          <p:cNvSpPr txBox="1"/>
          <p:nvPr/>
        </p:nvSpPr>
        <p:spPr>
          <a:xfrm>
            <a:off x="5600382" y="2847975"/>
            <a:ext cx="9006524" cy="35839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Tā shànɡwǔ bù hēchá ，</a:t>
            </a:r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她   上午   不 喝茶，</a:t>
            </a:r>
          </a:p>
          <a:p>
            <a:pPr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xiàwǔ                qián hēchá.</a:t>
            </a:r>
            <a:endParaRPr sz="3200"/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下午________前  喝茶。</a:t>
            </a:r>
          </a:p>
          <a:p>
            <a:pPr>
              <a:lnSpc>
                <a:spcPct val="150000"/>
              </a:lnSpc>
              <a:defRPr sz="2800">
                <a:latin typeface="华文楷体"/>
                <a:ea typeface="华文楷体"/>
                <a:cs typeface="华文楷体"/>
                <a:sym typeface="华文楷体"/>
              </a:defRPr>
            </a:pPr>
            <a:r>
              <a:t> </a:t>
            </a:r>
          </a:p>
          <a:p>
            <a:pPr>
              <a:lnSpc>
                <a:spcPct val="150000"/>
              </a:lnSpc>
              <a:defRPr sz="2400">
                <a:latin typeface="GB Pinyinok-D"/>
                <a:ea typeface="GB Pinyinok-D"/>
                <a:cs typeface="GB Pinyinok-D"/>
                <a:sym typeface="GB Pinyinok-D"/>
              </a:defRPr>
            </a:pPr>
            <a:r>
              <a:t>   </a:t>
            </a:r>
          </a:p>
        </p:txBody>
      </p:sp>
      <p:sp>
        <p:nvSpPr>
          <p:cNvPr id="1880" name="TextBox 13"/>
          <p:cNvSpPr txBox="1"/>
          <p:nvPr/>
        </p:nvSpPr>
        <p:spPr>
          <a:xfrm>
            <a:off x="1102994" y="1071562"/>
            <a:ext cx="9209725" cy="7899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b="1" sz="2400"/>
            </a:pPr>
            <a:r>
              <a:t>用本课新学的语言点和词语描述图片</a:t>
            </a:r>
          </a:p>
          <a:p>
            <a:pPr/>
            <a:r>
              <a:t>Describe the pictures using the newly-learned language points and words.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2" name="标题 1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algn="ctr"/>
          </a:lstStyle>
          <a:p>
            <a:pPr/>
            <a:r>
              <a:t>The third assignment</a:t>
            </a:r>
          </a:p>
        </p:txBody>
      </p:sp>
      <p:sp>
        <p:nvSpPr>
          <p:cNvPr id="1883" name="内容占位符 2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lnSpc>
                <a:spcPct val="72000"/>
              </a:lnSpc>
              <a:defRPr sz="2500"/>
            </a:pPr>
            <a:r>
              <a:t>Make a display board to show different room types and prices of a hotel.</a:t>
            </a:r>
          </a:p>
          <a:p>
            <a:pPr marL="0" indent="0">
              <a:lnSpc>
                <a:spcPct val="72000"/>
              </a:lnSpc>
              <a:buSzTx/>
              <a:buNone/>
              <a:defRPr sz="2500"/>
            </a:pPr>
            <a:r>
              <a:t>   It should include:</a:t>
            </a:r>
          </a:p>
          <a:p>
            <a:pPr marL="0" indent="0">
              <a:lnSpc>
                <a:spcPct val="72000"/>
              </a:lnSpc>
              <a:buSzTx/>
              <a:buNone/>
              <a:defRPr sz="2500"/>
            </a:pPr>
            <a:r>
              <a:t>    1.Hotel name      </a:t>
            </a:r>
          </a:p>
          <a:p>
            <a:pPr marL="0" indent="0">
              <a:lnSpc>
                <a:spcPct val="72000"/>
              </a:lnSpc>
              <a:buSzTx/>
              <a:buNone/>
              <a:defRPr sz="2500"/>
            </a:pPr>
            <a:r>
              <a:t>    2. Different rooms and prices</a:t>
            </a:r>
          </a:p>
          <a:p>
            <a:pPr marL="0" indent="0">
              <a:lnSpc>
                <a:spcPct val="72000"/>
              </a:lnSpc>
              <a:buSzTx/>
              <a:buNone/>
              <a:defRPr sz="2500"/>
            </a:pPr>
            <a:r>
              <a:t>    </a:t>
            </a:r>
          </a:p>
          <a:p>
            <a:pPr marL="0" indent="0">
              <a:lnSpc>
                <a:spcPct val="72000"/>
              </a:lnSpc>
              <a:buSzTx/>
              <a:buNone/>
              <a:defRPr sz="2500"/>
            </a:pPr>
            <a:r>
              <a:t>    </a:t>
            </a:r>
          </a:p>
          <a:p>
            <a:pPr marL="0" indent="0">
              <a:lnSpc>
                <a:spcPct val="72000"/>
              </a:lnSpc>
              <a:buSzTx/>
              <a:buNone/>
              <a:defRPr sz="2500"/>
            </a:pPr>
            <a:r>
              <a:t>    All the information should be written in Chinese characters.</a:t>
            </a:r>
          </a:p>
          <a:p>
            <a:pPr marL="342900" indent="-342900" algn="just">
              <a:lnSpc>
                <a:spcPct val="92000"/>
              </a:lnSpc>
              <a:tabLst>
                <a:tab pos="457200" algn="l"/>
              </a:tabLst>
              <a:defRPr sz="2500"/>
            </a:pPr>
            <a:r>
              <a:t>Neat and tidy design is required. </a:t>
            </a:r>
          </a:p>
          <a:p>
            <a:pPr>
              <a:lnSpc>
                <a:spcPct val="92000"/>
              </a:lnSpc>
              <a:defRPr sz="2500"/>
            </a:pPr>
            <a:r>
              <a:t>Submission date and time:   18 November, 2022, 23:59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5" name="标题 1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algn="ctr"/>
          </a:lstStyle>
          <a:p>
            <a:pPr/>
            <a:r>
              <a:t>Hotel display board submission </a:t>
            </a:r>
          </a:p>
        </p:txBody>
      </p:sp>
      <p:sp>
        <p:nvSpPr>
          <p:cNvPr id="1886" name="内容占位符 2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194309" indent="-194309" defTabSz="777240">
              <a:lnSpc>
                <a:spcPct val="72000"/>
              </a:lnSpc>
              <a:spcBef>
                <a:spcPts val="800"/>
              </a:spcBef>
              <a:defRPr sz="2100"/>
            </a:pPr>
            <a:r>
              <a:t>Take a photo of your hand-written hotel display board. </a:t>
            </a:r>
          </a:p>
          <a:p>
            <a:pPr marL="194309" indent="-194309" defTabSz="777240">
              <a:lnSpc>
                <a:spcPct val="72000"/>
              </a:lnSpc>
              <a:spcBef>
                <a:spcPts val="800"/>
              </a:spcBef>
              <a:defRPr sz="2100"/>
            </a:pPr>
            <a:r>
              <a:t>Put the photo in a word document, </a:t>
            </a:r>
          </a:p>
          <a:p>
            <a:pPr marL="194309" indent="-194309" defTabSz="777240">
              <a:lnSpc>
                <a:spcPct val="72000"/>
              </a:lnSpc>
              <a:spcBef>
                <a:spcPts val="800"/>
              </a:spcBef>
              <a:defRPr sz="2100"/>
            </a:pPr>
            <a:r>
              <a:t>Write over 20 words in the word document and submit the word document to Moodle.    </a:t>
            </a:r>
          </a:p>
          <a:p>
            <a:pPr marL="194309" indent="-194309" defTabSz="777240">
              <a:lnSpc>
                <a:spcPct val="72000"/>
              </a:lnSpc>
              <a:spcBef>
                <a:spcPts val="800"/>
              </a:spcBef>
              <a:defRPr sz="2100"/>
            </a:pPr>
          </a:p>
          <a:p>
            <a:pPr marL="194309" indent="-194309" defTabSz="777240">
              <a:lnSpc>
                <a:spcPct val="72000"/>
              </a:lnSpc>
              <a:spcBef>
                <a:spcPts val="800"/>
              </a:spcBef>
              <a:defRPr sz="2100"/>
            </a:pPr>
            <a:r>
              <a:t>Name: Mona lisa. Module: Foreign languages and culture awareness. </a:t>
            </a:r>
          </a:p>
          <a:p>
            <a:pPr marL="194309" indent="-194309" defTabSz="777240">
              <a:lnSpc>
                <a:spcPct val="72000"/>
              </a:lnSpc>
              <a:spcBef>
                <a:spcPts val="800"/>
              </a:spcBef>
              <a:defRPr sz="2100"/>
            </a:pPr>
            <a:r>
              <a:t>The third assignment: Hotel display board. Due date: 19, November, 2021. </a:t>
            </a:r>
          </a:p>
          <a:p>
            <a:pPr marL="194309" indent="-194309" defTabSz="777240">
              <a:lnSpc>
                <a:spcPct val="72000"/>
              </a:lnSpc>
              <a:spcBef>
                <a:spcPts val="800"/>
              </a:spcBef>
              <a:defRPr sz="2100"/>
            </a:pPr>
            <a:r>
              <a:t>Lecturer: Jinping li </a:t>
            </a:r>
          </a:p>
          <a:p>
            <a:pPr marL="0" indent="0" defTabSz="777240">
              <a:lnSpc>
                <a:spcPct val="72000"/>
              </a:lnSpc>
              <a:spcBef>
                <a:spcPts val="800"/>
              </a:spcBef>
              <a:buSzTx/>
              <a:buNone/>
              <a:defRPr sz="2100"/>
            </a:pPr>
            <a:r>
              <a:t>    </a:t>
            </a:r>
          </a:p>
          <a:p>
            <a:pPr marL="0" indent="0" defTabSz="777240">
              <a:lnSpc>
                <a:spcPct val="72000"/>
              </a:lnSpc>
              <a:spcBef>
                <a:spcPts val="800"/>
              </a:spcBef>
              <a:buSzTx/>
              <a:buNone/>
              <a:defRPr sz="2100"/>
            </a:pPr>
            <a:r>
              <a:t>    </a:t>
            </a:r>
          </a:p>
          <a:p>
            <a:pPr marL="0" indent="0" defTabSz="777240">
              <a:lnSpc>
                <a:spcPct val="72000"/>
              </a:lnSpc>
              <a:spcBef>
                <a:spcPts val="800"/>
              </a:spcBef>
              <a:buSzTx/>
              <a:buNone/>
              <a:defRPr sz="2100"/>
            </a:pPr>
            <a:r>
              <a:t>    All the information should be written in Chinese characters.</a:t>
            </a:r>
          </a:p>
          <a:p>
            <a:pPr marL="291464" indent="-291464" algn="just" defTabSz="777240">
              <a:lnSpc>
                <a:spcPct val="92000"/>
              </a:lnSpc>
              <a:spcBef>
                <a:spcPts val="800"/>
              </a:spcBef>
              <a:tabLst>
                <a:tab pos="381000" algn="l"/>
              </a:tabLst>
              <a:defRPr sz="2100"/>
            </a:pPr>
            <a:r>
              <a:t>Neat and tidy design is required. </a:t>
            </a:r>
          </a:p>
          <a:p>
            <a:pPr marL="194309" indent="-194309" defTabSz="777240">
              <a:lnSpc>
                <a:spcPct val="92000"/>
              </a:lnSpc>
              <a:spcBef>
                <a:spcPts val="800"/>
              </a:spcBef>
              <a:defRPr sz="2100"/>
            </a:pPr>
            <a:r>
              <a:t>Submission date and time:   18 November, 2022, 23:59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8" name="标题 1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algn="ctr"/>
          </a:p>
        </p:txBody>
      </p:sp>
      <p:sp>
        <p:nvSpPr>
          <p:cNvPr id="1889" name="内容占位符 2"/>
          <p:cNvSpPr txBox="1"/>
          <p:nvPr>
            <p:ph type="body" idx="1"/>
          </p:nvPr>
        </p:nvSpPr>
        <p:spPr>
          <a:xfrm>
            <a:off x="1540705" y="1722108"/>
            <a:ext cx="10515601" cy="4351340"/>
          </a:xfrm>
          <a:prstGeom prst="rect">
            <a:avLst/>
          </a:prstGeom>
        </p:spPr>
        <p:txBody>
          <a:bodyPr/>
          <a:lstStyle>
            <a:lvl1pPr marL="91439" indent="-91439" defTabSz="365759">
              <a:lnSpc>
                <a:spcPct val="72000"/>
              </a:lnSpc>
              <a:spcBef>
                <a:spcPts val="400"/>
              </a:spcBef>
              <a:defRPr sz="1000"/>
            </a:lvl1pPr>
          </a:lstStyle>
          <a:p>
            <a:pPr/>
            <a:r>
              <a:t>                                                                          </a:t>
            </a:r>
          </a:p>
        </p:txBody>
      </p:sp>
      <p:pic>
        <p:nvPicPr>
          <p:cNvPr id="1890" name="图像" descr="图像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540704" y="1722108"/>
            <a:ext cx="3198403" cy="426453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2" name="标题 1"/>
          <p:cNvSpPr txBox="1"/>
          <p:nvPr>
            <p:ph type="title"/>
          </p:nvPr>
        </p:nvSpPr>
        <p:spPr>
          <a:xfrm>
            <a:off x="838200" y="365125"/>
            <a:ext cx="10515600" cy="6428084"/>
          </a:xfrm>
          <a:prstGeom prst="rect">
            <a:avLst/>
          </a:prstGeom>
        </p:spPr>
        <p:txBody>
          <a:bodyPr/>
          <a:lstStyle/>
          <a:p>
            <a:pPr algn="ctr"/>
          </a:p>
        </p:txBody>
      </p:sp>
      <p:pic>
        <p:nvPicPr>
          <p:cNvPr id="1893" name="图像" descr="图像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496766" y="0"/>
            <a:ext cx="6753637" cy="685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5" name="标题 1"/>
          <p:cNvSpPr txBox="1"/>
          <p:nvPr>
            <p:ph type="title"/>
          </p:nvPr>
        </p:nvSpPr>
        <p:spPr>
          <a:xfrm>
            <a:off x="838200" y="365125"/>
            <a:ext cx="10515600" cy="6408143"/>
          </a:xfrm>
          <a:prstGeom prst="rect">
            <a:avLst/>
          </a:prstGeom>
        </p:spPr>
        <p:txBody>
          <a:bodyPr/>
          <a:lstStyle/>
          <a:p>
            <a:pPr algn="ctr"/>
          </a:p>
        </p:txBody>
      </p:sp>
      <p:pic>
        <p:nvPicPr>
          <p:cNvPr id="1896" name="图像" descr="图像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284792" y="0"/>
            <a:ext cx="4911216" cy="6858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9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 rot="5400000">
            <a:off x="-736600" y="1698625"/>
            <a:ext cx="5895975" cy="44227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899" name="Picture 4" descr="Picture 4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 rot="5400000">
            <a:off x="3827462" y="595312"/>
            <a:ext cx="4762502" cy="3571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900" name="Picture 5" descr="Picture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 rot="5400000">
            <a:off x="7296150" y="1962150"/>
            <a:ext cx="5595938" cy="41957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2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 rot="5400000">
            <a:off x="-742950" y="857250"/>
            <a:ext cx="6858000" cy="5143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903" name="Picture 4" descr="Picture 4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 rot="5400000">
            <a:off x="4783137" y="857250"/>
            <a:ext cx="6858001" cy="5143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5" name="标题 1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algn="ctr">
              <a:defRPr sz="3200">
                <a:latin typeface="Arial"/>
                <a:ea typeface="Arial"/>
                <a:cs typeface="Arial"/>
                <a:sym typeface="Arial"/>
              </a:defRPr>
            </a:pPr>
            <a:r>
              <a:t>fángjiān</a:t>
            </a:r>
            <a:br/>
            <a:r>
              <a:rPr sz="4400">
                <a:latin typeface="Calibri Light"/>
                <a:ea typeface="Calibri Light"/>
                <a:cs typeface="Calibri Light"/>
                <a:sym typeface="Calibri Light"/>
              </a:rPr>
              <a:t>             </a:t>
            </a:r>
            <a:r>
              <a:rPr sz="4400">
                <a:latin typeface="+mn-lt"/>
                <a:ea typeface="+mn-ea"/>
                <a:cs typeface="+mn-cs"/>
                <a:sym typeface="Helvetica"/>
              </a:rPr>
              <a:t>房间    </a:t>
            </a:r>
            <a:r>
              <a:rPr sz="4400">
                <a:latin typeface="Calibri Light"/>
                <a:ea typeface="Calibri Light"/>
                <a:cs typeface="Calibri Light"/>
                <a:sym typeface="Calibri Light"/>
              </a:rPr>
              <a:t>room</a:t>
            </a:r>
          </a:p>
        </p:txBody>
      </p:sp>
      <p:pic>
        <p:nvPicPr>
          <p:cNvPr id="1906" name="图片 3" descr="图片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901950" y="2112963"/>
            <a:ext cx="6388100" cy="474503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905" grpId="2"/>
      <p:bldP build="whole" bldLvl="1" animBg="1" rev="0" advAuto="0" spid="1906" grpId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8" name="标题 1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795527">
              <a:defRPr sz="3800"/>
            </a:pPr>
            <a:r>
              <a:t>dān rén jiān</a:t>
            </a:r>
            <a:br/>
            <a:r>
              <a:rPr>
                <a:latin typeface="+mn-lt"/>
                <a:ea typeface="+mn-ea"/>
                <a:cs typeface="+mn-cs"/>
                <a:sym typeface="Helvetica"/>
              </a:rPr>
              <a:t>单人间                    </a:t>
            </a:r>
            <a:r>
              <a:rPr sz="2700"/>
              <a:t>single room </a:t>
            </a:r>
          </a:p>
        </p:txBody>
      </p:sp>
      <p:pic>
        <p:nvPicPr>
          <p:cNvPr id="1909" name="图片 3" descr="图片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482850" y="2449513"/>
            <a:ext cx="6140450" cy="434657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908" grpId="2"/>
      <p:bldP build="whole" bldLvl="1" animBg="1" rev="0" advAuto="0" spid="1909" grpId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1" name="标题 1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795527">
              <a:defRPr sz="3800"/>
            </a:pPr>
            <a:r>
              <a:t>Shuāng rén jiān</a:t>
            </a:r>
            <a:br/>
            <a:r>
              <a:rPr>
                <a:latin typeface="+mn-lt"/>
                <a:ea typeface="+mn-ea"/>
                <a:cs typeface="+mn-cs"/>
                <a:sym typeface="Helvetica"/>
              </a:rPr>
              <a:t>双人间                    </a:t>
            </a:r>
            <a:r>
              <a:rPr sz="2700"/>
              <a:t>Double room </a:t>
            </a:r>
          </a:p>
        </p:txBody>
      </p:sp>
      <p:pic>
        <p:nvPicPr>
          <p:cNvPr id="1912" name="large_ex-double-2.jpg" descr="large_ex-double-2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490503" y="1706222"/>
            <a:ext cx="6383115" cy="425541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911" grpId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" name="标题 1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2800">
                <a:latin typeface="Arial"/>
                <a:ea typeface="Arial"/>
                <a:cs typeface="Arial"/>
                <a:sym typeface="Arial"/>
              </a:defRPr>
            </a:pPr>
            <a:r>
              <a:t>dà chuáng fáng </a:t>
            </a:r>
            <a:br/>
            <a:r>
              <a:rPr sz="4400">
                <a:latin typeface="+mn-lt"/>
                <a:ea typeface="+mn-ea"/>
                <a:cs typeface="+mn-cs"/>
                <a:sym typeface="Helvetica"/>
              </a:rPr>
              <a:t>大床房      </a:t>
            </a:r>
            <a:r>
              <a:rPr sz="4000">
                <a:latin typeface="Calibri Light"/>
                <a:ea typeface="Calibri Light"/>
                <a:cs typeface="Calibri Light"/>
                <a:sym typeface="Calibri Light"/>
              </a:rPr>
              <a:t>king bed room</a:t>
            </a:r>
          </a:p>
        </p:txBody>
      </p:sp>
      <p:pic>
        <p:nvPicPr>
          <p:cNvPr id="1915" name="图片 3" descr="图片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022600" y="2430463"/>
            <a:ext cx="5635625" cy="416560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915" grpId="1"/>
      <p:bldP build="whole" bldLvl="1" animBg="1" rev="0" advAuto="0" spid="1914" grpId="2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7" name="标题 1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795527">
              <a:defRPr sz="3800"/>
            </a:pPr>
            <a:r>
              <a:t>tàofáng</a:t>
            </a:r>
            <a:br/>
            <a:r>
              <a:rPr>
                <a:latin typeface="+mn-lt"/>
                <a:ea typeface="+mn-ea"/>
                <a:cs typeface="+mn-cs"/>
                <a:sym typeface="Helvetica"/>
              </a:rPr>
              <a:t>套房         </a:t>
            </a:r>
            <a:r>
              <a:t>suite</a:t>
            </a:r>
          </a:p>
        </p:txBody>
      </p:sp>
      <p:pic>
        <p:nvPicPr>
          <p:cNvPr id="1918" name="图片 4" descr="图片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609850" y="2751138"/>
            <a:ext cx="6086475" cy="401637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918" grpId="1"/>
      <p:bldP build="whole" bldLvl="1" animBg="1" rev="0" advAuto="0" spid="1917" grpId="2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0" name="标题 1"/>
          <p:cNvSpPr txBox="1"/>
          <p:nvPr>
            <p:ph type="title"/>
          </p:nvPr>
        </p:nvSpPr>
        <p:spPr>
          <a:xfrm>
            <a:off x="838200" y="374732"/>
            <a:ext cx="10515600" cy="1325564"/>
          </a:xfrm>
          <a:prstGeom prst="rect">
            <a:avLst/>
          </a:prstGeom>
        </p:spPr>
        <p:txBody>
          <a:bodyPr/>
          <a:lstStyle/>
          <a:p>
            <a:pPr>
              <a:defRPr sz="2800">
                <a:latin typeface="Arial"/>
                <a:ea typeface="Arial"/>
                <a:cs typeface="Arial"/>
                <a:sym typeface="Arial"/>
              </a:defRPr>
            </a:pPr>
            <a:r>
              <a:t>hǎijǐng fáng</a:t>
            </a:r>
            <a:br/>
            <a:r>
              <a:rPr sz="4400">
                <a:latin typeface="+mn-lt"/>
                <a:ea typeface="+mn-ea"/>
                <a:cs typeface="+mn-cs"/>
                <a:sym typeface="Helvetica"/>
              </a:rPr>
              <a:t>海景房        </a:t>
            </a:r>
            <a:r>
              <a:rPr sz="3200">
                <a:latin typeface="Calibri Light"/>
                <a:ea typeface="Calibri Light"/>
                <a:cs typeface="Calibri Light"/>
                <a:sym typeface="Calibri Light"/>
              </a:rPr>
              <a:t>Seaview Room</a:t>
            </a:r>
          </a:p>
        </p:txBody>
      </p:sp>
      <p:pic>
        <p:nvPicPr>
          <p:cNvPr id="1921" name="图片 3" descr="图片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717800" y="2613025"/>
            <a:ext cx="5842000" cy="40894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920" grpId="2"/>
      <p:bldP build="whole" bldLvl="1" animBg="1" rev="0" advAuto="0" spid="1921" grpId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3" name="标题 1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795527">
              <a:defRPr sz="3800"/>
            </a:pPr>
            <a:r>
              <a:t>jǐngguān fáng</a:t>
            </a:r>
            <a:br/>
            <a:r>
              <a:rPr>
                <a:latin typeface="+mn-lt"/>
                <a:ea typeface="+mn-ea"/>
                <a:cs typeface="+mn-cs"/>
                <a:sym typeface="Helvetica"/>
              </a:rPr>
              <a:t>景观房                   </a:t>
            </a:r>
            <a:r>
              <a:rPr sz="3100"/>
              <a:t>View Room</a:t>
            </a:r>
          </a:p>
        </p:txBody>
      </p:sp>
      <p:pic>
        <p:nvPicPr>
          <p:cNvPr id="1924" name="图片 3" descr="图片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33600" y="3055938"/>
            <a:ext cx="6919915" cy="369093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923" grpId="2"/>
      <p:bldP build="whole" bldLvl="1" animBg="1" rev="0" advAuto="0" spid="1924" grpId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6" name="文本框 142"/>
          <p:cNvSpPr txBox="1"/>
          <p:nvPr/>
        </p:nvSpPr>
        <p:spPr>
          <a:xfrm>
            <a:off x="2319020" y="1516062"/>
            <a:ext cx="815686" cy="5232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defRPr b="1" sz="28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xiǎo</a:t>
            </a:r>
          </a:p>
        </p:txBody>
      </p:sp>
      <p:sp>
        <p:nvSpPr>
          <p:cNvPr id="1927" name="文本框 148"/>
          <p:cNvSpPr txBox="1"/>
          <p:nvPr/>
        </p:nvSpPr>
        <p:spPr>
          <a:xfrm>
            <a:off x="3482657" y="3184525"/>
            <a:ext cx="3753487" cy="3924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2400"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/>
            <a:r>
              <a:t>dàchuángfáng</a:t>
            </a:r>
          </a:p>
        </p:txBody>
      </p:sp>
      <p:sp>
        <p:nvSpPr>
          <p:cNvPr id="1928" name="AutoShape 4"/>
          <p:cNvSpPr/>
          <p:nvPr/>
        </p:nvSpPr>
        <p:spPr>
          <a:xfrm flipH="1" flipV="1">
            <a:off x="100012" y="-15875"/>
            <a:ext cx="12701" cy="6872288"/>
          </a:xfrm>
          <a:prstGeom prst="line">
            <a:avLst/>
          </a:prstGeom>
          <a:ln w="228600">
            <a:solidFill>
              <a:srgbClr val="800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929" name="圆角矩形 32"/>
          <p:cNvSpPr/>
          <p:nvPr/>
        </p:nvSpPr>
        <p:spPr>
          <a:xfrm>
            <a:off x="771525" y="1355725"/>
            <a:ext cx="2411415" cy="5683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12700">
            <a:miter lim="400000"/>
          </a:ln>
        </p:spPr>
        <p:txBody>
          <a:bodyPr lIns="45718" tIns="45718" rIns="45718" bIns="45718"/>
          <a:lstStyle/>
          <a:p>
            <a:pPr>
              <a:defRPr>
                <a:latin typeface="+mj-lt"/>
                <a:ea typeface="+mj-ea"/>
                <a:cs typeface="+mj-cs"/>
                <a:sym typeface="Calibri"/>
              </a:defRPr>
            </a:pPr>
          </a:p>
        </p:txBody>
      </p:sp>
      <p:sp>
        <p:nvSpPr>
          <p:cNvPr id="1930" name="文本框 88"/>
          <p:cNvSpPr txBox="1"/>
          <p:nvPr/>
        </p:nvSpPr>
        <p:spPr>
          <a:xfrm>
            <a:off x="1044893" y="1376362"/>
            <a:ext cx="1942465" cy="4495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6990" tIns="46990" rIns="46990" bIns="46990">
            <a:spAutoFit/>
          </a:bodyPr>
          <a:lstStyle>
            <a:lvl1pPr algn="ctr">
              <a:defRPr sz="2800">
                <a:latin typeface="SimSun"/>
                <a:ea typeface="SimSun"/>
                <a:cs typeface="SimSun"/>
                <a:sym typeface="SimSun"/>
              </a:defRPr>
            </a:lvl1pPr>
          </a:lstStyle>
          <a:p>
            <a:pPr/>
            <a:r>
              <a:t>单人间</a:t>
            </a:r>
          </a:p>
        </p:txBody>
      </p:sp>
      <p:grpSp>
        <p:nvGrpSpPr>
          <p:cNvPr id="1933" name="组合 6"/>
          <p:cNvGrpSpPr/>
          <p:nvPr/>
        </p:nvGrpSpPr>
        <p:grpSpPr>
          <a:xfrm>
            <a:off x="935036" y="4725987"/>
            <a:ext cx="1338266" cy="536578"/>
            <a:chOff x="0" y="0"/>
            <a:chExt cx="1338264" cy="536577"/>
          </a:xfrm>
        </p:grpSpPr>
        <p:sp>
          <p:nvSpPr>
            <p:cNvPr id="1931" name="圆角矩形 31"/>
            <p:cNvSpPr/>
            <p:nvPr/>
          </p:nvSpPr>
          <p:spPr>
            <a:xfrm>
              <a:off x="-1" y="7788"/>
              <a:ext cx="1338266" cy="528790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sp>
          <p:nvSpPr>
            <p:cNvPr id="1932" name="文本框 107"/>
            <p:cNvSpPr txBox="1"/>
            <p:nvPr/>
          </p:nvSpPr>
          <p:spPr>
            <a:xfrm>
              <a:off x="273285" y="0"/>
              <a:ext cx="817093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6990" tIns="46990" rIns="46990" bIns="46990" numCol="1" anchor="t">
              <a:spAutoFit/>
            </a:bodyPr>
            <a:lstStyle>
              <a:lvl1pPr algn="ctr"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/>
              <a:r>
                <a:t>套房</a:t>
              </a:r>
            </a:p>
          </p:txBody>
        </p:sp>
      </p:grpSp>
      <p:grpSp>
        <p:nvGrpSpPr>
          <p:cNvPr id="1936" name="组合 8"/>
          <p:cNvGrpSpPr/>
          <p:nvPr/>
        </p:nvGrpSpPr>
        <p:grpSpPr>
          <a:xfrm>
            <a:off x="307975" y="6350"/>
            <a:ext cx="3833814" cy="726439"/>
            <a:chOff x="0" y="0"/>
            <a:chExt cx="3833812" cy="726438"/>
          </a:xfrm>
        </p:grpSpPr>
        <p:sp>
          <p:nvSpPr>
            <p:cNvPr id="1934" name="Text Box 4"/>
            <p:cNvSpPr txBox="1"/>
            <p:nvPr/>
          </p:nvSpPr>
          <p:spPr>
            <a:xfrm>
              <a:off x="66356" y="0"/>
              <a:ext cx="3499876" cy="7264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8" tIns="45718" rIns="45718" bIns="45718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生词</a:t>
              </a:r>
              <a:r>
                <a:rPr i="1"/>
                <a:t>New Words</a:t>
              </a:r>
            </a:p>
          </p:txBody>
        </p:sp>
        <p:sp>
          <p:nvSpPr>
            <p:cNvPr id="1935" name="直接连接符 32"/>
            <p:cNvSpPr/>
            <p:nvPr/>
          </p:nvSpPr>
          <p:spPr>
            <a:xfrm>
              <a:off x="0" y="646113"/>
              <a:ext cx="3833814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1939" name="组合 38"/>
          <p:cNvGrpSpPr/>
          <p:nvPr/>
        </p:nvGrpSpPr>
        <p:grpSpPr>
          <a:xfrm>
            <a:off x="727075" y="3132138"/>
            <a:ext cx="2387600" cy="532687"/>
            <a:chOff x="0" y="0"/>
            <a:chExt cx="2387600" cy="532685"/>
          </a:xfrm>
        </p:grpSpPr>
        <p:sp>
          <p:nvSpPr>
            <p:cNvPr id="1937" name="圆角矩形 32"/>
            <p:cNvSpPr/>
            <p:nvPr/>
          </p:nvSpPr>
          <p:spPr>
            <a:xfrm>
              <a:off x="0" y="-1"/>
              <a:ext cx="2387600" cy="5326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sp>
          <p:nvSpPr>
            <p:cNvPr id="1938" name="文本框 88"/>
            <p:cNvSpPr txBox="1"/>
            <p:nvPr/>
          </p:nvSpPr>
          <p:spPr>
            <a:xfrm>
              <a:off x="173525" y="20146"/>
              <a:ext cx="2170896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6990" tIns="46990" rIns="46990" bIns="46990" numCol="1" anchor="t">
              <a:spAutoFit/>
            </a:bodyPr>
            <a:lstStyle>
              <a:lvl1pPr algn="ctr"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/>
              <a:r>
                <a:t>大床房</a:t>
              </a:r>
            </a:p>
          </p:txBody>
        </p:sp>
      </p:grpSp>
      <p:grpSp>
        <p:nvGrpSpPr>
          <p:cNvPr id="1942" name="组合 41"/>
          <p:cNvGrpSpPr/>
          <p:nvPr/>
        </p:nvGrpSpPr>
        <p:grpSpPr>
          <a:xfrm>
            <a:off x="5452052" y="4715847"/>
            <a:ext cx="2206627" cy="536578"/>
            <a:chOff x="0" y="0"/>
            <a:chExt cx="2206625" cy="536577"/>
          </a:xfrm>
        </p:grpSpPr>
        <p:sp>
          <p:nvSpPr>
            <p:cNvPr id="1940" name="圆角矩形 31"/>
            <p:cNvSpPr/>
            <p:nvPr/>
          </p:nvSpPr>
          <p:spPr>
            <a:xfrm>
              <a:off x="0" y="7788"/>
              <a:ext cx="2206626" cy="528790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sp>
          <p:nvSpPr>
            <p:cNvPr id="1941" name="文本框 107"/>
            <p:cNvSpPr txBox="1"/>
            <p:nvPr/>
          </p:nvSpPr>
          <p:spPr>
            <a:xfrm>
              <a:off x="283135" y="0"/>
              <a:ext cx="1173481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6990" tIns="46990" rIns="46990" bIns="46990" numCol="1" anchor="t">
              <a:spAutoFit/>
            </a:bodyPr>
            <a:lstStyle>
              <a:lvl1pPr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/>
              <a:r>
                <a:t>景观房</a:t>
              </a:r>
            </a:p>
          </p:txBody>
        </p:sp>
      </p:grpSp>
      <p:sp>
        <p:nvSpPr>
          <p:cNvPr id="1943" name="文本框 149"/>
          <p:cNvSpPr txBox="1"/>
          <p:nvPr/>
        </p:nvSpPr>
        <p:spPr>
          <a:xfrm>
            <a:off x="8054530" y="1325264"/>
            <a:ext cx="3297917" cy="5303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2800">
                <a:latin typeface="+mj-lt"/>
                <a:ea typeface="+mj-ea"/>
                <a:cs typeface="+mj-cs"/>
                <a:sym typeface="Calibri"/>
              </a:defRPr>
            </a:pPr>
            <a:r>
              <a:t>shu</a:t>
            </a:r>
            <a:r>
              <a:rPr>
                <a:latin typeface="GB Pinyinok-D"/>
                <a:ea typeface="GB Pinyinok-D"/>
                <a:cs typeface="GB Pinyinok-D"/>
                <a:sym typeface="GB Pinyinok-D"/>
              </a:rPr>
              <a:t>ā</a:t>
            </a:r>
            <a:r>
              <a:t>ngrénjiān</a:t>
            </a:r>
          </a:p>
        </p:txBody>
      </p:sp>
      <p:grpSp>
        <p:nvGrpSpPr>
          <p:cNvPr id="1946" name="组合 7"/>
          <p:cNvGrpSpPr/>
          <p:nvPr/>
        </p:nvGrpSpPr>
        <p:grpSpPr>
          <a:xfrm>
            <a:off x="5457063" y="1458397"/>
            <a:ext cx="3120709" cy="515225"/>
            <a:chOff x="0" y="0"/>
            <a:chExt cx="3120708" cy="515224"/>
          </a:xfrm>
        </p:grpSpPr>
        <p:sp>
          <p:nvSpPr>
            <p:cNvPr id="1944" name="圆角矩形 30"/>
            <p:cNvSpPr/>
            <p:nvPr/>
          </p:nvSpPr>
          <p:spPr>
            <a:xfrm>
              <a:off x="0" y="-1"/>
              <a:ext cx="2074294" cy="515226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sp>
          <p:nvSpPr>
            <p:cNvPr id="1945" name="文本框 110"/>
            <p:cNvSpPr txBox="1"/>
            <p:nvPr/>
          </p:nvSpPr>
          <p:spPr>
            <a:xfrm>
              <a:off x="156896" y="9811"/>
              <a:ext cx="2963813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6990" tIns="46990" rIns="46990" bIns="46990" numCol="1" anchor="t">
              <a:spAutoFit/>
            </a:bodyPr>
            <a:lstStyle>
              <a:lvl1pPr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/>
              <a:r>
                <a:t>双人间</a:t>
              </a:r>
            </a:p>
          </p:txBody>
        </p:sp>
      </p:grpSp>
      <p:sp>
        <p:nvSpPr>
          <p:cNvPr id="1947" name="文本框 149"/>
          <p:cNvSpPr txBox="1"/>
          <p:nvPr/>
        </p:nvSpPr>
        <p:spPr>
          <a:xfrm>
            <a:off x="8356200" y="4722515"/>
            <a:ext cx="3740785" cy="4597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2400">
                <a:latin typeface="GB Pinyinok-D"/>
                <a:ea typeface="GB Pinyinok-D"/>
                <a:cs typeface="GB Pinyinok-D"/>
                <a:sym typeface="GB Pinyinok-D"/>
              </a:defRPr>
            </a:lvl1pPr>
          </a:lstStyle>
          <a:p>
            <a:pPr/>
            <a:r>
              <a:t>jǐngguānfáng</a:t>
            </a:r>
          </a:p>
        </p:txBody>
      </p:sp>
      <p:grpSp>
        <p:nvGrpSpPr>
          <p:cNvPr id="1950" name="组合 7"/>
          <p:cNvGrpSpPr/>
          <p:nvPr/>
        </p:nvGrpSpPr>
        <p:grpSpPr>
          <a:xfrm>
            <a:off x="5562746" y="3049585"/>
            <a:ext cx="2760347" cy="530227"/>
            <a:chOff x="0" y="0"/>
            <a:chExt cx="2760346" cy="530226"/>
          </a:xfrm>
        </p:grpSpPr>
        <p:sp>
          <p:nvSpPr>
            <p:cNvPr id="1948" name="圆角矩形 30"/>
            <p:cNvSpPr/>
            <p:nvPr/>
          </p:nvSpPr>
          <p:spPr>
            <a:xfrm>
              <a:off x="-1" y="0"/>
              <a:ext cx="2277293" cy="53022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  <p:sp>
          <p:nvSpPr>
            <p:cNvPr id="1949" name="文本框 110"/>
            <p:cNvSpPr txBox="1"/>
            <p:nvPr/>
          </p:nvSpPr>
          <p:spPr>
            <a:xfrm>
              <a:off x="308149" y="3442"/>
              <a:ext cx="2452198" cy="44958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6990" tIns="46990" rIns="46990" bIns="46990" numCol="1" anchor="t">
              <a:spAutoFit/>
            </a:bodyPr>
            <a:lstStyle>
              <a:lvl1pPr>
                <a:defRPr sz="2800">
                  <a:latin typeface="SimSun"/>
                  <a:ea typeface="SimSun"/>
                  <a:cs typeface="SimSun"/>
                  <a:sym typeface="SimSun"/>
                </a:defRPr>
              </a:lvl1pPr>
            </a:lstStyle>
            <a:p>
              <a:pPr/>
              <a:r>
                <a:t>海景房</a:t>
              </a:r>
            </a:p>
          </p:txBody>
        </p:sp>
      </p:grpSp>
      <p:sp>
        <p:nvSpPr>
          <p:cNvPr id="1951" name="文本框 4"/>
          <p:cNvSpPr txBox="1"/>
          <p:nvPr/>
        </p:nvSpPr>
        <p:spPr>
          <a:xfrm>
            <a:off x="8394631" y="3202246"/>
            <a:ext cx="1463386" cy="3924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defRPr sz="2400"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/>
            <a:r>
              <a:t>hǎijǐngfáng</a:t>
            </a:r>
          </a:p>
        </p:txBody>
      </p:sp>
      <p:sp>
        <p:nvSpPr>
          <p:cNvPr id="1952" name="文本框 15"/>
          <p:cNvSpPr txBox="1"/>
          <p:nvPr/>
        </p:nvSpPr>
        <p:spPr>
          <a:xfrm>
            <a:off x="3160395" y="1422400"/>
            <a:ext cx="2781937" cy="3924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2400"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/>
            <a:r>
              <a:t>dānrénjiān</a:t>
            </a:r>
          </a:p>
        </p:txBody>
      </p:sp>
      <p:sp>
        <p:nvSpPr>
          <p:cNvPr id="1953" name="文本框 148"/>
          <p:cNvSpPr txBox="1"/>
          <p:nvPr/>
        </p:nvSpPr>
        <p:spPr>
          <a:xfrm>
            <a:off x="2922270" y="4787901"/>
            <a:ext cx="2658112" cy="3924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2400"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pPr/>
            <a:r>
              <a:t>tàofáng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Class="entr" nodeType="clickEffect" presetSubtype="4" presetID="2" grpId="3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Class="entr" nodeType="clickEffect" presetSubtype="4" presetID="2" grpId="4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1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Class="entr" nodeType="clickEffect" presetSubtype="4" presetID="2" grpId="5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fill="hold"/>
                                        <p:tgtEl>
                                          <p:spTgt spid="1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Class="entr" nodeType="clickEffect" presetSubtype="4" presetID="2" grpId="6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Class="entr" nodeType="clickEffect" presetSubtype="4" presetID="2" grpId="7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fill="hold"/>
                                        <p:tgtEl>
                                          <p:spTgt spid="1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Class="entr" nodeType="clickEffect" presetSubtype="4" presetID="2" grpId="8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8" fill="hold"/>
                                        <p:tgtEl>
                                          <p:spTgt spid="1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Class="entr" nodeType="clickEffect" presetSubtype="4" presetID="2" grpId="9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4" fill="hold"/>
                                        <p:tgtEl>
                                          <p:spTgt spid="1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9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9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Class="entr" nodeType="clickEffect" presetSubtype="4" presetID="2" grpId="10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0" fill="hold"/>
                                        <p:tgtEl>
                                          <p:spTgt spid="19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Class="entr" nodeType="clickEffect" presetSubtype="4" presetID="2" grpId="1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6" fill="hold"/>
                                        <p:tgtEl>
                                          <p:spTgt spid="1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9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Class="entr" nodeType="clickEffect" presetSubtype="4" presetID="2" grpId="1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2" fill="hold"/>
                                        <p:tgtEl>
                                          <p:spTgt spid="1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9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950" grpId="7"/>
      <p:bldP build="whole" bldLvl="1" animBg="1" rev="0" advAuto="0" spid="1947" grpId="12"/>
      <p:bldP build="whole" bldLvl="1" animBg="1" rev="0" advAuto="0" spid="1927" grpId="6"/>
      <p:bldP build="whole" bldLvl="1" animBg="1" rev="0" advAuto="0" spid="1930" grpId="1"/>
      <p:bldP build="whole" bldLvl="1" animBg="1" rev="0" advAuto="0" spid="1946" grpId="3"/>
      <p:bldP build="whole" bldLvl="1" animBg="1" rev="0" advAuto="0" spid="1953" grpId="10"/>
      <p:bldP build="whole" bldLvl="1" animBg="1" rev="0" advAuto="0" spid="1952" grpId="2"/>
      <p:bldP build="whole" bldLvl="1" animBg="1" rev="0" advAuto="0" spid="1951" grpId="8"/>
      <p:bldP build="whole" bldLvl="1" animBg="1" rev="0" advAuto="0" spid="1942" grpId="11"/>
      <p:bldP build="whole" bldLvl="1" animBg="1" rev="0" advAuto="0" spid="1933" grpId="9"/>
      <p:bldP build="whole" bldLvl="1" animBg="1" rev="0" advAuto="0" spid="1943" grpId="4"/>
      <p:bldP build="whole" bldLvl="1" animBg="1" rev="0" advAuto="0" spid="1939" grpId="5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" name="Title 1"/>
          <p:cNvSpPr txBox="1"/>
          <p:nvPr>
            <p:ph type="title"/>
          </p:nvPr>
        </p:nvSpPr>
        <p:spPr>
          <a:xfrm>
            <a:off x="1524000" y="737117"/>
            <a:ext cx="9144000" cy="2772848"/>
          </a:xfrm>
          <a:prstGeom prst="rect">
            <a:avLst/>
          </a:prstGeom>
        </p:spPr>
        <p:txBody>
          <a:bodyPr/>
          <a:lstStyle/>
          <a:p>
            <a:pPr defTabSz="649223">
              <a:defRPr sz="1200">
                <a:solidFill>
                  <a:srgbClr val="FF0000"/>
                </a:solidFill>
                <a:latin typeface="等线"/>
                <a:ea typeface="等线"/>
                <a:cs typeface="等线"/>
                <a:sym typeface="等线"/>
              </a:defRPr>
            </a:pPr>
            <a:br/>
            <a:br/>
            <a:br/>
            <a:br/>
            <a:r>
              <a:rPr sz="2200">
                <a:latin typeface="方正楷体拼音字库01"/>
                <a:ea typeface="方正楷体拼音字库01"/>
                <a:cs typeface="方正楷体拼音字库01"/>
                <a:sym typeface="方正楷体拼音字库01"/>
              </a:rPr>
              <a:t>二零二零年十一 月十七 号 </a:t>
            </a:r>
            <a:r>
              <a:rPr sz="2200"/>
              <a:t>    Tuesday</a:t>
            </a:r>
            <a:br>
              <a:rPr sz="2200"/>
            </a:br>
            <a:br>
              <a:rPr sz="2200"/>
            </a:br>
            <a:br>
              <a:rPr sz="2200"/>
            </a:br>
            <a:r>
              <a:rPr sz="2800">
                <a:solidFill>
                  <a:srgbClr val="000000"/>
                </a:solidFill>
                <a:latin typeface="仿宋"/>
                <a:ea typeface="仿宋"/>
                <a:cs typeface="仿宋"/>
                <a:sym typeface="仿宋"/>
              </a:rPr>
              <a:t>2020 年</a:t>
            </a:r>
            <a:r>
              <a:rPr sz="2800"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rPr>
              <a:t>11</a:t>
            </a:r>
            <a:r>
              <a:rPr sz="2800">
                <a:solidFill>
                  <a:srgbClr val="000000"/>
                </a:solidFill>
                <a:latin typeface="仿宋"/>
                <a:ea typeface="仿宋"/>
                <a:cs typeface="仿宋"/>
                <a:sym typeface="仿宋"/>
              </a:rPr>
              <a:t>月</a:t>
            </a:r>
            <a:r>
              <a:rPr sz="2800"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rPr>
              <a:t>17</a:t>
            </a:r>
            <a:r>
              <a:rPr sz="2800">
                <a:solidFill>
                  <a:srgbClr val="000000"/>
                </a:solidFill>
                <a:latin typeface="仿宋"/>
                <a:ea typeface="仿宋"/>
                <a:cs typeface="仿宋"/>
                <a:sym typeface="仿宋"/>
              </a:rPr>
              <a:t>号</a:t>
            </a:r>
            <a:r>
              <a:rPr sz="2800"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rPr>
              <a:t>       </a:t>
            </a:r>
            <a:r>
              <a:rPr sz="2800">
                <a:solidFill>
                  <a:srgbClr val="000000"/>
                </a:solidFill>
                <a:latin typeface="仿宋"/>
                <a:ea typeface="仿宋"/>
                <a:cs typeface="仿宋"/>
                <a:sym typeface="仿宋"/>
              </a:rPr>
              <a:t>星期二</a:t>
            </a:r>
            <a:br>
              <a:rPr sz="2800">
                <a:solidFill>
                  <a:srgbClr val="000000"/>
                </a:solidFill>
                <a:latin typeface="仿宋"/>
                <a:ea typeface="仿宋"/>
                <a:cs typeface="仿宋"/>
                <a:sym typeface="仿宋"/>
              </a:rPr>
            </a:br>
          </a:p>
        </p:txBody>
      </p:sp>
      <p:sp>
        <p:nvSpPr>
          <p:cNvPr id="1956" name="Subtitle 2"/>
          <p:cNvSpPr txBox="1"/>
          <p:nvPr>
            <p:ph type="body" sz="quarter" idx="1"/>
          </p:nvPr>
        </p:nvSpPr>
        <p:spPr>
          <a:xfrm>
            <a:off x="1524000" y="3602037"/>
            <a:ext cx="9144000" cy="1655762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8" name="图片 3" descr="图片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281499" y="1700764"/>
            <a:ext cx="4186239" cy="4667252"/>
          </a:xfrm>
          <a:prstGeom prst="rect">
            <a:avLst/>
          </a:prstGeom>
          <a:ln w="12700">
            <a:miter lim="400000"/>
          </a:ln>
          <a:effectLst>
            <a:reflection blurRad="0" stA="50000" stPos="0" endA="0" endPos="40000" dist="0" dir="5400000" fadeDir="5400000" sx="100000" sy="-100000" kx="0" ky="0" algn="bl" rotWithShape="0"/>
          </a:effectLst>
        </p:spPr>
      </p:pic>
      <p:sp>
        <p:nvSpPr>
          <p:cNvPr id="1959" name="文本框 1"/>
          <p:cNvSpPr txBox="1"/>
          <p:nvPr/>
        </p:nvSpPr>
        <p:spPr>
          <a:xfrm>
            <a:off x="5335270" y="204789"/>
            <a:ext cx="3920174" cy="11308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200">
                <a:latin typeface="Arial"/>
                <a:ea typeface="Arial"/>
                <a:cs typeface="Arial"/>
                <a:sym typeface="Arial"/>
              </a:defRPr>
            </a:pPr>
            <a:r>
              <a:t>fángjià</a:t>
            </a:r>
          </a:p>
          <a:p>
            <a:pPr>
              <a:defRPr sz="4400">
                <a:latin typeface="SimSun"/>
                <a:ea typeface="SimSun"/>
                <a:cs typeface="SimSun"/>
                <a:sym typeface="SimSun"/>
              </a:defRPr>
            </a:pPr>
            <a:r>
              <a:t> 房价   </a:t>
            </a:r>
            <a:r>
              <a:rPr sz="2800">
                <a:latin typeface="+mj-lt"/>
                <a:ea typeface="+mj-ea"/>
                <a:cs typeface="+mj-cs"/>
                <a:sym typeface="Calibri"/>
              </a:rPr>
              <a:t>room rate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9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959" grpId="2"/>
      <p:bldP build="whole" bldLvl="1" animBg="1" rev="0" advAuto="0" spid="1958" grpId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61" name="图片 3" descr="图片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2392365" cy="3406775"/>
          </a:xfrm>
          <a:prstGeom prst="rect">
            <a:avLst/>
          </a:prstGeom>
          <a:ln w="12700">
            <a:miter lim="400000"/>
          </a:ln>
        </p:spPr>
      </p:pic>
      <p:sp>
        <p:nvSpPr>
          <p:cNvPr id="1962" name="文本框 1"/>
          <p:cNvSpPr txBox="1"/>
          <p:nvPr/>
        </p:nvSpPr>
        <p:spPr>
          <a:xfrm>
            <a:off x="336232" y="5054601"/>
            <a:ext cx="6331587" cy="12226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200">
                <a:latin typeface="Arial"/>
                <a:ea typeface="Arial"/>
                <a:cs typeface="Arial"/>
                <a:sym typeface="Arial"/>
              </a:defRPr>
            </a:pPr>
            <a:r>
              <a:t>fángjià</a:t>
            </a:r>
            <a:r>
              <a:rPr>
                <a:latin typeface="+mj-lt"/>
                <a:ea typeface="+mj-ea"/>
                <a:cs typeface="+mj-cs"/>
                <a:sym typeface="Calibri"/>
              </a:rPr>
              <a:t>biǎo</a:t>
            </a:r>
          </a:p>
          <a:p>
            <a:pPr>
              <a:defRPr sz="4400">
                <a:latin typeface="SimSun"/>
                <a:ea typeface="SimSun"/>
                <a:cs typeface="SimSun"/>
                <a:sym typeface="SimSun"/>
              </a:defRPr>
            </a:pPr>
            <a:r>
              <a:t>房价表   </a:t>
            </a:r>
            <a:r>
              <a:rPr sz="2800">
                <a:latin typeface="+mj-lt"/>
                <a:ea typeface="+mj-ea"/>
                <a:cs typeface="+mj-cs"/>
                <a:sym typeface="Calibri"/>
              </a:rPr>
              <a:t>room rate</a:t>
            </a:r>
          </a:p>
        </p:txBody>
      </p:sp>
      <p:pic>
        <p:nvPicPr>
          <p:cNvPr id="1963" name="Picture 2" descr="Picture 2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524125" y="0"/>
            <a:ext cx="4900613" cy="5054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964" name="Picture 4" descr="Picture 4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442200" y="3100388"/>
            <a:ext cx="4799013" cy="35750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9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962" grpId="2"/>
      <p:bldP build="whole" bldLvl="1" animBg="1" rev="0" advAuto="0" spid="1961" grpId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6" name="Title 1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967" name="Content Placeholder 2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algn="just">
              <a:defRPr sz="4000">
                <a:solidFill>
                  <a:srgbClr val="333333"/>
                </a:solidFill>
                <a:latin typeface="等线"/>
                <a:ea typeface="等线"/>
                <a:cs typeface="等线"/>
                <a:sym typeface="等线"/>
              </a:defRPr>
            </a:pPr>
          </a:p>
          <a:p>
            <a:pPr marL="0" indent="0" algn="just">
              <a:buSzTx/>
              <a:buNone/>
              <a:defRPr sz="4000">
                <a:solidFill>
                  <a:srgbClr val="333333"/>
                </a:solidFill>
                <a:latin typeface="方正楷体拼音字库01"/>
                <a:ea typeface="方正楷体拼音字库01"/>
                <a:cs typeface="方正楷体拼音字库01"/>
                <a:sym typeface="方正楷体拼音字库01"/>
              </a:defRPr>
            </a:pPr>
            <a:r>
              <a:t>房价表</a:t>
            </a:r>
            <a:r>
              <a:rPr>
                <a:latin typeface="等线"/>
                <a:ea typeface="等线"/>
                <a:cs typeface="等线"/>
                <a:sym typeface="等线"/>
              </a:rPr>
              <a:t>   room rate  </a:t>
            </a:r>
            <a:endParaRPr sz="1800">
              <a:latin typeface="Arial"/>
              <a:ea typeface="Arial"/>
              <a:cs typeface="Arial"/>
              <a:sym typeface="Arial"/>
            </a:endParaRPr>
          </a:p>
          <a:p>
            <a:pPr marL="0" indent="0" algn="just">
              <a:buSzTx/>
              <a:buNone/>
              <a:defRPr sz="4000">
                <a:solidFill>
                  <a:srgbClr val="333333"/>
                </a:solidFill>
                <a:latin typeface="方正楷体拼音字库01"/>
                <a:ea typeface="方正楷体拼音字库01"/>
                <a:cs typeface="方正楷体拼音字库01"/>
                <a:sym typeface="方正楷体拼音字库01"/>
              </a:defRPr>
            </a:pPr>
            <a:r>
              <a:t>房间类型</a:t>
            </a:r>
            <a:r>
              <a:rPr>
                <a:latin typeface="等线"/>
                <a:ea typeface="等线"/>
                <a:cs typeface="等线"/>
                <a:sym typeface="等线"/>
              </a:rPr>
              <a:t> : room type </a:t>
            </a:r>
            <a:endParaRPr>
              <a:latin typeface="等线"/>
              <a:ea typeface="等线"/>
              <a:cs typeface="等线"/>
              <a:sym typeface="等线"/>
            </a:endParaRPr>
          </a:p>
          <a:p>
            <a:pPr marL="0" indent="0" algn="just">
              <a:buSzTx/>
              <a:buNone/>
              <a:defRPr sz="4000">
                <a:solidFill>
                  <a:srgbClr val="333333"/>
                </a:solidFill>
                <a:latin typeface="方正楷体拼音字库01"/>
                <a:ea typeface="方正楷体拼音字库01"/>
                <a:cs typeface="方正楷体拼音字库01"/>
                <a:sym typeface="方正楷体拼音字库01"/>
              </a:defRPr>
            </a:pPr>
            <a:r>
              <a:t>价格</a:t>
            </a:r>
            <a:r>
              <a:rPr>
                <a:latin typeface="等线"/>
                <a:ea typeface="等线"/>
                <a:cs typeface="等线"/>
                <a:sym typeface="等线"/>
              </a:rPr>
              <a:t>:  price </a:t>
            </a:r>
            <a:endParaRPr sz="1800">
              <a:latin typeface="等线"/>
              <a:ea typeface="等线"/>
              <a:cs typeface="等线"/>
              <a:sym typeface="等线"/>
            </a:endParaRPr>
          </a:p>
          <a:p>
            <a:pPr marL="596900" indent="-596900" algn="just">
              <a:defRPr sz="4700"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300 </a:t>
            </a:r>
            <a:r>
              <a:rPr>
                <a:latin typeface="等线"/>
                <a:ea typeface="等线"/>
                <a:cs typeface="等线"/>
                <a:sym typeface="等线"/>
              </a:rPr>
              <a:t>元  </a:t>
            </a:r>
            <a:r>
              <a:rPr sz="1800">
                <a:latin typeface="等线"/>
                <a:ea typeface="等线"/>
                <a:cs typeface="等线"/>
                <a:sym typeface="等线"/>
              </a:rPr>
              <a:t>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9" name="AutoShape 4"/>
          <p:cNvSpPr/>
          <p:nvPr/>
        </p:nvSpPr>
        <p:spPr>
          <a:xfrm flipH="1" flipV="1">
            <a:off x="100012" y="-15875"/>
            <a:ext cx="12701" cy="6872288"/>
          </a:xfrm>
          <a:prstGeom prst="line">
            <a:avLst/>
          </a:prstGeom>
          <a:ln w="228600">
            <a:solidFill>
              <a:srgbClr val="800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1972" name="组合 8"/>
          <p:cNvGrpSpPr/>
          <p:nvPr/>
        </p:nvGrpSpPr>
        <p:grpSpPr>
          <a:xfrm>
            <a:off x="307974" y="6349"/>
            <a:ext cx="5440365" cy="726439"/>
            <a:chOff x="0" y="0"/>
            <a:chExt cx="5440364" cy="726438"/>
          </a:xfrm>
        </p:grpSpPr>
        <p:sp>
          <p:nvSpPr>
            <p:cNvPr id="1970" name="Text Box 4"/>
            <p:cNvSpPr txBox="1"/>
            <p:nvPr/>
          </p:nvSpPr>
          <p:spPr>
            <a:xfrm>
              <a:off x="66356" y="0"/>
              <a:ext cx="5159012" cy="72643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8" tIns="45718" rIns="45718" bIns="45718" numCol="1" anchor="t">
              <a:spAutoFit/>
            </a:bodyPr>
            <a:lstStyle/>
            <a:p>
              <a:pPr>
                <a:defRPr b="1" sz="3600">
                  <a:solidFill>
                    <a:srgbClr val="D09E00"/>
                  </a:solidFill>
                  <a:latin typeface="微软雅黑"/>
                  <a:ea typeface="微软雅黑"/>
                  <a:cs typeface="微软雅黑"/>
                  <a:sym typeface="微软雅黑"/>
                </a:defRPr>
              </a:pPr>
              <a:r>
                <a:t>语言点</a:t>
              </a:r>
              <a:r>
                <a:rPr i="1"/>
                <a:t>Language Points</a:t>
              </a:r>
            </a:p>
          </p:txBody>
        </p:sp>
        <p:sp>
          <p:nvSpPr>
            <p:cNvPr id="1971" name="直接连接符 43"/>
            <p:cNvSpPr/>
            <p:nvPr/>
          </p:nvSpPr>
          <p:spPr>
            <a:xfrm>
              <a:off x="-1" y="646113"/>
              <a:ext cx="5440365" cy="1"/>
            </a:xfrm>
            <a:prstGeom prst="line">
              <a:avLst/>
            </a:prstGeom>
            <a:noFill/>
            <a:ln w="69850" cap="flat">
              <a:solidFill>
                <a:srgbClr val="BF9000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1973" name="TextBox 5"/>
          <p:cNvSpPr txBox="1"/>
          <p:nvPr/>
        </p:nvSpPr>
        <p:spPr>
          <a:xfrm>
            <a:off x="520382" y="914400"/>
            <a:ext cx="9836786" cy="5994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b="1" sz="2800"/>
            </a:pPr>
            <a:r>
              <a:t>4.钱数的表达 </a:t>
            </a:r>
            <a:r>
              <a:rPr b="0" sz="1800"/>
              <a:t>Expression of the Amount of Money</a:t>
            </a:r>
          </a:p>
        </p:txBody>
      </p:sp>
      <p:pic>
        <p:nvPicPr>
          <p:cNvPr id="1974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54200" y="1784350"/>
            <a:ext cx="2160590" cy="1441450"/>
          </a:xfrm>
          <a:prstGeom prst="rect">
            <a:avLst/>
          </a:prstGeom>
          <a:ln>
            <a:solidFill>
              <a:srgbClr val="44546A"/>
            </a:solidFill>
            <a:miter/>
          </a:ln>
        </p:spPr>
      </p:pic>
      <p:pic>
        <p:nvPicPr>
          <p:cNvPr id="1975" name="Picture 7" descr="Picture 7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151437" y="1784350"/>
            <a:ext cx="2160589" cy="1439863"/>
          </a:xfrm>
          <a:prstGeom prst="rect">
            <a:avLst/>
          </a:prstGeom>
          <a:ln>
            <a:solidFill>
              <a:srgbClr val="44546A"/>
            </a:solidFill>
            <a:miter/>
          </a:ln>
        </p:spPr>
      </p:pic>
      <p:pic>
        <p:nvPicPr>
          <p:cNvPr id="1976" name="Picture 8" descr="Picture 8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489950" y="1785938"/>
            <a:ext cx="2160590" cy="1439864"/>
          </a:xfrm>
          <a:prstGeom prst="rect">
            <a:avLst/>
          </a:prstGeom>
          <a:ln>
            <a:solidFill>
              <a:srgbClr val="44546A"/>
            </a:solidFill>
            <a:miter/>
          </a:ln>
        </p:spPr>
      </p:pic>
      <p:pic>
        <p:nvPicPr>
          <p:cNvPr id="1977" name="Picture 9" descr="Picture 9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7137400" y="4457700"/>
            <a:ext cx="2160590" cy="1439863"/>
          </a:xfrm>
          <a:prstGeom prst="rect">
            <a:avLst/>
          </a:prstGeom>
          <a:ln>
            <a:solidFill>
              <a:srgbClr val="44546A"/>
            </a:solidFill>
            <a:miter/>
          </a:ln>
        </p:spPr>
      </p:pic>
      <p:sp>
        <p:nvSpPr>
          <p:cNvPr id="1978" name="TextBox 28"/>
          <p:cNvSpPr txBox="1"/>
          <p:nvPr/>
        </p:nvSpPr>
        <p:spPr>
          <a:xfrm>
            <a:off x="1102994" y="3230564"/>
            <a:ext cx="3623312" cy="8153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algn="ctr">
              <a:defRPr sz="2400">
                <a:latin typeface="SimSun-ExtB"/>
                <a:ea typeface="SimSun-ExtB"/>
                <a:cs typeface="SimSun-ExtB"/>
                <a:sym typeface="SimSun-ExtB"/>
              </a:defRPr>
            </a:pPr>
            <a:r>
              <a:t>一元（块）</a:t>
            </a:r>
          </a:p>
          <a:p>
            <a:pPr algn="ctr">
              <a:defRPr sz="2000">
                <a:latin typeface="SimSun-ExtB"/>
                <a:ea typeface="SimSun-ExtB"/>
                <a:cs typeface="SimSun-ExtB"/>
                <a:sym typeface="SimSun-ExtB"/>
              </a:defRPr>
            </a:pPr>
            <a:r>
              <a:t>one </a:t>
            </a:r>
            <a:r>
              <a:rPr b="1" i="1">
                <a:latin typeface="GB Pinyinok-D"/>
                <a:ea typeface="GB Pinyinok-D"/>
                <a:cs typeface="GB Pinyinok-D"/>
                <a:sym typeface="GB Pinyinok-D"/>
              </a:rPr>
              <a:t>yuan</a:t>
            </a:r>
            <a:r>
              <a:t>/</a:t>
            </a:r>
            <a:r>
              <a:rPr b="1" i="1">
                <a:latin typeface="GB Pinyinok-D"/>
                <a:ea typeface="GB Pinyinok-D"/>
                <a:cs typeface="GB Pinyinok-D"/>
                <a:sym typeface="GB Pinyinok-D"/>
              </a:rPr>
              <a:t>kuai</a:t>
            </a:r>
          </a:p>
        </p:txBody>
      </p:sp>
      <p:sp>
        <p:nvSpPr>
          <p:cNvPr id="1979" name="TextBox 29"/>
          <p:cNvSpPr txBox="1"/>
          <p:nvPr/>
        </p:nvSpPr>
        <p:spPr>
          <a:xfrm>
            <a:off x="4959032" y="3254376"/>
            <a:ext cx="2697800" cy="8153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algn="ctr">
              <a:defRPr sz="2400">
                <a:latin typeface="SimSun-ExtB"/>
                <a:ea typeface="SimSun-ExtB"/>
                <a:cs typeface="SimSun-ExtB"/>
                <a:sym typeface="SimSun-ExtB"/>
              </a:defRPr>
            </a:pPr>
            <a:r>
              <a:t>五元（块）</a:t>
            </a:r>
          </a:p>
          <a:p>
            <a:pPr algn="ctr">
              <a:defRPr sz="2000">
                <a:latin typeface="SimSun-ExtB"/>
                <a:ea typeface="SimSun-ExtB"/>
                <a:cs typeface="SimSun-ExtB"/>
                <a:sym typeface="SimSun-ExtB"/>
              </a:defRPr>
            </a:pPr>
            <a:r>
              <a:t>five </a:t>
            </a:r>
            <a:r>
              <a:rPr b="1" i="1">
                <a:latin typeface="GB Pinyinok-D"/>
                <a:ea typeface="GB Pinyinok-D"/>
                <a:cs typeface="GB Pinyinok-D"/>
                <a:sym typeface="GB Pinyinok-D"/>
              </a:rPr>
              <a:t>yuan</a:t>
            </a:r>
            <a:r>
              <a:t>/</a:t>
            </a:r>
            <a:r>
              <a:rPr b="1" i="1">
                <a:latin typeface="GB Pinyinok-D"/>
                <a:ea typeface="GB Pinyinok-D"/>
                <a:cs typeface="GB Pinyinok-D"/>
                <a:sym typeface="GB Pinyinok-D"/>
              </a:rPr>
              <a:t>kuai</a:t>
            </a:r>
          </a:p>
        </p:txBody>
      </p:sp>
      <p:sp>
        <p:nvSpPr>
          <p:cNvPr id="1980" name="TextBox 30"/>
          <p:cNvSpPr txBox="1"/>
          <p:nvPr/>
        </p:nvSpPr>
        <p:spPr>
          <a:xfrm>
            <a:off x="7995918" y="3224214"/>
            <a:ext cx="3377250" cy="8153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algn="ctr">
              <a:defRPr sz="2400">
                <a:latin typeface="SimSun-ExtB"/>
                <a:ea typeface="SimSun-ExtB"/>
                <a:cs typeface="SimSun-ExtB"/>
                <a:sym typeface="SimSun-ExtB"/>
              </a:defRPr>
            </a:pPr>
            <a:r>
              <a:t>十元（块）</a:t>
            </a:r>
          </a:p>
          <a:p>
            <a:pPr algn="ctr">
              <a:defRPr sz="2000">
                <a:latin typeface="SimSun-ExtB"/>
                <a:ea typeface="SimSun-ExtB"/>
                <a:cs typeface="SimSun-ExtB"/>
                <a:sym typeface="SimSun-ExtB"/>
              </a:defRPr>
            </a:pPr>
            <a:r>
              <a:t>ten </a:t>
            </a:r>
            <a:r>
              <a:rPr b="1" i="1">
                <a:latin typeface="GB Pinyinok-D"/>
                <a:ea typeface="GB Pinyinok-D"/>
                <a:cs typeface="GB Pinyinok-D"/>
                <a:sym typeface="GB Pinyinok-D"/>
              </a:rPr>
              <a:t>yuan</a:t>
            </a:r>
            <a:r>
              <a:t>/</a:t>
            </a:r>
            <a:r>
              <a:rPr b="1" i="1">
                <a:latin typeface="GB Pinyinok-D"/>
                <a:ea typeface="GB Pinyinok-D"/>
                <a:cs typeface="GB Pinyinok-D"/>
                <a:sym typeface="GB Pinyinok-D"/>
              </a:rPr>
              <a:t>kuai</a:t>
            </a:r>
          </a:p>
        </p:txBody>
      </p:sp>
      <p:sp>
        <p:nvSpPr>
          <p:cNvPr id="1981" name="TextBox 31"/>
          <p:cNvSpPr txBox="1"/>
          <p:nvPr/>
        </p:nvSpPr>
        <p:spPr>
          <a:xfrm>
            <a:off x="5444807" y="5915026"/>
            <a:ext cx="5515612" cy="8153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algn="ctr">
              <a:defRPr sz="2400">
                <a:latin typeface="SimSun-ExtB"/>
                <a:ea typeface="SimSun-ExtB"/>
                <a:cs typeface="SimSun-ExtB"/>
                <a:sym typeface="SimSun-ExtB"/>
              </a:defRPr>
            </a:pPr>
            <a:r>
              <a:t>一百元（块）</a:t>
            </a:r>
          </a:p>
          <a:p>
            <a:pPr algn="ctr">
              <a:defRPr sz="2000">
                <a:latin typeface="SimSun-ExtB"/>
                <a:ea typeface="SimSun-ExtB"/>
                <a:cs typeface="SimSun-ExtB"/>
                <a:sym typeface="SimSun-ExtB"/>
              </a:defRPr>
            </a:pPr>
            <a:r>
              <a:t>one hundred </a:t>
            </a:r>
            <a:r>
              <a:rPr b="1" i="1">
                <a:latin typeface="GB Pinyinok-D"/>
                <a:ea typeface="GB Pinyinok-D"/>
                <a:cs typeface="GB Pinyinok-D"/>
                <a:sym typeface="GB Pinyinok-D"/>
              </a:rPr>
              <a:t>yuan</a:t>
            </a:r>
            <a:r>
              <a:t>/</a:t>
            </a:r>
            <a:r>
              <a:rPr b="1" i="1">
                <a:latin typeface="GB Pinyinok-D"/>
                <a:ea typeface="GB Pinyinok-D"/>
                <a:cs typeface="GB Pinyinok-D"/>
                <a:sym typeface="GB Pinyinok-D"/>
              </a:rPr>
              <a:t>kuai</a:t>
            </a:r>
          </a:p>
        </p:txBody>
      </p:sp>
      <p:sp>
        <p:nvSpPr>
          <p:cNvPr id="1982" name="TextBox 31"/>
          <p:cNvSpPr txBox="1"/>
          <p:nvPr/>
        </p:nvSpPr>
        <p:spPr>
          <a:xfrm>
            <a:off x="2490470" y="5911851"/>
            <a:ext cx="3951924" cy="8153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algn="ctr">
              <a:defRPr sz="2400">
                <a:latin typeface="SimSun-ExtB"/>
                <a:ea typeface="SimSun-ExtB"/>
                <a:cs typeface="SimSun-ExtB"/>
                <a:sym typeface="SimSun-ExtB"/>
              </a:defRPr>
            </a:pPr>
            <a:r>
              <a:t>五十元（块）</a:t>
            </a:r>
          </a:p>
          <a:p>
            <a:pPr algn="ctr">
              <a:defRPr sz="2000">
                <a:latin typeface="SimSun-ExtB"/>
                <a:ea typeface="SimSun-ExtB"/>
                <a:cs typeface="SimSun-ExtB"/>
                <a:sym typeface="SimSun-ExtB"/>
              </a:defRPr>
            </a:pPr>
            <a:r>
              <a:t>fifty </a:t>
            </a:r>
            <a:r>
              <a:rPr b="1" i="1">
                <a:latin typeface="GB Pinyinok-D"/>
                <a:ea typeface="GB Pinyinok-D"/>
                <a:cs typeface="GB Pinyinok-D"/>
                <a:sym typeface="GB Pinyinok-D"/>
              </a:rPr>
              <a:t>yuan</a:t>
            </a:r>
            <a:r>
              <a:t>/</a:t>
            </a:r>
            <a:r>
              <a:rPr b="1" i="1">
                <a:latin typeface="GB Pinyinok-D"/>
                <a:ea typeface="GB Pinyinok-D"/>
                <a:cs typeface="GB Pinyinok-D"/>
                <a:sym typeface="GB Pinyinok-D"/>
              </a:rPr>
              <a:t>kuai</a:t>
            </a:r>
          </a:p>
        </p:txBody>
      </p:sp>
      <p:grpSp>
        <p:nvGrpSpPr>
          <p:cNvPr id="1985" name="组合 17"/>
          <p:cNvGrpSpPr/>
          <p:nvPr/>
        </p:nvGrpSpPr>
        <p:grpSpPr>
          <a:xfrm>
            <a:off x="3182937" y="4475161"/>
            <a:ext cx="2197103" cy="1439865"/>
            <a:chOff x="-1" y="0"/>
            <a:chExt cx="2197102" cy="1439864"/>
          </a:xfrm>
        </p:grpSpPr>
        <p:pic>
          <p:nvPicPr>
            <p:cNvPr id="1983" name="Picture 9" descr="Picture 9"/>
            <p:cNvPicPr>
              <a:picLocks noChangeAspect="1"/>
            </p:cNvPicPr>
            <p:nvPr/>
          </p:nvPicPr>
          <p:blipFill>
            <a:blip r:embed="rId6">
              <a:extLst/>
            </a:blip>
            <a:stretch>
              <a:fillRect/>
            </a:stretch>
          </p:blipFill>
          <p:spPr>
            <a:xfrm>
              <a:off x="38180" y="219839"/>
              <a:ext cx="2158921" cy="99064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1984" name="矩形 16"/>
            <p:cNvSpPr/>
            <p:nvPr/>
          </p:nvSpPr>
          <p:spPr>
            <a:xfrm>
              <a:off x="-2" y="-1"/>
              <a:ext cx="2160591" cy="1439865"/>
            </a:xfrm>
            <a:prstGeom prst="rect">
              <a:avLst/>
            </a:prstGeom>
            <a:noFill/>
            <a:ln w="25400" cap="flat">
              <a:solidFill>
                <a:srgbClr val="A6A6A6"/>
              </a:solidFill>
              <a:prstDash val="solid"/>
              <a:miter lim="8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+mj-lt"/>
                  <a:ea typeface="+mj-ea"/>
                  <a:cs typeface="+mj-cs"/>
                  <a:sym typeface="Calibri"/>
                </a:defRPr>
              </a:pPr>
            </a:p>
          </p:txBody>
        </p:sp>
      </p:grp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默认设计模板">
  <a:themeElements>
    <a:clrScheme name="默认设计模板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A7C6E5"/>
      </a:accent1>
      <a:accent2>
        <a:srgbClr val="333399"/>
      </a:accent2>
      <a:accent3>
        <a:srgbClr val="8F8F8F"/>
      </a:accent3>
      <a:accent4>
        <a:srgbClr val="707070"/>
      </a:accent4>
      <a:accent5>
        <a:srgbClr val="D0DFF0"/>
      </a:accent5>
      <a:accent6>
        <a:srgbClr val="2D2D8A"/>
      </a:accent6>
      <a:hlink>
        <a:srgbClr val="0000FF"/>
      </a:hlink>
      <a:folHlink>
        <a:srgbClr val="FF00FF"/>
      </a:folHlink>
    </a:clrScheme>
    <a:fontScheme name="默认设计模板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默认设计模板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默认设计模板">
  <a:themeElements>
    <a:clrScheme name="默认设计模板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A7C6E5"/>
      </a:accent1>
      <a:accent2>
        <a:srgbClr val="333399"/>
      </a:accent2>
      <a:accent3>
        <a:srgbClr val="8F8F8F"/>
      </a:accent3>
      <a:accent4>
        <a:srgbClr val="707070"/>
      </a:accent4>
      <a:accent5>
        <a:srgbClr val="D0DFF0"/>
      </a:accent5>
      <a:accent6>
        <a:srgbClr val="2D2D8A"/>
      </a:accent6>
      <a:hlink>
        <a:srgbClr val="0000FF"/>
      </a:hlink>
      <a:folHlink>
        <a:srgbClr val="FF00FF"/>
      </a:folHlink>
    </a:clrScheme>
    <a:fontScheme name="默认设计模板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默认设计模板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