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58" r:id="rId5"/>
    <p:sldId id="266" r:id="rId6"/>
    <p:sldId id="264" r:id="rId7"/>
    <p:sldId id="259" r:id="rId8"/>
    <p:sldId id="260"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824FB7-B877-7861-FA1E-58C15F981CB3}" v="10" dt="2023-11-24T09:47:24.884"/>
    <p1510:client id="{5DF3E892-1DF4-4F15-80D7-874BD1F46993}" v="1591" dt="2023-11-24T09:40:57.065"/>
    <p1510:client id="{CDF86F28-BB93-5655-8EEF-5D6D4D391C63}" v="360" dt="2023-11-24T09:41:18.8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Willis (2103532)" userId="S::2103532@student.uwtsd.ac.uk::e207d753-8ec4-490c-9536-cb9287f30986" providerId="AD" clId="Web-{4B824FB7-B877-7861-FA1E-58C15F981CB3}"/>
    <pc:docChg chg="modSld">
      <pc:chgData name="Nathan Willis (2103532)" userId="S::2103532@student.uwtsd.ac.uk::e207d753-8ec4-490c-9536-cb9287f30986" providerId="AD" clId="Web-{4B824FB7-B877-7861-FA1E-58C15F981CB3}" dt="2023-11-24T09:47:20.430" v="6" actId="20577"/>
      <pc:docMkLst>
        <pc:docMk/>
      </pc:docMkLst>
      <pc:sldChg chg="modTransition">
        <pc:chgData name="Nathan Willis (2103532)" userId="S::2103532@student.uwtsd.ac.uk::e207d753-8ec4-490c-9536-cb9287f30986" providerId="AD" clId="Web-{4B824FB7-B877-7861-FA1E-58C15F981CB3}" dt="2023-11-24T09:42:12.780" v="2"/>
        <pc:sldMkLst>
          <pc:docMk/>
          <pc:sldMk cId="109857222" sldId="256"/>
        </pc:sldMkLst>
      </pc:sldChg>
      <pc:sldChg chg="modTransition">
        <pc:chgData name="Nathan Willis (2103532)" userId="S::2103532@student.uwtsd.ac.uk::e207d753-8ec4-490c-9536-cb9287f30986" providerId="AD" clId="Web-{4B824FB7-B877-7861-FA1E-58C15F981CB3}" dt="2023-11-24T09:42:11.608" v="1"/>
        <pc:sldMkLst>
          <pc:docMk/>
          <pc:sldMk cId="2491740866" sldId="257"/>
        </pc:sldMkLst>
      </pc:sldChg>
      <pc:sldChg chg="modSp">
        <pc:chgData name="Nathan Willis (2103532)" userId="S::2103532@student.uwtsd.ac.uk::e207d753-8ec4-490c-9536-cb9287f30986" providerId="AD" clId="Web-{4B824FB7-B877-7861-FA1E-58C15F981CB3}" dt="2023-11-24T09:46:22.007" v="5" actId="20577"/>
        <pc:sldMkLst>
          <pc:docMk/>
          <pc:sldMk cId="3702163466" sldId="258"/>
        </pc:sldMkLst>
        <pc:spChg chg="mod">
          <ac:chgData name="Nathan Willis (2103532)" userId="S::2103532@student.uwtsd.ac.uk::e207d753-8ec4-490c-9536-cb9287f30986" providerId="AD" clId="Web-{4B824FB7-B877-7861-FA1E-58C15F981CB3}" dt="2023-11-24T09:46:22.007" v="5" actId="20577"/>
          <ac:spMkLst>
            <pc:docMk/>
            <pc:sldMk cId="3702163466" sldId="258"/>
            <ac:spMk id="3" creationId="{CA04927E-9039-A9BB-94AA-EC182666861F}"/>
          </ac:spMkLst>
        </pc:spChg>
      </pc:sldChg>
      <pc:sldChg chg="modSp">
        <pc:chgData name="Nathan Willis (2103532)" userId="S::2103532@student.uwtsd.ac.uk::e207d753-8ec4-490c-9536-cb9287f30986" providerId="AD" clId="Web-{4B824FB7-B877-7861-FA1E-58C15F981CB3}" dt="2023-11-24T09:47:20.430" v="6" actId="20577"/>
        <pc:sldMkLst>
          <pc:docMk/>
          <pc:sldMk cId="1656631845" sldId="265"/>
        </pc:sldMkLst>
        <pc:spChg chg="mod">
          <ac:chgData name="Nathan Willis (2103532)" userId="S::2103532@student.uwtsd.ac.uk::e207d753-8ec4-490c-9536-cb9287f30986" providerId="AD" clId="Web-{4B824FB7-B877-7861-FA1E-58C15F981CB3}" dt="2023-11-24T09:47:20.430" v="6" actId="20577"/>
          <ac:spMkLst>
            <pc:docMk/>
            <pc:sldMk cId="1656631845" sldId="265"/>
            <ac:spMk id="3" creationId="{22F20C62-5E65-8FF8-9F4B-5D0BDC44B6E8}"/>
          </ac:spMkLst>
        </pc:spChg>
      </pc:sldChg>
    </pc:docChg>
  </pc:docChgLst>
  <pc:docChgLst>
    <pc:chgData name="Nathan Willis (2103532)" userId="S::2103532@student.uwtsd.ac.uk::e207d753-8ec4-490c-9536-cb9287f30986" providerId="AD" clId="Web-{CDF86F28-BB93-5655-8EEF-5D6D4D391C63}"/>
    <pc:docChg chg="addSld delSld modSld sldOrd">
      <pc:chgData name="Nathan Willis (2103532)" userId="S::2103532@student.uwtsd.ac.uk::e207d753-8ec4-490c-9536-cb9287f30986" providerId="AD" clId="Web-{CDF86F28-BB93-5655-8EEF-5D6D4D391C63}" dt="2023-11-24T09:41:18.893" v="372"/>
      <pc:docMkLst>
        <pc:docMk/>
      </pc:docMkLst>
      <pc:sldChg chg="addSp modSp mod modTransition setBg">
        <pc:chgData name="Nathan Willis (2103532)" userId="S::2103532@student.uwtsd.ac.uk::e207d753-8ec4-490c-9536-cb9287f30986" providerId="AD" clId="Web-{CDF86F28-BB93-5655-8EEF-5D6D4D391C63}" dt="2023-11-24T09:41:18.893" v="372"/>
        <pc:sldMkLst>
          <pc:docMk/>
          <pc:sldMk cId="109857222" sldId="256"/>
        </pc:sldMkLst>
        <pc:spChg chg="mod">
          <ac:chgData name="Nathan Willis (2103532)" userId="S::2103532@student.uwtsd.ac.uk::e207d753-8ec4-490c-9536-cb9287f30986" providerId="AD" clId="Web-{CDF86F28-BB93-5655-8EEF-5D6D4D391C63}" dt="2023-11-24T09:36:22.059" v="365"/>
          <ac:spMkLst>
            <pc:docMk/>
            <pc:sldMk cId="109857222" sldId="256"/>
            <ac:spMk id="2" creationId="{00000000-0000-0000-0000-000000000000}"/>
          </ac:spMkLst>
        </pc:spChg>
        <pc:spChg chg="mod">
          <ac:chgData name="Nathan Willis (2103532)" userId="S::2103532@student.uwtsd.ac.uk::e207d753-8ec4-490c-9536-cb9287f30986" providerId="AD" clId="Web-{CDF86F28-BB93-5655-8EEF-5D6D4D391C63}" dt="2023-11-24T09:36:22.059" v="365"/>
          <ac:spMkLst>
            <pc:docMk/>
            <pc:sldMk cId="109857222" sldId="256"/>
            <ac:spMk id="3" creationId="{00000000-0000-0000-0000-000000000000}"/>
          </ac:spMkLst>
        </pc:spChg>
        <pc:spChg chg="add">
          <ac:chgData name="Nathan Willis (2103532)" userId="S::2103532@student.uwtsd.ac.uk::e207d753-8ec4-490c-9536-cb9287f30986" providerId="AD" clId="Web-{CDF86F28-BB93-5655-8EEF-5D6D4D391C63}" dt="2023-11-24T09:36:22.059" v="365"/>
          <ac:spMkLst>
            <pc:docMk/>
            <pc:sldMk cId="109857222" sldId="256"/>
            <ac:spMk id="8" creationId="{FFD48BC7-DC40-47DE-87EE-9F4B6ECB9ABB}"/>
          </ac:spMkLst>
        </pc:spChg>
        <pc:spChg chg="add">
          <ac:chgData name="Nathan Willis (2103532)" userId="S::2103532@student.uwtsd.ac.uk::e207d753-8ec4-490c-9536-cb9287f30986" providerId="AD" clId="Web-{CDF86F28-BB93-5655-8EEF-5D6D4D391C63}" dt="2023-11-24T09:36:22.059" v="365"/>
          <ac:spMkLst>
            <pc:docMk/>
            <pc:sldMk cId="109857222" sldId="256"/>
            <ac:spMk id="10" creationId="{E502BBC7-2C76-46F3-BC24-5985BC13DB88}"/>
          </ac:spMkLst>
        </pc:spChg>
        <pc:spChg chg="add">
          <ac:chgData name="Nathan Willis (2103532)" userId="S::2103532@student.uwtsd.ac.uk::e207d753-8ec4-490c-9536-cb9287f30986" providerId="AD" clId="Web-{CDF86F28-BB93-5655-8EEF-5D6D4D391C63}" dt="2023-11-24T09:36:22.059" v="365"/>
          <ac:spMkLst>
            <pc:docMk/>
            <pc:sldMk cId="109857222" sldId="256"/>
            <ac:spMk id="12" creationId="{C7F28D52-2A5F-4D23-81AE-7CB8B591C7AF}"/>
          </ac:spMkLst>
        </pc:spChg>
        <pc:spChg chg="add">
          <ac:chgData name="Nathan Willis (2103532)" userId="S::2103532@student.uwtsd.ac.uk::e207d753-8ec4-490c-9536-cb9287f30986" providerId="AD" clId="Web-{CDF86F28-BB93-5655-8EEF-5D6D4D391C63}" dt="2023-11-24T09:36:22.059" v="365"/>
          <ac:spMkLst>
            <pc:docMk/>
            <pc:sldMk cId="109857222" sldId="256"/>
            <ac:spMk id="14" creationId="{3629484E-3792-4B3D-89AD-7C8A1ED0E0D4}"/>
          </ac:spMkLst>
        </pc:spChg>
      </pc:sldChg>
      <pc:sldChg chg="addSp delSp modSp">
        <pc:chgData name="Nathan Willis (2103532)" userId="S::2103532@student.uwtsd.ac.uk::e207d753-8ec4-490c-9536-cb9287f30986" providerId="AD" clId="Web-{CDF86F28-BB93-5655-8EEF-5D6D4D391C63}" dt="2023-11-24T09:37:01.671" v="366"/>
        <pc:sldMkLst>
          <pc:docMk/>
          <pc:sldMk cId="2491740866" sldId="257"/>
        </pc:sldMkLst>
        <pc:spChg chg="del">
          <ac:chgData name="Nathan Willis (2103532)" userId="S::2103532@student.uwtsd.ac.uk::e207d753-8ec4-490c-9536-cb9287f30986" providerId="AD" clId="Web-{CDF86F28-BB93-5655-8EEF-5D6D4D391C63}" dt="2023-11-24T09:37:01.671" v="366"/>
          <ac:spMkLst>
            <pc:docMk/>
            <pc:sldMk cId="2491740866" sldId="257"/>
            <ac:spMk id="9" creationId="{32BC26D8-82FB-445E-AA49-62A77D7C1EE0}"/>
          </ac:spMkLst>
        </pc:spChg>
        <pc:spChg chg="del">
          <ac:chgData name="Nathan Willis (2103532)" userId="S::2103532@student.uwtsd.ac.uk::e207d753-8ec4-490c-9536-cb9287f30986" providerId="AD" clId="Web-{CDF86F28-BB93-5655-8EEF-5D6D4D391C63}" dt="2023-11-24T09:37:01.671" v="366"/>
          <ac:spMkLst>
            <pc:docMk/>
            <pc:sldMk cId="2491740866" sldId="257"/>
            <ac:spMk id="11" creationId="{CB44330D-EA18-4254-AA95-EB49948539B8}"/>
          </ac:spMkLst>
        </pc:spChg>
        <pc:spChg chg="add">
          <ac:chgData name="Nathan Willis (2103532)" userId="S::2103532@student.uwtsd.ac.uk::e207d753-8ec4-490c-9536-cb9287f30986" providerId="AD" clId="Web-{CDF86F28-BB93-5655-8EEF-5D6D4D391C63}" dt="2023-11-24T09:37:01.671" v="366"/>
          <ac:spMkLst>
            <pc:docMk/>
            <pc:sldMk cId="2491740866" sldId="257"/>
            <ac:spMk id="16" creationId="{22F15A2D-2324-487D-A02A-BF46C5C580EB}"/>
          </ac:spMkLst>
        </pc:spChg>
        <pc:spChg chg="add">
          <ac:chgData name="Nathan Willis (2103532)" userId="S::2103532@student.uwtsd.ac.uk::e207d753-8ec4-490c-9536-cb9287f30986" providerId="AD" clId="Web-{CDF86F28-BB93-5655-8EEF-5D6D4D391C63}" dt="2023-11-24T09:37:01.671" v="366"/>
          <ac:spMkLst>
            <pc:docMk/>
            <pc:sldMk cId="2491740866" sldId="257"/>
            <ac:spMk id="18" creationId="{17A7F34E-D418-47E2-9F86-2C45BBC31210}"/>
          </ac:spMkLst>
        </pc:spChg>
        <pc:spChg chg="add">
          <ac:chgData name="Nathan Willis (2103532)" userId="S::2103532@student.uwtsd.ac.uk::e207d753-8ec4-490c-9536-cb9287f30986" providerId="AD" clId="Web-{CDF86F28-BB93-5655-8EEF-5D6D4D391C63}" dt="2023-11-24T09:37:01.671" v="366"/>
          <ac:spMkLst>
            <pc:docMk/>
            <pc:sldMk cId="2491740866" sldId="257"/>
            <ac:spMk id="20" creationId="{2AEAFA59-923A-4F54-8B49-44C970BCC323}"/>
          </ac:spMkLst>
        </pc:spChg>
        <pc:picChg chg="mod">
          <ac:chgData name="Nathan Willis (2103532)" userId="S::2103532@student.uwtsd.ac.uk::e207d753-8ec4-490c-9536-cb9287f30986" providerId="AD" clId="Web-{CDF86F28-BB93-5655-8EEF-5D6D4D391C63}" dt="2023-11-24T09:37:01.671" v="366"/>
          <ac:picMkLst>
            <pc:docMk/>
            <pc:sldMk cId="2491740866" sldId="257"/>
            <ac:picMk id="4" creationId="{B72AC7D6-B9F2-5242-3BB7-EF40E1FBB75D}"/>
          </ac:picMkLst>
        </pc:picChg>
      </pc:sldChg>
      <pc:sldChg chg="addSp delSp modSp mod ord setBg">
        <pc:chgData name="Nathan Willis (2103532)" userId="S::2103532@student.uwtsd.ac.uk::e207d753-8ec4-490c-9536-cb9287f30986" providerId="AD" clId="Web-{CDF86F28-BB93-5655-8EEF-5D6D4D391C63}" dt="2023-11-24T09:35:07.054" v="356"/>
        <pc:sldMkLst>
          <pc:docMk/>
          <pc:sldMk cId="3702163466" sldId="258"/>
        </pc:sldMkLst>
        <pc:spChg chg="mod">
          <ac:chgData name="Nathan Willis (2103532)" userId="S::2103532@student.uwtsd.ac.uk::e207d753-8ec4-490c-9536-cb9287f30986" providerId="AD" clId="Web-{CDF86F28-BB93-5655-8EEF-5D6D4D391C63}" dt="2023-11-24T09:35:07.054" v="356"/>
          <ac:spMkLst>
            <pc:docMk/>
            <pc:sldMk cId="3702163466" sldId="258"/>
            <ac:spMk id="2" creationId="{1E334CD0-4325-3C25-61F8-A87E697945AB}"/>
          </ac:spMkLst>
        </pc:spChg>
        <pc:spChg chg="mod">
          <ac:chgData name="Nathan Willis (2103532)" userId="S::2103532@student.uwtsd.ac.uk::e207d753-8ec4-490c-9536-cb9287f30986" providerId="AD" clId="Web-{CDF86F28-BB93-5655-8EEF-5D6D4D391C63}" dt="2023-11-24T09:35:07.054" v="356"/>
          <ac:spMkLst>
            <pc:docMk/>
            <pc:sldMk cId="3702163466" sldId="258"/>
            <ac:spMk id="3" creationId="{CA04927E-9039-A9BB-94AA-EC182666861F}"/>
          </ac:spMkLst>
        </pc:spChg>
        <pc:spChg chg="add del">
          <ac:chgData name="Nathan Willis (2103532)" userId="S::2103532@student.uwtsd.ac.uk::e207d753-8ec4-490c-9536-cb9287f30986" providerId="AD" clId="Web-{CDF86F28-BB93-5655-8EEF-5D6D4D391C63}" dt="2023-11-24T09:34:38.692" v="352"/>
          <ac:spMkLst>
            <pc:docMk/>
            <pc:sldMk cId="3702163466" sldId="258"/>
            <ac:spMk id="8" creationId="{09588DA8-065E-4F6F-8EFD-43104AB2E0CF}"/>
          </ac:spMkLst>
        </pc:spChg>
        <pc:spChg chg="add del">
          <ac:chgData name="Nathan Willis (2103532)" userId="S::2103532@student.uwtsd.ac.uk::e207d753-8ec4-490c-9536-cb9287f30986" providerId="AD" clId="Web-{CDF86F28-BB93-5655-8EEF-5D6D4D391C63}" dt="2023-11-24T09:34:38.692" v="352"/>
          <ac:spMkLst>
            <pc:docMk/>
            <pc:sldMk cId="3702163466" sldId="258"/>
            <ac:spMk id="10" creationId="{C4285719-470E-454C-AF62-8323075F1F5B}"/>
          </ac:spMkLst>
        </pc:spChg>
        <pc:spChg chg="add del">
          <ac:chgData name="Nathan Willis (2103532)" userId="S::2103532@student.uwtsd.ac.uk::e207d753-8ec4-490c-9536-cb9287f30986" providerId="AD" clId="Web-{CDF86F28-BB93-5655-8EEF-5D6D4D391C63}" dt="2023-11-24T09:34:38.692" v="352"/>
          <ac:spMkLst>
            <pc:docMk/>
            <pc:sldMk cId="3702163466" sldId="258"/>
            <ac:spMk id="12" creationId="{CD9FE4EF-C4D8-49A0-B2FF-81D8DB7D8A24}"/>
          </ac:spMkLst>
        </pc:spChg>
        <pc:spChg chg="add del">
          <ac:chgData name="Nathan Willis (2103532)" userId="S::2103532@student.uwtsd.ac.uk::e207d753-8ec4-490c-9536-cb9287f30986" providerId="AD" clId="Web-{CDF86F28-BB93-5655-8EEF-5D6D4D391C63}" dt="2023-11-24T09:34:38.692" v="352"/>
          <ac:spMkLst>
            <pc:docMk/>
            <pc:sldMk cId="3702163466" sldId="258"/>
            <ac:spMk id="14" creationId="{4300840D-0A0B-4512-BACA-B439D5B9C57C}"/>
          </ac:spMkLst>
        </pc:spChg>
        <pc:spChg chg="add del">
          <ac:chgData name="Nathan Willis (2103532)" userId="S::2103532@student.uwtsd.ac.uk::e207d753-8ec4-490c-9536-cb9287f30986" providerId="AD" clId="Web-{CDF86F28-BB93-5655-8EEF-5D6D4D391C63}" dt="2023-11-24T09:34:38.692" v="352"/>
          <ac:spMkLst>
            <pc:docMk/>
            <pc:sldMk cId="3702163466" sldId="258"/>
            <ac:spMk id="16" creationId="{D2B78728-A580-49A7-84F9-6EF6F583ADE0}"/>
          </ac:spMkLst>
        </pc:spChg>
        <pc:spChg chg="add del">
          <ac:chgData name="Nathan Willis (2103532)" userId="S::2103532@student.uwtsd.ac.uk::e207d753-8ec4-490c-9536-cb9287f30986" providerId="AD" clId="Web-{CDF86F28-BB93-5655-8EEF-5D6D4D391C63}" dt="2023-11-24T09:34:38.692" v="352"/>
          <ac:spMkLst>
            <pc:docMk/>
            <pc:sldMk cId="3702163466" sldId="258"/>
            <ac:spMk id="18" creationId="{38FAA1A1-D861-433F-88FA-1E9D6FD31D11}"/>
          </ac:spMkLst>
        </pc:spChg>
        <pc:spChg chg="add del">
          <ac:chgData name="Nathan Willis (2103532)" userId="S::2103532@student.uwtsd.ac.uk::e207d753-8ec4-490c-9536-cb9287f30986" providerId="AD" clId="Web-{CDF86F28-BB93-5655-8EEF-5D6D4D391C63}" dt="2023-11-24T09:34:38.692" v="352"/>
          <ac:spMkLst>
            <pc:docMk/>
            <pc:sldMk cId="3702163466" sldId="258"/>
            <ac:spMk id="20" creationId="{8D71EDA1-87BF-4D5D-AB79-F346FD19278A}"/>
          </ac:spMkLst>
        </pc:spChg>
        <pc:spChg chg="add del">
          <ac:chgData name="Nathan Willis (2103532)" userId="S::2103532@student.uwtsd.ac.uk::e207d753-8ec4-490c-9536-cb9287f30986" providerId="AD" clId="Web-{CDF86F28-BB93-5655-8EEF-5D6D4D391C63}" dt="2023-11-24T09:35:07.054" v="356"/>
          <ac:spMkLst>
            <pc:docMk/>
            <pc:sldMk cId="3702163466" sldId="258"/>
            <ac:spMk id="25" creationId="{EEBFA4C8-C301-60A7-C96E-E85360F5DFB4}"/>
          </ac:spMkLst>
        </pc:spChg>
        <pc:cxnChg chg="add">
          <ac:chgData name="Nathan Willis (2103532)" userId="S::2103532@student.uwtsd.ac.uk::e207d753-8ec4-490c-9536-cb9287f30986" providerId="AD" clId="Web-{CDF86F28-BB93-5655-8EEF-5D6D4D391C63}" dt="2023-11-24T09:35:07.054" v="356"/>
          <ac:cxnSpMkLst>
            <pc:docMk/>
            <pc:sldMk cId="3702163466" sldId="258"/>
            <ac:cxnSpMk id="30" creationId="{00CD8E7C-C23B-A3B9-B18A-838AED877A40}"/>
          </ac:cxnSpMkLst>
        </pc:cxnChg>
      </pc:sldChg>
      <pc:sldChg chg="addSp delSp modSp">
        <pc:chgData name="Nathan Willis (2103532)" userId="S::2103532@student.uwtsd.ac.uk::e207d753-8ec4-490c-9536-cb9287f30986" providerId="AD" clId="Web-{CDF86F28-BB93-5655-8EEF-5D6D4D391C63}" dt="2023-11-24T09:37:27.501" v="367"/>
        <pc:sldMkLst>
          <pc:docMk/>
          <pc:sldMk cId="395149414" sldId="259"/>
        </pc:sldMkLst>
        <pc:spChg chg="mod">
          <ac:chgData name="Nathan Willis (2103532)" userId="S::2103532@student.uwtsd.ac.uk::e207d753-8ec4-490c-9536-cb9287f30986" providerId="AD" clId="Web-{CDF86F28-BB93-5655-8EEF-5D6D4D391C63}" dt="2023-11-24T09:37:27.501" v="367"/>
          <ac:spMkLst>
            <pc:docMk/>
            <pc:sldMk cId="395149414" sldId="259"/>
            <ac:spMk id="2" creationId="{332B4923-C5C2-5C2B-ACE2-B1EEBEA62B77}"/>
          </ac:spMkLst>
        </pc:spChg>
        <pc:spChg chg="mod">
          <ac:chgData name="Nathan Willis (2103532)" userId="S::2103532@student.uwtsd.ac.uk::e207d753-8ec4-490c-9536-cb9287f30986" providerId="AD" clId="Web-{CDF86F28-BB93-5655-8EEF-5D6D4D391C63}" dt="2023-11-24T09:37:27.501" v="367"/>
          <ac:spMkLst>
            <pc:docMk/>
            <pc:sldMk cId="395149414" sldId="259"/>
            <ac:spMk id="3" creationId="{F089657D-74D5-9F75-A55E-F4B0A89FBCE5}"/>
          </ac:spMkLst>
        </pc:spChg>
        <pc:spChg chg="del">
          <ac:chgData name="Nathan Willis (2103532)" userId="S::2103532@student.uwtsd.ac.uk::e207d753-8ec4-490c-9536-cb9287f30986" providerId="AD" clId="Web-{CDF86F28-BB93-5655-8EEF-5D6D4D391C63}" dt="2023-11-24T09:37:27.501" v="367"/>
          <ac:spMkLst>
            <pc:docMk/>
            <pc:sldMk cId="395149414" sldId="259"/>
            <ac:spMk id="8" creationId="{081EA652-8C6A-4E69-BEB9-170809474553}"/>
          </ac:spMkLst>
        </pc:spChg>
        <pc:spChg chg="del">
          <ac:chgData name="Nathan Willis (2103532)" userId="S::2103532@student.uwtsd.ac.uk::e207d753-8ec4-490c-9536-cb9287f30986" providerId="AD" clId="Web-{CDF86F28-BB93-5655-8EEF-5D6D4D391C63}" dt="2023-11-24T09:37:27.501" v="367"/>
          <ac:spMkLst>
            <pc:docMk/>
            <pc:sldMk cId="395149414" sldId="259"/>
            <ac:spMk id="10" creationId="{5298780A-33B9-4EA2-8F67-DE68AD62841B}"/>
          </ac:spMkLst>
        </pc:spChg>
        <pc:spChg chg="del">
          <ac:chgData name="Nathan Willis (2103532)" userId="S::2103532@student.uwtsd.ac.uk::e207d753-8ec4-490c-9536-cb9287f30986" providerId="AD" clId="Web-{CDF86F28-BB93-5655-8EEF-5D6D4D391C63}" dt="2023-11-24T09:37:27.501" v="367"/>
          <ac:spMkLst>
            <pc:docMk/>
            <pc:sldMk cId="395149414" sldId="259"/>
            <ac:spMk id="12" creationId="{7F488E8B-4E1E-4402-8935-D4E6C02615C7}"/>
          </ac:spMkLst>
        </pc:spChg>
        <pc:spChg chg="add">
          <ac:chgData name="Nathan Willis (2103532)" userId="S::2103532@student.uwtsd.ac.uk::e207d753-8ec4-490c-9536-cb9287f30986" providerId="AD" clId="Web-{CDF86F28-BB93-5655-8EEF-5D6D4D391C63}" dt="2023-11-24T09:37:27.501" v="367"/>
          <ac:spMkLst>
            <pc:docMk/>
            <pc:sldMk cId="395149414" sldId="259"/>
            <ac:spMk id="19" creationId="{081EA652-8C6A-4E69-BEB9-170809474553}"/>
          </ac:spMkLst>
        </pc:spChg>
        <pc:spChg chg="add">
          <ac:chgData name="Nathan Willis (2103532)" userId="S::2103532@student.uwtsd.ac.uk::e207d753-8ec4-490c-9536-cb9287f30986" providerId="AD" clId="Web-{CDF86F28-BB93-5655-8EEF-5D6D4D391C63}" dt="2023-11-24T09:37:27.501" v="367"/>
          <ac:spMkLst>
            <pc:docMk/>
            <pc:sldMk cId="395149414" sldId="259"/>
            <ac:spMk id="21" creationId="{A4026A73-1F7F-49F2-B319-8CA3B3D53269}"/>
          </ac:spMkLst>
        </pc:spChg>
        <pc:spChg chg="add">
          <ac:chgData name="Nathan Willis (2103532)" userId="S::2103532@student.uwtsd.ac.uk::e207d753-8ec4-490c-9536-cb9287f30986" providerId="AD" clId="Web-{CDF86F28-BB93-5655-8EEF-5D6D4D391C63}" dt="2023-11-24T09:37:27.501" v="367"/>
          <ac:spMkLst>
            <pc:docMk/>
            <pc:sldMk cId="395149414" sldId="259"/>
            <ac:spMk id="23" creationId="{5298780A-33B9-4EA2-8F67-DE68AD62841B}"/>
          </ac:spMkLst>
        </pc:spChg>
        <pc:spChg chg="add">
          <ac:chgData name="Nathan Willis (2103532)" userId="S::2103532@student.uwtsd.ac.uk::e207d753-8ec4-490c-9536-cb9287f30986" providerId="AD" clId="Web-{CDF86F28-BB93-5655-8EEF-5D6D4D391C63}" dt="2023-11-24T09:37:27.501" v="367"/>
          <ac:spMkLst>
            <pc:docMk/>
            <pc:sldMk cId="395149414" sldId="259"/>
            <ac:spMk id="25" creationId="{7F488E8B-4E1E-4402-8935-D4E6C02615C7}"/>
          </ac:spMkLst>
        </pc:spChg>
        <pc:cxnChg chg="del">
          <ac:chgData name="Nathan Willis (2103532)" userId="S::2103532@student.uwtsd.ac.uk::e207d753-8ec4-490c-9536-cb9287f30986" providerId="AD" clId="Web-{CDF86F28-BB93-5655-8EEF-5D6D4D391C63}" dt="2023-11-24T09:37:27.501" v="367"/>
          <ac:cxnSpMkLst>
            <pc:docMk/>
            <pc:sldMk cId="395149414" sldId="259"/>
            <ac:cxnSpMk id="14" creationId="{23AAC9B5-8015-485C-ACF9-A750390E9A56}"/>
          </ac:cxnSpMkLst>
        </pc:cxnChg>
        <pc:cxnChg chg="add">
          <ac:chgData name="Nathan Willis (2103532)" userId="S::2103532@student.uwtsd.ac.uk::e207d753-8ec4-490c-9536-cb9287f30986" providerId="AD" clId="Web-{CDF86F28-BB93-5655-8EEF-5D6D4D391C63}" dt="2023-11-24T09:37:27.501" v="367"/>
          <ac:cxnSpMkLst>
            <pc:docMk/>
            <pc:sldMk cId="395149414" sldId="259"/>
            <ac:cxnSpMk id="27" creationId="{23AAC9B5-8015-485C-ACF9-A750390E9A56}"/>
          </ac:cxnSpMkLst>
        </pc:cxnChg>
      </pc:sldChg>
      <pc:sldChg chg="addSp modSp new del mod ord setBg">
        <pc:chgData name="Nathan Willis (2103532)" userId="S::2103532@student.uwtsd.ac.uk::e207d753-8ec4-490c-9536-cb9287f30986" providerId="AD" clId="Web-{CDF86F28-BB93-5655-8EEF-5D6D4D391C63}" dt="2023-11-24T09:35:52.526" v="363"/>
        <pc:sldMkLst>
          <pc:docMk/>
          <pc:sldMk cId="2383245984" sldId="263"/>
        </pc:sldMkLst>
        <pc:spChg chg="mod">
          <ac:chgData name="Nathan Willis (2103532)" userId="S::2103532@student.uwtsd.ac.uk::e207d753-8ec4-490c-9536-cb9287f30986" providerId="AD" clId="Web-{CDF86F28-BB93-5655-8EEF-5D6D4D391C63}" dt="2023-11-24T09:34:11.643" v="351"/>
          <ac:spMkLst>
            <pc:docMk/>
            <pc:sldMk cId="2383245984" sldId="263"/>
            <ac:spMk id="2" creationId="{3817B00F-E74F-6BB1-70F7-654C717DE52F}"/>
          </ac:spMkLst>
        </pc:spChg>
        <pc:spChg chg="mod">
          <ac:chgData name="Nathan Willis (2103532)" userId="S::2103532@student.uwtsd.ac.uk::e207d753-8ec4-490c-9536-cb9287f30986" providerId="AD" clId="Web-{CDF86F28-BB93-5655-8EEF-5D6D4D391C63}" dt="2023-11-24T09:34:11.643" v="351"/>
          <ac:spMkLst>
            <pc:docMk/>
            <pc:sldMk cId="2383245984" sldId="263"/>
            <ac:spMk id="3" creationId="{50EA8EBE-D701-644E-D767-D2FB421B8F82}"/>
          </ac:spMkLst>
        </pc:spChg>
        <pc:cxnChg chg="add">
          <ac:chgData name="Nathan Willis (2103532)" userId="S::2103532@student.uwtsd.ac.uk::e207d753-8ec4-490c-9536-cb9287f30986" providerId="AD" clId="Web-{CDF86F28-BB93-5655-8EEF-5D6D4D391C63}" dt="2023-11-24T09:34:11.643" v="351"/>
          <ac:cxnSpMkLst>
            <pc:docMk/>
            <pc:sldMk cId="2383245984" sldId="263"/>
            <ac:cxnSpMk id="8" creationId="{00CD8E7C-C23B-A3B9-B18A-838AED877A40}"/>
          </ac:cxnSpMkLst>
        </pc:cxnChg>
      </pc:sldChg>
      <pc:sldChg chg="addSp delSp modSp new mod ord setBg">
        <pc:chgData name="Nathan Willis (2103532)" userId="S::2103532@student.uwtsd.ac.uk::e207d753-8ec4-490c-9536-cb9287f30986" providerId="AD" clId="Web-{CDF86F28-BB93-5655-8EEF-5D6D4D391C63}" dt="2023-11-24T09:35:10.648" v="357"/>
        <pc:sldMkLst>
          <pc:docMk/>
          <pc:sldMk cId="3273947269" sldId="264"/>
        </pc:sldMkLst>
        <pc:spChg chg="mod">
          <ac:chgData name="Nathan Willis (2103532)" userId="S::2103532@student.uwtsd.ac.uk::e207d753-8ec4-490c-9536-cb9287f30986" providerId="AD" clId="Web-{CDF86F28-BB93-5655-8EEF-5D6D4D391C63}" dt="2023-11-24T09:35:10.648" v="357"/>
          <ac:spMkLst>
            <pc:docMk/>
            <pc:sldMk cId="3273947269" sldId="264"/>
            <ac:spMk id="2" creationId="{A742F9CB-0149-04A8-B73A-4C9D88E0E408}"/>
          </ac:spMkLst>
        </pc:spChg>
        <pc:spChg chg="mod">
          <ac:chgData name="Nathan Willis (2103532)" userId="S::2103532@student.uwtsd.ac.uk::e207d753-8ec4-490c-9536-cb9287f30986" providerId="AD" clId="Web-{CDF86F28-BB93-5655-8EEF-5D6D4D391C63}" dt="2023-11-24T09:35:10.648" v="357"/>
          <ac:spMkLst>
            <pc:docMk/>
            <pc:sldMk cId="3273947269" sldId="264"/>
            <ac:spMk id="3" creationId="{37C48333-7A93-2A65-9F30-77C2A8FA15B6}"/>
          </ac:spMkLst>
        </pc:spChg>
        <pc:spChg chg="add del mod">
          <ac:chgData name="Nathan Willis (2103532)" userId="S::2103532@student.uwtsd.ac.uk::e207d753-8ec4-490c-9536-cb9287f30986" providerId="AD" clId="Web-{CDF86F28-BB93-5655-8EEF-5D6D4D391C63}" dt="2023-11-24T09:33:35" v="326"/>
          <ac:spMkLst>
            <pc:docMk/>
            <pc:sldMk cId="3273947269" sldId="264"/>
            <ac:spMk id="4" creationId="{79BCCE5B-4C75-B6E7-1A61-4873C34C164D}"/>
          </ac:spMkLst>
        </pc:spChg>
        <pc:cxnChg chg="add">
          <ac:chgData name="Nathan Willis (2103532)" userId="S::2103532@student.uwtsd.ac.uk::e207d753-8ec4-490c-9536-cb9287f30986" providerId="AD" clId="Web-{CDF86F28-BB93-5655-8EEF-5D6D4D391C63}" dt="2023-11-24T09:35:10.648" v="357"/>
          <ac:cxnSpMkLst>
            <pc:docMk/>
            <pc:sldMk cId="3273947269" sldId="264"/>
            <ac:cxnSpMk id="8" creationId="{00CD8E7C-C23B-A3B9-B18A-838AED877A40}"/>
          </ac:cxnSpMkLst>
        </pc:cxnChg>
      </pc:sldChg>
      <pc:sldChg chg="addSp delSp modSp new mod ord setBg">
        <pc:chgData name="Nathan Willis (2103532)" userId="S::2103532@student.uwtsd.ac.uk::e207d753-8ec4-490c-9536-cb9287f30986" providerId="AD" clId="Web-{CDF86F28-BB93-5655-8EEF-5D6D4D391C63}" dt="2023-11-24T09:40:30.858" v="371"/>
        <pc:sldMkLst>
          <pc:docMk/>
          <pc:sldMk cId="1656631845" sldId="265"/>
        </pc:sldMkLst>
        <pc:spChg chg="mod">
          <ac:chgData name="Nathan Willis (2103532)" userId="S::2103532@student.uwtsd.ac.uk::e207d753-8ec4-490c-9536-cb9287f30986" providerId="AD" clId="Web-{CDF86F28-BB93-5655-8EEF-5D6D4D391C63}" dt="2023-11-24T09:36:06.417" v="364"/>
          <ac:spMkLst>
            <pc:docMk/>
            <pc:sldMk cId="1656631845" sldId="265"/>
            <ac:spMk id="2" creationId="{B1882EFE-56FA-B74F-61AD-55D20323077E}"/>
          </ac:spMkLst>
        </pc:spChg>
        <pc:spChg chg="mod">
          <ac:chgData name="Nathan Willis (2103532)" userId="S::2103532@student.uwtsd.ac.uk::e207d753-8ec4-490c-9536-cb9287f30986" providerId="AD" clId="Web-{CDF86F28-BB93-5655-8EEF-5D6D4D391C63}" dt="2023-11-24T09:36:06.417" v="364"/>
          <ac:spMkLst>
            <pc:docMk/>
            <pc:sldMk cId="1656631845" sldId="265"/>
            <ac:spMk id="3" creationId="{22F20C62-5E65-8FF8-9F4B-5D0BDC44B6E8}"/>
          </ac:spMkLst>
        </pc:spChg>
        <pc:spChg chg="add del">
          <ac:chgData name="Nathan Willis (2103532)" userId="S::2103532@student.uwtsd.ac.uk::e207d753-8ec4-490c-9536-cb9287f30986" providerId="AD" clId="Web-{CDF86F28-BB93-5655-8EEF-5D6D4D391C63}" dt="2023-11-24T09:36:06.417" v="364"/>
          <ac:spMkLst>
            <pc:docMk/>
            <pc:sldMk cId="1656631845" sldId="265"/>
            <ac:spMk id="10" creationId="{245A9F99-D9B1-4094-A2E2-B90AC1DB7B9C}"/>
          </ac:spMkLst>
        </pc:spChg>
        <pc:spChg chg="add del">
          <ac:chgData name="Nathan Willis (2103532)" userId="S::2103532@student.uwtsd.ac.uk::e207d753-8ec4-490c-9536-cb9287f30986" providerId="AD" clId="Web-{CDF86F28-BB93-5655-8EEF-5D6D4D391C63}" dt="2023-11-24T09:36:06.417" v="364"/>
          <ac:spMkLst>
            <pc:docMk/>
            <pc:sldMk cId="1656631845" sldId="265"/>
            <ac:spMk id="12" creationId="{B7FAF607-473A-4A43-A23D-BBFF5C4117BB}"/>
          </ac:spMkLst>
        </pc:spChg>
        <pc:grpChg chg="add del">
          <ac:chgData name="Nathan Willis (2103532)" userId="S::2103532@student.uwtsd.ac.uk::e207d753-8ec4-490c-9536-cb9287f30986" providerId="AD" clId="Web-{CDF86F28-BB93-5655-8EEF-5D6D4D391C63}" dt="2023-11-24T09:36:06.417" v="364"/>
          <ac:grpSpMkLst>
            <pc:docMk/>
            <pc:sldMk cId="1656631845" sldId="265"/>
            <ac:grpSpMk id="14" creationId="{C5F6476F-D303-44D3-B30F-1BA348F0F64A}"/>
          </ac:grpSpMkLst>
        </pc:grpChg>
        <pc:picChg chg="add mod ord">
          <ac:chgData name="Nathan Willis (2103532)" userId="S::2103532@student.uwtsd.ac.uk::e207d753-8ec4-490c-9536-cb9287f30986" providerId="AD" clId="Web-{CDF86F28-BB93-5655-8EEF-5D6D4D391C63}" dt="2023-11-24T09:40:30.858" v="371"/>
          <ac:picMkLst>
            <pc:docMk/>
            <pc:sldMk cId="1656631845" sldId="265"/>
            <ac:picMk id="7" creationId="{349F6FCA-6000-4A27-8586-02571F72E0BE}"/>
          </ac:picMkLst>
        </pc:picChg>
        <pc:cxnChg chg="add">
          <ac:chgData name="Nathan Willis (2103532)" userId="S::2103532@student.uwtsd.ac.uk::e207d753-8ec4-490c-9536-cb9287f30986" providerId="AD" clId="Web-{CDF86F28-BB93-5655-8EEF-5D6D4D391C63}" dt="2023-11-24T09:36:06.417" v="364"/>
          <ac:cxnSpMkLst>
            <pc:docMk/>
            <pc:sldMk cId="1656631845" sldId="265"/>
            <ac:cxnSpMk id="22" creationId="{FC23E3B9-5ABF-58B3-E2B0-E9A5DAA90037}"/>
          </ac:cxnSpMkLst>
        </pc:cxnChg>
      </pc:sldChg>
      <pc:sldChg chg="modSp add replId">
        <pc:chgData name="Nathan Willis (2103532)" userId="S::2103532@student.uwtsd.ac.uk::e207d753-8ec4-490c-9536-cb9287f30986" providerId="AD" clId="Web-{CDF86F28-BB93-5655-8EEF-5D6D4D391C63}" dt="2023-11-24T09:35:50.932" v="362" actId="20577"/>
        <pc:sldMkLst>
          <pc:docMk/>
          <pc:sldMk cId="2286585014" sldId="266"/>
        </pc:sldMkLst>
        <pc:spChg chg="mod">
          <ac:chgData name="Nathan Willis (2103532)" userId="S::2103532@student.uwtsd.ac.uk::e207d753-8ec4-490c-9536-cb9287f30986" providerId="AD" clId="Web-{CDF86F28-BB93-5655-8EEF-5D6D4D391C63}" dt="2023-11-24T09:35:40.775" v="359" actId="20577"/>
          <ac:spMkLst>
            <pc:docMk/>
            <pc:sldMk cId="2286585014" sldId="266"/>
            <ac:spMk id="2" creationId="{1E334CD0-4325-3C25-61F8-A87E697945AB}"/>
          </ac:spMkLst>
        </pc:spChg>
        <pc:spChg chg="mod">
          <ac:chgData name="Nathan Willis (2103532)" userId="S::2103532@student.uwtsd.ac.uk::e207d753-8ec4-490c-9536-cb9287f30986" providerId="AD" clId="Web-{CDF86F28-BB93-5655-8EEF-5D6D4D391C63}" dt="2023-11-24T09:35:50.932" v="362" actId="20577"/>
          <ac:spMkLst>
            <pc:docMk/>
            <pc:sldMk cId="2286585014" sldId="266"/>
            <ac:spMk id="3" creationId="{CA04927E-9039-A9BB-94AA-EC182666861F}"/>
          </ac:spMkLst>
        </pc:spChg>
      </pc:sldChg>
    </pc:docChg>
  </pc:docChgLst>
  <pc:docChgLst>
    <pc:chgData name="Michal Pfeiffer (2204569)" userId="S::2204569@student.uwtsd.ac.uk::40cc8f4e-b505-4d48-9a33-64f0f5d2f9dc" providerId="AD" clId="Web-{5DF3E892-1DF4-4F15-80D7-874BD1F46993}"/>
    <pc:docChg chg="addSld delSld modSld">
      <pc:chgData name="Michal Pfeiffer (2204569)" userId="S::2204569@student.uwtsd.ac.uk::40cc8f4e-b505-4d48-9a33-64f0f5d2f9dc" providerId="AD" clId="Web-{5DF3E892-1DF4-4F15-80D7-874BD1F46993}" dt="2023-11-24T09:40:57.065" v="1579"/>
      <pc:docMkLst>
        <pc:docMk/>
      </pc:docMkLst>
      <pc:sldChg chg="modSp">
        <pc:chgData name="Michal Pfeiffer (2204569)" userId="S::2204569@student.uwtsd.ac.uk::40cc8f4e-b505-4d48-9a33-64f0f5d2f9dc" providerId="AD" clId="Web-{5DF3E892-1DF4-4F15-80D7-874BD1F46993}" dt="2023-11-24T09:36:53.166" v="1564"/>
        <pc:sldMkLst>
          <pc:docMk/>
          <pc:sldMk cId="109857222" sldId="256"/>
        </pc:sldMkLst>
        <pc:spChg chg="mod">
          <ac:chgData name="Michal Pfeiffer (2204569)" userId="S::2204569@student.uwtsd.ac.uk::40cc8f4e-b505-4d48-9a33-64f0f5d2f9dc" providerId="AD" clId="Web-{5DF3E892-1DF4-4F15-80D7-874BD1F46993}" dt="2023-11-24T09:12:21.181" v="651" actId="20577"/>
          <ac:spMkLst>
            <pc:docMk/>
            <pc:sldMk cId="109857222" sldId="256"/>
            <ac:spMk id="2" creationId="{00000000-0000-0000-0000-000000000000}"/>
          </ac:spMkLst>
        </pc:spChg>
        <pc:spChg chg="mod">
          <ac:chgData name="Michal Pfeiffer (2204569)" userId="S::2204569@student.uwtsd.ac.uk::40cc8f4e-b505-4d48-9a33-64f0f5d2f9dc" providerId="AD" clId="Web-{5DF3E892-1DF4-4F15-80D7-874BD1F46993}" dt="2023-11-24T09:12:29.135" v="658" actId="20577"/>
          <ac:spMkLst>
            <pc:docMk/>
            <pc:sldMk cId="109857222" sldId="256"/>
            <ac:spMk id="3" creationId="{00000000-0000-0000-0000-000000000000}"/>
          </ac:spMkLst>
        </pc:spChg>
        <pc:spChg chg="mod">
          <ac:chgData name="Michal Pfeiffer (2204569)" userId="S::2204569@student.uwtsd.ac.uk::40cc8f4e-b505-4d48-9a33-64f0f5d2f9dc" providerId="AD" clId="Web-{5DF3E892-1DF4-4F15-80D7-874BD1F46993}" dt="2023-11-24T09:36:53.166" v="1564"/>
          <ac:spMkLst>
            <pc:docMk/>
            <pc:sldMk cId="109857222" sldId="256"/>
            <ac:spMk id="14" creationId="{3629484E-3792-4B3D-89AD-7C8A1ED0E0D4}"/>
          </ac:spMkLst>
        </pc:spChg>
      </pc:sldChg>
      <pc:sldChg chg="addSp delSp modSp new mod setBg">
        <pc:chgData name="Michal Pfeiffer (2204569)" userId="S::2204569@student.uwtsd.ac.uk::40cc8f4e-b505-4d48-9a33-64f0f5d2f9dc" providerId="AD" clId="Web-{5DF3E892-1DF4-4F15-80D7-874BD1F46993}" dt="2023-11-24T08:40:02.587" v="13"/>
        <pc:sldMkLst>
          <pc:docMk/>
          <pc:sldMk cId="2491740866" sldId="257"/>
        </pc:sldMkLst>
        <pc:spChg chg="del">
          <ac:chgData name="Michal Pfeiffer (2204569)" userId="S::2204569@student.uwtsd.ac.uk::40cc8f4e-b505-4d48-9a33-64f0f5d2f9dc" providerId="AD" clId="Web-{5DF3E892-1DF4-4F15-80D7-874BD1F46993}" dt="2023-11-24T08:39:04.382" v="5"/>
          <ac:spMkLst>
            <pc:docMk/>
            <pc:sldMk cId="2491740866" sldId="257"/>
            <ac:spMk id="2" creationId="{0EE38893-B834-072D-351B-731095B185D8}"/>
          </ac:spMkLst>
        </pc:spChg>
        <pc:spChg chg="del">
          <ac:chgData name="Michal Pfeiffer (2204569)" userId="S::2204569@student.uwtsd.ac.uk::40cc8f4e-b505-4d48-9a33-64f0f5d2f9dc" providerId="AD" clId="Web-{5DF3E892-1DF4-4F15-80D7-874BD1F46993}" dt="2023-11-24T08:39:01.414" v="4"/>
          <ac:spMkLst>
            <pc:docMk/>
            <pc:sldMk cId="2491740866" sldId="257"/>
            <ac:spMk id="3" creationId="{1B6E57FB-C2A6-C2AF-7578-92E039E6C572}"/>
          </ac:spMkLst>
        </pc:spChg>
        <pc:spChg chg="add">
          <ac:chgData name="Michal Pfeiffer (2204569)" userId="S::2204569@student.uwtsd.ac.uk::40cc8f4e-b505-4d48-9a33-64f0f5d2f9dc" providerId="AD" clId="Web-{5DF3E892-1DF4-4F15-80D7-874BD1F46993}" dt="2023-11-24T08:40:02.587" v="13"/>
          <ac:spMkLst>
            <pc:docMk/>
            <pc:sldMk cId="2491740866" sldId="257"/>
            <ac:spMk id="9" creationId="{32BC26D8-82FB-445E-AA49-62A77D7C1EE0}"/>
          </ac:spMkLst>
        </pc:spChg>
        <pc:spChg chg="add">
          <ac:chgData name="Michal Pfeiffer (2204569)" userId="S::2204569@student.uwtsd.ac.uk::40cc8f4e-b505-4d48-9a33-64f0f5d2f9dc" providerId="AD" clId="Web-{5DF3E892-1DF4-4F15-80D7-874BD1F46993}" dt="2023-11-24T08:40:02.587" v="13"/>
          <ac:spMkLst>
            <pc:docMk/>
            <pc:sldMk cId="2491740866" sldId="257"/>
            <ac:spMk id="11" creationId="{CB44330D-EA18-4254-AA95-EB49948539B8}"/>
          </ac:spMkLst>
        </pc:spChg>
        <pc:picChg chg="add mod ord modCrop">
          <ac:chgData name="Michal Pfeiffer (2204569)" userId="S::2204569@student.uwtsd.ac.uk::40cc8f4e-b505-4d48-9a33-64f0f5d2f9dc" providerId="AD" clId="Web-{5DF3E892-1DF4-4F15-80D7-874BD1F46993}" dt="2023-11-24T08:40:02.587" v="13"/>
          <ac:picMkLst>
            <pc:docMk/>
            <pc:sldMk cId="2491740866" sldId="257"/>
            <ac:picMk id="4" creationId="{B72AC7D6-B9F2-5242-3BB7-EF40E1FBB75D}"/>
          </ac:picMkLst>
        </pc:picChg>
      </pc:sldChg>
      <pc:sldChg chg="new">
        <pc:chgData name="Michal Pfeiffer (2204569)" userId="S::2204569@student.uwtsd.ac.uk::40cc8f4e-b505-4d48-9a33-64f0f5d2f9dc" providerId="AD" clId="Web-{5DF3E892-1DF4-4F15-80D7-874BD1F46993}" dt="2023-11-24T08:38:56.413" v="1"/>
        <pc:sldMkLst>
          <pc:docMk/>
          <pc:sldMk cId="3702163466" sldId="258"/>
        </pc:sldMkLst>
      </pc:sldChg>
      <pc:sldChg chg="addSp modSp new mod setBg">
        <pc:chgData name="Michal Pfeiffer (2204569)" userId="S::2204569@student.uwtsd.ac.uk::40cc8f4e-b505-4d48-9a33-64f0f5d2f9dc" providerId="AD" clId="Web-{5DF3E892-1DF4-4F15-80D7-874BD1F46993}" dt="2023-11-24T09:38:06.638" v="1571" actId="20577"/>
        <pc:sldMkLst>
          <pc:docMk/>
          <pc:sldMk cId="395149414" sldId="259"/>
        </pc:sldMkLst>
        <pc:spChg chg="mod">
          <ac:chgData name="Michal Pfeiffer (2204569)" userId="S::2204569@student.uwtsd.ac.uk::40cc8f4e-b505-4d48-9a33-64f0f5d2f9dc" providerId="AD" clId="Web-{5DF3E892-1DF4-4F15-80D7-874BD1F46993}" dt="2023-11-24T08:42:32.311" v="61" actId="20577"/>
          <ac:spMkLst>
            <pc:docMk/>
            <pc:sldMk cId="395149414" sldId="259"/>
            <ac:spMk id="2" creationId="{332B4923-C5C2-5C2B-ACE2-B1EEBEA62B77}"/>
          </ac:spMkLst>
        </pc:spChg>
        <pc:spChg chg="mod">
          <ac:chgData name="Michal Pfeiffer (2204569)" userId="S::2204569@student.uwtsd.ac.uk::40cc8f4e-b505-4d48-9a33-64f0f5d2f9dc" providerId="AD" clId="Web-{5DF3E892-1DF4-4F15-80D7-874BD1F46993}" dt="2023-11-24T09:38:06.638" v="1571" actId="20577"/>
          <ac:spMkLst>
            <pc:docMk/>
            <pc:sldMk cId="395149414" sldId="259"/>
            <ac:spMk id="3" creationId="{F089657D-74D5-9F75-A55E-F4B0A89FBCE5}"/>
          </ac:spMkLst>
        </pc:spChg>
        <pc:spChg chg="add">
          <ac:chgData name="Michal Pfeiffer (2204569)" userId="S::2204569@student.uwtsd.ac.uk::40cc8f4e-b505-4d48-9a33-64f0f5d2f9dc" providerId="AD" clId="Web-{5DF3E892-1DF4-4F15-80D7-874BD1F46993}" dt="2023-11-24T08:42:09.888" v="50"/>
          <ac:spMkLst>
            <pc:docMk/>
            <pc:sldMk cId="395149414" sldId="259"/>
            <ac:spMk id="8" creationId="{081EA652-8C6A-4E69-BEB9-170809474553}"/>
          </ac:spMkLst>
        </pc:spChg>
        <pc:spChg chg="add">
          <ac:chgData name="Michal Pfeiffer (2204569)" userId="S::2204569@student.uwtsd.ac.uk::40cc8f4e-b505-4d48-9a33-64f0f5d2f9dc" providerId="AD" clId="Web-{5DF3E892-1DF4-4F15-80D7-874BD1F46993}" dt="2023-11-24T08:42:09.888" v="50"/>
          <ac:spMkLst>
            <pc:docMk/>
            <pc:sldMk cId="395149414" sldId="259"/>
            <ac:spMk id="10" creationId="{5298780A-33B9-4EA2-8F67-DE68AD62841B}"/>
          </ac:spMkLst>
        </pc:spChg>
        <pc:spChg chg="add">
          <ac:chgData name="Michal Pfeiffer (2204569)" userId="S::2204569@student.uwtsd.ac.uk::40cc8f4e-b505-4d48-9a33-64f0f5d2f9dc" providerId="AD" clId="Web-{5DF3E892-1DF4-4F15-80D7-874BD1F46993}" dt="2023-11-24T08:42:09.888" v="50"/>
          <ac:spMkLst>
            <pc:docMk/>
            <pc:sldMk cId="395149414" sldId="259"/>
            <ac:spMk id="12" creationId="{7F488E8B-4E1E-4402-8935-D4E6C02615C7}"/>
          </ac:spMkLst>
        </pc:spChg>
        <pc:cxnChg chg="add">
          <ac:chgData name="Michal Pfeiffer (2204569)" userId="S::2204569@student.uwtsd.ac.uk::40cc8f4e-b505-4d48-9a33-64f0f5d2f9dc" providerId="AD" clId="Web-{5DF3E892-1DF4-4F15-80D7-874BD1F46993}" dt="2023-11-24T08:42:09.888" v="50"/>
          <ac:cxnSpMkLst>
            <pc:docMk/>
            <pc:sldMk cId="395149414" sldId="259"/>
            <ac:cxnSpMk id="14" creationId="{23AAC9B5-8015-485C-ACF9-A750390E9A56}"/>
          </ac:cxnSpMkLst>
        </pc:cxnChg>
      </pc:sldChg>
      <pc:sldChg chg="addSp delSp modSp new mod setBg">
        <pc:chgData name="Michal Pfeiffer (2204569)" userId="S::2204569@student.uwtsd.ac.uk::40cc8f4e-b505-4d48-9a33-64f0f5d2f9dc" providerId="AD" clId="Web-{5DF3E892-1DF4-4F15-80D7-874BD1F46993}" dt="2023-11-24T09:37:46.199" v="1569"/>
        <pc:sldMkLst>
          <pc:docMk/>
          <pc:sldMk cId="2670411044" sldId="260"/>
        </pc:sldMkLst>
        <pc:spChg chg="mod">
          <ac:chgData name="Michal Pfeiffer (2204569)" userId="S::2204569@student.uwtsd.ac.uk::40cc8f4e-b505-4d48-9a33-64f0f5d2f9dc" providerId="AD" clId="Web-{5DF3E892-1DF4-4F15-80D7-874BD1F46993}" dt="2023-11-24T09:33:56.458" v="1553"/>
          <ac:spMkLst>
            <pc:docMk/>
            <pc:sldMk cId="2670411044" sldId="260"/>
            <ac:spMk id="2" creationId="{071283D7-533C-EA88-BB2A-3E969598D429}"/>
          </ac:spMkLst>
        </pc:spChg>
        <pc:spChg chg="del mod">
          <ac:chgData name="Michal Pfeiffer (2204569)" userId="S::2204569@student.uwtsd.ac.uk::40cc8f4e-b505-4d48-9a33-64f0f5d2f9dc" providerId="AD" clId="Web-{5DF3E892-1DF4-4F15-80D7-874BD1F46993}" dt="2023-11-24T09:33:56.458" v="1553"/>
          <ac:spMkLst>
            <pc:docMk/>
            <pc:sldMk cId="2670411044" sldId="260"/>
            <ac:spMk id="3" creationId="{9D0CB5A7-C31A-BF33-A34E-48A3DAD3FA80}"/>
          </ac:spMkLst>
        </pc:spChg>
        <pc:spChg chg="add">
          <ac:chgData name="Michal Pfeiffer (2204569)" userId="S::2204569@student.uwtsd.ac.uk::40cc8f4e-b505-4d48-9a33-64f0f5d2f9dc" providerId="AD" clId="Web-{5DF3E892-1DF4-4F15-80D7-874BD1F46993}" dt="2023-11-24T09:33:56.458" v="1553"/>
          <ac:spMkLst>
            <pc:docMk/>
            <pc:sldMk cId="2670411044" sldId="260"/>
            <ac:spMk id="9" creationId="{BACC6370-2D7E-4714-9D71-7542949D7D5D}"/>
          </ac:spMkLst>
        </pc:spChg>
        <pc:spChg chg="add">
          <ac:chgData name="Michal Pfeiffer (2204569)" userId="S::2204569@student.uwtsd.ac.uk::40cc8f4e-b505-4d48-9a33-64f0f5d2f9dc" providerId="AD" clId="Web-{5DF3E892-1DF4-4F15-80D7-874BD1F46993}" dt="2023-11-24T09:33:56.458" v="1553"/>
          <ac:spMkLst>
            <pc:docMk/>
            <pc:sldMk cId="2670411044" sldId="260"/>
            <ac:spMk id="11" creationId="{F68B3F68-107C-434F-AA38-110D5EA91B85}"/>
          </ac:spMkLst>
        </pc:spChg>
        <pc:spChg chg="add">
          <ac:chgData name="Michal Pfeiffer (2204569)" userId="S::2204569@student.uwtsd.ac.uk::40cc8f4e-b505-4d48-9a33-64f0f5d2f9dc" providerId="AD" clId="Web-{5DF3E892-1DF4-4F15-80D7-874BD1F46993}" dt="2023-11-24T09:33:56.458" v="1553"/>
          <ac:spMkLst>
            <pc:docMk/>
            <pc:sldMk cId="2670411044" sldId="260"/>
            <ac:spMk id="13" creationId="{AAD0DBB9-1A4B-4391-81D4-CB19F9AB918A}"/>
          </ac:spMkLst>
        </pc:spChg>
        <pc:spChg chg="add">
          <ac:chgData name="Michal Pfeiffer (2204569)" userId="S::2204569@student.uwtsd.ac.uk::40cc8f4e-b505-4d48-9a33-64f0f5d2f9dc" providerId="AD" clId="Web-{5DF3E892-1DF4-4F15-80D7-874BD1F46993}" dt="2023-11-24T09:33:56.458" v="1553"/>
          <ac:spMkLst>
            <pc:docMk/>
            <pc:sldMk cId="2670411044" sldId="260"/>
            <ac:spMk id="15" creationId="{063BBA22-50EA-4C4D-BE05-F1CE4E63AA56}"/>
          </ac:spMkLst>
        </pc:spChg>
        <pc:graphicFrameChg chg="add modGraphic">
          <ac:chgData name="Michal Pfeiffer (2204569)" userId="S::2204569@student.uwtsd.ac.uk::40cc8f4e-b505-4d48-9a33-64f0f5d2f9dc" providerId="AD" clId="Web-{5DF3E892-1DF4-4F15-80D7-874BD1F46993}" dt="2023-11-24T09:37:46.199" v="1569"/>
          <ac:graphicFrameMkLst>
            <pc:docMk/>
            <pc:sldMk cId="2670411044" sldId="260"/>
            <ac:graphicFrameMk id="5" creationId="{20573450-134D-160F-C36D-0DFDACD779A4}"/>
          </ac:graphicFrameMkLst>
        </pc:graphicFrameChg>
      </pc:sldChg>
      <pc:sldChg chg="new del">
        <pc:chgData name="Michal Pfeiffer (2204569)" userId="S::2204569@student.uwtsd.ac.uk::40cc8f4e-b505-4d48-9a33-64f0f5d2f9dc" providerId="AD" clId="Web-{5DF3E892-1DF4-4F15-80D7-874BD1F46993}" dt="2023-11-24T08:40:22.666" v="14"/>
        <pc:sldMkLst>
          <pc:docMk/>
          <pc:sldMk cId="3137716339" sldId="260"/>
        </pc:sldMkLst>
      </pc:sldChg>
      <pc:sldChg chg="addSp delSp modSp new mod setBg">
        <pc:chgData name="Michal Pfeiffer (2204569)" userId="S::2204569@student.uwtsd.ac.uk::40cc8f4e-b505-4d48-9a33-64f0f5d2f9dc" providerId="AD" clId="Web-{5DF3E892-1DF4-4F15-80D7-874BD1F46993}" dt="2023-11-24T09:36:05.962" v="1562"/>
        <pc:sldMkLst>
          <pc:docMk/>
          <pc:sldMk cId="2411350116" sldId="261"/>
        </pc:sldMkLst>
        <pc:spChg chg="mod">
          <ac:chgData name="Michal Pfeiffer (2204569)" userId="S::2204569@student.uwtsd.ac.uk::40cc8f4e-b505-4d48-9a33-64f0f5d2f9dc" providerId="AD" clId="Web-{5DF3E892-1DF4-4F15-80D7-874BD1F46993}" dt="2023-11-24T09:36:05.962" v="1562"/>
          <ac:spMkLst>
            <pc:docMk/>
            <pc:sldMk cId="2411350116" sldId="261"/>
            <ac:spMk id="2" creationId="{021390B6-3CED-47CF-963D-381978C13C3C}"/>
          </ac:spMkLst>
        </pc:spChg>
        <pc:spChg chg="add del mod">
          <ac:chgData name="Michal Pfeiffer (2204569)" userId="S::2204569@student.uwtsd.ac.uk::40cc8f4e-b505-4d48-9a33-64f0f5d2f9dc" providerId="AD" clId="Web-{5DF3E892-1DF4-4F15-80D7-874BD1F46993}" dt="2023-11-24T09:36:05.962" v="1562"/>
          <ac:spMkLst>
            <pc:docMk/>
            <pc:sldMk cId="2411350116" sldId="261"/>
            <ac:spMk id="3" creationId="{5B638CD0-D201-3285-F5AB-3BB500580621}"/>
          </ac:spMkLst>
        </pc:spChg>
        <pc:spChg chg="add del">
          <ac:chgData name="Michal Pfeiffer (2204569)" userId="S::2204569@student.uwtsd.ac.uk::40cc8f4e-b505-4d48-9a33-64f0f5d2f9dc" providerId="AD" clId="Web-{5DF3E892-1DF4-4F15-80D7-874BD1F46993}" dt="2023-11-24T09:34:36.474" v="1557"/>
          <ac:spMkLst>
            <pc:docMk/>
            <pc:sldMk cId="2411350116" sldId="261"/>
            <ac:spMk id="9" creationId="{AE2B703B-46F9-481A-A605-82E2A828C4FA}"/>
          </ac:spMkLst>
        </pc:spChg>
        <pc:spChg chg="add del">
          <ac:chgData name="Michal Pfeiffer (2204569)" userId="S::2204569@student.uwtsd.ac.uk::40cc8f4e-b505-4d48-9a33-64f0f5d2f9dc" providerId="AD" clId="Web-{5DF3E892-1DF4-4F15-80D7-874BD1F46993}" dt="2023-11-24T09:34:36.474" v="1557"/>
          <ac:spMkLst>
            <pc:docMk/>
            <pc:sldMk cId="2411350116" sldId="261"/>
            <ac:spMk id="11" creationId="{F13BE4D7-0C3D-4906-B230-A1C5B4665CCF}"/>
          </ac:spMkLst>
        </pc:spChg>
        <pc:spChg chg="add del">
          <ac:chgData name="Michal Pfeiffer (2204569)" userId="S::2204569@student.uwtsd.ac.uk::40cc8f4e-b505-4d48-9a33-64f0f5d2f9dc" providerId="AD" clId="Web-{5DF3E892-1DF4-4F15-80D7-874BD1F46993}" dt="2023-11-24T09:36:05.962" v="1562"/>
          <ac:spMkLst>
            <pc:docMk/>
            <pc:sldMk cId="2411350116" sldId="261"/>
            <ac:spMk id="13" creationId="{AAD0DBB9-1A4B-4391-81D4-CB19F9AB918A}"/>
          </ac:spMkLst>
        </pc:spChg>
        <pc:spChg chg="add del">
          <ac:chgData name="Michal Pfeiffer (2204569)" userId="S::2204569@student.uwtsd.ac.uk::40cc8f4e-b505-4d48-9a33-64f0f5d2f9dc" providerId="AD" clId="Web-{5DF3E892-1DF4-4F15-80D7-874BD1F46993}" dt="2023-11-24T09:36:05.962" v="1562"/>
          <ac:spMkLst>
            <pc:docMk/>
            <pc:sldMk cId="2411350116" sldId="261"/>
            <ac:spMk id="14" creationId="{BACC6370-2D7E-4714-9D71-7542949D7D5D}"/>
          </ac:spMkLst>
        </pc:spChg>
        <pc:spChg chg="add del">
          <ac:chgData name="Michal Pfeiffer (2204569)" userId="S::2204569@student.uwtsd.ac.uk::40cc8f4e-b505-4d48-9a33-64f0f5d2f9dc" providerId="AD" clId="Web-{5DF3E892-1DF4-4F15-80D7-874BD1F46993}" dt="2023-11-24T09:36:05.962" v="1562"/>
          <ac:spMkLst>
            <pc:docMk/>
            <pc:sldMk cId="2411350116" sldId="261"/>
            <ac:spMk id="15" creationId="{063BBA22-50EA-4C4D-BE05-F1CE4E63AA56}"/>
          </ac:spMkLst>
        </pc:spChg>
        <pc:spChg chg="add del">
          <ac:chgData name="Michal Pfeiffer (2204569)" userId="S::2204569@student.uwtsd.ac.uk::40cc8f4e-b505-4d48-9a33-64f0f5d2f9dc" providerId="AD" clId="Web-{5DF3E892-1DF4-4F15-80D7-874BD1F46993}" dt="2023-11-24T09:36:05.962" v="1562"/>
          <ac:spMkLst>
            <pc:docMk/>
            <pc:sldMk cId="2411350116" sldId="261"/>
            <ac:spMk id="16" creationId="{F68B3F68-107C-434F-AA38-110D5EA91B85}"/>
          </ac:spMkLst>
        </pc:spChg>
        <pc:graphicFrameChg chg="add del">
          <ac:chgData name="Michal Pfeiffer (2204569)" userId="S::2204569@student.uwtsd.ac.uk::40cc8f4e-b505-4d48-9a33-64f0f5d2f9dc" providerId="AD" clId="Web-{5DF3E892-1DF4-4F15-80D7-874BD1F46993}" dt="2023-11-24T09:34:33.381" v="1555"/>
          <ac:graphicFrameMkLst>
            <pc:docMk/>
            <pc:sldMk cId="2411350116" sldId="261"/>
            <ac:graphicFrameMk id="5" creationId="{C5D5B2A4-2BEA-7200-EFC7-AABB8DC183FA}"/>
          </ac:graphicFrameMkLst>
        </pc:graphicFrameChg>
        <pc:graphicFrameChg chg="add del">
          <ac:chgData name="Michal Pfeiffer (2204569)" userId="S::2204569@student.uwtsd.ac.uk::40cc8f4e-b505-4d48-9a33-64f0f5d2f9dc" providerId="AD" clId="Web-{5DF3E892-1DF4-4F15-80D7-874BD1F46993}" dt="2023-11-24T09:34:36.474" v="1557"/>
          <ac:graphicFrameMkLst>
            <pc:docMk/>
            <pc:sldMk cId="2411350116" sldId="261"/>
            <ac:graphicFrameMk id="7" creationId="{514AA5E3-A7FA-41CC-C3CF-76C09BA35D33}"/>
          </ac:graphicFrameMkLst>
        </pc:graphicFrameChg>
        <pc:graphicFrameChg chg="add del">
          <ac:chgData name="Michal Pfeiffer (2204569)" userId="S::2204569@student.uwtsd.ac.uk::40cc8f4e-b505-4d48-9a33-64f0f5d2f9dc" providerId="AD" clId="Web-{5DF3E892-1DF4-4F15-80D7-874BD1F46993}" dt="2023-11-24T09:36:05.962" v="1562"/>
          <ac:graphicFrameMkLst>
            <pc:docMk/>
            <pc:sldMk cId="2411350116" sldId="261"/>
            <ac:graphicFrameMk id="17" creationId="{17CA04E8-25FB-3163-C846-ACDDEA21EB5C}"/>
          </ac:graphicFrameMkLst>
        </pc:graphicFrameChg>
      </pc:sldChg>
      <pc:sldChg chg="addSp delSp modSp new mod setBg">
        <pc:chgData name="Michal Pfeiffer (2204569)" userId="S::2204569@student.uwtsd.ac.uk::40cc8f4e-b505-4d48-9a33-64f0f5d2f9dc" providerId="AD" clId="Web-{5DF3E892-1DF4-4F15-80D7-874BD1F46993}" dt="2023-11-24T09:36:09.259" v="1563"/>
        <pc:sldMkLst>
          <pc:docMk/>
          <pc:sldMk cId="732736170" sldId="262"/>
        </pc:sldMkLst>
        <pc:spChg chg="mod">
          <ac:chgData name="Michal Pfeiffer (2204569)" userId="S::2204569@student.uwtsd.ac.uk::40cc8f4e-b505-4d48-9a33-64f0f5d2f9dc" providerId="AD" clId="Web-{5DF3E892-1DF4-4F15-80D7-874BD1F46993}" dt="2023-11-24T09:36:09.259" v="1563"/>
          <ac:spMkLst>
            <pc:docMk/>
            <pc:sldMk cId="732736170" sldId="262"/>
            <ac:spMk id="2" creationId="{98156F0C-DFE0-8F1E-D1B8-0D5E8FC2F49B}"/>
          </ac:spMkLst>
        </pc:spChg>
        <pc:spChg chg="add del mod">
          <ac:chgData name="Michal Pfeiffer (2204569)" userId="S::2204569@student.uwtsd.ac.uk::40cc8f4e-b505-4d48-9a33-64f0f5d2f9dc" providerId="AD" clId="Web-{5DF3E892-1DF4-4F15-80D7-874BD1F46993}" dt="2023-11-24T09:36:09.259" v="1563"/>
          <ac:spMkLst>
            <pc:docMk/>
            <pc:sldMk cId="732736170" sldId="262"/>
            <ac:spMk id="3" creationId="{F81937B0-9D2C-4630-9FA4-B69604554A83}"/>
          </ac:spMkLst>
        </pc:spChg>
        <pc:spChg chg="add del">
          <ac:chgData name="Michal Pfeiffer (2204569)" userId="S::2204569@student.uwtsd.ac.uk::40cc8f4e-b505-4d48-9a33-64f0f5d2f9dc" providerId="AD" clId="Web-{5DF3E892-1DF4-4F15-80D7-874BD1F46993}" dt="2023-11-24T09:36:09.259" v="1563"/>
          <ac:spMkLst>
            <pc:docMk/>
            <pc:sldMk cId="732736170" sldId="262"/>
            <ac:spMk id="9" creationId="{BACC6370-2D7E-4714-9D71-7542949D7D5D}"/>
          </ac:spMkLst>
        </pc:spChg>
        <pc:spChg chg="add del">
          <ac:chgData name="Michal Pfeiffer (2204569)" userId="S::2204569@student.uwtsd.ac.uk::40cc8f4e-b505-4d48-9a33-64f0f5d2f9dc" providerId="AD" clId="Web-{5DF3E892-1DF4-4F15-80D7-874BD1F46993}" dt="2023-11-24T09:36:09.259" v="1563"/>
          <ac:spMkLst>
            <pc:docMk/>
            <pc:sldMk cId="732736170" sldId="262"/>
            <ac:spMk id="11" creationId="{F68B3F68-107C-434F-AA38-110D5EA91B85}"/>
          </ac:spMkLst>
        </pc:spChg>
        <pc:spChg chg="add del">
          <ac:chgData name="Michal Pfeiffer (2204569)" userId="S::2204569@student.uwtsd.ac.uk::40cc8f4e-b505-4d48-9a33-64f0f5d2f9dc" providerId="AD" clId="Web-{5DF3E892-1DF4-4F15-80D7-874BD1F46993}" dt="2023-11-24T09:36:09.259" v="1563"/>
          <ac:spMkLst>
            <pc:docMk/>
            <pc:sldMk cId="732736170" sldId="262"/>
            <ac:spMk id="13" creationId="{AAD0DBB9-1A4B-4391-81D4-CB19F9AB918A}"/>
          </ac:spMkLst>
        </pc:spChg>
        <pc:spChg chg="add del">
          <ac:chgData name="Michal Pfeiffer (2204569)" userId="S::2204569@student.uwtsd.ac.uk::40cc8f4e-b505-4d48-9a33-64f0f5d2f9dc" providerId="AD" clId="Web-{5DF3E892-1DF4-4F15-80D7-874BD1F46993}" dt="2023-11-24T09:36:09.259" v="1563"/>
          <ac:spMkLst>
            <pc:docMk/>
            <pc:sldMk cId="732736170" sldId="262"/>
            <ac:spMk id="15" creationId="{063BBA22-50EA-4C4D-BE05-F1CE4E63AA56}"/>
          </ac:spMkLst>
        </pc:spChg>
        <pc:graphicFrameChg chg="add del">
          <ac:chgData name="Michal Pfeiffer (2204569)" userId="S::2204569@student.uwtsd.ac.uk::40cc8f4e-b505-4d48-9a33-64f0f5d2f9dc" providerId="AD" clId="Web-{5DF3E892-1DF4-4F15-80D7-874BD1F46993}" dt="2023-11-24T09:36:09.259" v="1563"/>
          <ac:graphicFrameMkLst>
            <pc:docMk/>
            <pc:sldMk cId="732736170" sldId="262"/>
            <ac:graphicFrameMk id="5" creationId="{D2DD7631-51D8-5A76-DF40-EB7A0BA5770A}"/>
          </ac:graphicFrameMkLst>
        </pc:graphicFrameChg>
      </pc:sldChg>
      <pc:sldChg chg="modSp">
        <pc:chgData name="Michal Pfeiffer (2204569)" userId="S::2204569@student.uwtsd.ac.uk::40cc8f4e-b505-4d48-9a33-64f0f5d2f9dc" providerId="AD" clId="Web-{5DF3E892-1DF4-4F15-80D7-874BD1F46993}" dt="2023-11-24T09:40:57.065" v="1579"/>
        <pc:sldMkLst>
          <pc:docMk/>
          <pc:sldMk cId="1656631845" sldId="265"/>
        </pc:sldMkLst>
        <pc:picChg chg="mod">
          <ac:chgData name="Michal Pfeiffer (2204569)" userId="S::2204569@student.uwtsd.ac.uk::40cc8f4e-b505-4d48-9a33-64f0f5d2f9dc" providerId="AD" clId="Web-{5DF3E892-1DF4-4F15-80D7-874BD1F46993}" dt="2023-11-24T09:40:57.065" v="1579"/>
          <ac:picMkLst>
            <pc:docMk/>
            <pc:sldMk cId="1656631845" sldId="265"/>
            <ac:picMk id="7" creationId="{349F6FCA-6000-4A27-8586-02571F72E0BE}"/>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DA26D7-AF87-4CE8-8F4D-CC0E992F6423}" type="doc">
      <dgm:prSet loTypeId="urn:microsoft.com/office/officeart/2018/2/layout/IconLabelDescription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CE2ACFDA-130B-4049-8F7E-DA00F64B4953}">
      <dgm:prSet/>
      <dgm:spPr/>
      <dgm:t>
        <a:bodyPr/>
        <a:lstStyle/>
        <a:p>
          <a:pPr>
            <a:lnSpc>
              <a:spcPct val="100000"/>
            </a:lnSpc>
            <a:defRPr b="1"/>
          </a:pPr>
          <a:r>
            <a:rPr lang="en-GB"/>
            <a:t>Education</a:t>
          </a:r>
          <a:endParaRPr lang="en-US"/>
        </a:p>
      </dgm:t>
    </dgm:pt>
    <dgm:pt modelId="{243A1B79-716D-4212-B158-6A2DD4115E39}" type="parTrans" cxnId="{4B0F3489-6DF2-4D8E-8208-6D70BD6B8FEA}">
      <dgm:prSet/>
      <dgm:spPr/>
      <dgm:t>
        <a:bodyPr/>
        <a:lstStyle/>
        <a:p>
          <a:endParaRPr lang="en-US"/>
        </a:p>
      </dgm:t>
    </dgm:pt>
    <dgm:pt modelId="{56D9936A-0569-443B-8109-9DBC9D2B9AEF}" type="sibTrans" cxnId="{4B0F3489-6DF2-4D8E-8208-6D70BD6B8FEA}">
      <dgm:prSet/>
      <dgm:spPr/>
      <dgm:t>
        <a:bodyPr/>
        <a:lstStyle/>
        <a:p>
          <a:endParaRPr lang="en-US"/>
        </a:p>
      </dgm:t>
    </dgm:pt>
    <dgm:pt modelId="{73E2E2ED-4E7E-4AFF-8A9A-39FCDE91556B}">
      <dgm:prSet/>
      <dgm:spPr/>
      <dgm:t>
        <a:bodyPr/>
        <a:lstStyle/>
        <a:p>
          <a:pPr>
            <a:lnSpc>
              <a:spcPct val="100000"/>
            </a:lnSpc>
          </a:pPr>
          <a:r>
            <a:rPr lang="en-GB"/>
            <a:t>Bachelor's degree in cybersecurity, information technology or related discipline, you are required to know the fundamentals of cybersecurity and how to operate certain software/devices.</a:t>
          </a:r>
          <a:endParaRPr lang="en-US"/>
        </a:p>
      </dgm:t>
    </dgm:pt>
    <dgm:pt modelId="{C714BAAE-6DDC-4F25-998E-0D7C5C7FDF04}" type="parTrans" cxnId="{CFDAAE7F-3823-4EBE-983A-DD72C81337AB}">
      <dgm:prSet/>
      <dgm:spPr/>
      <dgm:t>
        <a:bodyPr/>
        <a:lstStyle/>
        <a:p>
          <a:endParaRPr lang="en-US"/>
        </a:p>
      </dgm:t>
    </dgm:pt>
    <dgm:pt modelId="{4DCC6AA8-1EED-46E7-866B-D56A167DA213}" type="sibTrans" cxnId="{CFDAAE7F-3823-4EBE-983A-DD72C81337AB}">
      <dgm:prSet/>
      <dgm:spPr/>
      <dgm:t>
        <a:bodyPr/>
        <a:lstStyle/>
        <a:p>
          <a:endParaRPr lang="en-US"/>
        </a:p>
      </dgm:t>
    </dgm:pt>
    <dgm:pt modelId="{1225CF02-FAD9-4783-A832-46CA6B724A82}">
      <dgm:prSet/>
      <dgm:spPr/>
      <dgm:t>
        <a:bodyPr/>
        <a:lstStyle/>
        <a:p>
          <a:pPr>
            <a:lnSpc>
              <a:spcPct val="100000"/>
            </a:lnSpc>
            <a:defRPr b="1"/>
          </a:pPr>
          <a:r>
            <a:rPr lang="en-GB"/>
            <a:t>Relevant Experience</a:t>
          </a:r>
          <a:endParaRPr lang="en-US"/>
        </a:p>
      </dgm:t>
    </dgm:pt>
    <dgm:pt modelId="{FE06FCD8-42BF-474D-BBF3-070C6005BCED}" type="parTrans" cxnId="{D9923776-99C6-4288-B14D-84D431B9E710}">
      <dgm:prSet/>
      <dgm:spPr/>
      <dgm:t>
        <a:bodyPr/>
        <a:lstStyle/>
        <a:p>
          <a:endParaRPr lang="en-US"/>
        </a:p>
      </dgm:t>
    </dgm:pt>
    <dgm:pt modelId="{F37CF9A8-BD4D-4240-BB0E-202BBBA3A54D}" type="sibTrans" cxnId="{D9923776-99C6-4288-B14D-84D431B9E710}">
      <dgm:prSet/>
      <dgm:spPr/>
      <dgm:t>
        <a:bodyPr/>
        <a:lstStyle/>
        <a:p>
          <a:endParaRPr lang="en-US"/>
        </a:p>
      </dgm:t>
    </dgm:pt>
    <dgm:pt modelId="{4660BF7B-F0CF-40A2-83F6-05873E5A73FB}">
      <dgm:prSet/>
      <dgm:spPr/>
      <dgm:t>
        <a:bodyPr/>
        <a:lstStyle/>
        <a:p>
          <a:pPr>
            <a:lnSpc>
              <a:spcPct val="100000"/>
            </a:lnSpc>
          </a:pPr>
          <a:r>
            <a:rPr lang="en-GB"/>
            <a:t>Many CISOs start with either internships or entry-level positions like a Security Analyst, having experience in the field of work grants a higher chance of promotion to this job.</a:t>
          </a:r>
          <a:endParaRPr lang="en-US"/>
        </a:p>
      </dgm:t>
    </dgm:pt>
    <dgm:pt modelId="{251968BE-F295-46C6-97A2-716B6BF46AED}" type="parTrans" cxnId="{AE0EB401-E35E-4982-9765-5C56E6036F8C}">
      <dgm:prSet/>
      <dgm:spPr/>
      <dgm:t>
        <a:bodyPr/>
        <a:lstStyle/>
        <a:p>
          <a:endParaRPr lang="en-US"/>
        </a:p>
      </dgm:t>
    </dgm:pt>
    <dgm:pt modelId="{28836D14-B243-426C-8587-85590A03D6B4}" type="sibTrans" cxnId="{AE0EB401-E35E-4982-9765-5C56E6036F8C}">
      <dgm:prSet/>
      <dgm:spPr/>
      <dgm:t>
        <a:bodyPr/>
        <a:lstStyle/>
        <a:p>
          <a:endParaRPr lang="en-US"/>
        </a:p>
      </dgm:t>
    </dgm:pt>
    <dgm:pt modelId="{A95F27BF-E53B-441A-A126-F3033F4C9F55}">
      <dgm:prSet/>
      <dgm:spPr/>
      <dgm:t>
        <a:bodyPr/>
        <a:lstStyle/>
        <a:p>
          <a:pPr>
            <a:lnSpc>
              <a:spcPct val="100000"/>
            </a:lnSpc>
            <a:defRPr b="1"/>
          </a:pPr>
          <a:r>
            <a:rPr lang="en-GB"/>
            <a:t>Skills and Certification</a:t>
          </a:r>
          <a:endParaRPr lang="en-US"/>
        </a:p>
      </dgm:t>
    </dgm:pt>
    <dgm:pt modelId="{3A9FCCD2-DF24-4430-A09B-9402188CC4F1}" type="parTrans" cxnId="{9DB775F8-98C8-4759-9724-1E5044502AB7}">
      <dgm:prSet/>
      <dgm:spPr/>
      <dgm:t>
        <a:bodyPr/>
        <a:lstStyle/>
        <a:p>
          <a:endParaRPr lang="en-US"/>
        </a:p>
      </dgm:t>
    </dgm:pt>
    <dgm:pt modelId="{60661BDA-BAFF-4DFD-BC26-CB60021910C4}" type="sibTrans" cxnId="{9DB775F8-98C8-4759-9724-1E5044502AB7}">
      <dgm:prSet/>
      <dgm:spPr/>
      <dgm:t>
        <a:bodyPr/>
        <a:lstStyle/>
        <a:p>
          <a:endParaRPr lang="en-US"/>
        </a:p>
      </dgm:t>
    </dgm:pt>
    <dgm:pt modelId="{4C919433-43A8-46A6-8395-5CE572439AFB}">
      <dgm:prSet/>
      <dgm:spPr/>
      <dgm:t>
        <a:bodyPr/>
        <a:lstStyle/>
        <a:p>
          <a:pPr>
            <a:lnSpc>
              <a:spcPct val="100000"/>
            </a:lnSpc>
          </a:pPr>
          <a:r>
            <a:rPr lang="en-GB"/>
            <a:t>Continuing to develop your skills in the field by getting certain certifications like; Certified Ethical Hacker, Certified Incident Handler and even Certified Chief Information Security Officer Program. (there are more than is named here)</a:t>
          </a:r>
          <a:endParaRPr lang="en-US"/>
        </a:p>
      </dgm:t>
    </dgm:pt>
    <dgm:pt modelId="{0C9592B7-93CE-4122-A52F-8B637193BF06}" type="parTrans" cxnId="{F8FCC612-D539-42BD-A080-D5A5230B9066}">
      <dgm:prSet/>
      <dgm:spPr/>
      <dgm:t>
        <a:bodyPr/>
        <a:lstStyle/>
        <a:p>
          <a:endParaRPr lang="en-US"/>
        </a:p>
      </dgm:t>
    </dgm:pt>
    <dgm:pt modelId="{7AF1EB89-501A-4851-9A0D-6F847AC3C39C}" type="sibTrans" cxnId="{F8FCC612-D539-42BD-A080-D5A5230B9066}">
      <dgm:prSet/>
      <dgm:spPr/>
      <dgm:t>
        <a:bodyPr/>
        <a:lstStyle/>
        <a:p>
          <a:endParaRPr lang="en-US"/>
        </a:p>
      </dgm:t>
    </dgm:pt>
    <dgm:pt modelId="{20DD5FBA-5B80-44B4-8224-3D49017833E6}">
      <dgm:prSet/>
      <dgm:spPr/>
      <dgm:t>
        <a:bodyPr/>
        <a:lstStyle/>
        <a:p>
          <a:pPr>
            <a:lnSpc>
              <a:spcPct val="100000"/>
            </a:lnSpc>
            <a:defRPr b="1"/>
          </a:pPr>
          <a:r>
            <a:rPr lang="en-GB"/>
            <a:t>Participate in the Information Security Community</a:t>
          </a:r>
          <a:endParaRPr lang="en-US"/>
        </a:p>
      </dgm:t>
    </dgm:pt>
    <dgm:pt modelId="{8EACE738-9D2B-46D6-9F09-DF97226354A4}" type="parTrans" cxnId="{8D118473-8A58-4C28-974D-381B30989690}">
      <dgm:prSet/>
      <dgm:spPr/>
      <dgm:t>
        <a:bodyPr/>
        <a:lstStyle/>
        <a:p>
          <a:endParaRPr lang="en-US"/>
        </a:p>
      </dgm:t>
    </dgm:pt>
    <dgm:pt modelId="{23653A2E-C93A-468A-8F1B-A3F2FE25D1B9}" type="sibTrans" cxnId="{8D118473-8A58-4C28-974D-381B30989690}">
      <dgm:prSet/>
      <dgm:spPr/>
      <dgm:t>
        <a:bodyPr/>
        <a:lstStyle/>
        <a:p>
          <a:endParaRPr lang="en-US"/>
        </a:p>
      </dgm:t>
    </dgm:pt>
    <dgm:pt modelId="{7FC241BA-2F2B-4CE7-AD0E-B2AEE3BE462D}">
      <dgm:prSet/>
      <dgm:spPr/>
      <dgm:t>
        <a:bodyPr/>
        <a:lstStyle/>
        <a:p>
          <a:pPr>
            <a:lnSpc>
              <a:spcPct val="100000"/>
            </a:lnSpc>
          </a:pPr>
          <a:r>
            <a:rPr lang="en-GB"/>
            <a:t>You will need to attend conferences, professional organisations and networking with other CISOs whilst always being up to date with current information security technologies.</a:t>
          </a:r>
          <a:endParaRPr lang="en-US"/>
        </a:p>
      </dgm:t>
    </dgm:pt>
    <dgm:pt modelId="{002457CF-BF94-40EF-8C71-E26C608AC80A}" type="parTrans" cxnId="{55C01DDA-8FE4-4B51-9676-86DFE073421B}">
      <dgm:prSet/>
      <dgm:spPr/>
      <dgm:t>
        <a:bodyPr/>
        <a:lstStyle/>
        <a:p>
          <a:endParaRPr lang="en-US"/>
        </a:p>
      </dgm:t>
    </dgm:pt>
    <dgm:pt modelId="{55B9170A-2467-47D8-BE49-0B5EEBF7A9CD}" type="sibTrans" cxnId="{55C01DDA-8FE4-4B51-9676-86DFE073421B}">
      <dgm:prSet/>
      <dgm:spPr/>
      <dgm:t>
        <a:bodyPr/>
        <a:lstStyle/>
        <a:p>
          <a:endParaRPr lang="en-US"/>
        </a:p>
      </dgm:t>
    </dgm:pt>
    <dgm:pt modelId="{FE8F8889-6D07-46B9-869E-96422170E075}">
      <dgm:prSet/>
      <dgm:spPr/>
      <dgm:t>
        <a:bodyPr/>
        <a:lstStyle/>
        <a:p>
          <a:pPr>
            <a:lnSpc>
              <a:spcPct val="100000"/>
            </a:lnSpc>
            <a:defRPr b="1"/>
          </a:pPr>
          <a:r>
            <a:rPr lang="en-GB"/>
            <a:t>Oversee a Security Team</a:t>
          </a:r>
          <a:endParaRPr lang="en-US"/>
        </a:p>
      </dgm:t>
    </dgm:pt>
    <dgm:pt modelId="{577FBE1D-EBF4-448A-9CB5-17E2243F1892}" type="parTrans" cxnId="{344F6D3A-C4B7-4091-8AE2-137138EEAAF4}">
      <dgm:prSet/>
      <dgm:spPr/>
      <dgm:t>
        <a:bodyPr/>
        <a:lstStyle/>
        <a:p>
          <a:endParaRPr lang="en-US"/>
        </a:p>
      </dgm:t>
    </dgm:pt>
    <dgm:pt modelId="{88D9BE0D-ECE3-4D20-A8B8-4818BC21C42A}" type="sibTrans" cxnId="{344F6D3A-C4B7-4091-8AE2-137138EEAAF4}">
      <dgm:prSet/>
      <dgm:spPr/>
      <dgm:t>
        <a:bodyPr/>
        <a:lstStyle/>
        <a:p>
          <a:endParaRPr lang="en-US"/>
        </a:p>
      </dgm:t>
    </dgm:pt>
    <dgm:pt modelId="{0FCBD66F-F45C-46CC-B32B-E36D616128C0}">
      <dgm:prSet/>
      <dgm:spPr/>
      <dgm:t>
        <a:bodyPr/>
        <a:lstStyle/>
        <a:p>
          <a:pPr>
            <a:lnSpc>
              <a:spcPct val="100000"/>
            </a:lnSpc>
          </a:pPr>
          <a:r>
            <a:rPr lang="en-GB"/>
            <a:t>Experience in overseeing a security team is vital, as you will need to provide guidance and direction to the team as they are the ones implementing and maintaining security policies and procedures, and responsible for monitoring the network.</a:t>
          </a:r>
          <a:endParaRPr lang="en-US"/>
        </a:p>
      </dgm:t>
    </dgm:pt>
    <dgm:pt modelId="{BE12FF98-2141-4D3A-9DBA-0B2C3932081B}" type="parTrans" cxnId="{8C003E8A-E859-48BA-9342-A0393A7AA197}">
      <dgm:prSet/>
      <dgm:spPr/>
      <dgm:t>
        <a:bodyPr/>
        <a:lstStyle/>
        <a:p>
          <a:endParaRPr lang="en-US"/>
        </a:p>
      </dgm:t>
    </dgm:pt>
    <dgm:pt modelId="{23D7EA65-430D-4B69-B2DC-E6DB65BB7F8E}" type="sibTrans" cxnId="{8C003E8A-E859-48BA-9342-A0393A7AA197}">
      <dgm:prSet/>
      <dgm:spPr/>
      <dgm:t>
        <a:bodyPr/>
        <a:lstStyle/>
        <a:p>
          <a:endParaRPr lang="en-US"/>
        </a:p>
      </dgm:t>
    </dgm:pt>
    <dgm:pt modelId="{D6167AE1-1AE5-4BC6-82B1-8E1CB454599E}" type="pres">
      <dgm:prSet presAssocID="{5ADA26D7-AF87-4CE8-8F4D-CC0E992F6423}" presName="root" presStyleCnt="0">
        <dgm:presLayoutVars>
          <dgm:dir/>
          <dgm:resizeHandles val="exact"/>
        </dgm:presLayoutVars>
      </dgm:prSet>
      <dgm:spPr/>
    </dgm:pt>
    <dgm:pt modelId="{9EB84707-9981-4477-8B8B-1FF7C88EE341}" type="pres">
      <dgm:prSet presAssocID="{CE2ACFDA-130B-4049-8F7E-DA00F64B4953}" presName="compNode" presStyleCnt="0"/>
      <dgm:spPr/>
    </dgm:pt>
    <dgm:pt modelId="{E37ADDB0-8C30-4BA2-BB74-CEDD8B6A03FD}" type="pres">
      <dgm:prSet presAssocID="{CE2ACFDA-130B-4049-8F7E-DA00F64B495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A48DE339-F91C-4B48-AC5A-BC3B4214BC9D}" type="pres">
      <dgm:prSet presAssocID="{CE2ACFDA-130B-4049-8F7E-DA00F64B4953}" presName="iconSpace" presStyleCnt="0"/>
      <dgm:spPr/>
    </dgm:pt>
    <dgm:pt modelId="{9DB1583E-F131-45F9-A6C7-81C9D90BA4B6}" type="pres">
      <dgm:prSet presAssocID="{CE2ACFDA-130B-4049-8F7E-DA00F64B4953}" presName="parTx" presStyleLbl="revTx" presStyleIdx="0" presStyleCnt="10">
        <dgm:presLayoutVars>
          <dgm:chMax val="0"/>
          <dgm:chPref val="0"/>
        </dgm:presLayoutVars>
      </dgm:prSet>
      <dgm:spPr/>
    </dgm:pt>
    <dgm:pt modelId="{5C1BCA19-2DDC-4869-B1CD-9CF22CE38F4A}" type="pres">
      <dgm:prSet presAssocID="{CE2ACFDA-130B-4049-8F7E-DA00F64B4953}" presName="txSpace" presStyleCnt="0"/>
      <dgm:spPr/>
    </dgm:pt>
    <dgm:pt modelId="{920B0F8A-62CA-4243-A7F9-56DDB68B00E4}" type="pres">
      <dgm:prSet presAssocID="{CE2ACFDA-130B-4049-8F7E-DA00F64B4953}" presName="desTx" presStyleLbl="revTx" presStyleIdx="1" presStyleCnt="10">
        <dgm:presLayoutVars/>
      </dgm:prSet>
      <dgm:spPr/>
    </dgm:pt>
    <dgm:pt modelId="{4DFF9B41-84BC-4676-8A16-3F992989EA2D}" type="pres">
      <dgm:prSet presAssocID="{56D9936A-0569-443B-8109-9DBC9D2B9AEF}" presName="sibTrans" presStyleCnt="0"/>
      <dgm:spPr/>
    </dgm:pt>
    <dgm:pt modelId="{C4C88459-E6C8-452A-BB5F-C477EF05CB5E}" type="pres">
      <dgm:prSet presAssocID="{1225CF02-FAD9-4783-A832-46CA6B724A82}" presName="compNode" presStyleCnt="0"/>
      <dgm:spPr/>
    </dgm:pt>
    <dgm:pt modelId="{526817E6-FE5E-48FC-A46D-DEEE56A88B69}" type="pres">
      <dgm:prSet presAssocID="{1225CF02-FAD9-4783-A832-46CA6B724A8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F3D389C0-0253-409F-A920-3C676FBAC5CE}" type="pres">
      <dgm:prSet presAssocID="{1225CF02-FAD9-4783-A832-46CA6B724A82}" presName="iconSpace" presStyleCnt="0"/>
      <dgm:spPr/>
    </dgm:pt>
    <dgm:pt modelId="{742A6AD7-C5F6-4D6D-94AC-FCE0747B290A}" type="pres">
      <dgm:prSet presAssocID="{1225CF02-FAD9-4783-A832-46CA6B724A82}" presName="parTx" presStyleLbl="revTx" presStyleIdx="2" presStyleCnt="10">
        <dgm:presLayoutVars>
          <dgm:chMax val="0"/>
          <dgm:chPref val="0"/>
        </dgm:presLayoutVars>
      </dgm:prSet>
      <dgm:spPr/>
    </dgm:pt>
    <dgm:pt modelId="{AE9FBD23-6AAC-41FD-AF0E-5E4A085B90FF}" type="pres">
      <dgm:prSet presAssocID="{1225CF02-FAD9-4783-A832-46CA6B724A82}" presName="txSpace" presStyleCnt="0"/>
      <dgm:spPr/>
    </dgm:pt>
    <dgm:pt modelId="{16EFB482-4A3F-4BED-A221-76095DF6EE96}" type="pres">
      <dgm:prSet presAssocID="{1225CF02-FAD9-4783-A832-46CA6B724A82}" presName="desTx" presStyleLbl="revTx" presStyleIdx="3" presStyleCnt="10">
        <dgm:presLayoutVars/>
      </dgm:prSet>
      <dgm:spPr/>
    </dgm:pt>
    <dgm:pt modelId="{258F536F-718F-4C44-A214-E8D4439D6EA4}" type="pres">
      <dgm:prSet presAssocID="{F37CF9A8-BD4D-4240-BB0E-202BBBA3A54D}" presName="sibTrans" presStyleCnt="0"/>
      <dgm:spPr/>
    </dgm:pt>
    <dgm:pt modelId="{53EAE776-6CC2-43D6-B09E-F24495D95C32}" type="pres">
      <dgm:prSet presAssocID="{A95F27BF-E53B-441A-A126-F3033F4C9F55}" presName="compNode" presStyleCnt="0"/>
      <dgm:spPr/>
    </dgm:pt>
    <dgm:pt modelId="{CB4B7A26-DD27-4ED5-950E-9037891FF74A}" type="pres">
      <dgm:prSet presAssocID="{A95F27BF-E53B-441A-A126-F3033F4C9F5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a:ext>
      </dgm:extLst>
    </dgm:pt>
    <dgm:pt modelId="{C34EBB9E-BF0C-49BB-83FC-A273F8FE414A}" type="pres">
      <dgm:prSet presAssocID="{A95F27BF-E53B-441A-A126-F3033F4C9F55}" presName="iconSpace" presStyleCnt="0"/>
      <dgm:spPr/>
    </dgm:pt>
    <dgm:pt modelId="{123C5EA8-A5D5-4355-A774-870C401C6871}" type="pres">
      <dgm:prSet presAssocID="{A95F27BF-E53B-441A-A126-F3033F4C9F55}" presName="parTx" presStyleLbl="revTx" presStyleIdx="4" presStyleCnt="10">
        <dgm:presLayoutVars>
          <dgm:chMax val="0"/>
          <dgm:chPref val="0"/>
        </dgm:presLayoutVars>
      </dgm:prSet>
      <dgm:spPr/>
    </dgm:pt>
    <dgm:pt modelId="{5EA898C8-BD67-46EE-A96E-BDEEE275FFBB}" type="pres">
      <dgm:prSet presAssocID="{A95F27BF-E53B-441A-A126-F3033F4C9F55}" presName="txSpace" presStyleCnt="0"/>
      <dgm:spPr/>
    </dgm:pt>
    <dgm:pt modelId="{FE399B96-DE4D-4EBB-B6BB-39A5D6E77DC8}" type="pres">
      <dgm:prSet presAssocID="{A95F27BF-E53B-441A-A126-F3033F4C9F55}" presName="desTx" presStyleLbl="revTx" presStyleIdx="5" presStyleCnt="10">
        <dgm:presLayoutVars/>
      </dgm:prSet>
      <dgm:spPr/>
    </dgm:pt>
    <dgm:pt modelId="{E067CA47-79D9-4D25-A5F9-6A3579C75B35}" type="pres">
      <dgm:prSet presAssocID="{60661BDA-BAFF-4DFD-BC26-CB60021910C4}" presName="sibTrans" presStyleCnt="0"/>
      <dgm:spPr/>
    </dgm:pt>
    <dgm:pt modelId="{EBF1011E-9180-4C16-9C22-F3212C7F93FA}" type="pres">
      <dgm:prSet presAssocID="{20DD5FBA-5B80-44B4-8224-3D49017833E6}" presName="compNode" presStyleCnt="0"/>
      <dgm:spPr/>
    </dgm:pt>
    <dgm:pt modelId="{51AFE657-D8E3-4B06-940B-36BD1B6A0511}" type="pres">
      <dgm:prSet presAssocID="{20DD5FBA-5B80-44B4-8224-3D49017833E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Network"/>
        </a:ext>
      </dgm:extLst>
    </dgm:pt>
    <dgm:pt modelId="{EB7B7538-DED6-40F9-B866-820968BCC287}" type="pres">
      <dgm:prSet presAssocID="{20DD5FBA-5B80-44B4-8224-3D49017833E6}" presName="iconSpace" presStyleCnt="0"/>
      <dgm:spPr/>
    </dgm:pt>
    <dgm:pt modelId="{138155B1-3832-4D27-9473-F488486FDC27}" type="pres">
      <dgm:prSet presAssocID="{20DD5FBA-5B80-44B4-8224-3D49017833E6}" presName="parTx" presStyleLbl="revTx" presStyleIdx="6" presStyleCnt="10">
        <dgm:presLayoutVars>
          <dgm:chMax val="0"/>
          <dgm:chPref val="0"/>
        </dgm:presLayoutVars>
      </dgm:prSet>
      <dgm:spPr/>
    </dgm:pt>
    <dgm:pt modelId="{96DC2A4D-AE18-4863-A33D-03EA3860A4F2}" type="pres">
      <dgm:prSet presAssocID="{20DD5FBA-5B80-44B4-8224-3D49017833E6}" presName="txSpace" presStyleCnt="0"/>
      <dgm:spPr/>
    </dgm:pt>
    <dgm:pt modelId="{317A7D80-DCD0-4FED-818C-31C571468945}" type="pres">
      <dgm:prSet presAssocID="{20DD5FBA-5B80-44B4-8224-3D49017833E6}" presName="desTx" presStyleLbl="revTx" presStyleIdx="7" presStyleCnt="10">
        <dgm:presLayoutVars/>
      </dgm:prSet>
      <dgm:spPr/>
    </dgm:pt>
    <dgm:pt modelId="{C57C1A70-7077-4A02-9BC6-332A25876AA8}" type="pres">
      <dgm:prSet presAssocID="{23653A2E-C93A-468A-8F1B-A3F2FE25D1B9}" presName="sibTrans" presStyleCnt="0"/>
      <dgm:spPr/>
    </dgm:pt>
    <dgm:pt modelId="{8C6F8E68-B1EF-40F8-B10E-167A2BEFD089}" type="pres">
      <dgm:prSet presAssocID="{FE8F8889-6D07-46B9-869E-96422170E075}" presName="compNode" presStyleCnt="0"/>
      <dgm:spPr/>
    </dgm:pt>
    <dgm:pt modelId="{4E356778-FF13-4DF3-8BF5-3CC5B76D6DE6}" type="pres">
      <dgm:prSet presAssocID="{FE8F8889-6D07-46B9-869E-96422170E07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620C26FD-79A4-46A2-A7FE-673562C0A641}" type="pres">
      <dgm:prSet presAssocID="{FE8F8889-6D07-46B9-869E-96422170E075}" presName="iconSpace" presStyleCnt="0"/>
      <dgm:spPr/>
    </dgm:pt>
    <dgm:pt modelId="{F5326A24-DD9F-4A6D-91E2-509C7E9A3C94}" type="pres">
      <dgm:prSet presAssocID="{FE8F8889-6D07-46B9-869E-96422170E075}" presName="parTx" presStyleLbl="revTx" presStyleIdx="8" presStyleCnt="10">
        <dgm:presLayoutVars>
          <dgm:chMax val="0"/>
          <dgm:chPref val="0"/>
        </dgm:presLayoutVars>
      </dgm:prSet>
      <dgm:spPr/>
    </dgm:pt>
    <dgm:pt modelId="{E3519A41-BD10-443E-A8C3-A7792A158A2C}" type="pres">
      <dgm:prSet presAssocID="{FE8F8889-6D07-46B9-869E-96422170E075}" presName="txSpace" presStyleCnt="0"/>
      <dgm:spPr/>
    </dgm:pt>
    <dgm:pt modelId="{A35E4D8E-D6DC-4B08-9A25-79D2B545C098}" type="pres">
      <dgm:prSet presAssocID="{FE8F8889-6D07-46B9-869E-96422170E075}" presName="desTx" presStyleLbl="revTx" presStyleIdx="9" presStyleCnt="10">
        <dgm:presLayoutVars/>
      </dgm:prSet>
      <dgm:spPr/>
    </dgm:pt>
  </dgm:ptLst>
  <dgm:cxnLst>
    <dgm:cxn modelId="{AE0EB401-E35E-4982-9765-5C56E6036F8C}" srcId="{1225CF02-FAD9-4783-A832-46CA6B724A82}" destId="{4660BF7B-F0CF-40A2-83F6-05873E5A73FB}" srcOrd="0" destOrd="0" parTransId="{251968BE-F295-46C6-97A2-716B6BF46AED}" sibTransId="{28836D14-B243-426C-8587-85590A03D6B4}"/>
    <dgm:cxn modelId="{640B1304-60E5-4701-B9DF-004B32EF64AB}" type="presOf" srcId="{73E2E2ED-4E7E-4AFF-8A9A-39FCDE91556B}" destId="{920B0F8A-62CA-4243-A7F9-56DDB68B00E4}" srcOrd="0" destOrd="0" presId="urn:microsoft.com/office/officeart/2018/2/layout/IconLabelDescriptionList"/>
    <dgm:cxn modelId="{3F383C0A-6307-41AD-A5E2-1B3BF5B78BE4}" type="presOf" srcId="{5ADA26D7-AF87-4CE8-8F4D-CC0E992F6423}" destId="{D6167AE1-1AE5-4BC6-82B1-8E1CB454599E}" srcOrd="0" destOrd="0" presId="urn:microsoft.com/office/officeart/2018/2/layout/IconLabelDescriptionList"/>
    <dgm:cxn modelId="{F8FCC612-D539-42BD-A080-D5A5230B9066}" srcId="{A95F27BF-E53B-441A-A126-F3033F4C9F55}" destId="{4C919433-43A8-46A6-8395-5CE572439AFB}" srcOrd="0" destOrd="0" parTransId="{0C9592B7-93CE-4122-A52F-8B637193BF06}" sibTransId="{7AF1EB89-501A-4851-9A0D-6F847AC3C39C}"/>
    <dgm:cxn modelId="{344F6D3A-C4B7-4091-8AE2-137138EEAAF4}" srcId="{5ADA26D7-AF87-4CE8-8F4D-CC0E992F6423}" destId="{FE8F8889-6D07-46B9-869E-96422170E075}" srcOrd="4" destOrd="0" parTransId="{577FBE1D-EBF4-448A-9CB5-17E2243F1892}" sibTransId="{88D9BE0D-ECE3-4D20-A8B8-4818BC21C42A}"/>
    <dgm:cxn modelId="{E5138560-1011-4AC3-8F9D-782B99D92CE6}" type="presOf" srcId="{0FCBD66F-F45C-46CC-B32B-E36D616128C0}" destId="{A35E4D8E-D6DC-4B08-9A25-79D2B545C098}" srcOrd="0" destOrd="0" presId="urn:microsoft.com/office/officeart/2018/2/layout/IconLabelDescriptionList"/>
    <dgm:cxn modelId="{4DC32746-E274-452B-AAF6-890387B69678}" type="presOf" srcId="{CE2ACFDA-130B-4049-8F7E-DA00F64B4953}" destId="{9DB1583E-F131-45F9-A6C7-81C9D90BA4B6}" srcOrd="0" destOrd="0" presId="urn:microsoft.com/office/officeart/2018/2/layout/IconLabelDescriptionList"/>
    <dgm:cxn modelId="{8D118473-8A58-4C28-974D-381B30989690}" srcId="{5ADA26D7-AF87-4CE8-8F4D-CC0E992F6423}" destId="{20DD5FBA-5B80-44B4-8224-3D49017833E6}" srcOrd="3" destOrd="0" parTransId="{8EACE738-9D2B-46D6-9F09-DF97226354A4}" sibTransId="{23653A2E-C93A-468A-8F1B-A3F2FE25D1B9}"/>
    <dgm:cxn modelId="{E9E88A53-4542-4DC4-A41A-3CAA81E3F21D}" type="presOf" srcId="{FE8F8889-6D07-46B9-869E-96422170E075}" destId="{F5326A24-DD9F-4A6D-91E2-509C7E9A3C94}" srcOrd="0" destOrd="0" presId="urn:microsoft.com/office/officeart/2018/2/layout/IconLabelDescriptionList"/>
    <dgm:cxn modelId="{D9923776-99C6-4288-B14D-84D431B9E710}" srcId="{5ADA26D7-AF87-4CE8-8F4D-CC0E992F6423}" destId="{1225CF02-FAD9-4783-A832-46CA6B724A82}" srcOrd="1" destOrd="0" parTransId="{FE06FCD8-42BF-474D-BBF3-070C6005BCED}" sibTransId="{F37CF9A8-BD4D-4240-BB0E-202BBBA3A54D}"/>
    <dgm:cxn modelId="{29D4047B-2E73-46C2-B0D2-8D24AEAD0028}" type="presOf" srcId="{1225CF02-FAD9-4783-A832-46CA6B724A82}" destId="{742A6AD7-C5F6-4D6D-94AC-FCE0747B290A}" srcOrd="0" destOrd="0" presId="urn:microsoft.com/office/officeart/2018/2/layout/IconLabelDescriptionList"/>
    <dgm:cxn modelId="{CFDAAE7F-3823-4EBE-983A-DD72C81337AB}" srcId="{CE2ACFDA-130B-4049-8F7E-DA00F64B4953}" destId="{73E2E2ED-4E7E-4AFF-8A9A-39FCDE91556B}" srcOrd="0" destOrd="0" parTransId="{C714BAAE-6DDC-4F25-998E-0D7C5C7FDF04}" sibTransId="{4DCC6AA8-1EED-46E7-866B-D56A167DA213}"/>
    <dgm:cxn modelId="{4B0F3489-6DF2-4D8E-8208-6D70BD6B8FEA}" srcId="{5ADA26D7-AF87-4CE8-8F4D-CC0E992F6423}" destId="{CE2ACFDA-130B-4049-8F7E-DA00F64B4953}" srcOrd="0" destOrd="0" parTransId="{243A1B79-716D-4212-B158-6A2DD4115E39}" sibTransId="{56D9936A-0569-443B-8109-9DBC9D2B9AEF}"/>
    <dgm:cxn modelId="{8C003E8A-E859-48BA-9342-A0393A7AA197}" srcId="{FE8F8889-6D07-46B9-869E-96422170E075}" destId="{0FCBD66F-F45C-46CC-B32B-E36D616128C0}" srcOrd="0" destOrd="0" parTransId="{BE12FF98-2141-4D3A-9DBA-0B2C3932081B}" sibTransId="{23D7EA65-430D-4B69-B2DC-E6DB65BB7F8E}"/>
    <dgm:cxn modelId="{4598C99B-B56B-4EDF-BE0B-1DB30448C70D}" type="presOf" srcId="{20DD5FBA-5B80-44B4-8224-3D49017833E6}" destId="{138155B1-3832-4D27-9473-F488486FDC27}" srcOrd="0" destOrd="0" presId="urn:microsoft.com/office/officeart/2018/2/layout/IconLabelDescriptionList"/>
    <dgm:cxn modelId="{A4799DA5-3A4E-4FF9-8093-56C552EE8AC8}" type="presOf" srcId="{4660BF7B-F0CF-40A2-83F6-05873E5A73FB}" destId="{16EFB482-4A3F-4BED-A221-76095DF6EE96}" srcOrd="0" destOrd="0" presId="urn:microsoft.com/office/officeart/2018/2/layout/IconLabelDescriptionList"/>
    <dgm:cxn modelId="{872FC6AD-ADF9-4B01-90BE-022F4CD0332C}" type="presOf" srcId="{A95F27BF-E53B-441A-A126-F3033F4C9F55}" destId="{123C5EA8-A5D5-4355-A774-870C401C6871}" srcOrd="0" destOrd="0" presId="urn:microsoft.com/office/officeart/2018/2/layout/IconLabelDescriptionList"/>
    <dgm:cxn modelId="{EA633DC1-44BF-418B-B2F9-E4C73A1588C5}" type="presOf" srcId="{4C919433-43A8-46A6-8395-5CE572439AFB}" destId="{FE399B96-DE4D-4EBB-B6BB-39A5D6E77DC8}" srcOrd="0" destOrd="0" presId="urn:microsoft.com/office/officeart/2018/2/layout/IconLabelDescriptionList"/>
    <dgm:cxn modelId="{97F7FEC3-D90F-4630-81FB-8A31D5C80AB8}" type="presOf" srcId="{7FC241BA-2F2B-4CE7-AD0E-B2AEE3BE462D}" destId="{317A7D80-DCD0-4FED-818C-31C571468945}" srcOrd="0" destOrd="0" presId="urn:microsoft.com/office/officeart/2018/2/layout/IconLabelDescriptionList"/>
    <dgm:cxn modelId="{55C01DDA-8FE4-4B51-9676-86DFE073421B}" srcId="{20DD5FBA-5B80-44B4-8224-3D49017833E6}" destId="{7FC241BA-2F2B-4CE7-AD0E-B2AEE3BE462D}" srcOrd="0" destOrd="0" parTransId="{002457CF-BF94-40EF-8C71-E26C608AC80A}" sibTransId="{55B9170A-2467-47D8-BE49-0B5EEBF7A9CD}"/>
    <dgm:cxn modelId="{9DB775F8-98C8-4759-9724-1E5044502AB7}" srcId="{5ADA26D7-AF87-4CE8-8F4D-CC0E992F6423}" destId="{A95F27BF-E53B-441A-A126-F3033F4C9F55}" srcOrd="2" destOrd="0" parTransId="{3A9FCCD2-DF24-4430-A09B-9402188CC4F1}" sibTransId="{60661BDA-BAFF-4DFD-BC26-CB60021910C4}"/>
    <dgm:cxn modelId="{2763571A-558E-42D6-9F82-2FF68D63FA8B}" type="presParOf" srcId="{D6167AE1-1AE5-4BC6-82B1-8E1CB454599E}" destId="{9EB84707-9981-4477-8B8B-1FF7C88EE341}" srcOrd="0" destOrd="0" presId="urn:microsoft.com/office/officeart/2018/2/layout/IconLabelDescriptionList"/>
    <dgm:cxn modelId="{3835A571-C3C0-4C79-A327-EAA266062F20}" type="presParOf" srcId="{9EB84707-9981-4477-8B8B-1FF7C88EE341}" destId="{E37ADDB0-8C30-4BA2-BB74-CEDD8B6A03FD}" srcOrd="0" destOrd="0" presId="urn:microsoft.com/office/officeart/2018/2/layout/IconLabelDescriptionList"/>
    <dgm:cxn modelId="{2CBDC27A-7FCF-42A7-B8B8-48FEA5C29ADD}" type="presParOf" srcId="{9EB84707-9981-4477-8B8B-1FF7C88EE341}" destId="{A48DE339-F91C-4B48-AC5A-BC3B4214BC9D}" srcOrd="1" destOrd="0" presId="urn:microsoft.com/office/officeart/2018/2/layout/IconLabelDescriptionList"/>
    <dgm:cxn modelId="{3C988026-F463-4CB1-8B8A-17F5909955D2}" type="presParOf" srcId="{9EB84707-9981-4477-8B8B-1FF7C88EE341}" destId="{9DB1583E-F131-45F9-A6C7-81C9D90BA4B6}" srcOrd="2" destOrd="0" presId="urn:microsoft.com/office/officeart/2018/2/layout/IconLabelDescriptionList"/>
    <dgm:cxn modelId="{0E493067-6940-4B73-8CEE-444ADEF9E0F4}" type="presParOf" srcId="{9EB84707-9981-4477-8B8B-1FF7C88EE341}" destId="{5C1BCA19-2DDC-4869-B1CD-9CF22CE38F4A}" srcOrd="3" destOrd="0" presId="urn:microsoft.com/office/officeart/2018/2/layout/IconLabelDescriptionList"/>
    <dgm:cxn modelId="{D33D4F30-6C05-46E9-AD66-DD0821F2C022}" type="presParOf" srcId="{9EB84707-9981-4477-8B8B-1FF7C88EE341}" destId="{920B0F8A-62CA-4243-A7F9-56DDB68B00E4}" srcOrd="4" destOrd="0" presId="urn:microsoft.com/office/officeart/2018/2/layout/IconLabelDescriptionList"/>
    <dgm:cxn modelId="{6B6545E3-E4BE-4E1A-BC23-AA9E7BC54C4E}" type="presParOf" srcId="{D6167AE1-1AE5-4BC6-82B1-8E1CB454599E}" destId="{4DFF9B41-84BC-4676-8A16-3F992989EA2D}" srcOrd="1" destOrd="0" presId="urn:microsoft.com/office/officeart/2018/2/layout/IconLabelDescriptionList"/>
    <dgm:cxn modelId="{2A660CB9-854D-44FE-9D40-A4F257B6FE99}" type="presParOf" srcId="{D6167AE1-1AE5-4BC6-82B1-8E1CB454599E}" destId="{C4C88459-E6C8-452A-BB5F-C477EF05CB5E}" srcOrd="2" destOrd="0" presId="urn:microsoft.com/office/officeart/2018/2/layout/IconLabelDescriptionList"/>
    <dgm:cxn modelId="{E4999BBB-5E6C-4060-853C-CC5B6F7B9286}" type="presParOf" srcId="{C4C88459-E6C8-452A-BB5F-C477EF05CB5E}" destId="{526817E6-FE5E-48FC-A46D-DEEE56A88B69}" srcOrd="0" destOrd="0" presId="urn:microsoft.com/office/officeart/2018/2/layout/IconLabelDescriptionList"/>
    <dgm:cxn modelId="{D12A21FD-E392-4983-AD20-A3B0C98428A6}" type="presParOf" srcId="{C4C88459-E6C8-452A-BB5F-C477EF05CB5E}" destId="{F3D389C0-0253-409F-A920-3C676FBAC5CE}" srcOrd="1" destOrd="0" presId="urn:microsoft.com/office/officeart/2018/2/layout/IconLabelDescriptionList"/>
    <dgm:cxn modelId="{52AEAE21-00A8-401A-8E73-DA01C594163E}" type="presParOf" srcId="{C4C88459-E6C8-452A-BB5F-C477EF05CB5E}" destId="{742A6AD7-C5F6-4D6D-94AC-FCE0747B290A}" srcOrd="2" destOrd="0" presId="urn:microsoft.com/office/officeart/2018/2/layout/IconLabelDescriptionList"/>
    <dgm:cxn modelId="{07913297-EAD9-4041-B543-15CD770CBC56}" type="presParOf" srcId="{C4C88459-E6C8-452A-BB5F-C477EF05CB5E}" destId="{AE9FBD23-6AAC-41FD-AF0E-5E4A085B90FF}" srcOrd="3" destOrd="0" presId="urn:microsoft.com/office/officeart/2018/2/layout/IconLabelDescriptionList"/>
    <dgm:cxn modelId="{6C0FCAB8-EBB1-4133-952C-89BDB4E3E751}" type="presParOf" srcId="{C4C88459-E6C8-452A-BB5F-C477EF05CB5E}" destId="{16EFB482-4A3F-4BED-A221-76095DF6EE96}" srcOrd="4" destOrd="0" presId="urn:microsoft.com/office/officeart/2018/2/layout/IconLabelDescriptionList"/>
    <dgm:cxn modelId="{97217EC9-6E0A-4195-A5AC-C02101146698}" type="presParOf" srcId="{D6167AE1-1AE5-4BC6-82B1-8E1CB454599E}" destId="{258F536F-718F-4C44-A214-E8D4439D6EA4}" srcOrd="3" destOrd="0" presId="urn:microsoft.com/office/officeart/2018/2/layout/IconLabelDescriptionList"/>
    <dgm:cxn modelId="{2E0AD511-E473-4DA4-91FE-ADE858C3D2C6}" type="presParOf" srcId="{D6167AE1-1AE5-4BC6-82B1-8E1CB454599E}" destId="{53EAE776-6CC2-43D6-B09E-F24495D95C32}" srcOrd="4" destOrd="0" presId="urn:microsoft.com/office/officeart/2018/2/layout/IconLabelDescriptionList"/>
    <dgm:cxn modelId="{33413950-540D-47DF-B054-2BB1EA0B0CB3}" type="presParOf" srcId="{53EAE776-6CC2-43D6-B09E-F24495D95C32}" destId="{CB4B7A26-DD27-4ED5-950E-9037891FF74A}" srcOrd="0" destOrd="0" presId="urn:microsoft.com/office/officeart/2018/2/layout/IconLabelDescriptionList"/>
    <dgm:cxn modelId="{6E9B9EB4-4A5E-4FAC-95D5-AF6F8295F237}" type="presParOf" srcId="{53EAE776-6CC2-43D6-B09E-F24495D95C32}" destId="{C34EBB9E-BF0C-49BB-83FC-A273F8FE414A}" srcOrd="1" destOrd="0" presId="urn:microsoft.com/office/officeart/2018/2/layout/IconLabelDescriptionList"/>
    <dgm:cxn modelId="{962E2345-C1EB-44B1-8725-8A59B3D07110}" type="presParOf" srcId="{53EAE776-6CC2-43D6-B09E-F24495D95C32}" destId="{123C5EA8-A5D5-4355-A774-870C401C6871}" srcOrd="2" destOrd="0" presId="urn:microsoft.com/office/officeart/2018/2/layout/IconLabelDescriptionList"/>
    <dgm:cxn modelId="{5EE3907D-58A4-4E0A-B84F-4245B7FB0E2E}" type="presParOf" srcId="{53EAE776-6CC2-43D6-B09E-F24495D95C32}" destId="{5EA898C8-BD67-46EE-A96E-BDEEE275FFBB}" srcOrd="3" destOrd="0" presId="urn:microsoft.com/office/officeart/2018/2/layout/IconLabelDescriptionList"/>
    <dgm:cxn modelId="{4D087696-5D78-451F-B95E-B3C61B36BF86}" type="presParOf" srcId="{53EAE776-6CC2-43D6-B09E-F24495D95C32}" destId="{FE399B96-DE4D-4EBB-B6BB-39A5D6E77DC8}" srcOrd="4" destOrd="0" presId="urn:microsoft.com/office/officeart/2018/2/layout/IconLabelDescriptionList"/>
    <dgm:cxn modelId="{1ABA1523-21A0-40F3-8C66-AA2D3DC10FFC}" type="presParOf" srcId="{D6167AE1-1AE5-4BC6-82B1-8E1CB454599E}" destId="{E067CA47-79D9-4D25-A5F9-6A3579C75B35}" srcOrd="5" destOrd="0" presId="urn:microsoft.com/office/officeart/2018/2/layout/IconLabelDescriptionList"/>
    <dgm:cxn modelId="{6DA8DEE1-D784-47DD-B5E2-385BC8979942}" type="presParOf" srcId="{D6167AE1-1AE5-4BC6-82B1-8E1CB454599E}" destId="{EBF1011E-9180-4C16-9C22-F3212C7F93FA}" srcOrd="6" destOrd="0" presId="urn:microsoft.com/office/officeart/2018/2/layout/IconLabelDescriptionList"/>
    <dgm:cxn modelId="{02053E88-A500-4E0E-861B-91AD8C86A5CB}" type="presParOf" srcId="{EBF1011E-9180-4C16-9C22-F3212C7F93FA}" destId="{51AFE657-D8E3-4B06-940B-36BD1B6A0511}" srcOrd="0" destOrd="0" presId="urn:microsoft.com/office/officeart/2018/2/layout/IconLabelDescriptionList"/>
    <dgm:cxn modelId="{86F23158-84B9-4ACA-9774-702717295DD7}" type="presParOf" srcId="{EBF1011E-9180-4C16-9C22-F3212C7F93FA}" destId="{EB7B7538-DED6-40F9-B866-820968BCC287}" srcOrd="1" destOrd="0" presId="urn:microsoft.com/office/officeart/2018/2/layout/IconLabelDescriptionList"/>
    <dgm:cxn modelId="{776F5DC5-8C0F-4966-AB51-AD3293C57E7C}" type="presParOf" srcId="{EBF1011E-9180-4C16-9C22-F3212C7F93FA}" destId="{138155B1-3832-4D27-9473-F488486FDC27}" srcOrd="2" destOrd="0" presId="urn:microsoft.com/office/officeart/2018/2/layout/IconLabelDescriptionList"/>
    <dgm:cxn modelId="{F5BCB4A1-BB3E-45EF-8C56-9AA61CA99484}" type="presParOf" srcId="{EBF1011E-9180-4C16-9C22-F3212C7F93FA}" destId="{96DC2A4D-AE18-4863-A33D-03EA3860A4F2}" srcOrd="3" destOrd="0" presId="urn:microsoft.com/office/officeart/2018/2/layout/IconLabelDescriptionList"/>
    <dgm:cxn modelId="{5465269E-F001-47B2-89E6-B0C37AAB84E1}" type="presParOf" srcId="{EBF1011E-9180-4C16-9C22-F3212C7F93FA}" destId="{317A7D80-DCD0-4FED-818C-31C571468945}" srcOrd="4" destOrd="0" presId="urn:microsoft.com/office/officeart/2018/2/layout/IconLabelDescriptionList"/>
    <dgm:cxn modelId="{4A16C2E3-01CB-49C9-84D2-3F6CBC227627}" type="presParOf" srcId="{D6167AE1-1AE5-4BC6-82B1-8E1CB454599E}" destId="{C57C1A70-7077-4A02-9BC6-332A25876AA8}" srcOrd="7" destOrd="0" presId="urn:microsoft.com/office/officeart/2018/2/layout/IconLabelDescriptionList"/>
    <dgm:cxn modelId="{C120E614-505D-46D6-9685-908469C31D96}" type="presParOf" srcId="{D6167AE1-1AE5-4BC6-82B1-8E1CB454599E}" destId="{8C6F8E68-B1EF-40F8-B10E-167A2BEFD089}" srcOrd="8" destOrd="0" presId="urn:microsoft.com/office/officeart/2018/2/layout/IconLabelDescriptionList"/>
    <dgm:cxn modelId="{3DCA2BEE-9B1F-4708-B627-F6EED55142FC}" type="presParOf" srcId="{8C6F8E68-B1EF-40F8-B10E-167A2BEFD089}" destId="{4E356778-FF13-4DF3-8BF5-3CC5B76D6DE6}" srcOrd="0" destOrd="0" presId="urn:microsoft.com/office/officeart/2018/2/layout/IconLabelDescriptionList"/>
    <dgm:cxn modelId="{495CBEE4-9612-4D03-A284-7D5B7BEF1C2B}" type="presParOf" srcId="{8C6F8E68-B1EF-40F8-B10E-167A2BEFD089}" destId="{620C26FD-79A4-46A2-A7FE-673562C0A641}" srcOrd="1" destOrd="0" presId="urn:microsoft.com/office/officeart/2018/2/layout/IconLabelDescriptionList"/>
    <dgm:cxn modelId="{A4ECCCE6-30F0-49E3-9F22-9C4249E4AEE1}" type="presParOf" srcId="{8C6F8E68-B1EF-40F8-B10E-167A2BEFD089}" destId="{F5326A24-DD9F-4A6D-91E2-509C7E9A3C94}" srcOrd="2" destOrd="0" presId="urn:microsoft.com/office/officeart/2018/2/layout/IconLabelDescriptionList"/>
    <dgm:cxn modelId="{681E76E3-EF1D-467D-8A59-F65C3DF1652E}" type="presParOf" srcId="{8C6F8E68-B1EF-40F8-B10E-167A2BEFD089}" destId="{E3519A41-BD10-443E-A8C3-A7792A158A2C}" srcOrd="3" destOrd="0" presId="urn:microsoft.com/office/officeart/2018/2/layout/IconLabelDescriptionList"/>
    <dgm:cxn modelId="{1B195DCF-45DD-4C1D-AB3D-DE871417C231}" type="presParOf" srcId="{8C6F8E68-B1EF-40F8-B10E-167A2BEFD089}" destId="{A35E4D8E-D6DC-4B08-9A25-79D2B545C098}"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C22C13-EED5-4AA6-B082-34C6FAF604CF}"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4062350-46F2-48D4-90DA-07C53D2616B1}">
      <dgm:prSet/>
      <dgm:spPr/>
      <dgm:t>
        <a:bodyPr/>
        <a:lstStyle/>
        <a:p>
          <a:pPr>
            <a:defRPr b="1"/>
          </a:pPr>
          <a:r>
            <a:rPr lang="en-GB"/>
            <a:t>Leadership Mindset</a:t>
          </a:r>
          <a:endParaRPr lang="en-US"/>
        </a:p>
      </dgm:t>
    </dgm:pt>
    <dgm:pt modelId="{7A90D7EB-CA98-4B66-8705-7FE1335D9B1C}" type="parTrans" cxnId="{40ED232A-1646-4FE3-9BC2-83A9094D9DBD}">
      <dgm:prSet/>
      <dgm:spPr/>
      <dgm:t>
        <a:bodyPr/>
        <a:lstStyle/>
        <a:p>
          <a:endParaRPr lang="en-US"/>
        </a:p>
      </dgm:t>
    </dgm:pt>
    <dgm:pt modelId="{CC7C547F-BF03-4E3D-9604-163333ED7E09}" type="sibTrans" cxnId="{40ED232A-1646-4FE3-9BC2-83A9094D9DBD}">
      <dgm:prSet/>
      <dgm:spPr/>
      <dgm:t>
        <a:bodyPr/>
        <a:lstStyle/>
        <a:p>
          <a:endParaRPr lang="en-US"/>
        </a:p>
      </dgm:t>
    </dgm:pt>
    <dgm:pt modelId="{84254B16-6A81-4809-8167-41A9772EA1F5}">
      <dgm:prSet/>
      <dgm:spPr/>
      <dgm:t>
        <a:bodyPr/>
        <a:lstStyle/>
        <a:p>
          <a:r>
            <a:rPr lang="en-GB"/>
            <a:t>Ensuring that your staff is at a high level of service and performance, and that they are always engaged with the task and are rewarded for their job.</a:t>
          </a:r>
          <a:endParaRPr lang="en-US"/>
        </a:p>
      </dgm:t>
    </dgm:pt>
    <dgm:pt modelId="{1BE205B6-1C08-4959-BFB2-DE339D2E62B7}" type="parTrans" cxnId="{29AD0FDD-5896-4D09-B3B0-575CD78B5E98}">
      <dgm:prSet/>
      <dgm:spPr/>
      <dgm:t>
        <a:bodyPr/>
        <a:lstStyle/>
        <a:p>
          <a:endParaRPr lang="en-US"/>
        </a:p>
      </dgm:t>
    </dgm:pt>
    <dgm:pt modelId="{CD8BFF18-252F-4889-9E9B-C20A481AE123}" type="sibTrans" cxnId="{29AD0FDD-5896-4D09-B3B0-575CD78B5E98}">
      <dgm:prSet/>
      <dgm:spPr/>
      <dgm:t>
        <a:bodyPr/>
        <a:lstStyle/>
        <a:p>
          <a:endParaRPr lang="en-US"/>
        </a:p>
      </dgm:t>
    </dgm:pt>
    <dgm:pt modelId="{0BBF494F-2798-46B6-92F7-34285894680C}">
      <dgm:prSet/>
      <dgm:spPr/>
      <dgm:t>
        <a:bodyPr/>
        <a:lstStyle/>
        <a:p>
          <a:pPr>
            <a:defRPr b="1"/>
          </a:pPr>
          <a:r>
            <a:rPr lang="en-GB"/>
            <a:t>Strategic Thinking</a:t>
          </a:r>
          <a:endParaRPr lang="en-US"/>
        </a:p>
      </dgm:t>
    </dgm:pt>
    <dgm:pt modelId="{EAD08EF7-EE62-4DDC-92B7-ED2A8C1EEA6A}" type="parTrans" cxnId="{36C46809-114A-4CFB-B7D2-59F3202FF1EA}">
      <dgm:prSet/>
      <dgm:spPr/>
      <dgm:t>
        <a:bodyPr/>
        <a:lstStyle/>
        <a:p>
          <a:endParaRPr lang="en-US"/>
        </a:p>
      </dgm:t>
    </dgm:pt>
    <dgm:pt modelId="{E99AAE5F-033C-42CE-9CD2-8F37636008E6}" type="sibTrans" cxnId="{36C46809-114A-4CFB-B7D2-59F3202FF1EA}">
      <dgm:prSet/>
      <dgm:spPr/>
      <dgm:t>
        <a:bodyPr/>
        <a:lstStyle/>
        <a:p>
          <a:endParaRPr lang="en-US"/>
        </a:p>
      </dgm:t>
    </dgm:pt>
    <dgm:pt modelId="{005A87A5-BD18-4BA3-8DD3-C069AE19FBDD}">
      <dgm:prSet/>
      <dgm:spPr/>
      <dgm:t>
        <a:bodyPr/>
        <a:lstStyle/>
        <a:p>
          <a:r>
            <a:rPr lang="en-GB"/>
            <a:t>Able to observe patterns in day-to-day operations of the staff and help in identifying crucial patterns and notice security concerns before they become a bigger problem.</a:t>
          </a:r>
          <a:endParaRPr lang="en-US"/>
        </a:p>
      </dgm:t>
    </dgm:pt>
    <dgm:pt modelId="{B4A50099-61E4-47DD-BA0B-98DCCF0A30B1}" type="parTrans" cxnId="{8DEDC4CB-468C-4B68-968F-B3785504B04A}">
      <dgm:prSet/>
      <dgm:spPr/>
      <dgm:t>
        <a:bodyPr/>
        <a:lstStyle/>
        <a:p>
          <a:endParaRPr lang="en-US"/>
        </a:p>
      </dgm:t>
    </dgm:pt>
    <dgm:pt modelId="{9496E81E-3605-4DF4-B889-6597E23A8AB0}" type="sibTrans" cxnId="{8DEDC4CB-468C-4B68-968F-B3785504B04A}">
      <dgm:prSet/>
      <dgm:spPr/>
      <dgm:t>
        <a:bodyPr/>
        <a:lstStyle/>
        <a:p>
          <a:endParaRPr lang="en-US"/>
        </a:p>
      </dgm:t>
    </dgm:pt>
    <dgm:pt modelId="{187BF718-8708-409B-88AB-F1ACA3924A04}">
      <dgm:prSet/>
      <dgm:spPr/>
      <dgm:t>
        <a:bodyPr/>
        <a:lstStyle/>
        <a:p>
          <a:pPr>
            <a:defRPr b="1"/>
          </a:pPr>
          <a:r>
            <a:rPr lang="en-GB"/>
            <a:t>Ability to work under stress</a:t>
          </a:r>
          <a:endParaRPr lang="en-US"/>
        </a:p>
      </dgm:t>
    </dgm:pt>
    <dgm:pt modelId="{058E0851-50B3-4F1B-AF7D-976779F335FD}" type="parTrans" cxnId="{03642B3E-BCA6-4847-8C2B-9041799A0397}">
      <dgm:prSet/>
      <dgm:spPr/>
      <dgm:t>
        <a:bodyPr/>
        <a:lstStyle/>
        <a:p>
          <a:endParaRPr lang="en-US"/>
        </a:p>
      </dgm:t>
    </dgm:pt>
    <dgm:pt modelId="{6F84E3F4-DC10-4154-855D-5DF8298C10C8}" type="sibTrans" cxnId="{03642B3E-BCA6-4847-8C2B-9041799A0397}">
      <dgm:prSet/>
      <dgm:spPr/>
      <dgm:t>
        <a:bodyPr/>
        <a:lstStyle/>
        <a:p>
          <a:endParaRPr lang="en-US"/>
        </a:p>
      </dgm:t>
    </dgm:pt>
    <dgm:pt modelId="{0AB1B3D4-3E19-4A80-A75B-0FCEED22C88F}">
      <dgm:prSet/>
      <dgm:spPr/>
      <dgm:t>
        <a:bodyPr/>
        <a:lstStyle/>
        <a:p>
          <a:r>
            <a:rPr lang="en-GB"/>
            <a:t>You will need to handle stress while facing tight deadlines and being able to help your team members with complex situations.</a:t>
          </a:r>
          <a:endParaRPr lang="en-US"/>
        </a:p>
      </dgm:t>
    </dgm:pt>
    <dgm:pt modelId="{53E2E4FE-343D-4825-B994-9F6FB8B3DEF5}" type="parTrans" cxnId="{EFBDF014-5456-4573-B80F-8CED19726B05}">
      <dgm:prSet/>
      <dgm:spPr/>
      <dgm:t>
        <a:bodyPr/>
        <a:lstStyle/>
        <a:p>
          <a:endParaRPr lang="en-US"/>
        </a:p>
      </dgm:t>
    </dgm:pt>
    <dgm:pt modelId="{1ADB80F8-6669-4B2D-B3D1-BF07D6E84A23}" type="sibTrans" cxnId="{EFBDF014-5456-4573-B80F-8CED19726B05}">
      <dgm:prSet/>
      <dgm:spPr/>
      <dgm:t>
        <a:bodyPr/>
        <a:lstStyle/>
        <a:p>
          <a:endParaRPr lang="en-US"/>
        </a:p>
      </dgm:t>
    </dgm:pt>
    <dgm:pt modelId="{F4A38478-8C26-4766-B0D8-8E5610917BFF}">
      <dgm:prSet/>
      <dgm:spPr/>
      <dgm:t>
        <a:bodyPr/>
        <a:lstStyle/>
        <a:p>
          <a:pPr>
            <a:defRPr b="1"/>
          </a:pPr>
          <a:r>
            <a:rPr lang="en-GB"/>
            <a:t>Proactive perspective</a:t>
          </a:r>
          <a:endParaRPr lang="en-US"/>
        </a:p>
      </dgm:t>
    </dgm:pt>
    <dgm:pt modelId="{0AF2317A-3C8D-4FC4-A719-D19668F87EBF}" type="parTrans" cxnId="{605838DE-C130-4865-B3BF-1A84982841E9}">
      <dgm:prSet/>
      <dgm:spPr/>
      <dgm:t>
        <a:bodyPr/>
        <a:lstStyle/>
        <a:p>
          <a:endParaRPr lang="en-US"/>
        </a:p>
      </dgm:t>
    </dgm:pt>
    <dgm:pt modelId="{3D6F2DF9-108E-4210-B81F-4AF76B8C7939}" type="sibTrans" cxnId="{605838DE-C130-4865-B3BF-1A84982841E9}">
      <dgm:prSet/>
      <dgm:spPr/>
      <dgm:t>
        <a:bodyPr/>
        <a:lstStyle/>
        <a:p>
          <a:endParaRPr lang="en-US"/>
        </a:p>
      </dgm:t>
    </dgm:pt>
    <dgm:pt modelId="{E1D061FC-1B4F-4E16-98A9-6A91677A0658}">
      <dgm:prSet/>
      <dgm:spPr/>
      <dgm:t>
        <a:bodyPr/>
        <a:lstStyle/>
        <a:p>
          <a:r>
            <a:rPr lang="en-GB"/>
            <a:t>You should be able to proactively consider possible security threats and weaknesses to help prevent any possible breaches, loss or theft.</a:t>
          </a:r>
          <a:endParaRPr lang="en-US"/>
        </a:p>
      </dgm:t>
    </dgm:pt>
    <dgm:pt modelId="{CF66B7F6-DE40-4AA2-A0DD-513622071961}" type="parTrans" cxnId="{CAC26514-CC14-493D-AFDC-4F68753A9CDE}">
      <dgm:prSet/>
      <dgm:spPr/>
      <dgm:t>
        <a:bodyPr/>
        <a:lstStyle/>
        <a:p>
          <a:endParaRPr lang="en-US"/>
        </a:p>
      </dgm:t>
    </dgm:pt>
    <dgm:pt modelId="{C00E6001-A105-4F24-8FAC-CEA4E7BE74DC}" type="sibTrans" cxnId="{CAC26514-CC14-493D-AFDC-4F68753A9CDE}">
      <dgm:prSet/>
      <dgm:spPr/>
      <dgm:t>
        <a:bodyPr/>
        <a:lstStyle/>
        <a:p>
          <a:endParaRPr lang="en-US"/>
        </a:p>
      </dgm:t>
    </dgm:pt>
    <dgm:pt modelId="{A1B36D39-C92E-40A3-9D8E-9FDF5ADB39F3}">
      <dgm:prSet/>
      <dgm:spPr/>
      <dgm:t>
        <a:bodyPr/>
        <a:lstStyle/>
        <a:p>
          <a:pPr>
            <a:defRPr b="1"/>
          </a:pPr>
          <a:r>
            <a:rPr lang="en-GB"/>
            <a:t>Digital literacy and security awareness</a:t>
          </a:r>
          <a:endParaRPr lang="en-US"/>
        </a:p>
      </dgm:t>
    </dgm:pt>
    <dgm:pt modelId="{6D203346-4E88-442F-822E-A857CA742839}" type="parTrans" cxnId="{B3E7DE67-9B4E-442E-B94B-0206B91F33A2}">
      <dgm:prSet/>
      <dgm:spPr/>
      <dgm:t>
        <a:bodyPr/>
        <a:lstStyle/>
        <a:p>
          <a:endParaRPr lang="en-US"/>
        </a:p>
      </dgm:t>
    </dgm:pt>
    <dgm:pt modelId="{5A81B35A-0B35-4143-842B-F41D30FA48C9}" type="sibTrans" cxnId="{B3E7DE67-9B4E-442E-B94B-0206B91F33A2}">
      <dgm:prSet/>
      <dgm:spPr/>
      <dgm:t>
        <a:bodyPr/>
        <a:lstStyle/>
        <a:p>
          <a:endParaRPr lang="en-US"/>
        </a:p>
      </dgm:t>
    </dgm:pt>
    <dgm:pt modelId="{8897DCCD-D272-49CD-B855-A0CC50109DD6}">
      <dgm:prSet/>
      <dgm:spPr/>
      <dgm:t>
        <a:bodyPr/>
        <a:lstStyle/>
        <a:p>
          <a:r>
            <a:rPr lang="en-GB"/>
            <a:t>Depending on the organisation, you will need to know how to operate the systems and be able to understand that certain devices might help in providing additional security or enable certain vulnerabilities.</a:t>
          </a:r>
          <a:endParaRPr lang="en-US"/>
        </a:p>
      </dgm:t>
    </dgm:pt>
    <dgm:pt modelId="{003C7ED9-5347-48DB-9B76-9CAF6150E8E5}" type="parTrans" cxnId="{E4B16D96-BC3C-4535-A31B-56227321541E}">
      <dgm:prSet/>
      <dgm:spPr/>
      <dgm:t>
        <a:bodyPr/>
        <a:lstStyle/>
        <a:p>
          <a:endParaRPr lang="en-US"/>
        </a:p>
      </dgm:t>
    </dgm:pt>
    <dgm:pt modelId="{1F9FADAA-C551-4247-82B7-AD0C249A6D17}" type="sibTrans" cxnId="{E4B16D96-BC3C-4535-A31B-56227321541E}">
      <dgm:prSet/>
      <dgm:spPr/>
      <dgm:t>
        <a:bodyPr/>
        <a:lstStyle/>
        <a:p>
          <a:endParaRPr lang="en-US"/>
        </a:p>
      </dgm:t>
    </dgm:pt>
    <dgm:pt modelId="{B11F7BCF-C953-4244-9CD2-0F264549050F}" type="pres">
      <dgm:prSet presAssocID="{F6C22C13-EED5-4AA6-B082-34C6FAF604CF}" presName="root" presStyleCnt="0">
        <dgm:presLayoutVars>
          <dgm:dir/>
          <dgm:resizeHandles val="exact"/>
        </dgm:presLayoutVars>
      </dgm:prSet>
      <dgm:spPr/>
    </dgm:pt>
    <dgm:pt modelId="{A1FA2241-B74B-474D-B0FA-22B201AADE3B}" type="pres">
      <dgm:prSet presAssocID="{C4062350-46F2-48D4-90DA-07C53D2616B1}" presName="compNode" presStyleCnt="0"/>
      <dgm:spPr/>
    </dgm:pt>
    <dgm:pt modelId="{2AFED9BD-3E09-4200-94AA-07BF412E81FB}" type="pres">
      <dgm:prSet presAssocID="{C4062350-46F2-48D4-90DA-07C53D2616B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D5753EF-255F-40A2-8E75-E6F0AECC1C94}" type="pres">
      <dgm:prSet presAssocID="{C4062350-46F2-48D4-90DA-07C53D2616B1}" presName="iconSpace" presStyleCnt="0"/>
      <dgm:spPr/>
    </dgm:pt>
    <dgm:pt modelId="{D8B21D47-21EB-4C4F-BA59-0845723651B7}" type="pres">
      <dgm:prSet presAssocID="{C4062350-46F2-48D4-90DA-07C53D2616B1}" presName="parTx" presStyleLbl="revTx" presStyleIdx="0" presStyleCnt="10">
        <dgm:presLayoutVars>
          <dgm:chMax val="0"/>
          <dgm:chPref val="0"/>
        </dgm:presLayoutVars>
      </dgm:prSet>
      <dgm:spPr/>
    </dgm:pt>
    <dgm:pt modelId="{74D096AE-BA96-4189-9117-24FA63DBE686}" type="pres">
      <dgm:prSet presAssocID="{C4062350-46F2-48D4-90DA-07C53D2616B1}" presName="txSpace" presStyleCnt="0"/>
      <dgm:spPr/>
    </dgm:pt>
    <dgm:pt modelId="{EA48E65B-927A-4B10-9FF6-5F8BF6AC9B2A}" type="pres">
      <dgm:prSet presAssocID="{C4062350-46F2-48D4-90DA-07C53D2616B1}" presName="desTx" presStyleLbl="revTx" presStyleIdx="1" presStyleCnt="10">
        <dgm:presLayoutVars/>
      </dgm:prSet>
      <dgm:spPr/>
    </dgm:pt>
    <dgm:pt modelId="{EC36883E-D972-4E3E-AB0D-567328038007}" type="pres">
      <dgm:prSet presAssocID="{CC7C547F-BF03-4E3D-9604-163333ED7E09}" presName="sibTrans" presStyleCnt="0"/>
      <dgm:spPr/>
    </dgm:pt>
    <dgm:pt modelId="{6725CBF6-7600-4EB7-A611-A59C8472700F}" type="pres">
      <dgm:prSet presAssocID="{0BBF494F-2798-46B6-92F7-34285894680C}" presName="compNode" presStyleCnt="0"/>
      <dgm:spPr/>
    </dgm:pt>
    <dgm:pt modelId="{2F541810-6AED-44FE-BFF2-6DF2D45922C3}" type="pres">
      <dgm:prSet presAssocID="{0BBF494F-2798-46B6-92F7-34285894680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A21D7300-1DA8-44A4-AF98-C59A0232EFDC}" type="pres">
      <dgm:prSet presAssocID="{0BBF494F-2798-46B6-92F7-34285894680C}" presName="iconSpace" presStyleCnt="0"/>
      <dgm:spPr/>
    </dgm:pt>
    <dgm:pt modelId="{2D8915CF-631C-452B-B510-A0C193DDE04E}" type="pres">
      <dgm:prSet presAssocID="{0BBF494F-2798-46B6-92F7-34285894680C}" presName="parTx" presStyleLbl="revTx" presStyleIdx="2" presStyleCnt="10">
        <dgm:presLayoutVars>
          <dgm:chMax val="0"/>
          <dgm:chPref val="0"/>
        </dgm:presLayoutVars>
      </dgm:prSet>
      <dgm:spPr/>
    </dgm:pt>
    <dgm:pt modelId="{D3F3C101-6617-40DB-A093-DDB8A21DFAF2}" type="pres">
      <dgm:prSet presAssocID="{0BBF494F-2798-46B6-92F7-34285894680C}" presName="txSpace" presStyleCnt="0"/>
      <dgm:spPr/>
    </dgm:pt>
    <dgm:pt modelId="{D3819C58-F88C-493E-9B54-54C6324AAC35}" type="pres">
      <dgm:prSet presAssocID="{0BBF494F-2798-46B6-92F7-34285894680C}" presName="desTx" presStyleLbl="revTx" presStyleIdx="3" presStyleCnt="10">
        <dgm:presLayoutVars/>
      </dgm:prSet>
      <dgm:spPr/>
    </dgm:pt>
    <dgm:pt modelId="{B8788794-D068-4918-8086-FFB12D5E5531}" type="pres">
      <dgm:prSet presAssocID="{E99AAE5F-033C-42CE-9CD2-8F37636008E6}" presName="sibTrans" presStyleCnt="0"/>
      <dgm:spPr/>
    </dgm:pt>
    <dgm:pt modelId="{5DBBB671-D9E0-4ABA-AFE7-92EBCBEBA504}" type="pres">
      <dgm:prSet presAssocID="{187BF718-8708-409B-88AB-F1ACA3924A04}" presName="compNode" presStyleCnt="0"/>
      <dgm:spPr/>
    </dgm:pt>
    <dgm:pt modelId="{5131B45F-123A-40A9-9DD7-3DC7F0D7C56F}" type="pres">
      <dgm:prSet presAssocID="{187BF718-8708-409B-88AB-F1ACA3924A0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210D2743-3DB5-4003-8A15-6C3C0805F408}" type="pres">
      <dgm:prSet presAssocID="{187BF718-8708-409B-88AB-F1ACA3924A04}" presName="iconSpace" presStyleCnt="0"/>
      <dgm:spPr/>
    </dgm:pt>
    <dgm:pt modelId="{F341BDE6-B7E3-4DD9-B009-679717B3976C}" type="pres">
      <dgm:prSet presAssocID="{187BF718-8708-409B-88AB-F1ACA3924A04}" presName="parTx" presStyleLbl="revTx" presStyleIdx="4" presStyleCnt="10">
        <dgm:presLayoutVars>
          <dgm:chMax val="0"/>
          <dgm:chPref val="0"/>
        </dgm:presLayoutVars>
      </dgm:prSet>
      <dgm:spPr/>
    </dgm:pt>
    <dgm:pt modelId="{C6014570-0B8F-49BE-83AA-869B75AFBC42}" type="pres">
      <dgm:prSet presAssocID="{187BF718-8708-409B-88AB-F1ACA3924A04}" presName="txSpace" presStyleCnt="0"/>
      <dgm:spPr/>
    </dgm:pt>
    <dgm:pt modelId="{6EBD0013-7904-491B-BDDB-F7D0A40D2BDC}" type="pres">
      <dgm:prSet presAssocID="{187BF718-8708-409B-88AB-F1ACA3924A04}" presName="desTx" presStyleLbl="revTx" presStyleIdx="5" presStyleCnt="10">
        <dgm:presLayoutVars/>
      </dgm:prSet>
      <dgm:spPr/>
    </dgm:pt>
    <dgm:pt modelId="{77692C65-F13C-449A-A307-70D26A065D49}" type="pres">
      <dgm:prSet presAssocID="{6F84E3F4-DC10-4154-855D-5DF8298C10C8}" presName="sibTrans" presStyleCnt="0"/>
      <dgm:spPr/>
    </dgm:pt>
    <dgm:pt modelId="{D1EDF0F7-4019-48DD-833A-E32C01B4A783}" type="pres">
      <dgm:prSet presAssocID="{F4A38478-8C26-4766-B0D8-8E5610917BFF}" presName="compNode" presStyleCnt="0"/>
      <dgm:spPr/>
    </dgm:pt>
    <dgm:pt modelId="{81164944-7FC9-40B0-A019-331C2319F095}" type="pres">
      <dgm:prSet presAssocID="{F4A38478-8C26-4766-B0D8-8E5610917BF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D5F39942-5AEE-406D-A9BC-9210F04EFDBB}" type="pres">
      <dgm:prSet presAssocID="{F4A38478-8C26-4766-B0D8-8E5610917BFF}" presName="iconSpace" presStyleCnt="0"/>
      <dgm:spPr/>
    </dgm:pt>
    <dgm:pt modelId="{388AAFD3-93C0-4169-B26C-0C29F6DCA24A}" type="pres">
      <dgm:prSet presAssocID="{F4A38478-8C26-4766-B0D8-8E5610917BFF}" presName="parTx" presStyleLbl="revTx" presStyleIdx="6" presStyleCnt="10">
        <dgm:presLayoutVars>
          <dgm:chMax val="0"/>
          <dgm:chPref val="0"/>
        </dgm:presLayoutVars>
      </dgm:prSet>
      <dgm:spPr/>
    </dgm:pt>
    <dgm:pt modelId="{F4B67807-EA38-46CE-96D4-44C6845D804E}" type="pres">
      <dgm:prSet presAssocID="{F4A38478-8C26-4766-B0D8-8E5610917BFF}" presName="txSpace" presStyleCnt="0"/>
      <dgm:spPr/>
    </dgm:pt>
    <dgm:pt modelId="{903B7B56-7909-493E-9AD7-9C2B6D9BC5A8}" type="pres">
      <dgm:prSet presAssocID="{F4A38478-8C26-4766-B0D8-8E5610917BFF}" presName="desTx" presStyleLbl="revTx" presStyleIdx="7" presStyleCnt="10">
        <dgm:presLayoutVars/>
      </dgm:prSet>
      <dgm:spPr/>
    </dgm:pt>
    <dgm:pt modelId="{B200681D-4AAF-4841-A3DA-C828B2F5C3F1}" type="pres">
      <dgm:prSet presAssocID="{3D6F2DF9-108E-4210-B81F-4AF76B8C7939}" presName="sibTrans" presStyleCnt="0"/>
      <dgm:spPr/>
    </dgm:pt>
    <dgm:pt modelId="{25FC4696-D887-4B39-A742-4FBEC764A507}" type="pres">
      <dgm:prSet presAssocID="{A1B36D39-C92E-40A3-9D8E-9FDF5ADB39F3}" presName="compNode" presStyleCnt="0"/>
      <dgm:spPr/>
    </dgm:pt>
    <dgm:pt modelId="{962509B8-E7B9-4510-ADAE-D5B96458A7FD}" type="pres">
      <dgm:prSet presAssocID="{A1B36D39-C92E-40A3-9D8E-9FDF5ADB39F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ocessor"/>
        </a:ext>
      </dgm:extLst>
    </dgm:pt>
    <dgm:pt modelId="{595E4C6B-F6A1-4560-9081-B907E3AAA768}" type="pres">
      <dgm:prSet presAssocID="{A1B36D39-C92E-40A3-9D8E-9FDF5ADB39F3}" presName="iconSpace" presStyleCnt="0"/>
      <dgm:spPr/>
    </dgm:pt>
    <dgm:pt modelId="{9385E7B4-7FF9-4476-8934-7194C41DBFD2}" type="pres">
      <dgm:prSet presAssocID="{A1B36D39-C92E-40A3-9D8E-9FDF5ADB39F3}" presName="parTx" presStyleLbl="revTx" presStyleIdx="8" presStyleCnt="10">
        <dgm:presLayoutVars>
          <dgm:chMax val="0"/>
          <dgm:chPref val="0"/>
        </dgm:presLayoutVars>
      </dgm:prSet>
      <dgm:spPr/>
    </dgm:pt>
    <dgm:pt modelId="{A4162471-E292-46DA-95F7-9D616EC41885}" type="pres">
      <dgm:prSet presAssocID="{A1B36D39-C92E-40A3-9D8E-9FDF5ADB39F3}" presName="txSpace" presStyleCnt="0"/>
      <dgm:spPr/>
    </dgm:pt>
    <dgm:pt modelId="{4D445073-A057-46E1-955D-0397C54C280F}" type="pres">
      <dgm:prSet presAssocID="{A1B36D39-C92E-40A3-9D8E-9FDF5ADB39F3}" presName="desTx" presStyleLbl="revTx" presStyleIdx="9" presStyleCnt="10">
        <dgm:presLayoutVars/>
      </dgm:prSet>
      <dgm:spPr/>
    </dgm:pt>
  </dgm:ptLst>
  <dgm:cxnLst>
    <dgm:cxn modelId="{36C46809-114A-4CFB-B7D2-59F3202FF1EA}" srcId="{F6C22C13-EED5-4AA6-B082-34C6FAF604CF}" destId="{0BBF494F-2798-46B6-92F7-34285894680C}" srcOrd="1" destOrd="0" parTransId="{EAD08EF7-EE62-4DDC-92B7-ED2A8C1EEA6A}" sibTransId="{E99AAE5F-033C-42CE-9CD2-8F37636008E6}"/>
    <dgm:cxn modelId="{CAC26514-CC14-493D-AFDC-4F68753A9CDE}" srcId="{F4A38478-8C26-4766-B0D8-8E5610917BFF}" destId="{E1D061FC-1B4F-4E16-98A9-6A91677A0658}" srcOrd="0" destOrd="0" parTransId="{CF66B7F6-DE40-4AA2-A0DD-513622071961}" sibTransId="{C00E6001-A105-4F24-8FAC-CEA4E7BE74DC}"/>
    <dgm:cxn modelId="{EFBDF014-5456-4573-B80F-8CED19726B05}" srcId="{187BF718-8708-409B-88AB-F1ACA3924A04}" destId="{0AB1B3D4-3E19-4A80-A75B-0FCEED22C88F}" srcOrd="0" destOrd="0" parTransId="{53E2E4FE-343D-4825-B994-9F6FB8B3DEF5}" sibTransId="{1ADB80F8-6669-4B2D-B3D1-BF07D6E84A23}"/>
    <dgm:cxn modelId="{0DCF131E-FE3A-4F75-B80B-272319D0384E}" type="presOf" srcId="{E1D061FC-1B4F-4E16-98A9-6A91677A0658}" destId="{903B7B56-7909-493E-9AD7-9C2B6D9BC5A8}" srcOrd="0" destOrd="0" presId="urn:microsoft.com/office/officeart/2018/2/layout/IconLabelDescriptionList"/>
    <dgm:cxn modelId="{40ED232A-1646-4FE3-9BC2-83A9094D9DBD}" srcId="{F6C22C13-EED5-4AA6-B082-34C6FAF604CF}" destId="{C4062350-46F2-48D4-90DA-07C53D2616B1}" srcOrd="0" destOrd="0" parTransId="{7A90D7EB-CA98-4B66-8705-7FE1335D9B1C}" sibTransId="{CC7C547F-BF03-4E3D-9604-163333ED7E09}"/>
    <dgm:cxn modelId="{0249DB2A-B6A4-4BF5-ADED-B86B61E929A3}" type="presOf" srcId="{F4A38478-8C26-4766-B0D8-8E5610917BFF}" destId="{388AAFD3-93C0-4169-B26C-0C29F6DCA24A}" srcOrd="0" destOrd="0" presId="urn:microsoft.com/office/officeart/2018/2/layout/IconLabelDescriptionList"/>
    <dgm:cxn modelId="{03642B3E-BCA6-4847-8C2B-9041799A0397}" srcId="{F6C22C13-EED5-4AA6-B082-34C6FAF604CF}" destId="{187BF718-8708-409B-88AB-F1ACA3924A04}" srcOrd="2" destOrd="0" parTransId="{058E0851-50B3-4F1B-AF7D-976779F335FD}" sibTransId="{6F84E3F4-DC10-4154-855D-5DF8298C10C8}"/>
    <dgm:cxn modelId="{B3E7DE67-9B4E-442E-B94B-0206B91F33A2}" srcId="{F6C22C13-EED5-4AA6-B082-34C6FAF604CF}" destId="{A1B36D39-C92E-40A3-9D8E-9FDF5ADB39F3}" srcOrd="4" destOrd="0" parTransId="{6D203346-4E88-442F-822E-A857CA742839}" sibTransId="{5A81B35A-0B35-4143-842B-F41D30FA48C9}"/>
    <dgm:cxn modelId="{F3DD5950-C6F9-4CB4-956E-ACC1A729186F}" type="presOf" srcId="{8897DCCD-D272-49CD-B855-A0CC50109DD6}" destId="{4D445073-A057-46E1-955D-0397C54C280F}" srcOrd="0" destOrd="0" presId="urn:microsoft.com/office/officeart/2018/2/layout/IconLabelDescriptionList"/>
    <dgm:cxn modelId="{A133F97D-EF3F-4416-8E47-2F178B74C44A}" type="presOf" srcId="{84254B16-6A81-4809-8167-41A9772EA1F5}" destId="{EA48E65B-927A-4B10-9FF6-5F8BF6AC9B2A}" srcOrd="0" destOrd="0" presId="urn:microsoft.com/office/officeart/2018/2/layout/IconLabelDescriptionList"/>
    <dgm:cxn modelId="{A11D9687-C376-4430-8B29-F4B621A688D7}" type="presOf" srcId="{005A87A5-BD18-4BA3-8DD3-C069AE19FBDD}" destId="{D3819C58-F88C-493E-9B54-54C6324AAC35}" srcOrd="0" destOrd="0" presId="urn:microsoft.com/office/officeart/2018/2/layout/IconLabelDescriptionList"/>
    <dgm:cxn modelId="{D45DFA87-0D08-4BC5-B9D1-27A80E64A285}" type="presOf" srcId="{F6C22C13-EED5-4AA6-B082-34C6FAF604CF}" destId="{B11F7BCF-C953-4244-9CD2-0F264549050F}" srcOrd="0" destOrd="0" presId="urn:microsoft.com/office/officeart/2018/2/layout/IconLabelDescriptionList"/>
    <dgm:cxn modelId="{D9270188-D1DF-44DA-BD3C-9073422FD700}" type="presOf" srcId="{A1B36D39-C92E-40A3-9D8E-9FDF5ADB39F3}" destId="{9385E7B4-7FF9-4476-8934-7194C41DBFD2}" srcOrd="0" destOrd="0" presId="urn:microsoft.com/office/officeart/2018/2/layout/IconLabelDescriptionList"/>
    <dgm:cxn modelId="{DF92718D-649E-4E0C-B4AC-D5491386456D}" type="presOf" srcId="{0BBF494F-2798-46B6-92F7-34285894680C}" destId="{2D8915CF-631C-452B-B510-A0C193DDE04E}" srcOrd="0" destOrd="0" presId="urn:microsoft.com/office/officeart/2018/2/layout/IconLabelDescriptionList"/>
    <dgm:cxn modelId="{E4B16D96-BC3C-4535-A31B-56227321541E}" srcId="{A1B36D39-C92E-40A3-9D8E-9FDF5ADB39F3}" destId="{8897DCCD-D272-49CD-B855-A0CC50109DD6}" srcOrd="0" destOrd="0" parTransId="{003C7ED9-5347-48DB-9B76-9CAF6150E8E5}" sibTransId="{1F9FADAA-C551-4247-82B7-AD0C249A6D17}"/>
    <dgm:cxn modelId="{6AE563AC-8082-49F7-BE0F-464933E3B8C0}" type="presOf" srcId="{C4062350-46F2-48D4-90DA-07C53D2616B1}" destId="{D8B21D47-21EB-4C4F-BA59-0845723651B7}" srcOrd="0" destOrd="0" presId="urn:microsoft.com/office/officeart/2018/2/layout/IconLabelDescriptionList"/>
    <dgm:cxn modelId="{6DD75AAC-96B9-4BCC-BAB6-BD76C8CB2B5F}" type="presOf" srcId="{0AB1B3D4-3E19-4A80-A75B-0FCEED22C88F}" destId="{6EBD0013-7904-491B-BDDB-F7D0A40D2BDC}" srcOrd="0" destOrd="0" presId="urn:microsoft.com/office/officeart/2018/2/layout/IconLabelDescriptionList"/>
    <dgm:cxn modelId="{8DEDC4CB-468C-4B68-968F-B3785504B04A}" srcId="{0BBF494F-2798-46B6-92F7-34285894680C}" destId="{005A87A5-BD18-4BA3-8DD3-C069AE19FBDD}" srcOrd="0" destOrd="0" parTransId="{B4A50099-61E4-47DD-BA0B-98DCCF0A30B1}" sibTransId="{9496E81E-3605-4DF4-B889-6597E23A8AB0}"/>
    <dgm:cxn modelId="{8A11CADC-AF95-49EE-A48E-AA216F40ED7B}" type="presOf" srcId="{187BF718-8708-409B-88AB-F1ACA3924A04}" destId="{F341BDE6-B7E3-4DD9-B009-679717B3976C}" srcOrd="0" destOrd="0" presId="urn:microsoft.com/office/officeart/2018/2/layout/IconLabelDescriptionList"/>
    <dgm:cxn modelId="{29AD0FDD-5896-4D09-B3B0-575CD78B5E98}" srcId="{C4062350-46F2-48D4-90DA-07C53D2616B1}" destId="{84254B16-6A81-4809-8167-41A9772EA1F5}" srcOrd="0" destOrd="0" parTransId="{1BE205B6-1C08-4959-BFB2-DE339D2E62B7}" sibTransId="{CD8BFF18-252F-4889-9E9B-C20A481AE123}"/>
    <dgm:cxn modelId="{605838DE-C130-4865-B3BF-1A84982841E9}" srcId="{F6C22C13-EED5-4AA6-B082-34C6FAF604CF}" destId="{F4A38478-8C26-4766-B0D8-8E5610917BFF}" srcOrd="3" destOrd="0" parTransId="{0AF2317A-3C8D-4FC4-A719-D19668F87EBF}" sibTransId="{3D6F2DF9-108E-4210-B81F-4AF76B8C7939}"/>
    <dgm:cxn modelId="{5321B220-597B-4CEF-A656-C882DD92A0F8}" type="presParOf" srcId="{B11F7BCF-C953-4244-9CD2-0F264549050F}" destId="{A1FA2241-B74B-474D-B0FA-22B201AADE3B}" srcOrd="0" destOrd="0" presId="urn:microsoft.com/office/officeart/2018/2/layout/IconLabelDescriptionList"/>
    <dgm:cxn modelId="{D692A0EA-9184-447E-9932-0E7CA38923D7}" type="presParOf" srcId="{A1FA2241-B74B-474D-B0FA-22B201AADE3B}" destId="{2AFED9BD-3E09-4200-94AA-07BF412E81FB}" srcOrd="0" destOrd="0" presId="urn:microsoft.com/office/officeart/2018/2/layout/IconLabelDescriptionList"/>
    <dgm:cxn modelId="{F70A30D8-6A8E-4179-93F6-AAD73349DED0}" type="presParOf" srcId="{A1FA2241-B74B-474D-B0FA-22B201AADE3B}" destId="{AD5753EF-255F-40A2-8E75-E6F0AECC1C94}" srcOrd="1" destOrd="0" presId="urn:microsoft.com/office/officeart/2018/2/layout/IconLabelDescriptionList"/>
    <dgm:cxn modelId="{9A3BD444-F1ED-4CDE-800F-7B7CC69F5517}" type="presParOf" srcId="{A1FA2241-B74B-474D-B0FA-22B201AADE3B}" destId="{D8B21D47-21EB-4C4F-BA59-0845723651B7}" srcOrd="2" destOrd="0" presId="urn:microsoft.com/office/officeart/2018/2/layout/IconLabelDescriptionList"/>
    <dgm:cxn modelId="{EE31BC34-3AB5-4B1E-96E5-3F43DC3A6C53}" type="presParOf" srcId="{A1FA2241-B74B-474D-B0FA-22B201AADE3B}" destId="{74D096AE-BA96-4189-9117-24FA63DBE686}" srcOrd="3" destOrd="0" presId="urn:microsoft.com/office/officeart/2018/2/layout/IconLabelDescriptionList"/>
    <dgm:cxn modelId="{051D503E-74F7-4FAA-801D-489B42AA1967}" type="presParOf" srcId="{A1FA2241-B74B-474D-B0FA-22B201AADE3B}" destId="{EA48E65B-927A-4B10-9FF6-5F8BF6AC9B2A}" srcOrd="4" destOrd="0" presId="urn:microsoft.com/office/officeart/2018/2/layout/IconLabelDescriptionList"/>
    <dgm:cxn modelId="{E45B791A-5F5B-4E05-B07E-3F49FBD4404E}" type="presParOf" srcId="{B11F7BCF-C953-4244-9CD2-0F264549050F}" destId="{EC36883E-D972-4E3E-AB0D-567328038007}" srcOrd="1" destOrd="0" presId="urn:microsoft.com/office/officeart/2018/2/layout/IconLabelDescriptionList"/>
    <dgm:cxn modelId="{C079D916-0089-4BC3-9549-E1F27F03E17A}" type="presParOf" srcId="{B11F7BCF-C953-4244-9CD2-0F264549050F}" destId="{6725CBF6-7600-4EB7-A611-A59C8472700F}" srcOrd="2" destOrd="0" presId="urn:microsoft.com/office/officeart/2018/2/layout/IconLabelDescriptionList"/>
    <dgm:cxn modelId="{6F582C01-3D87-45EE-9D8D-AABDEC86687B}" type="presParOf" srcId="{6725CBF6-7600-4EB7-A611-A59C8472700F}" destId="{2F541810-6AED-44FE-BFF2-6DF2D45922C3}" srcOrd="0" destOrd="0" presId="urn:microsoft.com/office/officeart/2018/2/layout/IconLabelDescriptionList"/>
    <dgm:cxn modelId="{E5C5F27A-E5AE-40B0-B31B-6B534B9E5DD2}" type="presParOf" srcId="{6725CBF6-7600-4EB7-A611-A59C8472700F}" destId="{A21D7300-1DA8-44A4-AF98-C59A0232EFDC}" srcOrd="1" destOrd="0" presId="urn:microsoft.com/office/officeart/2018/2/layout/IconLabelDescriptionList"/>
    <dgm:cxn modelId="{B6A2F990-B88D-4857-8DBE-133A4C85AC16}" type="presParOf" srcId="{6725CBF6-7600-4EB7-A611-A59C8472700F}" destId="{2D8915CF-631C-452B-B510-A0C193DDE04E}" srcOrd="2" destOrd="0" presId="urn:microsoft.com/office/officeart/2018/2/layout/IconLabelDescriptionList"/>
    <dgm:cxn modelId="{09816392-E547-4E83-9DB9-1CE3E764EFDB}" type="presParOf" srcId="{6725CBF6-7600-4EB7-A611-A59C8472700F}" destId="{D3F3C101-6617-40DB-A093-DDB8A21DFAF2}" srcOrd="3" destOrd="0" presId="urn:microsoft.com/office/officeart/2018/2/layout/IconLabelDescriptionList"/>
    <dgm:cxn modelId="{9B26653C-4188-46AB-AA1F-A778E2EB671A}" type="presParOf" srcId="{6725CBF6-7600-4EB7-A611-A59C8472700F}" destId="{D3819C58-F88C-493E-9B54-54C6324AAC35}" srcOrd="4" destOrd="0" presId="urn:microsoft.com/office/officeart/2018/2/layout/IconLabelDescriptionList"/>
    <dgm:cxn modelId="{E6F8898B-BBFA-405F-905D-571217AC0BD8}" type="presParOf" srcId="{B11F7BCF-C953-4244-9CD2-0F264549050F}" destId="{B8788794-D068-4918-8086-FFB12D5E5531}" srcOrd="3" destOrd="0" presId="urn:microsoft.com/office/officeart/2018/2/layout/IconLabelDescriptionList"/>
    <dgm:cxn modelId="{BBC286C2-9FA3-4B9F-ABBB-A5CBDA7FD68E}" type="presParOf" srcId="{B11F7BCF-C953-4244-9CD2-0F264549050F}" destId="{5DBBB671-D9E0-4ABA-AFE7-92EBCBEBA504}" srcOrd="4" destOrd="0" presId="urn:microsoft.com/office/officeart/2018/2/layout/IconLabelDescriptionList"/>
    <dgm:cxn modelId="{3699781F-EC66-4803-873F-F4C5F4DE9B01}" type="presParOf" srcId="{5DBBB671-D9E0-4ABA-AFE7-92EBCBEBA504}" destId="{5131B45F-123A-40A9-9DD7-3DC7F0D7C56F}" srcOrd="0" destOrd="0" presId="urn:microsoft.com/office/officeart/2018/2/layout/IconLabelDescriptionList"/>
    <dgm:cxn modelId="{B8BB8043-6253-4728-98CA-F5551F01E437}" type="presParOf" srcId="{5DBBB671-D9E0-4ABA-AFE7-92EBCBEBA504}" destId="{210D2743-3DB5-4003-8A15-6C3C0805F408}" srcOrd="1" destOrd="0" presId="urn:microsoft.com/office/officeart/2018/2/layout/IconLabelDescriptionList"/>
    <dgm:cxn modelId="{A6AFB996-C6D8-4144-98B4-37DE4722A31E}" type="presParOf" srcId="{5DBBB671-D9E0-4ABA-AFE7-92EBCBEBA504}" destId="{F341BDE6-B7E3-4DD9-B009-679717B3976C}" srcOrd="2" destOrd="0" presId="urn:microsoft.com/office/officeart/2018/2/layout/IconLabelDescriptionList"/>
    <dgm:cxn modelId="{98D80C78-7AD2-4ABE-9918-8CB3BDA8BC2B}" type="presParOf" srcId="{5DBBB671-D9E0-4ABA-AFE7-92EBCBEBA504}" destId="{C6014570-0B8F-49BE-83AA-869B75AFBC42}" srcOrd="3" destOrd="0" presId="urn:microsoft.com/office/officeart/2018/2/layout/IconLabelDescriptionList"/>
    <dgm:cxn modelId="{483248BE-D354-4566-831D-583AFA7F305A}" type="presParOf" srcId="{5DBBB671-D9E0-4ABA-AFE7-92EBCBEBA504}" destId="{6EBD0013-7904-491B-BDDB-F7D0A40D2BDC}" srcOrd="4" destOrd="0" presId="urn:microsoft.com/office/officeart/2018/2/layout/IconLabelDescriptionList"/>
    <dgm:cxn modelId="{EA6D60F4-D325-4C51-8573-17DDE4DB7F9F}" type="presParOf" srcId="{B11F7BCF-C953-4244-9CD2-0F264549050F}" destId="{77692C65-F13C-449A-A307-70D26A065D49}" srcOrd="5" destOrd="0" presId="urn:microsoft.com/office/officeart/2018/2/layout/IconLabelDescriptionList"/>
    <dgm:cxn modelId="{5BBED6E8-3482-49E1-9E23-C1438B60F1F1}" type="presParOf" srcId="{B11F7BCF-C953-4244-9CD2-0F264549050F}" destId="{D1EDF0F7-4019-48DD-833A-E32C01B4A783}" srcOrd="6" destOrd="0" presId="urn:microsoft.com/office/officeart/2018/2/layout/IconLabelDescriptionList"/>
    <dgm:cxn modelId="{B63360AB-E2DC-43B3-9AA6-ABB3312F8D05}" type="presParOf" srcId="{D1EDF0F7-4019-48DD-833A-E32C01B4A783}" destId="{81164944-7FC9-40B0-A019-331C2319F095}" srcOrd="0" destOrd="0" presId="urn:microsoft.com/office/officeart/2018/2/layout/IconLabelDescriptionList"/>
    <dgm:cxn modelId="{142EC04D-EFFA-4578-95B3-28AAB7D20604}" type="presParOf" srcId="{D1EDF0F7-4019-48DD-833A-E32C01B4A783}" destId="{D5F39942-5AEE-406D-A9BC-9210F04EFDBB}" srcOrd="1" destOrd="0" presId="urn:microsoft.com/office/officeart/2018/2/layout/IconLabelDescriptionList"/>
    <dgm:cxn modelId="{738F294B-E0E8-4326-B1CA-0382FF9806EE}" type="presParOf" srcId="{D1EDF0F7-4019-48DD-833A-E32C01B4A783}" destId="{388AAFD3-93C0-4169-B26C-0C29F6DCA24A}" srcOrd="2" destOrd="0" presId="urn:microsoft.com/office/officeart/2018/2/layout/IconLabelDescriptionList"/>
    <dgm:cxn modelId="{91D08FE0-BDCF-416F-B730-1A5F35222033}" type="presParOf" srcId="{D1EDF0F7-4019-48DD-833A-E32C01B4A783}" destId="{F4B67807-EA38-46CE-96D4-44C6845D804E}" srcOrd="3" destOrd="0" presId="urn:microsoft.com/office/officeart/2018/2/layout/IconLabelDescriptionList"/>
    <dgm:cxn modelId="{D26B7AD5-1A5E-471F-BE8C-EF51DFD58126}" type="presParOf" srcId="{D1EDF0F7-4019-48DD-833A-E32C01B4A783}" destId="{903B7B56-7909-493E-9AD7-9C2B6D9BC5A8}" srcOrd="4" destOrd="0" presId="urn:microsoft.com/office/officeart/2018/2/layout/IconLabelDescriptionList"/>
    <dgm:cxn modelId="{5D87BE1D-750B-4B97-AB4A-9B66E37CF8C0}" type="presParOf" srcId="{B11F7BCF-C953-4244-9CD2-0F264549050F}" destId="{B200681D-4AAF-4841-A3DA-C828B2F5C3F1}" srcOrd="7" destOrd="0" presId="urn:microsoft.com/office/officeart/2018/2/layout/IconLabelDescriptionList"/>
    <dgm:cxn modelId="{8FBF9D83-5730-4661-A0E7-F1567EB79837}" type="presParOf" srcId="{B11F7BCF-C953-4244-9CD2-0F264549050F}" destId="{25FC4696-D887-4B39-A742-4FBEC764A507}" srcOrd="8" destOrd="0" presId="urn:microsoft.com/office/officeart/2018/2/layout/IconLabelDescriptionList"/>
    <dgm:cxn modelId="{CF6B8EA9-087B-478E-80D0-35DEB3A34E6A}" type="presParOf" srcId="{25FC4696-D887-4B39-A742-4FBEC764A507}" destId="{962509B8-E7B9-4510-ADAE-D5B96458A7FD}" srcOrd="0" destOrd="0" presId="urn:microsoft.com/office/officeart/2018/2/layout/IconLabelDescriptionList"/>
    <dgm:cxn modelId="{2E1BF700-DCFC-4D44-9735-4F5342AB30A3}" type="presParOf" srcId="{25FC4696-D887-4B39-A742-4FBEC764A507}" destId="{595E4C6B-F6A1-4560-9081-B907E3AAA768}" srcOrd="1" destOrd="0" presId="urn:microsoft.com/office/officeart/2018/2/layout/IconLabelDescriptionList"/>
    <dgm:cxn modelId="{4B4E3EAB-9E6D-4D2B-B3AF-584438FE962B}" type="presParOf" srcId="{25FC4696-D887-4B39-A742-4FBEC764A507}" destId="{9385E7B4-7FF9-4476-8934-7194C41DBFD2}" srcOrd="2" destOrd="0" presId="urn:microsoft.com/office/officeart/2018/2/layout/IconLabelDescriptionList"/>
    <dgm:cxn modelId="{80FA5704-31F2-4996-AAA9-637DA67DD3DF}" type="presParOf" srcId="{25FC4696-D887-4B39-A742-4FBEC764A507}" destId="{A4162471-E292-46DA-95F7-9D616EC41885}" srcOrd="3" destOrd="0" presId="urn:microsoft.com/office/officeart/2018/2/layout/IconLabelDescriptionList"/>
    <dgm:cxn modelId="{A537620B-37E3-4F57-9168-BE73B065DB9A}" type="presParOf" srcId="{25FC4696-D887-4B39-A742-4FBEC764A507}" destId="{4D445073-A057-46E1-955D-0397C54C280F}"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25CD3C9-EB3A-44D6-912D-C5D107168339}" type="doc">
      <dgm:prSet loTypeId="urn:microsoft.com/office/officeart/2005/8/layout/hList1" loCatId="list" qsTypeId="urn:microsoft.com/office/officeart/2005/8/quickstyle/simple1" qsCatId="simple" csTypeId="urn:microsoft.com/office/officeart/2005/8/colors/colorful1" csCatId="colorful"/>
      <dgm:spPr/>
      <dgm:t>
        <a:bodyPr/>
        <a:lstStyle/>
        <a:p>
          <a:endParaRPr lang="en-US"/>
        </a:p>
      </dgm:t>
    </dgm:pt>
    <dgm:pt modelId="{971E81AF-68BD-4955-AE96-19EC0321AF9A}">
      <dgm:prSet/>
      <dgm:spPr/>
      <dgm:t>
        <a:bodyPr/>
        <a:lstStyle/>
        <a:p>
          <a:r>
            <a:rPr lang="en-GB"/>
            <a:t>Ethical hacking</a:t>
          </a:r>
          <a:endParaRPr lang="en-US"/>
        </a:p>
      </dgm:t>
    </dgm:pt>
    <dgm:pt modelId="{B6C7DF6D-EA75-4F11-8F96-82BD8BB20C97}" type="parTrans" cxnId="{0271385C-C875-46D8-A025-32C4AE366244}">
      <dgm:prSet/>
      <dgm:spPr/>
      <dgm:t>
        <a:bodyPr/>
        <a:lstStyle/>
        <a:p>
          <a:endParaRPr lang="en-US"/>
        </a:p>
      </dgm:t>
    </dgm:pt>
    <dgm:pt modelId="{95728882-B355-4265-8D23-3CD280EBA5AA}" type="sibTrans" cxnId="{0271385C-C875-46D8-A025-32C4AE366244}">
      <dgm:prSet/>
      <dgm:spPr/>
      <dgm:t>
        <a:bodyPr/>
        <a:lstStyle/>
        <a:p>
          <a:endParaRPr lang="en-US"/>
        </a:p>
      </dgm:t>
    </dgm:pt>
    <dgm:pt modelId="{513022C9-F8D3-40F8-84DB-743F5DC5D3FD}">
      <dgm:prSet/>
      <dgm:spPr/>
      <dgm:t>
        <a:bodyPr/>
        <a:lstStyle/>
        <a:p>
          <a:r>
            <a:rPr lang="en-GB"/>
            <a:t>Aims to expose weak points and potential threats so that the organisation can protect itself, this does include penetration testing to detect exploitable vulnerabilities.</a:t>
          </a:r>
          <a:endParaRPr lang="en-US"/>
        </a:p>
      </dgm:t>
    </dgm:pt>
    <dgm:pt modelId="{4754457C-DFBD-4211-A52A-7A6D1E50BA72}" type="parTrans" cxnId="{5D9F9AE2-689B-4636-AE29-71323BDBDF3C}">
      <dgm:prSet/>
      <dgm:spPr/>
      <dgm:t>
        <a:bodyPr/>
        <a:lstStyle/>
        <a:p>
          <a:endParaRPr lang="en-US"/>
        </a:p>
      </dgm:t>
    </dgm:pt>
    <dgm:pt modelId="{75E2DB23-7FA2-467C-8F53-6C559E1E79A1}" type="sibTrans" cxnId="{5D9F9AE2-689B-4636-AE29-71323BDBDF3C}">
      <dgm:prSet/>
      <dgm:spPr/>
      <dgm:t>
        <a:bodyPr/>
        <a:lstStyle/>
        <a:p>
          <a:endParaRPr lang="en-US"/>
        </a:p>
      </dgm:t>
    </dgm:pt>
    <dgm:pt modelId="{6AAF0B03-23A2-4461-AADB-8216312370A4}">
      <dgm:prSet/>
      <dgm:spPr/>
      <dgm:t>
        <a:bodyPr/>
        <a:lstStyle/>
        <a:p>
          <a:r>
            <a:rPr lang="en-GB"/>
            <a:t>Intrusion prevention</a:t>
          </a:r>
          <a:endParaRPr lang="en-US"/>
        </a:p>
      </dgm:t>
    </dgm:pt>
    <dgm:pt modelId="{D903CE1A-597F-424B-A275-19427131578A}" type="parTrans" cxnId="{D3234029-4D8B-445C-B24B-52064F11CB9F}">
      <dgm:prSet/>
      <dgm:spPr/>
      <dgm:t>
        <a:bodyPr/>
        <a:lstStyle/>
        <a:p>
          <a:endParaRPr lang="en-US"/>
        </a:p>
      </dgm:t>
    </dgm:pt>
    <dgm:pt modelId="{E5CB2B92-E189-4925-A5D0-8DC728CFFF26}" type="sibTrans" cxnId="{D3234029-4D8B-445C-B24B-52064F11CB9F}">
      <dgm:prSet/>
      <dgm:spPr/>
      <dgm:t>
        <a:bodyPr/>
        <a:lstStyle/>
        <a:p>
          <a:endParaRPr lang="en-US"/>
        </a:p>
      </dgm:t>
    </dgm:pt>
    <dgm:pt modelId="{EF23C576-5DB9-4B1F-A1F1-A98A1B2EF645}">
      <dgm:prSet/>
      <dgm:spPr/>
      <dgm:t>
        <a:bodyPr/>
        <a:lstStyle/>
        <a:p>
          <a:r>
            <a:rPr lang="en-GB"/>
            <a:t>Involves monitoring the network traffic to detect any potential threats and then be able to respond to those threats promptly.</a:t>
          </a:r>
          <a:endParaRPr lang="en-US"/>
        </a:p>
      </dgm:t>
    </dgm:pt>
    <dgm:pt modelId="{37954DE9-76F9-448F-9FD5-AEDB29CC9622}" type="parTrans" cxnId="{D9E7C9FE-4637-477D-9F91-CB7D1476D552}">
      <dgm:prSet/>
      <dgm:spPr/>
      <dgm:t>
        <a:bodyPr/>
        <a:lstStyle/>
        <a:p>
          <a:endParaRPr lang="en-US"/>
        </a:p>
      </dgm:t>
    </dgm:pt>
    <dgm:pt modelId="{969DD7BF-CE52-4A23-A55F-AE72CF6DE700}" type="sibTrans" cxnId="{D9E7C9FE-4637-477D-9F91-CB7D1476D552}">
      <dgm:prSet/>
      <dgm:spPr/>
      <dgm:t>
        <a:bodyPr/>
        <a:lstStyle/>
        <a:p>
          <a:endParaRPr lang="en-US"/>
        </a:p>
      </dgm:t>
    </dgm:pt>
    <dgm:pt modelId="{EB4ACE9C-14C1-4BB5-8F4A-BC9E0E8A206D}">
      <dgm:prSet/>
      <dgm:spPr/>
      <dgm:t>
        <a:bodyPr/>
        <a:lstStyle/>
        <a:p>
          <a:r>
            <a:rPr lang="en-GB"/>
            <a:t>Incident response</a:t>
          </a:r>
          <a:endParaRPr lang="en-US"/>
        </a:p>
      </dgm:t>
    </dgm:pt>
    <dgm:pt modelId="{B678191A-C2A2-4C44-B67C-8D34DE8D9855}" type="parTrans" cxnId="{E26B3E56-D9BA-4C56-B68F-B4AF25BBDB7F}">
      <dgm:prSet/>
      <dgm:spPr/>
      <dgm:t>
        <a:bodyPr/>
        <a:lstStyle/>
        <a:p>
          <a:endParaRPr lang="en-US"/>
        </a:p>
      </dgm:t>
    </dgm:pt>
    <dgm:pt modelId="{BDD26307-4D2E-43F6-AE95-65F80A294CF1}" type="sibTrans" cxnId="{E26B3E56-D9BA-4C56-B68F-B4AF25BBDB7F}">
      <dgm:prSet/>
      <dgm:spPr/>
      <dgm:t>
        <a:bodyPr/>
        <a:lstStyle/>
        <a:p>
          <a:endParaRPr lang="en-US"/>
        </a:p>
      </dgm:t>
    </dgm:pt>
    <dgm:pt modelId="{C6BF07EB-8BAC-4260-BEA7-671F2692CBE0}">
      <dgm:prSet/>
      <dgm:spPr/>
      <dgm:t>
        <a:bodyPr/>
        <a:lstStyle/>
        <a:p>
          <a:r>
            <a:rPr lang="en-GB"/>
            <a:t>Manages the negative effects of an attack/breach, from minimizing the impact to altering security controls to prevent such events from having a bigger impact or stopping them entirely.</a:t>
          </a:r>
          <a:endParaRPr lang="en-US"/>
        </a:p>
      </dgm:t>
    </dgm:pt>
    <dgm:pt modelId="{ABD067E3-8808-4EF0-AC2A-186FEC755560}" type="parTrans" cxnId="{EA882E21-DE1D-4314-A6C2-910612F91D4C}">
      <dgm:prSet/>
      <dgm:spPr/>
      <dgm:t>
        <a:bodyPr/>
        <a:lstStyle/>
        <a:p>
          <a:endParaRPr lang="en-US"/>
        </a:p>
      </dgm:t>
    </dgm:pt>
    <dgm:pt modelId="{6B636C3D-294D-4E8C-A9E1-0DB797A39AA1}" type="sibTrans" cxnId="{EA882E21-DE1D-4314-A6C2-910612F91D4C}">
      <dgm:prSet/>
      <dgm:spPr/>
      <dgm:t>
        <a:bodyPr/>
        <a:lstStyle/>
        <a:p>
          <a:endParaRPr lang="en-US"/>
        </a:p>
      </dgm:t>
    </dgm:pt>
    <dgm:pt modelId="{5764ECD0-5DC1-451D-8CDC-019748DE69E7}">
      <dgm:prSet/>
      <dgm:spPr/>
      <dgm:t>
        <a:bodyPr/>
        <a:lstStyle/>
        <a:p>
          <a:r>
            <a:rPr lang="en-GB"/>
            <a:t>Computer forensics</a:t>
          </a:r>
          <a:endParaRPr lang="en-US"/>
        </a:p>
      </dgm:t>
    </dgm:pt>
    <dgm:pt modelId="{B124B220-1391-4EA5-83EF-F7C97130F997}" type="parTrans" cxnId="{7D2C2B5C-77E0-464A-B625-AD6EE13708D0}">
      <dgm:prSet/>
      <dgm:spPr/>
      <dgm:t>
        <a:bodyPr/>
        <a:lstStyle/>
        <a:p>
          <a:endParaRPr lang="en-US"/>
        </a:p>
      </dgm:t>
    </dgm:pt>
    <dgm:pt modelId="{ADA59EEC-829D-4D41-AAC3-8FEFF77DBB62}" type="sibTrans" cxnId="{7D2C2B5C-77E0-464A-B625-AD6EE13708D0}">
      <dgm:prSet/>
      <dgm:spPr/>
      <dgm:t>
        <a:bodyPr/>
        <a:lstStyle/>
        <a:p>
          <a:endParaRPr lang="en-US"/>
        </a:p>
      </dgm:t>
    </dgm:pt>
    <dgm:pt modelId="{648E6FE8-27C4-4395-A997-C663FD23E993}">
      <dgm:prSet/>
      <dgm:spPr/>
      <dgm:t>
        <a:bodyPr/>
        <a:lstStyle/>
        <a:p>
          <a:r>
            <a:rPr lang="en-GB"/>
            <a:t>Aids in preventing crime through the collection, analysis and reporting of data. It also allows for the creation of evidence in the event of a breach.</a:t>
          </a:r>
          <a:endParaRPr lang="en-US"/>
        </a:p>
      </dgm:t>
    </dgm:pt>
    <dgm:pt modelId="{BAE19F32-F35E-4832-AD7D-87C4E4C42863}" type="parTrans" cxnId="{8A592CD7-1FCC-463B-A0F3-B0F8BB6056E3}">
      <dgm:prSet/>
      <dgm:spPr/>
      <dgm:t>
        <a:bodyPr/>
        <a:lstStyle/>
        <a:p>
          <a:endParaRPr lang="en-US"/>
        </a:p>
      </dgm:t>
    </dgm:pt>
    <dgm:pt modelId="{3B0F3C40-2F96-43D6-B809-0E7154472103}" type="sibTrans" cxnId="{8A592CD7-1FCC-463B-A0F3-B0F8BB6056E3}">
      <dgm:prSet/>
      <dgm:spPr/>
      <dgm:t>
        <a:bodyPr/>
        <a:lstStyle/>
        <a:p>
          <a:endParaRPr lang="en-US"/>
        </a:p>
      </dgm:t>
    </dgm:pt>
    <dgm:pt modelId="{A9A51C3B-FF3B-4AC5-BDF5-8277F4AEEA73}">
      <dgm:prSet/>
      <dgm:spPr/>
      <dgm:t>
        <a:bodyPr/>
        <a:lstStyle/>
        <a:p>
          <a:r>
            <a:rPr lang="en-GB"/>
            <a:t>Reverse engineering</a:t>
          </a:r>
          <a:endParaRPr lang="en-US"/>
        </a:p>
      </dgm:t>
    </dgm:pt>
    <dgm:pt modelId="{8270707D-47BE-4A0D-8A84-2EE6F70052CA}" type="parTrans" cxnId="{85F9E69D-5F01-4A3E-9C59-540219C5CE03}">
      <dgm:prSet/>
      <dgm:spPr/>
      <dgm:t>
        <a:bodyPr/>
        <a:lstStyle/>
        <a:p>
          <a:endParaRPr lang="en-US"/>
        </a:p>
      </dgm:t>
    </dgm:pt>
    <dgm:pt modelId="{7A5A3ECC-BF50-43C0-B636-F038128A3417}" type="sibTrans" cxnId="{85F9E69D-5F01-4A3E-9C59-540219C5CE03}">
      <dgm:prSet/>
      <dgm:spPr/>
      <dgm:t>
        <a:bodyPr/>
        <a:lstStyle/>
        <a:p>
          <a:endParaRPr lang="en-US"/>
        </a:p>
      </dgm:t>
    </dgm:pt>
    <dgm:pt modelId="{445F74A9-B73E-4E66-8F60-A45A982F5ED4}">
      <dgm:prSet/>
      <dgm:spPr/>
      <dgm:t>
        <a:bodyPr/>
        <a:lstStyle/>
        <a:p>
          <a:r>
            <a:rPr lang="en-GB"/>
            <a:t>Allows the analyst to comprehend what a piece of software does, why it does it so that it can be patched and analyse the malware.</a:t>
          </a:r>
          <a:endParaRPr lang="en-US"/>
        </a:p>
      </dgm:t>
    </dgm:pt>
    <dgm:pt modelId="{3384949A-73D2-41E3-AD00-BC7F6C44F8B5}" type="parTrans" cxnId="{B4A5CC0D-59D3-4944-BE3F-6206D2B0AA83}">
      <dgm:prSet/>
      <dgm:spPr/>
      <dgm:t>
        <a:bodyPr/>
        <a:lstStyle/>
        <a:p>
          <a:endParaRPr lang="en-US"/>
        </a:p>
      </dgm:t>
    </dgm:pt>
    <dgm:pt modelId="{1C103D89-1623-4DB3-B553-39697DA4A138}" type="sibTrans" cxnId="{B4A5CC0D-59D3-4944-BE3F-6206D2B0AA83}">
      <dgm:prSet/>
      <dgm:spPr/>
      <dgm:t>
        <a:bodyPr/>
        <a:lstStyle/>
        <a:p>
          <a:endParaRPr lang="en-US"/>
        </a:p>
      </dgm:t>
    </dgm:pt>
    <dgm:pt modelId="{8F6B5E3C-4C6A-448B-80F5-5EEBA4C62C90}" type="pres">
      <dgm:prSet presAssocID="{925CD3C9-EB3A-44D6-912D-C5D107168339}" presName="Name0" presStyleCnt="0">
        <dgm:presLayoutVars>
          <dgm:dir/>
          <dgm:animLvl val="lvl"/>
          <dgm:resizeHandles val="exact"/>
        </dgm:presLayoutVars>
      </dgm:prSet>
      <dgm:spPr/>
    </dgm:pt>
    <dgm:pt modelId="{D1F756A9-8C17-47BB-955C-2DFE7D9B618E}" type="pres">
      <dgm:prSet presAssocID="{971E81AF-68BD-4955-AE96-19EC0321AF9A}" presName="composite" presStyleCnt="0"/>
      <dgm:spPr/>
    </dgm:pt>
    <dgm:pt modelId="{9267C979-1BB3-4C32-B539-8A1B46DEC4B0}" type="pres">
      <dgm:prSet presAssocID="{971E81AF-68BD-4955-AE96-19EC0321AF9A}" presName="parTx" presStyleLbl="alignNode1" presStyleIdx="0" presStyleCnt="5">
        <dgm:presLayoutVars>
          <dgm:chMax val="0"/>
          <dgm:chPref val="0"/>
          <dgm:bulletEnabled val="1"/>
        </dgm:presLayoutVars>
      </dgm:prSet>
      <dgm:spPr/>
    </dgm:pt>
    <dgm:pt modelId="{C0741B5B-E925-4D2E-AEF8-B04E3F438629}" type="pres">
      <dgm:prSet presAssocID="{971E81AF-68BD-4955-AE96-19EC0321AF9A}" presName="desTx" presStyleLbl="alignAccFollowNode1" presStyleIdx="0" presStyleCnt="5">
        <dgm:presLayoutVars>
          <dgm:bulletEnabled val="1"/>
        </dgm:presLayoutVars>
      </dgm:prSet>
      <dgm:spPr/>
    </dgm:pt>
    <dgm:pt modelId="{D3E64E6A-6412-41E6-9862-CFDE718A8B34}" type="pres">
      <dgm:prSet presAssocID="{95728882-B355-4265-8D23-3CD280EBA5AA}" presName="space" presStyleCnt="0"/>
      <dgm:spPr/>
    </dgm:pt>
    <dgm:pt modelId="{55665456-4438-4F2C-BF40-ACA851C00483}" type="pres">
      <dgm:prSet presAssocID="{6AAF0B03-23A2-4461-AADB-8216312370A4}" presName="composite" presStyleCnt="0"/>
      <dgm:spPr/>
    </dgm:pt>
    <dgm:pt modelId="{ED6CE9E5-4667-48C4-906F-4613B07CCB83}" type="pres">
      <dgm:prSet presAssocID="{6AAF0B03-23A2-4461-AADB-8216312370A4}" presName="parTx" presStyleLbl="alignNode1" presStyleIdx="1" presStyleCnt="5">
        <dgm:presLayoutVars>
          <dgm:chMax val="0"/>
          <dgm:chPref val="0"/>
          <dgm:bulletEnabled val="1"/>
        </dgm:presLayoutVars>
      </dgm:prSet>
      <dgm:spPr/>
    </dgm:pt>
    <dgm:pt modelId="{68D20E45-C439-44D7-AE38-76482408A35C}" type="pres">
      <dgm:prSet presAssocID="{6AAF0B03-23A2-4461-AADB-8216312370A4}" presName="desTx" presStyleLbl="alignAccFollowNode1" presStyleIdx="1" presStyleCnt="5">
        <dgm:presLayoutVars>
          <dgm:bulletEnabled val="1"/>
        </dgm:presLayoutVars>
      </dgm:prSet>
      <dgm:spPr/>
    </dgm:pt>
    <dgm:pt modelId="{2A114B9F-C358-4DA7-BD18-DAC0238576BB}" type="pres">
      <dgm:prSet presAssocID="{E5CB2B92-E189-4925-A5D0-8DC728CFFF26}" presName="space" presStyleCnt="0"/>
      <dgm:spPr/>
    </dgm:pt>
    <dgm:pt modelId="{DF7B4F92-E594-4FF9-9C29-3A71F8B0E81C}" type="pres">
      <dgm:prSet presAssocID="{EB4ACE9C-14C1-4BB5-8F4A-BC9E0E8A206D}" presName="composite" presStyleCnt="0"/>
      <dgm:spPr/>
    </dgm:pt>
    <dgm:pt modelId="{A54339F3-2987-4CA9-91BB-BDC1AA15DB15}" type="pres">
      <dgm:prSet presAssocID="{EB4ACE9C-14C1-4BB5-8F4A-BC9E0E8A206D}" presName="parTx" presStyleLbl="alignNode1" presStyleIdx="2" presStyleCnt="5">
        <dgm:presLayoutVars>
          <dgm:chMax val="0"/>
          <dgm:chPref val="0"/>
          <dgm:bulletEnabled val="1"/>
        </dgm:presLayoutVars>
      </dgm:prSet>
      <dgm:spPr/>
    </dgm:pt>
    <dgm:pt modelId="{BAC1A70B-C2B9-454B-99DA-0DEAC4E2F099}" type="pres">
      <dgm:prSet presAssocID="{EB4ACE9C-14C1-4BB5-8F4A-BC9E0E8A206D}" presName="desTx" presStyleLbl="alignAccFollowNode1" presStyleIdx="2" presStyleCnt="5">
        <dgm:presLayoutVars>
          <dgm:bulletEnabled val="1"/>
        </dgm:presLayoutVars>
      </dgm:prSet>
      <dgm:spPr/>
    </dgm:pt>
    <dgm:pt modelId="{257D7B43-070A-4107-8E7D-47C06C0960E8}" type="pres">
      <dgm:prSet presAssocID="{BDD26307-4D2E-43F6-AE95-65F80A294CF1}" presName="space" presStyleCnt="0"/>
      <dgm:spPr/>
    </dgm:pt>
    <dgm:pt modelId="{269DA2E0-3C98-404E-8ED7-46F53481EEC2}" type="pres">
      <dgm:prSet presAssocID="{5764ECD0-5DC1-451D-8CDC-019748DE69E7}" presName="composite" presStyleCnt="0"/>
      <dgm:spPr/>
    </dgm:pt>
    <dgm:pt modelId="{A3E83CC0-1DF2-427A-8B5D-2327C4DCD34C}" type="pres">
      <dgm:prSet presAssocID="{5764ECD0-5DC1-451D-8CDC-019748DE69E7}" presName="parTx" presStyleLbl="alignNode1" presStyleIdx="3" presStyleCnt="5">
        <dgm:presLayoutVars>
          <dgm:chMax val="0"/>
          <dgm:chPref val="0"/>
          <dgm:bulletEnabled val="1"/>
        </dgm:presLayoutVars>
      </dgm:prSet>
      <dgm:spPr/>
    </dgm:pt>
    <dgm:pt modelId="{CCA0A6D3-BF0E-45A5-8096-CF7C471A722E}" type="pres">
      <dgm:prSet presAssocID="{5764ECD0-5DC1-451D-8CDC-019748DE69E7}" presName="desTx" presStyleLbl="alignAccFollowNode1" presStyleIdx="3" presStyleCnt="5">
        <dgm:presLayoutVars>
          <dgm:bulletEnabled val="1"/>
        </dgm:presLayoutVars>
      </dgm:prSet>
      <dgm:spPr/>
    </dgm:pt>
    <dgm:pt modelId="{86C497DF-5757-428D-95C6-1AF32E2F88CE}" type="pres">
      <dgm:prSet presAssocID="{ADA59EEC-829D-4D41-AAC3-8FEFF77DBB62}" presName="space" presStyleCnt="0"/>
      <dgm:spPr/>
    </dgm:pt>
    <dgm:pt modelId="{FDD63FA1-774C-4E56-AD29-5ECB85CBA3DB}" type="pres">
      <dgm:prSet presAssocID="{A9A51C3B-FF3B-4AC5-BDF5-8277F4AEEA73}" presName="composite" presStyleCnt="0"/>
      <dgm:spPr/>
    </dgm:pt>
    <dgm:pt modelId="{38B7A410-0E2D-41F5-AA92-336E97A91F11}" type="pres">
      <dgm:prSet presAssocID="{A9A51C3B-FF3B-4AC5-BDF5-8277F4AEEA73}" presName="parTx" presStyleLbl="alignNode1" presStyleIdx="4" presStyleCnt="5">
        <dgm:presLayoutVars>
          <dgm:chMax val="0"/>
          <dgm:chPref val="0"/>
          <dgm:bulletEnabled val="1"/>
        </dgm:presLayoutVars>
      </dgm:prSet>
      <dgm:spPr/>
    </dgm:pt>
    <dgm:pt modelId="{6D8400CA-837D-409A-9526-B938B7EF1B98}" type="pres">
      <dgm:prSet presAssocID="{A9A51C3B-FF3B-4AC5-BDF5-8277F4AEEA73}" presName="desTx" presStyleLbl="alignAccFollowNode1" presStyleIdx="4" presStyleCnt="5">
        <dgm:presLayoutVars>
          <dgm:bulletEnabled val="1"/>
        </dgm:presLayoutVars>
      </dgm:prSet>
      <dgm:spPr/>
    </dgm:pt>
  </dgm:ptLst>
  <dgm:cxnLst>
    <dgm:cxn modelId="{BB946E04-1FC8-427C-A555-77050098A8FE}" type="presOf" srcId="{648E6FE8-27C4-4395-A997-C663FD23E993}" destId="{CCA0A6D3-BF0E-45A5-8096-CF7C471A722E}" srcOrd="0" destOrd="0" presId="urn:microsoft.com/office/officeart/2005/8/layout/hList1"/>
    <dgm:cxn modelId="{7193AB0C-9030-43E7-BA75-34BE70A77BDC}" type="presOf" srcId="{EF23C576-5DB9-4B1F-A1F1-A98A1B2EF645}" destId="{68D20E45-C439-44D7-AE38-76482408A35C}" srcOrd="0" destOrd="0" presId="urn:microsoft.com/office/officeart/2005/8/layout/hList1"/>
    <dgm:cxn modelId="{B4A5CC0D-59D3-4944-BE3F-6206D2B0AA83}" srcId="{A9A51C3B-FF3B-4AC5-BDF5-8277F4AEEA73}" destId="{445F74A9-B73E-4E66-8F60-A45A982F5ED4}" srcOrd="0" destOrd="0" parTransId="{3384949A-73D2-41E3-AD00-BC7F6C44F8B5}" sibTransId="{1C103D89-1623-4DB3-B553-39697DA4A138}"/>
    <dgm:cxn modelId="{EA882E21-DE1D-4314-A6C2-910612F91D4C}" srcId="{EB4ACE9C-14C1-4BB5-8F4A-BC9E0E8A206D}" destId="{C6BF07EB-8BAC-4260-BEA7-671F2692CBE0}" srcOrd="0" destOrd="0" parTransId="{ABD067E3-8808-4EF0-AC2A-186FEC755560}" sibTransId="{6B636C3D-294D-4E8C-A9E1-0DB797A39AA1}"/>
    <dgm:cxn modelId="{D3234029-4D8B-445C-B24B-52064F11CB9F}" srcId="{925CD3C9-EB3A-44D6-912D-C5D107168339}" destId="{6AAF0B03-23A2-4461-AADB-8216312370A4}" srcOrd="1" destOrd="0" parTransId="{D903CE1A-597F-424B-A275-19427131578A}" sibTransId="{E5CB2B92-E189-4925-A5D0-8DC728CFFF26}"/>
    <dgm:cxn modelId="{7D2C2B5C-77E0-464A-B625-AD6EE13708D0}" srcId="{925CD3C9-EB3A-44D6-912D-C5D107168339}" destId="{5764ECD0-5DC1-451D-8CDC-019748DE69E7}" srcOrd="3" destOrd="0" parTransId="{B124B220-1391-4EA5-83EF-F7C97130F997}" sibTransId="{ADA59EEC-829D-4D41-AAC3-8FEFF77DBB62}"/>
    <dgm:cxn modelId="{0271385C-C875-46D8-A025-32C4AE366244}" srcId="{925CD3C9-EB3A-44D6-912D-C5D107168339}" destId="{971E81AF-68BD-4955-AE96-19EC0321AF9A}" srcOrd="0" destOrd="0" parTransId="{B6C7DF6D-EA75-4F11-8F96-82BD8BB20C97}" sibTransId="{95728882-B355-4265-8D23-3CD280EBA5AA}"/>
    <dgm:cxn modelId="{3FB9E66D-B4B6-4985-A1D0-2DED1DBADF04}" type="presOf" srcId="{513022C9-F8D3-40F8-84DB-743F5DC5D3FD}" destId="{C0741B5B-E925-4D2E-AEF8-B04E3F438629}" srcOrd="0" destOrd="0" presId="urn:microsoft.com/office/officeart/2005/8/layout/hList1"/>
    <dgm:cxn modelId="{4AB42B70-50ED-4C97-89D5-5080B023822A}" type="presOf" srcId="{5764ECD0-5DC1-451D-8CDC-019748DE69E7}" destId="{A3E83CC0-1DF2-427A-8B5D-2327C4DCD34C}" srcOrd="0" destOrd="0" presId="urn:microsoft.com/office/officeart/2005/8/layout/hList1"/>
    <dgm:cxn modelId="{E26B3E56-D9BA-4C56-B68F-B4AF25BBDB7F}" srcId="{925CD3C9-EB3A-44D6-912D-C5D107168339}" destId="{EB4ACE9C-14C1-4BB5-8F4A-BC9E0E8A206D}" srcOrd="2" destOrd="0" parTransId="{B678191A-C2A2-4C44-B67C-8D34DE8D9855}" sibTransId="{BDD26307-4D2E-43F6-AE95-65F80A294CF1}"/>
    <dgm:cxn modelId="{609ED582-EB88-4011-8FC8-031B58D7AFB1}" type="presOf" srcId="{6AAF0B03-23A2-4461-AADB-8216312370A4}" destId="{ED6CE9E5-4667-48C4-906F-4613B07CCB83}" srcOrd="0" destOrd="0" presId="urn:microsoft.com/office/officeart/2005/8/layout/hList1"/>
    <dgm:cxn modelId="{8C6EED82-FCD5-43B6-B949-1A548FA5605C}" type="presOf" srcId="{971E81AF-68BD-4955-AE96-19EC0321AF9A}" destId="{9267C979-1BB3-4C32-B539-8A1B46DEC4B0}" srcOrd="0" destOrd="0" presId="urn:microsoft.com/office/officeart/2005/8/layout/hList1"/>
    <dgm:cxn modelId="{8EFACD87-F0B2-4568-BA35-7D67C90961E1}" type="presOf" srcId="{A9A51C3B-FF3B-4AC5-BDF5-8277F4AEEA73}" destId="{38B7A410-0E2D-41F5-AA92-336E97A91F11}" srcOrd="0" destOrd="0" presId="urn:microsoft.com/office/officeart/2005/8/layout/hList1"/>
    <dgm:cxn modelId="{8C9BE687-E344-4702-9E4B-E4FBDEE4AAF7}" type="presOf" srcId="{EB4ACE9C-14C1-4BB5-8F4A-BC9E0E8A206D}" destId="{A54339F3-2987-4CA9-91BB-BDC1AA15DB15}" srcOrd="0" destOrd="0" presId="urn:microsoft.com/office/officeart/2005/8/layout/hList1"/>
    <dgm:cxn modelId="{280ED998-719D-4DE4-8B2D-200429B99A9B}" type="presOf" srcId="{925CD3C9-EB3A-44D6-912D-C5D107168339}" destId="{8F6B5E3C-4C6A-448B-80F5-5EEBA4C62C90}" srcOrd="0" destOrd="0" presId="urn:microsoft.com/office/officeart/2005/8/layout/hList1"/>
    <dgm:cxn modelId="{85F9E69D-5F01-4A3E-9C59-540219C5CE03}" srcId="{925CD3C9-EB3A-44D6-912D-C5D107168339}" destId="{A9A51C3B-FF3B-4AC5-BDF5-8277F4AEEA73}" srcOrd="4" destOrd="0" parTransId="{8270707D-47BE-4A0D-8A84-2EE6F70052CA}" sibTransId="{7A5A3ECC-BF50-43C0-B636-F038128A3417}"/>
    <dgm:cxn modelId="{7DAACD9F-7A39-4708-AC4C-1F8EF86F86B4}" type="presOf" srcId="{C6BF07EB-8BAC-4260-BEA7-671F2692CBE0}" destId="{BAC1A70B-C2B9-454B-99DA-0DEAC4E2F099}" srcOrd="0" destOrd="0" presId="urn:microsoft.com/office/officeart/2005/8/layout/hList1"/>
    <dgm:cxn modelId="{12B913B3-1AC5-48F1-A186-50952AEBAE40}" type="presOf" srcId="{445F74A9-B73E-4E66-8F60-A45A982F5ED4}" destId="{6D8400CA-837D-409A-9526-B938B7EF1B98}" srcOrd="0" destOrd="0" presId="urn:microsoft.com/office/officeart/2005/8/layout/hList1"/>
    <dgm:cxn modelId="{8A592CD7-1FCC-463B-A0F3-B0F8BB6056E3}" srcId="{5764ECD0-5DC1-451D-8CDC-019748DE69E7}" destId="{648E6FE8-27C4-4395-A997-C663FD23E993}" srcOrd="0" destOrd="0" parTransId="{BAE19F32-F35E-4832-AD7D-87C4E4C42863}" sibTransId="{3B0F3C40-2F96-43D6-B809-0E7154472103}"/>
    <dgm:cxn modelId="{5D9F9AE2-689B-4636-AE29-71323BDBDF3C}" srcId="{971E81AF-68BD-4955-AE96-19EC0321AF9A}" destId="{513022C9-F8D3-40F8-84DB-743F5DC5D3FD}" srcOrd="0" destOrd="0" parTransId="{4754457C-DFBD-4211-A52A-7A6D1E50BA72}" sibTransId="{75E2DB23-7FA2-467C-8F53-6C559E1E79A1}"/>
    <dgm:cxn modelId="{D9E7C9FE-4637-477D-9F91-CB7D1476D552}" srcId="{6AAF0B03-23A2-4461-AADB-8216312370A4}" destId="{EF23C576-5DB9-4B1F-A1F1-A98A1B2EF645}" srcOrd="0" destOrd="0" parTransId="{37954DE9-76F9-448F-9FD5-AEDB29CC9622}" sibTransId="{969DD7BF-CE52-4A23-A55F-AE72CF6DE700}"/>
    <dgm:cxn modelId="{D8E3968F-3FEC-474D-A6FE-A3B0CAAB0C0A}" type="presParOf" srcId="{8F6B5E3C-4C6A-448B-80F5-5EEBA4C62C90}" destId="{D1F756A9-8C17-47BB-955C-2DFE7D9B618E}" srcOrd="0" destOrd="0" presId="urn:microsoft.com/office/officeart/2005/8/layout/hList1"/>
    <dgm:cxn modelId="{43CD300D-4EBF-4FCC-80FD-8FF2DD94B8D7}" type="presParOf" srcId="{D1F756A9-8C17-47BB-955C-2DFE7D9B618E}" destId="{9267C979-1BB3-4C32-B539-8A1B46DEC4B0}" srcOrd="0" destOrd="0" presId="urn:microsoft.com/office/officeart/2005/8/layout/hList1"/>
    <dgm:cxn modelId="{81094D68-E09A-4A38-A73A-8BC08A92C700}" type="presParOf" srcId="{D1F756A9-8C17-47BB-955C-2DFE7D9B618E}" destId="{C0741B5B-E925-4D2E-AEF8-B04E3F438629}" srcOrd="1" destOrd="0" presId="urn:microsoft.com/office/officeart/2005/8/layout/hList1"/>
    <dgm:cxn modelId="{C664ED25-0016-4A77-A757-E30C9238880F}" type="presParOf" srcId="{8F6B5E3C-4C6A-448B-80F5-5EEBA4C62C90}" destId="{D3E64E6A-6412-41E6-9862-CFDE718A8B34}" srcOrd="1" destOrd="0" presId="urn:microsoft.com/office/officeart/2005/8/layout/hList1"/>
    <dgm:cxn modelId="{E199FA5D-973C-44EA-8285-C77DD81DD7FF}" type="presParOf" srcId="{8F6B5E3C-4C6A-448B-80F5-5EEBA4C62C90}" destId="{55665456-4438-4F2C-BF40-ACA851C00483}" srcOrd="2" destOrd="0" presId="urn:microsoft.com/office/officeart/2005/8/layout/hList1"/>
    <dgm:cxn modelId="{B71E5E00-6AAB-48D4-A3CC-540E0562BB40}" type="presParOf" srcId="{55665456-4438-4F2C-BF40-ACA851C00483}" destId="{ED6CE9E5-4667-48C4-906F-4613B07CCB83}" srcOrd="0" destOrd="0" presId="urn:microsoft.com/office/officeart/2005/8/layout/hList1"/>
    <dgm:cxn modelId="{2481E3D4-CFC9-4293-8EE8-D215D30EC659}" type="presParOf" srcId="{55665456-4438-4F2C-BF40-ACA851C00483}" destId="{68D20E45-C439-44D7-AE38-76482408A35C}" srcOrd="1" destOrd="0" presId="urn:microsoft.com/office/officeart/2005/8/layout/hList1"/>
    <dgm:cxn modelId="{40D42E01-652A-44CE-837E-E32391D4A749}" type="presParOf" srcId="{8F6B5E3C-4C6A-448B-80F5-5EEBA4C62C90}" destId="{2A114B9F-C358-4DA7-BD18-DAC0238576BB}" srcOrd="3" destOrd="0" presId="urn:microsoft.com/office/officeart/2005/8/layout/hList1"/>
    <dgm:cxn modelId="{BDD0A3CB-494B-40B4-89E2-7CAFECDA5FA0}" type="presParOf" srcId="{8F6B5E3C-4C6A-448B-80F5-5EEBA4C62C90}" destId="{DF7B4F92-E594-4FF9-9C29-3A71F8B0E81C}" srcOrd="4" destOrd="0" presId="urn:microsoft.com/office/officeart/2005/8/layout/hList1"/>
    <dgm:cxn modelId="{2118E24A-3046-45BD-BC21-F2B73EDB3F2C}" type="presParOf" srcId="{DF7B4F92-E594-4FF9-9C29-3A71F8B0E81C}" destId="{A54339F3-2987-4CA9-91BB-BDC1AA15DB15}" srcOrd="0" destOrd="0" presId="urn:microsoft.com/office/officeart/2005/8/layout/hList1"/>
    <dgm:cxn modelId="{9DFB4260-0EB2-492A-9C58-B86C95F4B5AE}" type="presParOf" srcId="{DF7B4F92-E594-4FF9-9C29-3A71F8B0E81C}" destId="{BAC1A70B-C2B9-454B-99DA-0DEAC4E2F099}" srcOrd="1" destOrd="0" presId="urn:microsoft.com/office/officeart/2005/8/layout/hList1"/>
    <dgm:cxn modelId="{E4A893F3-F0EA-4750-B86A-705F2F3818D1}" type="presParOf" srcId="{8F6B5E3C-4C6A-448B-80F5-5EEBA4C62C90}" destId="{257D7B43-070A-4107-8E7D-47C06C0960E8}" srcOrd="5" destOrd="0" presId="urn:microsoft.com/office/officeart/2005/8/layout/hList1"/>
    <dgm:cxn modelId="{81C30D67-C0EB-4709-AAC4-99DCEE914DFB}" type="presParOf" srcId="{8F6B5E3C-4C6A-448B-80F5-5EEBA4C62C90}" destId="{269DA2E0-3C98-404E-8ED7-46F53481EEC2}" srcOrd="6" destOrd="0" presId="urn:microsoft.com/office/officeart/2005/8/layout/hList1"/>
    <dgm:cxn modelId="{7D724F2C-552F-4930-9B5A-F6560C92F2F6}" type="presParOf" srcId="{269DA2E0-3C98-404E-8ED7-46F53481EEC2}" destId="{A3E83CC0-1DF2-427A-8B5D-2327C4DCD34C}" srcOrd="0" destOrd="0" presId="urn:microsoft.com/office/officeart/2005/8/layout/hList1"/>
    <dgm:cxn modelId="{7E7A8FCB-292F-4B4A-B69F-65537992B12F}" type="presParOf" srcId="{269DA2E0-3C98-404E-8ED7-46F53481EEC2}" destId="{CCA0A6D3-BF0E-45A5-8096-CF7C471A722E}" srcOrd="1" destOrd="0" presId="urn:microsoft.com/office/officeart/2005/8/layout/hList1"/>
    <dgm:cxn modelId="{83D393B0-39A7-4CAD-B1A3-410AAC3DB087}" type="presParOf" srcId="{8F6B5E3C-4C6A-448B-80F5-5EEBA4C62C90}" destId="{86C497DF-5757-428D-95C6-1AF32E2F88CE}" srcOrd="7" destOrd="0" presId="urn:microsoft.com/office/officeart/2005/8/layout/hList1"/>
    <dgm:cxn modelId="{389699C1-437A-42C5-8A98-8CD4797CF33D}" type="presParOf" srcId="{8F6B5E3C-4C6A-448B-80F5-5EEBA4C62C90}" destId="{FDD63FA1-774C-4E56-AD29-5ECB85CBA3DB}" srcOrd="8" destOrd="0" presId="urn:microsoft.com/office/officeart/2005/8/layout/hList1"/>
    <dgm:cxn modelId="{AA532463-1161-430F-A18D-2D81AF2D912D}" type="presParOf" srcId="{FDD63FA1-774C-4E56-AD29-5ECB85CBA3DB}" destId="{38B7A410-0E2D-41F5-AA92-336E97A91F11}" srcOrd="0" destOrd="0" presId="urn:microsoft.com/office/officeart/2005/8/layout/hList1"/>
    <dgm:cxn modelId="{DD3322A8-ADB6-4C7D-AB8F-C76873A60291}" type="presParOf" srcId="{FDD63FA1-774C-4E56-AD29-5ECB85CBA3DB}" destId="{6D8400CA-837D-409A-9526-B938B7EF1B9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7ADDB0-8C30-4BA2-BB74-CEDD8B6A03FD}">
      <dsp:nvSpPr>
        <dsp:cNvPr id="0" name=""/>
        <dsp:cNvSpPr/>
      </dsp:nvSpPr>
      <dsp:spPr>
        <a:xfrm>
          <a:off x="5273" y="641115"/>
          <a:ext cx="670359" cy="6703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B1583E-F131-45F9-A6C7-81C9D90BA4B6}">
      <dsp:nvSpPr>
        <dsp:cNvPr id="0" name=""/>
        <dsp:cNvSpPr/>
      </dsp:nvSpPr>
      <dsp:spPr>
        <a:xfrm>
          <a:off x="5273" y="1436629"/>
          <a:ext cx="1915312" cy="664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a:t>Education</a:t>
          </a:r>
          <a:endParaRPr lang="en-US" sz="1400" kern="1200"/>
        </a:p>
      </dsp:txBody>
      <dsp:txXfrm>
        <a:off x="5273" y="1436629"/>
        <a:ext cx="1915312" cy="664374"/>
      </dsp:txXfrm>
    </dsp:sp>
    <dsp:sp modelId="{920B0F8A-62CA-4243-A7F9-56DDB68B00E4}">
      <dsp:nvSpPr>
        <dsp:cNvPr id="0" name=""/>
        <dsp:cNvSpPr/>
      </dsp:nvSpPr>
      <dsp:spPr>
        <a:xfrm>
          <a:off x="5273" y="2159215"/>
          <a:ext cx="1915312" cy="1392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GB" sz="1100" kern="1200"/>
            <a:t>Bachelor's degree in cybersecurity, information technology or related discipline, you are required to know the fundamentals of cybersecurity and how to operate certain software/devices.</a:t>
          </a:r>
          <a:endParaRPr lang="en-US" sz="1100" kern="1200"/>
        </a:p>
      </dsp:txBody>
      <dsp:txXfrm>
        <a:off x="5273" y="2159215"/>
        <a:ext cx="1915312" cy="1392474"/>
      </dsp:txXfrm>
    </dsp:sp>
    <dsp:sp modelId="{526817E6-FE5E-48FC-A46D-DEEE56A88B69}">
      <dsp:nvSpPr>
        <dsp:cNvPr id="0" name=""/>
        <dsp:cNvSpPr/>
      </dsp:nvSpPr>
      <dsp:spPr>
        <a:xfrm>
          <a:off x="2255766" y="641115"/>
          <a:ext cx="670359" cy="6703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2A6AD7-C5F6-4D6D-94AC-FCE0747B290A}">
      <dsp:nvSpPr>
        <dsp:cNvPr id="0" name=""/>
        <dsp:cNvSpPr/>
      </dsp:nvSpPr>
      <dsp:spPr>
        <a:xfrm>
          <a:off x="2255766" y="1436629"/>
          <a:ext cx="1915312" cy="664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a:t>Relevant Experience</a:t>
          </a:r>
          <a:endParaRPr lang="en-US" sz="1400" kern="1200"/>
        </a:p>
      </dsp:txBody>
      <dsp:txXfrm>
        <a:off x="2255766" y="1436629"/>
        <a:ext cx="1915312" cy="664374"/>
      </dsp:txXfrm>
    </dsp:sp>
    <dsp:sp modelId="{16EFB482-4A3F-4BED-A221-76095DF6EE96}">
      <dsp:nvSpPr>
        <dsp:cNvPr id="0" name=""/>
        <dsp:cNvSpPr/>
      </dsp:nvSpPr>
      <dsp:spPr>
        <a:xfrm>
          <a:off x="2255766" y="2159215"/>
          <a:ext cx="1915312" cy="1392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GB" sz="1100" kern="1200"/>
            <a:t>Many CISOs start with either internships or entry-level positions like a Security Analyst, having experience in the field of work grants a higher chance of promotion to this job.</a:t>
          </a:r>
          <a:endParaRPr lang="en-US" sz="1100" kern="1200"/>
        </a:p>
      </dsp:txBody>
      <dsp:txXfrm>
        <a:off x="2255766" y="2159215"/>
        <a:ext cx="1915312" cy="1392474"/>
      </dsp:txXfrm>
    </dsp:sp>
    <dsp:sp modelId="{CB4B7A26-DD27-4ED5-950E-9037891FF74A}">
      <dsp:nvSpPr>
        <dsp:cNvPr id="0" name=""/>
        <dsp:cNvSpPr/>
      </dsp:nvSpPr>
      <dsp:spPr>
        <a:xfrm>
          <a:off x="4506258" y="641115"/>
          <a:ext cx="670359" cy="6703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3C5EA8-A5D5-4355-A774-870C401C6871}">
      <dsp:nvSpPr>
        <dsp:cNvPr id="0" name=""/>
        <dsp:cNvSpPr/>
      </dsp:nvSpPr>
      <dsp:spPr>
        <a:xfrm>
          <a:off x="4506258" y="1436629"/>
          <a:ext cx="1915312" cy="664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a:t>Skills and Certification</a:t>
          </a:r>
          <a:endParaRPr lang="en-US" sz="1400" kern="1200"/>
        </a:p>
      </dsp:txBody>
      <dsp:txXfrm>
        <a:off x="4506258" y="1436629"/>
        <a:ext cx="1915312" cy="664374"/>
      </dsp:txXfrm>
    </dsp:sp>
    <dsp:sp modelId="{FE399B96-DE4D-4EBB-B6BB-39A5D6E77DC8}">
      <dsp:nvSpPr>
        <dsp:cNvPr id="0" name=""/>
        <dsp:cNvSpPr/>
      </dsp:nvSpPr>
      <dsp:spPr>
        <a:xfrm>
          <a:off x="4506258" y="2159215"/>
          <a:ext cx="1915312" cy="1392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GB" sz="1100" kern="1200"/>
            <a:t>Continuing to develop your skills in the field by getting certain certifications like; Certified Ethical Hacker, Certified Incident Handler and even Certified Chief Information Security Officer Program. (there are more than is named here)</a:t>
          </a:r>
          <a:endParaRPr lang="en-US" sz="1100" kern="1200"/>
        </a:p>
      </dsp:txBody>
      <dsp:txXfrm>
        <a:off x="4506258" y="2159215"/>
        <a:ext cx="1915312" cy="1392474"/>
      </dsp:txXfrm>
    </dsp:sp>
    <dsp:sp modelId="{51AFE657-D8E3-4B06-940B-36BD1B6A0511}">
      <dsp:nvSpPr>
        <dsp:cNvPr id="0" name=""/>
        <dsp:cNvSpPr/>
      </dsp:nvSpPr>
      <dsp:spPr>
        <a:xfrm>
          <a:off x="6756750" y="641115"/>
          <a:ext cx="670359" cy="6703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8155B1-3832-4D27-9473-F488486FDC27}">
      <dsp:nvSpPr>
        <dsp:cNvPr id="0" name=""/>
        <dsp:cNvSpPr/>
      </dsp:nvSpPr>
      <dsp:spPr>
        <a:xfrm>
          <a:off x="6756750" y="1436629"/>
          <a:ext cx="1915312" cy="664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a:t>Participate in the Information Security Community</a:t>
          </a:r>
          <a:endParaRPr lang="en-US" sz="1400" kern="1200"/>
        </a:p>
      </dsp:txBody>
      <dsp:txXfrm>
        <a:off x="6756750" y="1436629"/>
        <a:ext cx="1915312" cy="664374"/>
      </dsp:txXfrm>
    </dsp:sp>
    <dsp:sp modelId="{317A7D80-DCD0-4FED-818C-31C571468945}">
      <dsp:nvSpPr>
        <dsp:cNvPr id="0" name=""/>
        <dsp:cNvSpPr/>
      </dsp:nvSpPr>
      <dsp:spPr>
        <a:xfrm>
          <a:off x="6756750" y="2159215"/>
          <a:ext cx="1915312" cy="1392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GB" sz="1100" kern="1200"/>
            <a:t>You will need to attend conferences, professional organisations and networking with other CISOs whilst always being up to date with current information security technologies.</a:t>
          </a:r>
          <a:endParaRPr lang="en-US" sz="1100" kern="1200"/>
        </a:p>
      </dsp:txBody>
      <dsp:txXfrm>
        <a:off x="6756750" y="2159215"/>
        <a:ext cx="1915312" cy="1392474"/>
      </dsp:txXfrm>
    </dsp:sp>
    <dsp:sp modelId="{4E356778-FF13-4DF3-8BF5-3CC5B76D6DE6}">
      <dsp:nvSpPr>
        <dsp:cNvPr id="0" name=""/>
        <dsp:cNvSpPr/>
      </dsp:nvSpPr>
      <dsp:spPr>
        <a:xfrm>
          <a:off x="9007242" y="641115"/>
          <a:ext cx="670359" cy="6703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326A24-DD9F-4A6D-91E2-509C7E9A3C94}">
      <dsp:nvSpPr>
        <dsp:cNvPr id="0" name=""/>
        <dsp:cNvSpPr/>
      </dsp:nvSpPr>
      <dsp:spPr>
        <a:xfrm>
          <a:off x="9007242" y="1436629"/>
          <a:ext cx="1915312" cy="664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a:t>Oversee a Security Team</a:t>
          </a:r>
          <a:endParaRPr lang="en-US" sz="1400" kern="1200"/>
        </a:p>
      </dsp:txBody>
      <dsp:txXfrm>
        <a:off x="9007242" y="1436629"/>
        <a:ext cx="1915312" cy="664374"/>
      </dsp:txXfrm>
    </dsp:sp>
    <dsp:sp modelId="{A35E4D8E-D6DC-4B08-9A25-79D2B545C098}">
      <dsp:nvSpPr>
        <dsp:cNvPr id="0" name=""/>
        <dsp:cNvSpPr/>
      </dsp:nvSpPr>
      <dsp:spPr>
        <a:xfrm>
          <a:off x="9007242" y="2159215"/>
          <a:ext cx="1915312" cy="1392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GB" sz="1100" kern="1200"/>
            <a:t>Experience in overseeing a security team is vital, as you will need to provide guidance and direction to the team as they are the ones implementing and maintaining security policies and procedures, and responsible for monitoring the network.</a:t>
          </a:r>
          <a:endParaRPr lang="en-US" sz="1100" kern="1200"/>
        </a:p>
      </dsp:txBody>
      <dsp:txXfrm>
        <a:off x="9007242" y="2159215"/>
        <a:ext cx="1915312" cy="13924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FED9BD-3E09-4200-94AA-07BF412E81FB}">
      <dsp:nvSpPr>
        <dsp:cNvPr id="0" name=""/>
        <dsp:cNvSpPr/>
      </dsp:nvSpPr>
      <dsp:spPr>
        <a:xfrm>
          <a:off x="5273" y="938667"/>
          <a:ext cx="670359" cy="6703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B21D47-21EB-4C4F-BA59-0845723651B7}">
      <dsp:nvSpPr>
        <dsp:cNvPr id="0" name=""/>
        <dsp:cNvSpPr/>
      </dsp:nvSpPr>
      <dsp:spPr>
        <a:xfrm>
          <a:off x="5273" y="1708591"/>
          <a:ext cx="1915312" cy="395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Leadership Mindset</a:t>
          </a:r>
          <a:endParaRPr lang="en-US" sz="1400" kern="1200"/>
        </a:p>
      </dsp:txBody>
      <dsp:txXfrm>
        <a:off x="5273" y="1708591"/>
        <a:ext cx="1915312" cy="395033"/>
      </dsp:txXfrm>
    </dsp:sp>
    <dsp:sp modelId="{EA48E65B-927A-4B10-9FF6-5F8BF6AC9B2A}">
      <dsp:nvSpPr>
        <dsp:cNvPr id="0" name=""/>
        <dsp:cNvSpPr/>
      </dsp:nvSpPr>
      <dsp:spPr>
        <a:xfrm>
          <a:off x="5273" y="2149934"/>
          <a:ext cx="1915312" cy="1104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GB" sz="1100" kern="1200"/>
            <a:t>Ensuring that your staff is at a high level of service and performance, and that they are always engaged with the task and are rewarded for their job.</a:t>
          </a:r>
          <a:endParaRPr lang="en-US" sz="1100" kern="1200"/>
        </a:p>
      </dsp:txBody>
      <dsp:txXfrm>
        <a:off x="5273" y="2149934"/>
        <a:ext cx="1915312" cy="1104203"/>
      </dsp:txXfrm>
    </dsp:sp>
    <dsp:sp modelId="{2F541810-6AED-44FE-BFF2-6DF2D45922C3}">
      <dsp:nvSpPr>
        <dsp:cNvPr id="0" name=""/>
        <dsp:cNvSpPr/>
      </dsp:nvSpPr>
      <dsp:spPr>
        <a:xfrm>
          <a:off x="2255766" y="938667"/>
          <a:ext cx="670359" cy="6703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8915CF-631C-452B-B510-A0C193DDE04E}">
      <dsp:nvSpPr>
        <dsp:cNvPr id="0" name=""/>
        <dsp:cNvSpPr/>
      </dsp:nvSpPr>
      <dsp:spPr>
        <a:xfrm>
          <a:off x="2255766" y="1708591"/>
          <a:ext cx="1915312" cy="395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Strategic Thinking</a:t>
          </a:r>
          <a:endParaRPr lang="en-US" sz="1400" kern="1200"/>
        </a:p>
      </dsp:txBody>
      <dsp:txXfrm>
        <a:off x="2255766" y="1708591"/>
        <a:ext cx="1915312" cy="395033"/>
      </dsp:txXfrm>
    </dsp:sp>
    <dsp:sp modelId="{D3819C58-F88C-493E-9B54-54C6324AAC35}">
      <dsp:nvSpPr>
        <dsp:cNvPr id="0" name=""/>
        <dsp:cNvSpPr/>
      </dsp:nvSpPr>
      <dsp:spPr>
        <a:xfrm>
          <a:off x="2255766" y="2149934"/>
          <a:ext cx="1915312" cy="1104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GB" sz="1100" kern="1200"/>
            <a:t>Able to observe patterns in day-to-day operations of the staff and help in identifying crucial patterns and notice security concerns before they become a bigger problem.</a:t>
          </a:r>
          <a:endParaRPr lang="en-US" sz="1100" kern="1200"/>
        </a:p>
      </dsp:txBody>
      <dsp:txXfrm>
        <a:off x="2255766" y="2149934"/>
        <a:ext cx="1915312" cy="1104203"/>
      </dsp:txXfrm>
    </dsp:sp>
    <dsp:sp modelId="{5131B45F-123A-40A9-9DD7-3DC7F0D7C56F}">
      <dsp:nvSpPr>
        <dsp:cNvPr id="0" name=""/>
        <dsp:cNvSpPr/>
      </dsp:nvSpPr>
      <dsp:spPr>
        <a:xfrm>
          <a:off x="4506258" y="938667"/>
          <a:ext cx="670359" cy="6703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41BDE6-B7E3-4DD9-B009-679717B3976C}">
      <dsp:nvSpPr>
        <dsp:cNvPr id="0" name=""/>
        <dsp:cNvSpPr/>
      </dsp:nvSpPr>
      <dsp:spPr>
        <a:xfrm>
          <a:off x="4506258" y="1708591"/>
          <a:ext cx="1915312" cy="395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Ability to work under stress</a:t>
          </a:r>
          <a:endParaRPr lang="en-US" sz="1400" kern="1200"/>
        </a:p>
      </dsp:txBody>
      <dsp:txXfrm>
        <a:off x="4506258" y="1708591"/>
        <a:ext cx="1915312" cy="395033"/>
      </dsp:txXfrm>
    </dsp:sp>
    <dsp:sp modelId="{6EBD0013-7904-491B-BDDB-F7D0A40D2BDC}">
      <dsp:nvSpPr>
        <dsp:cNvPr id="0" name=""/>
        <dsp:cNvSpPr/>
      </dsp:nvSpPr>
      <dsp:spPr>
        <a:xfrm>
          <a:off x="4506258" y="2149934"/>
          <a:ext cx="1915312" cy="1104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GB" sz="1100" kern="1200"/>
            <a:t>You will need to handle stress while facing tight deadlines and being able to help your team members with complex situations.</a:t>
          </a:r>
          <a:endParaRPr lang="en-US" sz="1100" kern="1200"/>
        </a:p>
      </dsp:txBody>
      <dsp:txXfrm>
        <a:off x="4506258" y="2149934"/>
        <a:ext cx="1915312" cy="1104203"/>
      </dsp:txXfrm>
    </dsp:sp>
    <dsp:sp modelId="{81164944-7FC9-40B0-A019-331C2319F095}">
      <dsp:nvSpPr>
        <dsp:cNvPr id="0" name=""/>
        <dsp:cNvSpPr/>
      </dsp:nvSpPr>
      <dsp:spPr>
        <a:xfrm>
          <a:off x="6756750" y="938667"/>
          <a:ext cx="670359" cy="6703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8AAFD3-93C0-4169-B26C-0C29F6DCA24A}">
      <dsp:nvSpPr>
        <dsp:cNvPr id="0" name=""/>
        <dsp:cNvSpPr/>
      </dsp:nvSpPr>
      <dsp:spPr>
        <a:xfrm>
          <a:off x="6756750" y="1708591"/>
          <a:ext cx="1915312" cy="395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Proactive perspective</a:t>
          </a:r>
          <a:endParaRPr lang="en-US" sz="1400" kern="1200"/>
        </a:p>
      </dsp:txBody>
      <dsp:txXfrm>
        <a:off x="6756750" y="1708591"/>
        <a:ext cx="1915312" cy="395033"/>
      </dsp:txXfrm>
    </dsp:sp>
    <dsp:sp modelId="{903B7B56-7909-493E-9AD7-9C2B6D9BC5A8}">
      <dsp:nvSpPr>
        <dsp:cNvPr id="0" name=""/>
        <dsp:cNvSpPr/>
      </dsp:nvSpPr>
      <dsp:spPr>
        <a:xfrm>
          <a:off x="6756750" y="2149934"/>
          <a:ext cx="1915312" cy="1104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GB" sz="1100" kern="1200"/>
            <a:t>You should be able to proactively consider possible security threats and weaknesses to help prevent any possible breaches, loss or theft.</a:t>
          </a:r>
          <a:endParaRPr lang="en-US" sz="1100" kern="1200"/>
        </a:p>
      </dsp:txBody>
      <dsp:txXfrm>
        <a:off x="6756750" y="2149934"/>
        <a:ext cx="1915312" cy="1104203"/>
      </dsp:txXfrm>
    </dsp:sp>
    <dsp:sp modelId="{962509B8-E7B9-4510-ADAE-D5B96458A7FD}">
      <dsp:nvSpPr>
        <dsp:cNvPr id="0" name=""/>
        <dsp:cNvSpPr/>
      </dsp:nvSpPr>
      <dsp:spPr>
        <a:xfrm>
          <a:off x="9007242" y="938667"/>
          <a:ext cx="670359" cy="6703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85E7B4-7FF9-4476-8934-7194C41DBFD2}">
      <dsp:nvSpPr>
        <dsp:cNvPr id="0" name=""/>
        <dsp:cNvSpPr/>
      </dsp:nvSpPr>
      <dsp:spPr>
        <a:xfrm>
          <a:off x="9007242" y="1708591"/>
          <a:ext cx="1915312" cy="395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Digital literacy and security awareness</a:t>
          </a:r>
          <a:endParaRPr lang="en-US" sz="1400" kern="1200"/>
        </a:p>
      </dsp:txBody>
      <dsp:txXfrm>
        <a:off x="9007242" y="1708591"/>
        <a:ext cx="1915312" cy="395033"/>
      </dsp:txXfrm>
    </dsp:sp>
    <dsp:sp modelId="{4D445073-A057-46E1-955D-0397C54C280F}">
      <dsp:nvSpPr>
        <dsp:cNvPr id="0" name=""/>
        <dsp:cNvSpPr/>
      </dsp:nvSpPr>
      <dsp:spPr>
        <a:xfrm>
          <a:off x="9007242" y="2149934"/>
          <a:ext cx="1915312" cy="1104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GB" sz="1100" kern="1200"/>
            <a:t>Depending on the organisation, you will need to know how to operate the systems and be able to understand that certain devices might help in providing additional security or enable certain vulnerabilities.</a:t>
          </a:r>
          <a:endParaRPr lang="en-US" sz="1100" kern="1200"/>
        </a:p>
      </dsp:txBody>
      <dsp:txXfrm>
        <a:off x="9007242" y="2149934"/>
        <a:ext cx="1915312" cy="11042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7C979-1BB3-4C32-B539-8A1B46DEC4B0}">
      <dsp:nvSpPr>
        <dsp:cNvPr id="0" name=""/>
        <dsp:cNvSpPr/>
      </dsp:nvSpPr>
      <dsp:spPr>
        <a:xfrm>
          <a:off x="5122" y="274742"/>
          <a:ext cx="1963594" cy="4608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a:t>Ethical hacking</a:t>
          </a:r>
          <a:endParaRPr lang="en-US" sz="1600" kern="1200"/>
        </a:p>
      </dsp:txBody>
      <dsp:txXfrm>
        <a:off x="5122" y="274742"/>
        <a:ext cx="1963594" cy="460800"/>
      </dsp:txXfrm>
    </dsp:sp>
    <dsp:sp modelId="{C0741B5B-E925-4D2E-AEF8-B04E3F438629}">
      <dsp:nvSpPr>
        <dsp:cNvPr id="0" name=""/>
        <dsp:cNvSpPr/>
      </dsp:nvSpPr>
      <dsp:spPr>
        <a:xfrm>
          <a:off x="5122" y="735542"/>
          <a:ext cx="1963594" cy="267912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a:t>Aims to expose weak points and potential threats so that the organisation can protect itself, this does include penetration testing to detect exploitable vulnerabilities.</a:t>
          </a:r>
          <a:endParaRPr lang="en-US" sz="1600" kern="1200"/>
        </a:p>
      </dsp:txBody>
      <dsp:txXfrm>
        <a:off x="5122" y="735542"/>
        <a:ext cx="1963594" cy="2679120"/>
      </dsp:txXfrm>
    </dsp:sp>
    <dsp:sp modelId="{ED6CE9E5-4667-48C4-906F-4613B07CCB83}">
      <dsp:nvSpPr>
        <dsp:cNvPr id="0" name=""/>
        <dsp:cNvSpPr/>
      </dsp:nvSpPr>
      <dsp:spPr>
        <a:xfrm>
          <a:off x="2243619" y="274742"/>
          <a:ext cx="1963594" cy="4608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a:t>Intrusion prevention</a:t>
          </a:r>
          <a:endParaRPr lang="en-US" sz="1600" kern="1200"/>
        </a:p>
      </dsp:txBody>
      <dsp:txXfrm>
        <a:off x="2243619" y="274742"/>
        <a:ext cx="1963594" cy="460800"/>
      </dsp:txXfrm>
    </dsp:sp>
    <dsp:sp modelId="{68D20E45-C439-44D7-AE38-76482408A35C}">
      <dsp:nvSpPr>
        <dsp:cNvPr id="0" name=""/>
        <dsp:cNvSpPr/>
      </dsp:nvSpPr>
      <dsp:spPr>
        <a:xfrm>
          <a:off x="2243619" y="735542"/>
          <a:ext cx="1963594" cy="267912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a:t>Involves monitoring the network traffic to detect any potential threats and then be able to respond to those threats promptly.</a:t>
          </a:r>
          <a:endParaRPr lang="en-US" sz="1600" kern="1200"/>
        </a:p>
      </dsp:txBody>
      <dsp:txXfrm>
        <a:off x="2243619" y="735542"/>
        <a:ext cx="1963594" cy="2679120"/>
      </dsp:txXfrm>
    </dsp:sp>
    <dsp:sp modelId="{A54339F3-2987-4CA9-91BB-BDC1AA15DB15}">
      <dsp:nvSpPr>
        <dsp:cNvPr id="0" name=""/>
        <dsp:cNvSpPr/>
      </dsp:nvSpPr>
      <dsp:spPr>
        <a:xfrm>
          <a:off x="4482117" y="274742"/>
          <a:ext cx="1963594" cy="46080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a:t>Incident response</a:t>
          </a:r>
          <a:endParaRPr lang="en-US" sz="1600" kern="1200"/>
        </a:p>
      </dsp:txBody>
      <dsp:txXfrm>
        <a:off x="4482117" y="274742"/>
        <a:ext cx="1963594" cy="460800"/>
      </dsp:txXfrm>
    </dsp:sp>
    <dsp:sp modelId="{BAC1A70B-C2B9-454B-99DA-0DEAC4E2F099}">
      <dsp:nvSpPr>
        <dsp:cNvPr id="0" name=""/>
        <dsp:cNvSpPr/>
      </dsp:nvSpPr>
      <dsp:spPr>
        <a:xfrm>
          <a:off x="4482117" y="735542"/>
          <a:ext cx="1963594" cy="267912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a:t>Manages the negative effects of an attack/breach, from minimizing the impact to altering security controls to prevent such events from having a bigger impact or stopping them entirely.</a:t>
          </a:r>
          <a:endParaRPr lang="en-US" sz="1600" kern="1200"/>
        </a:p>
      </dsp:txBody>
      <dsp:txXfrm>
        <a:off x="4482117" y="735542"/>
        <a:ext cx="1963594" cy="2679120"/>
      </dsp:txXfrm>
    </dsp:sp>
    <dsp:sp modelId="{A3E83CC0-1DF2-427A-8B5D-2327C4DCD34C}">
      <dsp:nvSpPr>
        <dsp:cNvPr id="0" name=""/>
        <dsp:cNvSpPr/>
      </dsp:nvSpPr>
      <dsp:spPr>
        <a:xfrm>
          <a:off x="6720614" y="274742"/>
          <a:ext cx="1963594" cy="4608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a:t>Computer forensics</a:t>
          </a:r>
          <a:endParaRPr lang="en-US" sz="1600" kern="1200"/>
        </a:p>
      </dsp:txBody>
      <dsp:txXfrm>
        <a:off x="6720614" y="274742"/>
        <a:ext cx="1963594" cy="460800"/>
      </dsp:txXfrm>
    </dsp:sp>
    <dsp:sp modelId="{CCA0A6D3-BF0E-45A5-8096-CF7C471A722E}">
      <dsp:nvSpPr>
        <dsp:cNvPr id="0" name=""/>
        <dsp:cNvSpPr/>
      </dsp:nvSpPr>
      <dsp:spPr>
        <a:xfrm>
          <a:off x="6720614" y="735542"/>
          <a:ext cx="1963594" cy="267912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a:t>Aids in preventing crime through the collection, analysis and reporting of data. It also allows for the creation of evidence in the event of a breach.</a:t>
          </a:r>
          <a:endParaRPr lang="en-US" sz="1600" kern="1200"/>
        </a:p>
      </dsp:txBody>
      <dsp:txXfrm>
        <a:off x="6720614" y="735542"/>
        <a:ext cx="1963594" cy="2679120"/>
      </dsp:txXfrm>
    </dsp:sp>
    <dsp:sp modelId="{38B7A410-0E2D-41F5-AA92-336E97A91F11}">
      <dsp:nvSpPr>
        <dsp:cNvPr id="0" name=""/>
        <dsp:cNvSpPr/>
      </dsp:nvSpPr>
      <dsp:spPr>
        <a:xfrm>
          <a:off x="8959112" y="274742"/>
          <a:ext cx="1963594" cy="460800"/>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a:t>Reverse engineering</a:t>
          </a:r>
          <a:endParaRPr lang="en-US" sz="1600" kern="1200"/>
        </a:p>
      </dsp:txBody>
      <dsp:txXfrm>
        <a:off x="8959112" y="274742"/>
        <a:ext cx="1963594" cy="460800"/>
      </dsp:txXfrm>
    </dsp:sp>
    <dsp:sp modelId="{6D8400CA-837D-409A-9526-B938B7EF1B98}">
      <dsp:nvSpPr>
        <dsp:cNvPr id="0" name=""/>
        <dsp:cNvSpPr/>
      </dsp:nvSpPr>
      <dsp:spPr>
        <a:xfrm>
          <a:off x="8959112" y="735542"/>
          <a:ext cx="1963594" cy="2679120"/>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a:t>Allows the analyst to comprehend what a piece of software does, why it does it so that it can be patched and analyse the malware.</a:t>
          </a:r>
          <a:endParaRPr lang="en-US" sz="1600" kern="1200"/>
        </a:p>
      </dsp:txBody>
      <dsp:txXfrm>
        <a:off x="8959112" y="735542"/>
        <a:ext cx="1963594" cy="267912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11/24/2023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524003" y="1999615"/>
            <a:ext cx="9144000" cy="2764028"/>
          </a:xfrm>
        </p:spPr>
        <p:txBody>
          <a:bodyPr anchor="ctr">
            <a:normAutofit/>
          </a:bodyPr>
          <a:lstStyle/>
          <a:p>
            <a:r>
              <a:rPr lang="en-US" sz="7200">
                <a:cs typeface="Calibri Light"/>
              </a:rPr>
              <a:t>Information Security</a:t>
            </a:r>
            <a:endParaRPr lang="en-US" sz="7200"/>
          </a:p>
        </p:txBody>
      </p:sp>
      <p:sp>
        <p:nvSpPr>
          <p:cNvPr id="3" name="Subtitle 2"/>
          <p:cNvSpPr>
            <a:spLocks noGrp="1"/>
          </p:cNvSpPr>
          <p:nvPr>
            <p:ph type="subTitle" idx="1"/>
          </p:nvPr>
        </p:nvSpPr>
        <p:spPr>
          <a:xfrm>
            <a:off x="1966912" y="5645150"/>
            <a:ext cx="8258176" cy="631825"/>
          </a:xfrm>
        </p:spPr>
        <p:txBody>
          <a:bodyPr vert="horz" lIns="91440" tIns="45720" rIns="91440" bIns="45720" rtlCol="0" anchor="ctr">
            <a:normAutofit/>
          </a:bodyPr>
          <a:lstStyle/>
          <a:p>
            <a:r>
              <a:rPr lang="en-US" sz="2800">
                <a:cs typeface="Calibri"/>
              </a:rPr>
              <a:t>By Michal and Nathan</a:t>
            </a:r>
            <a:endParaRPr lang="en-US" sz="2800"/>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ight Triangle 19">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computer&#10;&#10;Description automatically generated">
            <a:extLst>
              <a:ext uri="{FF2B5EF4-FFF2-40B4-BE49-F238E27FC236}">
                <a16:creationId xmlns:a16="http://schemas.microsoft.com/office/drawing/2014/main" id="{B72AC7D6-B9F2-5242-3BB7-EF40E1FBB75D}"/>
              </a:ext>
            </a:extLst>
          </p:cNvPr>
          <p:cNvPicPr>
            <a:picLocks noGrp="1" noChangeAspect="1"/>
          </p:cNvPicPr>
          <p:nvPr>
            <p:ph idx="1"/>
          </p:nvPr>
        </p:nvPicPr>
        <p:blipFill rotWithShape="1">
          <a:blip r:embed="rId2"/>
          <a:srcRect l="33050" t="46970" r="34994" b="34848"/>
          <a:stretch/>
        </p:blipFill>
        <p:spPr>
          <a:xfrm>
            <a:off x="962163" y="2168565"/>
            <a:ext cx="7746709" cy="2479296"/>
          </a:xfrm>
          <a:prstGeom prst="rect">
            <a:avLst/>
          </a:prstGeom>
        </p:spPr>
      </p:pic>
    </p:spTree>
    <p:extLst>
      <p:ext uri="{BB962C8B-B14F-4D97-AF65-F5344CB8AC3E}">
        <p14:creationId xmlns:p14="http://schemas.microsoft.com/office/powerpoint/2010/main" val="2491740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82EFE-56FA-B74F-61AD-55D20323077E}"/>
              </a:ext>
            </a:extLst>
          </p:cNvPr>
          <p:cNvSpPr>
            <a:spLocks noGrp="1"/>
          </p:cNvSpPr>
          <p:nvPr>
            <p:ph type="title"/>
          </p:nvPr>
        </p:nvSpPr>
        <p:spPr>
          <a:xfrm>
            <a:off x="761840" y="1138265"/>
            <a:ext cx="4544762" cy="1401183"/>
          </a:xfrm>
        </p:spPr>
        <p:txBody>
          <a:bodyPr anchor="t">
            <a:normAutofit/>
          </a:bodyPr>
          <a:lstStyle/>
          <a:p>
            <a:r>
              <a:rPr lang="en-US" sz="3200">
                <a:cs typeface="Calibri Light"/>
              </a:rPr>
              <a:t>Placement of Information Security</a:t>
            </a:r>
            <a:endParaRPr lang="en-US" sz="3200"/>
          </a:p>
        </p:txBody>
      </p:sp>
      <p:cxnSp>
        <p:nvCxnSpPr>
          <p:cNvPr id="22" name="Straight Connector 21">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F20C62-5E65-8FF8-9F4B-5D0BDC44B6E8}"/>
              </a:ext>
            </a:extLst>
          </p:cNvPr>
          <p:cNvSpPr>
            <a:spLocks noGrp="1"/>
          </p:cNvSpPr>
          <p:nvPr>
            <p:ph idx="1"/>
          </p:nvPr>
        </p:nvSpPr>
        <p:spPr>
          <a:xfrm>
            <a:off x="761840" y="2551176"/>
            <a:ext cx="4544762" cy="3602935"/>
          </a:xfrm>
        </p:spPr>
        <p:txBody>
          <a:bodyPr vert="horz" lIns="91440" tIns="45720" rIns="91440" bIns="45720" rtlCol="0" anchor="t">
            <a:normAutofit/>
          </a:bodyPr>
          <a:lstStyle/>
          <a:p>
            <a:pPr marL="0" indent="0">
              <a:buNone/>
            </a:pPr>
            <a:r>
              <a:rPr lang="en-US" sz="2000">
                <a:ea typeface="+mn-lt"/>
                <a:cs typeface="+mn-lt"/>
              </a:rPr>
              <a:t>The effective management of information security within an organization requires careful consideration of its placement and integration into the overall structure. Many models exist, each with their own merits and demerits. Choosing the most suitable model depends on factors such as the organization's size, culture and risk tolerance.</a:t>
            </a:r>
          </a:p>
        </p:txBody>
      </p:sp>
      <p:pic>
        <p:nvPicPr>
          <p:cNvPr id="7" name="Graphic 6" descr="Hierarchy">
            <a:extLst>
              <a:ext uri="{FF2B5EF4-FFF2-40B4-BE49-F238E27FC236}">
                <a16:creationId xmlns:a16="http://schemas.microsoft.com/office/drawing/2014/main" id="{349F6FCA-6000-4A27-8586-02571F72E0B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1780" y="771753"/>
            <a:ext cx="5316095" cy="5316095"/>
          </a:xfrm>
          <a:prstGeom prst="rect">
            <a:avLst/>
          </a:prstGeom>
        </p:spPr>
      </p:pic>
    </p:spTree>
    <p:extLst>
      <p:ext uri="{BB962C8B-B14F-4D97-AF65-F5344CB8AC3E}">
        <p14:creationId xmlns:p14="http://schemas.microsoft.com/office/powerpoint/2010/main" val="1656631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34CD0-4325-3C25-61F8-A87E697945AB}"/>
              </a:ext>
            </a:extLst>
          </p:cNvPr>
          <p:cNvSpPr>
            <a:spLocks noGrp="1"/>
          </p:cNvSpPr>
          <p:nvPr>
            <p:ph type="title"/>
          </p:nvPr>
        </p:nvSpPr>
        <p:spPr>
          <a:xfrm>
            <a:off x="762001" y="1138265"/>
            <a:ext cx="4603376" cy="2909296"/>
          </a:xfrm>
        </p:spPr>
        <p:txBody>
          <a:bodyPr anchor="t">
            <a:normAutofit/>
          </a:bodyPr>
          <a:lstStyle/>
          <a:p>
            <a:r>
              <a:rPr lang="en-GB" sz="3200">
                <a:latin typeface="Calibri Light"/>
                <a:cs typeface="Calibri Light"/>
              </a:rPr>
              <a:t>Centralised Model </a:t>
            </a:r>
            <a:endParaRPr lang="en-GB" sz="3200">
              <a:cs typeface="Calibri Light"/>
            </a:endParaRPr>
          </a:p>
        </p:txBody>
      </p:sp>
      <p:cxnSp>
        <p:nvCxnSpPr>
          <p:cNvPr id="30" name="Straight Connector 29">
            <a:extLst>
              <a:ext uri="{FF2B5EF4-FFF2-40B4-BE49-F238E27FC236}">
                <a16:creationId xmlns:a16="http://schemas.microsoft.com/office/drawing/2014/main" id="{00CD8E7C-C23B-A3B9-B18A-838AED877A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A04927E-9039-A9BB-94AA-EC182666861F}"/>
              </a:ext>
            </a:extLst>
          </p:cNvPr>
          <p:cNvSpPr>
            <a:spLocks noGrp="1"/>
          </p:cNvSpPr>
          <p:nvPr>
            <p:ph idx="1"/>
          </p:nvPr>
        </p:nvSpPr>
        <p:spPr>
          <a:xfrm>
            <a:off x="6003984" y="1102664"/>
            <a:ext cx="5257800" cy="5064896"/>
          </a:xfrm>
        </p:spPr>
        <p:txBody>
          <a:bodyPr vert="horz" lIns="91440" tIns="45720" rIns="91440" bIns="45720" rtlCol="0" anchor="t">
            <a:normAutofit/>
          </a:bodyPr>
          <a:lstStyle/>
          <a:p>
            <a:pPr marL="0" indent="0">
              <a:buNone/>
            </a:pPr>
            <a:r>
              <a:rPr lang="en-US" sz="2000">
                <a:cs typeface="Calibri"/>
              </a:rPr>
              <a:t>In this model, the information security function is centralized as a separate department reporting directly to top management.</a:t>
            </a:r>
          </a:p>
          <a:p>
            <a:pPr marL="0" indent="0">
              <a:buNone/>
            </a:pPr>
            <a:r>
              <a:rPr lang="en-US" sz="2000">
                <a:cs typeface="Calibri"/>
              </a:rPr>
              <a:t>Pros:</a:t>
            </a:r>
          </a:p>
          <a:p>
            <a:pPr lvl="1"/>
            <a:r>
              <a:rPr lang="en-US" sz="2000">
                <a:cs typeface="Calibri"/>
              </a:rPr>
              <a:t>Clear reporting lines to top management.</a:t>
            </a:r>
          </a:p>
          <a:p>
            <a:pPr lvl="1"/>
            <a:r>
              <a:rPr lang="en-US" sz="2000">
                <a:cs typeface="Calibri"/>
              </a:rPr>
              <a:t>Consistent application of security policies across the organization.</a:t>
            </a:r>
          </a:p>
          <a:p>
            <a:pPr lvl="1"/>
            <a:r>
              <a:rPr lang="en-US" sz="2000">
                <a:cs typeface="Calibri"/>
              </a:rPr>
              <a:t>Easier coordination of security efforts.</a:t>
            </a:r>
          </a:p>
          <a:p>
            <a:pPr marL="0" indent="0">
              <a:buNone/>
            </a:pPr>
            <a:r>
              <a:rPr lang="en-US" sz="2000">
                <a:cs typeface="Calibri"/>
              </a:rPr>
              <a:t>Cons:</a:t>
            </a:r>
          </a:p>
          <a:p>
            <a:pPr lvl="1"/>
            <a:r>
              <a:rPr lang="en-US" sz="2000">
                <a:cs typeface="Calibri"/>
              </a:rPr>
              <a:t>May create a disconnect with business units, leading to resistance.</a:t>
            </a:r>
          </a:p>
          <a:p>
            <a:pPr lvl="1"/>
            <a:r>
              <a:rPr lang="en-US" sz="2000">
                <a:cs typeface="Calibri"/>
              </a:rPr>
              <a:t>Security decisions may not align with specific business needs.</a:t>
            </a:r>
          </a:p>
          <a:p>
            <a:pPr lvl="1"/>
            <a:r>
              <a:rPr lang="en-US" sz="2000">
                <a:cs typeface="Calibri"/>
              </a:rPr>
              <a:t>Communication challenges between security and other departments.</a:t>
            </a:r>
          </a:p>
          <a:p>
            <a:endParaRPr lang="en-US" sz="2000">
              <a:cs typeface="Calibri"/>
            </a:endParaRPr>
          </a:p>
        </p:txBody>
      </p:sp>
    </p:spTree>
    <p:extLst>
      <p:ext uri="{BB962C8B-B14F-4D97-AF65-F5344CB8AC3E}">
        <p14:creationId xmlns:p14="http://schemas.microsoft.com/office/powerpoint/2010/main" val="3702163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34CD0-4325-3C25-61F8-A87E697945AB}"/>
              </a:ext>
            </a:extLst>
          </p:cNvPr>
          <p:cNvSpPr>
            <a:spLocks noGrp="1"/>
          </p:cNvSpPr>
          <p:nvPr>
            <p:ph type="title"/>
          </p:nvPr>
        </p:nvSpPr>
        <p:spPr>
          <a:xfrm>
            <a:off x="762001" y="1138265"/>
            <a:ext cx="4603376" cy="2909296"/>
          </a:xfrm>
        </p:spPr>
        <p:txBody>
          <a:bodyPr anchor="t">
            <a:normAutofit/>
          </a:bodyPr>
          <a:lstStyle/>
          <a:p>
            <a:r>
              <a:rPr lang="en-GB" sz="3200">
                <a:latin typeface="Calibri Light"/>
                <a:cs typeface="Calibri Light"/>
              </a:rPr>
              <a:t>Decentralised Model</a:t>
            </a:r>
            <a:endParaRPr lang="en-US"/>
          </a:p>
        </p:txBody>
      </p:sp>
      <p:cxnSp>
        <p:nvCxnSpPr>
          <p:cNvPr id="30" name="Straight Connector 29">
            <a:extLst>
              <a:ext uri="{FF2B5EF4-FFF2-40B4-BE49-F238E27FC236}">
                <a16:creationId xmlns:a16="http://schemas.microsoft.com/office/drawing/2014/main" id="{00CD8E7C-C23B-A3B9-B18A-838AED877A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A04927E-9039-A9BB-94AA-EC182666861F}"/>
              </a:ext>
            </a:extLst>
          </p:cNvPr>
          <p:cNvSpPr>
            <a:spLocks noGrp="1"/>
          </p:cNvSpPr>
          <p:nvPr>
            <p:ph idx="1"/>
          </p:nvPr>
        </p:nvSpPr>
        <p:spPr>
          <a:xfrm>
            <a:off x="6003984" y="1102664"/>
            <a:ext cx="5257800" cy="5064896"/>
          </a:xfrm>
        </p:spPr>
        <p:txBody>
          <a:bodyPr vert="horz" lIns="91440" tIns="45720" rIns="91440" bIns="45720" rtlCol="0" anchor="t">
            <a:normAutofit lnSpcReduction="10000"/>
          </a:bodyPr>
          <a:lstStyle/>
          <a:p>
            <a:pPr marL="0" indent="0">
              <a:buNone/>
            </a:pPr>
            <a:r>
              <a:rPr lang="en-US" sz="2000">
                <a:cs typeface="Calibri"/>
              </a:rPr>
              <a:t>Information security responsibilities are distributed to individual business units or departments.</a:t>
            </a:r>
          </a:p>
          <a:p>
            <a:pPr marL="0" indent="0">
              <a:buNone/>
            </a:pPr>
            <a:r>
              <a:rPr lang="en-US" sz="2000">
                <a:cs typeface="Calibri"/>
              </a:rPr>
              <a:t>Pros:</a:t>
            </a:r>
          </a:p>
          <a:p>
            <a:pPr marL="971550" lvl="1" indent="-285750">
              <a:buFont typeface="Arial"/>
            </a:pPr>
            <a:r>
              <a:rPr lang="en-US" sz="2000">
                <a:cs typeface="Calibri"/>
              </a:rPr>
              <a:t>Security measures can be tailored to specific business needs.</a:t>
            </a:r>
          </a:p>
          <a:p>
            <a:pPr marL="971550" lvl="1" indent="-285750">
              <a:buFont typeface="Arial"/>
            </a:pPr>
            <a:r>
              <a:rPr lang="en-US" sz="2000">
                <a:cs typeface="Calibri"/>
              </a:rPr>
              <a:t>Better integration with business processes.</a:t>
            </a:r>
          </a:p>
          <a:p>
            <a:pPr marL="971550" lvl="1" indent="-285750">
              <a:buFont typeface="Arial"/>
            </a:pPr>
            <a:r>
              <a:rPr lang="en-US" sz="2000">
                <a:cs typeface="Calibri"/>
              </a:rPr>
              <a:t>Faster response to local threats and issues.</a:t>
            </a:r>
          </a:p>
          <a:p>
            <a:pPr marL="0" indent="0">
              <a:buNone/>
            </a:pPr>
            <a:r>
              <a:rPr lang="en-US" sz="2000">
                <a:cs typeface="Calibri"/>
              </a:rPr>
              <a:t>Cons:</a:t>
            </a:r>
          </a:p>
          <a:p>
            <a:pPr marL="971550" lvl="1" indent="-285750">
              <a:buFont typeface="Arial"/>
            </a:pPr>
            <a:r>
              <a:rPr lang="en-US" sz="2000">
                <a:cs typeface="Calibri"/>
              </a:rPr>
              <a:t>Inconsistent application of security policies.</a:t>
            </a:r>
          </a:p>
          <a:p>
            <a:pPr marL="971550" lvl="1" indent="-285750">
              <a:buFont typeface="Arial"/>
            </a:pPr>
            <a:r>
              <a:rPr lang="en-US" sz="2000">
                <a:cs typeface="Calibri"/>
              </a:rPr>
              <a:t>Difficulty in maintaining a unified security posture.</a:t>
            </a:r>
          </a:p>
          <a:p>
            <a:pPr marL="971550" lvl="1" indent="-285750">
              <a:buFont typeface="Arial"/>
            </a:pPr>
            <a:r>
              <a:rPr lang="en-US" sz="2000">
                <a:cs typeface="Calibri"/>
              </a:rPr>
              <a:t>Risk of overlooking enterprise-wide threats.</a:t>
            </a:r>
            <a:endParaRPr lang="en-US"/>
          </a:p>
          <a:p>
            <a:endParaRPr lang="en-US" sz="2000">
              <a:cs typeface="Calibri"/>
            </a:endParaRPr>
          </a:p>
        </p:txBody>
      </p:sp>
    </p:spTree>
    <p:extLst>
      <p:ext uri="{BB962C8B-B14F-4D97-AF65-F5344CB8AC3E}">
        <p14:creationId xmlns:p14="http://schemas.microsoft.com/office/powerpoint/2010/main" val="2286585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2F9CB-0149-04A8-B73A-4C9D88E0E408}"/>
              </a:ext>
            </a:extLst>
          </p:cNvPr>
          <p:cNvSpPr>
            <a:spLocks noGrp="1"/>
          </p:cNvSpPr>
          <p:nvPr>
            <p:ph type="title"/>
          </p:nvPr>
        </p:nvSpPr>
        <p:spPr>
          <a:xfrm>
            <a:off x="762001" y="1138265"/>
            <a:ext cx="4603376" cy="2909296"/>
          </a:xfrm>
        </p:spPr>
        <p:txBody>
          <a:bodyPr anchor="t">
            <a:normAutofit/>
          </a:bodyPr>
          <a:lstStyle/>
          <a:p>
            <a:r>
              <a:rPr lang="en-US" sz="3200">
                <a:cs typeface="Calibri Light"/>
              </a:rPr>
              <a:t>Outsourcing</a:t>
            </a:r>
            <a:endParaRPr lang="en-US" sz="3200"/>
          </a:p>
        </p:txBody>
      </p:sp>
      <p:cxnSp>
        <p:nvCxnSpPr>
          <p:cNvPr id="8" name="Straight Connector 7">
            <a:extLst>
              <a:ext uri="{FF2B5EF4-FFF2-40B4-BE49-F238E27FC236}">
                <a16:creationId xmlns:a16="http://schemas.microsoft.com/office/drawing/2014/main" id="{00CD8E7C-C23B-A3B9-B18A-838AED877A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7C48333-7A93-2A65-9F30-77C2A8FA15B6}"/>
              </a:ext>
            </a:extLst>
          </p:cNvPr>
          <p:cNvSpPr>
            <a:spLocks noGrp="1"/>
          </p:cNvSpPr>
          <p:nvPr>
            <p:ph idx="1"/>
          </p:nvPr>
        </p:nvSpPr>
        <p:spPr>
          <a:xfrm>
            <a:off x="6003984" y="1102664"/>
            <a:ext cx="5257800" cy="5064896"/>
          </a:xfrm>
        </p:spPr>
        <p:txBody>
          <a:bodyPr vert="horz" lIns="91440" tIns="45720" rIns="91440" bIns="45720" rtlCol="0">
            <a:normAutofit/>
          </a:bodyPr>
          <a:lstStyle/>
          <a:p>
            <a:pPr marL="0" indent="0">
              <a:buNone/>
            </a:pPr>
            <a:r>
              <a:rPr lang="en-US" sz="2000">
                <a:cs typeface="Calibri"/>
              </a:rPr>
              <a:t>Information security functions are outsourced to a third-party provider.</a:t>
            </a:r>
          </a:p>
          <a:p>
            <a:pPr marL="0" indent="0">
              <a:buNone/>
            </a:pPr>
            <a:r>
              <a:rPr lang="en-US" sz="2000">
                <a:cs typeface="Calibri"/>
              </a:rPr>
              <a:t>Pros:</a:t>
            </a:r>
          </a:p>
          <a:p>
            <a:pPr lvl="1"/>
            <a:r>
              <a:rPr lang="en-US" sz="2000">
                <a:cs typeface="Calibri"/>
              </a:rPr>
              <a:t>Access to specialized expertise.</a:t>
            </a:r>
          </a:p>
          <a:p>
            <a:pPr lvl="1"/>
            <a:r>
              <a:rPr lang="en-US" sz="2000">
                <a:cs typeface="Calibri"/>
              </a:rPr>
              <a:t>Cost-effective for smaller organizations.</a:t>
            </a:r>
          </a:p>
          <a:p>
            <a:pPr lvl="1"/>
            <a:r>
              <a:rPr lang="en-US" sz="2000">
                <a:cs typeface="Calibri"/>
              </a:rPr>
              <a:t>Allows internal resources to focus on core business functions.</a:t>
            </a:r>
          </a:p>
          <a:p>
            <a:pPr marL="0" indent="0">
              <a:buNone/>
            </a:pPr>
            <a:r>
              <a:rPr lang="en-US" sz="2000">
                <a:cs typeface="Calibri"/>
              </a:rPr>
              <a:t>Cons:</a:t>
            </a:r>
          </a:p>
          <a:p>
            <a:pPr lvl="1"/>
            <a:r>
              <a:rPr lang="en-US" sz="2000">
                <a:cs typeface="Calibri"/>
              </a:rPr>
              <a:t>Loss of direct control over security measures.</a:t>
            </a:r>
          </a:p>
          <a:p>
            <a:pPr lvl="1"/>
            <a:r>
              <a:rPr lang="en-US" sz="2000">
                <a:cs typeface="Calibri"/>
              </a:rPr>
              <a:t>Potential for conflicts of interest with the service provider.</a:t>
            </a:r>
          </a:p>
          <a:p>
            <a:pPr lvl="1"/>
            <a:r>
              <a:rPr lang="en-US" sz="2000">
                <a:cs typeface="Calibri"/>
              </a:rPr>
              <a:t>Security may not be aligned with the organization's unique needs.</a:t>
            </a:r>
          </a:p>
          <a:p>
            <a:pPr marL="0" indent="0">
              <a:buNone/>
            </a:pPr>
            <a:endParaRPr lang="en-US" sz="2000">
              <a:cs typeface="Calibri"/>
            </a:endParaRPr>
          </a:p>
        </p:txBody>
      </p:sp>
    </p:spTree>
    <p:extLst>
      <p:ext uri="{BB962C8B-B14F-4D97-AF65-F5344CB8AC3E}">
        <p14:creationId xmlns:p14="http://schemas.microsoft.com/office/powerpoint/2010/main" val="3273947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ight Triangle 2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2B4923-C5C2-5C2B-ACE2-B1EEBEA62B77}"/>
              </a:ext>
            </a:extLst>
          </p:cNvPr>
          <p:cNvSpPr>
            <a:spLocks noGrp="1"/>
          </p:cNvSpPr>
          <p:nvPr>
            <p:ph type="title"/>
          </p:nvPr>
        </p:nvSpPr>
        <p:spPr>
          <a:xfrm>
            <a:off x="1006900" y="1188637"/>
            <a:ext cx="3141430" cy="4480726"/>
          </a:xfrm>
        </p:spPr>
        <p:txBody>
          <a:bodyPr>
            <a:normAutofit/>
          </a:bodyPr>
          <a:lstStyle/>
          <a:p>
            <a:pPr algn="r"/>
            <a:r>
              <a:rPr lang="en-US" sz="4600">
                <a:cs typeface="Calibri Light"/>
              </a:rPr>
              <a:t>Major information security job title:</a:t>
            </a:r>
          </a:p>
        </p:txBody>
      </p:sp>
      <p:cxnSp>
        <p:nvCxnSpPr>
          <p:cNvPr id="27" name="Straight Connector 26">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089657D-74D5-9F75-A55E-F4B0A89FBCE5}"/>
              </a:ext>
            </a:extLst>
          </p:cNvPr>
          <p:cNvSpPr>
            <a:spLocks noGrp="1"/>
          </p:cNvSpPr>
          <p:nvPr>
            <p:ph idx="1"/>
          </p:nvPr>
        </p:nvSpPr>
        <p:spPr>
          <a:xfrm>
            <a:off x="5138928" y="1338729"/>
            <a:ext cx="4795584" cy="4180542"/>
          </a:xfrm>
        </p:spPr>
        <p:txBody>
          <a:bodyPr vert="horz" lIns="91440" tIns="45720" rIns="91440" bIns="45720" rtlCol="0" anchor="ctr">
            <a:normAutofit/>
          </a:bodyPr>
          <a:lstStyle/>
          <a:p>
            <a:r>
              <a:rPr lang="en-US" sz="3200">
                <a:cs typeface="Calibri"/>
              </a:rPr>
              <a:t>Chief Information Security Officer (CISO)</a:t>
            </a:r>
          </a:p>
          <a:p>
            <a:r>
              <a:rPr lang="en-US" sz="3200">
                <a:cs typeface="Calibri"/>
              </a:rPr>
              <a:t>Security Manager</a:t>
            </a:r>
          </a:p>
          <a:p>
            <a:r>
              <a:rPr lang="en-US" sz="3200">
                <a:cs typeface="Calibri"/>
              </a:rPr>
              <a:t>Security Analyst</a:t>
            </a:r>
          </a:p>
        </p:txBody>
      </p:sp>
    </p:spTree>
    <p:extLst>
      <p:ext uri="{BB962C8B-B14F-4D97-AF65-F5344CB8AC3E}">
        <p14:creationId xmlns:p14="http://schemas.microsoft.com/office/powerpoint/2010/main" val="395149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1283D7-533C-EA88-BB2A-3E969598D429}"/>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cs typeface="Calibri Light"/>
              </a:rPr>
              <a:t>Chief Information Security Officer (CISO)</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20573450-134D-160F-C36D-0DFDACD779A4}"/>
              </a:ext>
            </a:extLst>
          </p:cNvPr>
          <p:cNvGraphicFramePr>
            <a:graphicFrameLocks noGrp="1"/>
          </p:cNvGraphicFramePr>
          <p:nvPr>
            <p:ph idx="1"/>
            <p:extLst>
              <p:ext uri="{D42A27DB-BD31-4B8C-83A1-F6EECF244321}">
                <p14:modId xmlns:p14="http://schemas.microsoft.com/office/powerpoint/2010/main" val="19888622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0411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1390B6-3CED-47CF-963D-381978C13C3C}"/>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cs typeface="Calibri Light"/>
              </a:rPr>
              <a:t>Security Manager</a:t>
            </a:r>
            <a:endParaRPr lang="en-US" sz="4000">
              <a:solidFill>
                <a:srgbClr val="FFFFFF"/>
              </a:solidFill>
            </a:endParaRPr>
          </a:p>
        </p:txBody>
      </p:sp>
      <p:graphicFrame>
        <p:nvGraphicFramePr>
          <p:cNvPr id="17" name="Content Placeholder 2">
            <a:extLst>
              <a:ext uri="{FF2B5EF4-FFF2-40B4-BE49-F238E27FC236}">
                <a16:creationId xmlns:a16="http://schemas.microsoft.com/office/drawing/2014/main" id="{17CA04E8-25FB-3163-C846-ACDDEA21EB5C}"/>
              </a:ext>
            </a:extLst>
          </p:cNvPr>
          <p:cNvGraphicFramePr>
            <a:graphicFrameLocks noGrp="1"/>
          </p:cNvGraphicFramePr>
          <p:nvPr>
            <p:ph idx="1"/>
            <p:extLst>
              <p:ext uri="{D42A27DB-BD31-4B8C-83A1-F6EECF244321}">
                <p14:modId xmlns:p14="http://schemas.microsoft.com/office/powerpoint/2010/main" val="269775602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1350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156F0C-DFE0-8F1E-D1B8-0D5E8FC2F49B}"/>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cs typeface="Calibri Light"/>
              </a:rPr>
              <a:t>Security Analyst</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D2DD7631-51D8-5A76-DF40-EB7A0BA5770A}"/>
              </a:ext>
            </a:extLst>
          </p:cNvPr>
          <p:cNvGraphicFramePr>
            <a:graphicFrameLocks noGrp="1"/>
          </p:cNvGraphicFramePr>
          <p:nvPr>
            <p:ph idx="1"/>
            <p:extLst>
              <p:ext uri="{D42A27DB-BD31-4B8C-83A1-F6EECF244321}">
                <p14:modId xmlns:p14="http://schemas.microsoft.com/office/powerpoint/2010/main" val="243058432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27361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Information Security</vt:lpstr>
      <vt:lpstr>PowerPoint Presentation</vt:lpstr>
      <vt:lpstr>Placement of Information Security</vt:lpstr>
      <vt:lpstr>Centralised Model </vt:lpstr>
      <vt:lpstr>Decentralised Model</vt:lpstr>
      <vt:lpstr>Outsourcing</vt:lpstr>
      <vt:lpstr>Major information security job title:</vt:lpstr>
      <vt:lpstr>Chief Information Security Officer (CISO)</vt:lpstr>
      <vt:lpstr>Security Manager</vt:lpstr>
      <vt:lpstr>Security Analyst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2023-11-24T08:38:33Z</dcterms:created>
  <dcterms:modified xsi:type="dcterms:W3CDTF">2023-11-24T09:48:11Z</dcterms:modified>
</cp:coreProperties>
</file>