
<file path=[Content_Types].xml><?xml version="1.0" encoding="utf-8"?>
<Types xmlns="http://schemas.openxmlformats.org/package/2006/content-types">
  <Default Extension="png" ContentType="image/png"/>
  <Default Extension="m4a" ContentType="audio/mp4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7" r:id="rId3"/>
    <p:sldId id="258" r:id="rId4"/>
    <p:sldId id="268" r:id="rId5"/>
    <p:sldId id="259" r:id="rId6"/>
    <p:sldId id="269" r:id="rId7"/>
    <p:sldId id="264" r:id="rId8"/>
    <p:sldId id="260" r:id="rId9"/>
    <p:sldId id="262" r:id="rId10"/>
    <p:sldId id="263" r:id="rId11"/>
    <p:sldId id="261" r:id="rId12"/>
    <p:sldId id="266" r:id="rId13"/>
    <p:sldId id="270" r:id="rId14"/>
    <p:sldId id="271" r:id="rId15"/>
    <p:sldId id="272" r:id="rId16"/>
    <p:sldId id="273" r:id="rId17"/>
    <p:sldId id="265" r:id="rId18"/>
    <p:sldId id="274" r:id="rId19"/>
    <p:sldId id="267" r:id="rId20"/>
    <p:sldId id="27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9" autoAdjust="0"/>
    <p:restoredTop sz="94660"/>
  </p:normalViewPr>
  <p:slideViewPr>
    <p:cSldViewPr snapToGrid="0">
      <p:cViewPr>
        <p:scale>
          <a:sx n="66" d="100"/>
          <a:sy n="66" d="100"/>
        </p:scale>
        <p:origin x="41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36909B-2B04-451F-BC75-997E0A9D3253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D560E11-CA62-4DD7-A1E7-81332A45B2FC}">
      <dgm:prSet phldrT="[Text]" custT="1"/>
      <dgm:spPr/>
      <dgm:t>
        <a:bodyPr/>
        <a:lstStyle/>
        <a:p>
          <a:r>
            <a:rPr lang="en-US" sz="1200" dirty="0" err="1" smtClean="0"/>
            <a:t>epilepsi</a:t>
          </a:r>
          <a:endParaRPr lang="en-US" sz="1200" dirty="0"/>
        </a:p>
      </dgm:t>
    </dgm:pt>
    <dgm:pt modelId="{6F873C74-D35C-4F21-9814-6C2D73092743}" type="parTrans" cxnId="{51637BDE-0EB6-4918-A80D-9A98F9A7EF26}">
      <dgm:prSet/>
      <dgm:spPr/>
      <dgm:t>
        <a:bodyPr/>
        <a:lstStyle/>
        <a:p>
          <a:endParaRPr lang="en-US"/>
        </a:p>
      </dgm:t>
    </dgm:pt>
    <dgm:pt modelId="{0F059310-4976-4032-A74B-D9894A789D1D}" type="sibTrans" cxnId="{51637BDE-0EB6-4918-A80D-9A98F9A7EF26}">
      <dgm:prSet/>
      <dgm:spPr/>
      <dgm:t>
        <a:bodyPr/>
        <a:lstStyle/>
        <a:p>
          <a:r>
            <a:rPr lang="en-US" dirty="0" err="1" smtClean="0"/>
            <a:t>nam</a:t>
          </a:r>
          <a:r>
            <a:rPr lang="en-US" dirty="0" smtClean="0"/>
            <a:t> </a:t>
          </a:r>
          <a:r>
            <a:rPr lang="en-US" dirty="0" err="1" smtClean="0"/>
            <a:t>ar</a:t>
          </a:r>
          <a:r>
            <a:rPr lang="en-US" dirty="0" smtClean="0"/>
            <a:t> y </a:t>
          </a:r>
          <a:r>
            <a:rPr lang="en-US" dirty="0" err="1" smtClean="0"/>
            <a:t>clyw</a:t>
          </a:r>
          <a:endParaRPr lang="en-US" dirty="0"/>
        </a:p>
      </dgm:t>
    </dgm:pt>
    <dgm:pt modelId="{8A0CF4AD-070E-481D-B523-27C858120EE0}">
      <dgm:prSet phldrT="[Text]" custT="1"/>
      <dgm:spPr/>
      <dgm:t>
        <a:bodyPr/>
        <a:lstStyle/>
        <a:p>
          <a:r>
            <a:rPr lang="en-US" sz="1400" dirty="0" err="1" smtClean="0"/>
            <a:t>clefyd</a:t>
          </a:r>
          <a:r>
            <a:rPr lang="en-US" sz="1400" dirty="0" smtClean="0"/>
            <a:t> y </a:t>
          </a:r>
          <a:r>
            <a:rPr lang="en-US" sz="1400" dirty="0" err="1" smtClean="0"/>
            <a:t>siwgr</a:t>
          </a:r>
          <a:endParaRPr lang="en-US" sz="1400" dirty="0"/>
        </a:p>
      </dgm:t>
    </dgm:pt>
    <dgm:pt modelId="{86921F01-7525-4AFD-B86E-423DACB01198}" type="parTrans" cxnId="{081FF227-1876-4C74-BCDC-1013DA684FEC}">
      <dgm:prSet/>
      <dgm:spPr/>
      <dgm:t>
        <a:bodyPr/>
        <a:lstStyle/>
        <a:p>
          <a:endParaRPr lang="en-US"/>
        </a:p>
      </dgm:t>
    </dgm:pt>
    <dgm:pt modelId="{C1A3D25A-C593-418D-8AD5-777A7E5860F9}" type="sibTrans" cxnId="{081FF227-1876-4C74-BCDC-1013DA684FEC}">
      <dgm:prSet/>
      <dgm:spPr/>
      <dgm:t>
        <a:bodyPr/>
        <a:lstStyle/>
        <a:p>
          <a:r>
            <a:rPr lang="en-US" dirty="0" smtClean="0"/>
            <a:t>asthma</a:t>
          </a:r>
          <a:endParaRPr lang="en-US" dirty="0"/>
        </a:p>
      </dgm:t>
    </dgm:pt>
    <dgm:pt modelId="{8D6188DF-538C-4E9C-B004-262BF119337A}">
      <dgm:prSet phldrT="[Text]" custT="1"/>
      <dgm:spPr/>
      <dgm:t>
        <a:bodyPr/>
        <a:lstStyle/>
        <a:p>
          <a:r>
            <a:rPr lang="en-US" sz="1600" dirty="0" err="1" smtClean="0"/>
            <a:t>cancr</a:t>
          </a:r>
          <a:endParaRPr lang="en-US" sz="1600" dirty="0"/>
        </a:p>
      </dgm:t>
    </dgm:pt>
    <dgm:pt modelId="{D520AC32-3642-41A2-B7CE-7C15DF2EEA42}" type="parTrans" cxnId="{8508899F-5F1B-48AF-84B2-E7DA9623E88C}">
      <dgm:prSet/>
      <dgm:spPr/>
      <dgm:t>
        <a:bodyPr/>
        <a:lstStyle/>
        <a:p>
          <a:endParaRPr lang="en-US"/>
        </a:p>
      </dgm:t>
    </dgm:pt>
    <dgm:pt modelId="{90A8D0FB-C3BB-4AC5-9282-8886942BCBAF}" type="sibTrans" cxnId="{8508899F-5F1B-48AF-84B2-E7DA9623E88C}">
      <dgm:prSet/>
      <dgm:spPr/>
      <dgm:t>
        <a:bodyPr/>
        <a:lstStyle/>
        <a:p>
          <a:r>
            <a:rPr lang="en-US" dirty="0" err="1" smtClean="0"/>
            <a:t>dyspracsia</a:t>
          </a:r>
          <a:endParaRPr lang="en-US" dirty="0"/>
        </a:p>
      </dgm:t>
    </dgm:pt>
    <dgm:pt modelId="{AF167D9E-55C8-4EA5-976E-A3F3C43F3B85}">
      <dgm:prSet phldrT="[Text]" custT="1"/>
      <dgm:spPr/>
      <dgm:t>
        <a:bodyPr/>
        <a:lstStyle/>
        <a:p>
          <a:r>
            <a:rPr lang="en-US" sz="1100" dirty="0" err="1" smtClean="0"/>
            <a:t>dystroffi’r</a:t>
          </a:r>
          <a:r>
            <a:rPr lang="en-US" sz="1100" dirty="0" smtClean="0"/>
            <a:t> </a:t>
          </a:r>
          <a:r>
            <a:rPr lang="en-US" sz="1100" dirty="0" err="1" smtClean="0"/>
            <a:t>cyhyrau</a:t>
          </a:r>
          <a:endParaRPr lang="en-US" sz="1100" dirty="0"/>
        </a:p>
      </dgm:t>
    </dgm:pt>
    <dgm:pt modelId="{305DC82B-B24A-4D54-8D05-08C7D86B746C}" type="parTrans" cxnId="{96755476-DD79-481A-9597-E230FC92039A}">
      <dgm:prSet/>
      <dgm:spPr/>
      <dgm:t>
        <a:bodyPr/>
        <a:lstStyle/>
        <a:p>
          <a:endParaRPr lang="en-US"/>
        </a:p>
      </dgm:t>
    </dgm:pt>
    <dgm:pt modelId="{FE113795-590B-4038-A9DB-A93B14C18507}" type="sibTrans" cxnId="{96755476-DD79-481A-9597-E230FC92039A}">
      <dgm:prSet/>
      <dgm:spPr/>
      <dgm:t>
        <a:bodyPr/>
        <a:lstStyle/>
        <a:p>
          <a:r>
            <a:rPr lang="en-US" dirty="0" smtClean="0"/>
            <a:t>arthritis</a:t>
          </a:r>
          <a:endParaRPr lang="en-US" dirty="0"/>
        </a:p>
      </dgm:t>
    </dgm:pt>
    <dgm:pt modelId="{99E59985-E9C4-4925-8EB7-849A585F56EB}">
      <dgm:prSet phldrT="[Text]" custT="1"/>
      <dgm:spPr/>
      <dgm:t>
        <a:bodyPr/>
        <a:lstStyle/>
        <a:p>
          <a:r>
            <a:rPr lang="en-US" sz="1100" dirty="0" err="1" smtClean="0"/>
            <a:t>alergedd</a:t>
          </a:r>
          <a:endParaRPr lang="en-US" sz="1100" dirty="0"/>
        </a:p>
      </dgm:t>
    </dgm:pt>
    <dgm:pt modelId="{96C7686A-4E7A-484A-9B0F-FAEAA8FF6CCE}" type="parTrans" cxnId="{30E6FD17-5F56-44C9-A81C-59ABCF7C1C39}">
      <dgm:prSet/>
      <dgm:spPr/>
      <dgm:t>
        <a:bodyPr/>
        <a:lstStyle/>
        <a:p>
          <a:endParaRPr lang="en-US"/>
        </a:p>
      </dgm:t>
    </dgm:pt>
    <dgm:pt modelId="{0845E936-8610-4E4F-AA51-5221D646CD7D}" type="sibTrans" cxnId="{30E6FD17-5F56-44C9-A81C-59ABCF7C1C39}">
      <dgm:prSet custT="1"/>
      <dgm:spPr/>
      <dgm:t>
        <a:bodyPr/>
        <a:lstStyle/>
        <a:p>
          <a:r>
            <a:rPr lang="en-US" sz="1000" dirty="0" err="1" smtClean="0"/>
            <a:t>parlys</a:t>
          </a:r>
          <a:r>
            <a:rPr lang="en-US" sz="1000" dirty="0" smtClean="0"/>
            <a:t> </a:t>
          </a:r>
          <a:r>
            <a:rPr lang="en-US" sz="1000" dirty="0" err="1" smtClean="0"/>
            <a:t>yr</a:t>
          </a:r>
          <a:r>
            <a:rPr lang="en-US" sz="1000" dirty="0" smtClean="0"/>
            <a:t> </a:t>
          </a:r>
          <a:r>
            <a:rPr lang="en-US" sz="1000" dirty="0" err="1" smtClean="0"/>
            <a:t>ymennydd</a:t>
          </a:r>
          <a:endParaRPr lang="en-US" sz="1000" dirty="0"/>
        </a:p>
      </dgm:t>
    </dgm:pt>
    <dgm:pt modelId="{4D9AB2ED-AA72-4096-84A5-7884159283D5}">
      <dgm:prSet phldrT="[Text]" custT="1"/>
      <dgm:spPr/>
      <dgm:t>
        <a:bodyPr/>
        <a:lstStyle/>
        <a:p>
          <a:r>
            <a:rPr lang="en-US" sz="1200" dirty="0" err="1" smtClean="0"/>
            <a:t>spina</a:t>
          </a:r>
          <a:r>
            <a:rPr lang="en-US" sz="1200" dirty="0" smtClean="0"/>
            <a:t> </a:t>
          </a:r>
          <a:r>
            <a:rPr lang="en-US" sz="1400" dirty="0" smtClean="0"/>
            <a:t>bifida</a:t>
          </a:r>
          <a:endParaRPr lang="en-US" sz="1400" dirty="0"/>
        </a:p>
      </dgm:t>
    </dgm:pt>
    <dgm:pt modelId="{4240B6AC-5FE7-418B-AB4E-51263DA271CF}" type="parTrans" cxnId="{E2C13C1E-668C-41B8-B13A-EAAD52B4A77B}">
      <dgm:prSet/>
      <dgm:spPr/>
      <dgm:t>
        <a:bodyPr/>
        <a:lstStyle/>
        <a:p>
          <a:endParaRPr lang="en-US"/>
        </a:p>
      </dgm:t>
    </dgm:pt>
    <dgm:pt modelId="{E5D87A8D-321C-453F-8C1A-C136F7085F31}" type="sibTrans" cxnId="{E2C13C1E-668C-41B8-B13A-EAAD52B4A77B}">
      <dgm:prSet/>
      <dgm:spPr/>
      <dgm:t>
        <a:bodyPr/>
        <a:lstStyle/>
        <a:p>
          <a:r>
            <a:rPr lang="en-US" dirty="0" err="1" smtClean="0"/>
            <a:t>nam</a:t>
          </a:r>
          <a:r>
            <a:rPr lang="en-US" dirty="0" smtClean="0"/>
            <a:t> </a:t>
          </a:r>
          <a:r>
            <a:rPr lang="en-US" dirty="0" err="1" smtClean="0"/>
            <a:t>ar</a:t>
          </a:r>
          <a:r>
            <a:rPr lang="en-US" dirty="0" smtClean="0"/>
            <a:t> y </a:t>
          </a:r>
          <a:r>
            <a:rPr lang="en-US" dirty="0" err="1" smtClean="0"/>
            <a:t>golwg</a:t>
          </a:r>
          <a:endParaRPr lang="en-US" dirty="0"/>
        </a:p>
      </dgm:t>
    </dgm:pt>
    <dgm:pt modelId="{6C56F93B-A8BB-4934-A8A4-1115DC3F9A89}">
      <dgm:prSet phldrT="[Text]" custT="1"/>
      <dgm:spPr/>
      <dgm:t>
        <a:bodyPr/>
        <a:lstStyle/>
        <a:p>
          <a:r>
            <a:rPr lang="en-US" sz="1400" dirty="0" err="1" smtClean="0"/>
            <a:t>esgyrn</a:t>
          </a:r>
          <a:r>
            <a:rPr lang="en-US" sz="1400" dirty="0" smtClean="0"/>
            <a:t> </a:t>
          </a:r>
          <a:r>
            <a:rPr lang="en-US" sz="1400" dirty="0" err="1" smtClean="0"/>
            <a:t>brau</a:t>
          </a:r>
          <a:endParaRPr lang="en-US" sz="1400" dirty="0"/>
        </a:p>
      </dgm:t>
    </dgm:pt>
    <dgm:pt modelId="{138FC280-FC50-4B57-A9A6-070CDBE4423C}" type="parTrans" cxnId="{AADA2924-7EC7-4B5F-AAB6-3C47AEE36035}">
      <dgm:prSet/>
      <dgm:spPr/>
      <dgm:t>
        <a:bodyPr/>
        <a:lstStyle/>
        <a:p>
          <a:endParaRPr lang="en-US"/>
        </a:p>
      </dgm:t>
    </dgm:pt>
    <dgm:pt modelId="{F4359409-E417-4100-B954-C1D4C104D255}" type="sibTrans" cxnId="{AADA2924-7EC7-4B5F-AAB6-3C47AEE36035}">
      <dgm:prSet/>
      <dgm:spPr/>
      <dgm:t>
        <a:bodyPr/>
        <a:lstStyle/>
        <a:p>
          <a:r>
            <a:rPr lang="en-US" dirty="0" err="1" smtClean="0"/>
            <a:t>syndrom</a:t>
          </a:r>
          <a:r>
            <a:rPr lang="en-US" dirty="0" smtClean="0"/>
            <a:t> Down</a:t>
          </a:r>
          <a:endParaRPr lang="en-US" dirty="0"/>
        </a:p>
      </dgm:t>
    </dgm:pt>
    <dgm:pt modelId="{9C194475-F7F9-4F63-BB47-568EEBCDF4F3}" type="pres">
      <dgm:prSet presAssocID="{2836909B-2B04-451F-BC75-997E0A9D3253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0082FC7B-1661-488C-A125-6363276D5204}" type="pres">
      <dgm:prSet presAssocID="{1D560E11-CA62-4DD7-A1E7-81332A45B2FC}" presName="composite" presStyleCnt="0"/>
      <dgm:spPr/>
    </dgm:pt>
    <dgm:pt modelId="{F8AD3003-0126-42EB-AAC5-8D61689527F9}" type="pres">
      <dgm:prSet presAssocID="{1D560E11-CA62-4DD7-A1E7-81332A45B2FC}" presName="Parent1" presStyleLbl="node1" presStyleIdx="0" presStyleCnt="1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96DC3C-0D95-4FBB-878B-CB959D17AF69}" type="pres">
      <dgm:prSet presAssocID="{1D560E11-CA62-4DD7-A1E7-81332A45B2FC}" presName="Childtext1" presStyleLbl="revTx" presStyleIdx="0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A78030-BCB1-4834-8E54-68E9633DB376}" type="pres">
      <dgm:prSet presAssocID="{1D560E11-CA62-4DD7-A1E7-81332A45B2FC}" presName="BalanceSpacing" presStyleCnt="0"/>
      <dgm:spPr/>
    </dgm:pt>
    <dgm:pt modelId="{904FA44A-906E-4E61-93FC-EB4214A36EFA}" type="pres">
      <dgm:prSet presAssocID="{1D560E11-CA62-4DD7-A1E7-81332A45B2FC}" presName="BalanceSpacing1" presStyleCnt="0"/>
      <dgm:spPr/>
    </dgm:pt>
    <dgm:pt modelId="{6C62E13B-63AF-4D9A-B4E2-73311EA4F56B}" type="pres">
      <dgm:prSet presAssocID="{0F059310-4976-4032-A74B-D9894A789D1D}" presName="Accent1Text" presStyleLbl="node1" presStyleIdx="1" presStyleCnt="14"/>
      <dgm:spPr/>
      <dgm:t>
        <a:bodyPr/>
        <a:lstStyle/>
        <a:p>
          <a:endParaRPr lang="en-US"/>
        </a:p>
      </dgm:t>
    </dgm:pt>
    <dgm:pt modelId="{124DDC05-A82D-4B2B-89BB-F8DC7EF18C47}" type="pres">
      <dgm:prSet presAssocID="{0F059310-4976-4032-A74B-D9894A789D1D}" presName="spaceBetweenRectangles" presStyleCnt="0"/>
      <dgm:spPr/>
    </dgm:pt>
    <dgm:pt modelId="{7E6535B5-573C-4531-A781-2209F0B94CF6}" type="pres">
      <dgm:prSet presAssocID="{8A0CF4AD-070E-481D-B523-27C858120EE0}" presName="composite" presStyleCnt="0"/>
      <dgm:spPr/>
    </dgm:pt>
    <dgm:pt modelId="{D03C3580-FF0A-41BC-9F25-C11449E0674D}" type="pres">
      <dgm:prSet presAssocID="{8A0CF4AD-070E-481D-B523-27C858120EE0}" presName="Parent1" presStyleLbl="node1" presStyleIdx="2" presStyleCnt="1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B1906B-A38F-4FD4-9C3A-DFBBEEF6B0E2}" type="pres">
      <dgm:prSet presAssocID="{8A0CF4AD-070E-481D-B523-27C858120EE0}" presName="Childtext1" presStyleLbl="revTx" presStyleIdx="1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61A8D9-8D3F-4A5C-981E-11A9E2439802}" type="pres">
      <dgm:prSet presAssocID="{8A0CF4AD-070E-481D-B523-27C858120EE0}" presName="BalanceSpacing" presStyleCnt="0"/>
      <dgm:spPr/>
    </dgm:pt>
    <dgm:pt modelId="{3D40F07F-5DFB-4922-87DC-2B80369BEEF5}" type="pres">
      <dgm:prSet presAssocID="{8A0CF4AD-070E-481D-B523-27C858120EE0}" presName="BalanceSpacing1" presStyleCnt="0"/>
      <dgm:spPr/>
    </dgm:pt>
    <dgm:pt modelId="{55743D2E-ECDF-4587-A897-741B6549AC86}" type="pres">
      <dgm:prSet presAssocID="{C1A3D25A-C593-418D-8AD5-777A7E5860F9}" presName="Accent1Text" presStyleLbl="node1" presStyleIdx="3" presStyleCnt="14"/>
      <dgm:spPr/>
      <dgm:t>
        <a:bodyPr/>
        <a:lstStyle/>
        <a:p>
          <a:endParaRPr lang="en-US"/>
        </a:p>
      </dgm:t>
    </dgm:pt>
    <dgm:pt modelId="{C0758EB5-0C01-40E9-A1BA-C2EAE2E058AD}" type="pres">
      <dgm:prSet presAssocID="{C1A3D25A-C593-418D-8AD5-777A7E5860F9}" presName="spaceBetweenRectangles" presStyleCnt="0"/>
      <dgm:spPr/>
    </dgm:pt>
    <dgm:pt modelId="{7A83BC80-7AE1-44B8-96D5-AE7887E1116E}" type="pres">
      <dgm:prSet presAssocID="{8D6188DF-538C-4E9C-B004-262BF119337A}" presName="composite" presStyleCnt="0"/>
      <dgm:spPr/>
    </dgm:pt>
    <dgm:pt modelId="{9C91EBA1-7F03-48E2-B129-4456DEBB26EC}" type="pres">
      <dgm:prSet presAssocID="{8D6188DF-538C-4E9C-B004-262BF119337A}" presName="Parent1" presStyleLbl="node1" presStyleIdx="4" presStyleCnt="1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92D9C1-67D1-4153-8855-98A9C6C97BB5}" type="pres">
      <dgm:prSet presAssocID="{8D6188DF-538C-4E9C-B004-262BF119337A}" presName="Childtext1" presStyleLbl="revTx" presStyleIdx="2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D67B95-A334-46CD-BC85-3A3DB22533B4}" type="pres">
      <dgm:prSet presAssocID="{8D6188DF-538C-4E9C-B004-262BF119337A}" presName="BalanceSpacing" presStyleCnt="0"/>
      <dgm:spPr/>
    </dgm:pt>
    <dgm:pt modelId="{9F5A6551-1BC9-42B4-978B-D43556A2E399}" type="pres">
      <dgm:prSet presAssocID="{8D6188DF-538C-4E9C-B004-262BF119337A}" presName="BalanceSpacing1" presStyleCnt="0"/>
      <dgm:spPr/>
    </dgm:pt>
    <dgm:pt modelId="{763AF3C3-6B18-4735-8B67-20AA4A0AA90E}" type="pres">
      <dgm:prSet presAssocID="{90A8D0FB-C3BB-4AC5-9282-8886942BCBAF}" presName="Accent1Text" presStyleLbl="node1" presStyleIdx="5" presStyleCnt="14" custLinFactNeighborX="-52892" custLinFactNeighborY="-84527"/>
      <dgm:spPr/>
      <dgm:t>
        <a:bodyPr/>
        <a:lstStyle/>
        <a:p>
          <a:endParaRPr lang="en-US"/>
        </a:p>
      </dgm:t>
    </dgm:pt>
    <dgm:pt modelId="{4149D7A7-051E-48CE-8F85-5B40102A6F17}" type="pres">
      <dgm:prSet presAssocID="{90A8D0FB-C3BB-4AC5-9282-8886942BCBAF}" presName="spaceBetweenRectangles" presStyleCnt="0"/>
      <dgm:spPr/>
    </dgm:pt>
    <dgm:pt modelId="{B18E62DB-8DA3-43A2-B74A-C5413269FA3B}" type="pres">
      <dgm:prSet presAssocID="{AF167D9E-55C8-4EA5-976E-A3F3C43F3B85}" presName="composite" presStyleCnt="0"/>
      <dgm:spPr/>
    </dgm:pt>
    <dgm:pt modelId="{06B87790-95AB-4A04-B15C-F440D89A32E5}" type="pres">
      <dgm:prSet presAssocID="{AF167D9E-55C8-4EA5-976E-A3F3C43F3B85}" presName="Parent1" presStyleLbl="node1" presStyleIdx="6" presStyleCnt="14" custLinFactNeighborX="-56131" custLinFactNeighborY="-7638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E0AA6C-9CB0-46D8-8E9E-F903F1ABCD58}" type="pres">
      <dgm:prSet presAssocID="{AF167D9E-55C8-4EA5-976E-A3F3C43F3B85}" presName="Childtext1" presStyleLbl="revTx" presStyleIdx="3" presStyleCnt="7">
        <dgm:presLayoutVars>
          <dgm:chMax val="0"/>
          <dgm:chPref val="0"/>
          <dgm:bulletEnabled val="1"/>
        </dgm:presLayoutVars>
      </dgm:prSet>
      <dgm:spPr/>
    </dgm:pt>
    <dgm:pt modelId="{7BB50EBF-4C5F-43A7-BC81-24E7984C8251}" type="pres">
      <dgm:prSet presAssocID="{AF167D9E-55C8-4EA5-976E-A3F3C43F3B85}" presName="BalanceSpacing" presStyleCnt="0"/>
      <dgm:spPr/>
    </dgm:pt>
    <dgm:pt modelId="{6EB9BAF9-F5D5-4B74-A3FF-A767181412E1}" type="pres">
      <dgm:prSet presAssocID="{AF167D9E-55C8-4EA5-976E-A3F3C43F3B85}" presName="BalanceSpacing1" presStyleCnt="0"/>
      <dgm:spPr/>
    </dgm:pt>
    <dgm:pt modelId="{8D2DF698-AEE6-41C3-9F2F-769D7732F608}" type="pres">
      <dgm:prSet presAssocID="{FE113795-590B-4038-A9DB-A93B14C18507}" presName="Accent1Text" presStyleLbl="node1" presStyleIdx="7" presStyleCnt="14" custLinFactNeighborX="57750" custLinFactNeighborY="-82898"/>
      <dgm:spPr/>
      <dgm:t>
        <a:bodyPr/>
        <a:lstStyle/>
        <a:p>
          <a:endParaRPr lang="en-US"/>
        </a:p>
      </dgm:t>
    </dgm:pt>
    <dgm:pt modelId="{062208F1-521D-464B-8E40-D3DC9851CFD7}" type="pres">
      <dgm:prSet presAssocID="{FE113795-590B-4038-A9DB-A93B14C18507}" presName="spaceBetweenRectangles" presStyleCnt="0"/>
      <dgm:spPr/>
    </dgm:pt>
    <dgm:pt modelId="{4E60DA09-05D7-4121-96E8-102AA5FDB292}" type="pres">
      <dgm:prSet presAssocID="{99E59985-E9C4-4925-8EB7-849A585F56EB}" presName="composite" presStyleCnt="0"/>
      <dgm:spPr/>
    </dgm:pt>
    <dgm:pt modelId="{7D09802C-D9F8-4260-87EC-6F01D836277F}" type="pres">
      <dgm:prSet presAssocID="{99E59985-E9C4-4925-8EB7-849A585F56EB}" presName="Parent1" presStyleLbl="node1" presStyleIdx="8" presStyleCnt="14" custLinFactX="-100000" custLinFactNeighborX="-182272" custLinFactNeighborY="-8061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DA410B-E109-401C-ABF1-14DB3A9351F1}" type="pres">
      <dgm:prSet presAssocID="{99E59985-E9C4-4925-8EB7-849A585F56EB}" presName="Childtext1" presStyleLbl="revTx" presStyleIdx="4" presStyleCnt="7">
        <dgm:presLayoutVars>
          <dgm:chMax val="0"/>
          <dgm:chPref val="0"/>
          <dgm:bulletEnabled val="1"/>
        </dgm:presLayoutVars>
      </dgm:prSet>
      <dgm:spPr/>
    </dgm:pt>
    <dgm:pt modelId="{6EAB1429-74E9-4DFB-A46D-FC40CC011574}" type="pres">
      <dgm:prSet presAssocID="{99E59985-E9C4-4925-8EB7-849A585F56EB}" presName="BalanceSpacing" presStyleCnt="0"/>
      <dgm:spPr/>
    </dgm:pt>
    <dgm:pt modelId="{3A5BDE58-DF6A-47D5-96C9-8D490F88BE63}" type="pres">
      <dgm:prSet presAssocID="{99E59985-E9C4-4925-8EB7-849A585F56EB}" presName="BalanceSpacing1" presStyleCnt="0"/>
      <dgm:spPr/>
    </dgm:pt>
    <dgm:pt modelId="{4DB0F5AA-671C-45F2-96C5-2AB6936122E4}" type="pres">
      <dgm:prSet presAssocID="{0845E936-8610-4E4F-AA51-5221D646CD7D}" presName="Accent1Text" presStyleLbl="node1" presStyleIdx="9" presStyleCnt="14" custLinFactX="-11513" custLinFactY="-61268" custLinFactNeighborX="-100000" custLinFactNeighborY="-100000"/>
      <dgm:spPr/>
      <dgm:t>
        <a:bodyPr/>
        <a:lstStyle/>
        <a:p>
          <a:endParaRPr lang="en-US"/>
        </a:p>
      </dgm:t>
    </dgm:pt>
    <dgm:pt modelId="{4D3A5384-0493-443B-B7FF-71608F6701F8}" type="pres">
      <dgm:prSet presAssocID="{0845E936-8610-4E4F-AA51-5221D646CD7D}" presName="spaceBetweenRectangles" presStyleCnt="0"/>
      <dgm:spPr/>
    </dgm:pt>
    <dgm:pt modelId="{B7F30A8A-8B31-4D07-B99A-B10234045686}" type="pres">
      <dgm:prSet presAssocID="{4D9AB2ED-AA72-4096-84A5-7884159283D5}" presName="composite" presStyleCnt="0"/>
      <dgm:spPr/>
    </dgm:pt>
    <dgm:pt modelId="{1CD8E02A-2B2D-4A05-9C64-83040CFF9299}" type="pres">
      <dgm:prSet presAssocID="{4D9AB2ED-AA72-4096-84A5-7884159283D5}" presName="Parent1" presStyleLbl="node1" presStyleIdx="10" presStyleCnt="14" custLinFactX="-9623" custLinFactY="-62653" custLinFactNeighborX="-100000" custLinFactNeighborY="-1000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BE129A-B766-46EB-9117-FAEA14A256FE}" type="pres">
      <dgm:prSet presAssocID="{4D9AB2ED-AA72-4096-84A5-7884159283D5}" presName="Childtext1" presStyleLbl="revTx" presStyleIdx="5" presStyleCnt="7">
        <dgm:presLayoutVars>
          <dgm:chMax val="0"/>
          <dgm:chPref val="0"/>
          <dgm:bulletEnabled val="1"/>
        </dgm:presLayoutVars>
      </dgm:prSet>
      <dgm:spPr/>
    </dgm:pt>
    <dgm:pt modelId="{4828525C-9F87-4327-8F9E-4CB2A01186DF}" type="pres">
      <dgm:prSet presAssocID="{4D9AB2ED-AA72-4096-84A5-7884159283D5}" presName="BalanceSpacing" presStyleCnt="0"/>
      <dgm:spPr/>
    </dgm:pt>
    <dgm:pt modelId="{B848BF33-24AD-4382-B141-BF008BC461D1}" type="pres">
      <dgm:prSet presAssocID="{4D9AB2ED-AA72-4096-84A5-7884159283D5}" presName="BalanceSpacing1" presStyleCnt="0"/>
      <dgm:spPr/>
    </dgm:pt>
    <dgm:pt modelId="{68424D85-2D67-410D-9295-12EB99D52230}" type="pres">
      <dgm:prSet presAssocID="{E5D87A8D-321C-453F-8C1A-C136F7085F31}" presName="Accent1Text" presStyleLbl="node1" presStyleIdx="11" presStyleCnt="14" custLinFactY="-60922" custLinFactNeighborX="-95952" custLinFactNeighborY="-100000"/>
      <dgm:spPr/>
      <dgm:t>
        <a:bodyPr/>
        <a:lstStyle/>
        <a:p>
          <a:endParaRPr lang="en-US"/>
        </a:p>
      </dgm:t>
    </dgm:pt>
    <dgm:pt modelId="{E393D02D-76F3-40D6-8013-17430073D7FD}" type="pres">
      <dgm:prSet presAssocID="{E5D87A8D-321C-453F-8C1A-C136F7085F31}" presName="spaceBetweenRectangles" presStyleCnt="0"/>
      <dgm:spPr/>
    </dgm:pt>
    <dgm:pt modelId="{952D47AD-A238-49B0-AC1B-79665BA7CAD9}" type="pres">
      <dgm:prSet presAssocID="{6C56F93B-A8BB-4934-A8A4-1115DC3F9A89}" presName="composite" presStyleCnt="0"/>
      <dgm:spPr/>
    </dgm:pt>
    <dgm:pt modelId="{C97A6B3D-9693-4D62-AC46-FF473893428F}" type="pres">
      <dgm:prSet presAssocID="{6C56F93B-A8BB-4934-A8A4-1115DC3F9A89}" presName="Parent1" presStyleLbl="node1" presStyleIdx="12" presStyleCnt="14" custLinFactY="-100000" custLinFactNeighborX="67364" custLinFactNeighborY="-14549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9E54EE-0C9F-4232-92D0-7EC2C733B7FC}" type="pres">
      <dgm:prSet presAssocID="{6C56F93B-A8BB-4934-A8A4-1115DC3F9A89}" presName="Childtext1" presStyleLbl="revTx" presStyleIdx="6" presStyleCnt="7">
        <dgm:presLayoutVars>
          <dgm:chMax val="0"/>
          <dgm:chPref val="0"/>
          <dgm:bulletEnabled val="1"/>
        </dgm:presLayoutVars>
      </dgm:prSet>
      <dgm:spPr/>
    </dgm:pt>
    <dgm:pt modelId="{DF8B24E8-B44A-42DB-8DD7-A85FF098C1FC}" type="pres">
      <dgm:prSet presAssocID="{6C56F93B-A8BB-4934-A8A4-1115DC3F9A89}" presName="BalanceSpacing" presStyleCnt="0"/>
      <dgm:spPr/>
    </dgm:pt>
    <dgm:pt modelId="{38136064-DB55-4FEB-83E7-0673CFB00314}" type="pres">
      <dgm:prSet presAssocID="{6C56F93B-A8BB-4934-A8A4-1115DC3F9A89}" presName="BalanceSpacing1" presStyleCnt="0"/>
      <dgm:spPr/>
    </dgm:pt>
    <dgm:pt modelId="{724BF615-EC49-4AAD-8370-9B3E92904341}" type="pres">
      <dgm:prSet presAssocID="{F4359409-E417-4100-B954-C1D4C104D255}" presName="Accent1Text" presStyleLbl="node1" presStyleIdx="13" presStyleCnt="14" custLinFactX="100000" custLinFactY="-100000" custLinFactNeighborX="190181" custLinFactNeighborY="-147540"/>
      <dgm:spPr/>
      <dgm:t>
        <a:bodyPr/>
        <a:lstStyle/>
        <a:p>
          <a:endParaRPr lang="en-US"/>
        </a:p>
      </dgm:t>
    </dgm:pt>
  </dgm:ptLst>
  <dgm:cxnLst>
    <dgm:cxn modelId="{275B1032-DED4-41DF-9568-DB2AD797310D}" type="presOf" srcId="{90A8D0FB-C3BB-4AC5-9282-8886942BCBAF}" destId="{763AF3C3-6B18-4735-8B67-20AA4A0AA90E}" srcOrd="0" destOrd="0" presId="urn:microsoft.com/office/officeart/2008/layout/AlternatingHexagons"/>
    <dgm:cxn modelId="{DFD1FA42-ADF4-479E-B8C9-2F9AA2B87905}" type="presOf" srcId="{8D6188DF-538C-4E9C-B004-262BF119337A}" destId="{9C91EBA1-7F03-48E2-B129-4456DEBB26EC}" srcOrd="0" destOrd="0" presId="urn:microsoft.com/office/officeart/2008/layout/AlternatingHexagons"/>
    <dgm:cxn modelId="{30E6FD17-5F56-44C9-A81C-59ABCF7C1C39}" srcId="{2836909B-2B04-451F-BC75-997E0A9D3253}" destId="{99E59985-E9C4-4925-8EB7-849A585F56EB}" srcOrd="4" destOrd="0" parTransId="{96C7686A-4E7A-484A-9B0F-FAEAA8FF6CCE}" sibTransId="{0845E936-8610-4E4F-AA51-5221D646CD7D}"/>
    <dgm:cxn modelId="{55B8986C-E59A-4F21-8717-76D6EF6B0750}" type="presOf" srcId="{FE113795-590B-4038-A9DB-A93B14C18507}" destId="{8D2DF698-AEE6-41C3-9F2F-769D7732F608}" srcOrd="0" destOrd="0" presId="urn:microsoft.com/office/officeart/2008/layout/AlternatingHexagons"/>
    <dgm:cxn modelId="{D408812F-1C20-4704-8C9A-8EFF45A088E0}" type="presOf" srcId="{4D9AB2ED-AA72-4096-84A5-7884159283D5}" destId="{1CD8E02A-2B2D-4A05-9C64-83040CFF9299}" srcOrd="0" destOrd="0" presId="urn:microsoft.com/office/officeart/2008/layout/AlternatingHexagons"/>
    <dgm:cxn modelId="{ADD6E57F-A853-4AA9-BE2A-5F7A131B2E80}" type="presOf" srcId="{99E59985-E9C4-4925-8EB7-849A585F56EB}" destId="{7D09802C-D9F8-4260-87EC-6F01D836277F}" srcOrd="0" destOrd="0" presId="urn:microsoft.com/office/officeart/2008/layout/AlternatingHexagons"/>
    <dgm:cxn modelId="{268FBEA4-648E-48D1-BAB3-3E5A068809DF}" type="presOf" srcId="{E5D87A8D-321C-453F-8C1A-C136F7085F31}" destId="{68424D85-2D67-410D-9295-12EB99D52230}" srcOrd="0" destOrd="0" presId="urn:microsoft.com/office/officeart/2008/layout/AlternatingHexagons"/>
    <dgm:cxn modelId="{62A11748-8B71-4D2D-948B-AF8861D299EB}" type="presOf" srcId="{8A0CF4AD-070E-481D-B523-27C858120EE0}" destId="{D03C3580-FF0A-41BC-9F25-C11449E0674D}" srcOrd="0" destOrd="0" presId="urn:microsoft.com/office/officeart/2008/layout/AlternatingHexagons"/>
    <dgm:cxn modelId="{AADA2924-7EC7-4B5F-AAB6-3C47AEE36035}" srcId="{2836909B-2B04-451F-BC75-997E0A9D3253}" destId="{6C56F93B-A8BB-4934-A8A4-1115DC3F9A89}" srcOrd="6" destOrd="0" parTransId="{138FC280-FC50-4B57-A9A6-070CDBE4423C}" sibTransId="{F4359409-E417-4100-B954-C1D4C104D255}"/>
    <dgm:cxn modelId="{CEF3A84A-E36F-4850-9462-1295E539A36E}" type="presOf" srcId="{6C56F93B-A8BB-4934-A8A4-1115DC3F9A89}" destId="{C97A6B3D-9693-4D62-AC46-FF473893428F}" srcOrd="0" destOrd="0" presId="urn:microsoft.com/office/officeart/2008/layout/AlternatingHexagons"/>
    <dgm:cxn modelId="{E522588D-ACBC-4C1F-B703-C11BEE05287A}" type="presOf" srcId="{C1A3D25A-C593-418D-8AD5-777A7E5860F9}" destId="{55743D2E-ECDF-4587-A897-741B6549AC86}" srcOrd="0" destOrd="0" presId="urn:microsoft.com/office/officeart/2008/layout/AlternatingHexagons"/>
    <dgm:cxn modelId="{E2C13C1E-668C-41B8-B13A-EAAD52B4A77B}" srcId="{2836909B-2B04-451F-BC75-997E0A9D3253}" destId="{4D9AB2ED-AA72-4096-84A5-7884159283D5}" srcOrd="5" destOrd="0" parTransId="{4240B6AC-5FE7-418B-AB4E-51263DA271CF}" sibTransId="{E5D87A8D-321C-453F-8C1A-C136F7085F31}"/>
    <dgm:cxn modelId="{96755476-DD79-481A-9597-E230FC92039A}" srcId="{2836909B-2B04-451F-BC75-997E0A9D3253}" destId="{AF167D9E-55C8-4EA5-976E-A3F3C43F3B85}" srcOrd="3" destOrd="0" parTransId="{305DC82B-B24A-4D54-8D05-08C7D86B746C}" sibTransId="{FE113795-590B-4038-A9DB-A93B14C18507}"/>
    <dgm:cxn modelId="{CA1DEFB5-0630-487E-96F2-A7800F373663}" type="presOf" srcId="{AF167D9E-55C8-4EA5-976E-A3F3C43F3B85}" destId="{06B87790-95AB-4A04-B15C-F440D89A32E5}" srcOrd="0" destOrd="0" presId="urn:microsoft.com/office/officeart/2008/layout/AlternatingHexagons"/>
    <dgm:cxn modelId="{4E2A7D7A-7BD1-4A74-8AB8-81C0B513DA33}" type="presOf" srcId="{0845E936-8610-4E4F-AA51-5221D646CD7D}" destId="{4DB0F5AA-671C-45F2-96C5-2AB6936122E4}" srcOrd="0" destOrd="0" presId="urn:microsoft.com/office/officeart/2008/layout/AlternatingHexagons"/>
    <dgm:cxn modelId="{081FF227-1876-4C74-BCDC-1013DA684FEC}" srcId="{2836909B-2B04-451F-BC75-997E0A9D3253}" destId="{8A0CF4AD-070E-481D-B523-27C858120EE0}" srcOrd="1" destOrd="0" parTransId="{86921F01-7525-4AFD-B86E-423DACB01198}" sibTransId="{C1A3D25A-C593-418D-8AD5-777A7E5860F9}"/>
    <dgm:cxn modelId="{EEA5B547-6E05-41A8-BE98-8E2AF77CBD14}" type="presOf" srcId="{F4359409-E417-4100-B954-C1D4C104D255}" destId="{724BF615-EC49-4AAD-8370-9B3E92904341}" srcOrd="0" destOrd="0" presId="urn:microsoft.com/office/officeart/2008/layout/AlternatingHexagons"/>
    <dgm:cxn modelId="{51637BDE-0EB6-4918-A80D-9A98F9A7EF26}" srcId="{2836909B-2B04-451F-BC75-997E0A9D3253}" destId="{1D560E11-CA62-4DD7-A1E7-81332A45B2FC}" srcOrd="0" destOrd="0" parTransId="{6F873C74-D35C-4F21-9814-6C2D73092743}" sibTransId="{0F059310-4976-4032-A74B-D9894A789D1D}"/>
    <dgm:cxn modelId="{9751B8E2-9988-4B02-89BD-4F141D9F1081}" type="presOf" srcId="{0F059310-4976-4032-A74B-D9894A789D1D}" destId="{6C62E13B-63AF-4D9A-B4E2-73311EA4F56B}" srcOrd="0" destOrd="0" presId="urn:microsoft.com/office/officeart/2008/layout/AlternatingHexagons"/>
    <dgm:cxn modelId="{F010AF45-9BE7-4F8F-A6DD-047AFF7E877A}" type="presOf" srcId="{2836909B-2B04-451F-BC75-997E0A9D3253}" destId="{9C194475-F7F9-4F63-BB47-568EEBCDF4F3}" srcOrd="0" destOrd="0" presId="urn:microsoft.com/office/officeart/2008/layout/AlternatingHexagons"/>
    <dgm:cxn modelId="{8508899F-5F1B-48AF-84B2-E7DA9623E88C}" srcId="{2836909B-2B04-451F-BC75-997E0A9D3253}" destId="{8D6188DF-538C-4E9C-B004-262BF119337A}" srcOrd="2" destOrd="0" parTransId="{D520AC32-3642-41A2-B7CE-7C15DF2EEA42}" sibTransId="{90A8D0FB-C3BB-4AC5-9282-8886942BCBAF}"/>
    <dgm:cxn modelId="{AEA38FDD-A9CB-4489-9056-025CDDFDBBDC}" type="presOf" srcId="{1D560E11-CA62-4DD7-A1E7-81332A45B2FC}" destId="{F8AD3003-0126-42EB-AAC5-8D61689527F9}" srcOrd="0" destOrd="0" presId="urn:microsoft.com/office/officeart/2008/layout/AlternatingHexagons"/>
    <dgm:cxn modelId="{5F3E09D8-50E4-40A9-A27F-D59596F55632}" type="presParOf" srcId="{9C194475-F7F9-4F63-BB47-568EEBCDF4F3}" destId="{0082FC7B-1661-488C-A125-6363276D5204}" srcOrd="0" destOrd="0" presId="urn:microsoft.com/office/officeart/2008/layout/AlternatingHexagons"/>
    <dgm:cxn modelId="{D060CEFD-A991-4FA9-88B1-FC943CD05702}" type="presParOf" srcId="{0082FC7B-1661-488C-A125-6363276D5204}" destId="{F8AD3003-0126-42EB-AAC5-8D61689527F9}" srcOrd="0" destOrd="0" presId="urn:microsoft.com/office/officeart/2008/layout/AlternatingHexagons"/>
    <dgm:cxn modelId="{5AE12B9A-7FAC-467E-88F1-83B73DE0405F}" type="presParOf" srcId="{0082FC7B-1661-488C-A125-6363276D5204}" destId="{2C96DC3C-0D95-4FBB-878B-CB959D17AF69}" srcOrd="1" destOrd="0" presId="urn:microsoft.com/office/officeart/2008/layout/AlternatingHexagons"/>
    <dgm:cxn modelId="{F2C01E9A-49B5-49F4-BCC2-D9870B361027}" type="presParOf" srcId="{0082FC7B-1661-488C-A125-6363276D5204}" destId="{D0A78030-BCB1-4834-8E54-68E9633DB376}" srcOrd="2" destOrd="0" presId="urn:microsoft.com/office/officeart/2008/layout/AlternatingHexagons"/>
    <dgm:cxn modelId="{8D1FC917-D641-486C-A353-E93B4015BF13}" type="presParOf" srcId="{0082FC7B-1661-488C-A125-6363276D5204}" destId="{904FA44A-906E-4E61-93FC-EB4214A36EFA}" srcOrd="3" destOrd="0" presId="urn:microsoft.com/office/officeart/2008/layout/AlternatingHexagons"/>
    <dgm:cxn modelId="{C80E5996-8F5C-423F-89B4-54EE45103E5B}" type="presParOf" srcId="{0082FC7B-1661-488C-A125-6363276D5204}" destId="{6C62E13B-63AF-4D9A-B4E2-73311EA4F56B}" srcOrd="4" destOrd="0" presId="urn:microsoft.com/office/officeart/2008/layout/AlternatingHexagons"/>
    <dgm:cxn modelId="{D5F9CC84-5644-4E89-A84C-6BFA9AB1C191}" type="presParOf" srcId="{9C194475-F7F9-4F63-BB47-568EEBCDF4F3}" destId="{124DDC05-A82D-4B2B-89BB-F8DC7EF18C47}" srcOrd="1" destOrd="0" presId="urn:microsoft.com/office/officeart/2008/layout/AlternatingHexagons"/>
    <dgm:cxn modelId="{4DADE6B6-B9E8-44C2-A45B-E266DEE64FDD}" type="presParOf" srcId="{9C194475-F7F9-4F63-BB47-568EEBCDF4F3}" destId="{7E6535B5-573C-4531-A781-2209F0B94CF6}" srcOrd="2" destOrd="0" presId="urn:microsoft.com/office/officeart/2008/layout/AlternatingHexagons"/>
    <dgm:cxn modelId="{E9A4A989-246C-4DF1-B91F-D0DEEA6D0FC0}" type="presParOf" srcId="{7E6535B5-573C-4531-A781-2209F0B94CF6}" destId="{D03C3580-FF0A-41BC-9F25-C11449E0674D}" srcOrd="0" destOrd="0" presId="urn:microsoft.com/office/officeart/2008/layout/AlternatingHexagons"/>
    <dgm:cxn modelId="{E7360A4E-5FF6-460D-A722-0A2C62F3C198}" type="presParOf" srcId="{7E6535B5-573C-4531-A781-2209F0B94CF6}" destId="{01B1906B-A38F-4FD4-9C3A-DFBBEEF6B0E2}" srcOrd="1" destOrd="0" presId="urn:microsoft.com/office/officeart/2008/layout/AlternatingHexagons"/>
    <dgm:cxn modelId="{410B4C2A-2211-4C61-976D-5F77AD9B9DDE}" type="presParOf" srcId="{7E6535B5-573C-4531-A781-2209F0B94CF6}" destId="{9B61A8D9-8D3F-4A5C-981E-11A9E2439802}" srcOrd="2" destOrd="0" presId="urn:microsoft.com/office/officeart/2008/layout/AlternatingHexagons"/>
    <dgm:cxn modelId="{F9758476-F6BB-4141-9A22-662C8EE12011}" type="presParOf" srcId="{7E6535B5-573C-4531-A781-2209F0B94CF6}" destId="{3D40F07F-5DFB-4922-87DC-2B80369BEEF5}" srcOrd="3" destOrd="0" presId="urn:microsoft.com/office/officeart/2008/layout/AlternatingHexagons"/>
    <dgm:cxn modelId="{275F05F9-F102-42C8-AB60-AFE6F5D1E0DA}" type="presParOf" srcId="{7E6535B5-573C-4531-A781-2209F0B94CF6}" destId="{55743D2E-ECDF-4587-A897-741B6549AC86}" srcOrd="4" destOrd="0" presId="urn:microsoft.com/office/officeart/2008/layout/AlternatingHexagons"/>
    <dgm:cxn modelId="{5EB23B0E-A1B4-4CE1-A4EC-B94E8A2FB14D}" type="presParOf" srcId="{9C194475-F7F9-4F63-BB47-568EEBCDF4F3}" destId="{C0758EB5-0C01-40E9-A1BA-C2EAE2E058AD}" srcOrd="3" destOrd="0" presId="urn:microsoft.com/office/officeart/2008/layout/AlternatingHexagons"/>
    <dgm:cxn modelId="{1977B110-1709-4AE0-8064-07B496D20B3B}" type="presParOf" srcId="{9C194475-F7F9-4F63-BB47-568EEBCDF4F3}" destId="{7A83BC80-7AE1-44B8-96D5-AE7887E1116E}" srcOrd="4" destOrd="0" presId="urn:microsoft.com/office/officeart/2008/layout/AlternatingHexagons"/>
    <dgm:cxn modelId="{2F792E5C-E28B-4273-B546-9391BC414D50}" type="presParOf" srcId="{7A83BC80-7AE1-44B8-96D5-AE7887E1116E}" destId="{9C91EBA1-7F03-48E2-B129-4456DEBB26EC}" srcOrd="0" destOrd="0" presId="urn:microsoft.com/office/officeart/2008/layout/AlternatingHexagons"/>
    <dgm:cxn modelId="{72338435-D16A-434B-A309-3A8A25371C90}" type="presParOf" srcId="{7A83BC80-7AE1-44B8-96D5-AE7887E1116E}" destId="{5792D9C1-67D1-4153-8855-98A9C6C97BB5}" srcOrd="1" destOrd="0" presId="urn:microsoft.com/office/officeart/2008/layout/AlternatingHexagons"/>
    <dgm:cxn modelId="{1D795C0D-FBD3-453E-8AAE-9BE9DEEC3ADD}" type="presParOf" srcId="{7A83BC80-7AE1-44B8-96D5-AE7887E1116E}" destId="{50D67B95-A334-46CD-BC85-3A3DB22533B4}" srcOrd="2" destOrd="0" presId="urn:microsoft.com/office/officeart/2008/layout/AlternatingHexagons"/>
    <dgm:cxn modelId="{C1AA351B-C748-40EA-886D-DE7218CCAC22}" type="presParOf" srcId="{7A83BC80-7AE1-44B8-96D5-AE7887E1116E}" destId="{9F5A6551-1BC9-42B4-978B-D43556A2E399}" srcOrd="3" destOrd="0" presId="urn:microsoft.com/office/officeart/2008/layout/AlternatingHexagons"/>
    <dgm:cxn modelId="{461606CA-8B0E-4693-9FED-D92FCB50938E}" type="presParOf" srcId="{7A83BC80-7AE1-44B8-96D5-AE7887E1116E}" destId="{763AF3C3-6B18-4735-8B67-20AA4A0AA90E}" srcOrd="4" destOrd="0" presId="urn:microsoft.com/office/officeart/2008/layout/AlternatingHexagons"/>
    <dgm:cxn modelId="{F65D4DAC-C9B0-4944-B130-EA1499DE7FBE}" type="presParOf" srcId="{9C194475-F7F9-4F63-BB47-568EEBCDF4F3}" destId="{4149D7A7-051E-48CE-8F85-5B40102A6F17}" srcOrd="5" destOrd="0" presId="urn:microsoft.com/office/officeart/2008/layout/AlternatingHexagons"/>
    <dgm:cxn modelId="{62AFB66A-25D1-43AD-8AEA-FE4937C66E54}" type="presParOf" srcId="{9C194475-F7F9-4F63-BB47-568EEBCDF4F3}" destId="{B18E62DB-8DA3-43A2-B74A-C5413269FA3B}" srcOrd="6" destOrd="0" presId="urn:microsoft.com/office/officeart/2008/layout/AlternatingHexagons"/>
    <dgm:cxn modelId="{C49C3276-6A54-4121-9CBF-3F0D0B314F32}" type="presParOf" srcId="{B18E62DB-8DA3-43A2-B74A-C5413269FA3B}" destId="{06B87790-95AB-4A04-B15C-F440D89A32E5}" srcOrd="0" destOrd="0" presId="urn:microsoft.com/office/officeart/2008/layout/AlternatingHexagons"/>
    <dgm:cxn modelId="{71B93F41-895B-4465-9353-9A95263EFEBA}" type="presParOf" srcId="{B18E62DB-8DA3-43A2-B74A-C5413269FA3B}" destId="{CEE0AA6C-9CB0-46D8-8E9E-F903F1ABCD58}" srcOrd="1" destOrd="0" presId="urn:microsoft.com/office/officeart/2008/layout/AlternatingHexagons"/>
    <dgm:cxn modelId="{5AE7667A-5BB3-40F5-A20E-64394FD78EB4}" type="presParOf" srcId="{B18E62DB-8DA3-43A2-B74A-C5413269FA3B}" destId="{7BB50EBF-4C5F-43A7-BC81-24E7984C8251}" srcOrd="2" destOrd="0" presId="urn:microsoft.com/office/officeart/2008/layout/AlternatingHexagons"/>
    <dgm:cxn modelId="{CE1B0C90-726E-47CC-94CB-375ADA6B18E4}" type="presParOf" srcId="{B18E62DB-8DA3-43A2-B74A-C5413269FA3B}" destId="{6EB9BAF9-F5D5-4B74-A3FF-A767181412E1}" srcOrd="3" destOrd="0" presId="urn:microsoft.com/office/officeart/2008/layout/AlternatingHexagons"/>
    <dgm:cxn modelId="{A89237C8-BC20-46FD-8638-4DA2B1165ABD}" type="presParOf" srcId="{B18E62DB-8DA3-43A2-B74A-C5413269FA3B}" destId="{8D2DF698-AEE6-41C3-9F2F-769D7732F608}" srcOrd="4" destOrd="0" presId="urn:microsoft.com/office/officeart/2008/layout/AlternatingHexagons"/>
    <dgm:cxn modelId="{3B8E4B60-5B04-4FDB-948E-837381C63174}" type="presParOf" srcId="{9C194475-F7F9-4F63-BB47-568EEBCDF4F3}" destId="{062208F1-521D-464B-8E40-D3DC9851CFD7}" srcOrd="7" destOrd="0" presId="urn:microsoft.com/office/officeart/2008/layout/AlternatingHexagons"/>
    <dgm:cxn modelId="{C298A1F6-08D6-4AF9-937C-D85791B971C4}" type="presParOf" srcId="{9C194475-F7F9-4F63-BB47-568EEBCDF4F3}" destId="{4E60DA09-05D7-4121-96E8-102AA5FDB292}" srcOrd="8" destOrd="0" presId="urn:microsoft.com/office/officeart/2008/layout/AlternatingHexagons"/>
    <dgm:cxn modelId="{8F0FF89A-C375-4A07-BAFF-E0770724C1CE}" type="presParOf" srcId="{4E60DA09-05D7-4121-96E8-102AA5FDB292}" destId="{7D09802C-D9F8-4260-87EC-6F01D836277F}" srcOrd="0" destOrd="0" presId="urn:microsoft.com/office/officeart/2008/layout/AlternatingHexagons"/>
    <dgm:cxn modelId="{E19F10D7-794C-4FED-9372-653A4D29CDB8}" type="presParOf" srcId="{4E60DA09-05D7-4121-96E8-102AA5FDB292}" destId="{85DA410B-E109-401C-ABF1-14DB3A9351F1}" srcOrd="1" destOrd="0" presId="urn:microsoft.com/office/officeart/2008/layout/AlternatingHexagons"/>
    <dgm:cxn modelId="{7CED19B0-A20D-4C40-BB6F-9FFDD4BE2C90}" type="presParOf" srcId="{4E60DA09-05D7-4121-96E8-102AA5FDB292}" destId="{6EAB1429-74E9-4DFB-A46D-FC40CC011574}" srcOrd="2" destOrd="0" presId="urn:microsoft.com/office/officeart/2008/layout/AlternatingHexagons"/>
    <dgm:cxn modelId="{5D524EFC-1563-458C-AAAE-CE14C1B6465F}" type="presParOf" srcId="{4E60DA09-05D7-4121-96E8-102AA5FDB292}" destId="{3A5BDE58-DF6A-47D5-96C9-8D490F88BE63}" srcOrd="3" destOrd="0" presId="urn:microsoft.com/office/officeart/2008/layout/AlternatingHexagons"/>
    <dgm:cxn modelId="{6E3A7AFE-F7F0-4F5B-A42E-6B74767941A0}" type="presParOf" srcId="{4E60DA09-05D7-4121-96E8-102AA5FDB292}" destId="{4DB0F5AA-671C-45F2-96C5-2AB6936122E4}" srcOrd="4" destOrd="0" presId="urn:microsoft.com/office/officeart/2008/layout/AlternatingHexagons"/>
    <dgm:cxn modelId="{9D1CBAD7-1AF7-47CE-8D37-CC08741B2D0C}" type="presParOf" srcId="{9C194475-F7F9-4F63-BB47-568EEBCDF4F3}" destId="{4D3A5384-0493-443B-B7FF-71608F6701F8}" srcOrd="9" destOrd="0" presId="urn:microsoft.com/office/officeart/2008/layout/AlternatingHexagons"/>
    <dgm:cxn modelId="{D7EE702B-9D5D-49C1-8072-23118D5E7865}" type="presParOf" srcId="{9C194475-F7F9-4F63-BB47-568EEBCDF4F3}" destId="{B7F30A8A-8B31-4D07-B99A-B10234045686}" srcOrd="10" destOrd="0" presId="urn:microsoft.com/office/officeart/2008/layout/AlternatingHexagons"/>
    <dgm:cxn modelId="{49B2F111-94D1-4EFF-A82E-062419FE119A}" type="presParOf" srcId="{B7F30A8A-8B31-4D07-B99A-B10234045686}" destId="{1CD8E02A-2B2D-4A05-9C64-83040CFF9299}" srcOrd="0" destOrd="0" presId="urn:microsoft.com/office/officeart/2008/layout/AlternatingHexagons"/>
    <dgm:cxn modelId="{E68CD588-0321-4072-AE26-344A83FF8C54}" type="presParOf" srcId="{B7F30A8A-8B31-4D07-B99A-B10234045686}" destId="{EDBE129A-B766-46EB-9117-FAEA14A256FE}" srcOrd="1" destOrd="0" presId="urn:microsoft.com/office/officeart/2008/layout/AlternatingHexagons"/>
    <dgm:cxn modelId="{3823443E-E95F-4579-9459-3D96F8E569E0}" type="presParOf" srcId="{B7F30A8A-8B31-4D07-B99A-B10234045686}" destId="{4828525C-9F87-4327-8F9E-4CB2A01186DF}" srcOrd="2" destOrd="0" presId="urn:microsoft.com/office/officeart/2008/layout/AlternatingHexagons"/>
    <dgm:cxn modelId="{06231ED3-9A52-40F4-9633-66C742E3567E}" type="presParOf" srcId="{B7F30A8A-8B31-4D07-B99A-B10234045686}" destId="{B848BF33-24AD-4382-B141-BF008BC461D1}" srcOrd="3" destOrd="0" presId="urn:microsoft.com/office/officeart/2008/layout/AlternatingHexagons"/>
    <dgm:cxn modelId="{6AC85F0A-627F-4AD2-98B1-AA5B544F54AC}" type="presParOf" srcId="{B7F30A8A-8B31-4D07-B99A-B10234045686}" destId="{68424D85-2D67-410D-9295-12EB99D52230}" srcOrd="4" destOrd="0" presId="urn:microsoft.com/office/officeart/2008/layout/AlternatingHexagons"/>
    <dgm:cxn modelId="{00ECCE16-B9F5-4031-B4B4-AE31BEC53E3F}" type="presParOf" srcId="{9C194475-F7F9-4F63-BB47-568EEBCDF4F3}" destId="{E393D02D-76F3-40D6-8013-17430073D7FD}" srcOrd="11" destOrd="0" presId="urn:microsoft.com/office/officeart/2008/layout/AlternatingHexagons"/>
    <dgm:cxn modelId="{4066462D-C722-4A30-A212-80398F754A1A}" type="presParOf" srcId="{9C194475-F7F9-4F63-BB47-568EEBCDF4F3}" destId="{952D47AD-A238-49B0-AC1B-79665BA7CAD9}" srcOrd="12" destOrd="0" presId="urn:microsoft.com/office/officeart/2008/layout/AlternatingHexagons"/>
    <dgm:cxn modelId="{9827A1B3-87A1-43C9-81AA-F82757F0E2D3}" type="presParOf" srcId="{952D47AD-A238-49B0-AC1B-79665BA7CAD9}" destId="{C97A6B3D-9693-4D62-AC46-FF473893428F}" srcOrd="0" destOrd="0" presId="urn:microsoft.com/office/officeart/2008/layout/AlternatingHexagons"/>
    <dgm:cxn modelId="{7F927420-DE81-400A-963D-F2292E485BD6}" type="presParOf" srcId="{952D47AD-A238-49B0-AC1B-79665BA7CAD9}" destId="{6E9E54EE-0C9F-4232-92D0-7EC2C733B7FC}" srcOrd="1" destOrd="0" presId="urn:microsoft.com/office/officeart/2008/layout/AlternatingHexagons"/>
    <dgm:cxn modelId="{F419586D-111E-41F0-82D1-BFF1D83B5CF9}" type="presParOf" srcId="{952D47AD-A238-49B0-AC1B-79665BA7CAD9}" destId="{DF8B24E8-B44A-42DB-8DD7-A85FF098C1FC}" srcOrd="2" destOrd="0" presId="urn:microsoft.com/office/officeart/2008/layout/AlternatingHexagons"/>
    <dgm:cxn modelId="{90C0F931-E9B7-415D-BEB3-2336BC06BFDA}" type="presParOf" srcId="{952D47AD-A238-49B0-AC1B-79665BA7CAD9}" destId="{38136064-DB55-4FEB-83E7-0673CFB00314}" srcOrd="3" destOrd="0" presId="urn:microsoft.com/office/officeart/2008/layout/AlternatingHexagons"/>
    <dgm:cxn modelId="{5424C3AB-8F84-401B-BC47-550BFC835AF6}" type="presParOf" srcId="{952D47AD-A238-49B0-AC1B-79665BA7CAD9}" destId="{724BF615-EC49-4AAD-8370-9B3E92904341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AD3003-0126-42EB-AAC5-8D61689527F9}">
      <dsp:nvSpPr>
        <dsp:cNvPr id="0" name=""/>
        <dsp:cNvSpPr/>
      </dsp:nvSpPr>
      <dsp:spPr>
        <a:xfrm rot="5400000">
          <a:off x="4190838" y="81574"/>
          <a:ext cx="1224029" cy="1064905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/>
            <a:t>epilepsi</a:t>
          </a:r>
          <a:endParaRPr lang="en-US" sz="1200" kern="1200" dirty="0"/>
        </a:p>
      </dsp:txBody>
      <dsp:txXfrm rot="-5400000">
        <a:off x="4436348" y="192758"/>
        <a:ext cx="733009" cy="842540"/>
      </dsp:txXfrm>
    </dsp:sp>
    <dsp:sp modelId="{2C96DC3C-0D95-4FBB-878B-CB959D17AF69}">
      <dsp:nvSpPr>
        <dsp:cNvPr id="0" name=""/>
        <dsp:cNvSpPr/>
      </dsp:nvSpPr>
      <dsp:spPr>
        <a:xfrm>
          <a:off x="5367620" y="246818"/>
          <a:ext cx="1366017" cy="7344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62E13B-63AF-4D9A-B4E2-73311EA4F56B}">
      <dsp:nvSpPr>
        <dsp:cNvPr id="0" name=""/>
        <dsp:cNvSpPr/>
      </dsp:nvSpPr>
      <dsp:spPr>
        <a:xfrm rot="5400000">
          <a:off x="3040740" y="81574"/>
          <a:ext cx="1224029" cy="1064905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nam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ar</a:t>
          </a:r>
          <a:r>
            <a:rPr lang="en-US" sz="2000" kern="1200" dirty="0" smtClean="0"/>
            <a:t> y </a:t>
          </a:r>
          <a:r>
            <a:rPr lang="en-US" sz="2000" kern="1200" dirty="0" err="1" smtClean="0"/>
            <a:t>clyw</a:t>
          </a:r>
          <a:endParaRPr lang="en-US" sz="2000" kern="1200" dirty="0"/>
        </a:p>
      </dsp:txBody>
      <dsp:txXfrm rot="-5400000">
        <a:off x="3286250" y="192758"/>
        <a:ext cx="733009" cy="842540"/>
      </dsp:txXfrm>
    </dsp:sp>
    <dsp:sp modelId="{D03C3580-FF0A-41BC-9F25-C11449E0674D}">
      <dsp:nvSpPr>
        <dsp:cNvPr id="0" name=""/>
        <dsp:cNvSpPr/>
      </dsp:nvSpPr>
      <dsp:spPr>
        <a:xfrm rot="5400000">
          <a:off x="3613586" y="1120530"/>
          <a:ext cx="1224029" cy="1064905"/>
        </a:xfrm>
        <a:prstGeom prst="hexagon">
          <a:avLst>
            <a:gd name="adj" fmla="val 25000"/>
            <a:gd name="vf" fmla="val 115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/>
            <a:t>clefyd</a:t>
          </a:r>
          <a:r>
            <a:rPr lang="en-US" sz="1400" kern="1200" dirty="0" smtClean="0"/>
            <a:t> y </a:t>
          </a:r>
          <a:r>
            <a:rPr lang="en-US" sz="1400" kern="1200" dirty="0" err="1" smtClean="0"/>
            <a:t>siwgr</a:t>
          </a:r>
          <a:endParaRPr lang="en-US" sz="1400" kern="1200" dirty="0"/>
        </a:p>
      </dsp:txBody>
      <dsp:txXfrm rot="-5400000">
        <a:off x="3859096" y="1231714"/>
        <a:ext cx="733009" cy="842540"/>
      </dsp:txXfrm>
    </dsp:sp>
    <dsp:sp modelId="{01B1906B-A38F-4FD4-9C3A-DFBBEEF6B0E2}">
      <dsp:nvSpPr>
        <dsp:cNvPr id="0" name=""/>
        <dsp:cNvSpPr/>
      </dsp:nvSpPr>
      <dsp:spPr>
        <a:xfrm>
          <a:off x="2327131" y="1285774"/>
          <a:ext cx="1321952" cy="7344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743D2E-ECDF-4587-A897-741B6549AC86}">
      <dsp:nvSpPr>
        <dsp:cNvPr id="0" name=""/>
        <dsp:cNvSpPr/>
      </dsp:nvSpPr>
      <dsp:spPr>
        <a:xfrm rot="5400000">
          <a:off x="4763684" y="1120530"/>
          <a:ext cx="1224029" cy="1064905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asthma</a:t>
          </a:r>
          <a:endParaRPr lang="en-US" sz="1500" kern="1200" dirty="0"/>
        </a:p>
      </dsp:txBody>
      <dsp:txXfrm rot="-5400000">
        <a:off x="5009194" y="1231714"/>
        <a:ext cx="733009" cy="842540"/>
      </dsp:txXfrm>
    </dsp:sp>
    <dsp:sp modelId="{9C91EBA1-7F03-48E2-B129-4456DEBB26EC}">
      <dsp:nvSpPr>
        <dsp:cNvPr id="0" name=""/>
        <dsp:cNvSpPr/>
      </dsp:nvSpPr>
      <dsp:spPr>
        <a:xfrm rot="5400000">
          <a:off x="4190838" y="2159487"/>
          <a:ext cx="1224029" cy="1064905"/>
        </a:xfrm>
        <a:prstGeom prst="hexagon">
          <a:avLst>
            <a:gd name="adj" fmla="val 25000"/>
            <a:gd name="vf" fmla="val 11547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/>
            <a:t>cancr</a:t>
          </a:r>
          <a:endParaRPr lang="en-US" sz="1600" kern="1200" dirty="0"/>
        </a:p>
      </dsp:txBody>
      <dsp:txXfrm rot="-5400000">
        <a:off x="4436348" y="2270671"/>
        <a:ext cx="733009" cy="842540"/>
      </dsp:txXfrm>
    </dsp:sp>
    <dsp:sp modelId="{5792D9C1-67D1-4153-8855-98A9C6C97BB5}">
      <dsp:nvSpPr>
        <dsp:cNvPr id="0" name=""/>
        <dsp:cNvSpPr/>
      </dsp:nvSpPr>
      <dsp:spPr>
        <a:xfrm>
          <a:off x="5367620" y="2324731"/>
          <a:ext cx="1366017" cy="7344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63AF3C3-6B18-4735-8B67-20AA4A0AA90E}">
      <dsp:nvSpPr>
        <dsp:cNvPr id="0" name=""/>
        <dsp:cNvSpPr/>
      </dsp:nvSpPr>
      <dsp:spPr>
        <a:xfrm rot="5400000">
          <a:off x="2477490" y="1124851"/>
          <a:ext cx="1224029" cy="1064905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err="1" smtClean="0"/>
            <a:t>dyspracsia</a:t>
          </a:r>
          <a:endParaRPr lang="en-US" sz="1100" kern="1200" dirty="0"/>
        </a:p>
      </dsp:txBody>
      <dsp:txXfrm rot="-5400000">
        <a:off x="2723000" y="1236035"/>
        <a:ext cx="733009" cy="842540"/>
      </dsp:txXfrm>
    </dsp:sp>
    <dsp:sp modelId="{06B87790-95AB-4A04-B15C-F440D89A32E5}">
      <dsp:nvSpPr>
        <dsp:cNvPr id="0" name=""/>
        <dsp:cNvSpPr/>
      </dsp:nvSpPr>
      <dsp:spPr>
        <a:xfrm rot="5400000">
          <a:off x="3015843" y="2263431"/>
          <a:ext cx="1224029" cy="1064905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err="1" smtClean="0"/>
            <a:t>dystroffi’r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cyhyrau</a:t>
          </a:r>
          <a:endParaRPr lang="en-US" sz="1100" kern="1200" dirty="0"/>
        </a:p>
      </dsp:txBody>
      <dsp:txXfrm rot="-5400000">
        <a:off x="3261353" y="2374615"/>
        <a:ext cx="733009" cy="842540"/>
      </dsp:txXfrm>
    </dsp:sp>
    <dsp:sp modelId="{CEE0AA6C-9CB0-46D8-8E9E-F903F1ABCD58}">
      <dsp:nvSpPr>
        <dsp:cNvPr id="0" name=""/>
        <dsp:cNvSpPr/>
      </dsp:nvSpPr>
      <dsp:spPr>
        <a:xfrm>
          <a:off x="2327131" y="3363687"/>
          <a:ext cx="1321952" cy="7344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2DF698-AEE6-41C3-9F2F-769D7732F608}">
      <dsp:nvSpPr>
        <dsp:cNvPr id="0" name=""/>
        <dsp:cNvSpPr/>
      </dsp:nvSpPr>
      <dsp:spPr>
        <a:xfrm rot="5400000">
          <a:off x="5378667" y="2183747"/>
          <a:ext cx="1224029" cy="1064905"/>
        </a:xfrm>
        <a:prstGeom prst="hexagon">
          <a:avLst>
            <a:gd name="adj" fmla="val 25000"/>
            <a:gd name="vf" fmla="val 115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arthritis</a:t>
          </a:r>
          <a:endParaRPr lang="en-US" sz="1700" kern="1200" dirty="0"/>
        </a:p>
      </dsp:txBody>
      <dsp:txXfrm rot="-5400000">
        <a:off x="5624177" y="2294931"/>
        <a:ext cx="733009" cy="842540"/>
      </dsp:txXfrm>
    </dsp:sp>
    <dsp:sp modelId="{7D09802C-D9F8-4260-87EC-6F01D836277F}">
      <dsp:nvSpPr>
        <dsp:cNvPr id="0" name=""/>
        <dsp:cNvSpPr/>
      </dsp:nvSpPr>
      <dsp:spPr>
        <a:xfrm rot="5400000">
          <a:off x="1184907" y="3250648"/>
          <a:ext cx="1224029" cy="1064905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err="1" smtClean="0"/>
            <a:t>alergedd</a:t>
          </a:r>
          <a:endParaRPr lang="en-US" sz="1100" kern="1200" dirty="0"/>
        </a:p>
      </dsp:txBody>
      <dsp:txXfrm rot="-5400000">
        <a:off x="1430417" y="3361832"/>
        <a:ext cx="733009" cy="842540"/>
      </dsp:txXfrm>
    </dsp:sp>
    <dsp:sp modelId="{85DA410B-E109-401C-ABF1-14DB3A9351F1}">
      <dsp:nvSpPr>
        <dsp:cNvPr id="0" name=""/>
        <dsp:cNvSpPr/>
      </dsp:nvSpPr>
      <dsp:spPr>
        <a:xfrm>
          <a:off x="5367620" y="4402643"/>
          <a:ext cx="1366017" cy="7344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B0F5AA-671C-45F2-96C5-2AB6936122E4}">
      <dsp:nvSpPr>
        <dsp:cNvPr id="0" name=""/>
        <dsp:cNvSpPr/>
      </dsp:nvSpPr>
      <dsp:spPr>
        <a:xfrm rot="5400000">
          <a:off x="1853231" y="2263431"/>
          <a:ext cx="1224029" cy="1064905"/>
        </a:xfrm>
        <a:prstGeom prst="hexagon">
          <a:avLst>
            <a:gd name="adj" fmla="val 25000"/>
            <a:gd name="vf" fmla="val 11547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err="1" smtClean="0"/>
            <a:t>parlys</a:t>
          </a:r>
          <a:r>
            <a:rPr lang="en-US" sz="1000" kern="1200" dirty="0" smtClean="0"/>
            <a:t> </a:t>
          </a:r>
          <a:r>
            <a:rPr lang="en-US" sz="1000" kern="1200" dirty="0" err="1" smtClean="0"/>
            <a:t>yr</a:t>
          </a:r>
          <a:r>
            <a:rPr lang="en-US" sz="1000" kern="1200" dirty="0" smtClean="0"/>
            <a:t> </a:t>
          </a:r>
          <a:r>
            <a:rPr lang="en-US" sz="1000" kern="1200" dirty="0" err="1" smtClean="0"/>
            <a:t>ymennydd</a:t>
          </a:r>
          <a:endParaRPr lang="en-US" sz="1000" kern="1200" dirty="0"/>
        </a:p>
      </dsp:txBody>
      <dsp:txXfrm rot="-5400000">
        <a:off x="2098741" y="2374615"/>
        <a:ext cx="733009" cy="842540"/>
      </dsp:txXfrm>
    </dsp:sp>
    <dsp:sp modelId="{1CD8E02A-2B2D-4A05-9C64-83040CFF9299}">
      <dsp:nvSpPr>
        <dsp:cNvPr id="0" name=""/>
        <dsp:cNvSpPr/>
      </dsp:nvSpPr>
      <dsp:spPr>
        <a:xfrm rot="5400000">
          <a:off x="2446204" y="3285435"/>
          <a:ext cx="1224029" cy="1064905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/>
            <a:t>spina</a:t>
          </a:r>
          <a:r>
            <a:rPr lang="en-US" sz="1200" kern="1200" dirty="0" smtClean="0"/>
            <a:t> </a:t>
          </a:r>
          <a:r>
            <a:rPr lang="en-US" sz="1400" kern="1200" dirty="0" smtClean="0"/>
            <a:t>bifida</a:t>
          </a:r>
          <a:endParaRPr lang="en-US" sz="1400" kern="1200" dirty="0"/>
        </a:p>
      </dsp:txBody>
      <dsp:txXfrm rot="-5400000">
        <a:off x="2691714" y="3396619"/>
        <a:ext cx="733009" cy="842540"/>
      </dsp:txXfrm>
    </dsp:sp>
    <dsp:sp modelId="{EDBE129A-B766-46EB-9117-FAEA14A256FE}">
      <dsp:nvSpPr>
        <dsp:cNvPr id="0" name=""/>
        <dsp:cNvSpPr/>
      </dsp:nvSpPr>
      <dsp:spPr>
        <a:xfrm>
          <a:off x="2327131" y="5441600"/>
          <a:ext cx="1321952" cy="7344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424D85-2D67-410D-9295-12EB99D52230}">
      <dsp:nvSpPr>
        <dsp:cNvPr id="0" name=""/>
        <dsp:cNvSpPr/>
      </dsp:nvSpPr>
      <dsp:spPr>
        <a:xfrm rot="5400000">
          <a:off x="3741886" y="3306623"/>
          <a:ext cx="1224029" cy="1064905"/>
        </a:xfrm>
        <a:prstGeom prst="hexagon">
          <a:avLst>
            <a:gd name="adj" fmla="val 25000"/>
            <a:gd name="vf" fmla="val 115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err="1" smtClean="0"/>
            <a:t>nam</a:t>
          </a:r>
          <a:r>
            <a:rPr lang="en-US" sz="1900" kern="1200" dirty="0" smtClean="0"/>
            <a:t> </a:t>
          </a:r>
          <a:r>
            <a:rPr lang="en-US" sz="1900" kern="1200" dirty="0" err="1" smtClean="0"/>
            <a:t>ar</a:t>
          </a:r>
          <a:r>
            <a:rPr lang="en-US" sz="1900" kern="1200" dirty="0" smtClean="0"/>
            <a:t> y </a:t>
          </a:r>
          <a:r>
            <a:rPr lang="en-US" sz="1900" kern="1200" dirty="0" err="1" smtClean="0"/>
            <a:t>golwg</a:t>
          </a:r>
          <a:endParaRPr lang="en-US" sz="1900" kern="1200" dirty="0"/>
        </a:p>
      </dsp:txBody>
      <dsp:txXfrm rot="-5400000">
        <a:off x="3987396" y="3417807"/>
        <a:ext cx="733009" cy="842540"/>
      </dsp:txXfrm>
    </dsp:sp>
    <dsp:sp modelId="{C97A6B3D-9693-4D62-AC46-FF473893428F}">
      <dsp:nvSpPr>
        <dsp:cNvPr id="0" name=""/>
        <dsp:cNvSpPr/>
      </dsp:nvSpPr>
      <dsp:spPr>
        <a:xfrm rot="5400000">
          <a:off x="4908201" y="3310442"/>
          <a:ext cx="1224029" cy="1064905"/>
        </a:xfrm>
        <a:prstGeom prst="hexagon">
          <a:avLst>
            <a:gd name="adj" fmla="val 25000"/>
            <a:gd name="vf" fmla="val 115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/>
            <a:t>esgyrn</a:t>
          </a:r>
          <a:r>
            <a:rPr lang="en-US" sz="1400" kern="1200" dirty="0" smtClean="0"/>
            <a:t> </a:t>
          </a:r>
          <a:r>
            <a:rPr lang="en-US" sz="1400" kern="1200" dirty="0" err="1" smtClean="0"/>
            <a:t>brau</a:t>
          </a:r>
          <a:endParaRPr lang="en-US" sz="1400" kern="1200" dirty="0"/>
        </a:p>
      </dsp:txBody>
      <dsp:txXfrm rot="-5400000">
        <a:off x="5153711" y="3421626"/>
        <a:ext cx="733009" cy="842540"/>
      </dsp:txXfrm>
    </dsp:sp>
    <dsp:sp modelId="{6E9E54EE-0C9F-4232-92D0-7EC2C733B7FC}">
      <dsp:nvSpPr>
        <dsp:cNvPr id="0" name=""/>
        <dsp:cNvSpPr/>
      </dsp:nvSpPr>
      <dsp:spPr>
        <a:xfrm>
          <a:off x="5367620" y="6480556"/>
          <a:ext cx="1366017" cy="7344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4BF615-EC49-4AAD-8370-9B3E92904341}">
      <dsp:nvSpPr>
        <dsp:cNvPr id="0" name=""/>
        <dsp:cNvSpPr/>
      </dsp:nvSpPr>
      <dsp:spPr>
        <a:xfrm rot="5400000">
          <a:off x="6130894" y="3285349"/>
          <a:ext cx="1224029" cy="1064905"/>
        </a:xfrm>
        <a:prstGeom prst="hexagon">
          <a:avLst>
            <a:gd name="adj" fmla="val 25000"/>
            <a:gd name="vf" fmla="val 1154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/>
            <a:t>syndrom</a:t>
          </a:r>
          <a:r>
            <a:rPr lang="en-US" sz="1400" kern="1200" dirty="0" smtClean="0"/>
            <a:t> Down</a:t>
          </a:r>
          <a:endParaRPr lang="en-US" sz="1400" kern="1200" dirty="0"/>
        </a:p>
      </dsp:txBody>
      <dsp:txXfrm rot="-5400000">
        <a:off x="6376404" y="3396533"/>
        <a:ext cx="733009" cy="8425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190A03-F02D-4551-95FB-2EEFE0CAD47A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10F33A-2563-452E-B099-8780F8106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99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Not</a:t>
            </a:r>
            <a:r>
              <a:rPr lang="en-GB" baseline="0" dirty="0" smtClean="0"/>
              <a:t> only is the curriculum in Wales going through transformational change (Donaldson &amp; Curriculum 2022) but the whole ALN system is also being transformed (will elaborate on this later on in this session).</a:t>
            </a:r>
          </a:p>
          <a:p>
            <a:r>
              <a:rPr lang="en-GB" baseline="0" dirty="0" smtClean="0"/>
              <a:t>Previously 2 terms used – SEN &amp; ALN.   Only the term ALN will be used from now on. </a:t>
            </a:r>
          </a:p>
          <a:p>
            <a:r>
              <a:rPr lang="en-GB" baseline="0" dirty="0" smtClean="0"/>
              <a:t>Further definition (WG)</a:t>
            </a:r>
          </a:p>
          <a:p>
            <a:r>
              <a:rPr lang="en-GB" baseline="0" dirty="0" smtClean="0"/>
              <a:t>‘A child of compulsory school age… has a learning difficulty or disability if he/she</a:t>
            </a:r>
          </a:p>
          <a:p>
            <a:pPr marL="228600" indent="-228600">
              <a:buAutoNum type="alphaLcParenR"/>
            </a:pPr>
            <a:r>
              <a:rPr lang="en-GB" baseline="0" dirty="0" smtClean="0"/>
              <a:t>has a significantly greater difficulty in learning than the majority of others of the same age, or</a:t>
            </a:r>
          </a:p>
          <a:p>
            <a:pPr marL="228600" indent="-228600">
              <a:buAutoNum type="alphaLcParenR"/>
            </a:pPr>
            <a:r>
              <a:rPr lang="en-GB" baseline="0" dirty="0" smtClean="0"/>
              <a:t>has a disability for the purposes of the Equality Act 2010 which prevents or hinders him/her from making use of facilities for education or training of a kind generally provided for others of the same age in mainstream maintained schools …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F972E0-5198-46C6-8EFE-44A646AD96EF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101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 Unicode MS" pitchFamily="-104" charset="-128"/>
              <a:ea typeface="ＭＳ Ｐゴシック" panose="020B0600070205080204" pitchFamily="34" charset="-128"/>
            </a:endParaRPr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 Unicode MS" pitchFamily="-104" charset="-128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30000"/>
              </a:spcBef>
              <a:defRPr sz="1200">
                <a:solidFill>
                  <a:schemeClr val="tx1"/>
                </a:solidFill>
                <a:latin typeface="Arial Unicode MS" pitchFamily="-104" charset="-128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 Unicode MS" pitchFamily="-104" charset="-128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 Unicode MS" pitchFamily="-104" charset="-128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 Unicode MS" pitchFamily="-104" charset="-128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Unicode MS" pitchFamily="-104" charset="-128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Unicode MS" pitchFamily="-104" charset="-128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Unicode MS" pitchFamily="-104" charset="-128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Unicode MS" pitchFamily="-104" charset="-128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0DCDCF6F-7FEC-483A-8543-BE93BA2A53C4}" type="slidenum">
              <a:rPr lang="en-US" altLang="en-US" smtClean="0"/>
              <a:pPr>
                <a:spcBef>
                  <a:spcPct val="0"/>
                </a:spcBef>
              </a:pPr>
              <a:t>13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7121194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B60E37-C224-40F2-AD26-D6098F9079A5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796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B60E37-C224-40F2-AD26-D6098F9079A5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5081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B60E37-C224-40F2-AD26-D6098F9079A5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209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B60E37-C224-40F2-AD26-D6098F9079A5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4094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FE7C-B7EC-4850-83C6-6A3DDE2B9395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3ABEE881-0713-4336-987B-2BF444216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466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FE7C-B7EC-4850-83C6-6A3DDE2B9395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EE881-0713-4336-987B-2BF444216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711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FE7C-B7EC-4850-83C6-6A3DDE2B9395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ABEE881-0713-4336-987B-2BF444216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206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FE7C-B7EC-4850-83C6-6A3DDE2B9395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ABEE881-0713-4336-987B-2BF444216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208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FE7C-B7EC-4850-83C6-6A3DDE2B9395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ABEE881-0713-4336-987B-2BF444216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977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FE7C-B7EC-4850-83C6-6A3DDE2B9395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EE881-0713-4336-987B-2BF444216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0457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FE7C-B7EC-4850-83C6-6A3DDE2B9395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EE881-0713-4336-987B-2BF444216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644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FE7C-B7EC-4850-83C6-6A3DDE2B9395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EE881-0713-4336-987B-2BF444216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936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FE7C-B7EC-4850-83C6-6A3DDE2B9395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ABEE881-0713-4336-987B-2BF444216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8500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FE7C-B7EC-4850-83C6-6A3DDE2B9395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ABEE881-0713-4336-987B-2BF444216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823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FE7C-B7EC-4850-83C6-6A3DDE2B9395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ABEE881-0713-4336-987B-2BF4442169C0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382391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FE7C-B7EC-4850-83C6-6A3DDE2B9395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ABEE881-0713-4336-987B-2BF444216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2082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FE7C-B7EC-4850-83C6-6A3DDE2B9395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ABEE881-0713-4336-987B-2BF4442169C0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02788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FE7C-B7EC-4850-83C6-6A3DDE2B9395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ABEE881-0713-4336-987B-2BF444216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0832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FE7C-B7EC-4850-83C6-6A3DDE2B9395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EE881-0713-4336-987B-2BF444216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4019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7FE7C-B7EC-4850-83C6-6A3DDE2B9395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BEE881-0713-4336-987B-2BF444216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4584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black">
          <a:xfrm>
            <a:off x="688624" y="594360"/>
            <a:ext cx="10893775" cy="1962150"/>
          </a:xfrm>
          <a:noFill/>
          <a:ln w="38100">
            <a:solidFill>
              <a:schemeClr val="bg1"/>
            </a:solidFill>
          </a:ln>
        </p:spPr>
        <p:txBody>
          <a:bodyPr lIns="72000" tIns="72000" rIns="72000" bIns="72000" anchor="t" anchorCtr="0">
            <a:normAutofit/>
          </a:bodyPr>
          <a:lstStyle>
            <a:lvl1pPr algn="l">
              <a:defRPr sz="4000" cap="none" spc="0" baseline="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99108" y="2084071"/>
            <a:ext cx="10883292" cy="3501154"/>
          </a:xfrm>
        </p:spPr>
        <p:txBody>
          <a:bodyPr numCol="2" spcCol="108000">
            <a:normAutofit/>
          </a:bodyPr>
          <a:lstStyle>
            <a:lvl1pPr marL="2286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1pPr>
            <a:lvl2pPr marL="4572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2pPr>
            <a:lvl3pPr marL="6858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3pPr>
            <a:lvl4pPr marL="9144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4pPr>
            <a:lvl5pPr marL="1143000" indent="-228600" algn="l">
              <a:buClr>
                <a:schemeClr val="accent2"/>
              </a:buClr>
              <a:buFont typeface="Wingdings" panose="05000000000000000000" pitchFamily="2" charset="2"/>
              <a:buChar char="§"/>
              <a:defRPr sz="2400">
                <a:solidFill>
                  <a:schemeClr val="tx2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256090" y="6234888"/>
            <a:ext cx="2025832" cy="323968"/>
          </a:xfrm>
        </p:spPr>
        <p:txBody>
          <a:bodyPr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fld id="{38386F08-408F-4BD2-A5F9-1FF72E18D3C3}" type="datetimeFigureOut">
              <a:rPr lang="en-US" noProof="0" smtClean="0"/>
              <a:pPr/>
              <a:t>3/17/2020</a:t>
            </a:fld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895599" y="6238816"/>
            <a:ext cx="4229101" cy="320040"/>
          </a:xfrm>
        </p:spPr>
        <p:txBody>
          <a:bodyPr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916161" y="5804577"/>
            <a:ext cx="365760" cy="365760"/>
          </a:xfrm>
        </p:spPr>
        <p:txBody>
          <a:bodyPr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fld id="{42F0A33C-B6D6-454E-A4EA-5198AC78DEE3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C5B8FA8-6A22-40E7-B3E9-A963C93B51FA}"/>
              </a:ext>
            </a:extLst>
          </p:cNvPr>
          <p:cNvSpPr/>
          <p:nvPr userDrawn="1"/>
        </p:nvSpPr>
        <p:spPr>
          <a:xfrm>
            <a:off x="-15240" y="2"/>
            <a:ext cx="365760" cy="687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90399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27FE7C-B7EC-4850-83C6-6A3DDE2B9395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ABEE881-0713-4336-987B-2BF444216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81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1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hyperlink" Target="https://llyw.cymru/sites/default/files/publications/2019-02/ady-cwestiynau-cyffredin-2.pdf" TargetMode="External"/><Relationship Id="rId5" Type="http://schemas.openxmlformats.org/officeDocument/2006/relationships/hyperlink" Target="https://www.youtube.com/watch?v=jtmk2lwpFsQ&amp;feature=youtu.be" TargetMode="External"/><Relationship Id="rId4" Type="http://schemas.openxmlformats.org/officeDocument/2006/relationships/image" Target="../media/image2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hyperlink" Target="https://padlet.com/n_ryder/cc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hyperlink" Target="http://www.efds.co.uk/resources/facts_and_statistics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6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1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hyperlink" Target="https://moodle.uwtsd.ac.uk/pluginfile.php/355636/mod_folder/content/0/Proffil%201%20Tudalen~1%20Page%20Profile.docx?forcedownload=1" TargetMode="External"/><Relationship Id="rId5" Type="http://schemas.openxmlformats.org/officeDocument/2006/relationships/image" Target="../media/image4.emf"/><Relationship Id="rId4" Type="http://schemas.openxmlformats.org/officeDocument/2006/relationships/notesSlide" Target="../notesSlides/notesSlide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1.png"/><Relationship Id="rId4" Type="http://schemas.openxmlformats.org/officeDocument/2006/relationships/hyperlink" Target="https://dyspraxiafoundation.org.uk/about-dyspraxia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1.png"/><Relationship Id="rId5" Type="http://schemas.openxmlformats.org/officeDocument/2006/relationships/hyperlink" Target="https://moodle.uwtsd.ac.uk/pluginfile.php/355636/mod_folder/content/0/Dyspraxia%20-%20Canllawiau%20Dosbarth.doc?forcedownload=1" TargetMode="External"/><Relationship Id="rId4" Type="http://schemas.openxmlformats.org/officeDocument/2006/relationships/hyperlink" Target="https://moodle.uwtsd.ac.uk/mod/resource/view.php?id=244146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hildrensplayadvisoryservice.org.uk/pdf_files/Publications/can_play_will_play-CPASwebsite.pdf" TargetMode="External"/><Relationship Id="rId2" Type="http://schemas.openxmlformats.org/officeDocument/2006/relationships/hyperlink" Target="https://llyw.cymru/anghenion-dysgu-ychwanegol-anghenion-addysgol-arbenni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actionforchildren.org.uk/what-we-do/our-work-in-wales/help-i-blant-a-phobl-ifanc-anabl-support-for-disabled-children-and-young-people/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ADY: Cefnogi </a:t>
            </a:r>
            <a:r>
              <a:rPr lang="en-GB" dirty="0" err="1" smtClean="0"/>
              <a:t>Disgyblion</a:t>
            </a:r>
            <a:r>
              <a:rPr lang="en-GB" dirty="0" smtClean="0"/>
              <a:t> ag </a:t>
            </a:r>
            <a:r>
              <a:rPr lang="en-GB" dirty="0" err="1" smtClean="0"/>
              <a:t>Anawsterau</a:t>
            </a:r>
            <a:r>
              <a:rPr lang="en-GB" dirty="0" smtClean="0"/>
              <a:t> </a:t>
            </a:r>
            <a:r>
              <a:rPr lang="en-GB" dirty="0" err="1" smtClean="0"/>
              <a:t>Corfforol</a:t>
            </a:r>
            <a:r>
              <a:rPr lang="en-GB" dirty="0" smtClean="0"/>
              <a:t> a </a:t>
            </a:r>
            <a:r>
              <a:rPr lang="en-GB" dirty="0" err="1" smtClean="0"/>
              <a:t>Meddygol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2400" dirty="0" smtClean="0"/>
              <a:t>ECAD5007C</a:t>
            </a:r>
          </a:p>
          <a:p>
            <a:r>
              <a:rPr lang="en-GB" sz="2400" dirty="0" smtClean="0"/>
              <a:t>Nanna Ryder</a:t>
            </a:r>
          </a:p>
          <a:p>
            <a:r>
              <a:rPr lang="en-GB" sz="2400" dirty="0" smtClean="0"/>
              <a:t>18/03/20</a:t>
            </a:r>
            <a:endParaRPr lang="en-GB" sz="2400" dirty="0"/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172938" y="945527"/>
            <a:ext cx="1009630" cy="100963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29931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34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400" dirty="0" err="1" smtClean="0"/>
              <a:t>Ystyried</a:t>
            </a:r>
            <a:r>
              <a:rPr lang="en-GB" sz="2400" dirty="0" smtClean="0"/>
              <a:t> y </a:t>
            </a:r>
            <a:r>
              <a:rPr lang="en-GB" sz="2400" dirty="0" err="1" smtClean="0"/>
              <a:t>gofynion</a:t>
            </a:r>
            <a:r>
              <a:rPr lang="en-GB" sz="2400" dirty="0" smtClean="0"/>
              <a:t> </a:t>
            </a:r>
            <a:r>
              <a:rPr lang="en-GB" sz="2400" dirty="0" err="1" smtClean="0"/>
              <a:t>statudol</a:t>
            </a:r>
            <a:r>
              <a:rPr lang="en-GB" sz="2400" dirty="0"/>
              <a:t> </a:t>
            </a:r>
            <a:r>
              <a:rPr lang="en-GB" sz="2400" dirty="0" err="1" smtClean="0"/>
              <a:t>ar</a:t>
            </a:r>
            <a:r>
              <a:rPr lang="en-GB" sz="2400" dirty="0" smtClean="0"/>
              <a:t> </a:t>
            </a:r>
            <a:r>
              <a:rPr lang="en-GB" sz="2400" dirty="0" err="1" smtClean="0"/>
              <a:t>gyfer</a:t>
            </a:r>
            <a:r>
              <a:rPr lang="en-GB" sz="2400" dirty="0" smtClean="0"/>
              <a:t> </a:t>
            </a:r>
            <a:r>
              <a:rPr lang="en-GB" sz="2400" dirty="0" err="1" smtClean="0"/>
              <a:t>cynnwys</a:t>
            </a:r>
            <a:r>
              <a:rPr lang="en-GB" sz="2400" dirty="0" smtClean="0"/>
              <a:t> </a:t>
            </a:r>
            <a:r>
              <a:rPr lang="en-GB" sz="2400" dirty="0" err="1" smtClean="0"/>
              <a:t>disgyblion</a:t>
            </a:r>
            <a:r>
              <a:rPr lang="en-GB" sz="2400" dirty="0" smtClean="0"/>
              <a:t> ag ADY </a:t>
            </a:r>
            <a:r>
              <a:rPr lang="en-GB" sz="2400" dirty="0" err="1" smtClean="0"/>
              <a:t>mewn</a:t>
            </a:r>
            <a:r>
              <a:rPr lang="en-GB" sz="2400" dirty="0" smtClean="0"/>
              <a:t> </a:t>
            </a:r>
            <a:r>
              <a:rPr lang="en-GB" sz="2400" dirty="0" err="1" smtClean="0"/>
              <a:t>ysgolion</a:t>
            </a:r>
            <a:r>
              <a:rPr lang="en-GB" sz="2400" dirty="0" smtClean="0"/>
              <a:t> </a:t>
            </a:r>
            <a:r>
              <a:rPr lang="en-GB" sz="2400" dirty="0" err="1" smtClean="0"/>
              <a:t>a’r</a:t>
            </a:r>
            <a:r>
              <a:rPr lang="en-GB" sz="2400" dirty="0" smtClean="0"/>
              <a:t> </a:t>
            </a:r>
            <a:r>
              <a:rPr lang="en-GB" sz="2400" dirty="0" err="1" smtClean="0"/>
              <a:t>Rhaglen</a:t>
            </a:r>
            <a:r>
              <a:rPr lang="en-GB" sz="2400" dirty="0" smtClean="0"/>
              <a:t> </a:t>
            </a:r>
            <a:r>
              <a:rPr lang="en-GB" sz="2400" dirty="0" err="1" smtClean="0"/>
              <a:t>Trawsnewid</a:t>
            </a:r>
            <a:r>
              <a:rPr lang="en-GB" sz="2400" dirty="0" smtClean="0"/>
              <a:t> ADY </a:t>
            </a:r>
            <a:r>
              <a:rPr lang="en-GB" sz="2400" dirty="0" err="1" smtClean="0"/>
              <a:t>yng</a:t>
            </a:r>
            <a:r>
              <a:rPr lang="en-GB" sz="2400" dirty="0" smtClean="0"/>
              <a:t> </a:t>
            </a:r>
            <a:r>
              <a:rPr lang="en-GB" sz="2400" dirty="0" err="1" smtClean="0"/>
              <a:t>Nghymru</a:t>
            </a:r>
            <a:endParaRPr lang="en-GB" sz="2400" dirty="0" smtClean="0"/>
          </a:p>
          <a:p>
            <a:pPr marL="0" indent="0">
              <a:buNone/>
            </a:pPr>
            <a:endParaRPr lang="en-GB" sz="2400" dirty="0" smtClean="0"/>
          </a:p>
          <a:p>
            <a:r>
              <a:rPr lang="en-GB" sz="2400" dirty="0" err="1"/>
              <a:t>Trafod</a:t>
            </a:r>
            <a:r>
              <a:rPr lang="en-GB" sz="2400" dirty="0"/>
              <a:t> </a:t>
            </a:r>
            <a:r>
              <a:rPr lang="en-GB" sz="2400" dirty="0" err="1"/>
              <a:t>pwysigrwydd</a:t>
            </a:r>
            <a:r>
              <a:rPr lang="en-GB" sz="2400" dirty="0"/>
              <a:t> </a:t>
            </a:r>
            <a:r>
              <a:rPr lang="en-GB" sz="2400" dirty="0" err="1"/>
              <a:t>parchu</a:t>
            </a:r>
            <a:r>
              <a:rPr lang="en-GB" sz="2400" dirty="0"/>
              <a:t> </a:t>
            </a:r>
            <a:r>
              <a:rPr lang="en-GB" sz="2400" dirty="0" err="1"/>
              <a:t>cydraddoldeb</a:t>
            </a:r>
            <a:r>
              <a:rPr lang="en-GB" sz="2400" dirty="0"/>
              <a:t> ac </a:t>
            </a:r>
            <a:r>
              <a:rPr lang="en-GB" sz="2400" dirty="0" err="1"/>
              <a:t>amrywiaeth</a:t>
            </a:r>
            <a:r>
              <a:rPr lang="en-GB" sz="2400" dirty="0"/>
              <a:t> </a:t>
            </a:r>
            <a:r>
              <a:rPr lang="en-GB" sz="2400" dirty="0" err="1"/>
              <a:t>wrth</a:t>
            </a:r>
            <a:r>
              <a:rPr lang="en-GB" sz="2400" dirty="0"/>
              <a:t> </a:t>
            </a:r>
            <a:r>
              <a:rPr lang="en-GB" sz="2400" dirty="0" err="1"/>
              <a:t>gynllunio</a:t>
            </a:r>
            <a:r>
              <a:rPr lang="en-GB" sz="2400" dirty="0"/>
              <a:t> a </a:t>
            </a:r>
            <a:r>
              <a:rPr lang="en-GB" sz="2400" dirty="0" err="1"/>
              <a:t>chefnogi</a:t>
            </a:r>
            <a:r>
              <a:rPr lang="en-GB" sz="2400" dirty="0"/>
              <a:t> </a:t>
            </a:r>
            <a:r>
              <a:rPr lang="en-GB" sz="2400" dirty="0" err="1"/>
              <a:t>dysgu</a:t>
            </a:r>
            <a:endParaRPr lang="en-GB" sz="2400" dirty="0"/>
          </a:p>
          <a:p>
            <a:pPr marL="0" indent="0">
              <a:buNone/>
            </a:pPr>
            <a:endParaRPr lang="en-GB" sz="2400" dirty="0" smtClean="0"/>
          </a:p>
          <a:p>
            <a:r>
              <a:rPr lang="en-GB" sz="2400" dirty="0" err="1" smtClean="0"/>
              <a:t>Archwilio</a:t>
            </a:r>
            <a:r>
              <a:rPr lang="en-GB" sz="2400" dirty="0" smtClean="0"/>
              <a:t> </a:t>
            </a:r>
            <a:r>
              <a:rPr lang="en-GB" sz="2400" dirty="0" err="1" smtClean="0"/>
              <a:t>rhai</a:t>
            </a:r>
            <a:r>
              <a:rPr lang="en-GB" sz="2400" dirty="0" smtClean="0"/>
              <a:t> </a:t>
            </a:r>
            <a:r>
              <a:rPr lang="en-GB" sz="2400" dirty="0" err="1" smtClean="0"/>
              <a:t>o’r</a:t>
            </a:r>
            <a:r>
              <a:rPr lang="en-GB" sz="2400" dirty="0" smtClean="0"/>
              <a:t> </a:t>
            </a:r>
            <a:r>
              <a:rPr lang="en-GB" sz="2400" dirty="0" err="1" smtClean="0"/>
              <a:t>anawsterau</a:t>
            </a:r>
            <a:r>
              <a:rPr lang="en-GB" sz="2400" dirty="0" smtClean="0"/>
              <a:t> </a:t>
            </a:r>
            <a:r>
              <a:rPr lang="en-GB" sz="2400" dirty="0" err="1" smtClean="0"/>
              <a:t>corfforol</a:t>
            </a:r>
            <a:r>
              <a:rPr lang="en-GB" sz="2400" dirty="0" smtClean="0"/>
              <a:t> a </a:t>
            </a:r>
            <a:r>
              <a:rPr lang="en-GB" sz="2400" dirty="0" err="1" smtClean="0"/>
              <a:t>meddygol</a:t>
            </a:r>
            <a:r>
              <a:rPr lang="en-GB" sz="2400" dirty="0" smtClean="0"/>
              <a:t> </a:t>
            </a:r>
            <a:r>
              <a:rPr lang="en-GB" sz="2400" dirty="0" err="1" smtClean="0"/>
              <a:t>sydd</a:t>
            </a:r>
            <a:r>
              <a:rPr lang="en-GB" sz="2400" dirty="0" smtClean="0"/>
              <a:t> </a:t>
            </a:r>
            <a:r>
              <a:rPr lang="en-GB" sz="2400" dirty="0" err="1" smtClean="0"/>
              <a:t>gan</a:t>
            </a:r>
            <a:r>
              <a:rPr lang="en-GB" sz="2400" dirty="0" smtClean="0"/>
              <a:t> </a:t>
            </a:r>
            <a:r>
              <a:rPr lang="en-GB" sz="2400" dirty="0" err="1" smtClean="0"/>
              <a:t>blant</a:t>
            </a:r>
            <a:r>
              <a:rPr lang="en-GB" sz="2400" dirty="0" smtClean="0"/>
              <a:t> </a:t>
            </a:r>
            <a:r>
              <a:rPr lang="en-GB" sz="2400" dirty="0" err="1" smtClean="0"/>
              <a:t>a’r</a:t>
            </a:r>
            <a:r>
              <a:rPr lang="en-GB" sz="2400" dirty="0" smtClean="0"/>
              <a:t> </a:t>
            </a:r>
            <a:r>
              <a:rPr lang="en-GB" sz="2400" dirty="0" err="1" smtClean="0"/>
              <a:t>rhwystrau</a:t>
            </a:r>
            <a:r>
              <a:rPr lang="en-GB" sz="2400" dirty="0" smtClean="0"/>
              <a:t> </a:t>
            </a:r>
            <a:r>
              <a:rPr lang="en-GB" sz="2400" dirty="0" err="1" smtClean="0"/>
              <a:t>i</a:t>
            </a:r>
            <a:r>
              <a:rPr lang="en-GB" sz="2400" dirty="0" smtClean="0"/>
              <a:t> </a:t>
            </a:r>
            <a:r>
              <a:rPr lang="en-GB" sz="2400" dirty="0" err="1" smtClean="0"/>
              <a:t>ddysgu</a:t>
            </a:r>
            <a:r>
              <a:rPr lang="en-GB" sz="2400" dirty="0" smtClean="0"/>
              <a:t> </a:t>
            </a:r>
            <a:r>
              <a:rPr lang="en-GB" sz="2400" dirty="0" err="1" smtClean="0"/>
              <a:t>sydd</a:t>
            </a:r>
            <a:r>
              <a:rPr lang="en-GB" sz="2400" dirty="0" smtClean="0"/>
              <a:t> </a:t>
            </a:r>
            <a:r>
              <a:rPr lang="en-GB" sz="2400" dirty="0" err="1" smtClean="0"/>
              <a:t>yn</a:t>
            </a:r>
            <a:r>
              <a:rPr lang="en-GB" sz="2400" dirty="0" smtClean="0"/>
              <a:t> </a:t>
            </a:r>
            <a:r>
              <a:rPr lang="en-GB" sz="2400" dirty="0" err="1" smtClean="0"/>
              <a:t>eu</a:t>
            </a:r>
            <a:r>
              <a:rPr lang="en-GB" sz="2400" dirty="0" smtClean="0"/>
              <a:t> </a:t>
            </a:r>
            <a:r>
              <a:rPr lang="en-GB" sz="2400" dirty="0" err="1" smtClean="0"/>
              <a:t>gwynebu</a:t>
            </a:r>
            <a:endParaRPr lang="en-GB" sz="2400" dirty="0" smtClean="0"/>
          </a:p>
          <a:p>
            <a:pPr marL="0" indent="0">
              <a:buNone/>
            </a:pPr>
            <a:endParaRPr lang="en-GB" sz="2400" dirty="0" smtClean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634961" y="673521"/>
            <a:ext cx="848549" cy="848549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0017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59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 </a:t>
            </a:r>
            <a:r>
              <a:rPr lang="en-GB" dirty="0" err="1" smtClean="0"/>
              <a:t>gofynion</a:t>
            </a:r>
            <a:r>
              <a:rPr lang="en-GB" dirty="0" smtClean="0"/>
              <a:t> </a:t>
            </a:r>
            <a:r>
              <a:rPr lang="en-GB" dirty="0" err="1" smtClean="0"/>
              <a:t>statudol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599"/>
            <a:ext cx="8915400" cy="445239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 err="1">
                <a:latin typeface="+mj-lt"/>
              </a:rPr>
              <a:t>Confensiwn</a:t>
            </a:r>
            <a:r>
              <a:rPr lang="en-GB" sz="2400" dirty="0">
                <a:latin typeface="+mj-lt"/>
              </a:rPr>
              <a:t> y </a:t>
            </a:r>
            <a:r>
              <a:rPr lang="en-GB" sz="2400" dirty="0" err="1">
                <a:latin typeface="+mj-lt"/>
              </a:rPr>
              <a:t>Cenhedloedd</a:t>
            </a:r>
            <a:r>
              <a:rPr lang="en-GB" sz="2400" dirty="0">
                <a:latin typeface="+mj-lt"/>
              </a:rPr>
              <a:t> </a:t>
            </a:r>
            <a:r>
              <a:rPr lang="en-GB" sz="2400" dirty="0" err="1">
                <a:latin typeface="+mj-lt"/>
              </a:rPr>
              <a:t>Unedig</a:t>
            </a:r>
            <a:r>
              <a:rPr lang="en-GB" sz="2400" dirty="0">
                <a:latin typeface="+mj-lt"/>
              </a:rPr>
              <a:t> </a:t>
            </a:r>
            <a:r>
              <a:rPr lang="en-GB" sz="2400" dirty="0" err="1">
                <a:latin typeface="+mj-lt"/>
              </a:rPr>
              <a:t>ar</a:t>
            </a:r>
            <a:r>
              <a:rPr lang="en-GB" sz="2400" dirty="0">
                <a:latin typeface="+mj-lt"/>
              </a:rPr>
              <a:t> </a:t>
            </a:r>
            <a:r>
              <a:rPr lang="en-GB" sz="2400" dirty="0" err="1">
                <a:latin typeface="+mj-lt"/>
              </a:rPr>
              <a:t>Hawliau’r</a:t>
            </a:r>
            <a:r>
              <a:rPr lang="en-GB" sz="2400" dirty="0">
                <a:latin typeface="+mj-lt"/>
              </a:rPr>
              <a:t> </a:t>
            </a:r>
            <a:r>
              <a:rPr lang="en-GB" sz="2400" dirty="0" err="1">
                <a:latin typeface="+mj-lt"/>
              </a:rPr>
              <a:t>Plentyn</a:t>
            </a:r>
            <a:r>
              <a:rPr lang="en-GB" sz="2400" dirty="0">
                <a:latin typeface="+mj-lt"/>
              </a:rPr>
              <a:t> (1989</a:t>
            </a:r>
            <a:r>
              <a:rPr lang="en-GB" sz="2400" dirty="0" smtClean="0">
                <a:latin typeface="+mj-lt"/>
              </a:rPr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 err="1" smtClean="0">
                <a:latin typeface="+mj-lt"/>
              </a:rPr>
              <a:t>C</a:t>
            </a:r>
            <a:r>
              <a:rPr lang="en-GB" sz="2400" dirty="0" err="1" smtClean="0">
                <a:latin typeface="+mj-lt"/>
                <a:cs typeface="Arial" panose="020B0604020202020204" pitchFamily="34" charset="0"/>
              </a:rPr>
              <a:t>ôd</a:t>
            </a:r>
            <a:r>
              <a:rPr lang="en-GB" sz="2400" dirty="0" smtClean="0">
                <a:latin typeface="+mj-lt"/>
                <a:cs typeface="Arial" panose="020B0604020202020204" pitchFamily="34" charset="0"/>
              </a:rPr>
              <a:t> </a:t>
            </a:r>
            <a:r>
              <a:rPr lang="en-GB" sz="2400" dirty="0" err="1" smtClean="0">
                <a:latin typeface="+mj-lt"/>
                <a:cs typeface="Arial" panose="020B0604020202020204" pitchFamily="34" charset="0"/>
              </a:rPr>
              <a:t>Ymarfer</a:t>
            </a:r>
            <a:r>
              <a:rPr lang="en-GB" sz="2400" dirty="0" smtClean="0">
                <a:latin typeface="+mj-lt"/>
                <a:cs typeface="Arial" panose="020B0604020202020204" pitchFamily="34" charset="0"/>
              </a:rPr>
              <a:t> </a:t>
            </a:r>
            <a:r>
              <a:rPr lang="en-GB" sz="2400" dirty="0" err="1" smtClean="0">
                <a:latin typeface="+mj-lt"/>
                <a:cs typeface="Arial" panose="020B0604020202020204" pitchFamily="34" charset="0"/>
              </a:rPr>
              <a:t>Anghenion</a:t>
            </a:r>
            <a:r>
              <a:rPr lang="en-GB" sz="2400" dirty="0" smtClean="0">
                <a:latin typeface="+mj-lt"/>
                <a:cs typeface="Arial" panose="020B0604020202020204" pitchFamily="34" charset="0"/>
              </a:rPr>
              <a:t> </a:t>
            </a:r>
            <a:r>
              <a:rPr lang="en-GB" sz="2400" dirty="0" err="1" smtClean="0">
                <a:latin typeface="+mj-lt"/>
                <a:cs typeface="Arial" panose="020B0604020202020204" pitchFamily="34" charset="0"/>
              </a:rPr>
              <a:t>Addysg</a:t>
            </a:r>
            <a:r>
              <a:rPr lang="en-GB" sz="2400" dirty="0" smtClean="0">
                <a:latin typeface="+mj-lt"/>
                <a:cs typeface="Arial" panose="020B0604020202020204" pitchFamily="34" charset="0"/>
              </a:rPr>
              <a:t> </a:t>
            </a:r>
            <a:r>
              <a:rPr lang="en-GB" sz="2400" dirty="0" err="1" smtClean="0">
                <a:latin typeface="+mj-lt"/>
                <a:cs typeface="Arial" panose="020B0604020202020204" pitchFamily="34" charset="0"/>
              </a:rPr>
              <a:t>Arbennig</a:t>
            </a:r>
            <a:r>
              <a:rPr lang="en-GB" sz="2400" dirty="0" smtClean="0">
                <a:latin typeface="+mj-lt"/>
                <a:cs typeface="Arial" panose="020B0604020202020204" pitchFamily="34" charset="0"/>
              </a:rPr>
              <a:t> (2004)</a:t>
            </a:r>
            <a:endParaRPr lang="en-GB" sz="2400" dirty="0" smtClean="0">
              <a:latin typeface="+mj-lt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 err="1" smtClean="0">
                <a:latin typeface="+mj-lt"/>
              </a:rPr>
              <a:t>Deddf</a:t>
            </a:r>
            <a:r>
              <a:rPr lang="en-GB" sz="2400" dirty="0" smtClean="0">
                <a:latin typeface="+mj-lt"/>
              </a:rPr>
              <a:t> </a:t>
            </a:r>
            <a:r>
              <a:rPr lang="en-GB" sz="2400" dirty="0" err="1" smtClean="0">
                <a:latin typeface="+mj-lt"/>
              </a:rPr>
              <a:t>Cydraddoldeb</a:t>
            </a:r>
            <a:r>
              <a:rPr lang="en-GB" sz="2400" dirty="0" smtClean="0">
                <a:latin typeface="+mj-lt"/>
              </a:rPr>
              <a:t> 2010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 err="1" smtClean="0">
                <a:latin typeface="+mj-lt"/>
              </a:rPr>
              <a:t>Deddf</a:t>
            </a:r>
            <a:r>
              <a:rPr lang="en-GB" sz="2400" dirty="0" smtClean="0">
                <a:latin typeface="+mj-lt"/>
              </a:rPr>
              <a:t> </a:t>
            </a:r>
            <a:r>
              <a:rPr lang="en-GB" sz="2400" dirty="0" err="1" smtClean="0">
                <a:latin typeface="+mj-lt"/>
              </a:rPr>
              <a:t>Llesiant</a:t>
            </a:r>
            <a:r>
              <a:rPr lang="en-GB" sz="2400" dirty="0" smtClean="0">
                <a:latin typeface="+mj-lt"/>
              </a:rPr>
              <a:t> a </a:t>
            </a:r>
            <a:r>
              <a:rPr lang="en-GB" sz="2400" dirty="0" err="1" smtClean="0">
                <a:latin typeface="+mj-lt"/>
              </a:rPr>
              <a:t>Chenedlaethau’r</a:t>
            </a:r>
            <a:r>
              <a:rPr lang="en-GB" sz="2400" dirty="0" smtClean="0">
                <a:latin typeface="+mj-lt"/>
              </a:rPr>
              <a:t> </a:t>
            </a:r>
            <a:r>
              <a:rPr lang="en-GB" sz="2400" dirty="0" err="1" smtClean="0">
                <a:latin typeface="+mj-lt"/>
              </a:rPr>
              <a:t>Dyfodol</a:t>
            </a:r>
            <a:r>
              <a:rPr lang="en-GB" sz="2400" dirty="0" smtClean="0">
                <a:latin typeface="+mj-lt"/>
              </a:rPr>
              <a:t> </a:t>
            </a:r>
            <a:r>
              <a:rPr lang="en-GB" sz="2400" dirty="0">
                <a:latin typeface="+mj-lt"/>
              </a:rPr>
              <a:t>(</a:t>
            </a:r>
            <a:r>
              <a:rPr lang="en-GB" sz="2400" dirty="0" err="1" smtClean="0">
                <a:latin typeface="+mj-lt"/>
              </a:rPr>
              <a:t>Cymru</a:t>
            </a:r>
            <a:r>
              <a:rPr lang="en-GB" sz="2400" dirty="0" smtClean="0">
                <a:latin typeface="+mj-lt"/>
              </a:rPr>
              <a:t>) (2015)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 err="1" smtClean="0">
                <a:latin typeface="+mj-lt"/>
              </a:rPr>
              <a:t>Deddf</a:t>
            </a:r>
            <a:r>
              <a:rPr lang="en-GB" sz="2400" dirty="0">
                <a:latin typeface="+mj-lt"/>
              </a:rPr>
              <a:t> </a:t>
            </a:r>
            <a:r>
              <a:rPr lang="en-GB" sz="2400" dirty="0" err="1" smtClean="0"/>
              <a:t>Anghenion</a:t>
            </a:r>
            <a:r>
              <a:rPr lang="en-GB" sz="2400" dirty="0" smtClean="0"/>
              <a:t> </a:t>
            </a:r>
            <a:r>
              <a:rPr lang="en-GB" sz="2400" dirty="0" err="1"/>
              <a:t>Dysgu</a:t>
            </a:r>
            <a:r>
              <a:rPr lang="en-GB" sz="2400" dirty="0"/>
              <a:t> </a:t>
            </a:r>
            <a:r>
              <a:rPr lang="en-GB" sz="2400" dirty="0" err="1"/>
              <a:t>Ychwanegol</a:t>
            </a:r>
            <a:r>
              <a:rPr lang="en-GB" sz="2400" dirty="0"/>
              <a:t> </a:t>
            </a:r>
            <a:r>
              <a:rPr lang="en-GB" sz="2400" dirty="0" err="1"/>
              <a:t>a’r</a:t>
            </a:r>
            <a:r>
              <a:rPr lang="en-GB" sz="2400" dirty="0"/>
              <a:t> </a:t>
            </a:r>
            <a:r>
              <a:rPr lang="en-GB" sz="2400" dirty="0" err="1"/>
              <a:t>Tribiwnlys</a:t>
            </a:r>
            <a:r>
              <a:rPr lang="en-GB" sz="2400" dirty="0"/>
              <a:t> </a:t>
            </a:r>
            <a:r>
              <a:rPr lang="en-GB" sz="2400" dirty="0" err="1"/>
              <a:t>Addysg</a:t>
            </a:r>
            <a:r>
              <a:rPr lang="en-GB" sz="2400" dirty="0"/>
              <a:t> (</a:t>
            </a:r>
            <a:r>
              <a:rPr lang="en-GB" sz="2400" dirty="0" err="1"/>
              <a:t>Cymru</a:t>
            </a:r>
            <a:r>
              <a:rPr lang="en-GB" sz="2400" dirty="0"/>
              <a:t>) </a:t>
            </a:r>
            <a:r>
              <a:rPr lang="en-GB" sz="2400" dirty="0" smtClean="0">
                <a:latin typeface="+mj-lt"/>
              </a:rPr>
              <a:t>(2018)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086374" y="690884"/>
            <a:ext cx="825399" cy="825399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18735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304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3125" y="487828"/>
            <a:ext cx="10893775" cy="1962150"/>
          </a:xfrm>
        </p:spPr>
        <p:txBody>
          <a:bodyPr/>
          <a:lstStyle/>
          <a:p>
            <a:r>
              <a:rPr lang="en-GB" dirty="0" err="1" smtClean="0"/>
              <a:t>Diffinio</a:t>
            </a:r>
            <a:r>
              <a:rPr lang="en-GB" dirty="0" smtClean="0"/>
              <a:t> </a:t>
            </a:r>
            <a:r>
              <a:rPr lang="en-GB" dirty="0" err="1" smtClean="0"/>
              <a:t>Anghenion</a:t>
            </a:r>
            <a:r>
              <a:rPr lang="en-GB" dirty="0" smtClean="0"/>
              <a:t> </a:t>
            </a:r>
            <a:r>
              <a:rPr lang="en-GB" dirty="0" err="1" smtClean="0"/>
              <a:t>Dysgu</a:t>
            </a:r>
            <a:r>
              <a:rPr lang="en-GB" dirty="0" smtClean="0"/>
              <a:t> </a:t>
            </a:r>
            <a:r>
              <a:rPr lang="en-GB" dirty="0" err="1" smtClean="0"/>
              <a:t>Ychwanegol</a:t>
            </a:r>
            <a:r>
              <a:rPr lang="en-GB" dirty="0" smtClean="0"/>
              <a:t> (ADY)</a:t>
            </a:r>
            <a:endParaRPr lang="en-GB" dirty="0"/>
          </a:p>
        </p:txBody>
      </p:sp>
      <p:sp>
        <p:nvSpPr>
          <p:cNvPr id="4" name="Oval Callout 3"/>
          <p:cNvSpPr/>
          <p:nvPr/>
        </p:nvSpPr>
        <p:spPr>
          <a:xfrm>
            <a:off x="2346949" y="1802458"/>
            <a:ext cx="8476341" cy="3534228"/>
          </a:xfrm>
          <a:prstGeom prst="wedgeEllipseCallout">
            <a:avLst>
              <a:gd name="adj1" fmla="val -42885"/>
              <a:gd name="adj2" fmla="val 63357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bg1"/>
                </a:solidFill>
              </a:rPr>
              <a:t>‘Mae </a:t>
            </a:r>
            <a:r>
              <a:rPr lang="en-GB" sz="2800" dirty="0" err="1" smtClean="0">
                <a:solidFill>
                  <a:schemeClr val="bg1"/>
                </a:solidFill>
              </a:rPr>
              <a:t>gan</a:t>
            </a:r>
            <a:r>
              <a:rPr lang="en-GB" sz="2800" dirty="0" smtClean="0">
                <a:solidFill>
                  <a:schemeClr val="bg1"/>
                </a:solidFill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</a:rPr>
              <a:t>ddysgwr</a:t>
            </a:r>
            <a:r>
              <a:rPr lang="en-GB" sz="2800" dirty="0" smtClean="0">
                <a:solidFill>
                  <a:schemeClr val="bg1"/>
                </a:solidFill>
              </a:rPr>
              <a:t> ADY </a:t>
            </a:r>
            <a:r>
              <a:rPr lang="en-GB" sz="2800" dirty="0" err="1" smtClean="0">
                <a:solidFill>
                  <a:schemeClr val="bg1"/>
                </a:solidFill>
              </a:rPr>
              <a:t>os</a:t>
            </a:r>
            <a:r>
              <a:rPr lang="en-GB" sz="2800" dirty="0" smtClean="0">
                <a:solidFill>
                  <a:schemeClr val="bg1"/>
                </a:solidFill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</a:rPr>
              <a:t>oes</a:t>
            </a:r>
            <a:r>
              <a:rPr lang="en-GB" sz="2800" dirty="0" smtClean="0">
                <a:solidFill>
                  <a:schemeClr val="bg1"/>
                </a:solidFill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</a:rPr>
              <a:t>ganddo</a:t>
            </a:r>
            <a:r>
              <a:rPr lang="en-GB" sz="2800" dirty="0" smtClean="0">
                <a:solidFill>
                  <a:schemeClr val="bg1"/>
                </a:solidFill>
              </a:rPr>
              <a:t>/</a:t>
            </a:r>
            <a:r>
              <a:rPr lang="en-GB" sz="2800" dirty="0" err="1" smtClean="0">
                <a:solidFill>
                  <a:schemeClr val="bg1"/>
                </a:solidFill>
              </a:rPr>
              <a:t>ganddi</a:t>
            </a:r>
            <a:r>
              <a:rPr lang="en-GB" sz="2800" dirty="0" smtClean="0">
                <a:solidFill>
                  <a:schemeClr val="bg1"/>
                </a:solidFill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</a:rPr>
              <a:t>anhawster</a:t>
            </a:r>
            <a:r>
              <a:rPr lang="en-GB" sz="2800" dirty="0" smtClean="0">
                <a:solidFill>
                  <a:schemeClr val="bg1"/>
                </a:solidFill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</a:rPr>
              <a:t>neu</a:t>
            </a:r>
            <a:r>
              <a:rPr lang="en-GB" sz="2800" dirty="0" smtClean="0">
                <a:solidFill>
                  <a:schemeClr val="bg1"/>
                </a:solidFill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</a:rPr>
              <a:t>anabledd</a:t>
            </a:r>
            <a:r>
              <a:rPr lang="en-GB" sz="2800" dirty="0" smtClean="0">
                <a:solidFill>
                  <a:schemeClr val="bg1"/>
                </a:solidFill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</a:rPr>
              <a:t>dysgu</a:t>
            </a:r>
            <a:r>
              <a:rPr lang="en-GB" sz="2800" dirty="0" smtClean="0">
                <a:solidFill>
                  <a:schemeClr val="bg1"/>
                </a:solidFill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</a:rPr>
              <a:t>sy’n</a:t>
            </a:r>
            <a:r>
              <a:rPr lang="en-GB" sz="2800" dirty="0" smtClean="0">
                <a:solidFill>
                  <a:schemeClr val="bg1"/>
                </a:solidFill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</a:rPr>
              <a:t>gofyn</a:t>
            </a:r>
            <a:r>
              <a:rPr lang="en-GB" sz="2800" dirty="0" smtClean="0">
                <a:solidFill>
                  <a:schemeClr val="bg1"/>
                </a:solidFill>
              </a:rPr>
              <a:t> am </a:t>
            </a:r>
            <a:r>
              <a:rPr lang="en-GB" sz="2800" dirty="0" err="1" smtClean="0">
                <a:solidFill>
                  <a:schemeClr val="bg1"/>
                </a:solidFill>
              </a:rPr>
              <a:t>ddarpariaeth</a:t>
            </a:r>
            <a:r>
              <a:rPr lang="en-GB" sz="2800" dirty="0" smtClean="0">
                <a:solidFill>
                  <a:schemeClr val="bg1"/>
                </a:solidFill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</a:rPr>
              <a:t>ddysgu</a:t>
            </a:r>
            <a:r>
              <a:rPr lang="en-GB" sz="2800" dirty="0" smtClean="0">
                <a:solidFill>
                  <a:schemeClr val="bg1"/>
                </a:solidFill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</a:rPr>
              <a:t>ychwanegol</a:t>
            </a:r>
            <a:r>
              <a:rPr lang="en-GB" sz="2800" dirty="0" smtClean="0">
                <a:solidFill>
                  <a:schemeClr val="bg1"/>
                </a:solidFill>
              </a:rPr>
              <a:t> (</a:t>
            </a:r>
            <a:r>
              <a:rPr lang="en-GB" sz="2800" dirty="0" err="1" smtClean="0">
                <a:solidFill>
                  <a:schemeClr val="bg1"/>
                </a:solidFill>
              </a:rPr>
              <a:t>DDdY</a:t>
            </a:r>
            <a:r>
              <a:rPr lang="en-GB" sz="2800" dirty="0" smtClean="0">
                <a:solidFill>
                  <a:schemeClr val="bg1"/>
                </a:solidFill>
              </a:rPr>
              <a:t>)’.</a:t>
            </a:r>
          </a:p>
          <a:p>
            <a:pPr algn="ctr"/>
            <a:r>
              <a:rPr lang="en-GB" sz="2800" dirty="0" smtClean="0">
                <a:solidFill>
                  <a:schemeClr val="bg1"/>
                </a:solidFill>
              </a:rPr>
              <a:t>(</a:t>
            </a:r>
            <a:r>
              <a:rPr lang="en-GB" sz="2800" dirty="0" err="1" smtClean="0">
                <a:solidFill>
                  <a:schemeClr val="bg1"/>
                </a:solidFill>
              </a:rPr>
              <a:t>Llywodraeth</a:t>
            </a:r>
            <a:r>
              <a:rPr lang="en-GB" sz="2800" dirty="0" smtClean="0">
                <a:solidFill>
                  <a:schemeClr val="bg1"/>
                </a:solidFill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</a:rPr>
              <a:t>Cymru</a:t>
            </a:r>
            <a:r>
              <a:rPr lang="en-GB" sz="2800" dirty="0" smtClean="0">
                <a:solidFill>
                  <a:schemeClr val="bg1"/>
                </a:solidFill>
              </a:rPr>
              <a:t>, 2019)</a:t>
            </a:r>
            <a:r>
              <a:rPr lang="en-GB" sz="2800" dirty="0" smtClean="0"/>
              <a:t> </a:t>
            </a:r>
            <a:endParaRPr lang="en-GB" sz="2800" dirty="0"/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28725" y="1263191"/>
            <a:ext cx="970723" cy="970723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99450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599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2023" y="68525"/>
            <a:ext cx="8911687" cy="770640"/>
          </a:xfrm>
        </p:spPr>
        <p:txBody>
          <a:bodyPr/>
          <a:lstStyle/>
          <a:p>
            <a:r>
              <a:rPr lang="en-GB" dirty="0" smtClean="0"/>
              <a:t>Y </a:t>
            </a:r>
            <a:r>
              <a:rPr lang="en-GB" dirty="0" err="1" smtClean="0"/>
              <a:t>Rhaglen</a:t>
            </a:r>
            <a:r>
              <a:rPr lang="en-GB" dirty="0" smtClean="0"/>
              <a:t> </a:t>
            </a:r>
            <a:r>
              <a:rPr lang="en-GB" dirty="0" err="1" smtClean="0"/>
              <a:t>Trawsnewid</a:t>
            </a:r>
            <a:r>
              <a:rPr lang="en-GB" dirty="0"/>
              <a:t> </a:t>
            </a:r>
            <a:r>
              <a:rPr lang="en-GB" dirty="0" smtClean="0"/>
              <a:t>ADY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Gymru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9458" y="718649"/>
            <a:ext cx="6290841" cy="442418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61836" y="4920024"/>
            <a:ext cx="86231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GWYLIWCH: </a:t>
            </a:r>
            <a:r>
              <a:rPr lang="en-GB" dirty="0">
                <a:hlinkClick r:id="rId5"/>
              </a:rPr>
              <a:t>https://www.youtube.com/watch?v=jtmk2lwpFsQ&amp;feature=youtu.be</a:t>
            </a:r>
            <a:r>
              <a:rPr lang="en-GB" dirty="0"/>
              <a:t> </a:t>
            </a:r>
          </a:p>
          <a:p>
            <a:r>
              <a:rPr lang="en-GB" b="1" dirty="0" smtClean="0"/>
              <a:t> </a:t>
            </a:r>
            <a:endParaRPr lang="en-GB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545220" y="5621086"/>
            <a:ext cx="103998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DARLLENWCH: </a:t>
            </a:r>
            <a:r>
              <a:rPr lang="en-GB" dirty="0">
                <a:hlinkClick r:id="rId6"/>
              </a:rPr>
              <a:t>https://llyw.cymru/sites/default/files/publications/2019-02/ady-cwestiynau-cyffredin-2.pdf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254011" y="881867"/>
            <a:ext cx="1112328" cy="111232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64430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63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9602788" cy="1468800"/>
          </a:xfrm>
        </p:spPr>
        <p:txBody>
          <a:bodyPr/>
          <a:lstStyle/>
          <a:p>
            <a:r>
              <a:rPr lang="en-GB" dirty="0" smtClean="0"/>
              <a:t>Beth </a:t>
            </a:r>
            <a:r>
              <a:rPr lang="en-GB" dirty="0" err="1" smtClean="0"/>
              <a:t>yw</a:t>
            </a:r>
            <a:r>
              <a:rPr lang="en-GB" dirty="0" smtClean="0"/>
              <a:t> </a:t>
            </a:r>
            <a:r>
              <a:rPr lang="en-GB" dirty="0" err="1" smtClean="0"/>
              <a:t>cynhwysiant</a:t>
            </a:r>
            <a:r>
              <a:rPr lang="en-GB" dirty="0" smtClean="0"/>
              <a:t> a </a:t>
            </a:r>
            <a:r>
              <a:rPr lang="en-GB" dirty="0" err="1" smtClean="0"/>
              <a:t>chydraddoldeb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400" dirty="0" err="1" smtClean="0"/>
              <a:t>Sut</a:t>
            </a:r>
            <a:r>
              <a:rPr lang="en-GB" sz="2400" dirty="0" smtClean="0"/>
              <a:t> </a:t>
            </a:r>
            <a:r>
              <a:rPr lang="en-GB" sz="2400" dirty="0" err="1" smtClean="0"/>
              <a:t>fyddech</a:t>
            </a:r>
            <a:r>
              <a:rPr lang="en-GB" sz="2400" dirty="0" smtClean="0"/>
              <a:t> </a:t>
            </a:r>
            <a:r>
              <a:rPr lang="en-GB" sz="2400" dirty="0" err="1" smtClean="0"/>
              <a:t>chi’n</a:t>
            </a:r>
            <a:r>
              <a:rPr lang="en-GB" sz="2400" dirty="0" smtClean="0"/>
              <a:t> </a:t>
            </a:r>
            <a:r>
              <a:rPr lang="en-GB" sz="2400" dirty="0" err="1" smtClean="0"/>
              <a:t>diffinio’r</a:t>
            </a:r>
            <a:r>
              <a:rPr lang="en-GB" sz="2400" dirty="0" smtClean="0"/>
              <a:t> </a:t>
            </a:r>
            <a:r>
              <a:rPr lang="en-GB" sz="2400" dirty="0" err="1" smtClean="0"/>
              <a:t>rhain</a:t>
            </a:r>
            <a:r>
              <a:rPr lang="en-GB" sz="2400" dirty="0" smtClean="0"/>
              <a:t>?</a:t>
            </a:r>
          </a:p>
          <a:p>
            <a:r>
              <a:rPr lang="en-GB" sz="2400" dirty="0" err="1" smtClean="0"/>
              <a:t>Rhannwch</a:t>
            </a:r>
            <a:r>
              <a:rPr lang="en-GB" sz="2400" dirty="0" smtClean="0"/>
              <a:t> </a:t>
            </a:r>
            <a:r>
              <a:rPr lang="en-GB" sz="2400" dirty="0" err="1" smtClean="0"/>
              <a:t>eich</a:t>
            </a:r>
            <a:r>
              <a:rPr lang="en-GB" sz="2400" dirty="0" smtClean="0"/>
              <a:t> </a:t>
            </a:r>
            <a:r>
              <a:rPr lang="en-GB" sz="2400" dirty="0" err="1" smtClean="0"/>
              <a:t>syniadau</a:t>
            </a:r>
            <a:r>
              <a:rPr lang="en-GB" sz="2400" dirty="0" smtClean="0"/>
              <a:t> </a:t>
            </a:r>
            <a:r>
              <a:rPr lang="en-GB" sz="2400" dirty="0" err="1" smtClean="0"/>
              <a:t>ar</a:t>
            </a:r>
            <a:r>
              <a:rPr lang="en-GB" sz="2400" dirty="0" smtClean="0"/>
              <a:t>: </a:t>
            </a:r>
            <a:r>
              <a:rPr lang="en-GB" sz="2400" dirty="0">
                <a:hlinkClick r:id="rId4"/>
              </a:rPr>
              <a:t>https://padlet.com/n_ryder/cc</a:t>
            </a:r>
            <a:endParaRPr lang="en-GB" dirty="0"/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68092" y="980251"/>
            <a:ext cx="1055930" cy="105593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85836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97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Cynhwysiant</a:t>
            </a:r>
            <a:r>
              <a:rPr lang="en-GB" dirty="0" smtClean="0"/>
              <a:t> a </a:t>
            </a:r>
            <a:r>
              <a:rPr lang="en-GB" dirty="0" err="1" smtClean="0"/>
              <a:t>chydraddoldeb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2939373" y="1616869"/>
            <a:ext cx="3992732" cy="576262"/>
          </a:xfrm>
        </p:spPr>
        <p:txBody>
          <a:bodyPr/>
          <a:lstStyle/>
          <a:p>
            <a:r>
              <a:rPr lang="en-GB" b="1" dirty="0" err="1" smtClean="0"/>
              <a:t>Senario</a:t>
            </a:r>
            <a:r>
              <a:rPr lang="en-GB" b="1" dirty="0" smtClean="0"/>
              <a:t> 1</a:t>
            </a:r>
            <a:endParaRPr lang="en-GB" b="1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2589212" y="2300110"/>
            <a:ext cx="4342893" cy="3354060"/>
          </a:xfrm>
        </p:spPr>
        <p:txBody>
          <a:bodyPr/>
          <a:lstStyle/>
          <a:p>
            <a:r>
              <a:rPr lang="en-GB" dirty="0" smtClean="0"/>
              <a:t>Mae 2A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cynnal</a:t>
            </a:r>
            <a:r>
              <a:rPr lang="en-GB" dirty="0" smtClean="0"/>
              <a:t> </a:t>
            </a:r>
            <a:r>
              <a:rPr lang="en-GB" dirty="0" err="1" smtClean="0"/>
              <a:t>parti</a:t>
            </a:r>
            <a:r>
              <a:rPr lang="en-GB" dirty="0" smtClean="0"/>
              <a:t> </a:t>
            </a:r>
            <a:r>
              <a:rPr lang="en-GB" dirty="0" err="1" smtClean="0"/>
              <a:t>diwedd</a:t>
            </a:r>
            <a:r>
              <a:rPr lang="en-GB" dirty="0" smtClean="0"/>
              <a:t> </a:t>
            </a:r>
            <a:r>
              <a:rPr lang="en-GB" dirty="0" err="1" smtClean="0"/>
              <a:t>tymor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yr</a:t>
            </a:r>
            <a:r>
              <a:rPr lang="en-GB" dirty="0" smtClean="0"/>
              <a:t> </a:t>
            </a:r>
            <a:r>
              <a:rPr lang="en-GB" dirty="0" err="1" smtClean="0"/>
              <a:t>Undeb</a:t>
            </a:r>
            <a:r>
              <a:rPr lang="en-GB" dirty="0" smtClean="0"/>
              <a:t>.  </a:t>
            </a:r>
            <a:r>
              <a:rPr lang="en-GB" dirty="0" err="1" smtClean="0"/>
              <a:t>Rydych</a:t>
            </a:r>
            <a:r>
              <a:rPr lang="en-GB" dirty="0" smtClean="0"/>
              <a:t> chi </a:t>
            </a:r>
            <a:r>
              <a:rPr lang="en-GB" dirty="0" err="1" smtClean="0"/>
              <a:t>wedi</a:t>
            </a:r>
            <a:r>
              <a:rPr lang="en-GB" dirty="0" smtClean="0"/>
              <a:t> </a:t>
            </a:r>
            <a:r>
              <a:rPr lang="en-GB" dirty="0" err="1" smtClean="0"/>
              <a:t>derbyn</a:t>
            </a:r>
            <a:r>
              <a:rPr lang="en-GB" dirty="0" smtClean="0"/>
              <a:t> </a:t>
            </a:r>
            <a:r>
              <a:rPr lang="en-GB" dirty="0" err="1" smtClean="0"/>
              <a:t>gwahoddiad</a:t>
            </a:r>
            <a:r>
              <a:rPr lang="en-GB" dirty="0" smtClean="0"/>
              <a:t> ac </a:t>
            </a:r>
            <a:r>
              <a:rPr lang="en-GB" dirty="0" err="1" smtClean="0"/>
              <a:t>mae</a:t>
            </a:r>
            <a:r>
              <a:rPr lang="en-GB" dirty="0" smtClean="0"/>
              <a:t> </a:t>
            </a:r>
            <a:r>
              <a:rPr lang="en-GB" dirty="0" err="1" smtClean="0"/>
              <a:t>sawl</a:t>
            </a:r>
            <a:r>
              <a:rPr lang="en-GB" dirty="0" smtClean="0"/>
              <a:t> un </a:t>
            </a:r>
            <a:r>
              <a:rPr lang="en-GB" dirty="0" err="1" smtClean="0"/>
              <a:t>o’r</a:t>
            </a:r>
            <a:r>
              <a:rPr lang="en-GB" dirty="0" smtClean="0"/>
              <a:t> </a:t>
            </a:r>
            <a:r>
              <a:rPr lang="en-GB" dirty="0" err="1" smtClean="0"/>
              <a:t>gr</a:t>
            </a:r>
            <a:r>
              <a:rPr lang="en-GB" dirty="0" err="1" smtClean="0">
                <a:cs typeface="Arial" panose="020B0604020202020204" pitchFamily="34" charset="0"/>
              </a:rPr>
              <a:t>ŵp</a:t>
            </a:r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err="1" smtClean="0">
                <a:cs typeface="Arial" panose="020B0604020202020204" pitchFamily="34" charset="0"/>
              </a:rPr>
              <a:t>wedi</a:t>
            </a:r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err="1" smtClean="0">
                <a:cs typeface="Arial" panose="020B0604020202020204" pitchFamily="34" charset="0"/>
              </a:rPr>
              <a:t>cysylltu</a:t>
            </a:r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err="1" smtClean="0">
                <a:cs typeface="Arial" panose="020B0604020202020204" pitchFamily="34" charset="0"/>
              </a:rPr>
              <a:t>i</a:t>
            </a:r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err="1" smtClean="0">
                <a:cs typeface="Arial" panose="020B0604020202020204" pitchFamily="34" charset="0"/>
              </a:rPr>
              <a:t>ofyn</a:t>
            </a:r>
            <a:r>
              <a:rPr lang="en-GB" dirty="0" smtClean="0">
                <a:cs typeface="Arial" panose="020B0604020202020204" pitchFamily="34" charset="0"/>
              </a:rPr>
              <a:t> a </a:t>
            </a:r>
            <a:r>
              <a:rPr lang="en-GB" dirty="0" err="1" smtClean="0">
                <a:cs typeface="Arial" panose="020B0604020202020204" pitchFamily="34" charset="0"/>
              </a:rPr>
              <a:t>ydych</a:t>
            </a:r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err="1" smtClean="0">
                <a:cs typeface="Arial" panose="020B0604020202020204" pitchFamily="34" charset="0"/>
              </a:rPr>
              <a:t>chi’n</a:t>
            </a:r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err="1" smtClean="0">
                <a:cs typeface="Arial" panose="020B0604020202020204" pitchFamily="34" charset="0"/>
              </a:rPr>
              <a:t>bwriadu</a:t>
            </a:r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err="1" smtClean="0">
                <a:cs typeface="Arial" panose="020B0604020202020204" pitchFamily="34" charset="0"/>
              </a:rPr>
              <a:t>mynd</a:t>
            </a:r>
            <a:r>
              <a:rPr lang="en-GB" dirty="0" smtClean="0">
                <a:cs typeface="Arial" panose="020B0604020202020204" pitchFamily="34" charset="0"/>
              </a:rPr>
              <a:t>.</a:t>
            </a:r>
          </a:p>
          <a:p>
            <a:r>
              <a:rPr lang="en-GB" dirty="0" err="1" smtClean="0">
                <a:cs typeface="Arial" panose="020B0604020202020204" pitchFamily="34" charset="0"/>
              </a:rPr>
              <a:t>Sut</a:t>
            </a:r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err="1" smtClean="0">
                <a:cs typeface="Arial" panose="020B0604020202020204" pitchFamily="34" charset="0"/>
              </a:rPr>
              <a:t>ydych</a:t>
            </a:r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err="1" smtClean="0">
                <a:cs typeface="Arial" panose="020B0604020202020204" pitchFamily="34" charset="0"/>
              </a:rPr>
              <a:t>chi’n</a:t>
            </a:r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err="1" smtClean="0">
                <a:cs typeface="Arial" panose="020B0604020202020204" pitchFamily="34" charset="0"/>
              </a:rPr>
              <a:t>teimlo</a:t>
            </a:r>
            <a:r>
              <a:rPr lang="en-GB" dirty="0" smtClean="0">
                <a:cs typeface="Arial" panose="020B0604020202020204" pitchFamily="34" charset="0"/>
              </a:rPr>
              <a:t>?</a:t>
            </a:r>
          </a:p>
          <a:p>
            <a:r>
              <a:rPr lang="en-GB" dirty="0" smtClean="0">
                <a:cs typeface="Arial" panose="020B0604020202020204" pitchFamily="34" charset="0"/>
              </a:rPr>
              <a:t>Pa </a:t>
            </a:r>
            <a:r>
              <a:rPr lang="en-GB" dirty="0" err="1" smtClean="0">
                <a:cs typeface="Arial" panose="020B0604020202020204" pitchFamily="34" charset="0"/>
              </a:rPr>
              <a:t>fath</a:t>
            </a:r>
            <a:r>
              <a:rPr lang="en-GB" dirty="0" smtClean="0">
                <a:cs typeface="Arial" panose="020B0604020202020204" pitchFamily="34" charset="0"/>
              </a:rPr>
              <a:t> o </a:t>
            </a:r>
            <a:r>
              <a:rPr lang="en-GB" dirty="0" err="1" smtClean="0">
                <a:cs typeface="Arial" panose="020B0604020202020204" pitchFamily="34" charset="0"/>
              </a:rPr>
              <a:t>deimladau</a:t>
            </a:r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err="1" smtClean="0">
                <a:cs typeface="Arial" panose="020B0604020202020204" pitchFamily="34" charset="0"/>
              </a:rPr>
              <a:t>yw’r</a:t>
            </a:r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err="1" smtClean="0">
                <a:cs typeface="Arial" panose="020B0604020202020204" pitchFamily="34" charset="0"/>
              </a:rPr>
              <a:t>rhain</a:t>
            </a:r>
            <a:r>
              <a:rPr lang="en-GB" dirty="0" smtClean="0">
                <a:cs typeface="Arial" panose="020B0604020202020204" pitchFamily="34" charset="0"/>
              </a:rPr>
              <a:t>? </a:t>
            </a:r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7414031" y="1575936"/>
            <a:ext cx="3999001" cy="576262"/>
          </a:xfrm>
        </p:spPr>
        <p:txBody>
          <a:bodyPr/>
          <a:lstStyle/>
          <a:p>
            <a:r>
              <a:rPr lang="en-GB" b="1" dirty="0" err="1" smtClean="0"/>
              <a:t>Senario</a:t>
            </a:r>
            <a:r>
              <a:rPr lang="en-GB" b="1" dirty="0" smtClean="0"/>
              <a:t> 2</a:t>
            </a:r>
            <a:endParaRPr lang="en-GB" b="1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7165937" y="2242268"/>
            <a:ext cx="4338674" cy="3354060"/>
          </a:xfrm>
        </p:spPr>
        <p:txBody>
          <a:bodyPr/>
          <a:lstStyle/>
          <a:p>
            <a:r>
              <a:rPr lang="en-GB" dirty="0"/>
              <a:t>Mae 2A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cynnal</a:t>
            </a:r>
            <a:r>
              <a:rPr lang="en-GB" dirty="0"/>
              <a:t> </a:t>
            </a:r>
            <a:r>
              <a:rPr lang="en-GB" dirty="0" err="1"/>
              <a:t>parti</a:t>
            </a:r>
            <a:r>
              <a:rPr lang="en-GB" dirty="0"/>
              <a:t> </a:t>
            </a:r>
            <a:r>
              <a:rPr lang="en-GB" dirty="0" err="1"/>
              <a:t>diwedd</a:t>
            </a:r>
            <a:r>
              <a:rPr lang="en-GB" dirty="0"/>
              <a:t> </a:t>
            </a:r>
            <a:r>
              <a:rPr lang="en-GB" dirty="0" err="1"/>
              <a:t>tymor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Undeb</a:t>
            </a:r>
            <a:r>
              <a:rPr lang="en-GB" dirty="0"/>
              <a:t>.  </a:t>
            </a:r>
            <a:r>
              <a:rPr lang="en-GB" dirty="0" err="1" smtClean="0"/>
              <a:t>Dydych</a:t>
            </a:r>
            <a:r>
              <a:rPr lang="en-GB" dirty="0" smtClean="0"/>
              <a:t> </a:t>
            </a:r>
            <a:r>
              <a:rPr lang="en-GB" dirty="0"/>
              <a:t>chi </a:t>
            </a:r>
            <a:r>
              <a:rPr lang="en-GB" dirty="0" err="1" smtClean="0"/>
              <a:t>ddim</a:t>
            </a:r>
            <a:r>
              <a:rPr lang="en-GB" dirty="0" smtClean="0"/>
              <a:t> </a:t>
            </a:r>
            <a:r>
              <a:rPr lang="en-GB" dirty="0" err="1" smtClean="0"/>
              <a:t>wedi</a:t>
            </a:r>
            <a:r>
              <a:rPr lang="en-GB" dirty="0" smtClean="0"/>
              <a:t> </a:t>
            </a:r>
            <a:r>
              <a:rPr lang="en-GB" dirty="0" err="1"/>
              <a:t>cael</a:t>
            </a:r>
            <a:r>
              <a:rPr lang="en-GB" dirty="0"/>
              <a:t> </a:t>
            </a:r>
            <a:r>
              <a:rPr lang="en-GB" dirty="0" err="1"/>
              <a:t>gwahoddiad</a:t>
            </a:r>
            <a:r>
              <a:rPr lang="en-GB" dirty="0"/>
              <a:t> </a:t>
            </a:r>
            <a:r>
              <a:rPr lang="en-GB" dirty="0" smtClean="0"/>
              <a:t>a does neb </a:t>
            </a:r>
            <a:r>
              <a:rPr lang="en-GB" dirty="0" err="1" smtClean="0"/>
              <a:t>o’r</a:t>
            </a:r>
            <a:r>
              <a:rPr lang="en-GB" dirty="0" smtClean="0"/>
              <a:t> </a:t>
            </a:r>
            <a:r>
              <a:rPr lang="en-GB" dirty="0" err="1"/>
              <a:t>gr</a:t>
            </a:r>
            <a:r>
              <a:rPr lang="en-GB" dirty="0" err="1">
                <a:cs typeface="Arial" panose="020B0604020202020204" pitchFamily="34" charset="0"/>
              </a:rPr>
              <a:t>ŵp</a:t>
            </a:r>
            <a:r>
              <a:rPr lang="en-GB" dirty="0">
                <a:cs typeface="Arial" panose="020B0604020202020204" pitchFamily="34" charset="0"/>
              </a:rPr>
              <a:t> </a:t>
            </a:r>
            <a:r>
              <a:rPr lang="en-GB" dirty="0" err="1">
                <a:cs typeface="Arial" panose="020B0604020202020204" pitchFamily="34" charset="0"/>
              </a:rPr>
              <a:t>wedi</a:t>
            </a:r>
            <a:r>
              <a:rPr lang="en-GB" dirty="0">
                <a:cs typeface="Arial" panose="020B0604020202020204" pitchFamily="34" charset="0"/>
              </a:rPr>
              <a:t> </a:t>
            </a:r>
            <a:r>
              <a:rPr lang="en-GB" dirty="0" err="1">
                <a:cs typeface="Arial" panose="020B0604020202020204" pitchFamily="34" charset="0"/>
              </a:rPr>
              <a:t>cysylltu</a:t>
            </a:r>
            <a:r>
              <a:rPr lang="en-GB" dirty="0">
                <a:cs typeface="Arial" panose="020B0604020202020204" pitchFamily="34" charset="0"/>
              </a:rPr>
              <a:t> </a:t>
            </a:r>
            <a:r>
              <a:rPr lang="en-GB" dirty="0" err="1">
                <a:cs typeface="Arial" panose="020B0604020202020204" pitchFamily="34" charset="0"/>
              </a:rPr>
              <a:t>i</a:t>
            </a:r>
            <a:r>
              <a:rPr lang="en-GB" dirty="0">
                <a:cs typeface="Arial" panose="020B0604020202020204" pitchFamily="34" charset="0"/>
              </a:rPr>
              <a:t> </a:t>
            </a:r>
            <a:r>
              <a:rPr lang="en-GB" dirty="0" err="1">
                <a:cs typeface="Arial" panose="020B0604020202020204" pitchFamily="34" charset="0"/>
              </a:rPr>
              <a:t>ofyn</a:t>
            </a:r>
            <a:r>
              <a:rPr lang="en-GB" dirty="0">
                <a:cs typeface="Arial" panose="020B0604020202020204" pitchFamily="34" charset="0"/>
              </a:rPr>
              <a:t> a </a:t>
            </a:r>
            <a:r>
              <a:rPr lang="en-GB" dirty="0" err="1">
                <a:cs typeface="Arial" panose="020B0604020202020204" pitchFamily="34" charset="0"/>
              </a:rPr>
              <a:t>ydych</a:t>
            </a:r>
            <a:r>
              <a:rPr lang="en-GB" dirty="0">
                <a:cs typeface="Arial" panose="020B0604020202020204" pitchFamily="34" charset="0"/>
              </a:rPr>
              <a:t> </a:t>
            </a:r>
            <a:r>
              <a:rPr lang="en-GB" dirty="0" err="1">
                <a:cs typeface="Arial" panose="020B0604020202020204" pitchFamily="34" charset="0"/>
              </a:rPr>
              <a:t>chi’n</a:t>
            </a:r>
            <a:r>
              <a:rPr lang="en-GB" dirty="0">
                <a:cs typeface="Arial" panose="020B0604020202020204" pitchFamily="34" charset="0"/>
              </a:rPr>
              <a:t> </a:t>
            </a:r>
            <a:r>
              <a:rPr lang="en-GB" dirty="0" err="1">
                <a:cs typeface="Arial" panose="020B0604020202020204" pitchFamily="34" charset="0"/>
              </a:rPr>
              <a:t>bwriadu</a:t>
            </a:r>
            <a:r>
              <a:rPr lang="en-GB" dirty="0">
                <a:cs typeface="Arial" panose="020B0604020202020204" pitchFamily="34" charset="0"/>
              </a:rPr>
              <a:t> </a:t>
            </a:r>
            <a:r>
              <a:rPr lang="en-GB" dirty="0" err="1" smtClean="0">
                <a:cs typeface="Arial" panose="020B0604020202020204" pitchFamily="34" charset="0"/>
              </a:rPr>
              <a:t>mynd</a:t>
            </a:r>
            <a:r>
              <a:rPr lang="en-GB" dirty="0" smtClean="0">
                <a:cs typeface="Arial" panose="020B0604020202020204" pitchFamily="34" charset="0"/>
              </a:rPr>
              <a:t>.</a:t>
            </a:r>
          </a:p>
          <a:p>
            <a:r>
              <a:rPr lang="en-GB" dirty="0" err="1" smtClean="0">
                <a:cs typeface="Arial" panose="020B0604020202020204" pitchFamily="34" charset="0"/>
              </a:rPr>
              <a:t>Sut</a:t>
            </a:r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err="1" smtClean="0">
                <a:cs typeface="Arial" panose="020B0604020202020204" pitchFamily="34" charset="0"/>
              </a:rPr>
              <a:t>ydych</a:t>
            </a:r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err="1" smtClean="0">
                <a:cs typeface="Arial" panose="020B0604020202020204" pitchFamily="34" charset="0"/>
              </a:rPr>
              <a:t>chi’n</a:t>
            </a:r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err="1" smtClean="0">
                <a:cs typeface="Arial" panose="020B0604020202020204" pitchFamily="34" charset="0"/>
              </a:rPr>
              <a:t>teimlo</a:t>
            </a:r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err="1" smtClean="0">
                <a:cs typeface="Arial" panose="020B0604020202020204" pitchFamily="34" charset="0"/>
              </a:rPr>
              <a:t>nawr</a:t>
            </a:r>
            <a:r>
              <a:rPr lang="en-GB" dirty="0" smtClean="0">
                <a:cs typeface="Arial" panose="020B0604020202020204" pitchFamily="34" charset="0"/>
              </a:rPr>
              <a:t>?</a:t>
            </a:r>
          </a:p>
          <a:p>
            <a:r>
              <a:rPr lang="en-GB" dirty="0" err="1" smtClean="0">
                <a:cs typeface="Arial" panose="020B0604020202020204" pitchFamily="34" charset="0"/>
              </a:rPr>
              <a:t>Ydy’r</a:t>
            </a:r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err="1" smtClean="0">
                <a:cs typeface="Arial" panose="020B0604020202020204" pitchFamily="34" charset="0"/>
              </a:rPr>
              <a:t>teimladau</a:t>
            </a:r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err="1" smtClean="0">
                <a:cs typeface="Arial" panose="020B0604020202020204" pitchFamily="34" charset="0"/>
              </a:rPr>
              <a:t>hyn</a:t>
            </a:r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err="1" smtClean="0">
                <a:cs typeface="Arial" panose="020B0604020202020204" pitchFamily="34" charset="0"/>
              </a:rPr>
              <a:t>yn</a:t>
            </a:r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err="1" smtClean="0">
                <a:cs typeface="Arial" panose="020B0604020202020204" pitchFamily="34" charset="0"/>
              </a:rPr>
              <a:t>wahanol</a:t>
            </a:r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err="1">
                <a:cs typeface="Arial" panose="020B0604020202020204" pitchFamily="34" charset="0"/>
              </a:rPr>
              <a:t>i</a:t>
            </a:r>
            <a:r>
              <a:rPr lang="en-GB" dirty="0" err="1" smtClean="0">
                <a:cs typeface="Arial" panose="020B0604020202020204" pitchFamily="34" charset="0"/>
              </a:rPr>
              <a:t>’r</a:t>
            </a:r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err="1" smtClean="0">
                <a:cs typeface="Arial" panose="020B0604020202020204" pitchFamily="34" charset="0"/>
              </a:rPr>
              <a:t>teimladau</a:t>
            </a:r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err="1" smtClean="0">
                <a:cs typeface="Arial" panose="020B0604020202020204" pitchFamily="34" charset="0"/>
              </a:rPr>
              <a:t>yn</a:t>
            </a:r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err="1">
                <a:cs typeface="Arial" panose="020B0604020202020204" pitchFamily="34" charset="0"/>
              </a:rPr>
              <a:t>S</a:t>
            </a:r>
            <a:r>
              <a:rPr lang="en-GB" dirty="0" err="1" smtClean="0">
                <a:cs typeface="Arial" panose="020B0604020202020204" pitchFamily="34" charset="0"/>
              </a:rPr>
              <a:t>enario</a:t>
            </a:r>
            <a:r>
              <a:rPr lang="en-GB" dirty="0" smtClean="0">
                <a:cs typeface="Arial" panose="020B0604020202020204" pitchFamily="34" charset="0"/>
              </a:rPr>
              <a:t> 1?</a:t>
            </a:r>
          </a:p>
          <a:p>
            <a:r>
              <a:rPr lang="en-GB" dirty="0" smtClean="0">
                <a:cs typeface="Arial" panose="020B0604020202020204" pitchFamily="34" charset="0"/>
              </a:rPr>
              <a:t>Pam?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299803" y="5538486"/>
            <a:ext cx="9734308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 smtClean="0"/>
              <a:t>MEDDYLIWCH: </a:t>
            </a:r>
            <a:r>
              <a:rPr lang="en-GB" dirty="0" err="1" smtClean="0"/>
              <a:t>Sut</a:t>
            </a:r>
            <a:r>
              <a:rPr lang="en-GB" dirty="0" smtClean="0"/>
              <a:t> </a:t>
            </a:r>
            <a:r>
              <a:rPr lang="en-GB" dirty="0" err="1" smtClean="0"/>
              <a:t>allech</a:t>
            </a:r>
            <a:r>
              <a:rPr lang="en-GB" dirty="0" smtClean="0"/>
              <a:t> chi </a:t>
            </a:r>
            <a:r>
              <a:rPr lang="en-GB" dirty="0" err="1" smtClean="0"/>
              <a:t>drosglwyddo</a:t>
            </a:r>
            <a:r>
              <a:rPr lang="en-GB" dirty="0" smtClean="0"/>
              <a:t> </a:t>
            </a:r>
            <a:r>
              <a:rPr lang="en-GB" dirty="0" err="1" smtClean="0"/>
              <a:t>hyn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gyd-destun</a:t>
            </a:r>
            <a:r>
              <a:rPr lang="en-GB" dirty="0" smtClean="0"/>
              <a:t> </a:t>
            </a:r>
            <a:r>
              <a:rPr lang="en-GB" dirty="0" err="1" smtClean="0"/>
              <a:t>bywyd</a:t>
            </a:r>
            <a:r>
              <a:rPr lang="en-GB" dirty="0" smtClean="0"/>
              <a:t> </a:t>
            </a:r>
            <a:r>
              <a:rPr lang="en-GB" dirty="0" err="1" smtClean="0"/>
              <a:t>ysgol</a:t>
            </a:r>
            <a:r>
              <a:rPr lang="en-GB" dirty="0" smtClean="0"/>
              <a:t> o </a:t>
            </a:r>
            <a:r>
              <a:rPr lang="en-GB" dirty="0" err="1" smtClean="0"/>
              <a:t>safbwynt</a:t>
            </a:r>
            <a:r>
              <a:rPr lang="en-GB" dirty="0" smtClean="0"/>
              <a:t> </a:t>
            </a:r>
            <a:r>
              <a:rPr lang="en-GB" dirty="0" err="1" smtClean="0"/>
              <a:t>plentyn</a:t>
            </a:r>
            <a:r>
              <a:rPr lang="en-GB" dirty="0" smtClean="0"/>
              <a:t> ag </a:t>
            </a:r>
            <a:r>
              <a:rPr lang="en-GB" dirty="0" err="1" smtClean="0"/>
              <a:t>anabledd</a:t>
            </a:r>
            <a:r>
              <a:rPr lang="en-GB" dirty="0" smtClean="0"/>
              <a:t>?  </a:t>
            </a:r>
            <a:r>
              <a:rPr lang="en-GB" dirty="0" err="1" smtClean="0"/>
              <a:t>Ysgrifennwch</a:t>
            </a:r>
            <a:r>
              <a:rPr lang="en-GB" dirty="0" smtClean="0"/>
              <a:t> 2-3 </a:t>
            </a:r>
            <a:r>
              <a:rPr lang="en-GB" dirty="0" err="1" smtClean="0"/>
              <a:t>brawddeg</a:t>
            </a:r>
            <a:r>
              <a:rPr lang="en-GB" dirty="0" smtClean="0"/>
              <a:t> o </a:t>
            </a:r>
            <a:r>
              <a:rPr lang="en-GB" dirty="0" err="1" smtClean="0"/>
              <a:t>senario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gyfer</a:t>
            </a:r>
            <a:r>
              <a:rPr lang="en-GB" dirty="0" smtClean="0"/>
              <a:t> </a:t>
            </a:r>
            <a:r>
              <a:rPr lang="en-GB" dirty="0" err="1" smtClean="0"/>
              <a:t>sefyllfa</a:t>
            </a:r>
            <a:r>
              <a:rPr lang="en-GB" dirty="0" smtClean="0"/>
              <a:t> </a:t>
            </a:r>
            <a:r>
              <a:rPr lang="en-GB" dirty="0" err="1" smtClean="0"/>
              <a:t>mewn</a:t>
            </a:r>
            <a:r>
              <a:rPr lang="en-GB" dirty="0" smtClean="0"/>
              <a:t> </a:t>
            </a:r>
            <a:r>
              <a:rPr lang="en-GB" dirty="0" err="1" smtClean="0"/>
              <a:t>dosbarth</a:t>
            </a:r>
            <a:r>
              <a:rPr lang="en-GB" dirty="0" smtClean="0"/>
              <a:t>.</a:t>
            </a:r>
          </a:p>
          <a:p>
            <a:r>
              <a:rPr lang="en-GB" dirty="0" smtClean="0"/>
              <a:t>Beth </a:t>
            </a:r>
            <a:r>
              <a:rPr lang="en-GB" dirty="0" err="1" smtClean="0"/>
              <a:t>allech</a:t>
            </a:r>
            <a:r>
              <a:rPr lang="en-GB" dirty="0" smtClean="0"/>
              <a:t> chi </a:t>
            </a:r>
            <a:r>
              <a:rPr lang="en-GB" dirty="0" err="1" smtClean="0"/>
              <a:t>wneud</a:t>
            </a:r>
            <a:r>
              <a:rPr lang="en-GB" dirty="0" smtClean="0"/>
              <a:t> </a:t>
            </a:r>
            <a:r>
              <a:rPr lang="en-GB" dirty="0" err="1" smtClean="0"/>
              <a:t>fel</a:t>
            </a:r>
            <a:r>
              <a:rPr lang="en-GB" dirty="0" smtClean="0"/>
              <a:t> </a:t>
            </a:r>
            <a:r>
              <a:rPr lang="en-GB" dirty="0" err="1" smtClean="0"/>
              <a:t>athro</a:t>
            </a:r>
            <a:r>
              <a:rPr lang="en-GB" dirty="0" smtClean="0"/>
              <a:t>/</a:t>
            </a:r>
            <a:r>
              <a:rPr lang="en-GB" dirty="0" err="1" smtClean="0"/>
              <a:t>athrawes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sicrhau</a:t>
            </a:r>
            <a:r>
              <a:rPr lang="en-GB" dirty="0" smtClean="0"/>
              <a:t> bod y </a:t>
            </a:r>
            <a:r>
              <a:rPr lang="en-GB" dirty="0" err="1" smtClean="0"/>
              <a:t>plentyn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cael</a:t>
            </a:r>
            <a:r>
              <a:rPr lang="en-GB" dirty="0" smtClean="0"/>
              <a:t>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gynnwys</a:t>
            </a:r>
            <a:r>
              <a:rPr lang="en-GB" dirty="0" smtClean="0"/>
              <a:t>?</a:t>
            </a:r>
            <a:endParaRPr lang="en-GB" dirty="0"/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100677" y="476328"/>
            <a:ext cx="1219363" cy="1219363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23718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2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 </a:t>
            </a:r>
            <a:r>
              <a:rPr lang="en-GB" dirty="0" err="1" smtClean="0"/>
              <a:t>mor</a:t>
            </a:r>
            <a:r>
              <a:rPr lang="en-GB" dirty="0" smtClean="0"/>
              <a:t> </a:t>
            </a:r>
            <a:r>
              <a:rPr lang="en-GB" dirty="0" err="1" smtClean="0"/>
              <a:t>gynhwysol</a:t>
            </a:r>
            <a:r>
              <a:rPr lang="en-GB" dirty="0" smtClean="0"/>
              <a:t> </a:t>
            </a:r>
            <a:r>
              <a:rPr lang="en-GB" dirty="0" err="1" smtClean="0"/>
              <a:t>ydyn</a:t>
            </a:r>
            <a:r>
              <a:rPr lang="en-GB" dirty="0" smtClean="0"/>
              <a:t> </a:t>
            </a:r>
            <a:r>
              <a:rPr lang="en-GB" dirty="0" err="1" smtClean="0"/>
              <a:t>ni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487347"/>
            <a:ext cx="8915400" cy="5197033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Cred 38% o </a:t>
            </a:r>
            <a:r>
              <a:rPr lang="en-GB" dirty="0" err="1"/>
              <a:t>bobl</a:t>
            </a:r>
            <a:r>
              <a:rPr lang="en-GB" dirty="0"/>
              <a:t> </a:t>
            </a:r>
            <a:r>
              <a:rPr lang="en-GB" dirty="0" err="1"/>
              <a:t>fod</a:t>
            </a:r>
            <a:r>
              <a:rPr lang="en-GB" dirty="0"/>
              <a:t> </a:t>
            </a:r>
            <a:r>
              <a:rPr lang="en-GB" dirty="0" err="1"/>
              <a:t>pobl</a:t>
            </a:r>
            <a:r>
              <a:rPr lang="en-GB" dirty="0"/>
              <a:t> ag </a:t>
            </a:r>
            <a:r>
              <a:rPr lang="en-GB" dirty="0" err="1"/>
              <a:t>anableddau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faich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gymdeithas</a:t>
            </a:r>
            <a:r>
              <a:rPr lang="en-GB" dirty="0"/>
              <a:t> </a:t>
            </a:r>
          </a:p>
          <a:p>
            <a:r>
              <a:rPr lang="en-GB" dirty="0" err="1" smtClean="0"/>
              <a:t>Dywedodd</a:t>
            </a:r>
            <a:r>
              <a:rPr lang="en-GB" dirty="0" smtClean="0"/>
              <a:t> </a:t>
            </a:r>
            <a:r>
              <a:rPr lang="en-GB" dirty="0"/>
              <a:t>45% o </a:t>
            </a:r>
            <a:r>
              <a:rPr lang="en-GB" dirty="0" err="1"/>
              <a:t>bobl</a:t>
            </a:r>
            <a:r>
              <a:rPr lang="en-GB" dirty="0"/>
              <a:t> ag </a:t>
            </a:r>
            <a:r>
              <a:rPr lang="en-GB" dirty="0" err="1"/>
              <a:t>anableddau</a:t>
            </a:r>
            <a:r>
              <a:rPr lang="en-GB" dirty="0"/>
              <a:t> </a:t>
            </a:r>
            <a:r>
              <a:rPr lang="en-GB" dirty="0" err="1"/>
              <a:t>iddynt</a:t>
            </a:r>
            <a:r>
              <a:rPr lang="en-GB" dirty="0"/>
              <a:t> </a:t>
            </a:r>
            <a:r>
              <a:rPr lang="en-GB" dirty="0" err="1"/>
              <a:t>gael</a:t>
            </a:r>
            <a:r>
              <a:rPr lang="en-GB" dirty="0"/>
              <a:t> </a:t>
            </a:r>
            <a:r>
              <a:rPr lang="en-GB" dirty="0" err="1"/>
              <a:t>problemau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ysgol</a:t>
            </a:r>
            <a:r>
              <a:rPr lang="en-GB" dirty="0"/>
              <a:t> </a:t>
            </a:r>
            <a:r>
              <a:rPr lang="en-GB" dirty="0" err="1"/>
              <a:t>oherwydd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nam</a:t>
            </a:r>
            <a:r>
              <a:rPr lang="en-GB" dirty="0"/>
              <a:t> </a:t>
            </a:r>
          </a:p>
          <a:p>
            <a:r>
              <a:rPr lang="en-GB" dirty="0" err="1" smtClean="0"/>
              <a:t>Cyfaddefodd</a:t>
            </a:r>
            <a:r>
              <a:rPr lang="en-GB" dirty="0" smtClean="0"/>
              <a:t> </a:t>
            </a:r>
            <a:r>
              <a:rPr lang="en-GB" dirty="0" err="1"/>
              <a:t>bron</a:t>
            </a:r>
            <a:r>
              <a:rPr lang="en-GB" dirty="0"/>
              <a:t> </a:t>
            </a:r>
            <a:r>
              <a:rPr lang="en-GB" dirty="0" err="1"/>
              <a:t>dwy</a:t>
            </a:r>
            <a:r>
              <a:rPr lang="en-GB" dirty="0"/>
              <a:t> ran o </a:t>
            </a:r>
            <a:r>
              <a:rPr lang="en-GB" dirty="0" err="1"/>
              <a:t>dair</a:t>
            </a:r>
            <a:r>
              <a:rPr lang="en-GB" dirty="0"/>
              <a:t> o </a:t>
            </a:r>
            <a:r>
              <a:rPr lang="en-GB" dirty="0" err="1"/>
              <a:t>bobl</a:t>
            </a:r>
            <a:r>
              <a:rPr lang="en-GB" dirty="0"/>
              <a:t> (65%) </a:t>
            </a:r>
            <a:r>
              <a:rPr lang="en-GB" dirty="0" err="1"/>
              <a:t>eu</a:t>
            </a:r>
            <a:r>
              <a:rPr lang="en-GB" dirty="0"/>
              <a:t> bod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osgoi</a:t>
            </a:r>
            <a:r>
              <a:rPr lang="en-GB" dirty="0"/>
              <a:t> </a:t>
            </a:r>
            <a:r>
              <a:rPr lang="en-GB" dirty="0" err="1"/>
              <a:t>pobl</a:t>
            </a:r>
            <a:r>
              <a:rPr lang="en-GB" dirty="0"/>
              <a:t> </a:t>
            </a:r>
            <a:r>
              <a:rPr lang="en-GB" dirty="0" err="1"/>
              <a:t>anabl</a:t>
            </a:r>
            <a:r>
              <a:rPr lang="en-GB" dirty="0"/>
              <a:t> </a:t>
            </a:r>
            <a:r>
              <a:rPr lang="en-GB" dirty="0" err="1"/>
              <a:t>oherwydd</a:t>
            </a:r>
            <a:r>
              <a:rPr lang="en-GB" dirty="0"/>
              <a:t> </a:t>
            </a:r>
            <a:r>
              <a:rPr lang="en-GB" dirty="0" err="1"/>
              <a:t>nad</a:t>
            </a:r>
            <a:r>
              <a:rPr lang="en-GB" dirty="0"/>
              <a:t> </a:t>
            </a:r>
            <a:r>
              <a:rPr lang="en-GB" dirty="0" err="1"/>
              <a:t>ydyn</a:t>
            </a:r>
            <a:r>
              <a:rPr lang="en-GB" dirty="0"/>
              <a:t> </a:t>
            </a:r>
            <a:r>
              <a:rPr lang="en-GB" dirty="0" err="1"/>
              <a:t>nhw’n</a:t>
            </a:r>
            <a:r>
              <a:rPr lang="en-GB" dirty="0"/>
              <a:t> </a:t>
            </a:r>
            <a:r>
              <a:rPr lang="en-GB" dirty="0" err="1"/>
              <a:t>gwybod</a:t>
            </a:r>
            <a:r>
              <a:rPr lang="en-GB" dirty="0"/>
              <a:t> </a:t>
            </a:r>
            <a:r>
              <a:rPr lang="en-GB" dirty="0" err="1"/>
              <a:t>sut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ymddwyn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cwmni</a:t>
            </a:r>
            <a:r>
              <a:rPr lang="en-GB" dirty="0"/>
              <a:t> </a:t>
            </a:r>
          </a:p>
          <a:p>
            <a:r>
              <a:rPr lang="en-GB" dirty="0" err="1" smtClean="0"/>
              <a:t>Tybia</a:t>
            </a:r>
            <a:r>
              <a:rPr lang="en-GB" dirty="0" smtClean="0"/>
              <a:t> </a:t>
            </a:r>
            <a:r>
              <a:rPr lang="en-GB" dirty="0" err="1"/>
              <a:t>mwy</a:t>
            </a:r>
            <a:r>
              <a:rPr lang="en-GB" dirty="0"/>
              <a:t> </a:t>
            </a:r>
            <a:r>
              <a:rPr lang="en-GB" dirty="0" err="1"/>
              <a:t>na</a:t>
            </a:r>
            <a:r>
              <a:rPr lang="en-GB" dirty="0"/>
              <a:t> </a:t>
            </a:r>
            <a:r>
              <a:rPr lang="en-GB" dirty="0" err="1"/>
              <a:t>hanner</a:t>
            </a:r>
            <a:r>
              <a:rPr lang="en-GB" dirty="0"/>
              <a:t> (52%) </a:t>
            </a:r>
            <a:r>
              <a:rPr lang="en-GB" dirty="0" err="1"/>
              <a:t>mai</a:t>
            </a:r>
            <a:r>
              <a:rPr lang="en-GB" dirty="0"/>
              <a:t> mater </a:t>
            </a:r>
            <a:r>
              <a:rPr lang="en-GB" dirty="0" err="1"/>
              <a:t>corfforol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unig</a:t>
            </a:r>
            <a:r>
              <a:rPr lang="en-GB" dirty="0"/>
              <a:t> </a:t>
            </a:r>
            <a:r>
              <a:rPr lang="en-GB" dirty="0" err="1"/>
              <a:t>yw</a:t>
            </a:r>
            <a:r>
              <a:rPr lang="en-GB" dirty="0"/>
              <a:t> </a:t>
            </a:r>
            <a:r>
              <a:rPr lang="en-GB" dirty="0" err="1"/>
              <a:t>anableddau</a:t>
            </a:r>
            <a:r>
              <a:rPr lang="en-GB" dirty="0"/>
              <a:t> </a:t>
            </a:r>
          </a:p>
          <a:p>
            <a:r>
              <a:rPr lang="en-GB" dirty="0" smtClean="0"/>
              <a:t>Mae </a:t>
            </a:r>
            <a:r>
              <a:rPr lang="en-GB" dirty="0" err="1"/>
              <a:t>mwy</a:t>
            </a:r>
            <a:r>
              <a:rPr lang="en-GB" dirty="0"/>
              <a:t> </a:t>
            </a:r>
            <a:r>
              <a:rPr lang="en-GB" dirty="0" err="1"/>
              <a:t>na</a:t>
            </a:r>
            <a:r>
              <a:rPr lang="en-GB" dirty="0"/>
              <a:t> </a:t>
            </a:r>
            <a:r>
              <a:rPr lang="en-GB" dirty="0" err="1"/>
              <a:t>thraean</a:t>
            </a:r>
            <a:r>
              <a:rPr lang="en-GB" dirty="0"/>
              <a:t> (34%)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credu</a:t>
            </a:r>
            <a:r>
              <a:rPr lang="en-GB" dirty="0"/>
              <a:t> </a:t>
            </a:r>
            <a:r>
              <a:rPr lang="en-GB" dirty="0" err="1"/>
              <a:t>nad</a:t>
            </a:r>
            <a:r>
              <a:rPr lang="en-GB" dirty="0"/>
              <a:t> </a:t>
            </a:r>
            <a:r>
              <a:rPr lang="en-GB" dirty="0" err="1"/>
              <a:t>yw</a:t>
            </a:r>
            <a:r>
              <a:rPr lang="en-GB" dirty="0"/>
              <a:t> </a:t>
            </a:r>
            <a:r>
              <a:rPr lang="en-GB" dirty="0" err="1"/>
              <a:t>colli</a:t>
            </a:r>
            <a:r>
              <a:rPr lang="en-GB" dirty="0"/>
              <a:t> </a:t>
            </a:r>
            <a:r>
              <a:rPr lang="en-GB" dirty="0" err="1"/>
              <a:t>clyw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anabledd</a:t>
            </a:r>
            <a:r>
              <a:rPr lang="en-GB" dirty="0"/>
              <a:t> </a:t>
            </a:r>
          </a:p>
          <a:p>
            <a:r>
              <a:rPr lang="en-GB" dirty="0" err="1" smtClean="0"/>
              <a:t>Pobl</a:t>
            </a:r>
            <a:r>
              <a:rPr lang="en-GB" dirty="0" smtClean="0"/>
              <a:t> </a:t>
            </a:r>
            <a:r>
              <a:rPr lang="en-GB" dirty="0"/>
              <a:t>a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y </a:t>
            </a:r>
            <a:r>
              <a:rPr lang="en-GB" dirty="0" err="1"/>
              <a:t>clyw</a:t>
            </a:r>
            <a:r>
              <a:rPr lang="en-GB" dirty="0"/>
              <a:t> </a:t>
            </a:r>
            <a:r>
              <a:rPr lang="en-GB" dirty="0" err="1"/>
              <a:t>neu’r</a:t>
            </a:r>
            <a:r>
              <a:rPr lang="en-GB" dirty="0"/>
              <a:t> </a:t>
            </a:r>
            <a:r>
              <a:rPr lang="en-GB" dirty="0" err="1"/>
              <a:t>llygaid</a:t>
            </a:r>
            <a:r>
              <a:rPr lang="en-GB" dirty="0"/>
              <a:t> </a:t>
            </a:r>
            <a:r>
              <a:rPr lang="en-GB" dirty="0" err="1"/>
              <a:t>yw’r</a:t>
            </a:r>
            <a:r>
              <a:rPr lang="en-GB" dirty="0"/>
              <a:t> </a:t>
            </a:r>
            <a:r>
              <a:rPr lang="en-GB" dirty="0" err="1"/>
              <a:t>cyfranogwyr</a:t>
            </a:r>
            <a:r>
              <a:rPr lang="en-GB" dirty="0"/>
              <a:t> </a:t>
            </a:r>
            <a:r>
              <a:rPr lang="en-GB" dirty="0" err="1"/>
              <a:t>prinnaf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chwaraeon</a:t>
            </a:r>
            <a:r>
              <a:rPr lang="en-GB" dirty="0"/>
              <a:t>, ac </a:t>
            </a:r>
            <a:r>
              <a:rPr lang="en-GB" dirty="0" err="1"/>
              <a:t>mae</a:t>
            </a:r>
            <a:r>
              <a:rPr lang="en-GB" dirty="0"/>
              <a:t> 72.1% o </a:t>
            </a:r>
            <a:r>
              <a:rPr lang="en-GB" dirty="0" err="1"/>
              <a:t>bobl</a:t>
            </a:r>
            <a:r>
              <a:rPr lang="en-GB" dirty="0"/>
              <a:t> </a:t>
            </a:r>
            <a:r>
              <a:rPr lang="en-GB" dirty="0" err="1"/>
              <a:t>anabl</a:t>
            </a:r>
            <a:r>
              <a:rPr lang="en-GB" dirty="0"/>
              <a:t> </a:t>
            </a:r>
            <a:r>
              <a:rPr lang="en-GB" dirty="0" err="1"/>
              <a:t>heb</a:t>
            </a:r>
            <a:r>
              <a:rPr lang="en-GB" dirty="0"/>
              <a:t> </a:t>
            </a:r>
            <a:r>
              <a:rPr lang="en-GB" dirty="0" err="1"/>
              <a:t>fod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cymryd</a:t>
            </a:r>
            <a:r>
              <a:rPr lang="en-GB" dirty="0"/>
              <a:t> </a:t>
            </a:r>
            <a:r>
              <a:rPr lang="en-GB" dirty="0" err="1"/>
              <a:t>rhan</a:t>
            </a:r>
            <a:r>
              <a:rPr lang="en-GB" dirty="0"/>
              <a:t> o </a:t>
            </a:r>
            <a:r>
              <a:rPr lang="en-GB" dirty="0" err="1"/>
              <a:t>gwbl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gweithgarwch</a:t>
            </a:r>
            <a:r>
              <a:rPr lang="en-GB" dirty="0"/>
              <a:t> </a:t>
            </a:r>
            <a:r>
              <a:rPr lang="en-GB" dirty="0" err="1"/>
              <a:t>corfforol</a:t>
            </a:r>
            <a:r>
              <a:rPr lang="en-GB" dirty="0"/>
              <a:t> </a:t>
            </a:r>
          </a:p>
          <a:p>
            <a:r>
              <a:rPr lang="en-GB" dirty="0" smtClean="0"/>
              <a:t>Mae </a:t>
            </a:r>
            <a:r>
              <a:rPr lang="en-GB" dirty="0"/>
              <a:t>18% o </a:t>
            </a:r>
            <a:r>
              <a:rPr lang="en-GB" dirty="0" err="1"/>
              <a:t>boblogaeth</a:t>
            </a:r>
            <a:r>
              <a:rPr lang="en-GB" dirty="0"/>
              <a:t> y DU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anabl</a:t>
            </a:r>
            <a:r>
              <a:rPr lang="en-GB" dirty="0"/>
              <a:t> a </a:t>
            </a:r>
            <a:r>
              <a:rPr lang="en-GB" dirty="0" err="1"/>
              <a:t>mwyafrif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anableddau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anweladwy</a:t>
            </a:r>
            <a:r>
              <a:rPr lang="en-GB" dirty="0"/>
              <a:t> </a:t>
            </a:r>
          </a:p>
          <a:p>
            <a:r>
              <a:rPr lang="en-GB" dirty="0" smtClean="0"/>
              <a:t>Mae </a:t>
            </a:r>
            <a:r>
              <a:rPr lang="en-GB" dirty="0"/>
              <a:t>6% </a:t>
            </a:r>
            <a:r>
              <a:rPr lang="en-GB" dirty="0" err="1"/>
              <a:t>o’r</a:t>
            </a:r>
            <a:r>
              <a:rPr lang="en-GB" dirty="0"/>
              <a:t> </a:t>
            </a:r>
            <a:r>
              <a:rPr lang="en-GB" dirty="0" err="1"/>
              <a:t>boblogaeth</a:t>
            </a:r>
            <a:r>
              <a:rPr lang="en-GB" dirty="0"/>
              <a:t> o </a:t>
            </a:r>
            <a:r>
              <a:rPr lang="en-GB" dirty="0" err="1"/>
              <a:t>dan</a:t>
            </a:r>
            <a:r>
              <a:rPr lang="en-GB" dirty="0"/>
              <a:t> 16 </a:t>
            </a:r>
            <a:r>
              <a:rPr lang="en-GB" dirty="0" err="1"/>
              <a:t>oed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anabl</a:t>
            </a:r>
            <a:r>
              <a:rPr lang="en-GB" dirty="0"/>
              <a:t>.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Lloegr</a:t>
            </a:r>
            <a:r>
              <a:rPr lang="en-GB" dirty="0"/>
              <a:t> </a:t>
            </a:r>
            <a:r>
              <a:rPr lang="en-GB" dirty="0" err="1"/>
              <a:t>mae</a:t>
            </a:r>
            <a:r>
              <a:rPr lang="en-GB" dirty="0"/>
              <a:t> 83% </a:t>
            </a:r>
            <a:r>
              <a:rPr lang="en-GB" dirty="0" err="1"/>
              <a:t>o’r</a:t>
            </a:r>
            <a:r>
              <a:rPr lang="en-GB" dirty="0"/>
              <a:t> </a:t>
            </a:r>
            <a:r>
              <a:rPr lang="en-GB" dirty="0" err="1"/>
              <a:t>holl</a:t>
            </a:r>
            <a:r>
              <a:rPr lang="en-GB" dirty="0"/>
              <a:t> </a:t>
            </a:r>
            <a:r>
              <a:rPr lang="en-GB" dirty="0" err="1"/>
              <a:t>blant</a:t>
            </a:r>
            <a:r>
              <a:rPr lang="en-GB" dirty="0"/>
              <a:t> </a:t>
            </a:r>
            <a:r>
              <a:rPr lang="en-GB" dirty="0" err="1"/>
              <a:t>anabl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mynychu</a:t>
            </a:r>
            <a:r>
              <a:rPr lang="en-GB" dirty="0"/>
              <a:t> </a:t>
            </a:r>
            <a:r>
              <a:rPr lang="en-GB" dirty="0" err="1"/>
              <a:t>ysgol</a:t>
            </a:r>
            <a:r>
              <a:rPr lang="en-GB" dirty="0"/>
              <a:t> </a:t>
            </a:r>
            <a:r>
              <a:rPr lang="en-GB" dirty="0" err="1"/>
              <a:t>prif</a:t>
            </a:r>
            <a:r>
              <a:rPr lang="en-GB" dirty="0"/>
              <a:t> </a:t>
            </a:r>
            <a:r>
              <a:rPr lang="en-GB" dirty="0" err="1"/>
              <a:t>ffrwd</a:t>
            </a:r>
            <a:r>
              <a:rPr lang="en-GB" dirty="0"/>
              <a:t>. </a:t>
            </a:r>
          </a:p>
          <a:p>
            <a:r>
              <a:rPr lang="en-GB" dirty="0" smtClean="0"/>
              <a:t>Mae </a:t>
            </a:r>
            <a:r>
              <a:rPr lang="en-GB" dirty="0" err="1"/>
              <a:t>oedolion</a:t>
            </a:r>
            <a:r>
              <a:rPr lang="en-GB" dirty="0"/>
              <a:t> ag </a:t>
            </a:r>
            <a:r>
              <a:rPr lang="en-GB" dirty="0" err="1"/>
              <a:t>anableddau</a:t>
            </a:r>
            <a:r>
              <a:rPr lang="en-GB" dirty="0"/>
              <a:t> </a:t>
            </a:r>
            <a:r>
              <a:rPr lang="en-GB" dirty="0" err="1"/>
              <a:t>ddwywaith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fwy</a:t>
            </a:r>
            <a:r>
              <a:rPr lang="en-GB" dirty="0"/>
              <a:t> </a:t>
            </a:r>
            <a:r>
              <a:rPr lang="en-GB" dirty="0" err="1"/>
              <a:t>tebygol</a:t>
            </a:r>
            <a:r>
              <a:rPr lang="en-GB" dirty="0"/>
              <a:t> o </a:t>
            </a:r>
            <a:r>
              <a:rPr lang="en-GB" dirty="0" err="1"/>
              <a:t>fod</a:t>
            </a:r>
            <a:r>
              <a:rPr lang="en-GB" dirty="0"/>
              <a:t> </a:t>
            </a:r>
            <a:r>
              <a:rPr lang="en-GB" dirty="0" err="1"/>
              <a:t>heb</a:t>
            </a:r>
            <a:r>
              <a:rPr lang="en-GB" dirty="0"/>
              <a:t> </a:t>
            </a:r>
            <a:r>
              <a:rPr lang="en-GB" dirty="0" err="1"/>
              <a:t>gymwysterau</a:t>
            </a:r>
            <a:r>
              <a:rPr lang="en-GB" dirty="0"/>
              <a:t> </a:t>
            </a:r>
            <a:r>
              <a:rPr lang="en-GB" dirty="0" err="1"/>
              <a:t>ffurfiol</a:t>
            </a:r>
            <a:r>
              <a:rPr lang="en-GB" dirty="0"/>
              <a:t> nag </a:t>
            </a:r>
            <a:r>
              <a:rPr lang="en-GB" dirty="0" err="1"/>
              <a:t>oedolion</a:t>
            </a:r>
            <a:r>
              <a:rPr lang="en-GB" dirty="0"/>
              <a:t> </a:t>
            </a:r>
            <a:r>
              <a:rPr lang="en-GB" dirty="0" err="1"/>
              <a:t>heb</a:t>
            </a:r>
            <a:r>
              <a:rPr lang="en-GB" dirty="0"/>
              <a:t> </a:t>
            </a:r>
            <a:r>
              <a:rPr lang="en-GB" dirty="0" err="1"/>
              <a:t>anableddau</a:t>
            </a:r>
            <a:r>
              <a:rPr lang="en-GB" dirty="0"/>
              <a:t> - 26% a 12%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trefn</a:t>
            </a:r>
            <a:r>
              <a:rPr lang="en-GB" dirty="0"/>
              <a:t> </a:t>
            </a:r>
          </a:p>
          <a:p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/>
              <a:t>26 </a:t>
            </a:r>
            <a:r>
              <a:rPr lang="en-GB" dirty="0" err="1"/>
              <a:t>oed</a:t>
            </a:r>
            <a:r>
              <a:rPr lang="en-GB" dirty="0"/>
              <a:t>, </a:t>
            </a:r>
            <a:r>
              <a:rPr lang="en-GB" dirty="0" err="1"/>
              <a:t>mae</a:t>
            </a:r>
            <a:r>
              <a:rPr lang="en-GB" dirty="0"/>
              <a:t> </a:t>
            </a:r>
            <a:r>
              <a:rPr lang="en-GB" dirty="0" err="1"/>
              <a:t>pobl</a:t>
            </a:r>
            <a:r>
              <a:rPr lang="en-GB" dirty="0"/>
              <a:t> ag </a:t>
            </a:r>
            <a:r>
              <a:rPr lang="en-GB" dirty="0" err="1"/>
              <a:t>anableddau</a:t>
            </a:r>
            <a:r>
              <a:rPr lang="en-GB" dirty="0"/>
              <a:t> </a:t>
            </a:r>
            <a:r>
              <a:rPr lang="en-GB" dirty="0" err="1"/>
              <a:t>bron</a:t>
            </a:r>
            <a:r>
              <a:rPr lang="en-GB" dirty="0"/>
              <a:t> </a:t>
            </a:r>
            <a:r>
              <a:rPr lang="en-GB" dirty="0" err="1"/>
              <a:t>bedair</a:t>
            </a:r>
            <a:r>
              <a:rPr lang="en-GB" dirty="0"/>
              <a:t> </a:t>
            </a:r>
            <a:r>
              <a:rPr lang="en-GB" dirty="0" err="1"/>
              <a:t>gwaith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fwy</a:t>
            </a:r>
            <a:r>
              <a:rPr lang="en-GB" dirty="0"/>
              <a:t> </a:t>
            </a:r>
            <a:r>
              <a:rPr lang="en-GB" dirty="0" err="1"/>
              <a:t>tebygol</a:t>
            </a:r>
            <a:r>
              <a:rPr lang="en-GB" dirty="0"/>
              <a:t> o </a:t>
            </a:r>
            <a:r>
              <a:rPr lang="en-GB" dirty="0" err="1"/>
              <a:t>fod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ddi-waith</a:t>
            </a:r>
            <a:r>
              <a:rPr lang="en-GB" dirty="0"/>
              <a:t> </a:t>
            </a:r>
            <a:r>
              <a:rPr lang="en-GB" dirty="0" err="1"/>
              <a:t>neu</a:t>
            </a:r>
            <a:r>
              <a:rPr lang="en-GB" dirty="0"/>
              <a:t> </a:t>
            </a:r>
            <a:r>
              <a:rPr lang="en-GB" dirty="0" err="1"/>
              <a:t>allan</a:t>
            </a:r>
            <a:r>
              <a:rPr lang="en-GB" dirty="0"/>
              <a:t> o </a:t>
            </a:r>
            <a:r>
              <a:rPr lang="en-GB" dirty="0" err="1"/>
              <a:t>waith</a:t>
            </a:r>
            <a:r>
              <a:rPr lang="en-GB" dirty="0"/>
              <a:t> </a:t>
            </a:r>
            <a:r>
              <a:rPr lang="en-GB" dirty="0" err="1"/>
              <a:t>o’u</a:t>
            </a:r>
            <a:r>
              <a:rPr lang="en-GB" dirty="0"/>
              <a:t> </a:t>
            </a:r>
            <a:r>
              <a:rPr lang="en-GB" dirty="0" err="1"/>
              <a:t>hanfodd</a:t>
            </a:r>
            <a:r>
              <a:rPr lang="en-GB" dirty="0"/>
              <a:t> </a:t>
            </a:r>
            <a:r>
              <a:rPr lang="en-GB" dirty="0" err="1"/>
              <a:t>na</a:t>
            </a:r>
            <a:r>
              <a:rPr lang="en-GB" dirty="0"/>
              <a:t> </a:t>
            </a:r>
            <a:r>
              <a:rPr lang="en-GB" dirty="0" err="1"/>
              <a:t>phobl</a:t>
            </a:r>
            <a:r>
              <a:rPr lang="en-GB" dirty="0"/>
              <a:t> </a:t>
            </a:r>
            <a:r>
              <a:rPr lang="en-GB" dirty="0" err="1"/>
              <a:t>heb</a:t>
            </a:r>
            <a:r>
              <a:rPr lang="en-GB" dirty="0"/>
              <a:t> </a:t>
            </a:r>
            <a:r>
              <a:rPr lang="en-GB" dirty="0" err="1"/>
              <a:t>anableddau</a:t>
            </a:r>
            <a:r>
              <a:rPr lang="en-GB" dirty="0"/>
              <a:t>. </a:t>
            </a:r>
            <a:endParaRPr lang="en-GB" dirty="0" smtClean="0"/>
          </a:p>
          <a:p>
            <a:r>
              <a:rPr lang="en-GB" dirty="0" smtClean="0"/>
              <a:t>Mae </a:t>
            </a:r>
            <a:r>
              <a:rPr lang="en-GB" dirty="0" err="1"/>
              <a:t>cyfraddau</a:t>
            </a:r>
            <a:r>
              <a:rPr lang="en-GB" dirty="0"/>
              <a:t> </a:t>
            </a:r>
            <a:r>
              <a:rPr lang="en-GB" dirty="0" err="1"/>
              <a:t>cyflogaeth</a:t>
            </a:r>
            <a:r>
              <a:rPr lang="en-GB" dirty="0"/>
              <a:t> </a:t>
            </a:r>
            <a:r>
              <a:rPr lang="en-GB" dirty="0" err="1"/>
              <a:t>graddedigion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llawer</a:t>
            </a:r>
            <a:r>
              <a:rPr lang="en-GB" dirty="0"/>
              <a:t> is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ddefnyddwyr</a:t>
            </a:r>
            <a:r>
              <a:rPr lang="en-GB" dirty="0"/>
              <a:t> </a:t>
            </a:r>
            <a:r>
              <a:rPr lang="en-GB" dirty="0" err="1"/>
              <a:t>cadeiriau</a:t>
            </a:r>
            <a:r>
              <a:rPr lang="en-GB" dirty="0"/>
              <a:t> </a:t>
            </a:r>
            <a:r>
              <a:rPr lang="en-GB" dirty="0" err="1"/>
              <a:t>olwyn</a:t>
            </a:r>
            <a:r>
              <a:rPr lang="en-GB" dirty="0"/>
              <a:t> </a:t>
            </a:r>
            <a:endParaRPr lang="en-GB" dirty="0" smtClean="0"/>
          </a:p>
          <a:p>
            <a:pPr marL="0" indent="0">
              <a:buNone/>
            </a:pPr>
            <a:r>
              <a:rPr lang="en-GB" dirty="0">
                <a:hlinkClick r:id="rId4"/>
              </a:rPr>
              <a:t> </a:t>
            </a:r>
            <a:r>
              <a:rPr lang="en-GB" dirty="0" smtClean="0">
                <a:hlinkClick r:id="rId4"/>
              </a:rPr>
              <a:t>       (http</a:t>
            </a:r>
            <a:r>
              <a:rPr lang="en-GB" dirty="0">
                <a:hlinkClick r:id="rId4"/>
              </a:rPr>
              <a:t>://</a:t>
            </a:r>
            <a:r>
              <a:rPr lang="en-GB" dirty="0" smtClean="0">
                <a:hlinkClick r:id="rId4"/>
              </a:rPr>
              <a:t>www.efds.co.uk/resources/facts_and_statistics</a:t>
            </a:r>
            <a:r>
              <a:rPr lang="en-GB" dirty="0" smtClean="0"/>
              <a:t>) </a:t>
            </a:r>
            <a:endParaRPr lang="en-GB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012101" y="401516"/>
            <a:ext cx="1163255" cy="116325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64637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3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304808" y="-163590"/>
            <a:ext cx="8915399" cy="1468800"/>
          </a:xfrm>
        </p:spPr>
        <p:txBody>
          <a:bodyPr/>
          <a:lstStyle/>
          <a:p>
            <a:r>
              <a:rPr lang="en-GB" dirty="0" err="1" smtClean="0"/>
              <a:t>Anawsterau</a:t>
            </a:r>
            <a:r>
              <a:rPr lang="en-GB" dirty="0" smtClean="0"/>
              <a:t> </a:t>
            </a:r>
            <a:r>
              <a:rPr lang="en-GB" dirty="0" err="1" smtClean="0"/>
              <a:t>Meddygol</a:t>
            </a:r>
            <a:r>
              <a:rPr lang="en-GB" dirty="0" smtClean="0"/>
              <a:t> a </a:t>
            </a:r>
            <a:r>
              <a:rPr lang="en-GB" dirty="0" err="1" smtClean="0"/>
              <a:t>Chorfforol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3272156" y="2325892"/>
            <a:ext cx="6753587" cy="2737412"/>
          </a:xfr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sz="2900" dirty="0" err="1" smtClean="0"/>
              <a:t>Rhestrwch</a:t>
            </a:r>
            <a:r>
              <a:rPr lang="en-GB" sz="2900" dirty="0" smtClean="0"/>
              <a:t> y </a:t>
            </a:r>
            <a:r>
              <a:rPr lang="en-GB" sz="2900" dirty="0" err="1" smtClean="0"/>
              <a:t>rhai</a:t>
            </a:r>
            <a:r>
              <a:rPr lang="en-GB" sz="2900" dirty="0" smtClean="0"/>
              <a:t> </a:t>
            </a:r>
            <a:r>
              <a:rPr lang="en-GB" sz="2900" dirty="0" err="1" smtClean="0"/>
              <a:t>rydych</a:t>
            </a:r>
            <a:r>
              <a:rPr lang="en-GB" sz="2900" dirty="0" smtClean="0"/>
              <a:t> </a:t>
            </a:r>
            <a:r>
              <a:rPr lang="en-GB" sz="2900" dirty="0" err="1" smtClean="0"/>
              <a:t>chi’n</a:t>
            </a:r>
            <a:r>
              <a:rPr lang="en-GB" sz="2900" dirty="0" smtClean="0"/>
              <a:t> </a:t>
            </a:r>
            <a:r>
              <a:rPr lang="en-GB" sz="2900" dirty="0" err="1" smtClean="0"/>
              <a:t>gyfarwydd</a:t>
            </a:r>
            <a:r>
              <a:rPr lang="en-GB" sz="2900" dirty="0" smtClean="0"/>
              <a:t> </a:t>
            </a:r>
            <a:r>
              <a:rPr lang="en-GB" sz="2900" dirty="0" smtClean="0">
                <a:cs typeface="Arial" panose="020B0604020202020204" pitchFamily="34" charset="0"/>
              </a:rPr>
              <a:t>â </a:t>
            </a:r>
            <a:r>
              <a:rPr lang="en-GB" sz="2900" dirty="0" err="1" smtClean="0">
                <a:cs typeface="Arial" panose="020B0604020202020204" pitchFamily="34" charset="0"/>
              </a:rPr>
              <a:t>nhw</a:t>
            </a:r>
            <a:r>
              <a:rPr lang="en-GB" sz="2900" dirty="0" smtClean="0">
                <a:cs typeface="Arial" panose="020B0604020202020204" pitchFamily="34" charset="0"/>
              </a:rPr>
              <a:t>, </a:t>
            </a:r>
            <a:r>
              <a:rPr lang="en-GB" sz="2900" dirty="0" err="1" smtClean="0">
                <a:cs typeface="Arial" panose="020B0604020202020204" pitchFamily="34" charset="0"/>
              </a:rPr>
              <a:t>gan</a:t>
            </a:r>
            <a:r>
              <a:rPr lang="en-GB" sz="2900" dirty="0" smtClean="0">
                <a:cs typeface="Arial" panose="020B0604020202020204" pitchFamily="34" charset="0"/>
              </a:rPr>
              <a:t> </a:t>
            </a:r>
            <a:r>
              <a:rPr lang="en-GB" sz="2900" dirty="0" err="1" smtClean="0">
                <a:cs typeface="Arial" panose="020B0604020202020204" pitchFamily="34" charset="0"/>
              </a:rPr>
              <a:t>nodi</a:t>
            </a:r>
            <a:r>
              <a:rPr lang="en-GB" sz="2900" dirty="0" smtClean="0">
                <a:cs typeface="Arial" panose="020B0604020202020204" pitchFamily="34" charset="0"/>
              </a:rPr>
              <a:t> </a:t>
            </a:r>
            <a:r>
              <a:rPr lang="en-GB" sz="2900" dirty="0" err="1" smtClean="0">
                <a:cs typeface="Arial" panose="020B0604020202020204" pitchFamily="34" charset="0"/>
              </a:rPr>
              <a:t>unrhyw</a:t>
            </a:r>
            <a:r>
              <a:rPr lang="en-GB" sz="2900" dirty="0" smtClean="0">
                <a:cs typeface="Arial" panose="020B0604020202020204" pitchFamily="34" charset="0"/>
              </a:rPr>
              <a:t> </a:t>
            </a:r>
            <a:r>
              <a:rPr lang="en-GB" sz="2900" dirty="0" err="1" smtClean="0">
                <a:cs typeface="Arial" panose="020B0604020202020204" pitchFamily="34" charset="0"/>
              </a:rPr>
              <a:t>wybodaeth</a:t>
            </a:r>
            <a:r>
              <a:rPr lang="en-GB" sz="2900" dirty="0" smtClean="0">
                <a:cs typeface="Arial" panose="020B0604020202020204" pitchFamily="34" charset="0"/>
              </a:rPr>
              <a:t> </a:t>
            </a:r>
            <a:r>
              <a:rPr lang="en-GB" sz="2900" dirty="0" err="1" smtClean="0">
                <a:cs typeface="Arial" panose="020B0604020202020204" pitchFamily="34" charset="0"/>
              </a:rPr>
              <a:t>ychwanegol</a:t>
            </a:r>
            <a:r>
              <a:rPr lang="en-GB" sz="2900" dirty="0" smtClean="0">
                <a:cs typeface="Arial" panose="020B0604020202020204" pitchFamily="34" charset="0"/>
              </a:rPr>
              <a:t> </a:t>
            </a:r>
            <a:r>
              <a:rPr lang="en-GB" sz="2900" dirty="0" err="1" smtClean="0">
                <a:cs typeface="Arial" panose="020B0604020202020204" pitchFamily="34" charset="0"/>
              </a:rPr>
              <a:t>perthnasol</a:t>
            </a:r>
            <a:r>
              <a:rPr lang="en-GB" sz="2900" dirty="0">
                <a:cs typeface="Arial" panose="020B0604020202020204" pitchFamily="34" charset="0"/>
              </a:rPr>
              <a:t>.</a:t>
            </a:r>
            <a:endParaRPr lang="en-GB" sz="2900" dirty="0" smtClean="0">
              <a:cs typeface="Arial" panose="020B0604020202020204" pitchFamily="34" charset="0"/>
            </a:endParaRPr>
          </a:p>
          <a:p>
            <a:endParaRPr lang="en-GB" sz="2900" dirty="0">
              <a:cs typeface="Arial" panose="020B0604020202020204" pitchFamily="34" charset="0"/>
            </a:endParaRPr>
          </a:p>
          <a:p>
            <a:r>
              <a:rPr lang="en-GB" dirty="0" smtClean="0">
                <a:cs typeface="Arial" panose="020B0604020202020204" pitchFamily="34" charset="0"/>
              </a:rPr>
              <a:t> 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531999" y="1518475"/>
            <a:ext cx="1080041" cy="1080041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72088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33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2682731" y="117925"/>
            <a:ext cx="8911687" cy="1280890"/>
          </a:xfrm>
        </p:spPr>
        <p:txBody>
          <a:bodyPr/>
          <a:lstStyle/>
          <a:p>
            <a:r>
              <a:rPr lang="en-GB" dirty="0" smtClean="0"/>
              <a:t>A </a:t>
            </a:r>
            <a:r>
              <a:rPr lang="en-GB" dirty="0" err="1" smtClean="0"/>
              <a:t>wnaethoch</a:t>
            </a:r>
            <a:r>
              <a:rPr lang="en-GB" dirty="0" smtClean="0"/>
              <a:t> chi </a:t>
            </a:r>
            <a:r>
              <a:rPr lang="en-GB" dirty="0" err="1" smtClean="0"/>
              <a:t>feddwl</a:t>
            </a:r>
            <a:r>
              <a:rPr lang="en-GB" dirty="0" smtClean="0"/>
              <a:t> am </a:t>
            </a:r>
            <a:r>
              <a:rPr lang="en-GB" dirty="0" err="1" smtClean="0"/>
              <a:t>rhain</a:t>
            </a:r>
            <a:r>
              <a:rPr lang="en-GB" dirty="0" smtClean="0"/>
              <a:t>?</a:t>
            </a:r>
            <a:endParaRPr lang="en-GB" dirty="0"/>
          </a:p>
        </p:txBody>
      </p:sp>
      <p:graphicFrame>
        <p:nvGraphicFramePr>
          <p:cNvPr id="26" name="Diagram 25"/>
          <p:cNvGraphicFramePr/>
          <p:nvPr>
            <p:extLst>
              <p:ext uri="{D42A27DB-BD31-4B8C-83A1-F6EECF244321}">
                <p14:modId xmlns:p14="http://schemas.microsoft.com/office/powerpoint/2010/main" val="3757985140"/>
              </p:ext>
            </p:extLst>
          </p:nvPr>
        </p:nvGraphicFramePr>
        <p:xfrm>
          <a:off x="2108489" y="973513"/>
          <a:ext cx="9060769" cy="74617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2108489" y="5649685"/>
            <a:ext cx="9275761" cy="92333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err="1">
                <a:cs typeface="Arial" panose="020B0604020202020204" pitchFamily="34" charset="0"/>
              </a:rPr>
              <a:t>Oes</a:t>
            </a:r>
            <a:r>
              <a:rPr lang="en-GB" dirty="0">
                <a:cs typeface="Arial" panose="020B0604020202020204" pitchFamily="34" charset="0"/>
              </a:rPr>
              <a:t> </a:t>
            </a:r>
            <a:r>
              <a:rPr lang="en-GB" dirty="0" err="1">
                <a:cs typeface="Arial" panose="020B0604020202020204" pitchFamily="34" charset="0"/>
              </a:rPr>
              <a:t>rhai</a:t>
            </a:r>
            <a:r>
              <a:rPr lang="en-GB" dirty="0">
                <a:cs typeface="Arial" panose="020B0604020202020204" pitchFamily="34" charset="0"/>
              </a:rPr>
              <a:t> </a:t>
            </a:r>
            <a:r>
              <a:rPr lang="en-GB" dirty="0" err="1">
                <a:cs typeface="Arial" panose="020B0604020202020204" pitchFamily="34" charset="0"/>
              </a:rPr>
              <a:t>anawsterau</a:t>
            </a:r>
            <a:r>
              <a:rPr lang="en-GB" dirty="0">
                <a:cs typeface="Arial" panose="020B0604020202020204" pitchFamily="34" charset="0"/>
              </a:rPr>
              <a:t> </a:t>
            </a:r>
            <a:r>
              <a:rPr lang="en-GB" dirty="0" err="1">
                <a:cs typeface="Arial" panose="020B0604020202020204" pitchFamily="34" charset="0"/>
              </a:rPr>
              <a:t>anghyfarwydd</a:t>
            </a:r>
            <a:r>
              <a:rPr lang="en-GB" dirty="0">
                <a:cs typeface="Arial" panose="020B0604020202020204" pitchFamily="34" charset="0"/>
              </a:rPr>
              <a:t> </a:t>
            </a:r>
            <a:r>
              <a:rPr lang="en-GB" dirty="0" err="1">
                <a:cs typeface="Arial" panose="020B0604020202020204" pitchFamily="34" charset="0"/>
              </a:rPr>
              <a:t>yma</a:t>
            </a:r>
            <a:r>
              <a:rPr lang="en-GB" dirty="0">
                <a:cs typeface="Arial" panose="020B0604020202020204" pitchFamily="34" charset="0"/>
              </a:rPr>
              <a:t>?  </a:t>
            </a:r>
            <a:r>
              <a:rPr lang="en-GB" dirty="0" err="1">
                <a:cs typeface="Arial" panose="020B0604020202020204" pitchFamily="34" charset="0"/>
              </a:rPr>
              <a:t>Os</a:t>
            </a:r>
            <a:r>
              <a:rPr lang="en-GB" dirty="0">
                <a:cs typeface="Arial" panose="020B0604020202020204" pitchFamily="34" charset="0"/>
              </a:rPr>
              <a:t> felly </a:t>
            </a:r>
            <a:r>
              <a:rPr lang="en-GB" dirty="0" err="1">
                <a:cs typeface="Arial" panose="020B0604020202020204" pitchFamily="34" charset="0"/>
              </a:rPr>
              <a:t>beth</a:t>
            </a:r>
            <a:r>
              <a:rPr lang="en-GB" dirty="0">
                <a:cs typeface="Arial" panose="020B0604020202020204" pitchFamily="34" charset="0"/>
              </a:rPr>
              <a:t> am </a:t>
            </a:r>
            <a:r>
              <a:rPr lang="en-GB" dirty="0" err="1">
                <a:cs typeface="Arial" panose="020B0604020202020204" pitchFamily="34" charset="0"/>
              </a:rPr>
              <a:t>ymchwilio</a:t>
            </a:r>
            <a:r>
              <a:rPr lang="en-GB" dirty="0">
                <a:cs typeface="Arial" panose="020B0604020202020204" pitchFamily="34" charset="0"/>
              </a:rPr>
              <a:t> am </a:t>
            </a:r>
            <a:r>
              <a:rPr lang="en-GB" dirty="0" err="1">
                <a:cs typeface="Arial" panose="020B0604020202020204" pitchFamily="34" charset="0"/>
              </a:rPr>
              <a:t>wybodaeth</a:t>
            </a:r>
            <a:r>
              <a:rPr lang="en-GB" dirty="0">
                <a:cs typeface="Arial" panose="020B0604020202020204" pitchFamily="34" charset="0"/>
              </a:rPr>
              <a:t> </a:t>
            </a:r>
            <a:r>
              <a:rPr lang="en-GB" dirty="0" err="1">
                <a:cs typeface="Arial" panose="020B0604020202020204" pitchFamily="34" charset="0"/>
              </a:rPr>
              <a:t>bellach</a:t>
            </a:r>
            <a:r>
              <a:rPr lang="en-GB" dirty="0">
                <a:cs typeface="Arial" panose="020B0604020202020204" pitchFamily="34" charset="0"/>
              </a:rPr>
              <a:t> </a:t>
            </a:r>
            <a:r>
              <a:rPr lang="en-GB" dirty="0" err="1">
                <a:cs typeface="Arial" panose="020B0604020202020204" pitchFamily="34" charset="0"/>
              </a:rPr>
              <a:t>amdanynt</a:t>
            </a:r>
            <a:r>
              <a:rPr lang="en-GB" dirty="0">
                <a:cs typeface="Arial" panose="020B0604020202020204" pitchFamily="34" charset="0"/>
              </a:rPr>
              <a:t>?</a:t>
            </a:r>
          </a:p>
          <a:p>
            <a:endParaRPr lang="en-GB" dirty="0"/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907930" y="1321704"/>
            <a:ext cx="945970" cy="94597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99872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317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Addasiad</a:t>
            </a:r>
            <a:r>
              <a:rPr lang="en-GB" dirty="0" smtClean="0"/>
              <a:t> </a:t>
            </a:r>
            <a:r>
              <a:rPr lang="en-GB" dirty="0" err="1" smtClean="0"/>
              <a:t>rhesymol</a:t>
            </a:r>
            <a:r>
              <a:rPr lang="en-GB" dirty="0" smtClean="0"/>
              <a:t> – y </a:t>
            </a:r>
            <a:r>
              <a:rPr lang="en-GB" dirty="0" err="1" smtClean="0"/>
              <a:t>tair</a:t>
            </a:r>
            <a:r>
              <a:rPr lang="en-GB" dirty="0" smtClean="0"/>
              <a:t> </a:t>
            </a:r>
            <a:r>
              <a:rPr lang="en-GB" dirty="0" err="1" smtClean="0"/>
              <a:t>dyletswydd</a:t>
            </a:r>
            <a:r>
              <a:rPr lang="en-GB" dirty="0" smtClean="0"/>
              <a:t> </a:t>
            </a:r>
            <a:r>
              <a:rPr lang="en-GB" dirty="0" err="1" smtClean="0"/>
              <a:t>cynllunio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gyfer</a:t>
            </a:r>
            <a:r>
              <a:rPr lang="en-GB" dirty="0" smtClean="0"/>
              <a:t> plant ag </a:t>
            </a:r>
            <a:r>
              <a:rPr lang="en-GB" dirty="0" err="1" smtClean="0"/>
              <a:t>anableddau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err="1" smtClean="0"/>
              <a:t>Mynediad</a:t>
            </a:r>
            <a:r>
              <a:rPr lang="en-GB" sz="2800" dirty="0" smtClean="0"/>
              <a:t> lawn </a:t>
            </a:r>
            <a:r>
              <a:rPr lang="en-GB" sz="2800" dirty="0" err="1"/>
              <a:t>i</a:t>
            </a:r>
            <a:r>
              <a:rPr lang="en-GB" sz="2800" dirty="0" err="1" smtClean="0"/>
              <a:t>’r</a:t>
            </a:r>
            <a:r>
              <a:rPr lang="en-GB" sz="2800" dirty="0" smtClean="0"/>
              <a:t> </a:t>
            </a:r>
            <a:r>
              <a:rPr lang="en-GB" sz="2800" dirty="0" err="1" smtClean="0"/>
              <a:t>cwricwlwm</a:t>
            </a:r>
            <a:r>
              <a:rPr lang="en-GB" sz="2800" dirty="0" smtClean="0"/>
              <a:t> </a:t>
            </a:r>
            <a:r>
              <a:rPr lang="en-GB" sz="2800" dirty="0" err="1" smtClean="0"/>
              <a:t>gan</a:t>
            </a:r>
            <a:r>
              <a:rPr lang="en-GB" sz="2800" dirty="0" smtClean="0"/>
              <a:t> </a:t>
            </a:r>
            <a:r>
              <a:rPr lang="en-GB" sz="2800" dirty="0" err="1" smtClean="0"/>
              <a:t>gynnwys</a:t>
            </a:r>
            <a:r>
              <a:rPr lang="en-GB" sz="2800" dirty="0" smtClean="0"/>
              <a:t> </a:t>
            </a:r>
            <a:r>
              <a:rPr lang="en-GB" sz="2800" dirty="0" err="1" smtClean="0"/>
              <a:t>gweithgareddau</a:t>
            </a:r>
            <a:r>
              <a:rPr lang="en-GB" sz="2800" dirty="0" smtClean="0"/>
              <a:t> y </a:t>
            </a:r>
            <a:r>
              <a:rPr lang="en-GB" sz="2800" dirty="0" err="1" smtClean="0"/>
              <a:t>tu</a:t>
            </a:r>
            <a:r>
              <a:rPr lang="en-GB" sz="2800" dirty="0" smtClean="0"/>
              <a:t> </a:t>
            </a:r>
            <a:r>
              <a:rPr lang="en-GB" sz="2800" dirty="0" err="1" smtClean="0"/>
              <a:t>allan</a:t>
            </a:r>
            <a:r>
              <a:rPr lang="en-GB" sz="2800" dirty="0" smtClean="0"/>
              <a:t> ac </a:t>
            </a:r>
            <a:r>
              <a:rPr lang="en-GB" sz="2800" dirty="0" err="1" smtClean="0"/>
              <a:t>ar</a:t>
            </a:r>
            <a:r>
              <a:rPr lang="en-GB" sz="2800" dirty="0" smtClean="0"/>
              <a:t> </a:t>
            </a:r>
            <a:r>
              <a:rPr lang="en-GB" sz="2800" dirty="0" err="1" smtClean="0">
                <a:cs typeface="Arial" panose="020B0604020202020204" pitchFamily="34" charset="0"/>
              </a:rPr>
              <a:t>ôl</a:t>
            </a:r>
            <a:r>
              <a:rPr lang="en-GB" sz="2800" dirty="0" smtClean="0">
                <a:cs typeface="Arial" panose="020B0604020202020204" pitchFamily="34" charset="0"/>
              </a:rPr>
              <a:t> </a:t>
            </a:r>
            <a:r>
              <a:rPr lang="en-GB" sz="2800" dirty="0" err="1" smtClean="0">
                <a:cs typeface="Arial" panose="020B0604020202020204" pitchFamily="34" charset="0"/>
              </a:rPr>
              <a:t>ysgol</a:t>
            </a:r>
            <a:r>
              <a:rPr lang="en-GB" sz="2800" dirty="0" smtClean="0"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n-GB" sz="2800" dirty="0" smtClean="0">
              <a:cs typeface="Arial" panose="020B0604020202020204" pitchFamily="34" charset="0"/>
            </a:endParaRPr>
          </a:p>
          <a:p>
            <a:r>
              <a:rPr lang="en-GB" sz="2800" dirty="0" err="1" smtClean="0"/>
              <a:t>Sicrhau</a:t>
            </a:r>
            <a:r>
              <a:rPr lang="en-GB" sz="2800" dirty="0" smtClean="0"/>
              <a:t> </a:t>
            </a:r>
            <a:r>
              <a:rPr lang="en-GB" sz="2800" dirty="0" err="1" smtClean="0"/>
              <a:t>amgylchedd</a:t>
            </a:r>
            <a:r>
              <a:rPr lang="en-GB" sz="2800" dirty="0" smtClean="0"/>
              <a:t> a </a:t>
            </a:r>
            <a:r>
              <a:rPr lang="en-GB" sz="2800" dirty="0" err="1" smtClean="0"/>
              <a:t>chyfleusterau</a:t>
            </a:r>
            <a:r>
              <a:rPr lang="en-GB" sz="2800" dirty="0" smtClean="0"/>
              <a:t> </a:t>
            </a:r>
            <a:r>
              <a:rPr lang="en-GB" sz="2800" dirty="0" err="1" smtClean="0"/>
              <a:t>ffisegol</a:t>
            </a:r>
            <a:r>
              <a:rPr lang="en-GB" sz="2800" dirty="0" smtClean="0"/>
              <a:t> </a:t>
            </a:r>
            <a:r>
              <a:rPr lang="en-GB" sz="2800" dirty="0" err="1" smtClean="0"/>
              <a:t>addas</a:t>
            </a:r>
            <a:r>
              <a:rPr lang="en-GB" sz="2800" dirty="0" smtClean="0"/>
              <a:t>.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 err="1" smtClean="0"/>
              <a:t>Darparu</a:t>
            </a:r>
            <a:r>
              <a:rPr lang="en-GB" sz="2800" dirty="0" smtClean="0"/>
              <a:t> </a:t>
            </a:r>
            <a:r>
              <a:rPr lang="en-GB" sz="2800" dirty="0" err="1" smtClean="0"/>
              <a:t>gwybodaeth</a:t>
            </a:r>
            <a:r>
              <a:rPr lang="en-GB" sz="2800" dirty="0" smtClean="0"/>
              <a:t> </a:t>
            </a:r>
            <a:r>
              <a:rPr lang="en-GB" sz="2800" dirty="0" err="1" smtClean="0"/>
              <a:t>hygyrch</a:t>
            </a:r>
            <a:r>
              <a:rPr lang="en-GB" sz="2800" dirty="0" smtClean="0"/>
              <a:t>.</a:t>
            </a:r>
            <a:endParaRPr lang="en-GB" sz="2800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827152" y="580924"/>
            <a:ext cx="889061" cy="889061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3920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25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Cynllunio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gyfer</a:t>
            </a:r>
            <a:r>
              <a:rPr lang="en-GB" dirty="0" smtClean="0"/>
              <a:t> </a:t>
            </a:r>
            <a:r>
              <a:rPr lang="en-GB" dirty="0" err="1" smtClean="0"/>
              <a:t>cynhwysiant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589212" y="2133599"/>
            <a:ext cx="8915400" cy="4585607"/>
          </a:xfrm>
        </p:spPr>
        <p:txBody>
          <a:bodyPr>
            <a:normAutofit/>
          </a:bodyPr>
          <a:lstStyle/>
          <a:p>
            <a:r>
              <a:rPr lang="en-GB" sz="2400" dirty="0" err="1" smtClean="0"/>
              <a:t>Cyd-weithio</a:t>
            </a:r>
            <a:r>
              <a:rPr lang="en-GB" sz="2400" dirty="0" smtClean="0"/>
              <a:t> </a:t>
            </a:r>
            <a:r>
              <a:rPr lang="en-GB" sz="2400" dirty="0" err="1" smtClean="0"/>
              <a:t>gyda’r</a:t>
            </a:r>
            <a:r>
              <a:rPr lang="en-GB" sz="2400" dirty="0" smtClean="0"/>
              <a:t> </a:t>
            </a:r>
            <a:r>
              <a:rPr lang="en-GB" sz="2400" dirty="0" err="1" smtClean="0"/>
              <a:t>Cydlynydd</a:t>
            </a:r>
            <a:r>
              <a:rPr lang="en-GB" sz="2400" dirty="0" smtClean="0"/>
              <a:t> </a:t>
            </a:r>
            <a:r>
              <a:rPr lang="en-GB" sz="2400" dirty="0" err="1" smtClean="0"/>
              <a:t>Anghenion</a:t>
            </a:r>
            <a:r>
              <a:rPr lang="en-GB" sz="2400" dirty="0" smtClean="0"/>
              <a:t> </a:t>
            </a:r>
            <a:r>
              <a:rPr lang="en-GB" sz="2400" dirty="0" err="1" smtClean="0"/>
              <a:t>Dysgu</a:t>
            </a:r>
            <a:r>
              <a:rPr lang="en-GB" sz="2400" dirty="0" smtClean="0"/>
              <a:t> </a:t>
            </a:r>
            <a:r>
              <a:rPr lang="en-GB" sz="2400" dirty="0" err="1" smtClean="0"/>
              <a:t>Ychwanegol</a:t>
            </a:r>
            <a:r>
              <a:rPr lang="en-GB" sz="2400" dirty="0" smtClean="0"/>
              <a:t> </a:t>
            </a:r>
            <a:r>
              <a:rPr lang="en-GB" sz="2400" i="1" dirty="0" smtClean="0"/>
              <a:t>(</a:t>
            </a:r>
            <a:r>
              <a:rPr lang="en-GB" sz="2400" i="1" dirty="0" err="1" smtClean="0"/>
              <a:t>ALNCo</a:t>
            </a:r>
            <a:r>
              <a:rPr lang="en-GB" sz="2400" i="1" dirty="0" smtClean="0"/>
              <a:t>)</a:t>
            </a:r>
          </a:p>
          <a:p>
            <a:r>
              <a:rPr lang="en-GB" sz="2400" dirty="0" err="1" smtClean="0"/>
              <a:t>Cynllun</a:t>
            </a:r>
            <a:r>
              <a:rPr lang="en-GB" sz="2400" dirty="0" smtClean="0"/>
              <a:t> </a:t>
            </a:r>
            <a:r>
              <a:rPr lang="en-GB" sz="2400" dirty="0" err="1" smtClean="0"/>
              <a:t>datblygiad</a:t>
            </a:r>
            <a:r>
              <a:rPr lang="en-GB" sz="2400" dirty="0" smtClean="0"/>
              <a:t> </a:t>
            </a:r>
            <a:r>
              <a:rPr lang="en-GB" sz="2400" dirty="0" err="1" smtClean="0"/>
              <a:t>unigol</a:t>
            </a:r>
            <a:endParaRPr lang="en-GB" sz="2400" dirty="0" smtClean="0"/>
          </a:p>
          <a:p>
            <a:r>
              <a:rPr lang="en-GB" sz="2400" dirty="0" err="1" smtClean="0"/>
              <a:t>Darpariaeth</a:t>
            </a:r>
            <a:r>
              <a:rPr lang="en-GB" sz="2400" dirty="0" smtClean="0"/>
              <a:t> person-</a:t>
            </a:r>
            <a:r>
              <a:rPr lang="en-GB" sz="2400" dirty="0" err="1" smtClean="0"/>
              <a:t>ganolog</a:t>
            </a:r>
            <a:endParaRPr lang="en-GB" sz="2400" dirty="0" smtClean="0"/>
          </a:p>
          <a:p>
            <a:r>
              <a:rPr lang="en-GB" sz="2400" dirty="0" err="1" smtClean="0"/>
              <a:t>Cyd-weithio</a:t>
            </a:r>
            <a:r>
              <a:rPr lang="en-GB" sz="2400" dirty="0" smtClean="0"/>
              <a:t> </a:t>
            </a:r>
            <a:r>
              <a:rPr lang="en-GB" sz="2400" dirty="0" err="1" smtClean="0"/>
              <a:t>aml-asiantaethol</a:t>
            </a:r>
            <a:endParaRPr lang="en-GB" sz="2400" dirty="0" smtClean="0"/>
          </a:p>
          <a:p>
            <a:r>
              <a:rPr lang="en-GB" sz="2400" dirty="0" err="1" smtClean="0"/>
              <a:t>Cyd-weithio</a:t>
            </a:r>
            <a:r>
              <a:rPr lang="en-GB" sz="2400" dirty="0" smtClean="0"/>
              <a:t> </a:t>
            </a:r>
            <a:r>
              <a:rPr lang="en-GB" sz="2400" dirty="0" err="1" smtClean="0"/>
              <a:t>gyda</a:t>
            </a:r>
            <a:r>
              <a:rPr lang="en-GB" sz="2400" dirty="0" smtClean="0"/>
              <a:t> </a:t>
            </a:r>
            <a:r>
              <a:rPr lang="en-GB" sz="2400" dirty="0" err="1" smtClean="0"/>
              <a:t>rhieni</a:t>
            </a:r>
            <a:endParaRPr lang="en-GB" sz="2400" dirty="0" smtClean="0"/>
          </a:p>
          <a:p>
            <a:r>
              <a:rPr lang="en-GB" sz="2400" dirty="0" err="1" smtClean="0"/>
              <a:t>Sicrhau</a:t>
            </a:r>
            <a:r>
              <a:rPr lang="en-GB" sz="2400" dirty="0" smtClean="0"/>
              <a:t> </a:t>
            </a:r>
            <a:r>
              <a:rPr lang="en-GB" sz="2400" dirty="0" err="1" smtClean="0"/>
              <a:t>addasiadau</a:t>
            </a:r>
            <a:r>
              <a:rPr lang="en-GB" sz="2400" dirty="0" smtClean="0"/>
              <a:t> </a:t>
            </a:r>
            <a:r>
              <a:rPr lang="en-GB" sz="2400" dirty="0" err="1" smtClean="0"/>
              <a:t>rhesymol</a:t>
            </a:r>
            <a:endParaRPr lang="en-GB" sz="2400" dirty="0" smtClean="0"/>
          </a:p>
          <a:p>
            <a:r>
              <a:rPr lang="en-GB" sz="2400" dirty="0" err="1" smtClean="0"/>
              <a:t>Hyfforddiant</a:t>
            </a:r>
            <a:r>
              <a:rPr lang="en-GB" sz="2400" dirty="0" smtClean="0"/>
              <a:t> </a:t>
            </a:r>
            <a:r>
              <a:rPr lang="en-GB" sz="2400" dirty="0" err="1" smtClean="0"/>
              <a:t>penodol</a:t>
            </a:r>
            <a:r>
              <a:rPr lang="en-GB" sz="2400" dirty="0" smtClean="0"/>
              <a:t> </a:t>
            </a:r>
            <a:r>
              <a:rPr lang="en-GB" sz="2400" dirty="0" err="1" smtClean="0"/>
              <a:t>os</a:t>
            </a:r>
            <a:r>
              <a:rPr lang="en-GB" sz="2400" dirty="0" smtClean="0"/>
              <a:t> </a:t>
            </a:r>
            <a:r>
              <a:rPr lang="en-GB" sz="2400" dirty="0" err="1" smtClean="0"/>
              <a:t>yn</a:t>
            </a:r>
            <a:r>
              <a:rPr lang="en-GB" sz="2400" dirty="0" smtClean="0"/>
              <a:t> </a:t>
            </a:r>
            <a:r>
              <a:rPr lang="en-GB" sz="2400" dirty="0" err="1" smtClean="0"/>
              <a:t>berthnasol</a:t>
            </a:r>
            <a:endParaRPr lang="en-GB" sz="2400" dirty="0"/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307256" y="499903"/>
            <a:ext cx="1136952" cy="11369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74989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521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>
            <a:extLst/>
          </p:cNvPr>
          <p:cNvSpPr>
            <a:spLocks noGrp="1" noChangeArrowheads="1"/>
          </p:cNvSpPr>
          <p:nvPr>
            <p:ph type="title"/>
          </p:nvPr>
        </p:nvSpPr>
        <p:spPr>
          <a:xfrm>
            <a:off x="3468688" y="623888"/>
            <a:ext cx="6589712" cy="1281112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en-GB" altLang="en-US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Egwyddorion</a:t>
            </a:r>
            <a:r>
              <a:rPr lang="en-GB" altLang="en-US" dirty="0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 </a:t>
            </a:r>
            <a:r>
              <a:rPr lang="en-GB" altLang="en-US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Arfer</a:t>
            </a:r>
            <a:r>
              <a:rPr lang="en-GB" altLang="en-US" dirty="0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 </a:t>
            </a:r>
            <a:r>
              <a:rPr lang="en-GB" altLang="en-US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Dda</a:t>
            </a:r>
            <a:endParaRPr lang="en-GB" altLang="en-US" dirty="0">
              <a:solidFill>
                <a:schemeClr val="bg2">
                  <a:lumMod val="50000"/>
                </a:schemeClr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32771" name="Rectangle 3">
            <a:extLst/>
          </p:cNvPr>
          <p:cNvSpPr>
            <a:spLocks noGrp="1" noChangeArrowheads="1"/>
          </p:cNvSpPr>
          <p:nvPr>
            <p:ph idx="1"/>
          </p:nvPr>
        </p:nvSpPr>
        <p:spPr>
          <a:xfrm>
            <a:off x="1773918" y="2206171"/>
            <a:ext cx="7950653" cy="3778250"/>
          </a:xfrm>
        </p:spPr>
        <p:txBody>
          <a:bodyPr rtlCol="0">
            <a:normAutofit/>
          </a:bodyPr>
          <a:lstStyle/>
          <a:p>
            <a:pPr algn="just">
              <a:buFont typeface="Wingdings 3" charset="2"/>
              <a:buChar char=""/>
              <a:defRPr/>
            </a:pPr>
            <a:r>
              <a:rPr lang="en-GB" altLang="en-US" sz="2400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Gosod</a:t>
            </a:r>
            <a:r>
              <a:rPr lang="en-GB" altLang="en-US" sz="2400" dirty="0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cyfleoedd</a:t>
            </a:r>
            <a:r>
              <a:rPr lang="en-GB" altLang="en-US" sz="2400" dirty="0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dysgu</a:t>
            </a:r>
            <a:r>
              <a:rPr lang="en-GB" altLang="en-US" sz="2400" dirty="0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addas</a:t>
            </a:r>
            <a:r>
              <a:rPr lang="en-GB" altLang="en-US" sz="2400" dirty="0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 ac </a:t>
            </a:r>
            <a:r>
              <a:rPr lang="en-GB" altLang="en-US" sz="2400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heriol</a:t>
            </a:r>
            <a:r>
              <a:rPr lang="en-GB" altLang="en-US" sz="2400" dirty="0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 </a:t>
            </a:r>
          </a:p>
          <a:p>
            <a:pPr algn="just">
              <a:buFont typeface="Wingdings 3" charset="2"/>
              <a:buChar char=""/>
              <a:defRPr/>
            </a:pPr>
            <a:r>
              <a:rPr lang="en-GB" altLang="en-US" sz="2400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Ymateb</a:t>
            </a:r>
            <a:r>
              <a:rPr lang="en-GB" altLang="en-US" sz="2400" dirty="0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i</a:t>
            </a:r>
            <a:r>
              <a:rPr lang="en-GB" altLang="en-US" sz="2400" dirty="0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anghenion</a:t>
            </a:r>
            <a:r>
              <a:rPr lang="en-GB" altLang="en-US" sz="2400" dirty="0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dysgu</a:t>
            </a:r>
            <a:r>
              <a:rPr lang="en-GB" altLang="en-US" sz="2400" dirty="0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amrywiol</a:t>
            </a:r>
            <a:r>
              <a:rPr lang="en-GB" altLang="en-US" sz="2400" dirty="0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 y </a:t>
            </a:r>
            <a:r>
              <a:rPr lang="en-GB" altLang="en-US" sz="2400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disgyblion</a:t>
            </a:r>
            <a:endParaRPr lang="en-GB" altLang="en-US" sz="2400" dirty="0" smtClean="0">
              <a:solidFill>
                <a:schemeClr val="bg2">
                  <a:lumMod val="50000"/>
                </a:schemeClr>
              </a:solidFill>
              <a:ea typeface="ＭＳ Ｐゴシック" panose="020B0600070205080204" pitchFamily="34" charset="-128"/>
            </a:endParaRPr>
          </a:p>
          <a:p>
            <a:pPr algn="just">
              <a:buFont typeface="Wingdings 3" charset="2"/>
              <a:buChar char=""/>
              <a:defRPr/>
            </a:pPr>
            <a:r>
              <a:rPr lang="en-GB" altLang="en-US" sz="2400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Goresgyn</a:t>
            </a:r>
            <a:r>
              <a:rPr lang="en-GB" altLang="en-US" sz="2400" dirty="0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unrhyw</a:t>
            </a:r>
            <a:r>
              <a:rPr lang="en-GB" altLang="en-US" sz="2400" dirty="0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rwystrau</a:t>
            </a:r>
            <a:r>
              <a:rPr lang="en-GB" altLang="en-US" sz="2400" dirty="0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rhag</a:t>
            </a:r>
            <a:r>
              <a:rPr lang="en-GB" altLang="en-US" sz="2400" dirty="0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dysgu</a:t>
            </a:r>
            <a:r>
              <a:rPr lang="en-GB" altLang="en-US" sz="2400" dirty="0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 ac </a:t>
            </a:r>
            <a:r>
              <a:rPr lang="en-GB" altLang="en-US" sz="2400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asesu</a:t>
            </a:r>
            <a:r>
              <a:rPr lang="en-GB" altLang="en-US" sz="2400" dirty="0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unigolion</a:t>
            </a:r>
            <a:r>
              <a:rPr lang="en-GB" altLang="en-US" sz="2400" dirty="0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yn</a:t>
            </a:r>
            <a:r>
              <a:rPr lang="en-GB" altLang="en-US" sz="2400" dirty="0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ogystal</a:t>
            </a:r>
            <a:r>
              <a:rPr lang="en-GB" altLang="en-US" sz="2400" dirty="0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 a </a:t>
            </a:r>
            <a:r>
              <a:rPr lang="en-GB" altLang="en-US" sz="2400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grwpiau</a:t>
            </a:r>
            <a:r>
              <a:rPr lang="en-GB" altLang="en-US" sz="2400" dirty="0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 o </a:t>
            </a:r>
            <a:r>
              <a:rPr lang="en-GB" altLang="en-US" sz="2400" dirty="0" err="1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ddysgwyr</a:t>
            </a:r>
            <a:r>
              <a:rPr lang="en-GB" altLang="en-US" sz="2400" dirty="0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 </a:t>
            </a:r>
          </a:p>
          <a:p>
            <a:pPr marL="0" indent="0" algn="just">
              <a:buNone/>
              <a:defRPr/>
            </a:pPr>
            <a:r>
              <a:rPr lang="en-GB" altLang="en-US" sz="2400" dirty="0" smtClean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(</a:t>
            </a:r>
            <a:r>
              <a:rPr lang="en-GB" altLang="en-US" sz="2400" dirty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Spooner, 2011; </a:t>
            </a:r>
            <a:r>
              <a:rPr lang="en-GB" altLang="en-US" sz="2400" dirty="0" err="1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Glazzard</a:t>
            </a:r>
            <a:r>
              <a:rPr lang="en-GB" altLang="en-US" sz="2400" dirty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 </a:t>
            </a:r>
            <a:r>
              <a:rPr lang="en-GB" altLang="en-US" sz="2400" i="1" dirty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et al. </a:t>
            </a:r>
            <a:r>
              <a:rPr lang="en-GB" altLang="en-US" sz="2400" dirty="0">
                <a:solidFill>
                  <a:schemeClr val="bg2">
                    <a:lumMod val="50000"/>
                  </a:schemeClr>
                </a:solidFill>
                <a:ea typeface="ＭＳ Ｐゴシック" panose="020B0600070205080204" pitchFamily="34" charset="-128"/>
              </a:rPr>
              <a:t>2010)</a:t>
            </a:r>
          </a:p>
        </p:txBody>
      </p:sp>
      <p:pic>
        <p:nvPicPr>
          <p:cNvPr id="45060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1" y="5486401"/>
            <a:ext cx="995363" cy="98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724572" y="623888"/>
            <a:ext cx="990432" cy="99043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70731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275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05B1B-C992-944E-9D03-9986611F5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err="1">
                <a:solidFill>
                  <a:schemeClr val="tx1"/>
                </a:solidFill>
                <a:latin typeface="+mn-lt"/>
              </a:rPr>
              <a:t>Cynllunio</a:t>
            </a:r>
            <a:r>
              <a:rPr lang="en-US" dirty="0">
                <a:solidFill>
                  <a:schemeClr val="tx1"/>
                </a:solidFill>
                <a:latin typeface="+mn-lt"/>
              </a:rPr>
              <a:t> Person </a:t>
            </a:r>
            <a:r>
              <a:rPr lang="en-US" dirty="0" err="1">
                <a:solidFill>
                  <a:schemeClr val="tx1"/>
                </a:solidFill>
                <a:latin typeface="+mn-lt"/>
              </a:rPr>
              <a:t>Ganolog</a:t>
            </a:r>
            <a:endParaRPr lang="en-US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1746" name="Content Placeholder 3">
            <a:extLst>
              <a:ext uri="{FF2B5EF4-FFF2-40B4-BE49-F238E27FC236}">
                <a16:creationId xmlns:a16="http://schemas.microsoft.com/office/drawing/2014/main" id="{0A370E9A-F398-894B-9604-54D7B7013FF3}"/>
              </a:ext>
            </a:extLst>
          </p:cNvPr>
          <p:cNvSpPr>
            <a:spLocks noGrp="1"/>
          </p:cNvSpPr>
          <p:nvPr>
            <p:ph sz="half" idx="1"/>
          </p:nvPr>
        </p:nvSpPr>
        <p:spPr bwMode="auto">
          <a:xfrm>
            <a:off x="1981200" y="2057400"/>
            <a:ext cx="4453156" cy="4611688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§"/>
              <a:defRPr/>
            </a:pPr>
            <a:r>
              <a:rPr lang="en-US" altLang="en-US" dirty="0">
                <a:solidFill>
                  <a:schemeClr val="tx1"/>
                </a:solidFill>
              </a:rPr>
              <a:t>4 </a:t>
            </a:r>
            <a:r>
              <a:rPr lang="en-US" altLang="en-US" dirty="0" err="1">
                <a:solidFill>
                  <a:schemeClr val="tx1"/>
                </a:solidFill>
              </a:rPr>
              <a:t>prif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egwyddor</a:t>
            </a:r>
            <a:r>
              <a:rPr lang="en-US" altLang="en-US" dirty="0">
                <a:solidFill>
                  <a:schemeClr val="tx1"/>
                </a:solidFill>
              </a:rPr>
              <a:t>:                                         </a:t>
            </a:r>
            <a:r>
              <a:rPr lang="en-US" altLang="en-US" dirty="0" err="1">
                <a:solidFill>
                  <a:schemeClr val="tx1"/>
                </a:solidFill>
              </a:rPr>
              <a:t>i</a:t>
            </a:r>
            <a:r>
              <a:rPr lang="en-US" altLang="en-US" dirty="0">
                <a:solidFill>
                  <a:schemeClr val="tx1"/>
                </a:solidFill>
              </a:rPr>
              <a:t>) </a:t>
            </a:r>
            <a:r>
              <a:rPr lang="en-US" altLang="en-US" dirty="0" err="1">
                <a:solidFill>
                  <a:schemeClr val="tx1"/>
                </a:solidFill>
              </a:rPr>
              <a:t>hawliau</a:t>
            </a:r>
            <a:r>
              <a:rPr lang="en-US" altLang="en-US" dirty="0">
                <a:solidFill>
                  <a:schemeClr val="tx1"/>
                </a:solidFill>
              </a:rPr>
              <a:t>                                                      ii) </a:t>
            </a:r>
            <a:r>
              <a:rPr lang="en-US" altLang="en-US" dirty="0" err="1">
                <a:solidFill>
                  <a:schemeClr val="tx1"/>
                </a:solidFill>
              </a:rPr>
              <a:t>dewisiadau</a:t>
            </a:r>
            <a:r>
              <a:rPr lang="en-US" altLang="en-US" dirty="0">
                <a:solidFill>
                  <a:schemeClr val="tx1"/>
                </a:solidFill>
              </a:rPr>
              <a:t>                                                 iii) </a:t>
            </a:r>
            <a:r>
              <a:rPr lang="en-US" altLang="en-US" dirty="0" err="1">
                <a:solidFill>
                  <a:schemeClr val="tx1"/>
                </a:solidFill>
              </a:rPr>
              <a:t>annibyniaeth</a:t>
            </a:r>
            <a:r>
              <a:rPr lang="en-US" altLang="en-US" dirty="0">
                <a:solidFill>
                  <a:schemeClr val="tx1"/>
                </a:solidFill>
              </a:rPr>
              <a:t>                                         iv) </a:t>
            </a:r>
            <a:r>
              <a:rPr lang="en-US" altLang="en-US" dirty="0" err="1">
                <a:solidFill>
                  <a:schemeClr val="tx1"/>
                </a:solidFill>
              </a:rPr>
              <a:t>cynhwysiant</a:t>
            </a:r>
            <a:endParaRPr lang="en-US" altLang="en-US" dirty="0">
              <a:solidFill>
                <a:schemeClr val="tx1"/>
              </a:solidFill>
            </a:endParaRPr>
          </a:p>
          <a:p>
            <a:pPr>
              <a:buFont typeface="Wingdings" charset="2"/>
              <a:buChar char="§"/>
              <a:defRPr/>
            </a:pPr>
            <a:r>
              <a:rPr lang="en-US" altLang="en-US" dirty="0" err="1">
                <a:solidFill>
                  <a:schemeClr val="tx1"/>
                </a:solidFill>
              </a:rPr>
              <a:t>Hybu’r</a:t>
            </a:r>
            <a:r>
              <a:rPr lang="en-US" altLang="en-US" dirty="0">
                <a:solidFill>
                  <a:schemeClr val="tx1"/>
                </a:solidFill>
              </a:rPr>
              <a:t> model </a:t>
            </a:r>
            <a:r>
              <a:rPr lang="en-US" altLang="en-US" dirty="0" err="1">
                <a:solidFill>
                  <a:schemeClr val="tx1"/>
                </a:solidFill>
              </a:rPr>
              <a:t>cymdeithasol</a:t>
            </a:r>
            <a:r>
              <a:rPr lang="en-US" altLang="en-US" dirty="0">
                <a:solidFill>
                  <a:schemeClr val="tx1"/>
                </a:solidFill>
              </a:rPr>
              <a:t> o </a:t>
            </a:r>
            <a:r>
              <a:rPr lang="en-US" altLang="en-US" dirty="0" err="1">
                <a:solidFill>
                  <a:schemeClr val="tx1"/>
                </a:solidFill>
              </a:rPr>
              <a:t>anabledd</a:t>
            </a:r>
            <a:endParaRPr lang="en-US" altLang="en-US" dirty="0">
              <a:solidFill>
                <a:schemeClr val="tx1"/>
              </a:solidFill>
            </a:endParaRPr>
          </a:p>
          <a:p>
            <a:pPr>
              <a:buFont typeface="Wingdings" charset="2"/>
              <a:buChar char="§"/>
              <a:defRPr/>
            </a:pPr>
            <a:r>
              <a:rPr lang="en-US" altLang="en-US" dirty="0" err="1">
                <a:solidFill>
                  <a:schemeClr val="tx1"/>
                </a:solidFill>
              </a:rPr>
              <a:t>Cynnwys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ymgynghoriad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â’r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unigolyn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er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mwyn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cynnwys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ei</a:t>
            </a:r>
            <a:r>
              <a:rPr lang="en-US" altLang="en-US" dirty="0">
                <a:solidFill>
                  <a:schemeClr val="tx1"/>
                </a:solidFill>
              </a:rPr>
              <a:t> f/barn </a:t>
            </a:r>
            <a:r>
              <a:rPr lang="en-US" altLang="en-US" dirty="0" err="1">
                <a:solidFill>
                  <a:schemeClr val="tx1"/>
                </a:solidFill>
              </a:rPr>
              <a:t>a’i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dyheadau</a:t>
            </a:r>
            <a:endParaRPr lang="en-US" altLang="en-US" dirty="0">
              <a:solidFill>
                <a:schemeClr val="tx1"/>
              </a:solidFill>
            </a:endParaRPr>
          </a:p>
          <a:p>
            <a:pPr>
              <a:buFont typeface="Wingdings" charset="2"/>
              <a:buChar char="§"/>
              <a:defRPr/>
            </a:pPr>
            <a:r>
              <a:rPr lang="en-US" altLang="en-US" dirty="0" err="1">
                <a:solidFill>
                  <a:schemeClr val="tx1"/>
                </a:solidFill>
              </a:rPr>
              <a:t>Cynllunio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gofalus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sy’n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ffocysu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ar</a:t>
            </a:r>
            <a:r>
              <a:rPr lang="en-US" altLang="en-US" dirty="0">
                <a:solidFill>
                  <a:schemeClr val="tx1"/>
                </a:solidFill>
              </a:rPr>
              <a:t>:                                                     </a:t>
            </a:r>
            <a:r>
              <a:rPr lang="en-US" altLang="en-US" dirty="0" err="1">
                <a:solidFill>
                  <a:schemeClr val="tx1"/>
                </a:solidFill>
              </a:rPr>
              <a:t>i</a:t>
            </a:r>
            <a:r>
              <a:rPr lang="en-US" altLang="en-US" dirty="0">
                <a:solidFill>
                  <a:schemeClr val="tx1"/>
                </a:solidFill>
              </a:rPr>
              <a:t>) </a:t>
            </a:r>
            <a:r>
              <a:rPr lang="en-US" altLang="en-US" dirty="0" err="1">
                <a:solidFill>
                  <a:schemeClr val="tx1"/>
                </a:solidFill>
              </a:rPr>
              <a:t>gryfderau</a:t>
            </a:r>
            <a:r>
              <a:rPr lang="en-US" altLang="en-US" dirty="0">
                <a:solidFill>
                  <a:schemeClr val="tx1"/>
                </a:solidFill>
              </a:rPr>
              <a:t>                                                ii) </a:t>
            </a:r>
            <a:r>
              <a:rPr lang="en-US" altLang="en-US" dirty="0" err="1">
                <a:solidFill>
                  <a:schemeClr val="tx1"/>
                </a:solidFill>
              </a:rPr>
              <a:t>hoffterau</a:t>
            </a:r>
            <a:r>
              <a:rPr lang="en-US" altLang="en-US" dirty="0">
                <a:solidFill>
                  <a:schemeClr val="tx1"/>
                </a:solidFill>
              </a:rPr>
              <a:t>                                                 iii) </a:t>
            </a:r>
            <a:r>
              <a:rPr lang="en-US" altLang="en-US" dirty="0" err="1">
                <a:solidFill>
                  <a:schemeClr val="tx1"/>
                </a:solidFill>
              </a:rPr>
              <a:t>meysydd</a:t>
            </a:r>
            <a:r>
              <a:rPr lang="en-US" altLang="en-US" dirty="0">
                <a:solidFill>
                  <a:schemeClr val="tx1"/>
                </a:solidFill>
              </a:rPr>
              <a:t> o </a:t>
            </a:r>
            <a:r>
              <a:rPr lang="en-US" altLang="en-US" dirty="0" err="1">
                <a:solidFill>
                  <a:schemeClr val="tx1"/>
                </a:solidFill>
              </a:rPr>
              <a:t>anhawster</a:t>
            </a:r>
            <a:r>
              <a:rPr lang="en-US" altLang="en-US" dirty="0">
                <a:solidFill>
                  <a:schemeClr val="tx1"/>
                </a:solidFill>
              </a:rPr>
              <a:t>                       iv) </a:t>
            </a:r>
            <a:r>
              <a:rPr lang="en-US" altLang="en-US" dirty="0" err="1">
                <a:solidFill>
                  <a:schemeClr val="tx1"/>
                </a:solidFill>
              </a:rPr>
              <a:t>dulliau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cefnogi</a:t>
            </a:r>
            <a:endParaRPr lang="en-US" altLang="en-US" dirty="0">
              <a:solidFill>
                <a:schemeClr val="tx1"/>
              </a:solidFill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15041" y="1194383"/>
            <a:ext cx="1253663" cy="1253663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86726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80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E2D1C6-4033-AA42-AC8A-2FE345B2B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dirty="0" err="1">
                <a:solidFill>
                  <a:schemeClr val="tx1"/>
                </a:solidFill>
                <a:latin typeface="+mn-lt"/>
              </a:rPr>
              <a:t>Proffil</a:t>
            </a:r>
            <a:r>
              <a:rPr lang="en-US" dirty="0">
                <a:solidFill>
                  <a:schemeClr val="tx1"/>
                </a:solidFill>
                <a:latin typeface="+mn-lt"/>
              </a:rPr>
              <a:t> Un </a:t>
            </a:r>
            <a:r>
              <a:rPr lang="en-US" dirty="0" err="1">
                <a:solidFill>
                  <a:schemeClr val="tx1"/>
                </a:solidFill>
                <a:latin typeface="+mn-lt"/>
              </a:rPr>
              <a:t>Tudalen</a:t>
            </a:r>
            <a:r>
              <a:rPr lang="en-US" dirty="0">
                <a:latin typeface="+mn-lt"/>
              </a:rPr>
              <a:t/>
            </a:r>
            <a:br>
              <a:rPr lang="en-US" dirty="0">
                <a:latin typeface="+mn-lt"/>
              </a:rPr>
            </a:br>
            <a:endParaRPr lang="en-US" i="1" dirty="0">
              <a:latin typeface="+mn-lt"/>
            </a:endParaRPr>
          </a:p>
        </p:txBody>
      </p:sp>
      <p:sp>
        <p:nvSpPr>
          <p:cNvPr id="40962" name="Content Placeholder 2">
            <a:extLst>
              <a:ext uri="{FF2B5EF4-FFF2-40B4-BE49-F238E27FC236}">
                <a16:creationId xmlns:a16="http://schemas.microsoft.com/office/drawing/2014/main" id="{E260D72B-E26B-9344-A055-9906F20EE8B7}"/>
              </a:ext>
            </a:extLst>
          </p:cNvPr>
          <p:cNvSpPr>
            <a:spLocks noGrp="1"/>
          </p:cNvSpPr>
          <p:nvPr>
            <p:ph sz="half" idx="4294967295"/>
          </p:nvPr>
        </p:nvSpPr>
        <p:spPr bwMode="auto">
          <a:xfrm>
            <a:off x="2655888" y="1789113"/>
            <a:ext cx="2674254" cy="4941887"/>
          </a:xfrm>
        </p:spPr>
        <p:txBody>
          <a:bodyPr>
            <a:noAutofit/>
          </a:bodyPr>
          <a:lstStyle/>
          <a:p>
            <a:pPr>
              <a:buFont typeface="Wingdings" charset="2"/>
              <a:buChar char="§"/>
              <a:defRPr/>
            </a:pPr>
            <a:r>
              <a:rPr lang="en-US" altLang="en-US" dirty="0" err="1">
                <a:solidFill>
                  <a:schemeClr val="tx1"/>
                </a:solidFill>
              </a:rPr>
              <a:t>Proffil</a:t>
            </a:r>
            <a:r>
              <a:rPr lang="en-US" altLang="en-US" dirty="0">
                <a:solidFill>
                  <a:schemeClr val="tx1"/>
                </a:solidFill>
              </a:rPr>
              <a:t> Un </a:t>
            </a:r>
            <a:r>
              <a:rPr lang="en-US" altLang="en-US" dirty="0" err="1">
                <a:solidFill>
                  <a:schemeClr val="tx1"/>
                </a:solidFill>
              </a:rPr>
              <a:t>Tudalen</a:t>
            </a:r>
            <a:endParaRPr lang="en-US" altLang="en-US" dirty="0">
              <a:solidFill>
                <a:schemeClr val="tx1"/>
              </a:solidFill>
            </a:endParaRPr>
          </a:p>
          <a:p>
            <a:pPr>
              <a:buFont typeface="Wingdings" charset="2"/>
              <a:buChar char="§"/>
              <a:defRPr/>
            </a:pPr>
            <a:r>
              <a:rPr lang="en-US" altLang="en-US" dirty="0" err="1">
                <a:solidFill>
                  <a:schemeClr val="tx1"/>
                </a:solidFill>
              </a:rPr>
              <a:t>Nodi</a:t>
            </a:r>
            <a:r>
              <a:rPr lang="en-US" altLang="en-US" dirty="0">
                <a:solidFill>
                  <a:schemeClr val="tx1"/>
                </a:solidFill>
              </a:rPr>
              <a:t>:</a:t>
            </a:r>
          </a:p>
          <a:p>
            <a:pPr marL="0" indent="0">
              <a:buNone/>
              <a:defRPr/>
            </a:pP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en-US" altLang="en-US" dirty="0" err="1">
                <a:solidFill>
                  <a:schemeClr val="tx1"/>
                </a:solidFill>
              </a:rPr>
              <a:t>i</a:t>
            </a:r>
            <a:r>
              <a:rPr lang="en-US" altLang="en-US" dirty="0">
                <a:solidFill>
                  <a:schemeClr val="tx1"/>
                </a:solidFill>
              </a:rPr>
              <a:t>)  Beth?                                                                                                  ii) </a:t>
            </a:r>
            <a:r>
              <a:rPr lang="en-US" altLang="en-US" dirty="0" err="1">
                <a:solidFill>
                  <a:schemeClr val="tx1"/>
                </a:solidFill>
              </a:rPr>
              <a:t>Pwy</a:t>
            </a:r>
            <a:r>
              <a:rPr lang="en-US" altLang="en-US" dirty="0">
                <a:solidFill>
                  <a:schemeClr val="tx1"/>
                </a:solidFill>
              </a:rPr>
              <a:t>?                                                                                                  iii) </a:t>
            </a:r>
            <a:r>
              <a:rPr lang="en-US" altLang="en-US" dirty="0" err="1">
                <a:solidFill>
                  <a:schemeClr val="tx1"/>
                </a:solidFill>
              </a:rPr>
              <a:t>Pryd</a:t>
            </a:r>
            <a:r>
              <a:rPr lang="en-US" altLang="en-US" dirty="0">
                <a:solidFill>
                  <a:schemeClr val="tx1"/>
                </a:solidFill>
              </a:rPr>
              <a:t>? </a:t>
            </a:r>
            <a:endParaRPr lang="en-US" altLang="en-US" dirty="0" smtClean="0">
              <a:solidFill>
                <a:schemeClr val="tx1"/>
              </a:solidFill>
            </a:endParaRPr>
          </a:p>
          <a:p>
            <a:pPr marL="0" indent="0">
              <a:buNone/>
              <a:defRPr/>
            </a:pPr>
            <a:r>
              <a:rPr lang="en-US" altLang="en-US" dirty="0" smtClean="0">
                <a:solidFill>
                  <a:schemeClr val="tx1"/>
                </a:solidFill>
              </a:rPr>
              <a:t>iii) </a:t>
            </a:r>
            <a:r>
              <a:rPr lang="en-US" altLang="en-US" dirty="0" err="1" smtClean="0">
                <a:solidFill>
                  <a:schemeClr val="tx1"/>
                </a:solidFill>
              </a:rPr>
              <a:t>Meini</a:t>
            </a:r>
            <a:r>
              <a:rPr lang="en-US" altLang="en-US" dirty="0" smtClean="0">
                <a:solidFill>
                  <a:schemeClr val="tx1"/>
                </a:solidFill>
              </a:rPr>
              <a:t>                                                                                                  </a:t>
            </a:r>
            <a:r>
              <a:rPr lang="en-US" altLang="en-US" dirty="0" err="1" smtClean="0">
                <a:solidFill>
                  <a:schemeClr val="tx1"/>
                </a:solidFill>
              </a:rPr>
              <a:t>Prawf</a:t>
            </a:r>
            <a:r>
              <a:rPr lang="en-US" altLang="en-US" dirty="0" smtClean="0">
                <a:solidFill>
                  <a:schemeClr val="tx1"/>
                </a:solidFill>
              </a:rPr>
              <a:t> </a:t>
            </a:r>
            <a:r>
              <a:rPr lang="en-US" altLang="en-US" dirty="0" err="1" smtClean="0">
                <a:solidFill>
                  <a:schemeClr val="tx1"/>
                </a:solidFill>
              </a:rPr>
              <a:t>Llwyddiant</a:t>
            </a:r>
            <a:r>
              <a:rPr lang="en-US" altLang="en-US" dirty="0" smtClean="0">
                <a:solidFill>
                  <a:schemeClr val="tx1"/>
                </a:solidFill>
              </a:rPr>
              <a:t>    </a:t>
            </a:r>
          </a:p>
          <a:p>
            <a:pPr marL="0" indent="0">
              <a:buNone/>
              <a:defRPr/>
            </a:pPr>
            <a:r>
              <a:rPr lang="en-US" altLang="en-US" dirty="0" smtClean="0">
                <a:solidFill>
                  <a:schemeClr val="tx1"/>
                </a:solidFill>
              </a:rPr>
              <a:t>iv) </a:t>
            </a:r>
            <a:r>
              <a:rPr lang="en-US" altLang="en-US" dirty="0" err="1" smtClean="0">
                <a:solidFill>
                  <a:schemeClr val="tx1"/>
                </a:solidFill>
              </a:rPr>
              <a:t>Dyddiad</a:t>
            </a:r>
            <a:r>
              <a:rPr lang="en-US" altLang="en-US" dirty="0" smtClean="0">
                <a:solidFill>
                  <a:schemeClr val="tx1"/>
                </a:solidFill>
              </a:rPr>
              <a:t> </a:t>
            </a:r>
            <a:r>
              <a:rPr lang="en-US" altLang="en-US" dirty="0" err="1" smtClean="0">
                <a:solidFill>
                  <a:schemeClr val="tx1"/>
                </a:solidFill>
              </a:rPr>
              <a:t>adolygu</a:t>
            </a:r>
            <a:endParaRPr lang="en-US" altLang="en-US" dirty="0" smtClean="0">
              <a:solidFill>
                <a:schemeClr val="tx1"/>
              </a:solidFill>
            </a:endParaRPr>
          </a:p>
          <a:p>
            <a:pPr marL="0" indent="0">
              <a:buNone/>
              <a:defRPr/>
            </a:pPr>
            <a:r>
              <a:rPr lang="en-US" altLang="en-US" dirty="0" smtClean="0">
                <a:solidFill>
                  <a:schemeClr val="tx1"/>
                </a:solidFill>
              </a:rPr>
              <a:t>v) </a:t>
            </a:r>
            <a:r>
              <a:rPr lang="en-US" altLang="en-US" dirty="0" err="1" smtClean="0">
                <a:solidFill>
                  <a:schemeClr val="tx1"/>
                </a:solidFill>
              </a:rPr>
              <a:t>Adolygu</a:t>
            </a:r>
            <a:r>
              <a:rPr lang="en-US" altLang="en-US" dirty="0" smtClean="0">
                <a:solidFill>
                  <a:schemeClr val="tx1"/>
                </a:solidFill>
              </a:rPr>
              <a:t> </a:t>
            </a:r>
            <a:r>
              <a:rPr lang="en-US" altLang="en-US" dirty="0">
                <a:solidFill>
                  <a:schemeClr val="tx1"/>
                </a:solidFill>
              </a:rPr>
              <a:t>o </a:t>
            </a:r>
            <a:r>
              <a:rPr lang="en-US" altLang="en-US" dirty="0" err="1">
                <a:solidFill>
                  <a:schemeClr val="tx1"/>
                </a:solidFill>
              </a:rPr>
              <a:t>leiaf</a:t>
            </a:r>
            <a:r>
              <a:rPr lang="en-US" altLang="en-US" dirty="0">
                <a:solidFill>
                  <a:schemeClr val="tx1"/>
                </a:solidFill>
              </a:rPr>
              <a:t> bob 6 </a:t>
            </a:r>
            <a:r>
              <a:rPr lang="en-US" altLang="en-US" dirty="0" err="1">
                <a:solidFill>
                  <a:schemeClr val="tx1"/>
                </a:solidFill>
              </a:rPr>
              <a:t>mis</a:t>
            </a:r>
            <a:r>
              <a:rPr lang="en-US" altLang="en-US" dirty="0" smtClean="0">
                <a:solidFill>
                  <a:schemeClr val="tx1"/>
                </a:solidFill>
              </a:rPr>
              <a:t>.</a:t>
            </a:r>
            <a:endParaRPr lang="en-US" altLang="en-US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25319" y="1789113"/>
            <a:ext cx="5144362" cy="36045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5888" y="6111433"/>
            <a:ext cx="86410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6"/>
              </a:rPr>
              <a:t>https://</a:t>
            </a:r>
            <a:r>
              <a:rPr lang="en-GB" dirty="0" smtClean="0">
                <a:hlinkClick r:id="rId6"/>
              </a:rPr>
              <a:t>moodle.uwtsd.ac.uk/pluginfile.php/355636/mod_folder/content/0/Proffil%201%20Tudalen~1%20Page%20Profile.docx?forcedownload=1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058400" y="379635"/>
            <a:ext cx="1003843" cy="1003843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96813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9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Dyspracsia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/>
              <a:t>Anhawster</a:t>
            </a:r>
            <a:r>
              <a:rPr lang="en-GB" dirty="0" smtClean="0"/>
              <a:t> </a:t>
            </a:r>
            <a:r>
              <a:rPr lang="en-GB" dirty="0" err="1" smtClean="0"/>
              <a:t>dysgu</a:t>
            </a:r>
            <a:r>
              <a:rPr lang="en-GB" dirty="0" smtClean="0"/>
              <a:t> </a:t>
            </a:r>
            <a:r>
              <a:rPr lang="en-GB" dirty="0" err="1" smtClean="0"/>
              <a:t>penodol</a:t>
            </a:r>
            <a:endParaRPr lang="en-GB" dirty="0" smtClean="0"/>
          </a:p>
          <a:p>
            <a:r>
              <a:rPr lang="en-GB" dirty="0" err="1" smtClean="0"/>
              <a:t>Effeithio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sgiliau</a:t>
            </a:r>
            <a:r>
              <a:rPr lang="en-GB" dirty="0" smtClean="0"/>
              <a:t> </a:t>
            </a:r>
            <a:r>
              <a:rPr lang="en-GB" dirty="0" err="1" smtClean="0"/>
              <a:t>echddygol</a:t>
            </a:r>
            <a:r>
              <a:rPr lang="en-GB" dirty="0" smtClean="0"/>
              <a:t> bras a </a:t>
            </a:r>
            <a:r>
              <a:rPr lang="en-GB" dirty="0" err="1" smtClean="0"/>
              <a:t>manwl</a:t>
            </a:r>
            <a:endParaRPr lang="en-GB" dirty="0" smtClean="0"/>
          </a:p>
          <a:p>
            <a:r>
              <a:rPr lang="en-GB" dirty="0" err="1" smtClean="0"/>
              <a:t>Effeithio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</a:t>
            </a:r>
            <a:r>
              <a:rPr lang="en-GB" dirty="0" err="1" smtClean="0"/>
              <a:t>lafaredd</a:t>
            </a:r>
            <a:r>
              <a:rPr lang="en-GB" dirty="0" smtClean="0"/>
              <a:t> </a:t>
            </a:r>
            <a:r>
              <a:rPr lang="en-GB" dirty="0" err="1" smtClean="0"/>
              <a:t>weithiau</a:t>
            </a:r>
            <a:endParaRPr lang="en-GB" dirty="0" smtClean="0"/>
          </a:p>
          <a:p>
            <a:r>
              <a:rPr lang="en-GB" dirty="0" err="1" smtClean="0"/>
              <a:t>Nid</a:t>
            </a:r>
            <a:r>
              <a:rPr lang="en-GB" dirty="0" smtClean="0"/>
              <a:t> </a:t>
            </a:r>
            <a:r>
              <a:rPr lang="en-GB" dirty="0" err="1" smtClean="0"/>
              <a:t>yw’n</a:t>
            </a:r>
            <a:r>
              <a:rPr lang="en-GB" dirty="0" smtClean="0"/>
              <a:t> </a:t>
            </a:r>
            <a:r>
              <a:rPr lang="en-GB" dirty="0" err="1" smtClean="0"/>
              <a:t>gysylltiedig</a:t>
            </a:r>
            <a:r>
              <a:rPr lang="en-GB" dirty="0" smtClean="0"/>
              <a:t> </a:t>
            </a:r>
            <a:r>
              <a:rPr lang="en-GB" dirty="0" smtClean="0">
                <a:latin typeface="+mj-lt"/>
                <a:cs typeface="Arial" panose="020B0604020202020204" pitchFamily="34" charset="0"/>
              </a:rPr>
              <a:t>â </a:t>
            </a:r>
            <a:r>
              <a:rPr lang="en-GB" dirty="0" err="1" smtClean="0">
                <a:latin typeface="+mj-lt"/>
                <a:cs typeface="Arial" panose="020B0604020202020204" pitchFamily="34" charset="0"/>
              </a:rPr>
              <a:t>gallu</a:t>
            </a:r>
            <a:r>
              <a:rPr lang="en-GB" dirty="0" smtClean="0">
                <a:latin typeface="+mj-lt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+mj-lt"/>
                <a:cs typeface="Arial" panose="020B0604020202020204" pitchFamily="34" charset="0"/>
              </a:rPr>
              <a:t>gwybyddol</a:t>
            </a:r>
            <a:endParaRPr lang="en-GB" dirty="0" smtClean="0">
              <a:latin typeface="+mj-lt"/>
              <a:cs typeface="Arial" panose="020B0604020202020204" pitchFamily="34" charset="0"/>
            </a:endParaRPr>
          </a:p>
          <a:p>
            <a:r>
              <a:rPr lang="en-GB" dirty="0" err="1" smtClean="0">
                <a:latin typeface="+mj-lt"/>
                <a:cs typeface="Arial" panose="020B0604020202020204" pitchFamily="34" charset="0"/>
              </a:rPr>
              <a:t>Cysylltiad</a:t>
            </a:r>
            <a:r>
              <a:rPr lang="en-GB" dirty="0" smtClean="0">
                <a:latin typeface="+mj-lt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+mj-lt"/>
                <a:cs typeface="Arial" panose="020B0604020202020204" pitchFamily="34" charset="0"/>
              </a:rPr>
              <a:t>gyda</a:t>
            </a:r>
            <a:r>
              <a:rPr lang="en-GB" dirty="0" smtClean="0">
                <a:latin typeface="+mj-lt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+mj-lt"/>
                <a:cs typeface="Arial" panose="020B0604020202020204" pitchFamily="34" charset="0"/>
              </a:rPr>
              <a:t>niwrowyddoniaeth</a:t>
            </a:r>
            <a:endParaRPr lang="en-GB" dirty="0" smtClean="0">
              <a:latin typeface="+mj-lt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+mj-lt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 smtClean="0">
              <a:latin typeface="+mj-lt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 smtClean="0">
                <a:latin typeface="+mj-lt"/>
                <a:cs typeface="Arial" panose="020B0604020202020204" pitchFamily="34" charset="0"/>
              </a:rPr>
              <a:t>Am </a:t>
            </a:r>
            <a:r>
              <a:rPr lang="en-GB" dirty="0" err="1" smtClean="0">
                <a:latin typeface="+mj-lt"/>
                <a:cs typeface="Arial" panose="020B0604020202020204" pitchFamily="34" charset="0"/>
              </a:rPr>
              <a:t>wybodaeth</a:t>
            </a:r>
            <a:r>
              <a:rPr lang="en-GB" dirty="0" smtClean="0">
                <a:latin typeface="+mj-lt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+mj-lt"/>
                <a:cs typeface="Arial" panose="020B0604020202020204" pitchFamily="34" charset="0"/>
              </a:rPr>
              <a:t>bellach</a:t>
            </a:r>
            <a:r>
              <a:rPr lang="en-GB" dirty="0" smtClean="0">
                <a:latin typeface="+mj-lt"/>
                <a:cs typeface="Arial" panose="020B0604020202020204" pitchFamily="34" charset="0"/>
              </a:rPr>
              <a:t> </a:t>
            </a:r>
            <a:r>
              <a:rPr lang="en-GB" dirty="0" err="1" smtClean="0">
                <a:latin typeface="+mj-lt"/>
                <a:cs typeface="Arial" panose="020B0604020202020204" pitchFamily="34" charset="0"/>
              </a:rPr>
              <a:t>ewch</a:t>
            </a:r>
            <a:r>
              <a:rPr lang="en-GB" dirty="0" smtClean="0">
                <a:latin typeface="+mj-lt"/>
                <a:cs typeface="Arial" panose="020B0604020202020204" pitchFamily="34" charset="0"/>
              </a:rPr>
              <a:t> i: </a:t>
            </a:r>
            <a:r>
              <a:rPr lang="en-GB" dirty="0">
                <a:hlinkClick r:id="rId4"/>
              </a:rPr>
              <a:t>https://dyspraxiafoundation.org.uk/about-dyspraxia</a:t>
            </a:r>
            <a:r>
              <a:rPr lang="en-GB" dirty="0" smtClean="0">
                <a:hlinkClick r:id="rId4"/>
              </a:rPr>
              <a:t>/</a:t>
            </a:r>
            <a:r>
              <a:rPr lang="en-GB" dirty="0" smtClean="0"/>
              <a:t> </a:t>
            </a:r>
            <a:endParaRPr lang="en-GB" dirty="0" smtClean="0">
              <a:latin typeface="+mj-lt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59748" y="835568"/>
            <a:ext cx="1223762" cy="122376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67004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624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Diwrnod</a:t>
            </a:r>
            <a:r>
              <a:rPr lang="en-GB" dirty="0" smtClean="0"/>
              <a:t> Glyn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yr</a:t>
            </a:r>
            <a:r>
              <a:rPr lang="en-GB" dirty="0" smtClean="0"/>
              <a:t> Ysgol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599"/>
            <a:ext cx="8915400" cy="457744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Mae Glyn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yr</a:t>
            </a:r>
            <a:r>
              <a:rPr lang="en-GB" dirty="0" smtClean="0"/>
              <a:t> un </a:t>
            </a:r>
            <a:r>
              <a:rPr lang="en-GB" dirty="0" err="1" smtClean="0"/>
              <a:t>dosbarth</a:t>
            </a:r>
            <a:r>
              <a:rPr lang="en-GB" dirty="0" smtClean="0"/>
              <a:t> ag Idris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yr</a:t>
            </a:r>
            <a:r>
              <a:rPr lang="en-GB" dirty="0" smtClean="0"/>
              <a:t> </a:t>
            </a:r>
            <a:r>
              <a:rPr lang="en-GB" dirty="0" err="1" smtClean="0"/>
              <a:t>ysgol</a:t>
            </a:r>
            <a:r>
              <a:rPr lang="en-GB" dirty="0" smtClean="0"/>
              <a:t>, </a:t>
            </a:r>
            <a:r>
              <a:rPr lang="en-GB" dirty="0" err="1" smtClean="0"/>
              <a:t>ond</a:t>
            </a:r>
            <a:r>
              <a:rPr lang="en-GB" dirty="0" smtClean="0"/>
              <a:t> </a:t>
            </a:r>
            <a:r>
              <a:rPr lang="en-GB" dirty="0" err="1" smtClean="0"/>
              <a:t>mae</a:t>
            </a:r>
            <a:r>
              <a:rPr lang="en-GB" dirty="0" smtClean="0"/>
              <a:t> </a:t>
            </a:r>
            <a:r>
              <a:rPr lang="en-GB" dirty="0" err="1" smtClean="0"/>
              <a:t>gan</a:t>
            </a:r>
            <a:r>
              <a:rPr lang="en-GB" dirty="0" smtClean="0"/>
              <a:t> Glyn </a:t>
            </a:r>
            <a:r>
              <a:rPr lang="en-GB" dirty="0" err="1" smtClean="0"/>
              <a:t>dyspracsia</a:t>
            </a:r>
            <a:endParaRPr lang="en-GB" dirty="0" smtClean="0"/>
          </a:p>
          <a:p>
            <a:pPr marL="0" indent="0">
              <a:buNone/>
            </a:pPr>
            <a:r>
              <a:rPr lang="en-GB" b="1" u="sng" dirty="0" smtClean="0"/>
              <a:t>TASG:</a:t>
            </a:r>
          </a:p>
          <a:p>
            <a:r>
              <a:rPr lang="en-GB" dirty="0" err="1" smtClean="0"/>
              <a:t>Darllenwch</a:t>
            </a:r>
            <a:r>
              <a:rPr lang="en-GB" dirty="0" smtClean="0"/>
              <a:t> ‘</a:t>
            </a:r>
            <a:r>
              <a:rPr lang="en-GB" dirty="0" err="1" smtClean="0"/>
              <a:t>Diwrnod</a:t>
            </a:r>
            <a:r>
              <a:rPr lang="en-GB" dirty="0" smtClean="0"/>
              <a:t> Glyn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yr</a:t>
            </a:r>
            <a:r>
              <a:rPr lang="en-GB" dirty="0" smtClean="0"/>
              <a:t> Ysgol’ </a:t>
            </a:r>
            <a:r>
              <a:rPr lang="en-GB" dirty="0"/>
              <a:t>(</a:t>
            </a:r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moodle.uwtsd.ac.uk/mod/resource/view.php?id=244146</a:t>
            </a:r>
            <a:r>
              <a:rPr lang="en-GB" dirty="0" smtClean="0"/>
              <a:t> )</a:t>
            </a:r>
          </a:p>
          <a:p>
            <a:r>
              <a:rPr lang="en-GB" dirty="0" err="1" smtClean="0"/>
              <a:t>Rhestrwch</a:t>
            </a:r>
            <a:r>
              <a:rPr lang="en-GB" dirty="0" smtClean="0"/>
              <a:t> </a:t>
            </a:r>
            <a:r>
              <a:rPr lang="en-GB" dirty="0" err="1" smtClean="0"/>
              <a:t>gryfderau</a:t>
            </a:r>
            <a:r>
              <a:rPr lang="en-GB" dirty="0" smtClean="0"/>
              <a:t> Glyn a </a:t>
            </a:r>
            <a:r>
              <a:rPr lang="en-GB" dirty="0" err="1" smtClean="0"/>
              <a:t>rhai</a:t>
            </a:r>
            <a:r>
              <a:rPr lang="en-GB" dirty="0" smtClean="0"/>
              <a:t> </a:t>
            </a:r>
            <a:r>
              <a:rPr lang="en-GB" dirty="0" err="1" smtClean="0"/>
              <a:t>o’r</a:t>
            </a:r>
            <a:r>
              <a:rPr lang="en-GB" dirty="0" smtClean="0"/>
              <a:t> </a:t>
            </a:r>
            <a:r>
              <a:rPr lang="en-GB" dirty="0" err="1" smtClean="0"/>
              <a:t>pryderon</a:t>
            </a:r>
            <a:r>
              <a:rPr lang="en-GB" dirty="0" smtClean="0"/>
              <a:t> </a:t>
            </a:r>
            <a:r>
              <a:rPr lang="en-GB" dirty="0" err="1" smtClean="0"/>
              <a:t>sydd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codi</a:t>
            </a:r>
            <a:r>
              <a:rPr lang="en-GB" dirty="0" smtClean="0"/>
              <a:t> </a:t>
            </a:r>
            <a:r>
              <a:rPr lang="en-GB" dirty="0" err="1" smtClean="0"/>
              <a:t>yma</a:t>
            </a:r>
            <a:endParaRPr lang="en-GB" dirty="0" smtClean="0"/>
          </a:p>
          <a:p>
            <a:r>
              <a:rPr lang="en-GB" dirty="0" err="1" smtClean="0"/>
              <a:t>Nawr</a:t>
            </a:r>
            <a:r>
              <a:rPr lang="en-GB" dirty="0" smtClean="0"/>
              <a:t> </a:t>
            </a:r>
            <a:r>
              <a:rPr lang="en-GB" dirty="0" err="1" smtClean="0"/>
              <a:t>darllenwch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 err="1" smtClean="0"/>
              <a:t>daflen</a:t>
            </a:r>
            <a:r>
              <a:rPr lang="en-GB" dirty="0" smtClean="0"/>
              <a:t> ‘</a:t>
            </a:r>
            <a:r>
              <a:rPr lang="en-GB" dirty="0" err="1" smtClean="0"/>
              <a:t>Dyspracsia</a:t>
            </a:r>
            <a:r>
              <a:rPr lang="en-GB" dirty="0" smtClean="0"/>
              <a:t> – </a:t>
            </a:r>
            <a:r>
              <a:rPr lang="en-GB" dirty="0" err="1" smtClean="0"/>
              <a:t>Canllawiau</a:t>
            </a:r>
            <a:r>
              <a:rPr lang="en-GB" dirty="0" smtClean="0"/>
              <a:t> </a:t>
            </a:r>
            <a:r>
              <a:rPr lang="en-GB" dirty="0" err="1" smtClean="0"/>
              <a:t>Dosbarth</a:t>
            </a:r>
            <a:r>
              <a:rPr lang="en-GB" dirty="0" smtClean="0"/>
              <a:t>’ </a:t>
            </a:r>
            <a:r>
              <a:rPr lang="en-GB" dirty="0"/>
              <a:t>(</a:t>
            </a:r>
            <a:r>
              <a:rPr lang="en-GB" dirty="0">
                <a:hlinkClick r:id="rId5"/>
              </a:rPr>
              <a:t>https://moodle.uwtsd.ac.uk/pluginfile.php/355636/mod_folder/content/0/Dyspraxia%20-%20Canllawiau%20Dosbarth.doc?forcedownload=1</a:t>
            </a:r>
            <a:r>
              <a:rPr lang="en-GB" dirty="0" smtClean="0"/>
              <a:t>) </a:t>
            </a:r>
            <a:endParaRPr lang="en-GB" dirty="0" smtClean="0"/>
          </a:p>
          <a:p>
            <a:r>
              <a:rPr lang="en-GB" dirty="0" smtClean="0"/>
              <a:t>Pa </a:t>
            </a:r>
            <a:r>
              <a:rPr lang="en-GB" dirty="0" err="1" smtClean="0"/>
              <a:t>gamau</a:t>
            </a:r>
            <a:r>
              <a:rPr lang="en-GB" dirty="0" smtClean="0"/>
              <a:t>/ </a:t>
            </a:r>
            <a:r>
              <a:rPr lang="en-GB" dirty="0" err="1" smtClean="0"/>
              <a:t>gweithgareddau</a:t>
            </a:r>
            <a:r>
              <a:rPr lang="en-GB" dirty="0" smtClean="0"/>
              <a:t> </a:t>
            </a:r>
            <a:r>
              <a:rPr lang="en-GB" dirty="0" err="1" smtClean="0"/>
              <a:t>fyddech</a:t>
            </a:r>
            <a:r>
              <a:rPr lang="en-GB" dirty="0" smtClean="0"/>
              <a:t> chi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defnyddio</a:t>
            </a:r>
            <a:r>
              <a:rPr lang="en-GB" dirty="0" smtClean="0"/>
              <a:t> </a:t>
            </a:r>
            <a:r>
              <a:rPr lang="en-GB" dirty="0" err="1" smtClean="0"/>
              <a:t>er</a:t>
            </a:r>
            <a:r>
              <a:rPr lang="en-GB" dirty="0" smtClean="0"/>
              <a:t> </a:t>
            </a:r>
            <a:r>
              <a:rPr lang="en-GB" dirty="0" err="1" smtClean="0"/>
              <a:t>mwyn</a:t>
            </a:r>
            <a:r>
              <a:rPr lang="en-GB" dirty="0" smtClean="0"/>
              <a:t> </a:t>
            </a:r>
            <a:r>
              <a:rPr lang="en-GB" dirty="0" err="1" smtClean="0"/>
              <a:t>helpu</a:t>
            </a:r>
            <a:r>
              <a:rPr lang="en-GB" dirty="0" smtClean="0"/>
              <a:t> </a:t>
            </a:r>
            <a:r>
              <a:rPr lang="en-GB" dirty="0" smtClean="0"/>
              <a:t>Glyn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wneud</a:t>
            </a:r>
            <a:r>
              <a:rPr lang="en-GB" dirty="0" smtClean="0"/>
              <a:t> </a:t>
            </a:r>
            <a:r>
              <a:rPr lang="en-GB" dirty="0" err="1" smtClean="0"/>
              <a:t>cynnydd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ddysgu</a:t>
            </a:r>
            <a:r>
              <a:rPr lang="en-GB" dirty="0" smtClean="0"/>
              <a:t>?</a:t>
            </a:r>
          </a:p>
          <a:p>
            <a:r>
              <a:rPr lang="en-GB" dirty="0" err="1" smtClean="0"/>
              <a:t>Nodwch</a:t>
            </a:r>
            <a:r>
              <a:rPr lang="en-GB" dirty="0" smtClean="0"/>
              <a:t> </a:t>
            </a:r>
            <a:r>
              <a:rPr lang="en-GB" dirty="0" err="1" smtClean="0"/>
              <a:t>rhain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eich</a:t>
            </a:r>
            <a:r>
              <a:rPr lang="en-GB" dirty="0" smtClean="0"/>
              <a:t> </a:t>
            </a:r>
            <a:r>
              <a:rPr lang="en-GB" dirty="0" err="1" smtClean="0"/>
              <a:t>nodiadau</a:t>
            </a:r>
            <a:r>
              <a:rPr lang="en-GB" dirty="0" smtClean="0"/>
              <a:t>.</a:t>
            </a:r>
          </a:p>
          <a:p>
            <a:r>
              <a:rPr lang="en-GB" dirty="0" smtClean="0"/>
              <a:t>Pam y </a:t>
            </a:r>
            <a:r>
              <a:rPr lang="en-GB" dirty="0" err="1" smtClean="0"/>
              <a:t>dewisoch</a:t>
            </a:r>
            <a:r>
              <a:rPr lang="en-GB" dirty="0" smtClean="0"/>
              <a:t> </a:t>
            </a:r>
            <a:r>
              <a:rPr lang="en-GB" dirty="0" err="1" smtClean="0"/>
              <a:t>chi’r</a:t>
            </a:r>
            <a:r>
              <a:rPr lang="en-GB" dirty="0" smtClean="0"/>
              <a:t> </a:t>
            </a:r>
            <a:r>
              <a:rPr lang="en-GB" dirty="0" err="1" smtClean="0"/>
              <a:t>rhain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benodol</a:t>
            </a:r>
            <a:r>
              <a:rPr lang="en-GB" dirty="0" smtClean="0"/>
              <a:t>?</a:t>
            </a:r>
          </a:p>
          <a:p>
            <a:r>
              <a:rPr lang="en-GB" dirty="0" smtClean="0"/>
              <a:t>Pa </a:t>
            </a:r>
            <a:r>
              <a:rPr lang="en-GB" dirty="0" err="1" smtClean="0"/>
              <a:t>randdeiliaid</a:t>
            </a:r>
            <a:r>
              <a:rPr lang="en-GB" dirty="0" smtClean="0"/>
              <a:t> </a:t>
            </a:r>
            <a:r>
              <a:rPr lang="en-GB" dirty="0" err="1" smtClean="0"/>
              <a:t>eraill</a:t>
            </a:r>
            <a:r>
              <a:rPr lang="en-GB" dirty="0" smtClean="0"/>
              <a:t> </a:t>
            </a:r>
            <a:r>
              <a:rPr lang="en-GB" dirty="0" err="1" smtClean="0"/>
              <a:t>allai</a:t>
            </a:r>
            <a:r>
              <a:rPr lang="en-GB" dirty="0" smtClean="0"/>
              <a:t> </a:t>
            </a:r>
            <a:r>
              <a:rPr lang="en-GB" dirty="0" err="1" smtClean="0"/>
              <a:t>roi</a:t>
            </a:r>
            <a:r>
              <a:rPr lang="en-GB" dirty="0" smtClean="0"/>
              <a:t> </a:t>
            </a:r>
            <a:r>
              <a:rPr lang="en-GB" dirty="0" err="1" smtClean="0"/>
              <a:t>cyngor</a:t>
            </a:r>
            <a:r>
              <a:rPr lang="en-GB" dirty="0" smtClean="0"/>
              <a:t> a </a:t>
            </a:r>
            <a:r>
              <a:rPr lang="en-GB" dirty="0" err="1" smtClean="0"/>
              <a:t>chymorth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chi a Glyn?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782318" y="624110"/>
            <a:ext cx="909536" cy="90953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63090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907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YSTYRIWCH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5970" y="1992167"/>
            <a:ext cx="5811606" cy="3037033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704410" y="835568"/>
            <a:ext cx="1027956" cy="102795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3519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85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Darllen</a:t>
            </a:r>
            <a:r>
              <a:rPr lang="en-GB" dirty="0" smtClean="0"/>
              <a:t> </a:t>
            </a:r>
            <a:r>
              <a:rPr lang="en-GB" dirty="0" err="1" smtClean="0"/>
              <a:t>pellach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hlinkClick r:id="rId2"/>
              </a:rPr>
              <a:t>https://llyw.cymru/anghenion-dysgu-ychwanegol-anghenion-addysgol-arbennig</a:t>
            </a:r>
            <a:endParaRPr lang="en-GB" dirty="0" smtClean="0">
              <a:hlinkClick r:id="rId3"/>
            </a:endParaRPr>
          </a:p>
          <a:p>
            <a:pPr marL="0" indent="0">
              <a:buNone/>
            </a:pPr>
            <a:r>
              <a:rPr lang="en-GB" dirty="0" smtClean="0">
                <a:hlinkClick r:id="rId3"/>
              </a:rPr>
              <a:t>http</a:t>
            </a:r>
            <a:r>
              <a:rPr lang="en-GB" dirty="0">
                <a:hlinkClick r:id="rId3"/>
              </a:rPr>
              <a:t>://</a:t>
            </a:r>
            <a:r>
              <a:rPr lang="en-GB" dirty="0" smtClean="0">
                <a:hlinkClick r:id="rId3"/>
              </a:rPr>
              <a:t>www.childrensplayadvisoryservice.org.uk/pdf_files/Publications/can_play_will_play-CPASwebsite.pdf</a:t>
            </a:r>
            <a:endParaRPr lang="en-GB" dirty="0" smtClean="0"/>
          </a:p>
          <a:p>
            <a:pPr marL="0" indent="0">
              <a:buNone/>
            </a:pPr>
            <a:r>
              <a:rPr lang="en-GB" dirty="0">
                <a:hlinkClick r:id="rId4"/>
              </a:rPr>
              <a:t>https://www.actionforchildren.org.uk/what-we-do/our-work-in-wales/help-i-blant-a-phobl-ifanc-anabl-support-for-disabled-children-and-young-people</a:t>
            </a:r>
            <a:r>
              <a:rPr lang="en-GB" dirty="0" smtClean="0">
                <a:hlinkClick r:id="rId4"/>
              </a:rPr>
              <a:t>/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7081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>
                <a:solidFill>
                  <a:schemeClr val="tx1"/>
                </a:solidFill>
              </a:rPr>
              <a:t>Rhestr</a:t>
            </a:r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en-GB" dirty="0" err="1" smtClean="0">
                <a:solidFill>
                  <a:schemeClr val="tx1"/>
                </a:solidFill>
              </a:rPr>
              <a:t>Gyfeirnodi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49922" y="1702585"/>
            <a:ext cx="1075006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y-GB" altLang="en-US" sz="2400" dirty="0" err="1">
                <a:ea typeface="ＭＳ Ｐゴシック" panose="020B0600070205080204" pitchFamily="34" charset="-128"/>
              </a:rPr>
              <a:t>Glazzard</a:t>
            </a:r>
            <a:r>
              <a:rPr lang="cy-GB" altLang="en-US" sz="2400" dirty="0">
                <a:ea typeface="ＭＳ Ｐゴシック" panose="020B0600070205080204" pitchFamily="34" charset="-128"/>
              </a:rPr>
              <a:t>, J., Hughes, A., </a:t>
            </a:r>
            <a:r>
              <a:rPr lang="cy-GB" altLang="en-US" sz="2400" dirty="0" err="1">
                <a:ea typeface="ＭＳ Ｐゴシック" panose="020B0600070205080204" pitchFamily="34" charset="-128"/>
              </a:rPr>
              <a:t>Netherwood</a:t>
            </a:r>
            <a:r>
              <a:rPr lang="cy-GB" altLang="en-US" sz="2400" dirty="0">
                <a:ea typeface="ＭＳ Ｐゴシック" panose="020B0600070205080204" pitchFamily="34" charset="-128"/>
              </a:rPr>
              <a:t>, A. </a:t>
            </a:r>
            <a:r>
              <a:rPr lang="cy-GB" altLang="en-US" sz="2400" dirty="0" err="1">
                <a:ea typeface="ＭＳ Ｐゴシック" panose="020B0600070205080204" pitchFamily="34" charset="-128"/>
              </a:rPr>
              <a:t>Neve</a:t>
            </a:r>
            <a:r>
              <a:rPr lang="cy-GB" altLang="en-US" sz="2400" dirty="0">
                <a:ea typeface="ＭＳ Ｐゴシック" panose="020B0600070205080204" pitchFamily="34" charset="-128"/>
              </a:rPr>
              <a:t>, L &amp; </a:t>
            </a:r>
            <a:r>
              <a:rPr lang="cy-GB" altLang="en-US" sz="2400" dirty="0" err="1">
                <a:ea typeface="ＭＳ Ｐゴシック" panose="020B0600070205080204" pitchFamily="34" charset="-128"/>
              </a:rPr>
              <a:t>Stokoe</a:t>
            </a:r>
            <a:r>
              <a:rPr lang="cy-GB" altLang="en-US" sz="2400" dirty="0">
                <a:ea typeface="ＭＳ Ｐゴシック" panose="020B0600070205080204" pitchFamily="34" charset="-128"/>
              </a:rPr>
              <a:t>, J. (2010) </a:t>
            </a:r>
            <a:r>
              <a:rPr lang="cy-GB" altLang="en-US" sz="2400" i="1" dirty="0" err="1">
                <a:ea typeface="ＭＳ Ｐゴシック" panose="020B0600070205080204" pitchFamily="34" charset="-128"/>
              </a:rPr>
              <a:t>Teaching</a:t>
            </a:r>
            <a:r>
              <a:rPr lang="cy-GB" altLang="en-US" sz="2400" i="1" dirty="0">
                <a:ea typeface="ＭＳ Ｐゴシック" panose="020B0600070205080204" pitchFamily="34" charset="-128"/>
              </a:rPr>
              <a:t> </a:t>
            </a:r>
            <a:r>
              <a:rPr lang="cy-GB" altLang="en-US" sz="2400" i="1" dirty="0" err="1">
                <a:ea typeface="ＭＳ Ｐゴシック" panose="020B0600070205080204" pitchFamily="34" charset="-128"/>
              </a:rPr>
              <a:t>Primary</a:t>
            </a:r>
            <a:r>
              <a:rPr lang="cy-GB" altLang="en-US" sz="2400" i="1" dirty="0">
                <a:ea typeface="ＭＳ Ｐゴシック" panose="020B0600070205080204" pitchFamily="34" charset="-128"/>
              </a:rPr>
              <a:t> </a:t>
            </a:r>
            <a:r>
              <a:rPr lang="cy-GB" altLang="en-US" sz="2400" i="1" dirty="0" err="1">
                <a:ea typeface="ＭＳ Ｐゴシック" panose="020B0600070205080204" pitchFamily="34" charset="-128"/>
              </a:rPr>
              <a:t>Special</a:t>
            </a:r>
            <a:r>
              <a:rPr lang="cy-GB" altLang="en-US" sz="2400" i="1" dirty="0">
                <a:ea typeface="ＭＳ Ｐゴシック" panose="020B0600070205080204" pitchFamily="34" charset="-128"/>
              </a:rPr>
              <a:t> </a:t>
            </a:r>
            <a:r>
              <a:rPr lang="cy-GB" altLang="en-US" sz="2400" i="1" dirty="0" err="1">
                <a:ea typeface="ＭＳ Ｐゴシック" panose="020B0600070205080204" pitchFamily="34" charset="-128"/>
              </a:rPr>
              <a:t>Educational</a:t>
            </a:r>
            <a:r>
              <a:rPr lang="cy-GB" altLang="en-US" sz="2400" i="1" dirty="0">
                <a:ea typeface="ＭＳ Ｐゴシック" panose="020B0600070205080204" pitchFamily="34" charset="-128"/>
              </a:rPr>
              <a:t> </a:t>
            </a:r>
            <a:r>
              <a:rPr lang="cy-GB" altLang="en-US" sz="2400" i="1" dirty="0" err="1">
                <a:ea typeface="ＭＳ Ｐゴシック" panose="020B0600070205080204" pitchFamily="34" charset="-128"/>
              </a:rPr>
              <a:t>Needs</a:t>
            </a:r>
            <a:r>
              <a:rPr lang="cy-GB" altLang="en-US" sz="2400" i="1" dirty="0">
                <a:ea typeface="ＭＳ Ｐゴシック" panose="020B0600070205080204" pitchFamily="34" charset="-128"/>
              </a:rPr>
              <a:t>, </a:t>
            </a:r>
            <a:r>
              <a:rPr lang="cy-GB" altLang="en-US" sz="2400" dirty="0" err="1">
                <a:ea typeface="ＭＳ Ｐゴシック" panose="020B0600070205080204" pitchFamily="34" charset="-128"/>
              </a:rPr>
              <a:t>Exeter</a:t>
            </a:r>
            <a:r>
              <a:rPr lang="cy-GB" altLang="en-US" sz="2400" dirty="0">
                <a:ea typeface="ＭＳ Ｐゴシック" panose="020B0600070205080204" pitchFamily="34" charset="-128"/>
              </a:rPr>
              <a:t>: </a:t>
            </a:r>
            <a:r>
              <a:rPr lang="cy-GB" altLang="en-US" sz="2400" dirty="0" err="1">
                <a:ea typeface="ＭＳ Ｐゴシック" panose="020B0600070205080204" pitchFamily="34" charset="-128"/>
              </a:rPr>
              <a:t>Learning</a:t>
            </a:r>
            <a:r>
              <a:rPr lang="cy-GB" altLang="en-US" sz="2400" dirty="0">
                <a:ea typeface="ＭＳ Ｐゴシック" panose="020B0600070205080204" pitchFamily="34" charset="-128"/>
              </a:rPr>
              <a:t> </a:t>
            </a:r>
            <a:r>
              <a:rPr lang="cy-GB" altLang="en-US" sz="2400" dirty="0" err="1">
                <a:ea typeface="ＭＳ Ｐゴシック" panose="020B0600070205080204" pitchFamily="34" charset="-128"/>
              </a:rPr>
              <a:t>Matters</a:t>
            </a:r>
            <a:r>
              <a:rPr lang="cy-GB" altLang="en-US" sz="2400" dirty="0">
                <a:ea typeface="ＭＳ Ｐゴシック" panose="020B0600070205080204" pitchFamily="34" charset="-128"/>
              </a:rPr>
              <a:t> Ltd.                                                                                </a:t>
            </a:r>
            <a:endParaRPr lang="cy-GB" altLang="en-US" sz="2400" dirty="0" smtClean="0">
              <a:ea typeface="ＭＳ Ｐゴシック" panose="020B0600070205080204" pitchFamily="34" charset="-128"/>
            </a:endParaRPr>
          </a:p>
          <a:p>
            <a:r>
              <a:rPr lang="cy-GB" altLang="en-US" sz="2400" dirty="0" err="1" smtClean="0">
                <a:ea typeface="ＭＳ Ｐゴシック" panose="020B0600070205080204" pitchFamily="34" charset="-128"/>
              </a:rPr>
              <a:t>Packer</a:t>
            </a:r>
            <a:r>
              <a:rPr lang="cy-GB" altLang="en-US" sz="2400" dirty="0">
                <a:ea typeface="ＭＳ Ｐゴシック" panose="020B0600070205080204" pitchFamily="34" charset="-128"/>
              </a:rPr>
              <a:t>, N. (2017) </a:t>
            </a:r>
            <a:r>
              <a:rPr lang="cy-GB" altLang="en-US" sz="2400" i="1" dirty="0">
                <a:ea typeface="ＭＳ Ｐゴシック" panose="020B0600070205080204" pitchFamily="34" charset="-128"/>
              </a:rPr>
              <a:t>The </a:t>
            </a:r>
            <a:r>
              <a:rPr lang="cy-GB" altLang="en-US" sz="2400" i="1" dirty="0" err="1">
                <a:ea typeface="ＭＳ Ｐゴシック" panose="020B0600070205080204" pitchFamily="34" charset="-128"/>
              </a:rPr>
              <a:t>Teacher’s</a:t>
            </a:r>
            <a:r>
              <a:rPr lang="cy-GB" altLang="en-US" sz="2400" i="1" dirty="0">
                <a:ea typeface="ＭＳ Ｐゴシック" panose="020B0600070205080204" pitchFamily="34" charset="-128"/>
              </a:rPr>
              <a:t> </a:t>
            </a:r>
            <a:r>
              <a:rPr lang="cy-GB" altLang="en-US" sz="2400" i="1" dirty="0" err="1">
                <a:ea typeface="ＭＳ Ｐゴシック" panose="020B0600070205080204" pitchFamily="34" charset="-128"/>
              </a:rPr>
              <a:t>Guide</a:t>
            </a:r>
            <a:r>
              <a:rPr lang="cy-GB" altLang="en-US" sz="2400" i="1" dirty="0">
                <a:ea typeface="ＭＳ Ｐゴシック" panose="020B0600070205080204" pitchFamily="34" charset="-128"/>
              </a:rPr>
              <a:t> to SEN. </a:t>
            </a:r>
            <a:r>
              <a:rPr lang="cy-GB" altLang="en-US" sz="2400" dirty="0" err="1">
                <a:ea typeface="ＭＳ Ｐゴシック" panose="020B0600070205080204" pitchFamily="34" charset="-128"/>
              </a:rPr>
              <a:t>Williston:Crown</a:t>
            </a:r>
            <a:r>
              <a:rPr lang="cy-GB" altLang="en-US" sz="2400" dirty="0">
                <a:ea typeface="ＭＳ Ｐゴシック" panose="020B0600070205080204" pitchFamily="34" charset="-128"/>
              </a:rPr>
              <a:t> </a:t>
            </a:r>
            <a:r>
              <a:rPr lang="cy-GB" altLang="en-US" sz="2400" dirty="0" err="1">
                <a:ea typeface="ＭＳ Ｐゴシック" panose="020B0600070205080204" pitchFamily="34" charset="-128"/>
              </a:rPr>
              <a:t>House</a:t>
            </a:r>
            <a:r>
              <a:rPr lang="cy-GB" altLang="en-US" sz="2400" dirty="0">
                <a:ea typeface="ＭＳ Ｐゴシック" panose="020B0600070205080204" pitchFamily="34" charset="-128"/>
              </a:rPr>
              <a:t> </a:t>
            </a:r>
            <a:r>
              <a:rPr lang="cy-GB" altLang="en-US" sz="2400" dirty="0" err="1">
                <a:ea typeface="ＭＳ Ｐゴシック" panose="020B0600070205080204" pitchFamily="34" charset="-128"/>
              </a:rPr>
              <a:t>Publishing</a:t>
            </a:r>
            <a:r>
              <a:rPr lang="cy-GB" altLang="en-US" sz="2400" dirty="0">
                <a:ea typeface="ＭＳ Ｐゴシック" panose="020B0600070205080204" pitchFamily="34" charset="-128"/>
              </a:rPr>
              <a:t>. </a:t>
            </a:r>
            <a:r>
              <a:rPr lang="en-GB" altLang="en-US" sz="2400" dirty="0">
                <a:ea typeface="ＭＳ Ｐゴシック" panose="020B0600070205080204" pitchFamily="34" charset="-128"/>
              </a:rPr>
              <a:t>                                                                                   </a:t>
            </a:r>
            <a:r>
              <a:rPr lang="en-GB" altLang="en-US" sz="2400" dirty="0" smtClean="0">
                <a:ea typeface="ＭＳ Ｐゴシック" panose="020B0600070205080204" pitchFamily="34" charset="-128"/>
              </a:rPr>
              <a:t>   Peer</a:t>
            </a:r>
            <a:r>
              <a:rPr lang="en-GB" altLang="en-US" sz="2400" dirty="0">
                <a:ea typeface="ＭＳ Ｐゴシック" panose="020B0600070205080204" pitchFamily="34" charset="-128"/>
              </a:rPr>
              <a:t>, L. &amp; Reid, G. (2016) </a:t>
            </a:r>
            <a:r>
              <a:rPr lang="en-GB" altLang="en-US" sz="2400" i="1" dirty="0">
                <a:ea typeface="ＭＳ Ｐゴシック" panose="020B0600070205080204" pitchFamily="34" charset="-128"/>
              </a:rPr>
              <a:t>Special Educational Needs – A Guide for Inclusive Practice (2</a:t>
            </a:r>
            <a:r>
              <a:rPr lang="en-GB" altLang="en-US" sz="2400" i="1" baseline="30000" dirty="0">
                <a:ea typeface="ＭＳ Ｐゴシック" panose="020B0600070205080204" pitchFamily="34" charset="-128"/>
              </a:rPr>
              <a:t>nd</a:t>
            </a:r>
            <a:r>
              <a:rPr lang="en-GB" altLang="en-US" sz="2400" i="1" dirty="0">
                <a:ea typeface="ＭＳ Ｐゴシック" panose="020B0600070205080204" pitchFamily="34" charset="-128"/>
              </a:rPr>
              <a:t> ed.). </a:t>
            </a:r>
            <a:r>
              <a:rPr lang="en-GB" altLang="en-US" sz="2400" dirty="0">
                <a:ea typeface="ＭＳ Ｐゴシック" panose="020B0600070205080204" pitchFamily="34" charset="-128"/>
              </a:rPr>
              <a:t>London: Sage</a:t>
            </a:r>
            <a:r>
              <a:rPr lang="en-GB" altLang="en-US" sz="2400" dirty="0" smtClean="0">
                <a:ea typeface="ＭＳ Ｐゴシック" panose="020B0600070205080204" pitchFamily="34" charset="-128"/>
              </a:rPr>
              <a:t>.</a:t>
            </a:r>
          </a:p>
          <a:p>
            <a:r>
              <a:rPr lang="en-GB" altLang="en-US" sz="2400" dirty="0" smtClean="0">
                <a:ea typeface="ＭＳ Ｐゴシック" panose="020B0600070205080204" pitchFamily="34" charset="-128"/>
              </a:rPr>
              <a:t>Ryder, N. (2013) </a:t>
            </a:r>
            <a:r>
              <a:rPr lang="en-GB" altLang="en-US" sz="2400" i="1" dirty="0" err="1" smtClean="0">
                <a:ea typeface="ＭＳ Ｐゴシック" panose="020B0600070205080204" pitchFamily="34" charset="-128"/>
              </a:rPr>
              <a:t>Yr</a:t>
            </a:r>
            <a:r>
              <a:rPr lang="en-GB" altLang="en-US" sz="2400" i="1" dirty="0" smtClean="0">
                <a:ea typeface="ＭＳ Ｐゴシック" panose="020B0600070205080204" pitchFamily="34" charset="-128"/>
              </a:rPr>
              <a:t> ABC I </a:t>
            </a:r>
            <a:r>
              <a:rPr lang="en-GB" altLang="en-US" sz="2400" i="1" dirty="0" err="1" smtClean="0">
                <a:ea typeface="ＭＳ Ｐゴシック" panose="020B0600070205080204" pitchFamily="34" charset="-128"/>
              </a:rPr>
              <a:t>Anghenion</a:t>
            </a:r>
            <a:r>
              <a:rPr lang="en-GB" altLang="en-US" sz="2400" i="1" dirty="0" smtClean="0">
                <a:ea typeface="ＭＳ Ｐゴシック" panose="020B0600070205080204" pitchFamily="34" charset="-128"/>
              </a:rPr>
              <a:t> </a:t>
            </a:r>
            <a:r>
              <a:rPr lang="en-GB" altLang="en-US" sz="2400" i="1" dirty="0" err="1" smtClean="0">
                <a:ea typeface="ＭＳ Ｐゴシック" panose="020B0600070205080204" pitchFamily="34" charset="-128"/>
              </a:rPr>
              <a:t>Ychwanegol</a:t>
            </a:r>
            <a:r>
              <a:rPr lang="en-GB" altLang="en-US" sz="2400" i="1" dirty="0" smtClean="0">
                <a:ea typeface="ＭＳ Ｐゴシック" panose="020B0600070205080204" pitchFamily="34" charset="-128"/>
              </a:rPr>
              <a:t>.</a:t>
            </a:r>
            <a:r>
              <a:rPr lang="en-GB" altLang="en-US" sz="2400" dirty="0" smtClean="0"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 smtClean="0">
                <a:ea typeface="ＭＳ Ｐゴシック" panose="020B0600070205080204" pitchFamily="34" charset="-128"/>
              </a:rPr>
              <a:t>Caerfyrddin</a:t>
            </a:r>
            <a:r>
              <a:rPr lang="en-GB" altLang="en-US" sz="2400" dirty="0" smtClean="0">
                <a:ea typeface="ＭＳ Ｐゴシック" panose="020B0600070205080204" pitchFamily="34" charset="-128"/>
              </a:rPr>
              <a:t>: </a:t>
            </a:r>
            <a:r>
              <a:rPr lang="en-GB" altLang="en-US" sz="2400" dirty="0" err="1" smtClean="0">
                <a:ea typeface="ＭＳ Ｐゴシック" panose="020B0600070205080204" pitchFamily="34" charset="-128"/>
              </a:rPr>
              <a:t>Canolfan</a:t>
            </a:r>
            <a:r>
              <a:rPr lang="en-GB" altLang="en-US" sz="2400" dirty="0" smtClean="0">
                <a:ea typeface="ＭＳ Ｐゴシック" panose="020B0600070205080204" pitchFamily="34" charset="-128"/>
              </a:rPr>
              <a:t> </a:t>
            </a:r>
            <a:r>
              <a:rPr lang="en-GB" altLang="en-US" sz="2400" dirty="0" err="1" smtClean="0">
                <a:ea typeface="ＭＳ Ｐゴシック" panose="020B0600070205080204" pitchFamily="34" charset="-128"/>
              </a:rPr>
              <a:t>Peniarth</a:t>
            </a:r>
            <a:r>
              <a:rPr lang="en-GB" altLang="en-US" sz="2400" dirty="0" smtClean="0">
                <a:ea typeface="ＭＳ Ｐゴシック" panose="020B0600070205080204" pitchFamily="34" charset="-128"/>
              </a:rPr>
              <a:t>.                                                                                      Spooner</a:t>
            </a:r>
            <a:r>
              <a:rPr lang="en-GB" altLang="en-US" sz="2400" dirty="0">
                <a:ea typeface="ＭＳ Ｐゴシック" panose="020B0600070205080204" pitchFamily="34" charset="-128"/>
              </a:rPr>
              <a:t>, W. (2011) </a:t>
            </a:r>
            <a:r>
              <a:rPr lang="en-GB" altLang="en-US" sz="2400" i="1" dirty="0">
                <a:ea typeface="ＭＳ Ｐゴシック" panose="020B0600070205080204" pitchFamily="34" charset="-128"/>
              </a:rPr>
              <a:t>The SEN Handbook for Trainee Teachers, NQTs and Teaching Assistants. </a:t>
            </a:r>
            <a:r>
              <a:rPr lang="en-GB" altLang="en-US" sz="2400" dirty="0">
                <a:ea typeface="ＭＳ Ｐゴシック" panose="020B0600070205080204" pitchFamily="34" charset="-128"/>
              </a:rPr>
              <a:t>Abingdon: </a:t>
            </a:r>
            <a:r>
              <a:rPr lang="en-GB" altLang="en-US" sz="2400" dirty="0" smtClean="0">
                <a:ea typeface="ＭＳ Ｐゴシック" panose="020B0600070205080204" pitchFamily="34" charset="-128"/>
              </a:rPr>
              <a:t>Routledge.</a:t>
            </a:r>
            <a:endParaRPr lang="en-GB" altLang="en-US" sz="2400" dirty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3785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515</TotalTime>
  <Words>1270</Words>
  <Application>Microsoft Office PowerPoint</Application>
  <PresentationFormat>Widescreen</PresentationFormat>
  <Paragraphs>145</Paragraphs>
  <Slides>20</Slides>
  <Notes>6</Notes>
  <HiddenSlides>0</HiddenSlides>
  <MMClips>18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ＭＳ Ｐゴシック</vt:lpstr>
      <vt:lpstr>Arial</vt:lpstr>
      <vt:lpstr>Arial Unicode MS</vt:lpstr>
      <vt:lpstr>Calibri</vt:lpstr>
      <vt:lpstr>Century Gothic</vt:lpstr>
      <vt:lpstr>Wingdings</vt:lpstr>
      <vt:lpstr>Wingdings 3</vt:lpstr>
      <vt:lpstr>Wisp</vt:lpstr>
      <vt:lpstr>ADY: Cefnogi Disgyblion ag Anawsterau Corfforol a Meddygol</vt:lpstr>
      <vt:lpstr>Nod</vt:lpstr>
      <vt:lpstr>Y gofynion statudol</vt:lpstr>
      <vt:lpstr>Diffinio Anghenion Dysgu Ychwanegol (ADY)</vt:lpstr>
      <vt:lpstr>Y Rhaglen Trawsnewid ADY i Gymru</vt:lpstr>
      <vt:lpstr>Beth yw cynhwysiant a chydraddoldeb?</vt:lpstr>
      <vt:lpstr>Cynhwysiant a chydraddoldeb</vt:lpstr>
      <vt:lpstr>Pa mor gynhwysol ydyn ni?</vt:lpstr>
      <vt:lpstr>Anawsterau Meddygol a Chorfforol</vt:lpstr>
      <vt:lpstr>A wnaethoch chi feddwl am rhain?</vt:lpstr>
      <vt:lpstr>Addasiad rhesymol – y tair dyletswydd cynllunio ar gyfer plant ag anableddau</vt:lpstr>
      <vt:lpstr>Cynllunio ar gyfer cynhwysiant</vt:lpstr>
      <vt:lpstr>Egwyddorion Arfer Dda</vt:lpstr>
      <vt:lpstr>Cynllunio Person Ganolog</vt:lpstr>
      <vt:lpstr>Proffil Un Tudalen </vt:lpstr>
      <vt:lpstr>Dyspracsia</vt:lpstr>
      <vt:lpstr>Diwrnod Glyn yn yr Ysgol </vt:lpstr>
      <vt:lpstr>YSTYRIWCH</vt:lpstr>
      <vt:lpstr>Darllen pellach</vt:lpstr>
      <vt:lpstr>Rhestr Gyfeirnodi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ADY: Cefnogi Disgyblion ag Anawsterau Corfforol a Meddygol</dc:title>
  <dc:creator>Nanna Ryder</dc:creator>
  <cp:lastModifiedBy>Nanna Ryder</cp:lastModifiedBy>
  <cp:revision>39</cp:revision>
  <dcterms:created xsi:type="dcterms:W3CDTF">2020-03-16T21:15:10Z</dcterms:created>
  <dcterms:modified xsi:type="dcterms:W3CDTF">2020-03-18T02:17:04Z</dcterms:modified>
</cp:coreProperties>
</file>