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5" r:id="rId2"/>
    <p:sldId id="256" r:id="rId3"/>
    <p:sldId id="257" r:id="rId4"/>
    <p:sldId id="258" r:id="rId5"/>
    <p:sldId id="259" r:id="rId6"/>
    <p:sldId id="260" r:id="rId7"/>
    <p:sldId id="261" r:id="rId8"/>
    <p:sldId id="262" r:id="rId9"/>
    <p:sldId id="263" r:id="rId10"/>
    <p:sldId id="264"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DE0012-CEDD-0C00-4F01-7269B980851C}" v="20" dt="2026-04-20T22:05:39.584"/>
    <p1510:client id="{68E50C5C-B334-A8DE-9BB7-2146AD128641}" v="216" dt="2026-04-20T21:30:27.790"/>
    <p1510:client id="{F76B2CE5-6206-1FD2-E9FC-8D04D76D643E}" v="37" dt="2026-04-20T22:01:15.3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Morgan (2416694)" userId="S::2416694@student.uwtsd.ac.uk::4be4a5d2-8953-41c1-b332-06844c1281b4" providerId="AD" clId="Web-{68E50C5C-B334-A8DE-9BB7-2146AD128641}"/>
    <pc:docChg chg="addSld modSld">
      <pc:chgData name="Ellie Morgan (2416694)" userId="S::2416694@student.uwtsd.ac.uk::4be4a5d2-8953-41c1-b332-06844c1281b4" providerId="AD" clId="Web-{68E50C5C-B334-A8DE-9BB7-2146AD128641}" dt="2026-04-20T21:30:27.790" v="221"/>
      <pc:docMkLst>
        <pc:docMk/>
      </pc:docMkLst>
      <pc:sldChg chg="addSp modSp mod setBg">
        <pc:chgData name="Ellie Morgan (2416694)" userId="S::2416694@student.uwtsd.ac.uk::4be4a5d2-8953-41c1-b332-06844c1281b4" providerId="AD" clId="Web-{68E50C5C-B334-A8DE-9BB7-2146AD128641}" dt="2026-04-20T20:49:41.850" v="102"/>
        <pc:sldMkLst>
          <pc:docMk/>
          <pc:sldMk cId="109857222" sldId="256"/>
        </pc:sldMkLst>
        <pc:spChg chg="mod">
          <ac:chgData name="Ellie Morgan (2416694)" userId="S::2416694@student.uwtsd.ac.uk::4be4a5d2-8953-41c1-b332-06844c1281b4" providerId="AD" clId="Web-{68E50C5C-B334-A8DE-9BB7-2146AD128641}" dt="2026-04-20T20:49:41.850" v="102"/>
          <ac:spMkLst>
            <pc:docMk/>
            <pc:sldMk cId="109857222" sldId="256"/>
            <ac:spMk id="2" creationId="{00000000-0000-0000-0000-000000000000}"/>
          </ac:spMkLst>
        </pc:spChg>
        <pc:spChg chg="mod">
          <ac:chgData name="Ellie Morgan (2416694)" userId="S::2416694@student.uwtsd.ac.uk::4be4a5d2-8953-41c1-b332-06844c1281b4" providerId="AD" clId="Web-{68E50C5C-B334-A8DE-9BB7-2146AD128641}" dt="2026-04-20T20:49:41.850" v="102"/>
          <ac:spMkLst>
            <pc:docMk/>
            <pc:sldMk cId="109857222" sldId="256"/>
            <ac:spMk id="3" creationId="{00000000-0000-0000-0000-000000000000}"/>
          </ac:spMkLst>
        </pc:spChg>
        <pc:spChg chg="add">
          <ac:chgData name="Ellie Morgan (2416694)" userId="S::2416694@student.uwtsd.ac.uk::4be4a5d2-8953-41c1-b332-06844c1281b4" providerId="AD" clId="Web-{68E50C5C-B334-A8DE-9BB7-2146AD128641}" dt="2026-04-20T20:49:41.850" v="102"/>
          <ac:spMkLst>
            <pc:docMk/>
            <pc:sldMk cId="109857222" sldId="256"/>
            <ac:spMk id="9" creationId="{ECC07320-C2CA-4E29-8481-9D9E143C7788}"/>
          </ac:spMkLst>
        </pc:spChg>
        <pc:spChg chg="add">
          <ac:chgData name="Ellie Morgan (2416694)" userId="S::2416694@student.uwtsd.ac.uk::4be4a5d2-8953-41c1-b332-06844c1281b4" providerId="AD" clId="Web-{68E50C5C-B334-A8DE-9BB7-2146AD128641}" dt="2026-04-20T20:49:41.850" v="102"/>
          <ac:spMkLst>
            <pc:docMk/>
            <pc:sldMk cId="109857222" sldId="256"/>
            <ac:spMk id="11" creationId="{178FB36B-5BFE-42CA-BC60-1115E0D95EEC}"/>
          </ac:spMkLst>
        </pc:spChg>
        <pc:picChg chg="add mod ord">
          <ac:chgData name="Ellie Morgan (2416694)" userId="S::2416694@student.uwtsd.ac.uk::4be4a5d2-8953-41c1-b332-06844c1281b4" providerId="AD" clId="Web-{68E50C5C-B334-A8DE-9BB7-2146AD128641}" dt="2026-04-20T20:49:41.850" v="102"/>
          <ac:picMkLst>
            <pc:docMk/>
            <pc:sldMk cId="109857222" sldId="256"/>
            <ac:picMk id="4" creationId="{D4FCA324-7EF0-1460-70E3-04DAAE113B05}"/>
          </ac:picMkLst>
        </pc:picChg>
      </pc:sldChg>
      <pc:sldChg chg="addSp modSp new mod setBg">
        <pc:chgData name="Ellie Morgan (2416694)" userId="S::2416694@student.uwtsd.ac.uk::4be4a5d2-8953-41c1-b332-06844c1281b4" providerId="AD" clId="Web-{68E50C5C-B334-A8DE-9BB7-2146AD128641}" dt="2026-04-20T20:48:20.530" v="100"/>
        <pc:sldMkLst>
          <pc:docMk/>
          <pc:sldMk cId="845025182" sldId="257"/>
        </pc:sldMkLst>
        <pc:spChg chg="mod">
          <ac:chgData name="Ellie Morgan (2416694)" userId="S::2416694@student.uwtsd.ac.uk::4be4a5d2-8953-41c1-b332-06844c1281b4" providerId="AD" clId="Web-{68E50C5C-B334-A8DE-9BB7-2146AD128641}" dt="2026-04-20T20:48:20.530" v="100"/>
          <ac:spMkLst>
            <pc:docMk/>
            <pc:sldMk cId="845025182" sldId="257"/>
            <ac:spMk id="2" creationId="{45B3EFEF-B146-6BDE-63D7-AD553C50712C}"/>
          </ac:spMkLst>
        </pc:spChg>
        <pc:spChg chg="mod">
          <ac:chgData name="Ellie Morgan (2416694)" userId="S::2416694@student.uwtsd.ac.uk::4be4a5d2-8953-41c1-b332-06844c1281b4" providerId="AD" clId="Web-{68E50C5C-B334-A8DE-9BB7-2146AD128641}" dt="2026-04-20T20:48:20.530" v="100"/>
          <ac:spMkLst>
            <pc:docMk/>
            <pc:sldMk cId="845025182" sldId="257"/>
            <ac:spMk id="3" creationId="{4329152B-62B5-3E70-38B6-D949B2F83E7B}"/>
          </ac:spMkLst>
        </pc:spChg>
        <pc:spChg chg="add">
          <ac:chgData name="Ellie Morgan (2416694)" userId="S::2416694@student.uwtsd.ac.uk::4be4a5d2-8953-41c1-b332-06844c1281b4" providerId="AD" clId="Web-{68E50C5C-B334-A8DE-9BB7-2146AD128641}" dt="2026-04-20T20:48:20.530" v="100"/>
          <ac:spMkLst>
            <pc:docMk/>
            <pc:sldMk cId="845025182" sldId="257"/>
            <ac:spMk id="9" creationId="{D009D6D5-DAC2-4A8B-A17A-E206B9012D09}"/>
          </ac:spMkLst>
        </pc:spChg>
        <pc:picChg chg="add mod">
          <ac:chgData name="Ellie Morgan (2416694)" userId="S::2416694@student.uwtsd.ac.uk::4be4a5d2-8953-41c1-b332-06844c1281b4" providerId="AD" clId="Web-{68E50C5C-B334-A8DE-9BB7-2146AD128641}" dt="2026-04-20T20:48:20.530" v="100"/>
          <ac:picMkLst>
            <pc:docMk/>
            <pc:sldMk cId="845025182" sldId="257"/>
            <ac:picMk id="4" creationId="{AE5F3400-1072-E6C9-2655-93E92B865E02}"/>
          </ac:picMkLst>
        </pc:picChg>
      </pc:sldChg>
      <pc:sldChg chg="modSp new">
        <pc:chgData name="Ellie Morgan (2416694)" userId="S::2416694@student.uwtsd.ac.uk::4be4a5d2-8953-41c1-b332-06844c1281b4" providerId="AD" clId="Web-{68E50C5C-B334-A8DE-9BB7-2146AD128641}" dt="2026-04-20T21:17:32.587" v="127" actId="20577"/>
        <pc:sldMkLst>
          <pc:docMk/>
          <pc:sldMk cId="942958548" sldId="258"/>
        </pc:sldMkLst>
        <pc:spChg chg="mod">
          <ac:chgData name="Ellie Morgan (2416694)" userId="S::2416694@student.uwtsd.ac.uk::4be4a5d2-8953-41c1-b332-06844c1281b4" providerId="AD" clId="Web-{68E50C5C-B334-A8DE-9BB7-2146AD128641}" dt="2026-04-20T21:17:32.587" v="127" actId="20577"/>
          <ac:spMkLst>
            <pc:docMk/>
            <pc:sldMk cId="942958548" sldId="258"/>
            <ac:spMk id="2" creationId="{D4011524-4283-5568-AD9C-DBC732C331A6}"/>
          </ac:spMkLst>
        </pc:spChg>
        <pc:spChg chg="mod">
          <ac:chgData name="Ellie Morgan (2416694)" userId="S::2416694@student.uwtsd.ac.uk::4be4a5d2-8953-41c1-b332-06844c1281b4" providerId="AD" clId="Web-{68E50C5C-B334-A8DE-9BB7-2146AD128641}" dt="2026-04-20T20:57:55.764" v="119" actId="20577"/>
          <ac:spMkLst>
            <pc:docMk/>
            <pc:sldMk cId="942958548" sldId="258"/>
            <ac:spMk id="3" creationId="{E058C731-EC36-F9CF-D9C6-252F915BAC1E}"/>
          </ac:spMkLst>
        </pc:spChg>
      </pc:sldChg>
      <pc:sldChg chg="modSp new">
        <pc:chgData name="Ellie Morgan (2416694)" userId="S::2416694@student.uwtsd.ac.uk::4be4a5d2-8953-41c1-b332-06844c1281b4" providerId="AD" clId="Web-{68E50C5C-B334-A8DE-9BB7-2146AD128641}" dt="2026-04-20T21:22:33.839" v="203" actId="20577"/>
        <pc:sldMkLst>
          <pc:docMk/>
          <pc:sldMk cId="3899497326" sldId="259"/>
        </pc:sldMkLst>
        <pc:spChg chg="mod">
          <ac:chgData name="Ellie Morgan (2416694)" userId="S::2416694@student.uwtsd.ac.uk::4be4a5d2-8953-41c1-b332-06844c1281b4" providerId="AD" clId="Web-{68E50C5C-B334-A8DE-9BB7-2146AD128641}" dt="2026-04-20T21:18:06.478" v="133" actId="20577"/>
          <ac:spMkLst>
            <pc:docMk/>
            <pc:sldMk cId="3899497326" sldId="259"/>
            <ac:spMk id="2" creationId="{F2DCC073-E65C-C5C7-2077-9FE2E715DD3F}"/>
          </ac:spMkLst>
        </pc:spChg>
        <pc:spChg chg="mod">
          <ac:chgData name="Ellie Morgan (2416694)" userId="S::2416694@student.uwtsd.ac.uk::4be4a5d2-8953-41c1-b332-06844c1281b4" providerId="AD" clId="Web-{68E50C5C-B334-A8DE-9BB7-2146AD128641}" dt="2026-04-20T21:22:33.839" v="203" actId="20577"/>
          <ac:spMkLst>
            <pc:docMk/>
            <pc:sldMk cId="3899497326" sldId="259"/>
            <ac:spMk id="3" creationId="{7B2DC3D9-9277-CB30-B17A-B779D21B2354}"/>
          </ac:spMkLst>
        </pc:spChg>
      </pc:sldChg>
      <pc:sldChg chg="modSp new">
        <pc:chgData name="Ellie Morgan (2416694)" userId="S::2416694@student.uwtsd.ac.uk::4be4a5d2-8953-41c1-b332-06844c1281b4" providerId="AD" clId="Web-{68E50C5C-B334-A8DE-9BB7-2146AD128641}" dt="2026-04-20T21:30:15.148" v="220" actId="20577"/>
        <pc:sldMkLst>
          <pc:docMk/>
          <pc:sldMk cId="3804373521" sldId="260"/>
        </pc:sldMkLst>
        <pc:spChg chg="mod">
          <ac:chgData name="Ellie Morgan (2416694)" userId="S::2416694@student.uwtsd.ac.uk::4be4a5d2-8953-41c1-b332-06844c1281b4" providerId="AD" clId="Web-{68E50C5C-B334-A8DE-9BB7-2146AD128641}" dt="2026-04-20T21:28:24.583" v="217" actId="20577"/>
          <ac:spMkLst>
            <pc:docMk/>
            <pc:sldMk cId="3804373521" sldId="260"/>
            <ac:spMk id="2" creationId="{B39F25C9-03DA-522B-BD00-96D75F4796B0}"/>
          </ac:spMkLst>
        </pc:spChg>
        <pc:spChg chg="mod">
          <ac:chgData name="Ellie Morgan (2416694)" userId="S::2416694@student.uwtsd.ac.uk::4be4a5d2-8953-41c1-b332-06844c1281b4" providerId="AD" clId="Web-{68E50C5C-B334-A8DE-9BB7-2146AD128641}" dt="2026-04-20T21:30:15.148" v="220" actId="20577"/>
          <ac:spMkLst>
            <pc:docMk/>
            <pc:sldMk cId="3804373521" sldId="260"/>
            <ac:spMk id="3" creationId="{B1B3923F-1179-BC35-B84F-51CD2D548F78}"/>
          </ac:spMkLst>
        </pc:spChg>
      </pc:sldChg>
      <pc:sldChg chg="new">
        <pc:chgData name="Ellie Morgan (2416694)" userId="S::2416694@student.uwtsd.ac.uk::4be4a5d2-8953-41c1-b332-06844c1281b4" providerId="AD" clId="Web-{68E50C5C-B334-A8DE-9BB7-2146AD128641}" dt="2026-04-20T21:30:27.790" v="221"/>
        <pc:sldMkLst>
          <pc:docMk/>
          <pc:sldMk cId="1914588416" sldId="261"/>
        </pc:sldMkLst>
      </pc:sldChg>
    </pc:docChg>
  </pc:docChgLst>
  <pc:docChgLst>
    <pc:chgData name="Ellie Morgan (2416694)" userId="S::2416694@student.uwtsd.ac.uk::4be4a5d2-8953-41c1-b332-06844c1281b4" providerId="AD" clId="Web-{F76B2CE5-6206-1FD2-E9FC-8D04D76D643E}"/>
    <pc:docChg chg="addSld modSld sldOrd">
      <pc:chgData name="Ellie Morgan (2416694)" userId="S::2416694@student.uwtsd.ac.uk::4be4a5d2-8953-41c1-b332-06844c1281b4" providerId="AD" clId="Web-{F76B2CE5-6206-1FD2-E9FC-8D04D76D643E}" dt="2026-04-20T22:01:21.735" v="50"/>
      <pc:docMkLst>
        <pc:docMk/>
      </pc:docMkLst>
      <pc:sldChg chg="addSp modSp mod setBg">
        <pc:chgData name="Ellie Morgan (2416694)" userId="S::2416694@student.uwtsd.ac.uk::4be4a5d2-8953-41c1-b332-06844c1281b4" providerId="AD" clId="Web-{F76B2CE5-6206-1FD2-E9FC-8D04D76D643E}" dt="2026-04-20T21:49:57.252" v="34"/>
        <pc:sldMkLst>
          <pc:docMk/>
          <pc:sldMk cId="942958548" sldId="258"/>
        </pc:sldMkLst>
        <pc:spChg chg="mod">
          <ac:chgData name="Ellie Morgan (2416694)" userId="S::2416694@student.uwtsd.ac.uk::4be4a5d2-8953-41c1-b332-06844c1281b4" providerId="AD" clId="Web-{F76B2CE5-6206-1FD2-E9FC-8D04D76D643E}" dt="2026-04-20T21:49:57.252" v="34"/>
          <ac:spMkLst>
            <pc:docMk/>
            <pc:sldMk cId="942958548" sldId="258"/>
            <ac:spMk id="2" creationId="{D4011524-4283-5568-AD9C-DBC732C331A6}"/>
          </ac:spMkLst>
        </pc:spChg>
        <pc:spChg chg="mod">
          <ac:chgData name="Ellie Morgan (2416694)" userId="S::2416694@student.uwtsd.ac.uk::4be4a5d2-8953-41c1-b332-06844c1281b4" providerId="AD" clId="Web-{F76B2CE5-6206-1FD2-E9FC-8D04D76D643E}" dt="2026-04-20T21:49:57.252" v="34"/>
          <ac:spMkLst>
            <pc:docMk/>
            <pc:sldMk cId="942958548" sldId="258"/>
            <ac:spMk id="3" creationId="{E058C731-EC36-F9CF-D9C6-252F915BAC1E}"/>
          </ac:spMkLst>
        </pc:spChg>
        <pc:spChg chg="add">
          <ac:chgData name="Ellie Morgan (2416694)" userId="S::2416694@student.uwtsd.ac.uk::4be4a5d2-8953-41c1-b332-06844c1281b4" providerId="AD" clId="Web-{F76B2CE5-6206-1FD2-E9FC-8D04D76D643E}" dt="2026-04-20T21:49:57.252" v="34"/>
          <ac:spMkLst>
            <pc:docMk/>
            <pc:sldMk cId="942958548" sldId="258"/>
            <ac:spMk id="9" creationId="{F13C74B1-5B17-4795-BED0-7140497B445A}"/>
          </ac:spMkLst>
        </pc:spChg>
        <pc:spChg chg="add">
          <ac:chgData name="Ellie Morgan (2416694)" userId="S::2416694@student.uwtsd.ac.uk::4be4a5d2-8953-41c1-b332-06844c1281b4" providerId="AD" clId="Web-{F76B2CE5-6206-1FD2-E9FC-8D04D76D643E}" dt="2026-04-20T21:49:57.252" v="34"/>
          <ac:spMkLst>
            <pc:docMk/>
            <pc:sldMk cId="942958548" sldId="258"/>
            <ac:spMk id="11" creationId="{D4974D33-8DC5-464E-8C6D-BE58F0669C17}"/>
          </ac:spMkLst>
        </pc:spChg>
        <pc:picChg chg="add mod">
          <ac:chgData name="Ellie Morgan (2416694)" userId="S::2416694@student.uwtsd.ac.uk::4be4a5d2-8953-41c1-b332-06844c1281b4" providerId="AD" clId="Web-{F76B2CE5-6206-1FD2-E9FC-8D04D76D643E}" dt="2026-04-20T21:49:57.252" v="34"/>
          <ac:picMkLst>
            <pc:docMk/>
            <pc:sldMk cId="942958548" sldId="258"/>
            <ac:picMk id="4" creationId="{848F2CD0-8BD6-D67B-42FE-1FE4234165CB}"/>
          </ac:picMkLst>
        </pc:picChg>
      </pc:sldChg>
      <pc:sldChg chg="addSp modSp mod setBg">
        <pc:chgData name="Ellie Morgan (2416694)" userId="S::2416694@student.uwtsd.ac.uk::4be4a5d2-8953-41c1-b332-06844c1281b4" providerId="AD" clId="Web-{F76B2CE5-6206-1FD2-E9FC-8D04D76D643E}" dt="2026-04-20T21:50:56.756" v="36"/>
        <pc:sldMkLst>
          <pc:docMk/>
          <pc:sldMk cId="3899497326" sldId="259"/>
        </pc:sldMkLst>
        <pc:spChg chg="mod">
          <ac:chgData name="Ellie Morgan (2416694)" userId="S::2416694@student.uwtsd.ac.uk::4be4a5d2-8953-41c1-b332-06844c1281b4" providerId="AD" clId="Web-{F76B2CE5-6206-1FD2-E9FC-8D04D76D643E}" dt="2026-04-20T21:50:56.756" v="36"/>
          <ac:spMkLst>
            <pc:docMk/>
            <pc:sldMk cId="3899497326" sldId="259"/>
            <ac:spMk id="2" creationId="{F2DCC073-E65C-C5C7-2077-9FE2E715DD3F}"/>
          </ac:spMkLst>
        </pc:spChg>
        <pc:spChg chg="mod">
          <ac:chgData name="Ellie Morgan (2416694)" userId="S::2416694@student.uwtsd.ac.uk::4be4a5d2-8953-41c1-b332-06844c1281b4" providerId="AD" clId="Web-{F76B2CE5-6206-1FD2-E9FC-8D04D76D643E}" dt="2026-04-20T21:50:56.756" v="36"/>
          <ac:spMkLst>
            <pc:docMk/>
            <pc:sldMk cId="3899497326" sldId="259"/>
            <ac:spMk id="3" creationId="{7B2DC3D9-9277-CB30-B17A-B779D21B2354}"/>
          </ac:spMkLst>
        </pc:spChg>
        <pc:spChg chg="add">
          <ac:chgData name="Ellie Morgan (2416694)" userId="S::2416694@student.uwtsd.ac.uk::4be4a5d2-8953-41c1-b332-06844c1281b4" providerId="AD" clId="Web-{F76B2CE5-6206-1FD2-E9FC-8D04D76D643E}" dt="2026-04-20T21:50:56.756" v="36"/>
          <ac:spMkLst>
            <pc:docMk/>
            <pc:sldMk cId="3899497326" sldId="259"/>
            <ac:spMk id="9" creationId="{45D37F4E-DDB4-456B-97E0-9937730A039F}"/>
          </ac:spMkLst>
        </pc:spChg>
        <pc:spChg chg="add">
          <ac:chgData name="Ellie Morgan (2416694)" userId="S::2416694@student.uwtsd.ac.uk::4be4a5d2-8953-41c1-b332-06844c1281b4" providerId="AD" clId="Web-{F76B2CE5-6206-1FD2-E9FC-8D04D76D643E}" dt="2026-04-20T21:50:56.756" v="36"/>
          <ac:spMkLst>
            <pc:docMk/>
            <pc:sldMk cId="3899497326" sldId="259"/>
            <ac:spMk id="11" creationId="{B2DD41CD-8F47-4F56-AD12-4E2FF7696987}"/>
          </ac:spMkLst>
        </pc:spChg>
        <pc:picChg chg="add mod">
          <ac:chgData name="Ellie Morgan (2416694)" userId="S::2416694@student.uwtsd.ac.uk::4be4a5d2-8953-41c1-b332-06844c1281b4" providerId="AD" clId="Web-{F76B2CE5-6206-1FD2-E9FC-8D04D76D643E}" dt="2026-04-20T21:50:56.756" v="36"/>
          <ac:picMkLst>
            <pc:docMk/>
            <pc:sldMk cId="3899497326" sldId="259"/>
            <ac:picMk id="4" creationId="{D4CB66F4-3CD3-F48F-C10F-F7DE070A84ED}"/>
          </ac:picMkLst>
        </pc:picChg>
      </pc:sldChg>
      <pc:sldChg chg="addSp modSp mod setBg">
        <pc:chgData name="Ellie Morgan (2416694)" userId="S::2416694@student.uwtsd.ac.uk::4be4a5d2-8953-41c1-b332-06844c1281b4" providerId="AD" clId="Web-{F76B2CE5-6206-1FD2-E9FC-8D04D76D643E}" dt="2026-04-20T21:51:37.211" v="38"/>
        <pc:sldMkLst>
          <pc:docMk/>
          <pc:sldMk cId="3804373521" sldId="260"/>
        </pc:sldMkLst>
        <pc:spChg chg="mod">
          <ac:chgData name="Ellie Morgan (2416694)" userId="S::2416694@student.uwtsd.ac.uk::4be4a5d2-8953-41c1-b332-06844c1281b4" providerId="AD" clId="Web-{F76B2CE5-6206-1FD2-E9FC-8D04D76D643E}" dt="2026-04-20T21:51:37.211" v="38"/>
          <ac:spMkLst>
            <pc:docMk/>
            <pc:sldMk cId="3804373521" sldId="260"/>
            <ac:spMk id="2" creationId="{B39F25C9-03DA-522B-BD00-96D75F4796B0}"/>
          </ac:spMkLst>
        </pc:spChg>
        <pc:spChg chg="mod ord">
          <ac:chgData name="Ellie Morgan (2416694)" userId="S::2416694@student.uwtsd.ac.uk::4be4a5d2-8953-41c1-b332-06844c1281b4" providerId="AD" clId="Web-{F76B2CE5-6206-1FD2-E9FC-8D04D76D643E}" dt="2026-04-20T21:51:37.211" v="38"/>
          <ac:spMkLst>
            <pc:docMk/>
            <pc:sldMk cId="3804373521" sldId="260"/>
            <ac:spMk id="3" creationId="{B1B3923F-1179-BC35-B84F-51CD2D548F78}"/>
          </ac:spMkLst>
        </pc:spChg>
        <pc:spChg chg="add">
          <ac:chgData name="Ellie Morgan (2416694)" userId="S::2416694@student.uwtsd.ac.uk::4be4a5d2-8953-41c1-b332-06844c1281b4" providerId="AD" clId="Web-{F76B2CE5-6206-1FD2-E9FC-8D04D76D643E}" dt="2026-04-20T21:51:37.211" v="38"/>
          <ac:spMkLst>
            <pc:docMk/>
            <pc:sldMk cId="3804373521" sldId="260"/>
            <ac:spMk id="9" creationId="{79BB35BC-D5C2-4C8B-A22A-A71E6191913B}"/>
          </ac:spMkLst>
        </pc:spChg>
        <pc:picChg chg="add mod">
          <ac:chgData name="Ellie Morgan (2416694)" userId="S::2416694@student.uwtsd.ac.uk::4be4a5d2-8953-41c1-b332-06844c1281b4" providerId="AD" clId="Web-{F76B2CE5-6206-1FD2-E9FC-8D04D76D643E}" dt="2026-04-20T21:51:37.211" v="38"/>
          <ac:picMkLst>
            <pc:docMk/>
            <pc:sldMk cId="3804373521" sldId="260"/>
            <ac:picMk id="4" creationId="{01DF5BF4-903D-69D9-3007-94BB07C80072}"/>
          </ac:picMkLst>
        </pc:picChg>
      </pc:sldChg>
      <pc:sldChg chg="addSp delSp modSp mod ord setBg">
        <pc:chgData name="Ellie Morgan (2416694)" userId="S::2416694@student.uwtsd.ac.uk::4be4a5d2-8953-41c1-b332-06844c1281b4" providerId="AD" clId="Web-{F76B2CE5-6206-1FD2-E9FC-8D04D76D643E}" dt="2026-04-20T21:58:56.264" v="44"/>
        <pc:sldMkLst>
          <pc:docMk/>
          <pc:sldMk cId="1914588416" sldId="261"/>
        </pc:sldMkLst>
        <pc:spChg chg="mod">
          <ac:chgData name="Ellie Morgan (2416694)" userId="S::2416694@student.uwtsd.ac.uk::4be4a5d2-8953-41c1-b332-06844c1281b4" providerId="AD" clId="Web-{F76B2CE5-6206-1FD2-E9FC-8D04D76D643E}" dt="2026-04-20T21:58:56.264" v="44"/>
          <ac:spMkLst>
            <pc:docMk/>
            <pc:sldMk cId="1914588416" sldId="261"/>
            <ac:spMk id="2" creationId="{B9D089D7-2383-3EDB-3050-14B26760D0DB}"/>
          </ac:spMkLst>
        </pc:spChg>
        <pc:spChg chg="mod ord">
          <ac:chgData name="Ellie Morgan (2416694)" userId="S::2416694@student.uwtsd.ac.uk::4be4a5d2-8953-41c1-b332-06844c1281b4" providerId="AD" clId="Web-{F76B2CE5-6206-1FD2-E9FC-8D04D76D643E}" dt="2026-04-20T21:58:56.264" v="44"/>
          <ac:spMkLst>
            <pc:docMk/>
            <pc:sldMk cId="1914588416" sldId="261"/>
            <ac:spMk id="3" creationId="{9ED8B537-3F1C-79CC-9775-7D658232AA60}"/>
          </ac:spMkLst>
        </pc:spChg>
        <pc:spChg chg="add del">
          <ac:chgData name="Ellie Morgan (2416694)" userId="S::2416694@student.uwtsd.ac.uk::4be4a5d2-8953-41c1-b332-06844c1281b4" providerId="AD" clId="Web-{F76B2CE5-6206-1FD2-E9FC-8D04D76D643E}" dt="2026-04-20T21:58:53.857" v="41"/>
          <ac:spMkLst>
            <pc:docMk/>
            <pc:sldMk cId="1914588416" sldId="261"/>
            <ac:spMk id="9" creationId="{D009D6D5-DAC2-4A8B-A17A-E206B9012D09}"/>
          </ac:spMkLst>
        </pc:spChg>
        <pc:spChg chg="add del">
          <ac:chgData name="Ellie Morgan (2416694)" userId="S::2416694@student.uwtsd.ac.uk::4be4a5d2-8953-41c1-b332-06844c1281b4" providerId="AD" clId="Web-{F76B2CE5-6206-1FD2-E9FC-8D04D76D643E}" dt="2026-04-20T21:58:56.264" v="43"/>
          <ac:spMkLst>
            <pc:docMk/>
            <pc:sldMk cId="1914588416" sldId="261"/>
            <ac:spMk id="11" creationId="{3F0B8CEB-8279-4E5E-A0CE-1FC9F71736F2}"/>
          </ac:spMkLst>
        </pc:spChg>
        <pc:spChg chg="add del">
          <ac:chgData name="Ellie Morgan (2416694)" userId="S::2416694@student.uwtsd.ac.uk::4be4a5d2-8953-41c1-b332-06844c1281b4" providerId="AD" clId="Web-{F76B2CE5-6206-1FD2-E9FC-8D04D76D643E}" dt="2026-04-20T21:58:56.264" v="43"/>
          <ac:spMkLst>
            <pc:docMk/>
            <pc:sldMk cId="1914588416" sldId="261"/>
            <ac:spMk id="12" creationId="{23E547B5-89CF-4EC0-96DE-25771AED0799}"/>
          </ac:spMkLst>
        </pc:spChg>
        <pc:spChg chg="add">
          <ac:chgData name="Ellie Morgan (2416694)" userId="S::2416694@student.uwtsd.ac.uk::4be4a5d2-8953-41c1-b332-06844c1281b4" providerId="AD" clId="Web-{F76B2CE5-6206-1FD2-E9FC-8D04D76D643E}" dt="2026-04-20T21:58:56.264" v="44"/>
          <ac:spMkLst>
            <pc:docMk/>
            <pc:sldMk cId="1914588416" sldId="261"/>
            <ac:spMk id="14" creationId="{D009D6D5-DAC2-4A8B-A17A-E206B9012D09}"/>
          </ac:spMkLst>
        </pc:spChg>
        <pc:picChg chg="add mod">
          <ac:chgData name="Ellie Morgan (2416694)" userId="S::2416694@student.uwtsd.ac.uk::4be4a5d2-8953-41c1-b332-06844c1281b4" providerId="AD" clId="Web-{F76B2CE5-6206-1FD2-E9FC-8D04D76D643E}" dt="2026-04-20T21:58:56.264" v="44"/>
          <ac:picMkLst>
            <pc:docMk/>
            <pc:sldMk cId="1914588416" sldId="261"/>
            <ac:picMk id="4" creationId="{5B419960-B85B-C5CA-2CF4-03F2FF0C068C}"/>
          </ac:picMkLst>
        </pc:picChg>
      </pc:sldChg>
      <pc:sldChg chg="addSp modSp new mod setBg">
        <pc:chgData name="Ellie Morgan (2416694)" userId="S::2416694@student.uwtsd.ac.uk::4be4a5d2-8953-41c1-b332-06844c1281b4" providerId="AD" clId="Web-{F76B2CE5-6206-1FD2-E9FC-8D04D76D643E}" dt="2026-04-20T22:00:15.843" v="46"/>
        <pc:sldMkLst>
          <pc:docMk/>
          <pc:sldMk cId="2098895163" sldId="262"/>
        </pc:sldMkLst>
        <pc:spChg chg="mod">
          <ac:chgData name="Ellie Morgan (2416694)" userId="S::2416694@student.uwtsd.ac.uk::4be4a5d2-8953-41c1-b332-06844c1281b4" providerId="AD" clId="Web-{F76B2CE5-6206-1FD2-E9FC-8D04D76D643E}" dt="2026-04-20T22:00:15.843" v="46"/>
          <ac:spMkLst>
            <pc:docMk/>
            <pc:sldMk cId="2098895163" sldId="262"/>
            <ac:spMk id="2" creationId="{D81CE3BE-3C0A-FC08-45B7-326F9A5EE15F}"/>
          </ac:spMkLst>
        </pc:spChg>
        <pc:spChg chg="mod">
          <ac:chgData name="Ellie Morgan (2416694)" userId="S::2416694@student.uwtsd.ac.uk::4be4a5d2-8953-41c1-b332-06844c1281b4" providerId="AD" clId="Web-{F76B2CE5-6206-1FD2-E9FC-8D04D76D643E}" dt="2026-04-20T22:00:15.843" v="46"/>
          <ac:spMkLst>
            <pc:docMk/>
            <pc:sldMk cId="2098895163" sldId="262"/>
            <ac:spMk id="3" creationId="{F1865244-797C-94D2-B7B6-8CC508254A81}"/>
          </ac:spMkLst>
        </pc:spChg>
        <pc:spChg chg="add">
          <ac:chgData name="Ellie Morgan (2416694)" userId="S::2416694@student.uwtsd.ac.uk::4be4a5d2-8953-41c1-b332-06844c1281b4" providerId="AD" clId="Web-{F76B2CE5-6206-1FD2-E9FC-8D04D76D643E}" dt="2026-04-20T22:00:15.843" v="46"/>
          <ac:spMkLst>
            <pc:docMk/>
            <pc:sldMk cId="2098895163" sldId="262"/>
            <ac:spMk id="9" creationId="{04812C46-200A-4DEB-A05E-3ED6C68C2387}"/>
          </ac:spMkLst>
        </pc:spChg>
        <pc:spChg chg="add">
          <ac:chgData name="Ellie Morgan (2416694)" userId="S::2416694@student.uwtsd.ac.uk::4be4a5d2-8953-41c1-b332-06844c1281b4" providerId="AD" clId="Web-{F76B2CE5-6206-1FD2-E9FC-8D04D76D643E}" dt="2026-04-20T22:00:15.843" v="46"/>
          <ac:spMkLst>
            <pc:docMk/>
            <pc:sldMk cId="2098895163" sldId="262"/>
            <ac:spMk id="11" creationId="{D1EA859B-E555-4109-94F3-6700E046E008}"/>
          </ac:spMkLst>
        </pc:spChg>
        <pc:picChg chg="add mod ord">
          <ac:chgData name="Ellie Morgan (2416694)" userId="S::2416694@student.uwtsd.ac.uk::4be4a5d2-8953-41c1-b332-06844c1281b4" providerId="AD" clId="Web-{F76B2CE5-6206-1FD2-E9FC-8D04D76D643E}" dt="2026-04-20T22:00:15.843" v="46"/>
          <ac:picMkLst>
            <pc:docMk/>
            <pc:sldMk cId="2098895163" sldId="262"/>
            <ac:picMk id="4" creationId="{7425689D-E78E-1FF7-C212-F195C9071EEC}"/>
          </ac:picMkLst>
        </pc:picChg>
      </pc:sldChg>
      <pc:sldChg chg="addSp delSp modSp new mod setBg">
        <pc:chgData name="Ellie Morgan (2416694)" userId="S::2416694@student.uwtsd.ac.uk::4be4a5d2-8953-41c1-b332-06844c1281b4" providerId="AD" clId="Web-{F76B2CE5-6206-1FD2-E9FC-8D04D76D643E}" dt="2026-04-20T22:01:21.735" v="50"/>
        <pc:sldMkLst>
          <pc:docMk/>
          <pc:sldMk cId="3371887651" sldId="263"/>
        </pc:sldMkLst>
        <pc:spChg chg="del">
          <ac:chgData name="Ellie Morgan (2416694)" userId="S::2416694@student.uwtsd.ac.uk::4be4a5d2-8953-41c1-b332-06844c1281b4" providerId="AD" clId="Web-{F76B2CE5-6206-1FD2-E9FC-8D04D76D643E}" dt="2026-04-20T21:48:30.980" v="27"/>
          <ac:spMkLst>
            <pc:docMk/>
            <pc:sldMk cId="3371887651" sldId="263"/>
            <ac:spMk id="2" creationId="{80E306E9-4A41-2225-1F6C-80867B026FB6}"/>
          </ac:spMkLst>
        </pc:spChg>
        <pc:spChg chg="mod ord">
          <ac:chgData name="Ellie Morgan (2416694)" userId="S::2416694@student.uwtsd.ac.uk::4be4a5d2-8953-41c1-b332-06844c1281b4" providerId="AD" clId="Web-{F76B2CE5-6206-1FD2-E9FC-8D04D76D643E}" dt="2026-04-20T22:01:21.735" v="50"/>
          <ac:spMkLst>
            <pc:docMk/>
            <pc:sldMk cId="3371887651" sldId="263"/>
            <ac:spMk id="3" creationId="{C6771163-00CD-F528-E0FD-BDFBA7438959}"/>
          </ac:spMkLst>
        </pc:spChg>
        <pc:spChg chg="add del">
          <ac:chgData name="Ellie Morgan (2416694)" userId="S::2416694@student.uwtsd.ac.uk::4be4a5d2-8953-41c1-b332-06844c1281b4" providerId="AD" clId="Web-{F76B2CE5-6206-1FD2-E9FC-8D04D76D643E}" dt="2026-04-20T22:01:21.735" v="49"/>
          <ac:spMkLst>
            <pc:docMk/>
            <pc:sldMk cId="3371887651" sldId="263"/>
            <ac:spMk id="9" creationId="{C0A1ED06-4733-4020-9C60-81D4D801408D}"/>
          </ac:spMkLst>
        </pc:spChg>
        <pc:spChg chg="add del">
          <ac:chgData name="Ellie Morgan (2416694)" userId="S::2416694@student.uwtsd.ac.uk::4be4a5d2-8953-41c1-b332-06844c1281b4" providerId="AD" clId="Web-{F76B2CE5-6206-1FD2-E9FC-8D04D76D643E}" dt="2026-04-20T22:01:21.735" v="49"/>
          <ac:spMkLst>
            <pc:docMk/>
            <pc:sldMk cId="3371887651" sldId="263"/>
            <ac:spMk id="11" creationId="{B0CA3509-3AF9-45FE-93ED-57BB5D5E8E07}"/>
          </ac:spMkLst>
        </pc:spChg>
        <pc:spChg chg="add">
          <ac:chgData name="Ellie Morgan (2416694)" userId="S::2416694@student.uwtsd.ac.uk::4be4a5d2-8953-41c1-b332-06844c1281b4" providerId="AD" clId="Web-{F76B2CE5-6206-1FD2-E9FC-8D04D76D643E}" dt="2026-04-20T22:01:21.735" v="50"/>
          <ac:spMkLst>
            <pc:docMk/>
            <pc:sldMk cId="3371887651" sldId="263"/>
            <ac:spMk id="13" creationId="{D009D6D5-DAC2-4A8B-A17A-E206B9012D09}"/>
          </ac:spMkLst>
        </pc:spChg>
        <pc:picChg chg="add mod">
          <ac:chgData name="Ellie Morgan (2416694)" userId="S::2416694@student.uwtsd.ac.uk::4be4a5d2-8953-41c1-b332-06844c1281b4" providerId="AD" clId="Web-{F76B2CE5-6206-1FD2-E9FC-8D04D76D643E}" dt="2026-04-20T22:01:21.735" v="50"/>
          <ac:picMkLst>
            <pc:docMk/>
            <pc:sldMk cId="3371887651" sldId="263"/>
            <ac:picMk id="4" creationId="{7A7E6142-E2CA-78E2-A777-16E47091477C}"/>
          </ac:picMkLst>
        </pc:picChg>
      </pc:sldChg>
      <pc:sldChg chg="modSp new">
        <pc:chgData name="Ellie Morgan (2416694)" userId="S::2416694@student.uwtsd.ac.uk::4be4a5d2-8953-41c1-b332-06844c1281b4" providerId="AD" clId="Web-{F76B2CE5-6206-1FD2-E9FC-8D04D76D643E}" dt="2026-04-20T21:49:27.750" v="32" actId="20577"/>
        <pc:sldMkLst>
          <pc:docMk/>
          <pc:sldMk cId="2493510569" sldId="264"/>
        </pc:sldMkLst>
        <pc:spChg chg="mod">
          <ac:chgData name="Ellie Morgan (2416694)" userId="S::2416694@student.uwtsd.ac.uk::4be4a5d2-8953-41c1-b332-06844c1281b4" providerId="AD" clId="Web-{F76B2CE5-6206-1FD2-E9FC-8D04D76D643E}" dt="2026-04-20T21:48:52.075" v="31" actId="20577"/>
          <ac:spMkLst>
            <pc:docMk/>
            <pc:sldMk cId="2493510569" sldId="264"/>
            <ac:spMk id="2" creationId="{4E067375-19CA-6B6A-D588-4324124DB988}"/>
          </ac:spMkLst>
        </pc:spChg>
        <pc:spChg chg="mod">
          <ac:chgData name="Ellie Morgan (2416694)" userId="S::2416694@student.uwtsd.ac.uk::4be4a5d2-8953-41c1-b332-06844c1281b4" providerId="AD" clId="Web-{F76B2CE5-6206-1FD2-E9FC-8D04D76D643E}" dt="2026-04-20T21:49:27.750" v="32" actId="20577"/>
          <ac:spMkLst>
            <pc:docMk/>
            <pc:sldMk cId="2493510569" sldId="264"/>
            <ac:spMk id="3" creationId="{5A1341F6-99FD-A4BB-683A-41EF18681425}"/>
          </ac:spMkLst>
        </pc:spChg>
      </pc:sldChg>
    </pc:docChg>
  </pc:docChgLst>
  <pc:docChgLst>
    <pc:chgData name="Ellie Morgan (2416694)" userId="S::2416694@student.uwtsd.ac.uk::4be4a5d2-8953-41c1-b332-06844c1281b4" providerId="AD" clId="Web-{5BDE0012-CEDD-0C00-4F01-7269B980851C}"/>
    <pc:docChg chg="addSld modSld sldOrd">
      <pc:chgData name="Ellie Morgan (2416694)" userId="S::2416694@student.uwtsd.ac.uk::4be4a5d2-8953-41c1-b332-06844c1281b4" providerId="AD" clId="Web-{5BDE0012-CEDD-0C00-4F01-7269B980851C}" dt="2026-04-20T22:05:39.584" v="20" actId="20577"/>
      <pc:docMkLst>
        <pc:docMk/>
      </pc:docMkLst>
      <pc:sldChg chg="delSp modSp new ord">
        <pc:chgData name="Ellie Morgan (2416694)" userId="S::2416694@student.uwtsd.ac.uk::4be4a5d2-8953-41c1-b332-06844c1281b4" providerId="AD" clId="Web-{5BDE0012-CEDD-0C00-4F01-7269B980851C}" dt="2026-04-20T22:05:39.584" v="20" actId="20577"/>
        <pc:sldMkLst>
          <pc:docMk/>
          <pc:sldMk cId="3135637370" sldId="265"/>
        </pc:sldMkLst>
        <pc:spChg chg="del">
          <ac:chgData name="Ellie Morgan (2416694)" userId="S::2416694@student.uwtsd.ac.uk::4be4a5d2-8953-41c1-b332-06844c1281b4" providerId="AD" clId="Web-{5BDE0012-CEDD-0C00-4F01-7269B980851C}" dt="2026-04-20T22:02:10.257" v="2"/>
          <ac:spMkLst>
            <pc:docMk/>
            <pc:sldMk cId="3135637370" sldId="265"/>
            <ac:spMk id="2" creationId="{858BE553-1F2F-A1CE-54C9-EF3E38F103BB}"/>
          </ac:spMkLst>
        </pc:spChg>
        <pc:spChg chg="mod">
          <ac:chgData name="Ellie Morgan (2416694)" userId="S::2416694@student.uwtsd.ac.uk::4be4a5d2-8953-41c1-b332-06844c1281b4" providerId="AD" clId="Web-{5BDE0012-CEDD-0C00-4F01-7269B980851C}" dt="2026-04-20T22:05:39.584" v="20" actId="20577"/>
          <ac:spMkLst>
            <pc:docMk/>
            <pc:sldMk cId="3135637370" sldId="265"/>
            <ac:spMk id="3" creationId="{38D24C44-E980-8662-CB25-976C9CDAB1B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20/04/2026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20/04/2026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20/04/2026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20/04/2026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8D24C44-E980-8662-CB25-976C9CDAB1BA}"/>
              </a:ext>
            </a:extLst>
          </p:cNvPr>
          <p:cNvSpPr>
            <a:spLocks noGrp="1"/>
          </p:cNvSpPr>
          <p:nvPr>
            <p:ph idx="1"/>
          </p:nvPr>
        </p:nvSpPr>
        <p:spPr/>
        <p:txBody>
          <a:bodyPr vert="horz" lIns="91440" tIns="45720" rIns="91440" bIns="45720" rtlCol="0" anchor="t">
            <a:normAutofit/>
          </a:bodyPr>
          <a:lstStyle/>
          <a:p>
            <a:pPr algn="ctr"/>
            <a:r>
              <a:rPr lang="en-GB"/>
              <a:t>Ellie morgan</a:t>
            </a:r>
            <a:endParaRPr lang="en-US"/>
          </a:p>
          <a:p>
            <a:pPr algn="ctr"/>
            <a:r>
              <a:rPr lang="en-GB">
                <a:ea typeface="+mn-lt"/>
                <a:cs typeface="+mn-lt"/>
              </a:rPr>
              <a:t>Placement Developing Restaurant Management </a:t>
            </a:r>
          </a:p>
          <a:p>
            <a:pPr algn="ctr"/>
            <a:r>
              <a:rPr lang="en-GB">
                <a:ea typeface="+mn-lt"/>
                <a:cs typeface="+mn-lt"/>
              </a:rPr>
              <a:t>Antoinette Milne </a:t>
            </a:r>
          </a:p>
          <a:p>
            <a:pPr algn="ctr"/>
            <a:r>
              <a:rPr lang="en-GB">
                <a:ea typeface="+mn-lt"/>
                <a:cs typeface="+mn-lt"/>
              </a:rPr>
              <a:t>I confirm that I have not used any AI tools in the research and creation of this assignment. I confirm that I have not presented any AI generated materials as my own work. I confirm I have copies of my notes, and other resources I used, which I may be asked to provide in evidence. </a:t>
            </a:r>
            <a:endParaRPr lang="en-GB" dirty="0"/>
          </a:p>
        </p:txBody>
      </p:sp>
    </p:spTree>
    <p:extLst>
      <p:ext uri="{BB962C8B-B14F-4D97-AF65-F5344CB8AC3E}">
        <p14:creationId xmlns:p14="http://schemas.microsoft.com/office/powerpoint/2010/main" val="3135637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ast month marked 6 years since we opened the The Secret Beach Bar &amp;  Kitchen on Swansea Bay ☀️ It's come a long way since that opening weekend  of the Stereophonics, thrown">
            <a:extLst>
              <a:ext uri="{FF2B5EF4-FFF2-40B4-BE49-F238E27FC236}">
                <a16:creationId xmlns:a16="http://schemas.microsoft.com/office/drawing/2014/main" id="{D4FCA324-7EF0-1460-70E3-04DAAE113B05}"/>
              </a:ext>
            </a:extLst>
          </p:cNvPr>
          <p:cNvPicPr>
            <a:picLocks noChangeAspect="1"/>
          </p:cNvPicPr>
          <p:nvPr/>
        </p:nvPicPr>
        <p:blipFill>
          <a:blip r:embed="rId2"/>
          <a:srcRect b="5436"/>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7935402" y="743447"/>
            <a:ext cx="3445765" cy="3692028"/>
          </a:xfrm>
          <a:noFill/>
        </p:spPr>
        <p:txBody>
          <a:bodyPr>
            <a:normAutofit/>
          </a:bodyPr>
          <a:lstStyle/>
          <a:p>
            <a:pPr algn="l"/>
            <a:r>
              <a:rPr lang="en-GB" sz="5200"/>
              <a:t>secret</a:t>
            </a:r>
          </a:p>
        </p:txBody>
      </p:sp>
      <p:sp>
        <p:nvSpPr>
          <p:cNvPr id="3" name="Subtitle 2"/>
          <p:cNvSpPr>
            <a:spLocks noGrp="1"/>
          </p:cNvSpPr>
          <p:nvPr>
            <p:ph type="subTitle" idx="1"/>
          </p:nvPr>
        </p:nvSpPr>
        <p:spPr>
          <a:xfrm>
            <a:off x="7935403" y="4629234"/>
            <a:ext cx="3445766" cy="1485319"/>
          </a:xfrm>
          <a:noFill/>
        </p:spPr>
        <p:txBody>
          <a:bodyPr>
            <a:normAutofit/>
          </a:bodyPr>
          <a:lstStyle/>
          <a:p>
            <a:pPr algn="l"/>
            <a:endParaRPr lang="en-GB"/>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B3EFEF-B146-6BDE-63D7-AD553C50712C}"/>
              </a:ext>
            </a:extLst>
          </p:cNvPr>
          <p:cNvSpPr>
            <a:spLocks noGrp="1"/>
          </p:cNvSpPr>
          <p:nvPr>
            <p:ph type="title"/>
          </p:nvPr>
        </p:nvSpPr>
        <p:spPr>
          <a:xfrm>
            <a:off x="838201" y="365125"/>
            <a:ext cx="5251316" cy="1807305"/>
          </a:xfrm>
        </p:spPr>
        <p:txBody>
          <a:bodyPr>
            <a:normAutofit/>
          </a:bodyPr>
          <a:lstStyle/>
          <a:p>
            <a:r>
              <a:rPr lang="en-GB"/>
              <a:t>introduction</a:t>
            </a:r>
          </a:p>
        </p:txBody>
      </p:sp>
      <p:sp>
        <p:nvSpPr>
          <p:cNvPr id="3" name="Content Placeholder 2">
            <a:extLst>
              <a:ext uri="{FF2B5EF4-FFF2-40B4-BE49-F238E27FC236}">
                <a16:creationId xmlns:a16="http://schemas.microsoft.com/office/drawing/2014/main" id="{4329152B-62B5-3E70-38B6-D949B2F83E7B}"/>
              </a:ext>
            </a:extLst>
          </p:cNvPr>
          <p:cNvSpPr>
            <a:spLocks noGrp="1"/>
          </p:cNvSpPr>
          <p:nvPr>
            <p:ph idx="1"/>
          </p:nvPr>
        </p:nvSpPr>
        <p:spPr>
          <a:xfrm>
            <a:off x="838200" y="2333297"/>
            <a:ext cx="4619621" cy="3843666"/>
          </a:xfrm>
        </p:spPr>
        <p:txBody>
          <a:bodyPr vert="horz" lIns="91440" tIns="45720" rIns="91440" bIns="45720" rtlCol="0">
            <a:normAutofit/>
          </a:bodyPr>
          <a:lstStyle/>
          <a:p>
            <a:r>
              <a:rPr lang="en-GB" sz="1700">
                <a:latin typeface="Calibri"/>
                <a:ea typeface="Calibri"/>
                <a:cs typeface="Calibri"/>
              </a:rPr>
              <a:t>The reflection will examine both the placement which is a stylish, award-winning restaurant located directly on the Swansea Bay sands. It offers  coastal views through floor-to-ceiling windows and features a large, dog-friendly terrace. Known for its versatile menu, it serves everything from artisan breakfasts and coffee to high-quality modern British dinners and local seafood.  and also work undertaken at my family run cafe which is a café by the beach with amazing views and is a dog friendly and has been open for two years but been in the family for 60+ years .</a:t>
            </a:r>
          </a:p>
          <a:p>
            <a:endParaRPr lang="en-GB" sz="1700"/>
          </a:p>
        </p:txBody>
      </p:sp>
      <p:pic>
        <p:nvPicPr>
          <p:cNvPr id="4" name="Picture 3" descr="The Secret Bar &amp; Kitchen - Dog Furiendly">
            <a:extLst>
              <a:ext uri="{FF2B5EF4-FFF2-40B4-BE49-F238E27FC236}">
                <a16:creationId xmlns:a16="http://schemas.microsoft.com/office/drawing/2014/main" id="{AE5F3400-1072-E6C9-2655-93E92B865E02}"/>
              </a:ext>
            </a:extLst>
          </p:cNvPr>
          <p:cNvPicPr>
            <a:picLocks noChangeAspect="1"/>
          </p:cNvPicPr>
          <p:nvPr/>
        </p:nvPicPr>
        <p:blipFill>
          <a:blip r:embed="rId2"/>
          <a:srcRect r="13054"/>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8450251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011524-4283-5568-AD9C-DBC732C331A6}"/>
              </a:ext>
            </a:extLst>
          </p:cNvPr>
          <p:cNvSpPr>
            <a:spLocks noGrp="1"/>
          </p:cNvSpPr>
          <p:nvPr>
            <p:ph type="title"/>
          </p:nvPr>
        </p:nvSpPr>
        <p:spPr>
          <a:xfrm>
            <a:off x="640080" y="325369"/>
            <a:ext cx="4368602" cy="1956841"/>
          </a:xfrm>
        </p:spPr>
        <p:txBody>
          <a:bodyPr anchor="b">
            <a:normAutofit/>
          </a:bodyPr>
          <a:lstStyle/>
          <a:p>
            <a:r>
              <a:rPr lang="en-GB" sz="5400"/>
              <a:t>Section 1 - secret</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58C731-EC36-F9CF-D9C6-252F915BAC1E}"/>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1500">
                <a:ea typeface="+mn-lt"/>
                <a:cs typeface="+mn-lt"/>
              </a:rPr>
              <a:t>As the runner, I act as a key link between all areas of the restaurant. I communicate constantly with baristas, chefs, waiting staff, and the manager to make sure service runs smoothly and efficiently. I’m responsible for taking out orders as soon as they’re ready, confirming what each dish is, and delivering it to the correct table and guest with accuracy and confidence.</a:t>
            </a:r>
          </a:p>
          <a:p>
            <a:r>
              <a:rPr lang="en-GB" sz="1500">
                <a:ea typeface="+mn-lt"/>
                <a:cs typeface="+mn-lt"/>
              </a:rPr>
              <a:t>I also support the front-of-house team by keeping the service area organised, clearing tables quickly, resetting them for the next guests, and helping maintain a clean, welcoming environment. During busy periods, I assist with topping up cutlery, condiments.</a:t>
            </a:r>
            <a:endParaRPr lang="en-GB" sz="1500"/>
          </a:p>
        </p:txBody>
      </p:sp>
      <p:pic>
        <p:nvPicPr>
          <p:cNvPr id="4" name="Picture 3" descr="The Secret Beach Bar &amp; Kitchen">
            <a:extLst>
              <a:ext uri="{FF2B5EF4-FFF2-40B4-BE49-F238E27FC236}">
                <a16:creationId xmlns:a16="http://schemas.microsoft.com/office/drawing/2014/main" id="{848F2CD0-8BD6-D67B-42FE-1FE4234165CB}"/>
              </a:ext>
            </a:extLst>
          </p:cNvPr>
          <p:cNvPicPr>
            <a:picLocks noChangeAspect="1"/>
          </p:cNvPicPr>
          <p:nvPr/>
        </p:nvPicPr>
        <p:blipFill>
          <a:blip r:embed="rId2"/>
          <a:srcRect l="19330" r="22242"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429585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DCC073-E65C-C5C7-2077-9FE2E715DD3F}"/>
              </a:ext>
            </a:extLst>
          </p:cNvPr>
          <p:cNvSpPr>
            <a:spLocks noGrp="1"/>
          </p:cNvSpPr>
          <p:nvPr>
            <p:ph type="title"/>
          </p:nvPr>
        </p:nvSpPr>
        <p:spPr>
          <a:xfrm>
            <a:off x="572493" y="238539"/>
            <a:ext cx="11018520" cy="1434415"/>
          </a:xfrm>
        </p:spPr>
        <p:txBody>
          <a:bodyPr anchor="b">
            <a:normAutofit/>
          </a:bodyPr>
          <a:lstStyle/>
          <a:p>
            <a:r>
              <a:rPr lang="en-GB" sz="5400"/>
              <a:t>watersedge</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B2DC3D9-9277-CB30-B17A-B779D21B2354}"/>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000">
                <a:ea typeface="+mn-lt"/>
                <a:cs typeface="+mn-lt"/>
              </a:rPr>
              <a:t>The roles I have in the café is cook, KPs, runner, ice‑cream , baristas on the coffee machine, till operators, and manager . Because the team is so young, so that means communication and coordination are essential to keeping service smooth and efficient.</a:t>
            </a:r>
          </a:p>
          <a:p>
            <a:r>
              <a:rPr lang="en-GB" sz="2000">
                <a:ea typeface="+mn-lt"/>
                <a:cs typeface="+mn-lt"/>
              </a:rPr>
              <a:t>Part of my role involves supporting and guiding other staff, especially younger or less experienced team members. At times, people can be unsure of what needs doing or may not notice when tasks are building up. In those moments, I step in to direct them—reminding them to clear and clean tables, restock items, or take food out to customers when orders are ready. This helps maintain a steady workflow and ensures the restaurant stays organised during busy periods.</a:t>
            </a:r>
            <a:endParaRPr lang="en-GB" sz="2000"/>
          </a:p>
        </p:txBody>
      </p:sp>
      <p:pic>
        <p:nvPicPr>
          <p:cNvPr id="4" name="Picture 3" descr="WATERSEDGE, Aberporth - 2026 Reviews &amp; Information">
            <a:extLst>
              <a:ext uri="{FF2B5EF4-FFF2-40B4-BE49-F238E27FC236}">
                <a16:creationId xmlns:a16="http://schemas.microsoft.com/office/drawing/2014/main" id="{D4CB66F4-3CD3-F48F-C10F-F7DE070A84ED}"/>
              </a:ext>
            </a:extLst>
          </p:cNvPr>
          <p:cNvPicPr>
            <a:picLocks noChangeAspect="1"/>
          </p:cNvPicPr>
          <p:nvPr/>
        </p:nvPicPr>
        <p:blipFill>
          <a:blip r:embed="rId2"/>
          <a:srcRect l="21066" r="25541" b="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8994973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9F25C9-03DA-522B-BD00-96D75F4796B0}"/>
              </a:ext>
            </a:extLst>
          </p:cNvPr>
          <p:cNvSpPr>
            <a:spLocks noGrp="1"/>
          </p:cNvSpPr>
          <p:nvPr>
            <p:ph type="title"/>
          </p:nvPr>
        </p:nvSpPr>
        <p:spPr>
          <a:xfrm>
            <a:off x="6513788" y="365125"/>
            <a:ext cx="4840010" cy="1807305"/>
          </a:xfrm>
        </p:spPr>
        <p:txBody>
          <a:bodyPr>
            <a:normAutofit/>
          </a:bodyPr>
          <a:lstStyle/>
          <a:p>
            <a:r>
              <a:rPr lang="en-GB"/>
              <a:t>Section 2 secret</a:t>
            </a:r>
            <a:endParaRPr lang="en-GB" dirty="0"/>
          </a:p>
        </p:txBody>
      </p:sp>
      <p:pic>
        <p:nvPicPr>
          <p:cNvPr id="4" name="Picture 3" descr="The Secret Swansea tickets and events | FIXR">
            <a:extLst>
              <a:ext uri="{FF2B5EF4-FFF2-40B4-BE49-F238E27FC236}">
                <a16:creationId xmlns:a16="http://schemas.microsoft.com/office/drawing/2014/main" id="{01DF5BF4-903D-69D9-3007-94BB07C80072}"/>
              </a:ext>
            </a:extLst>
          </p:cNvPr>
          <p:cNvPicPr>
            <a:picLocks noChangeAspect="1"/>
          </p:cNvPicPr>
          <p:nvPr/>
        </p:nvPicPr>
        <p:blipFill>
          <a:blip r:embed="rId2"/>
          <a:srcRect l="10811" r="1"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B1B3923F-1179-BC35-B84F-51CD2D548F78}"/>
              </a:ext>
            </a:extLst>
          </p:cNvPr>
          <p:cNvSpPr>
            <a:spLocks noGrp="1"/>
          </p:cNvSpPr>
          <p:nvPr>
            <p:ph idx="1"/>
          </p:nvPr>
        </p:nvSpPr>
        <p:spPr>
          <a:xfrm>
            <a:off x="6513788" y="2333297"/>
            <a:ext cx="4840010" cy="3843666"/>
          </a:xfrm>
        </p:spPr>
        <p:txBody>
          <a:bodyPr vert="horz" lIns="91440" tIns="45720" rIns="91440" bIns="45720" rtlCol="0">
            <a:normAutofit/>
          </a:bodyPr>
          <a:lstStyle/>
          <a:p>
            <a:r>
              <a:rPr lang="en-GB" sz="1400">
                <a:ea typeface="+mn-lt"/>
                <a:cs typeface="+mn-lt"/>
              </a:rPr>
              <a:t>One of the most important things I’ve learned in this job is how to use my own initiative rather than relying on constant instructions from managers. In a fast‑paced restaurant environment, there isn’t always time for someone to tell me what to do next, so I’ve developed strong awareness and the ability to act quickly and independently.</a:t>
            </a:r>
            <a:endParaRPr lang="en-GB" sz="1400"/>
          </a:p>
          <a:p>
            <a:r>
              <a:rPr lang="en-GB" sz="1400">
                <a:ea typeface="+mn-lt"/>
                <a:cs typeface="+mn-lt"/>
              </a:rPr>
              <a:t>I’ve learned to observe what’s happening around me and respond before issues build up. For example, when customers stand up to leave, I immediately recognise that the table needs clearing and resetting for the next guests. I don’t wait to be told — I step in straight away to keep the flow of service smooth.</a:t>
            </a:r>
            <a:endParaRPr lang="en-GB" sz="1400"/>
          </a:p>
          <a:p>
            <a:r>
              <a:rPr lang="en-GB" sz="1400">
                <a:ea typeface="+mn-lt"/>
                <a:cs typeface="+mn-lt"/>
              </a:rPr>
              <a:t>I also pay close attention to signals from the kitchen. The bell is my cue that food is ready to go out, so I move quickly to collect the dishes, check the order, and deliver them to the correct table. This helps maintain speed, accuracy, and customer satisfaction.</a:t>
            </a:r>
            <a:endParaRPr lang="en-GB" sz="1400"/>
          </a:p>
          <a:p>
            <a:endParaRPr lang="en-GB" sz="1400"/>
          </a:p>
        </p:txBody>
      </p:sp>
    </p:spTree>
    <p:extLst>
      <p:ext uri="{BB962C8B-B14F-4D97-AF65-F5344CB8AC3E}">
        <p14:creationId xmlns:p14="http://schemas.microsoft.com/office/powerpoint/2010/main" val="38043735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D089D7-2383-3EDB-3050-14B26760D0DB}"/>
              </a:ext>
            </a:extLst>
          </p:cNvPr>
          <p:cNvSpPr>
            <a:spLocks noGrp="1"/>
          </p:cNvSpPr>
          <p:nvPr>
            <p:ph type="title"/>
          </p:nvPr>
        </p:nvSpPr>
        <p:spPr>
          <a:xfrm>
            <a:off x="838201" y="365125"/>
            <a:ext cx="5251316" cy="1807305"/>
          </a:xfrm>
        </p:spPr>
        <p:txBody>
          <a:bodyPr>
            <a:normAutofit/>
          </a:bodyPr>
          <a:lstStyle/>
          <a:p>
            <a:r>
              <a:rPr lang="en-GB" dirty="0" err="1"/>
              <a:t>watersedge</a:t>
            </a:r>
          </a:p>
        </p:txBody>
      </p:sp>
      <p:sp>
        <p:nvSpPr>
          <p:cNvPr id="3" name="Content Placeholder 2">
            <a:extLst>
              <a:ext uri="{FF2B5EF4-FFF2-40B4-BE49-F238E27FC236}">
                <a16:creationId xmlns:a16="http://schemas.microsoft.com/office/drawing/2014/main" id="{9ED8B537-3F1C-79CC-9775-7D658232AA60}"/>
              </a:ext>
            </a:extLst>
          </p:cNvPr>
          <p:cNvSpPr>
            <a:spLocks noGrp="1"/>
          </p:cNvSpPr>
          <p:nvPr>
            <p:ph idx="1"/>
          </p:nvPr>
        </p:nvSpPr>
        <p:spPr>
          <a:xfrm>
            <a:off x="838200" y="2333297"/>
            <a:ext cx="4619621" cy="3843666"/>
          </a:xfrm>
        </p:spPr>
        <p:txBody>
          <a:bodyPr vert="horz" lIns="91440" tIns="45720" rIns="91440" bIns="45720" rtlCol="0">
            <a:normAutofit/>
          </a:bodyPr>
          <a:lstStyle/>
          <a:p>
            <a:r>
              <a:rPr lang="en-GB" sz="1700">
                <a:ea typeface="+mn-lt"/>
                <a:cs typeface="+mn-lt"/>
              </a:rPr>
              <a:t>I’ve learned how to stay calm and professional when dealing with rude tourists or customers asking for refunds. Instead of reacting, I stay patient, explain things clearly, and involve the manager when needed.</a:t>
            </a:r>
            <a:endParaRPr lang="en-GB" sz="1700"/>
          </a:p>
          <a:p>
            <a:r>
              <a:rPr lang="en-GB" sz="1700">
                <a:ea typeface="+mn-lt"/>
                <a:cs typeface="+mn-lt"/>
              </a:rPr>
              <a:t>Working in a high‑pressure environment has also taught me not to take things personally. Sometimes staff get stressed or emotional during busy shifts, but I’ve learned to stay focused, keep my composure, and continue doing my job. This has helped me build emotional resilience and strong communication skills.</a:t>
            </a:r>
            <a:endParaRPr lang="en-GB" sz="1700"/>
          </a:p>
          <a:p>
            <a:endParaRPr lang="en-GB" sz="1700"/>
          </a:p>
        </p:txBody>
      </p:sp>
      <p:pic>
        <p:nvPicPr>
          <p:cNvPr id="4" name="Picture 3" descr="WatersEdge Aberporth (@watersedgecafeaberporth) • Facebook">
            <a:extLst>
              <a:ext uri="{FF2B5EF4-FFF2-40B4-BE49-F238E27FC236}">
                <a16:creationId xmlns:a16="http://schemas.microsoft.com/office/drawing/2014/main" id="{5B419960-B85B-C5CA-2CF4-03F2FF0C068C}"/>
              </a:ext>
            </a:extLst>
          </p:cNvPr>
          <p:cNvPicPr>
            <a:picLocks noChangeAspect="1"/>
          </p:cNvPicPr>
          <p:nvPr/>
        </p:nvPicPr>
        <p:blipFill>
          <a:blip r:embed="rId2"/>
          <a:srcRect l="13053"/>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9145884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ill Point EPOS Sheffield - EPOS for Retail and Hospitality">
            <a:extLst>
              <a:ext uri="{FF2B5EF4-FFF2-40B4-BE49-F238E27FC236}">
                <a16:creationId xmlns:a16="http://schemas.microsoft.com/office/drawing/2014/main" id="{7425689D-E78E-1FF7-C212-F195C9071EEC}"/>
              </a:ext>
            </a:extLst>
          </p:cNvPr>
          <p:cNvPicPr>
            <a:picLocks noChangeAspect="1"/>
          </p:cNvPicPr>
          <p:nvPr/>
        </p:nvPicPr>
        <p:blipFill>
          <a:blip r:embed="rId2"/>
          <a:srcRect t="708" r="2" b="2"/>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81CE3BE-3C0A-FC08-45B7-326F9A5EE15F}"/>
              </a:ext>
            </a:extLst>
          </p:cNvPr>
          <p:cNvSpPr>
            <a:spLocks noGrp="1"/>
          </p:cNvSpPr>
          <p:nvPr>
            <p:ph type="title"/>
          </p:nvPr>
        </p:nvSpPr>
        <p:spPr>
          <a:xfrm>
            <a:off x="7531610" y="365125"/>
            <a:ext cx="3822189" cy="1899912"/>
          </a:xfrm>
        </p:spPr>
        <p:txBody>
          <a:bodyPr>
            <a:normAutofit/>
          </a:bodyPr>
          <a:lstStyle/>
          <a:p>
            <a:r>
              <a:rPr lang="en-GB" sz="4000"/>
              <a:t>Section 3</a:t>
            </a:r>
          </a:p>
        </p:txBody>
      </p:sp>
      <p:sp>
        <p:nvSpPr>
          <p:cNvPr id="3" name="Content Placeholder 2">
            <a:extLst>
              <a:ext uri="{FF2B5EF4-FFF2-40B4-BE49-F238E27FC236}">
                <a16:creationId xmlns:a16="http://schemas.microsoft.com/office/drawing/2014/main" id="{F1865244-797C-94D2-B7B6-8CC508254A81}"/>
              </a:ext>
            </a:extLst>
          </p:cNvPr>
          <p:cNvSpPr>
            <a:spLocks noGrp="1"/>
          </p:cNvSpPr>
          <p:nvPr>
            <p:ph idx="1"/>
          </p:nvPr>
        </p:nvSpPr>
        <p:spPr>
          <a:xfrm>
            <a:off x="7531610" y="2434201"/>
            <a:ext cx="3822189" cy="3742762"/>
          </a:xfrm>
        </p:spPr>
        <p:txBody>
          <a:bodyPr vert="horz" lIns="91440" tIns="45720" rIns="91440" bIns="45720" rtlCol="0">
            <a:normAutofit/>
          </a:bodyPr>
          <a:lstStyle/>
          <a:p>
            <a:r>
              <a:rPr lang="en-GB" sz="1700">
                <a:ea typeface="+mn-lt"/>
                <a:cs typeface="+mn-lt"/>
              </a:rPr>
              <a:t>I have developed strong understanding, knowledge, and practical skill in using different touch‑screen systems across the restaurant. This includes operating the main till with its itemised digital menu, using the touch‑screen payment card reader that connects directly to the till, and managing the mini touch‑screen till used specifically for ice‑cream orders. Being confident with all three systems helps me work quickly, accurately, and independently during busy shifts.</a:t>
            </a:r>
            <a:endParaRPr lang="en-GB" sz="1700"/>
          </a:p>
        </p:txBody>
      </p:sp>
    </p:spTree>
    <p:extLst>
      <p:ext uri="{BB962C8B-B14F-4D97-AF65-F5344CB8AC3E}">
        <p14:creationId xmlns:p14="http://schemas.microsoft.com/office/powerpoint/2010/main" val="20988951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6771163-00CD-F528-E0FD-BDFBA7438959}"/>
              </a:ext>
            </a:extLst>
          </p:cNvPr>
          <p:cNvSpPr>
            <a:spLocks noGrp="1"/>
          </p:cNvSpPr>
          <p:nvPr>
            <p:ph idx="1"/>
          </p:nvPr>
        </p:nvSpPr>
        <p:spPr>
          <a:xfrm>
            <a:off x="838200" y="2333297"/>
            <a:ext cx="4619621" cy="3843666"/>
          </a:xfrm>
        </p:spPr>
        <p:txBody>
          <a:bodyPr vert="horz" lIns="91440" tIns="45720" rIns="91440" bIns="45720" rtlCol="0">
            <a:normAutofit/>
          </a:bodyPr>
          <a:lstStyle/>
          <a:p>
            <a:r>
              <a:rPr lang="en-GB" sz="1600">
                <a:ea typeface="+mn-lt"/>
                <a:cs typeface="+mn-lt"/>
              </a:rPr>
              <a:t>I have gained experience in using basic operational analysis to help keep the business running smoothly. This includes completing end‑of‑day reconciliation, checking that the till balances correctly, and identifying any discrepancies. I also manage cash flow by removing large notes and keeping the till at a steady £100 float, getting change from the post office or using the council’s change service when needed. In addition, I print out daily sales data to track performance, monitor busy periods, and support the manager in understanding sales patterns. These tasks have helped me develop accuracy, responsibility, and a stronger understanding of how the financial side of the business operates.</a:t>
            </a:r>
            <a:endParaRPr lang="en-GB" sz="1600"/>
          </a:p>
        </p:txBody>
      </p:sp>
      <p:pic>
        <p:nvPicPr>
          <p:cNvPr id="4" name="Picture 3" descr="Savings &amp; ISAs - Which?">
            <a:extLst>
              <a:ext uri="{FF2B5EF4-FFF2-40B4-BE49-F238E27FC236}">
                <a16:creationId xmlns:a16="http://schemas.microsoft.com/office/drawing/2014/main" id="{7A7E6142-E2CA-78E2-A777-16E47091477C}"/>
              </a:ext>
            </a:extLst>
          </p:cNvPr>
          <p:cNvPicPr>
            <a:picLocks noChangeAspect="1"/>
          </p:cNvPicPr>
          <p:nvPr/>
        </p:nvPicPr>
        <p:blipFill>
          <a:blip r:embed="rId2"/>
          <a:srcRect l="15401" r="28084"/>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3718876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67375-19CA-6B6A-D588-4324124DB988}"/>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5A1341F6-99FD-A4BB-683A-41EF18681425}"/>
              </a:ext>
            </a:extLst>
          </p:cNvPr>
          <p:cNvSpPr>
            <a:spLocks noGrp="1"/>
          </p:cNvSpPr>
          <p:nvPr>
            <p:ph idx="1"/>
          </p:nvPr>
        </p:nvSpPr>
        <p:spPr/>
        <p:txBody>
          <a:bodyPr vert="horz" lIns="91440" tIns="45720" rIns="91440" bIns="45720" rtlCol="0" anchor="t">
            <a:normAutofit/>
          </a:bodyPr>
          <a:lstStyle/>
          <a:p>
            <a:r>
              <a:rPr lang="en-GB">
                <a:ea typeface="+mn-lt"/>
                <a:cs typeface="+mn-lt"/>
              </a:rPr>
              <a:t>Overall, I have developed strong practical skills, confidence, and professionalism through my role in a busy hospitality environment. I’ve learned how to communicate effectively with a wide range of staff, use initiative without relying on managers, and stay calm when dealing with difficult customers or high‑pressure situations. I’ve also gained technical skills using multiple touch‑screen systems and built accuracy through tasks like end‑of‑day reconciliation and tracking sales data. These experiences have strengthened my teamwork, leadership, organisation, and resilience, helping me contribute positively to the smooth running of the business.</a:t>
            </a:r>
            <a:endParaRPr lang="en-GB"/>
          </a:p>
        </p:txBody>
      </p:sp>
    </p:spTree>
    <p:extLst>
      <p:ext uri="{BB962C8B-B14F-4D97-AF65-F5344CB8AC3E}">
        <p14:creationId xmlns:p14="http://schemas.microsoft.com/office/powerpoint/2010/main" val="24935105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secret</vt:lpstr>
      <vt:lpstr>introduction</vt:lpstr>
      <vt:lpstr>Section 1 - secret</vt:lpstr>
      <vt:lpstr>watersedge</vt:lpstr>
      <vt:lpstr>Section 2 secret</vt:lpstr>
      <vt:lpstr>watersedge</vt:lpstr>
      <vt:lpstr>Section 3</vt:lpstr>
      <vt:lpstr>PowerPoint Presentation</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127</cp:revision>
  <dcterms:created xsi:type="dcterms:W3CDTF">2026-04-20T20:23:53Z</dcterms:created>
  <dcterms:modified xsi:type="dcterms:W3CDTF">2026-04-20T22:05:46Z</dcterms:modified>
</cp:coreProperties>
</file>