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28"/>
  </p:notesMasterIdLst>
  <p:sldIdLst>
    <p:sldId id="256" r:id="rId8"/>
    <p:sldId id="257" r:id="rId9"/>
    <p:sldId id="276"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FF046-2504-17C2-1327-01BE871599CF}" v="24" dt="2026-09-04T13:57:07.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756"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73268579-DEC4-A53D-C4EE-92E1AF1D1161}"/>
    <pc:docChg chg="modSld">
      <pc:chgData name="Martin Svejda" userId="S::m.svejda@uwtsd.ac.uk::8cc0682a-1f17-4534-acee-9b898a7be1ec" providerId="AD" clId="Web-{73268579-DEC4-A53D-C4EE-92E1AF1D1161}" dt="2026-09-04T17:19:16.485" v="10"/>
      <pc:docMkLst>
        <pc:docMk/>
      </pc:docMkLst>
      <pc:sldChg chg="modNotes">
        <pc:chgData name="Martin Svejda" userId="S::m.svejda@uwtsd.ac.uk::8cc0682a-1f17-4534-acee-9b898a7be1ec" providerId="AD" clId="Web-{73268579-DEC4-A53D-C4EE-92E1AF1D1161}" dt="2026-09-04T17:18:50.188" v="1"/>
        <pc:sldMkLst>
          <pc:docMk/>
          <pc:sldMk cId="0" sldId="261"/>
        </pc:sldMkLst>
      </pc:sldChg>
      <pc:sldChg chg="modNotes">
        <pc:chgData name="Martin Svejda" userId="S::m.svejda@uwtsd.ac.uk::8cc0682a-1f17-4534-acee-9b898a7be1ec" providerId="AD" clId="Web-{73268579-DEC4-A53D-C4EE-92E1AF1D1161}" dt="2026-09-04T17:18:52.422" v="2"/>
        <pc:sldMkLst>
          <pc:docMk/>
          <pc:sldMk cId="0" sldId="262"/>
        </pc:sldMkLst>
      </pc:sldChg>
      <pc:sldChg chg="modNotes">
        <pc:chgData name="Martin Svejda" userId="S::m.svejda@uwtsd.ac.uk::8cc0682a-1f17-4534-acee-9b898a7be1ec" providerId="AD" clId="Web-{73268579-DEC4-A53D-C4EE-92E1AF1D1161}" dt="2026-09-04T17:18:54.625" v="3"/>
        <pc:sldMkLst>
          <pc:docMk/>
          <pc:sldMk cId="0" sldId="263"/>
        </pc:sldMkLst>
      </pc:sldChg>
      <pc:sldChg chg="modNotes">
        <pc:chgData name="Martin Svejda" userId="S::m.svejda@uwtsd.ac.uk::8cc0682a-1f17-4534-acee-9b898a7be1ec" providerId="AD" clId="Web-{73268579-DEC4-A53D-C4EE-92E1AF1D1161}" dt="2026-09-04T17:19:00.079" v="4"/>
        <pc:sldMkLst>
          <pc:docMk/>
          <pc:sldMk cId="0" sldId="265"/>
        </pc:sldMkLst>
      </pc:sldChg>
      <pc:sldChg chg="modNotes">
        <pc:chgData name="Martin Svejda" userId="S::m.svejda@uwtsd.ac.uk::8cc0682a-1f17-4534-acee-9b898a7be1ec" providerId="AD" clId="Web-{73268579-DEC4-A53D-C4EE-92E1AF1D1161}" dt="2026-09-04T17:19:01.829" v="5"/>
        <pc:sldMkLst>
          <pc:docMk/>
          <pc:sldMk cId="0" sldId="266"/>
        </pc:sldMkLst>
      </pc:sldChg>
      <pc:sldChg chg="modNotes">
        <pc:chgData name="Martin Svejda" userId="S::m.svejda@uwtsd.ac.uk::8cc0682a-1f17-4534-acee-9b898a7be1ec" providerId="AD" clId="Web-{73268579-DEC4-A53D-C4EE-92E1AF1D1161}" dt="2026-09-04T17:19:03.172" v="6"/>
        <pc:sldMkLst>
          <pc:docMk/>
          <pc:sldMk cId="0" sldId="267"/>
        </pc:sldMkLst>
      </pc:sldChg>
      <pc:sldChg chg="modNotes">
        <pc:chgData name="Martin Svejda" userId="S::m.svejda@uwtsd.ac.uk::8cc0682a-1f17-4534-acee-9b898a7be1ec" providerId="AD" clId="Web-{73268579-DEC4-A53D-C4EE-92E1AF1D1161}" dt="2026-09-04T17:19:06.610" v="7"/>
        <pc:sldMkLst>
          <pc:docMk/>
          <pc:sldMk cId="0" sldId="268"/>
        </pc:sldMkLst>
      </pc:sldChg>
      <pc:sldChg chg="modNotes">
        <pc:chgData name="Martin Svejda" userId="S::m.svejda@uwtsd.ac.uk::8cc0682a-1f17-4534-acee-9b898a7be1ec" providerId="AD" clId="Web-{73268579-DEC4-A53D-C4EE-92E1AF1D1161}" dt="2026-09-04T17:19:08.469" v="8"/>
        <pc:sldMkLst>
          <pc:docMk/>
          <pc:sldMk cId="0" sldId="269"/>
        </pc:sldMkLst>
      </pc:sldChg>
      <pc:sldChg chg="modNotes">
        <pc:chgData name="Martin Svejda" userId="S::m.svejda@uwtsd.ac.uk::8cc0682a-1f17-4534-acee-9b898a7be1ec" providerId="AD" clId="Web-{73268579-DEC4-A53D-C4EE-92E1AF1D1161}" dt="2026-09-04T17:19:11.297" v="9"/>
        <pc:sldMkLst>
          <pc:docMk/>
          <pc:sldMk cId="0" sldId="270"/>
        </pc:sldMkLst>
      </pc:sldChg>
      <pc:sldChg chg="modNotes">
        <pc:chgData name="Martin Svejda" userId="S::m.svejda@uwtsd.ac.uk::8cc0682a-1f17-4534-acee-9b898a7be1ec" providerId="AD" clId="Web-{73268579-DEC4-A53D-C4EE-92E1AF1D1161}" dt="2026-09-04T17:19:16.485" v="10"/>
        <pc:sldMkLst>
          <pc:docMk/>
          <pc:sldMk cId="0" sldId="274"/>
        </pc:sldMkLst>
      </pc:sldChg>
      <pc:sldChg chg="modNotes">
        <pc:chgData name="Martin Svejda" userId="S::m.svejda@uwtsd.ac.uk::8cc0682a-1f17-4534-acee-9b898a7be1ec" providerId="AD" clId="Web-{73268579-DEC4-A53D-C4EE-92E1AF1D1161}" dt="2026-09-04T17:18:41.172" v="0"/>
        <pc:sldMkLst>
          <pc:docMk/>
          <pc:sldMk cId="0" sldId="276"/>
        </pc:sldMkLst>
      </pc:sldChg>
    </pc:docChg>
  </pc:docChgLst>
  <pc:docChgLst>
    <pc:chgData name="Martin Svejda" userId="S::m.svejda@uwtsd.ac.uk::8cc0682a-1f17-4534-acee-9b898a7be1ec" providerId="AD" clId="Web-{060FF046-2504-17C2-1327-01BE871599CF}"/>
    <pc:docChg chg="modSld">
      <pc:chgData name="Martin Svejda" userId="S::m.svejda@uwtsd.ac.uk::8cc0682a-1f17-4534-acee-9b898a7be1ec" providerId="AD" clId="Web-{060FF046-2504-17C2-1327-01BE871599CF}" dt="2026-09-04T13:57:07.922" v="100" actId="20577"/>
      <pc:docMkLst>
        <pc:docMk/>
      </pc:docMkLst>
      <pc:sldChg chg="modSp">
        <pc:chgData name="Martin Svejda" userId="S::m.svejda@uwtsd.ac.uk::8cc0682a-1f17-4534-acee-9b898a7be1ec" providerId="AD" clId="Web-{060FF046-2504-17C2-1327-01BE871599CF}" dt="2026-09-04T13:57:07.922" v="100" actId="20577"/>
        <pc:sldMkLst>
          <pc:docMk/>
          <pc:sldMk cId="0" sldId="259"/>
        </pc:sldMkLst>
        <pc:spChg chg="mod">
          <ac:chgData name="Martin Svejda" userId="S::m.svejda@uwtsd.ac.uk::8cc0682a-1f17-4534-acee-9b898a7be1ec" providerId="AD" clId="Web-{060FF046-2504-17C2-1327-01BE871599CF}" dt="2026-09-04T13:57:07.922" v="100" actId="20577"/>
          <ac:spMkLst>
            <pc:docMk/>
            <pc:sldMk cId="0" sldId="259"/>
            <ac:spMk id="784447329" creationId="{00000000-0000-0000-0000-000000000000}"/>
          </ac:spMkLst>
        </pc:spChg>
      </pc:sldChg>
      <pc:sldChg chg="modNotes">
        <pc:chgData name="Martin Svejda" userId="S::m.svejda@uwtsd.ac.uk::8cc0682a-1f17-4534-acee-9b898a7be1ec" providerId="AD" clId="Web-{060FF046-2504-17C2-1327-01BE871599CF}" dt="2026-09-04T13:55:05.134" v="94"/>
        <pc:sldMkLst>
          <pc:docMk/>
          <pc:sldMk cId="0" sldId="262"/>
        </pc:sldMkLst>
      </pc:sldChg>
      <pc:sldChg chg="addSp delSp modSp modNotes">
        <pc:chgData name="Martin Svejda" userId="S::m.svejda@uwtsd.ac.uk::8cc0682a-1f17-4534-acee-9b898a7be1ec" providerId="AD" clId="Web-{060FF046-2504-17C2-1327-01BE871599CF}" dt="2026-09-04T13:53:33.429" v="83"/>
        <pc:sldMkLst>
          <pc:docMk/>
          <pc:sldMk cId="0" sldId="276"/>
        </pc:sldMkLst>
        <pc:picChg chg="del mod">
          <ac:chgData name="Martin Svejda" userId="S::m.svejda@uwtsd.ac.uk::8cc0682a-1f17-4534-acee-9b898a7be1ec" providerId="AD" clId="Web-{060FF046-2504-17C2-1327-01BE871599CF}" dt="2026-09-04T13:51:04.052" v="3"/>
          <ac:picMkLst>
            <pc:docMk/>
            <pc:sldMk cId="0" sldId="276"/>
            <ac:picMk id="2" creationId="{B269D7F2-B7C0-E0B6-AD16-2BE8EAFEBF37}"/>
          </ac:picMkLst>
        </pc:picChg>
        <pc:picChg chg="add mod">
          <ac:chgData name="Martin Svejda" userId="S::m.svejda@uwtsd.ac.uk::8cc0682a-1f17-4534-acee-9b898a7be1ec" providerId="AD" clId="Web-{060FF046-2504-17C2-1327-01BE871599CF}" dt="2026-09-04T13:51:53.772" v="8" actId="14100"/>
          <ac:picMkLst>
            <pc:docMk/>
            <pc:sldMk cId="0" sldId="276"/>
            <ac:picMk id="3" creationId="{F7F8D1CA-8A3E-A01C-C8E2-CCD81891C53C}"/>
          </ac:picMkLst>
        </pc:picChg>
        <pc:picChg chg="add mod">
          <ac:chgData name="Martin Svejda" userId="S::m.svejda@uwtsd.ac.uk::8cc0682a-1f17-4534-acee-9b898a7be1ec" providerId="AD" clId="Web-{060FF046-2504-17C2-1327-01BE871599CF}" dt="2026-09-04T13:52:36.757" v="12" actId="1076"/>
          <ac:picMkLst>
            <pc:docMk/>
            <pc:sldMk cId="0" sldId="276"/>
            <ac:picMk id="4" creationId="{FFC15DE0-EC96-8202-4DD3-25216BDFE7B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48ADD78-E168-4E88-83B1-A54F656438CE}" type="doc">
      <dgm:prSet loTypeId="urn:microsoft.com/office/officeart/2008/layout/LinedList#1" loCatId="list" qsTypeId="urn:microsoft.com/office/officeart/2005/8/quickstyle/simple1#1" qsCatId="simple" csTypeId="urn:microsoft.com/office/officeart/2005/8/colors/accent1_2#1" csCatId="accent1" phldr="1"/>
      <dgm:spPr bwMode="auto"/>
      <dgm:t>
        <a:bodyPr/>
        <a:lstStyle/>
        <a:p>
          <a:pPr>
            <a:defRPr/>
          </a:pPr>
          <a:endParaRPr lang="en-US"/>
        </a:p>
      </dgm:t>
    </dgm:pt>
    <dgm:pt modelId="{B166D8AF-9CD1-4BFA-AF09-79E3492C90AA}">
      <dgm:prSet custT="1"/>
      <dgm:spPr bwMode="auto"/>
      <dgm:t>
        <a:bodyPr/>
        <a:lstStyle/>
        <a:p>
          <a:pPr>
            <a:defRPr/>
          </a:pPr>
          <a:r>
            <a:rPr lang="en-GB" sz="2000"/>
            <a:t>This structure organizes the report based on the four key areas outlined in the task: workforce, service delivery, patient/service user, and community. This allows for a comprehensive evaluation of the digital innovation from multiple perspectives.</a:t>
          </a:r>
          <a:endParaRPr/>
        </a:p>
        <a:p>
          <a:pPr>
            <a:defRPr/>
          </a:pPr>
          <a:endParaRPr lang="en-GB" sz="1400"/>
        </a:p>
        <a:p>
          <a:pPr>
            <a:defRPr/>
          </a:pPr>
          <a:endParaRPr lang="en-US" sz="1400"/>
        </a:p>
      </dgm:t>
    </dgm:pt>
    <dgm:pt modelId="{7FE9642A-B61F-4E83-8835-2E0983F1A98D}" type="parTrans" cxnId="{D4EA86E9-C827-4552-941B-0C007613E5A7}">
      <dgm:prSet/>
      <dgm:spPr bwMode="auto"/>
      <dgm:t>
        <a:bodyPr/>
        <a:lstStyle/>
        <a:p>
          <a:pPr>
            <a:defRPr/>
          </a:pPr>
          <a:endParaRPr lang="en-US"/>
        </a:p>
      </dgm:t>
    </dgm:pt>
    <dgm:pt modelId="{B762015A-0E8B-4045-AEC2-3DC93A1FB75E}" type="sibTrans" cxnId="{D4EA86E9-C827-4552-941B-0C007613E5A7}">
      <dgm:prSet/>
      <dgm:spPr bwMode="auto"/>
      <dgm:t>
        <a:bodyPr/>
        <a:lstStyle/>
        <a:p>
          <a:pPr>
            <a:defRPr/>
          </a:pPr>
          <a:endParaRPr lang="en-US"/>
        </a:p>
      </dgm:t>
    </dgm:pt>
    <dgm:pt modelId="{732F07E1-A818-42EE-9123-2A950C97BA7C}">
      <dgm:prSet/>
      <dgm:spPr bwMode="auto"/>
      <dgm:t>
        <a:bodyPr/>
        <a:lstStyle/>
        <a:p>
          <a:pPr>
            <a:defRPr/>
          </a:pPr>
          <a:r>
            <a:rPr lang="en-GB" b="1"/>
            <a:t>Introduction (250-300 words)</a:t>
          </a:r>
          <a:endParaRPr lang="en-US"/>
        </a:p>
      </dgm:t>
    </dgm:pt>
    <dgm:pt modelId="{228B64E8-FE28-4F5E-8A38-EECC651923BE}" type="parTrans" cxnId="{558F01B4-7CAA-4F3E-A521-1234563BBE05}">
      <dgm:prSet/>
      <dgm:spPr bwMode="auto"/>
      <dgm:t>
        <a:bodyPr/>
        <a:lstStyle/>
        <a:p>
          <a:pPr>
            <a:defRPr/>
          </a:pPr>
          <a:endParaRPr lang="en-US"/>
        </a:p>
      </dgm:t>
    </dgm:pt>
    <dgm:pt modelId="{B6588006-662E-413D-AE45-288B7E0673D4}" type="sibTrans" cxnId="{558F01B4-7CAA-4F3E-A521-1234563BBE05}">
      <dgm:prSet/>
      <dgm:spPr bwMode="auto"/>
      <dgm:t>
        <a:bodyPr/>
        <a:lstStyle/>
        <a:p>
          <a:pPr>
            <a:defRPr/>
          </a:pPr>
          <a:endParaRPr lang="en-US"/>
        </a:p>
      </dgm:t>
    </dgm:pt>
    <dgm:pt modelId="{BF7B408B-0832-49E3-93D3-5E5F8618D134}">
      <dgm:prSet/>
      <dgm:spPr bwMode="auto"/>
      <dgm:t>
        <a:bodyPr/>
        <a:lstStyle/>
        <a:p>
          <a:pPr>
            <a:defRPr/>
          </a:pPr>
          <a:r>
            <a:rPr lang="en-GB" b="1"/>
            <a:t>Overview of the Digital Innovation (300-350 words)</a:t>
          </a:r>
          <a:endParaRPr lang="en-US"/>
        </a:p>
      </dgm:t>
    </dgm:pt>
    <dgm:pt modelId="{0032A615-9BEC-48E3-9247-6A12093CC2FB}" type="parTrans" cxnId="{9C3BDEF8-609B-45FA-87B9-F700F47EFB2A}">
      <dgm:prSet/>
      <dgm:spPr bwMode="auto"/>
      <dgm:t>
        <a:bodyPr/>
        <a:lstStyle/>
        <a:p>
          <a:pPr>
            <a:defRPr/>
          </a:pPr>
          <a:endParaRPr lang="en-US"/>
        </a:p>
      </dgm:t>
    </dgm:pt>
    <dgm:pt modelId="{A9D1667A-C834-499A-A936-99E6B6A98D77}" type="sibTrans" cxnId="{9C3BDEF8-609B-45FA-87B9-F700F47EFB2A}">
      <dgm:prSet/>
      <dgm:spPr bwMode="auto"/>
      <dgm:t>
        <a:bodyPr/>
        <a:lstStyle/>
        <a:p>
          <a:pPr>
            <a:defRPr/>
          </a:pPr>
          <a:endParaRPr lang="en-US"/>
        </a:p>
      </dgm:t>
    </dgm:pt>
    <dgm:pt modelId="{815095EA-6D72-44D2-96BC-DB3F50493246}">
      <dgm:prSet/>
      <dgm:spPr bwMode="auto"/>
      <dgm:t>
        <a:bodyPr/>
        <a:lstStyle/>
        <a:p>
          <a:pPr>
            <a:defRPr/>
          </a:pPr>
          <a:r>
            <a:rPr lang="en-GB" b="1"/>
            <a:t>Impact on the Workforce (350-400 words)</a:t>
          </a:r>
          <a:endParaRPr lang="en-US"/>
        </a:p>
      </dgm:t>
    </dgm:pt>
    <dgm:pt modelId="{020F73C8-2BE9-48FC-A486-8D64BE925B25}" type="parTrans" cxnId="{80D97465-4E1B-48CC-AD12-6A679DF46E1C}">
      <dgm:prSet/>
      <dgm:spPr bwMode="auto"/>
      <dgm:t>
        <a:bodyPr/>
        <a:lstStyle/>
        <a:p>
          <a:pPr>
            <a:defRPr/>
          </a:pPr>
          <a:endParaRPr lang="en-US"/>
        </a:p>
      </dgm:t>
    </dgm:pt>
    <dgm:pt modelId="{DD9DC80F-B4C7-4969-BF69-86846DBDF202}" type="sibTrans" cxnId="{80D97465-4E1B-48CC-AD12-6A679DF46E1C}">
      <dgm:prSet/>
      <dgm:spPr bwMode="auto"/>
      <dgm:t>
        <a:bodyPr/>
        <a:lstStyle/>
        <a:p>
          <a:pPr>
            <a:defRPr/>
          </a:pPr>
          <a:endParaRPr lang="en-US"/>
        </a:p>
      </dgm:t>
    </dgm:pt>
    <dgm:pt modelId="{04D0119E-E790-4E73-9929-7D2C96C5B955}">
      <dgm:prSet/>
      <dgm:spPr bwMode="auto"/>
      <dgm:t>
        <a:bodyPr/>
        <a:lstStyle/>
        <a:p>
          <a:pPr>
            <a:defRPr/>
          </a:pPr>
          <a:r>
            <a:rPr lang="en-GB" b="1"/>
            <a:t>Impact on Service Delivery (350-400 words)</a:t>
          </a:r>
          <a:endParaRPr lang="en-US"/>
        </a:p>
      </dgm:t>
    </dgm:pt>
    <dgm:pt modelId="{47214D99-73A5-44FC-861B-5532AE6AD0EE}" type="parTrans" cxnId="{19D60B12-495F-476B-8D3C-B97C7D592E45}">
      <dgm:prSet/>
      <dgm:spPr bwMode="auto"/>
      <dgm:t>
        <a:bodyPr/>
        <a:lstStyle/>
        <a:p>
          <a:pPr>
            <a:defRPr/>
          </a:pPr>
          <a:endParaRPr lang="en-US"/>
        </a:p>
      </dgm:t>
    </dgm:pt>
    <dgm:pt modelId="{0F9EF0B2-2339-4522-AA0E-2B31E64A5356}" type="sibTrans" cxnId="{19D60B12-495F-476B-8D3C-B97C7D592E45}">
      <dgm:prSet/>
      <dgm:spPr bwMode="auto"/>
      <dgm:t>
        <a:bodyPr/>
        <a:lstStyle/>
        <a:p>
          <a:pPr>
            <a:defRPr/>
          </a:pPr>
          <a:endParaRPr lang="en-US"/>
        </a:p>
      </dgm:t>
    </dgm:pt>
    <dgm:pt modelId="{304CCF0A-B7B9-4F35-9381-117BF29BD53B}">
      <dgm:prSet/>
      <dgm:spPr bwMode="auto"/>
      <dgm:t>
        <a:bodyPr/>
        <a:lstStyle/>
        <a:p>
          <a:pPr>
            <a:defRPr/>
          </a:pPr>
          <a:r>
            <a:rPr lang="en-GB" b="1"/>
            <a:t>Impact on Patients/Service Users (350-400 words)</a:t>
          </a:r>
          <a:endParaRPr lang="en-US"/>
        </a:p>
      </dgm:t>
    </dgm:pt>
    <dgm:pt modelId="{C1523037-08CA-4D0C-935F-D43905E13528}" type="parTrans" cxnId="{CA1B6037-A46E-436A-9D32-F025B2D78353}">
      <dgm:prSet/>
      <dgm:spPr bwMode="auto"/>
      <dgm:t>
        <a:bodyPr/>
        <a:lstStyle/>
        <a:p>
          <a:pPr>
            <a:defRPr/>
          </a:pPr>
          <a:endParaRPr lang="en-US"/>
        </a:p>
      </dgm:t>
    </dgm:pt>
    <dgm:pt modelId="{1845EAD9-3C3A-4353-B02A-358F4FF6EF5C}" type="sibTrans" cxnId="{CA1B6037-A46E-436A-9D32-F025B2D78353}">
      <dgm:prSet/>
      <dgm:spPr bwMode="auto"/>
      <dgm:t>
        <a:bodyPr/>
        <a:lstStyle/>
        <a:p>
          <a:pPr>
            <a:defRPr/>
          </a:pPr>
          <a:endParaRPr lang="en-US"/>
        </a:p>
      </dgm:t>
    </dgm:pt>
    <dgm:pt modelId="{6F7160F8-B998-4406-9934-8355E372BF3F}">
      <dgm:prSet/>
      <dgm:spPr bwMode="auto"/>
      <dgm:t>
        <a:bodyPr/>
        <a:lstStyle/>
        <a:p>
          <a:pPr>
            <a:defRPr/>
          </a:pPr>
          <a:r>
            <a:rPr lang="en-GB" b="1"/>
            <a:t>Impact on the Community (350-400 words)</a:t>
          </a:r>
          <a:endParaRPr lang="en-US"/>
        </a:p>
      </dgm:t>
    </dgm:pt>
    <dgm:pt modelId="{BDF2BC9F-B0D3-4EAF-8801-CF01D0D65969}" type="parTrans" cxnId="{EBD44078-E216-4148-8EC2-A43D68879129}">
      <dgm:prSet/>
      <dgm:spPr bwMode="auto"/>
      <dgm:t>
        <a:bodyPr/>
        <a:lstStyle/>
        <a:p>
          <a:pPr>
            <a:defRPr/>
          </a:pPr>
          <a:endParaRPr lang="en-US"/>
        </a:p>
      </dgm:t>
    </dgm:pt>
    <dgm:pt modelId="{A1733A78-302C-4B5E-A40C-4C0239BD7876}" type="sibTrans" cxnId="{EBD44078-E216-4148-8EC2-A43D68879129}">
      <dgm:prSet/>
      <dgm:spPr bwMode="auto"/>
      <dgm:t>
        <a:bodyPr/>
        <a:lstStyle/>
        <a:p>
          <a:pPr>
            <a:defRPr/>
          </a:pPr>
          <a:endParaRPr lang="en-US"/>
        </a:p>
      </dgm:t>
    </dgm:pt>
    <dgm:pt modelId="{3E66F452-4419-42C5-A13B-E83C2CD69A23}">
      <dgm:prSet/>
      <dgm:spPr bwMode="auto"/>
      <dgm:t>
        <a:bodyPr/>
        <a:lstStyle/>
        <a:p>
          <a:pPr>
            <a:defRPr/>
          </a:pPr>
          <a:r>
            <a:rPr lang="en-GB" b="1"/>
            <a:t>Conclusion (250-300 words)</a:t>
          </a:r>
          <a:endParaRPr lang="en-US"/>
        </a:p>
      </dgm:t>
    </dgm:pt>
    <dgm:pt modelId="{D6A17E84-5BDA-483A-9DEE-5232AB7734AA}" type="parTrans" cxnId="{D60BB2EA-10CB-45CB-8BC5-75FA03056BC7}">
      <dgm:prSet/>
      <dgm:spPr bwMode="auto"/>
      <dgm:t>
        <a:bodyPr/>
        <a:lstStyle/>
        <a:p>
          <a:pPr>
            <a:defRPr/>
          </a:pPr>
          <a:endParaRPr lang="en-US"/>
        </a:p>
      </dgm:t>
    </dgm:pt>
    <dgm:pt modelId="{0D3504CA-F206-4A2C-858E-E85F20A82EDE}" type="sibTrans" cxnId="{D60BB2EA-10CB-45CB-8BC5-75FA03056BC7}">
      <dgm:prSet/>
      <dgm:spPr bwMode="auto"/>
      <dgm:t>
        <a:bodyPr/>
        <a:lstStyle/>
        <a:p>
          <a:pPr>
            <a:defRPr/>
          </a:pPr>
          <a:endParaRPr lang="en-US"/>
        </a:p>
      </dgm:t>
    </dgm:pt>
    <dgm:pt modelId="{90578FAA-6D58-498D-9F45-EEDDCB78342F}">
      <dgm:prSet/>
      <dgm:spPr bwMode="auto"/>
      <dgm:t>
        <a:bodyPr/>
        <a:lstStyle/>
        <a:p>
          <a:pPr>
            <a:defRPr/>
          </a:pPr>
          <a:r>
            <a:rPr lang="en-US" b="1"/>
            <a:t>Reference List</a:t>
          </a:r>
          <a:endParaRPr/>
        </a:p>
      </dgm:t>
    </dgm:pt>
    <dgm:pt modelId="{4CC91E36-269A-406B-8DA2-3C632E5866FD}" type="parTrans" cxnId="{D045DFED-4DDC-4FCE-B8BA-EF92CC7F25D3}">
      <dgm:prSet/>
      <dgm:spPr bwMode="auto"/>
      <dgm:t>
        <a:bodyPr/>
        <a:lstStyle/>
        <a:p>
          <a:pPr>
            <a:defRPr/>
          </a:pPr>
          <a:endParaRPr lang="en-GB"/>
        </a:p>
      </dgm:t>
    </dgm:pt>
    <dgm:pt modelId="{06EFA240-7F8F-483C-AC03-C40A0FE10015}" type="sibTrans" cxnId="{D045DFED-4DDC-4FCE-B8BA-EF92CC7F25D3}">
      <dgm:prSet/>
      <dgm:spPr bwMode="auto"/>
      <dgm:t>
        <a:bodyPr/>
        <a:lstStyle/>
        <a:p>
          <a:pPr>
            <a:defRPr/>
          </a:pPr>
          <a:endParaRPr lang="en-GB"/>
        </a:p>
      </dgm:t>
    </dgm:pt>
    <dgm:pt modelId="{74EDCA8F-4828-4E49-B190-50440FE02967}" type="pres">
      <dgm:prSet presAssocID="{848ADD78-E168-4E88-83B1-A54F656438CE}" presName="vert0" presStyleCnt="0">
        <dgm:presLayoutVars>
          <dgm:dir/>
          <dgm:animOne val="branch"/>
          <dgm:animLvl val="lvl"/>
        </dgm:presLayoutVars>
      </dgm:prSet>
      <dgm:spPr bwMode="auto"/>
    </dgm:pt>
    <dgm:pt modelId="{BA554FB2-0B2D-443E-B54C-AF74F277309E}" type="pres">
      <dgm:prSet presAssocID="{B166D8AF-9CD1-4BFA-AF09-79E3492C90AA}" presName="thickLine" presStyleLbl="alignNode1" presStyleIdx="0" presStyleCnt="9"/>
      <dgm:spPr bwMode="auto"/>
    </dgm:pt>
    <dgm:pt modelId="{60A6C647-1A12-4072-B58D-3B3C05131758}" type="pres">
      <dgm:prSet presAssocID="{B166D8AF-9CD1-4BFA-AF09-79E3492C90AA}" presName="horz1" presStyleCnt="0"/>
      <dgm:spPr bwMode="auto"/>
    </dgm:pt>
    <dgm:pt modelId="{5EABBFCD-1F48-4978-B0F6-5E1D47DC3F56}" type="pres">
      <dgm:prSet presAssocID="{B166D8AF-9CD1-4BFA-AF09-79E3492C90AA}" presName="tx1" presStyleLbl="revTx" presStyleIdx="0" presStyleCnt="9" custScaleY="241040"/>
      <dgm:spPr bwMode="auto"/>
    </dgm:pt>
    <dgm:pt modelId="{8F2FA00A-C0A7-4CED-85DC-E951CC13F68E}" type="pres">
      <dgm:prSet presAssocID="{B166D8AF-9CD1-4BFA-AF09-79E3492C90AA}" presName="vert1" presStyleCnt="0"/>
      <dgm:spPr bwMode="auto"/>
    </dgm:pt>
    <dgm:pt modelId="{2E492530-A8D5-41EF-A627-10846C3D9439}" type="pres">
      <dgm:prSet presAssocID="{732F07E1-A818-42EE-9123-2A950C97BA7C}" presName="thickLine" presStyleLbl="alignNode1" presStyleIdx="1" presStyleCnt="9"/>
      <dgm:spPr bwMode="auto"/>
    </dgm:pt>
    <dgm:pt modelId="{7E063554-11A6-4E03-B998-4C68DD98F545}" type="pres">
      <dgm:prSet presAssocID="{732F07E1-A818-42EE-9123-2A950C97BA7C}" presName="horz1" presStyleCnt="0"/>
      <dgm:spPr bwMode="auto"/>
    </dgm:pt>
    <dgm:pt modelId="{49CA2096-D977-4C36-985E-A9D42D5AB089}" type="pres">
      <dgm:prSet presAssocID="{732F07E1-A818-42EE-9123-2A950C97BA7C}" presName="tx1" presStyleLbl="revTx" presStyleIdx="1" presStyleCnt="9"/>
      <dgm:spPr bwMode="auto"/>
    </dgm:pt>
    <dgm:pt modelId="{311C59DD-BB51-46E3-8D63-CEB122182400}" type="pres">
      <dgm:prSet presAssocID="{732F07E1-A818-42EE-9123-2A950C97BA7C}" presName="vert1" presStyleCnt="0"/>
      <dgm:spPr bwMode="auto"/>
    </dgm:pt>
    <dgm:pt modelId="{FF84AB0F-CCE4-4FAD-991B-9B0D8E4DECBC}" type="pres">
      <dgm:prSet presAssocID="{BF7B408B-0832-49E3-93D3-5E5F8618D134}" presName="thickLine" presStyleLbl="alignNode1" presStyleIdx="2" presStyleCnt="9"/>
      <dgm:spPr bwMode="auto"/>
    </dgm:pt>
    <dgm:pt modelId="{C53E1064-C966-4F2F-844E-928254DB3085}" type="pres">
      <dgm:prSet presAssocID="{BF7B408B-0832-49E3-93D3-5E5F8618D134}" presName="horz1" presStyleCnt="0"/>
      <dgm:spPr bwMode="auto"/>
    </dgm:pt>
    <dgm:pt modelId="{518A3235-4FF1-4A46-950F-A9D11221231A}" type="pres">
      <dgm:prSet presAssocID="{BF7B408B-0832-49E3-93D3-5E5F8618D134}" presName="tx1" presStyleLbl="revTx" presStyleIdx="2" presStyleCnt="9"/>
      <dgm:spPr bwMode="auto"/>
    </dgm:pt>
    <dgm:pt modelId="{559510F4-013B-4251-ADF7-260017CCDF1E}" type="pres">
      <dgm:prSet presAssocID="{BF7B408B-0832-49E3-93D3-5E5F8618D134}" presName="vert1" presStyleCnt="0"/>
      <dgm:spPr bwMode="auto"/>
    </dgm:pt>
    <dgm:pt modelId="{EA5BA1BA-642A-4224-AB9E-0C96EF6E2065}" type="pres">
      <dgm:prSet presAssocID="{815095EA-6D72-44D2-96BC-DB3F50493246}" presName="thickLine" presStyleLbl="alignNode1" presStyleIdx="3" presStyleCnt="9"/>
      <dgm:spPr bwMode="auto"/>
    </dgm:pt>
    <dgm:pt modelId="{59D860B9-2402-4223-9C6D-D106449A86AC}" type="pres">
      <dgm:prSet presAssocID="{815095EA-6D72-44D2-96BC-DB3F50493246}" presName="horz1" presStyleCnt="0"/>
      <dgm:spPr bwMode="auto"/>
    </dgm:pt>
    <dgm:pt modelId="{89EDFC57-E125-4DE4-AE80-187B54528592}" type="pres">
      <dgm:prSet presAssocID="{815095EA-6D72-44D2-96BC-DB3F50493246}" presName="tx1" presStyleLbl="revTx" presStyleIdx="3" presStyleCnt="9"/>
      <dgm:spPr bwMode="auto"/>
    </dgm:pt>
    <dgm:pt modelId="{66A6822D-EE93-42D0-8655-47E6E9BDABBD}" type="pres">
      <dgm:prSet presAssocID="{815095EA-6D72-44D2-96BC-DB3F50493246}" presName="vert1" presStyleCnt="0"/>
      <dgm:spPr bwMode="auto"/>
    </dgm:pt>
    <dgm:pt modelId="{58C71D22-5853-472D-B85C-5E3FAD042432}" type="pres">
      <dgm:prSet presAssocID="{04D0119E-E790-4E73-9929-7D2C96C5B955}" presName="thickLine" presStyleLbl="alignNode1" presStyleIdx="4" presStyleCnt="9"/>
      <dgm:spPr bwMode="auto"/>
    </dgm:pt>
    <dgm:pt modelId="{22B2BA20-E9F4-4AB3-B3AB-CB699B09D40E}" type="pres">
      <dgm:prSet presAssocID="{04D0119E-E790-4E73-9929-7D2C96C5B955}" presName="horz1" presStyleCnt="0"/>
      <dgm:spPr bwMode="auto"/>
    </dgm:pt>
    <dgm:pt modelId="{83F87CCA-448A-4593-A7E6-80EA3D3F06C8}" type="pres">
      <dgm:prSet presAssocID="{04D0119E-E790-4E73-9929-7D2C96C5B955}" presName="tx1" presStyleLbl="revTx" presStyleIdx="4" presStyleCnt="9"/>
      <dgm:spPr bwMode="auto"/>
    </dgm:pt>
    <dgm:pt modelId="{14495F12-26AB-4700-93B3-1F944FB36262}" type="pres">
      <dgm:prSet presAssocID="{04D0119E-E790-4E73-9929-7D2C96C5B955}" presName="vert1" presStyleCnt="0"/>
      <dgm:spPr bwMode="auto"/>
    </dgm:pt>
    <dgm:pt modelId="{58791F6D-E3B2-42E6-B17A-7D8786A0D9C2}" type="pres">
      <dgm:prSet presAssocID="{304CCF0A-B7B9-4F35-9381-117BF29BD53B}" presName="thickLine" presStyleLbl="alignNode1" presStyleIdx="5" presStyleCnt="9"/>
      <dgm:spPr bwMode="auto"/>
    </dgm:pt>
    <dgm:pt modelId="{41703CE9-17CC-4648-86CA-96C9130F340E}" type="pres">
      <dgm:prSet presAssocID="{304CCF0A-B7B9-4F35-9381-117BF29BD53B}" presName="horz1" presStyleCnt="0"/>
      <dgm:spPr bwMode="auto"/>
    </dgm:pt>
    <dgm:pt modelId="{B45C595D-2483-4167-98B9-FF54BE179991}" type="pres">
      <dgm:prSet presAssocID="{304CCF0A-B7B9-4F35-9381-117BF29BD53B}" presName="tx1" presStyleLbl="revTx" presStyleIdx="5" presStyleCnt="9"/>
      <dgm:spPr bwMode="auto"/>
    </dgm:pt>
    <dgm:pt modelId="{9BDD5911-0077-4E59-8B0A-62C558FA9965}" type="pres">
      <dgm:prSet presAssocID="{304CCF0A-B7B9-4F35-9381-117BF29BD53B}" presName="vert1" presStyleCnt="0"/>
      <dgm:spPr bwMode="auto"/>
    </dgm:pt>
    <dgm:pt modelId="{A4B218BD-7000-4A67-AE12-3351F02B3A08}" type="pres">
      <dgm:prSet presAssocID="{6F7160F8-B998-4406-9934-8355E372BF3F}" presName="thickLine" presStyleLbl="alignNode1" presStyleIdx="6" presStyleCnt="9"/>
      <dgm:spPr bwMode="auto"/>
    </dgm:pt>
    <dgm:pt modelId="{92C1E303-1171-4A55-A4D2-E93819F6DB46}" type="pres">
      <dgm:prSet presAssocID="{6F7160F8-B998-4406-9934-8355E372BF3F}" presName="horz1" presStyleCnt="0"/>
      <dgm:spPr bwMode="auto"/>
    </dgm:pt>
    <dgm:pt modelId="{66DE14E8-DDE1-4E3F-A2AD-8E76280234F9}" type="pres">
      <dgm:prSet presAssocID="{6F7160F8-B998-4406-9934-8355E372BF3F}" presName="tx1" presStyleLbl="revTx" presStyleIdx="6" presStyleCnt="9"/>
      <dgm:spPr bwMode="auto"/>
    </dgm:pt>
    <dgm:pt modelId="{99BFDB22-E597-4EA8-94A5-430CAB3DC036}" type="pres">
      <dgm:prSet presAssocID="{6F7160F8-B998-4406-9934-8355E372BF3F}" presName="vert1" presStyleCnt="0"/>
      <dgm:spPr bwMode="auto"/>
    </dgm:pt>
    <dgm:pt modelId="{64AC2212-9D36-4AD6-B9E0-D7409ADA487A}" type="pres">
      <dgm:prSet presAssocID="{3E66F452-4419-42C5-A13B-E83C2CD69A23}" presName="thickLine" presStyleLbl="alignNode1" presStyleIdx="7" presStyleCnt="9"/>
      <dgm:spPr bwMode="auto"/>
    </dgm:pt>
    <dgm:pt modelId="{61578DF2-B708-438A-9C05-DDE28988DFFD}" type="pres">
      <dgm:prSet presAssocID="{3E66F452-4419-42C5-A13B-E83C2CD69A23}" presName="horz1" presStyleCnt="0"/>
      <dgm:spPr bwMode="auto"/>
    </dgm:pt>
    <dgm:pt modelId="{22BD7BA8-A659-488E-BBF9-28F0CA57ACA7}" type="pres">
      <dgm:prSet presAssocID="{3E66F452-4419-42C5-A13B-E83C2CD69A23}" presName="tx1" presStyleLbl="revTx" presStyleIdx="7" presStyleCnt="9"/>
      <dgm:spPr bwMode="auto"/>
    </dgm:pt>
    <dgm:pt modelId="{8C070E3C-9946-4B33-90B0-543378D26EDC}" type="pres">
      <dgm:prSet presAssocID="{3E66F452-4419-42C5-A13B-E83C2CD69A23}" presName="vert1" presStyleCnt="0"/>
      <dgm:spPr bwMode="auto"/>
    </dgm:pt>
    <dgm:pt modelId="{FEA0A498-6BA1-4895-8680-E978050A6A34}" type="pres">
      <dgm:prSet presAssocID="{90578FAA-6D58-498D-9F45-EEDDCB78342F}" presName="thickLine" presStyleLbl="alignNode1" presStyleIdx="8" presStyleCnt="9"/>
      <dgm:spPr bwMode="auto"/>
    </dgm:pt>
    <dgm:pt modelId="{9047D562-2B22-459A-94D7-1403C0FF1C3C}" type="pres">
      <dgm:prSet presAssocID="{90578FAA-6D58-498D-9F45-EEDDCB78342F}" presName="horz1" presStyleCnt="0"/>
      <dgm:spPr bwMode="auto"/>
    </dgm:pt>
    <dgm:pt modelId="{1A731EA8-6822-4387-B046-AFBEA68A2573}" type="pres">
      <dgm:prSet presAssocID="{90578FAA-6D58-498D-9F45-EEDDCB78342F}" presName="tx1" presStyleLbl="revTx" presStyleIdx="8" presStyleCnt="9"/>
      <dgm:spPr bwMode="auto"/>
    </dgm:pt>
    <dgm:pt modelId="{A6C9AF8B-B078-42B2-9D1B-54E6B938E4AA}" type="pres">
      <dgm:prSet presAssocID="{90578FAA-6D58-498D-9F45-EEDDCB78342F}" presName="vert1" presStyleCnt="0"/>
      <dgm:spPr bwMode="auto"/>
    </dgm:pt>
  </dgm:ptLst>
  <dgm:cxnLst>
    <dgm:cxn modelId="{19D60B12-495F-476B-8D3C-B97C7D592E45}" srcId="{848ADD78-E168-4E88-83B1-A54F656438CE}" destId="{04D0119E-E790-4E73-9929-7D2C96C5B955}" srcOrd="4" destOrd="0" parTransId="{47214D99-73A5-44FC-861B-5532AE6AD0EE}" sibTransId="{0F9EF0B2-2339-4522-AA0E-2B31E64A5356}"/>
    <dgm:cxn modelId="{5F00A433-5F18-4F2C-9567-17DA654EF312}" type="presOf" srcId="{3E66F452-4419-42C5-A13B-E83C2CD69A23}" destId="{22BD7BA8-A659-488E-BBF9-28F0CA57ACA7}" srcOrd="0" destOrd="0" presId="urn:microsoft.com/office/officeart/2008/layout/LinedList#1"/>
    <dgm:cxn modelId="{FF506E34-9BD9-42D8-82BD-CA4EDF2C4D0A}" type="presOf" srcId="{04D0119E-E790-4E73-9929-7D2C96C5B955}" destId="{83F87CCA-448A-4593-A7E6-80EA3D3F06C8}" srcOrd="0" destOrd="0" presId="urn:microsoft.com/office/officeart/2008/layout/LinedList#1"/>
    <dgm:cxn modelId="{CA1B6037-A46E-436A-9D32-F025B2D78353}" srcId="{848ADD78-E168-4E88-83B1-A54F656438CE}" destId="{304CCF0A-B7B9-4F35-9381-117BF29BD53B}" srcOrd="5" destOrd="0" parTransId="{C1523037-08CA-4D0C-935F-D43905E13528}" sibTransId="{1845EAD9-3C3A-4353-B02A-358F4FF6EF5C}"/>
    <dgm:cxn modelId="{A51B6540-E3FF-45D4-999B-1916C6792DEC}" type="presOf" srcId="{815095EA-6D72-44D2-96BC-DB3F50493246}" destId="{89EDFC57-E125-4DE4-AE80-187B54528592}" srcOrd="0" destOrd="0" presId="urn:microsoft.com/office/officeart/2008/layout/LinedList#1"/>
    <dgm:cxn modelId="{BD16275B-C885-40B1-B51C-322C02897F18}" type="presOf" srcId="{BF7B408B-0832-49E3-93D3-5E5F8618D134}" destId="{518A3235-4FF1-4A46-950F-A9D11221231A}" srcOrd="0" destOrd="0" presId="urn:microsoft.com/office/officeart/2008/layout/LinedList#1"/>
    <dgm:cxn modelId="{DAA7DD63-B7B5-4FD8-8254-6E34DAEC0F1A}" type="presOf" srcId="{90578FAA-6D58-498D-9F45-EEDDCB78342F}" destId="{1A731EA8-6822-4387-B046-AFBEA68A2573}" srcOrd="0" destOrd="0" presId="urn:microsoft.com/office/officeart/2008/layout/LinedList#1"/>
    <dgm:cxn modelId="{80D97465-4E1B-48CC-AD12-6A679DF46E1C}" srcId="{848ADD78-E168-4E88-83B1-A54F656438CE}" destId="{815095EA-6D72-44D2-96BC-DB3F50493246}" srcOrd="3" destOrd="0" parTransId="{020F73C8-2BE9-48FC-A486-8D64BE925B25}" sibTransId="{DD9DC80F-B4C7-4969-BF69-86846DBDF202}"/>
    <dgm:cxn modelId="{7972006A-BD1C-452B-A55C-16DAE068B648}" type="presOf" srcId="{B166D8AF-9CD1-4BFA-AF09-79E3492C90AA}" destId="{5EABBFCD-1F48-4978-B0F6-5E1D47DC3F56}" srcOrd="0" destOrd="0" presId="urn:microsoft.com/office/officeart/2008/layout/LinedList#1"/>
    <dgm:cxn modelId="{D8098676-DF4A-495D-901D-C5CCC56EFCBF}" type="presOf" srcId="{6F7160F8-B998-4406-9934-8355E372BF3F}" destId="{66DE14E8-DDE1-4E3F-A2AD-8E76280234F9}" srcOrd="0" destOrd="0" presId="urn:microsoft.com/office/officeart/2008/layout/LinedList#1"/>
    <dgm:cxn modelId="{EBD44078-E216-4148-8EC2-A43D68879129}" srcId="{848ADD78-E168-4E88-83B1-A54F656438CE}" destId="{6F7160F8-B998-4406-9934-8355E372BF3F}" srcOrd="6" destOrd="0" parTransId="{BDF2BC9F-B0D3-4EAF-8801-CF01D0D65969}" sibTransId="{A1733A78-302C-4B5E-A40C-4C0239BD7876}"/>
    <dgm:cxn modelId="{C4387BAD-49DA-4012-A8CE-8C6302D89E63}" type="presOf" srcId="{848ADD78-E168-4E88-83B1-A54F656438CE}" destId="{74EDCA8F-4828-4E49-B190-50440FE02967}" srcOrd="0" destOrd="0" presId="urn:microsoft.com/office/officeart/2008/layout/LinedList#1"/>
    <dgm:cxn modelId="{558F01B4-7CAA-4F3E-A521-1234563BBE05}" srcId="{848ADD78-E168-4E88-83B1-A54F656438CE}" destId="{732F07E1-A818-42EE-9123-2A950C97BA7C}" srcOrd="1" destOrd="0" parTransId="{228B64E8-FE28-4F5E-8A38-EECC651923BE}" sibTransId="{B6588006-662E-413D-AE45-288B7E0673D4}"/>
    <dgm:cxn modelId="{B4DAB5C8-B321-407A-BD72-8E6094170084}" type="presOf" srcId="{304CCF0A-B7B9-4F35-9381-117BF29BD53B}" destId="{B45C595D-2483-4167-98B9-FF54BE179991}" srcOrd="0" destOrd="0" presId="urn:microsoft.com/office/officeart/2008/layout/LinedList#1"/>
    <dgm:cxn modelId="{719C1BD3-7C16-4856-AA6B-A534BAF7BCA1}" type="presOf" srcId="{732F07E1-A818-42EE-9123-2A950C97BA7C}" destId="{49CA2096-D977-4C36-985E-A9D42D5AB089}" srcOrd="0" destOrd="0" presId="urn:microsoft.com/office/officeart/2008/layout/LinedList#1"/>
    <dgm:cxn modelId="{D4EA86E9-C827-4552-941B-0C007613E5A7}" srcId="{848ADD78-E168-4E88-83B1-A54F656438CE}" destId="{B166D8AF-9CD1-4BFA-AF09-79E3492C90AA}" srcOrd="0" destOrd="0" parTransId="{7FE9642A-B61F-4E83-8835-2E0983F1A98D}" sibTransId="{B762015A-0E8B-4045-AEC2-3DC93A1FB75E}"/>
    <dgm:cxn modelId="{D60BB2EA-10CB-45CB-8BC5-75FA03056BC7}" srcId="{848ADD78-E168-4E88-83B1-A54F656438CE}" destId="{3E66F452-4419-42C5-A13B-E83C2CD69A23}" srcOrd="7" destOrd="0" parTransId="{D6A17E84-5BDA-483A-9DEE-5232AB7734AA}" sibTransId="{0D3504CA-F206-4A2C-858E-E85F20A82EDE}"/>
    <dgm:cxn modelId="{D045DFED-4DDC-4FCE-B8BA-EF92CC7F25D3}" srcId="{848ADD78-E168-4E88-83B1-A54F656438CE}" destId="{90578FAA-6D58-498D-9F45-EEDDCB78342F}" srcOrd="8" destOrd="0" parTransId="{4CC91E36-269A-406B-8DA2-3C632E5866FD}" sibTransId="{06EFA240-7F8F-483C-AC03-C40A0FE10015}"/>
    <dgm:cxn modelId="{9C3BDEF8-609B-45FA-87B9-F700F47EFB2A}" srcId="{848ADD78-E168-4E88-83B1-A54F656438CE}" destId="{BF7B408B-0832-49E3-93D3-5E5F8618D134}" srcOrd="2" destOrd="0" parTransId="{0032A615-9BEC-48E3-9247-6A12093CC2FB}" sibTransId="{A9D1667A-C834-499A-A936-99E6B6A98D77}"/>
    <dgm:cxn modelId="{7223BB23-99AF-48AA-9802-76C0EC25C377}" type="presParOf" srcId="{74EDCA8F-4828-4E49-B190-50440FE02967}" destId="{BA554FB2-0B2D-443E-B54C-AF74F277309E}" srcOrd="0" destOrd="0" presId="urn:microsoft.com/office/officeart/2008/layout/LinedList#1"/>
    <dgm:cxn modelId="{258FBCD7-2175-4401-B849-49AB7191A9AF}" type="presParOf" srcId="{74EDCA8F-4828-4E49-B190-50440FE02967}" destId="{60A6C647-1A12-4072-B58D-3B3C05131758}" srcOrd="1" destOrd="0" presId="urn:microsoft.com/office/officeart/2008/layout/LinedList#1"/>
    <dgm:cxn modelId="{08CF398F-1775-4144-ABA8-A7D12CDA9FE8}" type="presParOf" srcId="{60A6C647-1A12-4072-B58D-3B3C05131758}" destId="{5EABBFCD-1F48-4978-B0F6-5E1D47DC3F56}" srcOrd="0" destOrd="0" presId="urn:microsoft.com/office/officeart/2008/layout/LinedList#1"/>
    <dgm:cxn modelId="{311C86E9-F05F-4569-AED6-71AC6507B64D}" type="presParOf" srcId="{60A6C647-1A12-4072-B58D-3B3C05131758}" destId="{8F2FA00A-C0A7-4CED-85DC-E951CC13F68E}" srcOrd="1" destOrd="0" presId="urn:microsoft.com/office/officeart/2008/layout/LinedList#1"/>
    <dgm:cxn modelId="{DE0AB0CB-DF16-4002-A293-58CC035F3184}" type="presParOf" srcId="{74EDCA8F-4828-4E49-B190-50440FE02967}" destId="{2E492530-A8D5-41EF-A627-10846C3D9439}" srcOrd="2" destOrd="0" presId="urn:microsoft.com/office/officeart/2008/layout/LinedList#1"/>
    <dgm:cxn modelId="{20FCC5BC-995B-4B0B-B003-30E8F01DE94A}" type="presParOf" srcId="{74EDCA8F-4828-4E49-B190-50440FE02967}" destId="{7E063554-11A6-4E03-B998-4C68DD98F545}" srcOrd="3" destOrd="0" presId="urn:microsoft.com/office/officeart/2008/layout/LinedList#1"/>
    <dgm:cxn modelId="{5C80FC7C-C2A1-40EA-A75E-AB3F44694533}" type="presParOf" srcId="{7E063554-11A6-4E03-B998-4C68DD98F545}" destId="{49CA2096-D977-4C36-985E-A9D42D5AB089}" srcOrd="0" destOrd="0" presId="urn:microsoft.com/office/officeart/2008/layout/LinedList#1"/>
    <dgm:cxn modelId="{E0E41CB4-CEAC-4C92-B5AF-3C46825A3522}" type="presParOf" srcId="{7E063554-11A6-4E03-B998-4C68DD98F545}" destId="{311C59DD-BB51-46E3-8D63-CEB122182400}" srcOrd="1" destOrd="0" presId="urn:microsoft.com/office/officeart/2008/layout/LinedList#1"/>
    <dgm:cxn modelId="{ADC22122-1005-44F7-BD69-CA39D26940A3}" type="presParOf" srcId="{74EDCA8F-4828-4E49-B190-50440FE02967}" destId="{FF84AB0F-CCE4-4FAD-991B-9B0D8E4DECBC}" srcOrd="4" destOrd="0" presId="urn:microsoft.com/office/officeart/2008/layout/LinedList#1"/>
    <dgm:cxn modelId="{F3650313-B147-4A0C-A8AA-5CD8FCF8D2BB}" type="presParOf" srcId="{74EDCA8F-4828-4E49-B190-50440FE02967}" destId="{C53E1064-C966-4F2F-844E-928254DB3085}" srcOrd="5" destOrd="0" presId="urn:microsoft.com/office/officeart/2008/layout/LinedList#1"/>
    <dgm:cxn modelId="{7F887537-2469-4967-9F72-F800F5204332}" type="presParOf" srcId="{C53E1064-C966-4F2F-844E-928254DB3085}" destId="{518A3235-4FF1-4A46-950F-A9D11221231A}" srcOrd="0" destOrd="0" presId="urn:microsoft.com/office/officeart/2008/layout/LinedList#1"/>
    <dgm:cxn modelId="{6F647459-BE64-45CD-9385-AA78EC79EA64}" type="presParOf" srcId="{C53E1064-C966-4F2F-844E-928254DB3085}" destId="{559510F4-013B-4251-ADF7-260017CCDF1E}" srcOrd="1" destOrd="0" presId="urn:microsoft.com/office/officeart/2008/layout/LinedList#1"/>
    <dgm:cxn modelId="{78B57F88-6B9B-4427-AC2B-BED92FF8F254}" type="presParOf" srcId="{74EDCA8F-4828-4E49-B190-50440FE02967}" destId="{EA5BA1BA-642A-4224-AB9E-0C96EF6E2065}" srcOrd="6" destOrd="0" presId="urn:microsoft.com/office/officeart/2008/layout/LinedList#1"/>
    <dgm:cxn modelId="{FA6B160A-4B6B-4CDC-A295-6E92600AAAC5}" type="presParOf" srcId="{74EDCA8F-4828-4E49-B190-50440FE02967}" destId="{59D860B9-2402-4223-9C6D-D106449A86AC}" srcOrd="7" destOrd="0" presId="urn:microsoft.com/office/officeart/2008/layout/LinedList#1"/>
    <dgm:cxn modelId="{789CF809-2EE6-426F-9B05-34067184CAB8}" type="presParOf" srcId="{59D860B9-2402-4223-9C6D-D106449A86AC}" destId="{89EDFC57-E125-4DE4-AE80-187B54528592}" srcOrd="0" destOrd="0" presId="urn:microsoft.com/office/officeart/2008/layout/LinedList#1"/>
    <dgm:cxn modelId="{00454298-FD18-4E10-93AA-CC6F133A222A}" type="presParOf" srcId="{59D860B9-2402-4223-9C6D-D106449A86AC}" destId="{66A6822D-EE93-42D0-8655-47E6E9BDABBD}" srcOrd="1" destOrd="0" presId="urn:microsoft.com/office/officeart/2008/layout/LinedList#1"/>
    <dgm:cxn modelId="{A035BE29-9BE4-4089-9588-6600D4E4787A}" type="presParOf" srcId="{74EDCA8F-4828-4E49-B190-50440FE02967}" destId="{58C71D22-5853-472D-B85C-5E3FAD042432}" srcOrd="8" destOrd="0" presId="urn:microsoft.com/office/officeart/2008/layout/LinedList#1"/>
    <dgm:cxn modelId="{C43E7CEA-1A43-4645-98E6-4EA358ABFD1E}" type="presParOf" srcId="{74EDCA8F-4828-4E49-B190-50440FE02967}" destId="{22B2BA20-E9F4-4AB3-B3AB-CB699B09D40E}" srcOrd="9" destOrd="0" presId="urn:microsoft.com/office/officeart/2008/layout/LinedList#1"/>
    <dgm:cxn modelId="{F6D6E76C-6229-470E-9264-BBDE92261C53}" type="presParOf" srcId="{22B2BA20-E9F4-4AB3-B3AB-CB699B09D40E}" destId="{83F87CCA-448A-4593-A7E6-80EA3D3F06C8}" srcOrd="0" destOrd="0" presId="urn:microsoft.com/office/officeart/2008/layout/LinedList#1"/>
    <dgm:cxn modelId="{393D488B-B1DB-454B-90F6-91CB0512B4C3}" type="presParOf" srcId="{22B2BA20-E9F4-4AB3-B3AB-CB699B09D40E}" destId="{14495F12-26AB-4700-93B3-1F944FB36262}" srcOrd="1" destOrd="0" presId="urn:microsoft.com/office/officeart/2008/layout/LinedList#1"/>
    <dgm:cxn modelId="{9F83C00A-F7D0-4ECC-A631-1FC270522CD3}" type="presParOf" srcId="{74EDCA8F-4828-4E49-B190-50440FE02967}" destId="{58791F6D-E3B2-42E6-B17A-7D8786A0D9C2}" srcOrd="10" destOrd="0" presId="urn:microsoft.com/office/officeart/2008/layout/LinedList#1"/>
    <dgm:cxn modelId="{B127617A-A7C1-439A-A58A-D226BE1EA2C0}" type="presParOf" srcId="{74EDCA8F-4828-4E49-B190-50440FE02967}" destId="{41703CE9-17CC-4648-86CA-96C9130F340E}" srcOrd="11" destOrd="0" presId="urn:microsoft.com/office/officeart/2008/layout/LinedList#1"/>
    <dgm:cxn modelId="{579C2388-8FC5-4C4B-9961-61B0455DF091}" type="presParOf" srcId="{41703CE9-17CC-4648-86CA-96C9130F340E}" destId="{B45C595D-2483-4167-98B9-FF54BE179991}" srcOrd="0" destOrd="0" presId="urn:microsoft.com/office/officeart/2008/layout/LinedList#1"/>
    <dgm:cxn modelId="{4FB5E953-A996-4CA0-BF8D-AAF95D53DFED}" type="presParOf" srcId="{41703CE9-17CC-4648-86CA-96C9130F340E}" destId="{9BDD5911-0077-4E59-8B0A-62C558FA9965}" srcOrd="1" destOrd="0" presId="urn:microsoft.com/office/officeart/2008/layout/LinedList#1"/>
    <dgm:cxn modelId="{D3E084FE-CAEE-4E89-866D-48B10AFB2B12}" type="presParOf" srcId="{74EDCA8F-4828-4E49-B190-50440FE02967}" destId="{A4B218BD-7000-4A67-AE12-3351F02B3A08}" srcOrd="12" destOrd="0" presId="urn:microsoft.com/office/officeart/2008/layout/LinedList#1"/>
    <dgm:cxn modelId="{1406A781-F944-484F-92C4-B5D4FE731FD6}" type="presParOf" srcId="{74EDCA8F-4828-4E49-B190-50440FE02967}" destId="{92C1E303-1171-4A55-A4D2-E93819F6DB46}" srcOrd="13" destOrd="0" presId="urn:microsoft.com/office/officeart/2008/layout/LinedList#1"/>
    <dgm:cxn modelId="{8D60A7AE-AC0D-4CA2-94C1-6FDEA50B1F56}" type="presParOf" srcId="{92C1E303-1171-4A55-A4D2-E93819F6DB46}" destId="{66DE14E8-DDE1-4E3F-A2AD-8E76280234F9}" srcOrd="0" destOrd="0" presId="urn:microsoft.com/office/officeart/2008/layout/LinedList#1"/>
    <dgm:cxn modelId="{7FA53453-F860-4FED-80AB-0BBE8F54ED9A}" type="presParOf" srcId="{92C1E303-1171-4A55-A4D2-E93819F6DB46}" destId="{99BFDB22-E597-4EA8-94A5-430CAB3DC036}" srcOrd="1" destOrd="0" presId="urn:microsoft.com/office/officeart/2008/layout/LinedList#1"/>
    <dgm:cxn modelId="{9A332CE7-6C56-46F8-9BF9-CAE0DA01E06F}" type="presParOf" srcId="{74EDCA8F-4828-4E49-B190-50440FE02967}" destId="{64AC2212-9D36-4AD6-B9E0-D7409ADA487A}" srcOrd="14" destOrd="0" presId="urn:microsoft.com/office/officeart/2008/layout/LinedList#1"/>
    <dgm:cxn modelId="{0C9DE991-7066-419F-8FA6-E16B72732094}" type="presParOf" srcId="{74EDCA8F-4828-4E49-B190-50440FE02967}" destId="{61578DF2-B708-438A-9C05-DDE28988DFFD}" srcOrd="15" destOrd="0" presId="urn:microsoft.com/office/officeart/2008/layout/LinedList#1"/>
    <dgm:cxn modelId="{CA485E99-4E7C-4167-B705-90CC7EFC20B5}" type="presParOf" srcId="{61578DF2-B708-438A-9C05-DDE28988DFFD}" destId="{22BD7BA8-A659-488E-BBF9-28F0CA57ACA7}" srcOrd="0" destOrd="0" presId="urn:microsoft.com/office/officeart/2008/layout/LinedList#1"/>
    <dgm:cxn modelId="{29FE24D5-4AA2-41DB-B5A4-0F1306A2BD7E}" type="presParOf" srcId="{61578DF2-B708-438A-9C05-DDE28988DFFD}" destId="{8C070E3C-9946-4B33-90B0-543378D26EDC}" srcOrd="1" destOrd="0" presId="urn:microsoft.com/office/officeart/2008/layout/LinedList#1"/>
    <dgm:cxn modelId="{63FE4B34-BEDF-4887-B3ED-31893FF14F50}" type="presParOf" srcId="{74EDCA8F-4828-4E49-B190-50440FE02967}" destId="{FEA0A498-6BA1-4895-8680-E978050A6A34}" srcOrd="16" destOrd="0" presId="urn:microsoft.com/office/officeart/2008/layout/LinedList#1"/>
    <dgm:cxn modelId="{3260F62C-1084-429D-8F3F-A0044EB49054}" type="presParOf" srcId="{74EDCA8F-4828-4E49-B190-50440FE02967}" destId="{9047D562-2B22-459A-94D7-1403C0FF1C3C}" srcOrd="17" destOrd="0" presId="urn:microsoft.com/office/officeart/2008/layout/LinedList#1"/>
    <dgm:cxn modelId="{9A869546-2EC7-4853-A151-C234BF062910}" type="presParOf" srcId="{9047D562-2B22-459A-94D7-1403C0FF1C3C}" destId="{1A731EA8-6822-4387-B046-AFBEA68A2573}" srcOrd="0" destOrd="0" presId="urn:microsoft.com/office/officeart/2008/layout/LinedList#1"/>
    <dgm:cxn modelId="{42FD139A-F1BC-4803-ADFD-B1EE3596BE37}" type="presParOf" srcId="{9047D562-2B22-459A-94D7-1403C0FF1C3C}" destId="{A6C9AF8B-B078-42B2-9D1B-54E6B938E4AA}" srcOrd="1"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EDF9D2-8C63-47E5-A223-7BD45B9E3D82}" type="doc">
      <dgm:prSet loTypeId="urn:microsoft.com/office/officeart/2008/layout/LinedList#2" loCatId="list" qsTypeId="urn:microsoft.com/office/officeart/2005/8/quickstyle/simple1#2" qsCatId="simple" csTypeId="urn:microsoft.com/office/officeart/2005/8/colors/accent1_2#2" csCatId="accent1" phldr="1"/>
      <dgm:spPr bwMode="auto"/>
      <dgm:t>
        <a:bodyPr/>
        <a:lstStyle/>
        <a:p>
          <a:pPr>
            <a:defRPr/>
          </a:pPr>
          <a:endParaRPr lang="en-US"/>
        </a:p>
      </dgm:t>
    </dgm:pt>
    <dgm:pt modelId="{0DFC05F0-C140-46EA-81FB-BDB9F339DD7F}">
      <dgm:prSet/>
      <dgm:spPr bwMode="auto"/>
      <dgm:t>
        <a:bodyPr/>
        <a:lstStyle/>
        <a:p>
          <a:pPr>
            <a:defRPr/>
          </a:pPr>
          <a:r>
            <a:rPr lang="en-GB" b="1"/>
            <a:t>Introduction</a:t>
          </a:r>
          <a:r>
            <a:rPr lang="en-GB"/>
            <a:t> (200 words)</a:t>
          </a:r>
          <a:endParaRPr lang="en-US"/>
        </a:p>
      </dgm:t>
    </dgm:pt>
    <dgm:pt modelId="{7F7CD03B-E325-4B51-8AAE-769DC4B126ED}" type="parTrans" cxnId="{02143DD9-077A-4DA7-B36D-5447638016A2}">
      <dgm:prSet/>
      <dgm:spPr bwMode="auto"/>
      <dgm:t>
        <a:bodyPr/>
        <a:lstStyle/>
        <a:p>
          <a:pPr>
            <a:defRPr/>
          </a:pPr>
          <a:endParaRPr lang="en-US"/>
        </a:p>
      </dgm:t>
    </dgm:pt>
    <dgm:pt modelId="{007A99C2-450C-4D8A-BA6B-C78D7187774E}" type="sibTrans" cxnId="{02143DD9-077A-4DA7-B36D-5447638016A2}">
      <dgm:prSet/>
      <dgm:spPr bwMode="auto"/>
      <dgm:t>
        <a:bodyPr/>
        <a:lstStyle/>
        <a:p>
          <a:pPr>
            <a:defRPr/>
          </a:pPr>
          <a:endParaRPr lang="en-US"/>
        </a:p>
      </dgm:t>
    </dgm:pt>
    <dgm:pt modelId="{29649895-2DD2-40ED-A5F8-FDB72598C0D6}">
      <dgm:prSet/>
      <dgm:spPr bwMode="auto"/>
      <dgm:t>
        <a:bodyPr/>
        <a:lstStyle/>
        <a:p>
          <a:pPr>
            <a:defRPr/>
          </a:pPr>
          <a:r>
            <a:rPr lang="en-GB" b="1"/>
            <a:t>Development and Implementation of the Digital Innovation </a:t>
          </a:r>
          <a:r>
            <a:rPr lang="en-GB"/>
            <a:t>(320 words)</a:t>
          </a:r>
          <a:endParaRPr lang="en-US"/>
        </a:p>
      </dgm:t>
    </dgm:pt>
    <dgm:pt modelId="{1FAEFFBE-A991-49F0-8F7F-C713D74815AC}" type="parTrans" cxnId="{431C4A5C-F640-41AC-B122-AB7D6DBC70F6}">
      <dgm:prSet/>
      <dgm:spPr bwMode="auto"/>
      <dgm:t>
        <a:bodyPr/>
        <a:lstStyle/>
        <a:p>
          <a:pPr>
            <a:defRPr/>
          </a:pPr>
          <a:endParaRPr lang="en-US"/>
        </a:p>
      </dgm:t>
    </dgm:pt>
    <dgm:pt modelId="{CA747D23-C853-496D-8B95-96AB9D533E95}" type="sibTrans" cxnId="{431C4A5C-F640-41AC-B122-AB7D6DBC70F6}">
      <dgm:prSet/>
      <dgm:spPr bwMode="auto"/>
      <dgm:t>
        <a:bodyPr/>
        <a:lstStyle/>
        <a:p>
          <a:pPr>
            <a:defRPr/>
          </a:pPr>
          <a:endParaRPr lang="en-US"/>
        </a:p>
      </dgm:t>
    </dgm:pt>
    <dgm:pt modelId="{AB247289-DF89-48FE-9C56-9EF0B14E9F27}">
      <dgm:prSet/>
      <dgm:spPr bwMode="auto"/>
      <dgm:t>
        <a:bodyPr/>
        <a:lstStyle/>
        <a:p>
          <a:pPr>
            <a:defRPr/>
          </a:pPr>
          <a:r>
            <a:rPr lang="en-GB" b="1"/>
            <a:t>Workforce Implications</a:t>
          </a:r>
          <a:r>
            <a:rPr lang="en-GB"/>
            <a:t> (320 words)</a:t>
          </a:r>
          <a:endParaRPr lang="en-US"/>
        </a:p>
      </dgm:t>
    </dgm:pt>
    <dgm:pt modelId="{5756017B-E426-4999-81FA-69BD21E3DEFB}" type="parTrans" cxnId="{635C360C-2B12-4828-BBF8-3164541ED428}">
      <dgm:prSet/>
      <dgm:spPr bwMode="auto"/>
      <dgm:t>
        <a:bodyPr/>
        <a:lstStyle/>
        <a:p>
          <a:pPr>
            <a:defRPr/>
          </a:pPr>
          <a:endParaRPr lang="en-US"/>
        </a:p>
      </dgm:t>
    </dgm:pt>
    <dgm:pt modelId="{55A7BF9F-566E-442F-8C6B-AD281F6EAD55}" type="sibTrans" cxnId="{635C360C-2B12-4828-BBF8-3164541ED428}">
      <dgm:prSet/>
      <dgm:spPr bwMode="auto"/>
      <dgm:t>
        <a:bodyPr/>
        <a:lstStyle/>
        <a:p>
          <a:pPr>
            <a:defRPr/>
          </a:pPr>
          <a:endParaRPr lang="en-US"/>
        </a:p>
      </dgm:t>
    </dgm:pt>
    <dgm:pt modelId="{B8BA3FA1-557E-40BB-A0CC-492CB85C1F30}">
      <dgm:prSet/>
      <dgm:spPr bwMode="auto"/>
      <dgm:t>
        <a:bodyPr/>
        <a:lstStyle/>
        <a:p>
          <a:pPr>
            <a:defRPr/>
          </a:pPr>
          <a:r>
            <a:rPr lang="en-GB" b="1"/>
            <a:t>Changes in Service Delivery</a:t>
          </a:r>
          <a:r>
            <a:rPr lang="en-GB"/>
            <a:t> (320 words)</a:t>
          </a:r>
          <a:endParaRPr lang="en-US"/>
        </a:p>
      </dgm:t>
    </dgm:pt>
    <dgm:pt modelId="{B37E539E-46CF-4004-BC22-BCB515BEA718}" type="parTrans" cxnId="{6091A820-AE21-4A77-87C7-07C6FC0F96A8}">
      <dgm:prSet/>
      <dgm:spPr bwMode="auto"/>
      <dgm:t>
        <a:bodyPr/>
        <a:lstStyle/>
        <a:p>
          <a:pPr>
            <a:defRPr/>
          </a:pPr>
          <a:endParaRPr lang="en-US"/>
        </a:p>
      </dgm:t>
    </dgm:pt>
    <dgm:pt modelId="{BD36B767-B97B-4E1C-8040-239C6C2F6428}" type="sibTrans" cxnId="{6091A820-AE21-4A77-87C7-07C6FC0F96A8}">
      <dgm:prSet/>
      <dgm:spPr bwMode="auto"/>
      <dgm:t>
        <a:bodyPr/>
        <a:lstStyle/>
        <a:p>
          <a:pPr>
            <a:defRPr/>
          </a:pPr>
          <a:endParaRPr lang="en-US"/>
        </a:p>
      </dgm:t>
    </dgm:pt>
    <dgm:pt modelId="{4759EE98-3AE8-4BE5-947F-99997E08A156}">
      <dgm:prSet/>
      <dgm:spPr bwMode="auto"/>
      <dgm:t>
        <a:bodyPr/>
        <a:lstStyle/>
        <a:p>
          <a:pPr>
            <a:defRPr/>
          </a:pPr>
          <a:r>
            <a:rPr lang="en-GB" b="1"/>
            <a:t>Patient and Service User Experiences</a:t>
          </a:r>
          <a:r>
            <a:rPr lang="en-GB"/>
            <a:t> (320words)</a:t>
          </a:r>
          <a:endParaRPr lang="en-US"/>
        </a:p>
      </dgm:t>
    </dgm:pt>
    <dgm:pt modelId="{DF50B8C1-EF88-4970-9D3E-3F5A62A68FC4}" type="parTrans" cxnId="{FDF563CF-14A4-4F7E-9156-809983D0674A}">
      <dgm:prSet/>
      <dgm:spPr bwMode="auto"/>
      <dgm:t>
        <a:bodyPr/>
        <a:lstStyle/>
        <a:p>
          <a:pPr>
            <a:defRPr/>
          </a:pPr>
          <a:endParaRPr lang="en-US"/>
        </a:p>
      </dgm:t>
    </dgm:pt>
    <dgm:pt modelId="{7E40ADBF-05CC-485C-BD98-C3828A6F5156}" type="sibTrans" cxnId="{FDF563CF-14A4-4F7E-9156-809983D0674A}">
      <dgm:prSet/>
      <dgm:spPr bwMode="auto"/>
      <dgm:t>
        <a:bodyPr/>
        <a:lstStyle/>
        <a:p>
          <a:pPr>
            <a:defRPr/>
          </a:pPr>
          <a:endParaRPr lang="en-US"/>
        </a:p>
      </dgm:t>
    </dgm:pt>
    <dgm:pt modelId="{B1A44766-FD32-4636-A040-17EFF09CB5F2}">
      <dgm:prSet/>
      <dgm:spPr bwMode="auto"/>
      <dgm:t>
        <a:bodyPr/>
        <a:lstStyle/>
        <a:p>
          <a:pPr>
            <a:defRPr/>
          </a:pPr>
          <a:r>
            <a:rPr lang="en-GB" b="1"/>
            <a:t>Community Impact</a:t>
          </a:r>
          <a:r>
            <a:rPr lang="en-GB"/>
            <a:t> (320 words)</a:t>
          </a:r>
          <a:endParaRPr lang="en-US"/>
        </a:p>
      </dgm:t>
    </dgm:pt>
    <dgm:pt modelId="{47FC3A40-F0D8-4646-8226-EF2D6D41F3E8}" type="parTrans" cxnId="{1C51CBDA-F334-4DA5-838F-5130F09383B5}">
      <dgm:prSet/>
      <dgm:spPr bwMode="auto"/>
      <dgm:t>
        <a:bodyPr/>
        <a:lstStyle/>
        <a:p>
          <a:pPr>
            <a:defRPr/>
          </a:pPr>
          <a:endParaRPr lang="en-US"/>
        </a:p>
      </dgm:t>
    </dgm:pt>
    <dgm:pt modelId="{0BE8409A-2719-426C-BEE5-8EC7836D7E8E}" type="sibTrans" cxnId="{1C51CBDA-F334-4DA5-838F-5130F09383B5}">
      <dgm:prSet/>
      <dgm:spPr bwMode="auto"/>
      <dgm:t>
        <a:bodyPr/>
        <a:lstStyle/>
        <a:p>
          <a:pPr>
            <a:defRPr/>
          </a:pPr>
          <a:endParaRPr lang="en-US"/>
        </a:p>
      </dgm:t>
    </dgm:pt>
    <dgm:pt modelId="{5B232DB6-FB19-4FE7-AB32-00E975EADAA7}">
      <dgm:prSet/>
      <dgm:spPr bwMode="auto"/>
      <dgm:t>
        <a:bodyPr/>
        <a:lstStyle/>
        <a:p>
          <a:pPr>
            <a:defRPr/>
          </a:pPr>
          <a:r>
            <a:rPr lang="en-GB" b="1"/>
            <a:t>Conclusion</a:t>
          </a:r>
          <a:r>
            <a:rPr lang="en-GB"/>
            <a:t> (200 words)</a:t>
          </a:r>
          <a:endParaRPr lang="en-US"/>
        </a:p>
      </dgm:t>
    </dgm:pt>
    <dgm:pt modelId="{8C00AFA0-C3B0-45C1-9E6F-F1BAF9A612AF}" type="parTrans" cxnId="{4559723D-D715-4012-8913-2360E399FC75}">
      <dgm:prSet/>
      <dgm:spPr bwMode="auto"/>
      <dgm:t>
        <a:bodyPr/>
        <a:lstStyle/>
        <a:p>
          <a:pPr>
            <a:defRPr/>
          </a:pPr>
          <a:endParaRPr lang="en-US"/>
        </a:p>
      </dgm:t>
    </dgm:pt>
    <dgm:pt modelId="{D3E6933C-B485-41B9-8F62-97A0283FAEEB}" type="sibTrans" cxnId="{4559723D-D715-4012-8913-2360E399FC75}">
      <dgm:prSet/>
      <dgm:spPr bwMode="auto"/>
      <dgm:t>
        <a:bodyPr/>
        <a:lstStyle/>
        <a:p>
          <a:pPr>
            <a:defRPr/>
          </a:pPr>
          <a:endParaRPr lang="en-US"/>
        </a:p>
      </dgm:t>
    </dgm:pt>
    <dgm:pt modelId="{F5133CDC-0461-431F-B231-F24D90EB8FF3}">
      <dgm:prSet/>
      <dgm:spPr bwMode="auto"/>
      <dgm:t>
        <a:bodyPr/>
        <a:lstStyle/>
        <a:p>
          <a:pPr>
            <a:defRPr/>
          </a:pPr>
          <a:r>
            <a:rPr lang="en-US" b="1"/>
            <a:t>Reference List</a:t>
          </a:r>
          <a:endParaRPr/>
        </a:p>
      </dgm:t>
    </dgm:pt>
    <dgm:pt modelId="{E56C9189-92F6-4089-B810-1D0C58061603}" type="parTrans" cxnId="{B92A2619-772C-4047-AAAF-24ECB9D54963}">
      <dgm:prSet/>
      <dgm:spPr bwMode="auto"/>
      <dgm:t>
        <a:bodyPr/>
        <a:lstStyle/>
        <a:p>
          <a:pPr>
            <a:defRPr/>
          </a:pPr>
          <a:endParaRPr lang="en-GB"/>
        </a:p>
      </dgm:t>
    </dgm:pt>
    <dgm:pt modelId="{62E5C17A-A924-4428-A4FE-5EDC80E7AC47}" type="sibTrans" cxnId="{B92A2619-772C-4047-AAAF-24ECB9D54963}">
      <dgm:prSet/>
      <dgm:spPr bwMode="auto"/>
      <dgm:t>
        <a:bodyPr/>
        <a:lstStyle/>
        <a:p>
          <a:pPr>
            <a:defRPr/>
          </a:pPr>
          <a:endParaRPr lang="en-GB"/>
        </a:p>
      </dgm:t>
    </dgm:pt>
    <dgm:pt modelId="{C0418CD8-D100-452C-B3F9-CAC4C37892C0}" type="pres">
      <dgm:prSet presAssocID="{F1EDF9D2-8C63-47E5-A223-7BD45B9E3D82}" presName="vert0" presStyleCnt="0">
        <dgm:presLayoutVars>
          <dgm:dir/>
          <dgm:animOne val="branch"/>
          <dgm:animLvl val="lvl"/>
        </dgm:presLayoutVars>
      </dgm:prSet>
      <dgm:spPr bwMode="auto"/>
    </dgm:pt>
    <dgm:pt modelId="{C0476716-4AD8-4D22-8A79-AECE697BFFA0}" type="pres">
      <dgm:prSet presAssocID="{0DFC05F0-C140-46EA-81FB-BDB9F339DD7F}" presName="thickLine" presStyleLbl="alignNode1" presStyleIdx="0" presStyleCnt="8"/>
      <dgm:spPr bwMode="auto"/>
    </dgm:pt>
    <dgm:pt modelId="{F74D9FB5-8E21-435C-A41C-E7542B24C81F}" type="pres">
      <dgm:prSet presAssocID="{0DFC05F0-C140-46EA-81FB-BDB9F339DD7F}" presName="horz1" presStyleCnt="0"/>
      <dgm:spPr bwMode="auto"/>
    </dgm:pt>
    <dgm:pt modelId="{9ACC38F2-FB4B-4D77-A274-77670F9516BD}" type="pres">
      <dgm:prSet presAssocID="{0DFC05F0-C140-46EA-81FB-BDB9F339DD7F}" presName="tx1" presStyleLbl="revTx" presStyleIdx="0" presStyleCnt="8"/>
      <dgm:spPr bwMode="auto"/>
    </dgm:pt>
    <dgm:pt modelId="{A230FC3F-3F68-4D35-97F0-1D467DC4F0C3}" type="pres">
      <dgm:prSet presAssocID="{0DFC05F0-C140-46EA-81FB-BDB9F339DD7F}" presName="vert1" presStyleCnt="0"/>
      <dgm:spPr bwMode="auto"/>
    </dgm:pt>
    <dgm:pt modelId="{60755050-BE32-4A37-BFFD-6A697C220A94}" type="pres">
      <dgm:prSet presAssocID="{29649895-2DD2-40ED-A5F8-FDB72598C0D6}" presName="thickLine" presStyleLbl="alignNode1" presStyleIdx="1" presStyleCnt="8"/>
      <dgm:spPr bwMode="auto"/>
    </dgm:pt>
    <dgm:pt modelId="{C794A395-DA76-47D2-8B49-BE6F177D0999}" type="pres">
      <dgm:prSet presAssocID="{29649895-2DD2-40ED-A5F8-FDB72598C0D6}" presName="horz1" presStyleCnt="0"/>
      <dgm:spPr bwMode="auto"/>
    </dgm:pt>
    <dgm:pt modelId="{E71E9F32-ED07-4F40-BF9A-8132F18CFE9E}" type="pres">
      <dgm:prSet presAssocID="{29649895-2DD2-40ED-A5F8-FDB72598C0D6}" presName="tx1" presStyleLbl="revTx" presStyleIdx="1" presStyleCnt="8"/>
      <dgm:spPr bwMode="auto"/>
    </dgm:pt>
    <dgm:pt modelId="{326656CD-228E-481D-8355-0563B0F6ED7F}" type="pres">
      <dgm:prSet presAssocID="{29649895-2DD2-40ED-A5F8-FDB72598C0D6}" presName="vert1" presStyleCnt="0"/>
      <dgm:spPr bwMode="auto"/>
    </dgm:pt>
    <dgm:pt modelId="{357EE06D-A609-4AED-88FE-05011498EDC7}" type="pres">
      <dgm:prSet presAssocID="{AB247289-DF89-48FE-9C56-9EF0B14E9F27}" presName="thickLine" presStyleLbl="alignNode1" presStyleIdx="2" presStyleCnt="8"/>
      <dgm:spPr bwMode="auto"/>
    </dgm:pt>
    <dgm:pt modelId="{1D024802-BBC0-4A63-B693-E8EA6AB94A65}" type="pres">
      <dgm:prSet presAssocID="{AB247289-DF89-48FE-9C56-9EF0B14E9F27}" presName="horz1" presStyleCnt="0"/>
      <dgm:spPr bwMode="auto"/>
    </dgm:pt>
    <dgm:pt modelId="{0C4FD0EA-1269-45FD-802E-D54E5F751E29}" type="pres">
      <dgm:prSet presAssocID="{AB247289-DF89-48FE-9C56-9EF0B14E9F27}" presName="tx1" presStyleLbl="revTx" presStyleIdx="2" presStyleCnt="8"/>
      <dgm:spPr bwMode="auto"/>
    </dgm:pt>
    <dgm:pt modelId="{5377FE7A-A578-415C-96F7-DD54E2E9F091}" type="pres">
      <dgm:prSet presAssocID="{AB247289-DF89-48FE-9C56-9EF0B14E9F27}" presName="vert1" presStyleCnt="0"/>
      <dgm:spPr bwMode="auto"/>
    </dgm:pt>
    <dgm:pt modelId="{19A19CDB-88C4-4F66-ABBD-D75F46A960C0}" type="pres">
      <dgm:prSet presAssocID="{B8BA3FA1-557E-40BB-A0CC-492CB85C1F30}" presName="thickLine" presStyleLbl="alignNode1" presStyleIdx="3" presStyleCnt="8"/>
      <dgm:spPr bwMode="auto"/>
    </dgm:pt>
    <dgm:pt modelId="{3592A47A-41FE-4955-9D67-93C1771865BE}" type="pres">
      <dgm:prSet presAssocID="{B8BA3FA1-557E-40BB-A0CC-492CB85C1F30}" presName="horz1" presStyleCnt="0"/>
      <dgm:spPr bwMode="auto"/>
    </dgm:pt>
    <dgm:pt modelId="{A4AFF81F-878D-4931-8209-7B4E999C6D4F}" type="pres">
      <dgm:prSet presAssocID="{B8BA3FA1-557E-40BB-A0CC-492CB85C1F30}" presName="tx1" presStyleLbl="revTx" presStyleIdx="3" presStyleCnt="8"/>
      <dgm:spPr bwMode="auto"/>
    </dgm:pt>
    <dgm:pt modelId="{3734130C-40FA-4E95-AC51-21798CA9DB61}" type="pres">
      <dgm:prSet presAssocID="{B8BA3FA1-557E-40BB-A0CC-492CB85C1F30}" presName="vert1" presStyleCnt="0"/>
      <dgm:spPr bwMode="auto"/>
    </dgm:pt>
    <dgm:pt modelId="{BFFC7FBF-2E21-4914-B358-C49AAA16BB5F}" type="pres">
      <dgm:prSet presAssocID="{4759EE98-3AE8-4BE5-947F-99997E08A156}" presName="thickLine" presStyleLbl="alignNode1" presStyleIdx="4" presStyleCnt="8"/>
      <dgm:spPr bwMode="auto"/>
    </dgm:pt>
    <dgm:pt modelId="{7743A021-9852-4107-B06C-07C934F28CB9}" type="pres">
      <dgm:prSet presAssocID="{4759EE98-3AE8-4BE5-947F-99997E08A156}" presName="horz1" presStyleCnt="0"/>
      <dgm:spPr bwMode="auto"/>
    </dgm:pt>
    <dgm:pt modelId="{9F97F5DE-6D68-4B38-BBF6-027C4AB00E53}" type="pres">
      <dgm:prSet presAssocID="{4759EE98-3AE8-4BE5-947F-99997E08A156}" presName="tx1" presStyleLbl="revTx" presStyleIdx="4" presStyleCnt="8"/>
      <dgm:spPr bwMode="auto"/>
    </dgm:pt>
    <dgm:pt modelId="{6193AFA8-CEFF-4C1B-9557-BC12F35891BA}" type="pres">
      <dgm:prSet presAssocID="{4759EE98-3AE8-4BE5-947F-99997E08A156}" presName="vert1" presStyleCnt="0"/>
      <dgm:spPr bwMode="auto"/>
    </dgm:pt>
    <dgm:pt modelId="{17E9C62F-6AEB-4D46-BFA4-3E296EE2CD95}" type="pres">
      <dgm:prSet presAssocID="{B1A44766-FD32-4636-A040-17EFF09CB5F2}" presName="thickLine" presStyleLbl="alignNode1" presStyleIdx="5" presStyleCnt="8"/>
      <dgm:spPr bwMode="auto"/>
    </dgm:pt>
    <dgm:pt modelId="{E56A6B1B-B5B9-47B9-9F81-C5A2D1118FD0}" type="pres">
      <dgm:prSet presAssocID="{B1A44766-FD32-4636-A040-17EFF09CB5F2}" presName="horz1" presStyleCnt="0"/>
      <dgm:spPr bwMode="auto"/>
    </dgm:pt>
    <dgm:pt modelId="{5509A680-F0CE-401A-A6CC-0B8C944327C4}" type="pres">
      <dgm:prSet presAssocID="{B1A44766-FD32-4636-A040-17EFF09CB5F2}" presName="tx1" presStyleLbl="revTx" presStyleIdx="5" presStyleCnt="8"/>
      <dgm:spPr bwMode="auto"/>
    </dgm:pt>
    <dgm:pt modelId="{CF7974DA-159D-4124-B8C2-DA6D90D3B9F6}" type="pres">
      <dgm:prSet presAssocID="{B1A44766-FD32-4636-A040-17EFF09CB5F2}" presName="vert1" presStyleCnt="0"/>
      <dgm:spPr bwMode="auto"/>
    </dgm:pt>
    <dgm:pt modelId="{D132D560-9A02-46F9-9BA0-418F72F8EEEC}" type="pres">
      <dgm:prSet presAssocID="{5B232DB6-FB19-4FE7-AB32-00E975EADAA7}" presName="thickLine" presStyleLbl="alignNode1" presStyleIdx="6" presStyleCnt="8"/>
      <dgm:spPr bwMode="auto"/>
    </dgm:pt>
    <dgm:pt modelId="{A7B1B574-A955-4177-8683-1296D9DEEC8B}" type="pres">
      <dgm:prSet presAssocID="{5B232DB6-FB19-4FE7-AB32-00E975EADAA7}" presName="horz1" presStyleCnt="0"/>
      <dgm:spPr bwMode="auto"/>
    </dgm:pt>
    <dgm:pt modelId="{73AD2CB3-FAAD-4EB7-AE63-0382CB3212BC}" type="pres">
      <dgm:prSet presAssocID="{5B232DB6-FB19-4FE7-AB32-00E975EADAA7}" presName="tx1" presStyleLbl="revTx" presStyleIdx="6" presStyleCnt="8"/>
      <dgm:spPr bwMode="auto"/>
    </dgm:pt>
    <dgm:pt modelId="{88A681D2-A0F2-4E1F-91B2-FD3A347CF8D3}" type="pres">
      <dgm:prSet presAssocID="{5B232DB6-FB19-4FE7-AB32-00E975EADAA7}" presName="vert1" presStyleCnt="0"/>
      <dgm:spPr bwMode="auto"/>
    </dgm:pt>
    <dgm:pt modelId="{3888332C-9620-4A7B-AD35-DCF85ACABEDB}" type="pres">
      <dgm:prSet presAssocID="{F5133CDC-0461-431F-B231-F24D90EB8FF3}" presName="thickLine" presStyleLbl="alignNode1" presStyleIdx="7" presStyleCnt="8"/>
      <dgm:spPr bwMode="auto"/>
    </dgm:pt>
    <dgm:pt modelId="{A3C659F2-3600-4C9A-9F9D-E13C593F71E1}" type="pres">
      <dgm:prSet presAssocID="{F5133CDC-0461-431F-B231-F24D90EB8FF3}" presName="horz1" presStyleCnt="0"/>
      <dgm:spPr bwMode="auto"/>
    </dgm:pt>
    <dgm:pt modelId="{66684D4A-76A2-4518-B0C7-54180FF4EDB5}" type="pres">
      <dgm:prSet presAssocID="{F5133CDC-0461-431F-B231-F24D90EB8FF3}" presName="tx1" presStyleLbl="revTx" presStyleIdx="7" presStyleCnt="8"/>
      <dgm:spPr bwMode="auto"/>
    </dgm:pt>
    <dgm:pt modelId="{DCAFD5CE-6F44-4DA6-AC41-0E2FC975A337}" type="pres">
      <dgm:prSet presAssocID="{F5133CDC-0461-431F-B231-F24D90EB8FF3}" presName="vert1" presStyleCnt="0"/>
      <dgm:spPr bwMode="auto"/>
    </dgm:pt>
  </dgm:ptLst>
  <dgm:cxnLst>
    <dgm:cxn modelId="{D6F02602-CD0C-436B-8CF3-93262095EF89}" type="presOf" srcId="{AB247289-DF89-48FE-9C56-9EF0B14E9F27}" destId="{0C4FD0EA-1269-45FD-802E-D54E5F751E29}" srcOrd="0" destOrd="0" presId="urn:microsoft.com/office/officeart/2008/layout/LinedList#2"/>
    <dgm:cxn modelId="{635C360C-2B12-4828-BBF8-3164541ED428}" srcId="{F1EDF9D2-8C63-47E5-A223-7BD45B9E3D82}" destId="{AB247289-DF89-48FE-9C56-9EF0B14E9F27}" srcOrd="2" destOrd="0" parTransId="{5756017B-E426-4999-81FA-69BD21E3DEFB}" sibTransId="{55A7BF9F-566E-442F-8C6B-AD281F6EAD55}"/>
    <dgm:cxn modelId="{8E8CF90C-9FE9-498A-8ED3-DA2322762CE5}" type="presOf" srcId="{5B232DB6-FB19-4FE7-AB32-00E975EADAA7}" destId="{73AD2CB3-FAAD-4EB7-AE63-0382CB3212BC}" srcOrd="0" destOrd="0" presId="urn:microsoft.com/office/officeart/2008/layout/LinedList#2"/>
    <dgm:cxn modelId="{B9C75015-BE44-41F1-A6FA-58F2776150F6}" type="presOf" srcId="{B1A44766-FD32-4636-A040-17EFF09CB5F2}" destId="{5509A680-F0CE-401A-A6CC-0B8C944327C4}" srcOrd="0" destOrd="0" presId="urn:microsoft.com/office/officeart/2008/layout/LinedList#2"/>
    <dgm:cxn modelId="{B92A2619-772C-4047-AAAF-24ECB9D54963}" srcId="{F1EDF9D2-8C63-47E5-A223-7BD45B9E3D82}" destId="{F5133CDC-0461-431F-B231-F24D90EB8FF3}" srcOrd="7" destOrd="0" parTransId="{E56C9189-92F6-4089-B810-1D0C58061603}" sibTransId="{62E5C17A-A924-4428-A4FE-5EDC80E7AC47}"/>
    <dgm:cxn modelId="{6091A820-AE21-4A77-87C7-07C6FC0F96A8}" srcId="{F1EDF9D2-8C63-47E5-A223-7BD45B9E3D82}" destId="{B8BA3FA1-557E-40BB-A0CC-492CB85C1F30}" srcOrd="3" destOrd="0" parTransId="{B37E539E-46CF-4004-BC22-BCB515BEA718}" sibTransId="{BD36B767-B97B-4E1C-8040-239C6C2F6428}"/>
    <dgm:cxn modelId="{91A97A28-E840-4308-AA87-38B81DC4CA8A}" type="presOf" srcId="{0DFC05F0-C140-46EA-81FB-BDB9F339DD7F}" destId="{9ACC38F2-FB4B-4D77-A274-77670F9516BD}" srcOrd="0" destOrd="0" presId="urn:microsoft.com/office/officeart/2008/layout/LinedList#2"/>
    <dgm:cxn modelId="{4559723D-D715-4012-8913-2360E399FC75}" srcId="{F1EDF9D2-8C63-47E5-A223-7BD45B9E3D82}" destId="{5B232DB6-FB19-4FE7-AB32-00E975EADAA7}" srcOrd="6" destOrd="0" parTransId="{8C00AFA0-C3B0-45C1-9E6F-F1BAF9A612AF}" sibTransId="{D3E6933C-B485-41B9-8F62-97A0283FAEEB}"/>
    <dgm:cxn modelId="{431C4A5C-F640-41AC-B122-AB7D6DBC70F6}" srcId="{F1EDF9D2-8C63-47E5-A223-7BD45B9E3D82}" destId="{29649895-2DD2-40ED-A5F8-FDB72598C0D6}" srcOrd="1" destOrd="0" parTransId="{1FAEFFBE-A991-49F0-8F7F-C713D74815AC}" sibTransId="{CA747D23-C853-496D-8B95-96AB9D533E95}"/>
    <dgm:cxn modelId="{55F62260-A7B2-41E2-89FC-6919039391E7}" type="presOf" srcId="{29649895-2DD2-40ED-A5F8-FDB72598C0D6}" destId="{E71E9F32-ED07-4F40-BF9A-8132F18CFE9E}" srcOrd="0" destOrd="0" presId="urn:microsoft.com/office/officeart/2008/layout/LinedList#2"/>
    <dgm:cxn modelId="{939622A8-3EC8-4722-BF3E-F1D2FCFEABFD}" type="presOf" srcId="{4759EE98-3AE8-4BE5-947F-99997E08A156}" destId="{9F97F5DE-6D68-4B38-BBF6-027C4AB00E53}" srcOrd="0" destOrd="0" presId="urn:microsoft.com/office/officeart/2008/layout/LinedList#2"/>
    <dgm:cxn modelId="{FDF563CF-14A4-4F7E-9156-809983D0674A}" srcId="{F1EDF9D2-8C63-47E5-A223-7BD45B9E3D82}" destId="{4759EE98-3AE8-4BE5-947F-99997E08A156}" srcOrd="4" destOrd="0" parTransId="{DF50B8C1-EF88-4970-9D3E-3F5A62A68FC4}" sibTransId="{7E40ADBF-05CC-485C-BD98-C3828A6F5156}"/>
    <dgm:cxn modelId="{C0CA47D0-BC8A-4C0A-A29C-795E3AB2B5D5}" type="presOf" srcId="{B8BA3FA1-557E-40BB-A0CC-492CB85C1F30}" destId="{A4AFF81F-878D-4931-8209-7B4E999C6D4F}" srcOrd="0" destOrd="0" presId="urn:microsoft.com/office/officeart/2008/layout/LinedList#2"/>
    <dgm:cxn modelId="{8741DAD6-C84A-4D18-8700-03C46AD1F170}" type="presOf" srcId="{F1EDF9D2-8C63-47E5-A223-7BD45B9E3D82}" destId="{C0418CD8-D100-452C-B3F9-CAC4C37892C0}" srcOrd="0" destOrd="0" presId="urn:microsoft.com/office/officeart/2008/layout/LinedList#2"/>
    <dgm:cxn modelId="{02143DD9-077A-4DA7-B36D-5447638016A2}" srcId="{F1EDF9D2-8C63-47E5-A223-7BD45B9E3D82}" destId="{0DFC05F0-C140-46EA-81FB-BDB9F339DD7F}" srcOrd="0" destOrd="0" parTransId="{7F7CD03B-E325-4B51-8AAE-769DC4B126ED}" sibTransId="{007A99C2-450C-4D8A-BA6B-C78D7187774E}"/>
    <dgm:cxn modelId="{1C51CBDA-F334-4DA5-838F-5130F09383B5}" srcId="{F1EDF9D2-8C63-47E5-A223-7BD45B9E3D82}" destId="{B1A44766-FD32-4636-A040-17EFF09CB5F2}" srcOrd="5" destOrd="0" parTransId="{47FC3A40-F0D8-4646-8226-EF2D6D41F3E8}" sibTransId="{0BE8409A-2719-426C-BEE5-8EC7836D7E8E}"/>
    <dgm:cxn modelId="{3BFD39F3-26FD-4B65-A557-5A23DE56D8D6}" type="presOf" srcId="{F5133CDC-0461-431F-B231-F24D90EB8FF3}" destId="{66684D4A-76A2-4518-B0C7-54180FF4EDB5}" srcOrd="0" destOrd="0" presId="urn:microsoft.com/office/officeart/2008/layout/LinedList#2"/>
    <dgm:cxn modelId="{B376B494-1F6E-47FD-863C-859474C5D64A}" type="presParOf" srcId="{C0418CD8-D100-452C-B3F9-CAC4C37892C0}" destId="{C0476716-4AD8-4D22-8A79-AECE697BFFA0}" srcOrd="0" destOrd="0" presId="urn:microsoft.com/office/officeart/2008/layout/LinedList#2"/>
    <dgm:cxn modelId="{67378E04-53C3-49D7-B7DF-360299C03794}" type="presParOf" srcId="{C0418CD8-D100-452C-B3F9-CAC4C37892C0}" destId="{F74D9FB5-8E21-435C-A41C-E7542B24C81F}" srcOrd="1" destOrd="0" presId="urn:microsoft.com/office/officeart/2008/layout/LinedList#2"/>
    <dgm:cxn modelId="{E22A16BF-7A44-473C-A940-E0A09D80AF8C}" type="presParOf" srcId="{F74D9FB5-8E21-435C-A41C-E7542B24C81F}" destId="{9ACC38F2-FB4B-4D77-A274-77670F9516BD}" srcOrd="0" destOrd="0" presId="urn:microsoft.com/office/officeart/2008/layout/LinedList#2"/>
    <dgm:cxn modelId="{324F7759-F2CB-4B1F-B22E-9AC3393EE4F0}" type="presParOf" srcId="{F74D9FB5-8E21-435C-A41C-E7542B24C81F}" destId="{A230FC3F-3F68-4D35-97F0-1D467DC4F0C3}" srcOrd="1" destOrd="0" presId="urn:microsoft.com/office/officeart/2008/layout/LinedList#2"/>
    <dgm:cxn modelId="{3770777B-E314-4C90-A09F-97C0CCD6D0FB}" type="presParOf" srcId="{C0418CD8-D100-452C-B3F9-CAC4C37892C0}" destId="{60755050-BE32-4A37-BFFD-6A697C220A94}" srcOrd="2" destOrd="0" presId="urn:microsoft.com/office/officeart/2008/layout/LinedList#2"/>
    <dgm:cxn modelId="{AFB29D4B-FBEB-4CD2-BA5C-753A70AC1797}" type="presParOf" srcId="{C0418CD8-D100-452C-B3F9-CAC4C37892C0}" destId="{C794A395-DA76-47D2-8B49-BE6F177D0999}" srcOrd="3" destOrd="0" presId="urn:microsoft.com/office/officeart/2008/layout/LinedList#2"/>
    <dgm:cxn modelId="{CE6CB41E-3706-4098-8127-D3680D5EB407}" type="presParOf" srcId="{C794A395-DA76-47D2-8B49-BE6F177D0999}" destId="{E71E9F32-ED07-4F40-BF9A-8132F18CFE9E}" srcOrd="0" destOrd="0" presId="urn:microsoft.com/office/officeart/2008/layout/LinedList#2"/>
    <dgm:cxn modelId="{64E7097E-8937-4D5F-9507-E3DCA33FE277}" type="presParOf" srcId="{C794A395-DA76-47D2-8B49-BE6F177D0999}" destId="{326656CD-228E-481D-8355-0563B0F6ED7F}" srcOrd="1" destOrd="0" presId="urn:microsoft.com/office/officeart/2008/layout/LinedList#2"/>
    <dgm:cxn modelId="{EFB0A483-3926-4F92-89C1-BC4619282D1E}" type="presParOf" srcId="{C0418CD8-D100-452C-B3F9-CAC4C37892C0}" destId="{357EE06D-A609-4AED-88FE-05011498EDC7}" srcOrd="4" destOrd="0" presId="urn:microsoft.com/office/officeart/2008/layout/LinedList#2"/>
    <dgm:cxn modelId="{729B0F63-97C5-4A09-A453-D066AFC39266}" type="presParOf" srcId="{C0418CD8-D100-452C-B3F9-CAC4C37892C0}" destId="{1D024802-BBC0-4A63-B693-E8EA6AB94A65}" srcOrd="5" destOrd="0" presId="urn:microsoft.com/office/officeart/2008/layout/LinedList#2"/>
    <dgm:cxn modelId="{247A9351-245C-4EA0-B424-54CFAC61635D}" type="presParOf" srcId="{1D024802-BBC0-4A63-B693-E8EA6AB94A65}" destId="{0C4FD0EA-1269-45FD-802E-D54E5F751E29}" srcOrd="0" destOrd="0" presId="urn:microsoft.com/office/officeart/2008/layout/LinedList#2"/>
    <dgm:cxn modelId="{ABAAE984-C74B-460C-863E-A4CB66600DF4}" type="presParOf" srcId="{1D024802-BBC0-4A63-B693-E8EA6AB94A65}" destId="{5377FE7A-A578-415C-96F7-DD54E2E9F091}" srcOrd="1" destOrd="0" presId="urn:microsoft.com/office/officeart/2008/layout/LinedList#2"/>
    <dgm:cxn modelId="{F6954696-C511-49D2-9EAC-1AF37FD01FB3}" type="presParOf" srcId="{C0418CD8-D100-452C-B3F9-CAC4C37892C0}" destId="{19A19CDB-88C4-4F66-ABBD-D75F46A960C0}" srcOrd="6" destOrd="0" presId="urn:microsoft.com/office/officeart/2008/layout/LinedList#2"/>
    <dgm:cxn modelId="{C4E3FE6F-C702-4860-98D3-3D1A0011D3D9}" type="presParOf" srcId="{C0418CD8-D100-452C-B3F9-CAC4C37892C0}" destId="{3592A47A-41FE-4955-9D67-93C1771865BE}" srcOrd="7" destOrd="0" presId="urn:microsoft.com/office/officeart/2008/layout/LinedList#2"/>
    <dgm:cxn modelId="{B5ADD427-27F3-4654-A3AC-06CE70920204}" type="presParOf" srcId="{3592A47A-41FE-4955-9D67-93C1771865BE}" destId="{A4AFF81F-878D-4931-8209-7B4E999C6D4F}" srcOrd="0" destOrd="0" presId="urn:microsoft.com/office/officeart/2008/layout/LinedList#2"/>
    <dgm:cxn modelId="{0B6081A6-8028-4255-8761-6CD41B29756D}" type="presParOf" srcId="{3592A47A-41FE-4955-9D67-93C1771865BE}" destId="{3734130C-40FA-4E95-AC51-21798CA9DB61}" srcOrd="1" destOrd="0" presId="urn:microsoft.com/office/officeart/2008/layout/LinedList#2"/>
    <dgm:cxn modelId="{851FFE56-E33E-4718-879E-1DE68875858A}" type="presParOf" srcId="{C0418CD8-D100-452C-B3F9-CAC4C37892C0}" destId="{BFFC7FBF-2E21-4914-B358-C49AAA16BB5F}" srcOrd="8" destOrd="0" presId="urn:microsoft.com/office/officeart/2008/layout/LinedList#2"/>
    <dgm:cxn modelId="{1D27245D-C7B0-45D5-B457-DA0752BEBEDA}" type="presParOf" srcId="{C0418CD8-D100-452C-B3F9-CAC4C37892C0}" destId="{7743A021-9852-4107-B06C-07C934F28CB9}" srcOrd="9" destOrd="0" presId="urn:microsoft.com/office/officeart/2008/layout/LinedList#2"/>
    <dgm:cxn modelId="{092A1916-E000-4101-9CB0-66E129391F42}" type="presParOf" srcId="{7743A021-9852-4107-B06C-07C934F28CB9}" destId="{9F97F5DE-6D68-4B38-BBF6-027C4AB00E53}" srcOrd="0" destOrd="0" presId="urn:microsoft.com/office/officeart/2008/layout/LinedList#2"/>
    <dgm:cxn modelId="{250B0F26-CD9B-4EEE-BF1D-0632AE3F5745}" type="presParOf" srcId="{7743A021-9852-4107-B06C-07C934F28CB9}" destId="{6193AFA8-CEFF-4C1B-9557-BC12F35891BA}" srcOrd="1" destOrd="0" presId="urn:microsoft.com/office/officeart/2008/layout/LinedList#2"/>
    <dgm:cxn modelId="{43ACE4E9-E43B-4A0E-B409-844340E8CF50}" type="presParOf" srcId="{C0418CD8-D100-452C-B3F9-CAC4C37892C0}" destId="{17E9C62F-6AEB-4D46-BFA4-3E296EE2CD95}" srcOrd="10" destOrd="0" presId="urn:microsoft.com/office/officeart/2008/layout/LinedList#2"/>
    <dgm:cxn modelId="{093408E6-3CC8-4382-8600-587FAC85A739}" type="presParOf" srcId="{C0418CD8-D100-452C-B3F9-CAC4C37892C0}" destId="{E56A6B1B-B5B9-47B9-9F81-C5A2D1118FD0}" srcOrd="11" destOrd="0" presId="urn:microsoft.com/office/officeart/2008/layout/LinedList#2"/>
    <dgm:cxn modelId="{D2EEC936-FB4C-4E3B-AF94-F1FBBA4B0C1F}" type="presParOf" srcId="{E56A6B1B-B5B9-47B9-9F81-C5A2D1118FD0}" destId="{5509A680-F0CE-401A-A6CC-0B8C944327C4}" srcOrd="0" destOrd="0" presId="urn:microsoft.com/office/officeart/2008/layout/LinedList#2"/>
    <dgm:cxn modelId="{6847BE87-68CD-46F7-8CFB-9B63FF68F6F8}" type="presParOf" srcId="{E56A6B1B-B5B9-47B9-9F81-C5A2D1118FD0}" destId="{CF7974DA-159D-4124-B8C2-DA6D90D3B9F6}" srcOrd="1" destOrd="0" presId="urn:microsoft.com/office/officeart/2008/layout/LinedList#2"/>
    <dgm:cxn modelId="{31F83CA5-5E8E-47F8-8FAF-1BC4C535F21C}" type="presParOf" srcId="{C0418CD8-D100-452C-B3F9-CAC4C37892C0}" destId="{D132D560-9A02-46F9-9BA0-418F72F8EEEC}" srcOrd="12" destOrd="0" presId="urn:microsoft.com/office/officeart/2008/layout/LinedList#2"/>
    <dgm:cxn modelId="{C678799E-B1F5-46AC-88D6-4043F84E85D8}" type="presParOf" srcId="{C0418CD8-D100-452C-B3F9-CAC4C37892C0}" destId="{A7B1B574-A955-4177-8683-1296D9DEEC8B}" srcOrd="13" destOrd="0" presId="urn:microsoft.com/office/officeart/2008/layout/LinedList#2"/>
    <dgm:cxn modelId="{8AAB64CC-5119-4614-AD0A-E0A3ECE9DDED}" type="presParOf" srcId="{A7B1B574-A955-4177-8683-1296D9DEEC8B}" destId="{73AD2CB3-FAAD-4EB7-AE63-0382CB3212BC}" srcOrd="0" destOrd="0" presId="urn:microsoft.com/office/officeart/2008/layout/LinedList#2"/>
    <dgm:cxn modelId="{26EF6664-C990-4BDD-B7C4-B6BAF6B7CF8D}" type="presParOf" srcId="{A7B1B574-A955-4177-8683-1296D9DEEC8B}" destId="{88A681D2-A0F2-4E1F-91B2-FD3A347CF8D3}" srcOrd="1" destOrd="0" presId="urn:microsoft.com/office/officeart/2008/layout/LinedList#2"/>
    <dgm:cxn modelId="{00541442-EEFD-4F77-B5DE-31F58B30E0A4}" type="presParOf" srcId="{C0418CD8-D100-452C-B3F9-CAC4C37892C0}" destId="{3888332C-9620-4A7B-AD35-DCF85ACABEDB}" srcOrd="14" destOrd="0" presId="urn:microsoft.com/office/officeart/2008/layout/LinedList#2"/>
    <dgm:cxn modelId="{E2584326-42B2-4800-B0F1-55BFBC826EB2}" type="presParOf" srcId="{C0418CD8-D100-452C-B3F9-CAC4C37892C0}" destId="{A3C659F2-3600-4C9A-9F9D-E13C593F71E1}" srcOrd="15" destOrd="0" presId="urn:microsoft.com/office/officeart/2008/layout/LinedList#2"/>
    <dgm:cxn modelId="{39975B4A-3608-4064-8FF7-489BFF655C74}" type="presParOf" srcId="{A3C659F2-3600-4C9A-9F9D-E13C593F71E1}" destId="{66684D4A-76A2-4518-B0C7-54180FF4EDB5}" srcOrd="0" destOrd="0" presId="urn:microsoft.com/office/officeart/2008/layout/LinedList#2"/>
    <dgm:cxn modelId="{9C22337D-B94E-433D-B3C7-1B90D0327882}" type="presParOf" srcId="{A3C659F2-3600-4C9A-9F9D-E13C593F71E1}" destId="{DCAFD5CE-6F44-4DA6-AC41-0E2FC975A337}" srcOrd="1" destOrd="0" presId="urn:microsoft.com/office/officeart/2008/layout/Lined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842B6A-80BC-4210-B205-C50BF2611D66}" type="doc">
      <dgm:prSet loTypeId="urn:microsoft.com/office/officeart/2005/8/layout/vList2#1" loCatId="list" qsTypeId="urn:microsoft.com/office/officeart/2005/8/quickstyle/simple4#1" qsCatId="simple" csTypeId="urn:microsoft.com/office/officeart/2005/8/colors/colorful5#1" csCatId="colorful" phldr="1"/>
      <dgm:spPr bwMode="auto"/>
      <dgm:t>
        <a:bodyPr/>
        <a:lstStyle/>
        <a:p>
          <a:pPr>
            <a:defRPr/>
          </a:pPr>
          <a:endParaRPr lang="en-US"/>
        </a:p>
      </dgm:t>
    </dgm:pt>
    <dgm:pt modelId="{B4EE355A-0069-4CBA-A1DD-672D3A57C017}">
      <dgm:prSet/>
      <dgm:spPr bwMode="auto"/>
      <dgm:t>
        <a:bodyPr/>
        <a:lstStyle/>
        <a:p>
          <a:pPr>
            <a:defRPr/>
          </a:pPr>
          <a:r>
            <a:rPr lang="en-US" b="1" i="0">
              <a:solidFill>
                <a:schemeClr val="tx1"/>
              </a:solidFill>
            </a:rPr>
            <a:t>Introduction</a:t>
          </a:r>
          <a:r>
            <a:rPr lang="en-US" b="0" i="0">
              <a:solidFill>
                <a:schemeClr val="tx1"/>
              </a:solidFill>
            </a:rPr>
            <a:t>: Introduce the digital innovation and its context.</a:t>
          </a:r>
          <a:endParaRPr lang="en-US">
            <a:solidFill>
              <a:schemeClr val="tx1"/>
            </a:solidFill>
          </a:endParaRPr>
        </a:p>
      </dgm:t>
    </dgm:pt>
    <dgm:pt modelId="{E05BD63F-A981-4E09-A6E2-5AD8A4CF30E5}" type="parTrans" cxnId="{54F3251E-54EE-43BA-A5A5-EC8FB1BF45FA}">
      <dgm:prSet/>
      <dgm:spPr bwMode="auto"/>
      <dgm:t>
        <a:bodyPr/>
        <a:lstStyle/>
        <a:p>
          <a:pPr>
            <a:defRPr/>
          </a:pPr>
          <a:endParaRPr lang="en-US"/>
        </a:p>
      </dgm:t>
    </dgm:pt>
    <dgm:pt modelId="{2CE49727-1A3A-41DE-8A35-A22F0C016672}" type="sibTrans" cxnId="{54F3251E-54EE-43BA-A5A5-EC8FB1BF45FA}">
      <dgm:prSet/>
      <dgm:spPr bwMode="auto"/>
      <dgm:t>
        <a:bodyPr/>
        <a:lstStyle/>
        <a:p>
          <a:pPr>
            <a:defRPr/>
          </a:pPr>
          <a:endParaRPr lang="en-US"/>
        </a:p>
      </dgm:t>
    </dgm:pt>
    <dgm:pt modelId="{308E5178-4A36-4CE0-A964-5AC2BAE9D672}">
      <dgm:prSet/>
      <dgm:spPr bwMode="auto"/>
      <dgm:t>
        <a:bodyPr/>
        <a:lstStyle/>
        <a:p>
          <a:pPr>
            <a:defRPr/>
          </a:pPr>
          <a:r>
            <a:rPr lang="en-US" b="1" i="0">
              <a:solidFill>
                <a:schemeClr val="tx1"/>
              </a:solidFill>
            </a:rPr>
            <a:t>Strengths</a:t>
          </a:r>
          <a:r>
            <a:rPr lang="en-US" b="0" i="0">
              <a:solidFill>
                <a:schemeClr val="tx1"/>
              </a:solidFill>
            </a:rPr>
            <a:t>: Evaluate the benefits for workforce, service delivery, patients, and community.</a:t>
          </a:r>
          <a:endParaRPr lang="en-US">
            <a:solidFill>
              <a:schemeClr val="tx1"/>
            </a:solidFill>
          </a:endParaRPr>
        </a:p>
      </dgm:t>
    </dgm:pt>
    <dgm:pt modelId="{74F038DA-10FC-43B4-8196-2151C36DF66E}" type="parTrans" cxnId="{A0DAE923-DFE9-4E51-A4B1-DFF0D00347EC}">
      <dgm:prSet/>
      <dgm:spPr bwMode="auto"/>
      <dgm:t>
        <a:bodyPr/>
        <a:lstStyle/>
        <a:p>
          <a:pPr>
            <a:defRPr/>
          </a:pPr>
          <a:endParaRPr lang="en-US"/>
        </a:p>
      </dgm:t>
    </dgm:pt>
    <dgm:pt modelId="{9B2034D0-8084-4357-8583-105C6C8C49EC}" type="sibTrans" cxnId="{A0DAE923-DFE9-4E51-A4B1-DFF0D00347EC}">
      <dgm:prSet/>
      <dgm:spPr bwMode="auto"/>
      <dgm:t>
        <a:bodyPr/>
        <a:lstStyle/>
        <a:p>
          <a:pPr>
            <a:defRPr/>
          </a:pPr>
          <a:endParaRPr lang="en-US"/>
        </a:p>
      </dgm:t>
    </dgm:pt>
    <dgm:pt modelId="{87DCD988-8F01-44EB-A7F1-6B185403A457}">
      <dgm:prSet/>
      <dgm:spPr bwMode="auto"/>
      <dgm:t>
        <a:bodyPr/>
        <a:lstStyle/>
        <a:p>
          <a:pPr>
            <a:defRPr/>
          </a:pPr>
          <a:r>
            <a:rPr lang="en-US" b="1" i="0">
              <a:solidFill>
                <a:schemeClr val="tx1"/>
              </a:solidFill>
            </a:rPr>
            <a:t>Weaknesses</a:t>
          </a:r>
          <a:r>
            <a:rPr lang="en-US" b="0" i="0">
              <a:solidFill>
                <a:schemeClr val="tx1"/>
              </a:solidFill>
            </a:rPr>
            <a:t>: Analyse the shortcomings and negative impacts on each area.</a:t>
          </a:r>
          <a:endParaRPr lang="en-US">
            <a:solidFill>
              <a:schemeClr val="tx1"/>
            </a:solidFill>
          </a:endParaRPr>
        </a:p>
      </dgm:t>
    </dgm:pt>
    <dgm:pt modelId="{5B9B1345-6300-4B23-8111-00209EE208AF}" type="parTrans" cxnId="{6E1D1B12-A478-462E-A55B-0B5495B0CC7B}">
      <dgm:prSet/>
      <dgm:spPr bwMode="auto"/>
      <dgm:t>
        <a:bodyPr/>
        <a:lstStyle/>
        <a:p>
          <a:pPr>
            <a:defRPr/>
          </a:pPr>
          <a:endParaRPr lang="en-US"/>
        </a:p>
      </dgm:t>
    </dgm:pt>
    <dgm:pt modelId="{C28CBC9C-09CD-40D0-9536-49904D26933A}" type="sibTrans" cxnId="{6E1D1B12-A478-462E-A55B-0B5495B0CC7B}">
      <dgm:prSet/>
      <dgm:spPr bwMode="auto"/>
      <dgm:t>
        <a:bodyPr/>
        <a:lstStyle/>
        <a:p>
          <a:pPr>
            <a:defRPr/>
          </a:pPr>
          <a:endParaRPr lang="en-US"/>
        </a:p>
      </dgm:t>
    </dgm:pt>
    <dgm:pt modelId="{17326B73-69A3-4BE2-9D0E-BAA599A317AA}">
      <dgm:prSet/>
      <dgm:spPr bwMode="auto"/>
      <dgm:t>
        <a:bodyPr/>
        <a:lstStyle/>
        <a:p>
          <a:pPr>
            <a:defRPr/>
          </a:pPr>
          <a:r>
            <a:rPr lang="en-US" b="1" i="0">
              <a:solidFill>
                <a:schemeClr val="tx1"/>
              </a:solidFill>
            </a:rPr>
            <a:t>Opportunities</a:t>
          </a:r>
          <a:r>
            <a:rPr lang="en-US" b="0" i="0">
              <a:solidFill>
                <a:schemeClr val="tx1"/>
              </a:solidFill>
            </a:rPr>
            <a:t>: Explore potential future improvements and scaling opportunities.</a:t>
          </a:r>
          <a:endParaRPr lang="en-US">
            <a:solidFill>
              <a:schemeClr val="tx1"/>
            </a:solidFill>
          </a:endParaRPr>
        </a:p>
      </dgm:t>
    </dgm:pt>
    <dgm:pt modelId="{0136C580-13CF-40EF-A89D-62E63636D8C7}" type="parTrans" cxnId="{C2791080-5744-427B-AEF1-73FFE048492E}">
      <dgm:prSet/>
      <dgm:spPr bwMode="auto"/>
      <dgm:t>
        <a:bodyPr/>
        <a:lstStyle/>
        <a:p>
          <a:pPr>
            <a:defRPr/>
          </a:pPr>
          <a:endParaRPr lang="en-US"/>
        </a:p>
      </dgm:t>
    </dgm:pt>
    <dgm:pt modelId="{166E6006-96D0-414F-9673-57075631648A}" type="sibTrans" cxnId="{C2791080-5744-427B-AEF1-73FFE048492E}">
      <dgm:prSet/>
      <dgm:spPr bwMode="auto"/>
      <dgm:t>
        <a:bodyPr/>
        <a:lstStyle/>
        <a:p>
          <a:pPr>
            <a:defRPr/>
          </a:pPr>
          <a:endParaRPr lang="en-US"/>
        </a:p>
      </dgm:t>
    </dgm:pt>
    <dgm:pt modelId="{35E053C7-36FB-472D-BB57-7E432CBC3670}">
      <dgm:prSet/>
      <dgm:spPr bwMode="auto"/>
      <dgm:t>
        <a:bodyPr/>
        <a:lstStyle/>
        <a:p>
          <a:pPr>
            <a:defRPr/>
          </a:pPr>
          <a:r>
            <a:rPr lang="en-US" b="1" i="0">
              <a:solidFill>
                <a:schemeClr val="tx1"/>
              </a:solidFill>
            </a:rPr>
            <a:t>Threats</a:t>
          </a:r>
          <a:r>
            <a:rPr lang="en-US" b="0" i="0">
              <a:solidFill>
                <a:schemeClr val="tx1"/>
              </a:solidFill>
            </a:rPr>
            <a:t>: Discuss risks, barriers to adoption, and any unintended consequences.</a:t>
          </a:r>
          <a:endParaRPr lang="en-US">
            <a:solidFill>
              <a:schemeClr val="tx1"/>
            </a:solidFill>
          </a:endParaRPr>
        </a:p>
      </dgm:t>
    </dgm:pt>
    <dgm:pt modelId="{34A3A653-976F-4F4F-8415-8EE38A7335BC}" type="parTrans" cxnId="{A353E2E1-30F1-499A-9843-E91470FFB8B5}">
      <dgm:prSet/>
      <dgm:spPr bwMode="auto"/>
      <dgm:t>
        <a:bodyPr/>
        <a:lstStyle/>
        <a:p>
          <a:pPr>
            <a:defRPr/>
          </a:pPr>
          <a:endParaRPr lang="en-US"/>
        </a:p>
      </dgm:t>
    </dgm:pt>
    <dgm:pt modelId="{DE60DE42-9CC3-4784-9913-3EF5D0172D0F}" type="sibTrans" cxnId="{A353E2E1-30F1-499A-9843-E91470FFB8B5}">
      <dgm:prSet/>
      <dgm:spPr bwMode="auto"/>
      <dgm:t>
        <a:bodyPr/>
        <a:lstStyle/>
        <a:p>
          <a:pPr>
            <a:defRPr/>
          </a:pPr>
          <a:endParaRPr lang="en-US"/>
        </a:p>
      </dgm:t>
    </dgm:pt>
    <dgm:pt modelId="{05869007-A904-4B63-B99C-0247228954B3}">
      <dgm:prSet/>
      <dgm:spPr bwMode="auto"/>
      <dgm:t>
        <a:bodyPr/>
        <a:lstStyle/>
        <a:p>
          <a:pPr>
            <a:defRPr/>
          </a:pPr>
          <a:r>
            <a:rPr lang="en-US" b="1" i="0">
              <a:solidFill>
                <a:schemeClr val="tx1"/>
              </a:solidFill>
            </a:rPr>
            <a:t>Conclusion</a:t>
          </a:r>
          <a:r>
            <a:rPr lang="en-US" b="0" i="0">
              <a:solidFill>
                <a:schemeClr val="tx1"/>
              </a:solidFill>
            </a:rPr>
            <a:t>: Summarise the overall impact of the innovation and provide recommendations. </a:t>
          </a:r>
          <a:endParaRPr lang="en-US">
            <a:solidFill>
              <a:schemeClr val="tx1"/>
            </a:solidFill>
          </a:endParaRPr>
        </a:p>
      </dgm:t>
    </dgm:pt>
    <dgm:pt modelId="{3DBA37AC-20A3-4606-90D2-B755D4653BE5}" type="parTrans" cxnId="{D260A83F-C9B5-4042-841D-A34206FD8174}">
      <dgm:prSet/>
      <dgm:spPr bwMode="auto"/>
      <dgm:t>
        <a:bodyPr/>
        <a:lstStyle/>
        <a:p>
          <a:pPr>
            <a:defRPr/>
          </a:pPr>
          <a:endParaRPr lang="en-US"/>
        </a:p>
      </dgm:t>
    </dgm:pt>
    <dgm:pt modelId="{EB8CCE3B-8DC1-40AA-8F10-EF9041F6296E}" type="sibTrans" cxnId="{D260A83F-C9B5-4042-841D-A34206FD8174}">
      <dgm:prSet/>
      <dgm:spPr bwMode="auto"/>
      <dgm:t>
        <a:bodyPr/>
        <a:lstStyle/>
        <a:p>
          <a:pPr>
            <a:defRPr/>
          </a:pPr>
          <a:endParaRPr lang="en-US"/>
        </a:p>
      </dgm:t>
    </dgm:pt>
    <dgm:pt modelId="{81477D0A-CFF6-4B80-9907-87A8A1C62E3E}">
      <dgm:prSet/>
      <dgm:spPr bwMode="auto"/>
      <dgm:t>
        <a:bodyPr/>
        <a:lstStyle/>
        <a:p>
          <a:pPr>
            <a:defRPr/>
          </a:pPr>
          <a:r>
            <a:rPr lang="en-US" b="1">
              <a:solidFill>
                <a:schemeClr val="tx1"/>
              </a:solidFill>
            </a:rPr>
            <a:t>Reference List</a:t>
          </a:r>
          <a:endParaRPr/>
        </a:p>
      </dgm:t>
    </dgm:pt>
    <dgm:pt modelId="{9B43BF1B-B196-4D82-971B-674CBB539D95}" type="parTrans" cxnId="{2BDF7A60-BDC6-4015-97C0-3CB7D042BB62}">
      <dgm:prSet/>
      <dgm:spPr bwMode="auto"/>
      <dgm:t>
        <a:bodyPr/>
        <a:lstStyle/>
        <a:p>
          <a:pPr>
            <a:defRPr/>
          </a:pPr>
          <a:endParaRPr lang="en-GB"/>
        </a:p>
      </dgm:t>
    </dgm:pt>
    <dgm:pt modelId="{85D09FDB-E4C4-4C2E-958B-83EC82CFCF93}" type="sibTrans" cxnId="{2BDF7A60-BDC6-4015-97C0-3CB7D042BB62}">
      <dgm:prSet/>
      <dgm:spPr bwMode="auto"/>
      <dgm:t>
        <a:bodyPr/>
        <a:lstStyle/>
        <a:p>
          <a:pPr>
            <a:defRPr/>
          </a:pPr>
          <a:endParaRPr lang="en-GB"/>
        </a:p>
      </dgm:t>
    </dgm:pt>
    <dgm:pt modelId="{BB1752DD-F58E-4010-B6DF-AC217D16DCC3}" type="pres">
      <dgm:prSet presAssocID="{0A842B6A-80BC-4210-B205-C50BF2611D66}" presName="linear" presStyleCnt="0">
        <dgm:presLayoutVars>
          <dgm:animLvl val="lvl"/>
          <dgm:resizeHandles val="exact"/>
        </dgm:presLayoutVars>
      </dgm:prSet>
      <dgm:spPr bwMode="auto"/>
    </dgm:pt>
    <dgm:pt modelId="{B6330ED3-4FAA-4D69-8102-B4C5EE706FAD}" type="pres">
      <dgm:prSet presAssocID="{B4EE355A-0069-4CBA-A1DD-672D3A57C017}" presName="parentText" presStyleLbl="node1" presStyleIdx="0" presStyleCnt="7">
        <dgm:presLayoutVars>
          <dgm:chMax val="0"/>
          <dgm:bulletEnabled val="1"/>
        </dgm:presLayoutVars>
      </dgm:prSet>
      <dgm:spPr bwMode="auto"/>
    </dgm:pt>
    <dgm:pt modelId="{5EACF963-5163-4F06-85CA-A64A40A80BE2}" type="pres">
      <dgm:prSet presAssocID="{2CE49727-1A3A-41DE-8A35-A22F0C016672}" presName="spacer" presStyleCnt="0"/>
      <dgm:spPr bwMode="auto"/>
    </dgm:pt>
    <dgm:pt modelId="{80C2F476-AF97-418F-A258-F767735CA59F}" type="pres">
      <dgm:prSet presAssocID="{308E5178-4A36-4CE0-A964-5AC2BAE9D672}" presName="parentText" presStyleLbl="node1" presStyleIdx="1" presStyleCnt="7">
        <dgm:presLayoutVars>
          <dgm:chMax val="0"/>
          <dgm:bulletEnabled val="1"/>
        </dgm:presLayoutVars>
      </dgm:prSet>
      <dgm:spPr bwMode="auto"/>
    </dgm:pt>
    <dgm:pt modelId="{4C7BB6F0-26B4-44ED-B341-63B7CE298A15}" type="pres">
      <dgm:prSet presAssocID="{9B2034D0-8084-4357-8583-105C6C8C49EC}" presName="spacer" presStyleCnt="0"/>
      <dgm:spPr bwMode="auto"/>
    </dgm:pt>
    <dgm:pt modelId="{3DB7334C-F245-43E1-89FD-98DDD0A54C25}" type="pres">
      <dgm:prSet presAssocID="{87DCD988-8F01-44EB-A7F1-6B185403A457}" presName="parentText" presStyleLbl="node1" presStyleIdx="2" presStyleCnt="7">
        <dgm:presLayoutVars>
          <dgm:chMax val="0"/>
          <dgm:bulletEnabled val="1"/>
        </dgm:presLayoutVars>
      </dgm:prSet>
      <dgm:spPr bwMode="auto"/>
    </dgm:pt>
    <dgm:pt modelId="{31AC7472-7136-4167-9384-9D5EFAA6C2DF}" type="pres">
      <dgm:prSet presAssocID="{C28CBC9C-09CD-40D0-9536-49904D26933A}" presName="spacer" presStyleCnt="0"/>
      <dgm:spPr bwMode="auto"/>
    </dgm:pt>
    <dgm:pt modelId="{89829565-9720-4376-91F8-019106EAA5F2}" type="pres">
      <dgm:prSet presAssocID="{17326B73-69A3-4BE2-9D0E-BAA599A317AA}" presName="parentText" presStyleLbl="node1" presStyleIdx="3" presStyleCnt="7">
        <dgm:presLayoutVars>
          <dgm:chMax val="0"/>
          <dgm:bulletEnabled val="1"/>
        </dgm:presLayoutVars>
      </dgm:prSet>
      <dgm:spPr bwMode="auto"/>
    </dgm:pt>
    <dgm:pt modelId="{AF86C78C-BECC-41E3-99CD-56EC07D3DBB4}" type="pres">
      <dgm:prSet presAssocID="{166E6006-96D0-414F-9673-57075631648A}" presName="spacer" presStyleCnt="0"/>
      <dgm:spPr bwMode="auto"/>
    </dgm:pt>
    <dgm:pt modelId="{1EBC4AFE-894E-456F-8DD7-8EBCE05F6FB1}" type="pres">
      <dgm:prSet presAssocID="{35E053C7-36FB-472D-BB57-7E432CBC3670}" presName="parentText" presStyleLbl="node1" presStyleIdx="4" presStyleCnt="7">
        <dgm:presLayoutVars>
          <dgm:chMax val="0"/>
          <dgm:bulletEnabled val="1"/>
        </dgm:presLayoutVars>
      </dgm:prSet>
      <dgm:spPr bwMode="auto"/>
    </dgm:pt>
    <dgm:pt modelId="{0DD4CE9F-10B3-43FC-AC79-12183891986B}" type="pres">
      <dgm:prSet presAssocID="{DE60DE42-9CC3-4784-9913-3EF5D0172D0F}" presName="spacer" presStyleCnt="0"/>
      <dgm:spPr bwMode="auto"/>
    </dgm:pt>
    <dgm:pt modelId="{104EC3F2-827B-43DF-8E85-914FE752041E}" type="pres">
      <dgm:prSet presAssocID="{05869007-A904-4B63-B99C-0247228954B3}" presName="parentText" presStyleLbl="node1" presStyleIdx="5" presStyleCnt="7">
        <dgm:presLayoutVars>
          <dgm:chMax val="0"/>
          <dgm:bulletEnabled val="1"/>
        </dgm:presLayoutVars>
      </dgm:prSet>
      <dgm:spPr bwMode="auto"/>
    </dgm:pt>
    <dgm:pt modelId="{95D7044C-DFE6-436A-A9F7-F7C5FB99E52F}" type="pres">
      <dgm:prSet presAssocID="{EB8CCE3B-8DC1-40AA-8F10-EF9041F6296E}" presName="spacer" presStyleCnt="0"/>
      <dgm:spPr bwMode="auto"/>
    </dgm:pt>
    <dgm:pt modelId="{0E0ECB35-AFC0-4637-B7A0-97000831522D}" type="pres">
      <dgm:prSet presAssocID="{81477D0A-CFF6-4B80-9907-87A8A1C62E3E}" presName="parentText" presStyleLbl="node1" presStyleIdx="6" presStyleCnt="7">
        <dgm:presLayoutVars>
          <dgm:chMax val="0"/>
          <dgm:bulletEnabled val="1"/>
        </dgm:presLayoutVars>
      </dgm:prSet>
      <dgm:spPr bwMode="auto"/>
    </dgm:pt>
  </dgm:ptLst>
  <dgm:cxnLst>
    <dgm:cxn modelId="{6E1D1B12-A478-462E-A55B-0B5495B0CC7B}" srcId="{0A842B6A-80BC-4210-B205-C50BF2611D66}" destId="{87DCD988-8F01-44EB-A7F1-6B185403A457}" srcOrd="2" destOrd="0" parTransId="{5B9B1345-6300-4B23-8111-00209EE208AF}" sibTransId="{C28CBC9C-09CD-40D0-9536-49904D26933A}"/>
    <dgm:cxn modelId="{54F3251E-54EE-43BA-A5A5-EC8FB1BF45FA}" srcId="{0A842B6A-80BC-4210-B205-C50BF2611D66}" destId="{B4EE355A-0069-4CBA-A1DD-672D3A57C017}" srcOrd="0" destOrd="0" parTransId="{E05BD63F-A981-4E09-A6E2-5AD8A4CF30E5}" sibTransId="{2CE49727-1A3A-41DE-8A35-A22F0C016672}"/>
    <dgm:cxn modelId="{A0DAE923-DFE9-4E51-A4B1-DFF0D00347EC}" srcId="{0A842B6A-80BC-4210-B205-C50BF2611D66}" destId="{308E5178-4A36-4CE0-A964-5AC2BAE9D672}" srcOrd="1" destOrd="0" parTransId="{74F038DA-10FC-43B4-8196-2151C36DF66E}" sibTransId="{9B2034D0-8084-4357-8583-105C6C8C49EC}"/>
    <dgm:cxn modelId="{A4DB4125-897C-4D88-91C9-6EFC902380D1}" type="presOf" srcId="{308E5178-4A36-4CE0-A964-5AC2BAE9D672}" destId="{80C2F476-AF97-418F-A258-F767735CA59F}" srcOrd="0" destOrd="0" presId="urn:microsoft.com/office/officeart/2005/8/layout/vList2#1"/>
    <dgm:cxn modelId="{D260A83F-C9B5-4042-841D-A34206FD8174}" srcId="{0A842B6A-80BC-4210-B205-C50BF2611D66}" destId="{05869007-A904-4B63-B99C-0247228954B3}" srcOrd="5" destOrd="0" parTransId="{3DBA37AC-20A3-4606-90D2-B755D4653BE5}" sibTransId="{EB8CCE3B-8DC1-40AA-8F10-EF9041F6296E}"/>
    <dgm:cxn modelId="{2BDF7A60-BDC6-4015-97C0-3CB7D042BB62}" srcId="{0A842B6A-80BC-4210-B205-C50BF2611D66}" destId="{81477D0A-CFF6-4B80-9907-87A8A1C62E3E}" srcOrd="6" destOrd="0" parTransId="{9B43BF1B-B196-4D82-971B-674CBB539D95}" sibTransId="{85D09FDB-E4C4-4C2E-958B-83EC82CFCF93}"/>
    <dgm:cxn modelId="{C2791080-5744-427B-AEF1-73FFE048492E}" srcId="{0A842B6A-80BC-4210-B205-C50BF2611D66}" destId="{17326B73-69A3-4BE2-9D0E-BAA599A317AA}" srcOrd="3" destOrd="0" parTransId="{0136C580-13CF-40EF-A89D-62E63636D8C7}" sibTransId="{166E6006-96D0-414F-9673-57075631648A}"/>
    <dgm:cxn modelId="{B5E24E83-5B08-4D06-9E8B-8EA187E4C584}" type="presOf" srcId="{05869007-A904-4B63-B99C-0247228954B3}" destId="{104EC3F2-827B-43DF-8E85-914FE752041E}" srcOrd="0" destOrd="0" presId="urn:microsoft.com/office/officeart/2005/8/layout/vList2#1"/>
    <dgm:cxn modelId="{8C8BD696-DE63-456C-A12A-335D63E50093}" type="presOf" srcId="{17326B73-69A3-4BE2-9D0E-BAA599A317AA}" destId="{89829565-9720-4376-91F8-019106EAA5F2}" srcOrd="0" destOrd="0" presId="urn:microsoft.com/office/officeart/2005/8/layout/vList2#1"/>
    <dgm:cxn modelId="{7BB6E8A8-6019-40B4-902C-EFE3A0B485E7}" type="presOf" srcId="{81477D0A-CFF6-4B80-9907-87A8A1C62E3E}" destId="{0E0ECB35-AFC0-4637-B7A0-97000831522D}" srcOrd="0" destOrd="0" presId="urn:microsoft.com/office/officeart/2005/8/layout/vList2#1"/>
    <dgm:cxn modelId="{F192A6C1-3206-449B-AB74-B33114465EC1}" type="presOf" srcId="{B4EE355A-0069-4CBA-A1DD-672D3A57C017}" destId="{B6330ED3-4FAA-4D69-8102-B4C5EE706FAD}" srcOrd="0" destOrd="0" presId="urn:microsoft.com/office/officeart/2005/8/layout/vList2#1"/>
    <dgm:cxn modelId="{A353E2E1-30F1-499A-9843-E91470FFB8B5}" srcId="{0A842B6A-80BC-4210-B205-C50BF2611D66}" destId="{35E053C7-36FB-472D-BB57-7E432CBC3670}" srcOrd="4" destOrd="0" parTransId="{34A3A653-976F-4F4F-8415-8EE38A7335BC}" sibTransId="{DE60DE42-9CC3-4784-9913-3EF5D0172D0F}"/>
    <dgm:cxn modelId="{BC7EE8F3-3522-4142-AC92-396C88EF8489}" type="presOf" srcId="{0A842B6A-80BC-4210-B205-C50BF2611D66}" destId="{BB1752DD-F58E-4010-B6DF-AC217D16DCC3}" srcOrd="0" destOrd="0" presId="urn:microsoft.com/office/officeart/2005/8/layout/vList2#1"/>
    <dgm:cxn modelId="{0250C3F6-3D91-47CD-AC01-2521A537B4DC}" type="presOf" srcId="{87DCD988-8F01-44EB-A7F1-6B185403A457}" destId="{3DB7334C-F245-43E1-89FD-98DDD0A54C25}" srcOrd="0" destOrd="0" presId="urn:microsoft.com/office/officeart/2005/8/layout/vList2#1"/>
    <dgm:cxn modelId="{282D7CF9-4E9F-4C74-86CD-75B6B9F78A5C}" type="presOf" srcId="{35E053C7-36FB-472D-BB57-7E432CBC3670}" destId="{1EBC4AFE-894E-456F-8DD7-8EBCE05F6FB1}" srcOrd="0" destOrd="0" presId="urn:microsoft.com/office/officeart/2005/8/layout/vList2#1"/>
    <dgm:cxn modelId="{788B7F5F-1F0D-49BC-BCAB-4775C19F44B6}" type="presParOf" srcId="{BB1752DD-F58E-4010-B6DF-AC217D16DCC3}" destId="{B6330ED3-4FAA-4D69-8102-B4C5EE706FAD}" srcOrd="0" destOrd="0" presId="urn:microsoft.com/office/officeart/2005/8/layout/vList2#1"/>
    <dgm:cxn modelId="{747C1FC8-A931-49B9-BFCD-9D80ED99B500}" type="presParOf" srcId="{BB1752DD-F58E-4010-B6DF-AC217D16DCC3}" destId="{5EACF963-5163-4F06-85CA-A64A40A80BE2}" srcOrd="1" destOrd="0" presId="urn:microsoft.com/office/officeart/2005/8/layout/vList2#1"/>
    <dgm:cxn modelId="{68B80712-D505-452B-93D3-D9FDA6E8EA56}" type="presParOf" srcId="{BB1752DD-F58E-4010-B6DF-AC217D16DCC3}" destId="{80C2F476-AF97-418F-A258-F767735CA59F}" srcOrd="2" destOrd="0" presId="urn:microsoft.com/office/officeart/2005/8/layout/vList2#1"/>
    <dgm:cxn modelId="{0FD8BEE7-4174-4800-90C1-CD88FECE94F2}" type="presParOf" srcId="{BB1752DD-F58E-4010-B6DF-AC217D16DCC3}" destId="{4C7BB6F0-26B4-44ED-B341-63B7CE298A15}" srcOrd="3" destOrd="0" presId="urn:microsoft.com/office/officeart/2005/8/layout/vList2#1"/>
    <dgm:cxn modelId="{D8F3E131-46A3-4F44-BFC0-513FEB1AB741}" type="presParOf" srcId="{BB1752DD-F58E-4010-B6DF-AC217D16DCC3}" destId="{3DB7334C-F245-43E1-89FD-98DDD0A54C25}" srcOrd="4" destOrd="0" presId="urn:microsoft.com/office/officeart/2005/8/layout/vList2#1"/>
    <dgm:cxn modelId="{222B6BFC-DA97-47DA-9C32-9C577CE91ED3}" type="presParOf" srcId="{BB1752DD-F58E-4010-B6DF-AC217D16DCC3}" destId="{31AC7472-7136-4167-9384-9D5EFAA6C2DF}" srcOrd="5" destOrd="0" presId="urn:microsoft.com/office/officeart/2005/8/layout/vList2#1"/>
    <dgm:cxn modelId="{8FDAB2DB-1163-4FD0-9A89-885108F7D2F5}" type="presParOf" srcId="{BB1752DD-F58E-4010-B6DF-AC217D16DCC3}" destId="{89829565-9720-4376-91F8-019106EAA5F2}" srcOrd="6" destOrd="0" presId="urn:microsoft.com/office/officeart/2005/8/layout/vList2#1"/>
    <dgm:cxn modelId="{F0D32C4C-3977-4373-A4D1-5BF4D3B6805E}" type="presParOf" srcId="{BB1752DD-F58E-4010-B6DF-AC217D16DCC3}" destId="{AF86C78C-BECC-41E3-99CD-56EC07D3DBB4}" srcOrd="7" destOrd="0" presId="urn:microsoft.com/office/officeart/2005/8/layout/vList2#1"/>
    <dgm:cxn modelId="{8062306B-0E31-4324-9DFF-116893AE12E9}" type="presParOf" srcId="{BB1752DD-F58E-4010-B6DF-AC217D16DCC3}" destId="{1EBC4AFE-894E-456F-8DD7-8EBCE05F6FB1}" srcOrd="8" destOrd="0" presId="urn:microsoft.com/office/officeart/2005/8/layout/vList2#1"/>
    <dgm:cxn modelId="{A51C9633-2C10-41F4-948D-C5AAF277B26F}" type="presParOf" srcId="{BB1752DD-F58E-4010-B6DF-AC217D16DCC3}" destId="{0DD4CE9F-10B3-43FC-AC79-12183891986B}" srcOrd="9" destOrd="0" presId="urn:microsoft.com/office/officeart/2005/8/layout/vList2#1"/>
    <dgm:cxn modelId="{16F07CE4-F8CE-410E-8ED9-A8D08722CC6E}" type="presParOf" srcId="{BB1752DD-F58E-4010-B6DF-AC217D16DCC3}" destId="{104EC3F2-827B-43DF-8E85-914FE752041E}" srcOrd="10" destOrd="0" presId="urn:microsoft.com/office/officeart/2005/8/layout/vList2#1"/>
    <dgm:cxn modelId="{7C6654D6-B4E8-41EE-95C2-AC6FF67E3820}" type="presParOf" srcId="{BB1752DD-F58E-4010-B6DF-AC217D16DCC3}" destId="{95D7044C-DFE6-436A-A9F7-F7C5FB99E52F}" srcOrd="11" destOrd="0" presId="urn:microsoft.com/office/officeart/2005/8/layout/vList2#1"/>
    <dgm:cxn modelId="{4FCD60DC-E2B9-4909-BED7-8F4D30777F12}" type="presParOf" srcId="{BB1752DD-F58E-4010-B6DF-AC217D16DCC3}" destId="{0E0ECB35-AFC0-4637-B7A0-97000831522D}" srcOrd="12"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36D29D-A6D6-445C-A00C-266C93EC852C}" type="doc">
      <dgm:prSet loTypeId="urn:microsoft.com/office/officeart/2008/layout/LinedList#3" loCatId="list" qsTypeId="urn:microsoft.com/office/officeart/2005/8/quickstyle/simple1#3" qsCatId="simple" csTypeId="urn:microsoft.com/office/officeart/2005/8/colors/accent1_2#3" csCatId="accent1" phldr="1"/>
      <dgm:spPr bwMode="auto"/>
      <dgm:t>
        <a:bodyPr/>
        <a:lstStyle/>
        <a:p>
          <a:pPr>
            <a:defRPr/>
          </a:pPr>
          <a:endParaRPr lang="en-US"/>
        </a:p>
      </dgm:t>
    </dgm:pt>
    <dgm:pt modelId="{23F66AE1-25C0-4F56-92F6-DF8A3AB05925}">
      <dgm:prSet/>
      <dgm:spPr bwMode="auto"/>
      <dgm:t>
        <a:bodyPr/>
        <a:lstStyle/>
        <a:p>
          <a:pPr>
            <a:defRPr/>
          </a:pPr>
          <a:r>
            <a:rPr lang="en-GB" b="1"/>
            <a:t>Introduction (200 words)</a:t>
          </a:r>
          <a:endParaRPr/>
        </a:p>
      </dgm:t>
    </dgm:pt>
    <dgm:pt modelId="{2400CC07-6D7C-43A9-97CD-6A82C3975D07}" type="parTrans" cxnId="{87422C35-9197-4755-9E67-C03EB0862B7B}">
      <dgm:prSet/>
      <dgm:spPr bwMode="auto"/>
      <dgm:t>
        <a:bodyPr/>
        <a:lstStyle/>
        <a:p>
          <a:pPr>
            <a:defRPr/>
          </a:pPr>
          <a:endParaRPr lang="en-US"/>
        </a:p>
      </dgm:t>
    </dgm:pt>
    <dgm:pt modelId="{0D8F63F5-A95A-4A45-B2B6-B82043C9BBC6}" type="sibTrans" cxnId="{87422C35-9197-4755-9E67-C03EB0862B7B}">
      <dgm:prSet/>
      <dgm:spPr bwMode="auto"/>
      <dgm:t>
        <a:bodyPr/>
        <a:lstStyle/>
        <a:p>
          <a:pPr>
            <a:defRPr/>
          </a:pPr>
          <a:endParaRPr lang="en-US"/>
        </a:p>
      </dgm:t>
    </dgm:pt>
    <dgm:pt modelId="{22249413-A526-436D-9CE1-6260D76C2A90}">
      <dgm:prSet/>
      <dgm:spPr bwMode="auto"/>
      <dgm:t>
        <a:bodyPr/>
        <a:lstStyle/>
        <a:p>
          <a:pPr>
            <a:defRPr/>
          </a:pPr>
          <a:r>
            <a:rPr lang="en-GB" b="1"/>
            <a:t>Overview of the Digital Innovation (300-350 words)</a:t>
          </a:r>
          <a:endParaRPr lang="en-US"/>
        </a:p>
      </dgm:t>
    </dgm:pt>
    <dgm:pt modelId="{404000AE-F7DB-4F51-A9BB-7BF3C5FBC247}" type="parTrans" cxnId="{EBEDAC81-B3E2-437C-9BA2-46040C81E54C}">
      <dgm:prSet/>
      <dgm:spPr bwMode="auto"/>
      <dgm:t>
        <a:bodyPr/>
        <a:lstStyle/>
        <a:p>
          <a:pPr>
            <a:defRPr/>
          </a:pPr>
          <a:endParaRPr lang="en-US"/>
        </a:p>
      </dgm:t>
    </dgm:pt>
    <dgm:pt modelId="{5AF87B55-DE98-464E-BA3A-8B2E1200611C}" type="sibTrans" cxnId="{EBEDAC81-B3E2-437C-9BA2-46040C81E54C}">
      <dgm:prSet/>
      <dgm:spPr bwMode="auto"/>
      <dgm:t>
        <a:bodyPr/>
        <a:lstStyle/>
        <a:p>
          <a:pPr>
            <a:defRPr/>
          </a:pPr>
          <a:endParaRPr lang="en-US"/>
        </a:p>
      </dgm:t>
    </dgm:pt>
    <dgm:pt modelId="{AA0FB52C-0E9A-47A6-B598-753058692E4E}">
      <dgm:prSet/>
      <dgm:spPr bwMode="auto"/>
      <dgm:t>
        <a:bodyPr/>
        <a:lstStyle/>
        <a:p>
          <a:pPr>
            <a:defRPr/>
          </a:pPr>
          <a:r>
            <a:rPr lang="en-GB" b="1"/>
            <a:t>Workforce Impact: Comparative Evaluation (350-400 words)</a:t>
          </a:r>
          <a:endParaRPr lang="en-US"/>
        </a:p>
      </dgm:t>
    </dgm:pt>
    <dgm:pt modelId="{79C1605B-6C74-469F-88D9-2B98B093E695}" type="parTrans" cxnId="{7AD23C19-8C63-4C4F-971B-6FA536D8FD79}">
      <dgm:prSet/>
      <dgm:spPr bwMode="auto"/>
      <dgm:t>
        <a:bodyPr/>
        <a:lstStyle/>
        <a:p>
          <a:pPr>
            <a:defRPr/>
          </a:pPr>
          <a:endParaRPr lang="en-US"/>
        </a:p>
      </dgm:t>
    </dgm:pt>
    <dgm:pt modelId="{EB24BBF8-B21F-40FA-B5F3-C2FEF66556B8}" type="sibTrans" cxnId="{7AD23C19-8C63-4C4F-971B-6FA536D8FD79}">
      <dgm:prSet/>
      <dgm:spPr bwMode="auto"/>
      <dgm:t>
        <a:bodyPr/>
        <a:lstStyle/>
        <a:p>
          <a:pPr>
            <a:defRPr/>
          </a:pPr>
          <a:endParaRPr lang="en-US"/>
        </a:p>
      </dgm:t>
    </dgm:pt>
    <dgm:pt modelId="{F971F391-660F-4484-B318-67C15DAB1EF6}">
      <dgm:prSet/>
      <dgm:spPr bwMode="auto"/>
      <dgm:t>
        <a:bodyPr/>
        <a:lstStyle/>
        <a:p>
          <a:pPr>
            <a:defRPr/>
          </a:pPr>
          <a:r>
            <a:rPr lang="en-GB" b="1"/>
            <a:t>Service Delivery: Comparative Evaluation (350-400 words)</a:t>
          </a:r>
          <a:endParaRPr lang="en-US"/>
        </a:p>
      </dgm:t>
    </dgm:pt>
    <dgm:pt modelId="{EA226AC4-34B9-4F7B-8A8E-E3923E128683}" type="parTrans" cxnId="{9405A95C-E250-4D2F-91A3-9F1CC4033F7D}">
      <dgm:prSet/>
      <dgm:spPr bwMode="auto"/>
      <dgm:t>
        <a:bodyPr/>
        <a:lstStyle/>
        <a:p>
          <a:pPr>
            <a:defRPr/>
          </a:pPr>
          <a:endParaRPr lang="en-US"/>
        </a:p>
      </dgm:t>
    </dgm:pt>
    <dgm:pt modelId="{69079948-05AB-45E4-A7FA-B2D32E71CA8E}" type="sibTrans" cxnId="{9405A95C-E250-4D2F-91A3-9F1CC4033F7D}">
      <dgm:prSet/>
      <dgm:spPr bwMode="auto"/>
      <dgm:t>
        <a:bodyPr/>
        <a:lstStyle/>
        <a:p>
          <a:pPr>
            <a:defRPr/>
          </a:pPr>
          <a:endParaRPr lang="en-US"/>
        </a:p>
      </dgm:t>
    </dgm:pt>
    <dgm:pt modelId="{BD487B5C-EEBA-4FE5-9D09-C36B8E5E8BB1}">
      <dgm:prSet/>
      <dgm:spPr bwMode="auto"/>
      <dgm:t>
        <a:bodyPr/>
        <a:lstStyle/>
        <a:p>
          <a:pPr>
            <a:defRPr/>
          </a:pPr>
          <a:r>
            <a:rPr lang="en-GB" b="1"/>
            <a:t>Patient/Service User Impact: Comparative Evaluation (350-400 words)</a:t>
          </a:r>
          <a:endParaRPr lang="en-US"/>
        </a:p>
      </dgm:t>
    </dgm:pt>
    <dgm:pt modelId="{9E7D905A-DBBC-4D93-AF87-378B3B015752}" type="parTrans" cxnId="{407B927D-752B-45D7-9786-F1943F3B00AC}">
      <dgm:prSet/>
      <dgm:spPr bwMode="auto"/>
      <dgm:t>
        <a:bodyPr/>
        <a:lstStyle/>
        <a:p>
          <a:pPr>
            <a:defRPr/>
          </a:pPr>
          <a:endParaRPr lang="en-US"/>
        </a:p>
      </dgm:t>
    </dgm:pt>
    <dgm:pt modelId="{1E531898-1CF5-434A-BBB0-C366352E4138}" type="sibTrans" cxnId="{407B927D-752B-45D7-9786-F1943F3B00AC}">
      <dgm:prSet/>
      <dgm:spPr bwMode="auto"/>
      <dgm:t>
        <a:bodyPr/>
        <a:lstStyle/>
        <a:p>
          <a:pPr>
            <a:defRPr/>
          </a:pPr>
          <a:endParaRPr lang="en-US"/>
        </a:p>
      </dgm:t>
    </dgm:pt>
    <dgm:pt modelId="{44B0D7DE-F807-44EC-A984-44CA23222302}">
      <dgm:prSet/>
      <dgm:spPr bwMode="auto"/>
      <dgm:t>
        <a:bodyPr/>
        <a:lstStyle/>
        <a:p>
          <a:pPr>
            <a:defRPr/>
          </a:pPr>
          <a:r>
            <a:rPr lang="en-GB" b="1"/>
            <a:t>Community Impact: Comparative Evaluation (350-400 words)</a:t>
          </a:r>
          <a:endParaRPr lang="en-US"/>
        </a:p>
      </dgm:t>
    </dgm:pt>
    <dgm:pt modelId="{10AB82C6-753E-4965-BF46-3A7D3F18E780}" type="parTrans" cxnId="{1A20F01C-1515-4AD0-AC50-4D7D6C3C7672}">
      <dgm:prSet/>
      <dgm:spPr bwMode="auto"/>
      <dgm:t>
        <a:bodyPr/>
        <a:lstStyle/>
        <a:p>
          <a:pPr>
            <a:defRPr/>
          </a:pPr>
          <a:endParaRPr lang="en-US"/>
        </a:p>
      </dgm:t>
    </dgm:pt>
    <dgm:pt modelId="{BD6C0870-3D26-4ECF-87A0-118AA5ACA132}" type="sibTrans" cxnId="{1A20F01C-1515-4AD0-AC50-4D7D6C3C7672}">
      <dgm:prSet/>
      <dgm:spPr bwMode="auto"/>
      <dgm:t>
        <a:bodyPr/>
        <a:lstStyle/>
        <a:p>
          <a:pPr>
            <a:defRPr/>
          </a:pPr>
          <a:endParaRPr lang="en-US"/>
        </a:p>
      </dgm:t>
    </dgm:pt>
    <dgm:pt modelId="{E71A5D8E-03BC-4C73-ACD7-36D02D4F7D1B}">
      <dgm:prSet/>
      <dgm:spPr bwMode="auto"/>
      <dgm:t>
        <a:bodyPr/>
        <a:lstStyle/>
        <a:p>
          <a:pPr>
            <a:defRPr/>
          </a:pPr>
          <a:r>
            <a:rPr lang="en-GB" b="1"/>
            <a:t>Conclusion (250-300 words)</a:t>
          </a:r>
          <a:endParaRPr lang="en-US"/>
        </a:p>
      </dgm:t>
    </dgm:pt>
    <dgm:pt modelId="{7E2E327B-4327-43F3-A249-D1F2C688F4B3}" type="parTrans" cxnId="{2354B131-7AFC-47CA-9A45-43485974FFB3}">
      <dgm:prSet/>
      <dgm:spPr bwMode="auto"/>
      <dgm:t>
        <a:bodyPr/>
        <a:lstStyle/>
        <a:p>
          <a:pPr>
            <a:defRPr/>
          </a:pPr>
          <a:endParaRPr lang="en-US"/>
        </a:p>
      </dgm:t>
    </dgm:pt>
    <dgm:pt modelId="{84AECA31-8792-4CCD-A475-72C7C10E2330}" type="sibTrans" cxnId="{2354B131-7AFC-47CA-9A45-43485974FFB3}">
      <dgm:prSet/>
      <dgm:spPr bwMode="auto"/>
      <dgm:t>
        <a:bodyPr/>
        <a:lstStyle/>
        <a:p>
          <a:pPr>
            <a:defRPr/>
          </a:pPr>
          <a:endParaRPr lang="en-US"/>
        </a:p>
      </dgm:t>
    </dgm:pt>
    <dgm:pt modelId="{00A8C0B8-CD3C-4824-B530-6E351C0E70BB}">
      <dgm:prSet/>
      <dgm:spPr bwMode="auto"/>
      <dgm:t>
        <a:bodyPr/>
        <a:lstStyle/>
        <a:p>
          <a:pPr>
            <a:defRPr/>
          </a:pPr>
          <a:r>
            <a:rPr lang="en-US" b="1"/>
            <a:t>Reference List </a:t>
          </a:r>
          <a:endParaRPr/>
        </a:p>
      </dgm:t>
    </dgm:pt>
    <dgm:pt modelId="{56C6FF3E-EF2C-4D9B-8C18-590D2335B66C}" type="parTrans" cxnId="{16ED7B1D-0550-441A-9650-E9E88FED464A}">
      <dgm:prSet/>
      <dgm:spPr bwMode="auto"/>
      <dgm:t>
        <a:bodyPr/>
        <a:lstStyle/>
        <a:p>
          <a:pPr>
            <a:defRPr/>
          </a:pPr>
          <a:endParaRPr lang="en-GB"/>
        </a:p>
      </dgm:t>
    </dgm:pt>
    <dgm:pt modelId="{BEE00288-0DC0-4D85-A085-73159C24FB09}" type="sibTrans" cxnId="{16ED7B1D-0550-441A-9650-E9E88FED464A}">
      <dgm:prSet/>
      <dgm:spPr bwMode="auto"/>
      <dgm:t>
        <a:bodyPr/>
        <a:lstStyle/>
        <a:p>
          <a:pPr>
            <a:defRPr/>
          </a:pPr>
          <a:endParaRPr lang="en-GB"/>
        </a:p>
      </dgm:t>
    </dgm:pt>
    <dgm:pt modelId="{91B2C5E3-8804-4A6C-9CE7-4DF9095ED44F}" type="pres">
      <dgm:prSet presAssocID="{2636D29D-A6D6-445C-A00C-266C93EC852C}" presName="vert0" presStyleCnt="0">
        <dgm:presLayoutVars>
          <dgm:dir/>
          <dgm:animOne val="branch"/>
          <dgm:animLvl val="lvl"/>
        </dgm:presLayoutVars>
      </dgm:prSet>
      <dgm:spPr bwMode="auto"/>
    </dgm:pt>
    <dgm:pt modelId="{6EF3416C-6CDB-49CD-BD0F-75EFCA246BFD}" type="pres">
      <dgm:prSet presAssocID="{23F66AE1-25C0-4F56-92F6-DF8A3AB05925}" presName="thickLine" presStyleLbl="alignNode1" presStyleIdx="0" presStyleCnt="8"/>
      <dgm:spPr bwMode="auto"/>
    </dgm:pt>
    <dgm:pt modelId="{089C8AA2-E99E-4496-90B6-4123B3B9354A}" type="pres">
      <dgm:prSet presAssocID="{23F66AE1-25C0-4F56-92F6-DF8A3AB05925}" presName="horz1" presStyleCnt="0"/>
      <dgm:spPr bwMode="auto"/>
    </dgm:pt>
    <dgm:pt modelId="{BE9A9196-877E-4E0C-B4AF-F6ECDD114629}" type="pres">
      <dgm:prSet presAssocID="{23F66AE1-25C0-4F56-92F6-DF8A3AB05925}" presName="tx1" presStyleLbl="revTx" presStyleIdx="0" presStyleCnt="8"/>
      <dgm:spPr bwMode="auto"/>
    </dgm:pt>
    <dgm:pt modelId="{09419583-585D-490F-B304-932BF9AA84CB}" type="pres">
      <dgm:prSet presAssocID="{23F66AE1-25C0-4F56-92F6-DF8A3AB05925}" presName="vert1" presStyleCnt="0"/>
      <dgm:spPr bwMode="auto"/>
    </dgm:pt>
    <dgm:pt modelId="{AA4A49DD-9597-44DB-A7DB-A8641A1A41ED}" type="pres">
      <dgm:prSet presAssocID="{22249413-A526-436D-9CE1-6260D76C2A90}" presName="thickLine" presStyleLbl="alignNode1" presStyleIdx="1" presStyleCnt="8"/>
      <dgm:spPr bwMode="auto"/>
    </dgm:pt>
    <dgm:pt modelId="{AC5A0C6B-E601-4061-8173-49455F3EE8BD}" type="pres">
      <dgm:prSet presAssocID="{22249413-A526-436D-9CE1-6260D76C2A90}" presName="horz1" presStyleCnt="0"/>
      <dgm:spPr bwMode="auto"/>
    </dgm:pt>
    <dgm:pt modelId="{46B9CEF8-285C-446A-819F-DEFE3F613487}" type="pres">
      <dgm:prSet presAssocID="{22249413-A526-436D-9CE1-6260D76C2A90}" presName="tx1" presStyleLbl="revTx" presStyleIdx="1" presStyleCnt="8"/>
      <dgm:spPr bwMode="auto"/>
    </dgm:pt>
    <dgm:pt modelId="{DC19BEBF-4451-4817-A7E2-C8AD5C5C693A}" type="pres">
      <dgm:prSet presAssocID="{22249413-A526-436D-9CE1-6260D76C2A90}" presName="vert1" presStyleCnt="0"/>
      <dgm:spPr bwMode="auto"/>
    </dgm:pt>
    <dgm:pt modelId="{B3D6EAEA-5C10-46FB-A9E4-7F408FA75375}" type="pres">
      <dgm:prSet presAssocID="{AA0FB52C-0E9A-47A6-B598-753058692E4E}" presName="thickLine" presStyleLbl="alignNode1" presStyleIdx="2" presStyleCnt="8"/>
      <dgm:spPr bwMode="auto"/>
    </dgm:pt>
    <dgm:pt modelId="{52F5D8E6-0AFA-4BAF-AE8A-CB8F8B37732D}" type="pres">
      <dgm:prSet presAssocID="{AA0FB52C-0E9A-47A6-B598-753058692E4E}" presName="horz1" presStyleCnt="0"/>
      <dgm:spPr bwMode="auto"/>
    </dgm:pt>
    <dgm:pt modelId="{5917503F-EB00-4453-9775-EED17E1DE2D6}" type="pres">
      <dgm:prSet presAssocID="{AA0FB52C-0E9A-47A6-B598-753058692E4E}" presName="tx1" presStyleLbl="revTx" presStyleIdx="2" presStyleCnt="8"/>
      <dgm:spPr bwMode="auto"/>
    </dgm:pt>
    <dgm:pt modelId="{40295944-E76B-4DA9-B4C2-B5E1701F65B5}" type="pres">
      <dgm:prSet presAssocID="{AA0FB52C-0E9A-47A6-B598-753058692E4E}" presName="vert1" presStyleCnt="0"/>
      <dgm:spPr bwMode="auto"/>
    </dgm:pt>
    <dgm:pt modelId="{B81B2994-6A35-4571-9EB0-4F184C820D2B}" type="pres">
      <dgm:prSet presAssocID="{F971F391-660F-4484-B318-67C15DAB1EF6}" presName="thickLine" presStyleLbl="alignNode1" presStyleIdx="3" presStyleCnt="8"/>
      <dgm:spPr bwMode="auto"/>
    </dgm:pt>
    <dgm:pt modelId="{AE870BF9-14F2-4BDF-BD71-44408A7E60FA}" type="pres">
      <dgm:prSet presAssocID="{F971F391-660F-4484-B318-67C15DAB1EF6}" presName="horz1" presStyleCnt="0"/>
      <dgm:spPr bwMode="auto"/>
    </dgm:pt>
    <dgm:pt modelId="{DFA635C9-2871-4675-843B-360831D61646}" type="pres">
      <dgm:prSet presAssocID="{F971F391-660F-4484-B318-67C15DAB1EF6}" presName="tx1" presStyleLbl="revTx" presStyleIdx="3" presStyleCnt="8"/>
      <dgm:spPr bwMode="auto"/>
    </dgm:pt>
    <dgm:pt modelId="{3E2D4A81-BB38-4D3F-BE92-2FACB2551569}" type="pres">
      <dgm:prSet presAssocID="{F971F391-660F-4484-B318-67C15DAB1EF6}" presName="vert1" presStyleCnt="0"/>
      <dgm:spPr bwMode="auto"/>
    </dgm:pt>
    <dgm:pt modelId="{BA527EC6-CB3D-4633-94A3-E00EB4729B4E}" type="pres">
      <dgm:prSet presAssocID="{BD487B5C-EEBA-4FE5-9D09-C36B8E5E8BB1}" presName="thickLine" presStyleLbl="alignNode1" presStyleIdx="4" presStyleCnt="8"/>
      <dgm:spPr bwMode="auto"/>
    </dgm:pt>
    <dgm:pt modelId="{A0D823BB-9BA3-402C-BF5F-5CD260FE46D1}" type="pres">
      <dgm:prSet presAssocID="{BD487B5C-EEBA-4FE5-9D09-C36B8E5E8BB1}" presName="horz1" presStyleCnt="0"/>
      <dgm:spPr bwMode="auto"/>
    </dgm:pt>
    <dgm:pt modelId="{45190D0E-908F-4701-902B-D424E9EEC362}" type="pres">
      <dgm:prSet presAssocID="{BD487B5C-EEBA-4FE5-9D09-C36B8E5E8BB1}" presName="tx1" presStyleLbl="revTx" presStyleIdx="4" presStyleCnt="8"/>
      <dgm:spPr bwMode="auto"/>
    </dgm:pt>
    <dgm:pt modelId="{4F08CCA2-334C-4639-A431-D44853AEC181}" type="pres">
      <dgm:prSet presAssocID="{BD487B5C-EEBA-4FE5-9D09-C36B8E5E8BB1}" presName="vert1" presStyleCnt="0"/>
      <dgm:spPr bwMode="auto"/>
    </dgm:pt>
    <dgm:pt modelId="{07F2A3AA-9DD0-4D27-A040-2B5EB9B0728D}" type="pres">
      <dgm:prSet presAssocID="{44B0D7DE-F807-44EC-A984-44CA23222302}" presName="thickLine" presStyleLbl="alignNode1" presStyleIdx="5" presStyleCnt="8"/>
      <dgm:spPr bwMode="auto"/>
    </dgm:pt>
    <dgm:pt modelId="{E7A392C3-BBBF-4EA7-A7C3-7C93E1A89426}" type="pres">
      <dgm:prSet presAssocID="{44B0D7DE-F807-44EC-A984-44CA23222302}" presName="horz1" presStyleCnt="0"/>
      <dgm:spPr bwMode="auto"/>
    </dgm:pt>
    <dgm:pt modelId="{41CB45AA-9AE4-4BDC-96F6-0DA3D6B23179}" type="pres">
      <dgm:prSet presAssocID="{44B0D7DE-F807-44EC-A984-44CA23222302}" presName="tx1" presStyleLbl="revTx" presStyleIdx="5" presStyleCnt="8"/>
      <dgm:spPr bwMode="auto"/>
    </dgm:pt>
    <dgm:pt modelId="{CDC2EB06-4979-4E6C-833E-288204940740}" type="pres">
      <dgm:prSet presAssocID="{44B0D7DE-F807-44EC-A984-44CA23222302}" presName="vert1" presStyleCnt="0"/>
      <dgm:spPr bwMode="auto"/>
    </dgm:pt>
    <dgm:pt modelId="{45A98411-51B8-40D6-8B5C-3A8974BBBFC0}" type="pres">
      <dgm:prSet presAssocID="{E71A5D8E-03BC-4C73-ACD7-36D02D4F7D1B}" presName="thickLine" presStyleLbl="alignNode1" presStyleIdx="6" presStyleCnt="8"/>
      <dgm:spPr bwMode="auto"/>
    </dgm:pt>
    <dgm:pt modelId="{1EC192A7-8840-4A77-80DF-2114BD4AA515}" type="pres">
      <dgm:prSet presAssocID="{E71A5D8E-03BC-4C73-ACD7-36D02D4F7D1B}" presName="horz1" presStyleCnt="0"/>
      <dgm:spPr bwMode="auto"/>
    </dgm:pt>
    <dgm:pt modelId="{52A6C95A-3E00-485A-BA90-E5018129FFC5}" type="pres">
      <dgm:prSet presAssocID="{E71A5D8E-03BC-4C73-ACD7-36D02D4F7D1B}" presName="tx1" presStyleLbl="revTx" presStyleIdx="6" presStyleCnt="8"/>
      <dgm:spPr bwMode="auto"/>
    </dgm:pt>
    <dgm:pt modelId="{A0B7B913-EE98-4FFB-9F3B-EE2F699F9038}" type="pres">
      <dgm:prSet presAssocID="{E71A5D8E-03BC-4C73-ACD7-36D02D4F7D1B}" presName="vert1" presStyleCnt="0"/>
      <dgm:spPr bwMode="auto"/>
    </dgm:pt>
    <dgm:pt modelId="{940028E9-F863-4F18-98B3-D152F32A2A81}" type="pres">
      <dgm:prSet presAssocID="{00A8C0B8-CD3C-4824-B530-6E351C0E70BB}" presName="thickLine" presStyleLbl="alignNode1" presStyleIdx="7" presStyleCnt="8"/>
      <dgm:spPr bwMode="auto"/>
    </dgm:pt>
    <dgm:pt modelId="{4273200E-2B1A-4A2D-B05C-D17B318BE20B}" type="pres">
      <dgm:prSet presAssocID="{00A8C0B8-CD3C-4824-B530-6E351C0E70BB}" presName="horz1" presStyleCnt="0"/>
      <dgm:spPr bwMode="auto"/>
    </dgm:pt>
    <dgm:pt modelId="{125FF98D-59C5-465C-BEE1-3CBD6990A3C2}" type="pres">
      <dgm:prSet presAssocID="{00A8C0B8-CD3C-4824-B530-6E351C0E70BB}" presName="tx1" presStyleLbl="revTx" presStyleIdx="7" presStyleCnt="8"/>
      <dgm:spPr bwMode="auto"/>
    </dgm:pt>
    <dgm:pt modelId="{72854349-668E-49D4-A914-D930B810F62E}" type="pres">
      <dgm:prSet presAssocID="{00A8C0B8-CD3C-4824-B530-6E351C0E70BB}" presName="vert1" presStyleCnt="0"/>
      <dgm:spPr bwMode="auto"/>
    </dgm:pt>
  </dgm:ptLst>
  <dgm:cxnLst>
    <dgm:cxn modelId="{4332F106-93A2-4F93-A166-49CCDBD52377}" type="presOf" srcId="{F971F391-660F-4484-B318-67C15DAB1EF6}" destId="{DFA635C9-2871-4675-843B-360831D61646}" srcOrd="0" destOrd="0" presId="urn:microsoft.com/office/officeart/2008/layout/LinedList#3"/>
    <dgm:cxn modelId="{7AD23C19-8C63-4C4F-971B-6FA536D8FD79}" srcId="{2636D29D-A6D6-445C-A00C-266C93EC852C}" destId="{AA0FB52C-0E9A-47A6-B598-753058692E4E}" srcOrd="2" destOrd="0" parTransId="{79C1605B-6C74-469F-88D9-2B98B093E695}" sibTransId="{EB24BBF8-B21F-40FA-B5F3-C2FEF66556B8}"/>
    <dgm:cxn modelId="{1A20F01C-1515-4AD0-AC50-4D7D6C3C7672}" srcId="{2636D29D-A6D6-445C-A00C-266C93EC852C}" destId="{44B0D7DE-F807-44EC-A984-44CA23222302}" srcOrd="5" destOrd="0" parTransId="{10AB82C6-753E-4965-BF46-3A7D3F18E780}" sibTransId="{BD6C0870-3D26-4ECF-87A0-118AA5ACA132}"/>
    <dgm:cxn modelId="{16ED7B1D-0550-441A-9650-E9E88FED464A}" srcId="{2636D29D-A6D6-445C-A00C-266C93EC852C}" destId="{00A8C0B8-CD3C-4824-B530-6E351C0E70BB}" srcOrd="7" destOrd="0" parTransId="{56C6FF3E-EF2C-4D9B-8C18-590D2335B66C}" sibTransId="{BEE00288-0DC0-4D85-A085-73159C24FB09}"/>
    <dgm:cxn modelId="{973BE620-F39B-4BA4-B916-E1CCB7F7A72B}" type="presOf" srcId="{2636D29D-A6D6-445C-A00C-266C93EC852C}" destId="{91B2C5E3-8804-4A6C-9CE7-4DF9095ED44F}" srcOrd="0" destOrd="0" presId="urn:microsoft.com/office/officeart/2008/layout/LinedList#3"/>
    <dgm:cxn modelId="{74B89624-0BE0-443D-940A-68C1F86EE3C7}" type="presOf" srcId="{AA0FB52C-0E9A-47A6-B598-753058692E4E}" destId="{5917503F-EB00-4453-9775-EED17E1DE2D6}" srcOrd="0" destOrd="0" presId="urn:microsoft.com/office/officeart/2008/layout/LinedList#3"/>
    <dgm:cxn modelId="{A1970528-7B41-4A82-A0F0-EB2C44988BB1}" type="presOf" srcId="{23F66AE1-25C0-4F56-92F6-DF8A3AB05925}" destId="{BE9A9196-877E-4E0C-B4AF-F6ECDD114629}" srcOrd="0" destOrd="0" presId="urn:microsoft.com/office/officeart/2008/layout/LinedList#3"/>
    <dgm:cxn modelId="{2354B131-7AFC-47CA-9A45-43485974FFB3}" srcId="{2636D29D-A6D6-445C-A00C-266C93EC852C}" destId="{E71A5D8E-03BC-4C73-ACD7-36D02D4F7D1B}" srcOrd="6" destOrd="0" parTransId="{7E2E327B-4327-43F3-A249-D1F2C688F4B3}" sibTransId="{84AECA31-8792-4CCD-A475-72C7C10E2330}"/>
    <dgm:cxn modelId="{87422C35-9197-4755-9E67-C03EB0862B7B}" srcId="{2636D29D-A6D6-445C-A00C-266C93EC852C}" destId="{23F66AE1-25C0-4F56-92F6-DF8A3AB05925}" srcOrd="0" destOrd="0" parTransId="{2400CC07-6D7C-43A9-97CD-6A82C3975D07}" sibTransId="{0D8F63F5-A95A-4A45-B2B6-B82043C9BBC6}"/>
    <dgm:cxn modelId="{9405A95C-E250-4D2F-91A3-9F1CC4033F7D}" srcId="{2636D29D-A6D6-445C-A00C-266C93EC852C}" destId="{F971F391-660F-4484-B318-67C15DAB1EF6}" srcOrd="3" destOrd="0" parTransId="{EA226AC4-34B9-4F7B-8A8E-E3923E128683}" sibTransId="{69079948-05AB-45E4-A7FA-B2D32E71CA8E}"/>
    <dgm:cxn modelId="{E88F3D5D-172B-4B6F-8E84-02398D7A9D1B}" type="presOf" srcId="{22249413-A526-436D-9CE1-6260D76C2A90}" destId="{46B9CEF8-285C-446A-819F-DEFE3F613487}" srcOrd="0" destOrd="0" presId="urn:microsoft.com/office/officeart/2008/layout/LinedList#3"/>
    <dgm:cxn modelId="{CDFED968-22B1-41BD-8807-7B20F75CA1EF}" type="presOf" srcId="{00A8C0B8-CD3C-4824-B530-6E351C0E70BB}" destId="{125FF98D-59C5-465C-BEE1-3CBD6990A3C2}" srcOrd="0" destOrd="0" presId="urn:microsoft.com/office/officeart/2008/layout/LinedList#3"/>
    <dgm:cxn modelId="{052D7D78-6DAD-4D62-9173-095FE9C89F8B}" type="presOf" srcId="{E71A5D8E-03BC-4C73-ACD7-36D02D4F7D1B}" destId="{52A6C95A-3E00-485A-BA90-E5018129FFC5}" srcOrd="0" destOrd="0" presId="urn:microsoft.com/office/officeart/2008/layout/LinedList#3"/>
    <dgm:cxn modelId="{407B927D-752B-45D7-9786-F1943F3B00AC}" srcId="{2636D29D-A6D6-445C-A00C-266C93EC852C}" destId="{BD487B5C-EEBA-4FE5-9D09-C36B8E5E8BB1}" srcOrd="4" destOrd="0" parTransId="{9E7D905A-DBBC-4D93-AF87-378B3B015752}" sibTransId="{1E531898-1CF5-434A-BBB0-C366352E4138}"/>
    <dgm:cxn modelId="{EBEDAC81-B3E2-437C-9BA2-46040C81E54C}" srcId="{2636D29D-A6D6-445C-A00C-266C93EC852C}" destId="{22249413-A526-436D-9CE1-6260D76C2A90}" srcOrd="1" destOrd="0" parTransId="{404000AE-F7DB-4F51-A9BB-7BF3C5FBC247}" sibTransId="{5AF87B55-DE98-464E-BA3A-8B2E1200611C}"/>
    <dgm:cxn modelId="{9C19EEB2-282B-4EEB-A977-5AF3D4FF09A3}" type="presOf" srcId="{44B0D7DE-F807-44EC-A984-44CA23222302}" destId="{41CB45AA-9AE4-4BDC-96F6-0DA3D6B23179}" srcOrd="0" destOrd="0" presId="urn:microsoft.com/office/officeart/2008/layout/LinedList#3"/>
    <dgm:cxn modelId="{9CCA02CC-6364-4B21-A02D-989CCAE13064}" type="presOf" srcId="{BD487B5C-EEBA-4FE5-9D09-C36B8E5E8BB1}" destId="{45190D0E-908F-4701-902B-D424E9EEC362}" srcOrd="0" destOrd="0" presId="urn:microsoft.com/office/officeart/2008/layout/LinedList#3"/>
    <dgm:cxn modelId="{31B76226-DD82-45E9-A309-9872EB665565}" type="presParOf" srcId="{91B2C5E3-8804-4A6C-9CE7-4DF9095ED44F}" destId="{6EF3416C-6CDB-49CD-BD0F-75EFCA246BFD}" srcOrd="0" destOrd="0" presId="urn:microsoft.com/office/officeart/2008/layout/LinedList#3"/>
    <dgm:cxn modelId="{D7F2651D-611F-4148-933F-F132AD582628}" type="presParOf" srcId="{91B2C5E3-8804-4A6C-9CE7-4DF9095ED44F}" destId="{089C8AA2-E99E-4496-90B6-4123B3B9354A}" srcOrd="1" destOrd="0" presId="urn:microsoft.com/office/officeart/2008/layout/LinedList#3"/>
    <dgm:cxn modelId="{07C9DCB0-82F6-4728-8B3C-0A659EF5DA94}" type="presParOf" srcId="{089C8AA2-E99E-4496-90B6-4123B3B9354A}" destId="{BE9A9196-877E-4E0C-B4AF-F6ECDD114629}" srcOrd="0" destOrd="0" presId="urn:microsoft.com/office/officeart/2008/layout/LinedList#3"/>
    <dgm:cxn modelId="{C73F1786-3564-44D6-BD1A-D5CBC2540016}" type="presParOf" srcId="{089C8AA2-E99E-4496-90B6-4123B3B9354A}" destId="{09419583-585D-490F-B304-932BF9AA84CB}" srcOrd="1" destOrd="0" presId="urn:microsoft.com/office/officeart/2008/layout/LinedList#3"/>
    <dgm:cxn modelId="{1AE932E5-B197-4EC1-9746-3C6E40D25582}" type="presParOf" srcId="{91B2C5E3-8804-4A6C-9CE7-4DF9095ED44F}" destId="{AA4A49DD-9597-44DB-A7DB-A8641A1A41ED}" srcOrd="2" destOrd="0" presId="urn:microsoft.com/office/officeart/2008/layout/LinedList#3"/>
    <dgm:cxn modelId="{8DDDB4B1-8A97-4564-B0C0-8E1FDBA3DF89}" type="presParOf" srcId="{91B2C5E3-8804-4A6C-9CE7-4DF9095ED44F}" destId="{AC5A0C6B-E601-4061-8173-49455F3EE8BD}" srcOrd="3" destOrd="0" presId="urn:microsoft.com/office/officeart/2008/layout/LinedList#3"/>
    <dgm:cxn modelId="{6DE72096-1DB0-4B4C-A76B-FC338E727E87}" type="presParOf" srcId="{AC5A0C6B-E601-4061-8173-49455F3EE8BD}" destId="{46B9CEF8-285C-446A-819F-DEFE3F613487}" srcOrd="0" destOrd="0" presId="urn:microsoft.com/office/officeart/2008/layout/LinedList#3"/>
    <dgm:cxn modelId="{DC94E1BD-6441-4CA1-B17D-1896BE97AFCB}" type="presParOf" srcId="{AC5A0C6B-E601-4061-8173-49455F3EE8BD}" destId="{DC19BEBF-4451-4817-A7E2-C8AD5C5C693A}" srcOrd="1" destOrd="0" presId="urn:microsoft.com/office/officeart/2008/layout/LinedList#3"/>
    <dgm:cxn modelId="{FAC6F00D-228D-41A4-9887-E4BC0A2B3D33}" type="presParOf" srcId="{91B2C5E3-8804-4A6C-9CE7-4DF9095ED44F}" destId="{B3D6EAEA-5C10-46FB-A9E4-7F408FA75375}" srcOrd="4" destOrd="0" presId="urn:microsoft.com/office/officeart/2008/layout/LinedList#3"/>
    <dgm:cxn modelId="{DED723F1-9742-4429-987B-5766053995E7}" type="presParOf" srcId="{91B2C5E3-8804-4A6C-9CE7-4DF9095ED44F}" destId="{52F5D8E6-0AFA-4BAF-AE8A-CB8F8B37732D}" srcOrd="5" destOrd="0" presId="urn:microsoft.com/office/officeart/2008/layout/LinedList#3"/>
    <dgm:cxn modelId="{B35A9FF5-F1EB-4806-B162-6FD497CCFE50}" type="presParOf" srcId="{52F5D8E6-0AFA-4BAF-AE8A-CB8F8B37732D}" destId="{5917503F-EB00-4453-9775-EED17E1DE2D6}" srcOrd="0" destOrd="0" presId="urn:microsoft.com/office/officeart/2008/layout/LinedList#3"/>
    <dgm:cxn modelId="{DAF37A48-34DC-4A96-817C-FFD9CD1415AE}" type="presParOf" srcId="{52F5D8E6-0AFA-4BAF-AE8A-CB8F8B37732D}" destId="{40295944-E76B-4DA9-B4C2-B5E1701F65B5}" srcOrd="1" destOrd="0" presId="urn:microsoft.com/office/officeart/2008/layout/LinedList#3"/>
    <dgm:cxn modelId="{B065C537-D5B8-4152-88CB-609EC07034D0}" type="presParOf" srcId="{91B2C5E3-8804-4A6C-9CE7-4DF9095ED44F}" destId="{B81B2994-6A35-4571-9EB0-4F184C820D2B}" srcOrd="6" destOrd="0" presId="urn:microsoft.com/office/officeart/2008/layout/LinedList#3"/>
    <dgm:cxn modelId="{529238AA-5780-4DA0-B1BB-30754BAD6A90}" type="presParOf" srcId="{91B2C5E3-8804-4A6C-9CE7-4DF9095ED44F}" destId="{AE870BF9-14F2-4BDF-BD71-44408A7E60FA}" srcOrd="7" destOrd="0" presId="urn:microsoft.com/office/officeart/2008/layout/LinedList#3"/>
    <dgm:cxn modelId="{FABC9994-33F4-4560-83A8-DFC372A60B32}" type="presParOf" srcId="{AE870BF9-14F2-4BDF-BD71-44408A7E60FA}" destId="{DFA635C9-2871-4675-843B-360831D61646}" srcOrd="0" destOrd="0" presId="urn:microsoft.com/office/officeart/2008/layout/LinedList#3"/>
    <dgm:cxn modelId="{EC99E77C-DB18-457A-8ED4-5628896AEB51}" type="presParOf" srcId="{AE870BF9-14F2-4BDF-BD71-44408A7E60FA}" destId="{3E2D4A81-BB38-4D3F-BE92-2FACB2551569}" srcOrd="1" destOrd="0" presId="urn:microsoft.com/office/officeart/2008/layout/LinedList#3"/>
    <dgm:cxn modelId="{A13567F9-60CC-4964-B68C-48ED016AD802}" type="presParOf" srcId="{91B2C5E3-8804-4A6C-9CE7-4DF9095ED44F}" destId="{BA527EC6-CB3D-4633-94A3-E00EB4729B4E}" srcOrd="8" destOrd="0" presId="urn:microsoft.com/office/officeart/2008/layout/LinedList#3"/>
    <dgm:cxn modelId="{FB7436A1-8FC0-4141-B3AC-6B02E935C883}" type="presParOf" srcId="{91B2C5E3-8804-4A6C-9CE7-4DF9095ED44F}" destId="{A0D823BB-9BA3-402C-BF5F-5CD260FE46D1}" srcOrd="9" destOrd="0" presId="urn:microsoft.com/office/officeart/2008/layout/LinedList#3"/>
    <dgm:cxn modelId="{5F110FAE-F41F-4817-BF7B-A04BB05E08C4}" type="presParOf" srcId="{A0D823BB-9BA3-402C-BF5F-5CD260FE46D1}" destId="{45190D0E-908F-4701-902B-D424E9EEC362}" srcOrd="0" destOrd="0" presId="urn:microsoft.com/office/officeart/2008/layout/LinedList#3"/>
    <dgm:cxn modelId="{A366B2E2-64CA-4F9E-BA71-2552B5578CE6}" type="presParOf" srcId="{A0D823BB-9BA3-402C-BF5F-5CD260FE46D1}" destId="{4F08CCA2-334C-4639-A431-D44853AEC181}" srcOrd="1" destOrd="0" presId="urn:microsoft.com/office/officeart/2008/layout/LinedList#3"/>
    <dgm:cxn modelId="{86CCBC84-2451-4BF2-BCA2-483C92B32115}" type="presParOf" srcId="{91B2C5E3-8804-4A6C-9CE7-4DF9095ED44F}" destId="{07F2A3AA-9DD0-4D27-A040-2B5EB9B0728D}" srcOrd="10" destOrd="0" presId="urn:microsoft.com/office/officeart/2008/layout/LinedList#3"/>
    <dgm:cxn modelId="{286CB90C-F6B3-4551-BEFC-7D40B82743AB}" type="presParOf" srcId="{91B2C5E3-8804-4A6C-9CE7-4DF9095ED44F}" destId="{E7A392C3-BBBF-4EA7-A7C3-7C93E1A89426}" srcOrd="11" destOrd="0" presId="urn:microsoft.com/office/officeart/2008/layout/LinedList#3"/>
    <dgm:cxn modelId="{030B5CFB-A0D0-4756-A6E5-E4B858155BCA}" type="presParOf" srcId="{E7A392C3-BBBF-4EA7-A7C3-7C93E1A89426}" destId="{41CB45AA-9AE4-4BDC-96F6-0DA3D6B23179}" srcOrd="0" destOrd="0" presId="urn:microsoft.com/office/officeart/2008/layout/LinedList#3"/>
    <dgm:cxn modelId="{53D5D091-684E-4081-B8A4-8440BFBD81EE}" type="presParOf" srcId="{E7A392C3-BBBF-4EA7-A7C3-7C93E1A89426}" destId="{CDC2EB06-4979-4E6C-833E-288204940740}" srcOrd="1" destOrd="0" presId="urn:microsoft.com/office/officeart/2008/layout/LinedList#3"/>
    <dgm:cxn modelId="{A9573D4C-28D5-43D8-AD24-D777E8B2860B}" type="presParOf" srcId="{91B2C5E3-8804-4A6C-9CE7-4DF9095ED44F}" destId="{45A98411-51B8-40D6-8B5C-3A8974BBBFC0}" srcOrd="12" destOrd="0" presId="urn:microsoft.com/office/officeart/2008/layout/LinedList#3"/>
    <dgm:cxn modelId="{523FF001-78B3-4931-9D5C-517E15D6EC1D}" type="presParOf" srcId="{91B2C5E3-8804-4A6C-9CE7-4DF9095ED44F}" destId="{1EC192A7-8840-4A77-80DF-2114BD4AA515}" srcOrd="13" destOrd="0" presId="urn:microsoft.com/office/officeart/2008/layout/LinedList#3"/>
    <dgm:cxn modelId="{3D7DC527-1DAD-4F29-829A-35F515840ADB}" type="presParOf" srcId="{1EC192A7-8840-4A77-80DF-2114BD4AA515}" destId="{52A6C95A-3E00-485A-BA90-E5018129FFC5}" srcOrd="0" destOrd="0" presId="urn:microsoft.com/office/officeart/2008/layout/LinedList#3"/>
    <dgm:cxn modelId="{A63DF2C1-02E5-4EAD-82BD-6C05E5B636BA}" type="presParOf" srcId="{1EC192A7-8840-4A77-80DF-2114BD4AA515}" destId="{A0B7B913-EE98-4FFB-9F3B-EE2F699F9038}" srcOrd="1" destOrd="0" presId="urn:microsoft.com/office/officeart/2008/layout/LinedList#3"/>
    <dgm:cxn modelId="{104149EA-66B8-4FDC-894E-DB5E6284BFC8}" type="presParOf" srcId="{91B2C5E3-8804-4A6C-9CE7-4DF9095ED44F}" destId="{940028E9-F863-4F18-98B3-D152F32A2A81}" srcOrd="14" destOrd="0" presId="urn:microsoft.com/office/officeart/2008/layout/LinedList#3"/>
    <dgm:cxn modelId="{49D577A5-D2D5-43A0-934A-2A194B30B276}" type="presParOf" srcId="{91B2C5E3-8804-4A6C-9CE7-4DF9095ED44F}" destId="{4273200E-2B1A-4A2D-B05C-D17B318BE20B}" srcOrd="15" destOrd="0" presId="urn:microsoft.com/office/officeart/2008/layout/LinedList#3"/>
    <dgm:cxn modelId="{401D0E7F-1FA2-4074-8CCC-8894E3D6356F}" type="presParOf" srcId="{4273200E-2B1A-4A2D-B05C-D17B318BE20B}" destId="{125FF98D-59C5-465C-BEE1-3CBD6990A3C2}" srcOrd="0" destOrd="0" presId="urn:microsoft.com/office/officeart/2008/layout/LinedList#3"/>
    <dgm:cxn modelId="{E5F7E8A1-157B-4658-BB35-571692B9B095}" type="presParOf" srcId="{4273200E-2B1A-4A2D-B05C-D17B318BE20B}" destId="{72854349-668E-49D4-A914-D930B810F62E}" srcOrd="1" destOrd="0" presId="urn:microsoft.com/office/officeart/2008/layout/Lined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54FB2-0B2D-443E-B54C-AF74F277309E}">
      <dsp:nvSpPr>
        <dsp:cNvPr id="0" name=""/>
        <dsp:cNvSpPr/>
      </dsp:nvSpPr>
      <dsp:spPr bwMode="auto">
        <a:xfrm>
          <a:off x="0" y="2919"/>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EABBFCD-1F48-4978-B0F6-5E1D47DC3F56}">
      <dsp:nvSpPr>
        <dsp:cNvPr id="0" name=""/>
        <dsp:cNvSpPr/>
      </dsp:nvSpPr>
      <dsp:spPr bwMode="auto">
        <a:xfrm>
          <a:off x="0" y="2919"/>
          <a:ext cx="7948452" cy="117355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kern="1200"/>
            <a:t>This structure organizes the report based on the four key areas outlined in the task: workforce, service delivery, patient/service user, and community. This allows for a comprehensive evaluation of the digital innovation from multiple perspectives.</a:t>
          </a:r>
          <a:endParaRPr kern="1200"/>
        </a:p>
        <a:p>
          <a:pPr marL="0" lvl="0" indent="0" algn="l" defTabSz="889000">
            <a:lnSpc>
              <a:spcPct val="90000"/>
            </a:lnSpc>
            <a:spcBef>
              <a:spcPct val="0"/>
            </a:spcBef>
            <a:spcAft>
              <a:spcPct val="35000"/>
            </a:spcAft>
            <a:buNone/>
            <a:defRPr/>
          </a:pPr>
          <a:endParaRPr lang="en-GB" sz="1400" kern="1200"/>
        </a:p>
        <a:p>
          <a:pPr marL="0" lvl="0" indent="0" algn="l" defTabSz="889000">
            <a:lnSpc>
              <a:spcPct val="90000"/>
            </a:lnSpc>
            <a:spcBef>
              <a:spcPct val="0"/>
            </a:spcBef>
            <a:spcAft>
              <a:spcPct val="35000"/>
            </a:spcAft>
            <a:buNone/>
            <a:defRPr/>
          </a:pPr>
          <a:endParaRPr lang="en-US" sz="1400" kern="1200"/>
        </a:p>
      </dsp:txBody>
      <dsp:txXfrm>
        <a:off x="0" y="2919"/>
        <a:ext cx="7948452" cy="1173559"/>
      </dsp:txXfrm>
    </dsp:sp>
    <dsp:sp modelId="{2E492530-A8D5-41EF-A627-10846C3D9439}">
      <dsp:nvSpPr>
        <dsp:cNvPr id="0" name=""/>
        <dsp:cNvSpPr/>
      </dsp:nvSpPr>
      <dsp:spPr bwMode="auto">
        <a:xfrm>
          <a:off x="0" y="1176478"/>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9CA2096-D977-4C36-985E-A9D42D5AB089}">
      <dsp:nvSpPr>
        <dsp:cNvPr id="0" name=""/>
        <dsp:cNvSpPr/>
      </dsp:nvSpPr>
      <dsp:spPr bwMode="auto">
        <a:xfrm>
          <a:off x="0" y="1176478"/>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Introduction (250-300 words)</a:t>
          </a:r>
          <a:endParaRPr lang="en-US" sz="2200" kern="1200"/>
        </a:p>
      </dsp:txBody>
      <dsp:txXfrm>
        <a:off x="0" y="1176478"/>
        <a:ext cx="7956222" cy="486873"/>
      </dsp:txXfrm>
    </dsp:sp>
    <dsp:sp modelId="{FF84AB0F-CCE4-4FAD-991B-9B0D8E4DECBC}">
      <dsp:nvSpPr>
        <dsp:cNvPr id="0" name=""/>
        <dsp:cNvSpPr/>
      </dsp:nvSpPr>
      <dsp:spPr bwMode="auto">
        <a:xfrm>
          <a:off x="0" y="166335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18A3235-4FF1-4A46-950F-A9D11221231A}">
      <dsp:nvSpPr>
        <dsp:cNvPr id="0" name=""/>
        <dsp:cNvSpPr/>
      </dsp:nvSpPr>
      <dsp:spPr bwMode="auto">
        <a:xfrm>
          <a:off x="0" y="166335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Overview of the Digital Innovation (300-350 words)</a:t>
          </a:r>
          <a:endParaRPr lang="en-US" sz="2200" kern="1200"/>
        </a:p>
      </dsp:txBody>
      <dsp:txXfrm>
        <a:off x="0" y="1663351"/>
        <a:ext cx="7956222" cy="486873"/>
      </dsp:txXfrm>
    </dsp:sp>
    <dsp:sp modelId="{EA5BA1BA-642A-4224-AB9E-0C96EF6E2065}">
      <dsp:nvSpPr>
        <dsp:cNvPr id="0" name=""/>
        <dsp:cNvSpPr/>
      </dsp:nvSpPr>
      <dsp:spPr bwMode="auto">
        <a:xfrm>
          <a:off x="0" y="215022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9EDFC57-E125-4DE4-AE80-187B54528592}">
      <dsp:nvSpPr>
        <dsp:cNvPr id="0" name=""/>
        <dsp:cNvSpPr/>
      </dsp:nvSpPr>
      <dsp:spPr bwMode="auto">
        <a:xfrm>
          <a:off x="0" y="215022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Workforce (350-400 words)</a:t>
          </a:r>
          <a:endParaRPr lang="en-US" sz="2200" kern="1200"/>
        </a:p>
      </dsp:txBody>
      <dsp:txXfrm>
        <a:off x="0" y="2150224"/>
        <a:ext cx="7956222" cy="486873"/>
      </dsp:txXfrm>
    </dsp:sp>
    <dsp:sp modelId="{58C71D22-5853-472D-B85C-5E3FAD042432}">
      <dsp:nvSpPr>
        <dsp:cNvPr id="0" name=""/>
        <dsp:cNvSpPr/>
      </dsp:nvSpPr>
      <dsp:spPr bwMode="auto">
        <a:xfrm>
          <a:off x="0" y="263709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3F87CCA-448A-4593-A7E6-80EA3D3F06C8}">
      <dsp:nvSpPr>
        <dsp:cNvPr id="0" name=""/>
        <dsp:cNvSpPr/>
      </dsp:nvSpPr>
      <dsp:spPr bwMode="auto">
        <a:xfrm>
          <a:off x="0" y="263709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Service Delivery (350-400 words)</a:t>
          </a:r>
          <a:endParaRPr lang="en-US" sz="2200" kern="1200"/>
        </a:p>
      </dsp:txBody>
      <dsp:txXfrm>
        <a:off x="0" y="2637097"/>
        <a:ext cx="7956222" cy="486873"/>
      </dsp:txXfrm>
    </dsp:sp>
    <dsp:sp modelId="{58791F6D-E3B2-42E6-B17A-7D8786A0D9C2}">
      <dsp:nvSpPr>
        <dsp:cNvPr id="0" name=""/>
        <dsp:cNvSpPr/>
      </dsp:nvSpPr>
      <dsp:spPr bwMode="auto">
        <a:xfrm>
          <a:off x="0" y="312397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45C595D-2483-4167-98B9-FF54BE179991}">
      <dsp:nvSpPr>
        <dsp:cNvPr id="0" name=""/>
        <dsp:cNvSpPr/>
      </dsp:nvSpPr>
      <dsp:spPr bwMode="auto">
        <a:xfrm>
          <a:off x="0" y="312397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Patients/Service Users (350-400 words)</a:t>
          </a:r>
          <a:endParaRPr lang="en-US" sz="2200" kern="1200"/>
        </a:p>
      </dsp:txBody>
      <dsp:txXfrm>
        <a:off x="0" y="3123971"/>
        <a:ext cx="7956222" cy="486873"/>
      </dsp:txXfrm>
    </dsp:sp>
    <dsp:sp modelId="{A4B218BD-7000-4A67-AE12-3351F02B3A08}">
      <dsp:nvSpPr>
        <dsp:cNvPr id="0" name=""/>
        <dsp:cNvSpPr/>
      </dsp:nvSpPr>
      <dsp:spPr bwMode="auto">
        <a:xfrm>
          <a:off x="0" y="361084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DE14E8-DDE1-4E3F-A2AD-8E76280234F9}">
      <dsp:nvSpPr>
        <dsp:cNvPr id="0" name=""/>
        <dsp:cNvSpPr/>
      </dsp:nvSpPr>
      <dsp:spPr bwMode="auto">
        <a:xfrm>
          <a:off x="0" y="361084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Community (350-400 words)</a:t>
          </a:r>
          <a:endParaRPr lang="en-US" sz="2200" kern="1200"/>
        </a:p>
      </dsp:txBody>
      <dsp:txXfrm>
        <a:off x="0" y="3610844"/>
        <a:ext cx="7956222" cy="486873"/>
      </dsp:txXfrm>
    </dsp:sp>
    <dsp:sp modelId="{64AC2212-9D36-4AD6-B9E0-D7409ADA487A}">
      <dsp:nvSpPr>
        <dsp:cNvPr id="0" name=""/>
        <dsp:cNvSpPr/>
      </dsp:nvSpPr>
      <dsp:spPr bwMode="auto">
        <a:xfrm>
          <a:off x="0" y="409771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22BD7BA8-A659-488E-BBF9-28F0CA57ACA7}">
      <dsp:nvSpPr>
        <dsp:cNvPr id="0" name=""/>
        <dsp:cNvSpPr/>
      </dsp:nvSpPr>
      <dsp:spPr bwMode="auto">
        <a:xfrm>
          <a:off x="0" y="409771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Conclusion (250-300 words)</a:t>
          </a:r>
          <a:endParaRPr lang="en-US" sz="2200" kern="1200"/>
        </a:p>
      </dsp:txBody>
      <dsp:txXfrm>
        <a:off x="0" y="4097717"/>
        <a:ext cx="7956222" cy="486873"/>
      </dsp:txXfrm>
    </dsp:sp>
    <dsp:sp modelId="{FEA0A498-6BA1-4895-8680-E978050A6A34}">
      <dsp:nvSpPr>
        <dsp:cNvPr id="0" name=""/>
        <dsp:cNvSpPr/>
      </dsp:nvSpPr>
      <dsp:spPr bwMode="auto">
        <a:xfrm>
          <a:off x="0" y="4584590"/>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A731EA8-6822-4387-B046-AFBEA68A2573}">
      <dsp:nvSpPr>
        <dsp:cNvPr id="0" name=""/>
        <dsp:cNvSpPr/>
      </dsp:nvSpPr>
      <dsp:spPr bwMode="auto">
        <a:xfrm>
          <a:off x="0" y="4584590"/>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US" sz="2200" b="1" kern="1200"/>
            <a:t>Reference List</a:t>
          </a:r>
          <a:endParaRPr sz="2200" kern="1200"/>
        </a:p>
      </dsp:txBody>
      <dsp:txXfrm>
        <a:off x="0" y="4584590"/>
        <a:ext cx="7956222" cy="486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76716-4AD8-4D22-8A79-AECE697BFFA0}">
      <dsp:nvSpPr>
        <dsp:cNvPr id="0" name=""/>
        <dsp:cNvSpPr/>
      </dsp:nvSpPr>
      <dsp:spPr bwMode="auto">
        <a:xfrm>
          <a:off x="0" y="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ACC38F2-FB4B-4D77-A274-77670F9516BD}">
      <dsp:nvSpPr>
        <dsp:cNvPr id="0" name=""/>
        <dsp:cNvSpPr/>
      </dsp:nvSpPr>
      <dsp:spPr bwMode="auto">
        <a:xfrm>
          <a:off x="0" y="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Introduction</a:t>
          </a:r>
          <a:r>
            <a:rPr lang="en-GB" sz="1800" kern="1200"/>
            <a:t> (200 words)</a:t>
          </a:r>
          <a:endParaRPr lang="en-US" sz="1800" kern="1200"/>
        </a:p>
      </dsp:txBody>
      <dsp:txXfrm>
        <a:off x="0" y="0"/>
        <a:ext cx="7592291" cy="406067"/>
      </dsp:txXfrm>
    </dsp:sp>
    <dsp:sp modelId="{60755050-BE32-4A37-BFFD-6A697C220A94}">
      <dsp:nvSpPr>
        <dsp:cNvPr id="0" name=""/>
        <dsp:cNvSpPr/>
      </dsp:nvSpPr>
      <dsp:spPr bwMode="auto">
        <a:xfrm>
          <a:off x="0" y="406067"/>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E71E9F32-ED07-4F40-BF9A-8132F18CFE9E}">
      <dsp:nvSpPr>
        <dsp:cNvPr id="0" name=""/>
        <dsp:cNvSpPr/>
      </dsp:nvSpPr>
      <dsp:spPr bwMode="auto">
        <a:xfrm>
          <a:off x="0" y="406067"/>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Development and Implementation of the Digital Innovation </a:t>
          </a:r>
          <a:r>
            <a:rPr lang="en-GB" sz="1800" kern="1200"/>
            <a:t>(320 words)</a:t>
          </a:r>
          <a:endParaRPr lang="en-US" sz="1800" kern="1200"/>
        </a:p>
      </dsp:txBody>
      <dsp:txXfrm>
        <a:off x="0" y="406067"/>
        <a:ext cx="7592291" cy="406067"/>
      </dsp:txXfrm>
    </dsp:sp>
    <dsp:sp modelId="{357EE06D-A609-4AED-88FE-05011498EDC7}">
      <dsp:nvSpPr>
        <dsp:cNvPr id="0" name=""/>
        <dsp:cNvSpPr/>
      </dsp:nvSpPr>
      <dsp:spPr bwMode="auto">
        <a:xfrm>
          <a:off x="0" y="81213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0C4FD0EA-1269-45FD-802E-D54E5F751E29}">
      <dsp:nvSpPr>
        <dsp:cNvPr id="0" name=""/>
        <dsp:cNvSpPr/>
      </dsp:nvSpPr>
      <dsp:spPr bwMode="auto">
        <a:xfrm>
          <a:off x="0" y="81213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Workforce Implications</a:t>
          </a:r>
          <a:r>
            <a:rPr lang="en-GB" sz="1800" kern="1200"/>
            <a:t> (320 words)</a:t>
          </a:r>
          <a:endParaRPr lang="en-US" sz="1800" kern="1200"/>
        </a:p>
      </dsp:txBody>
      <dsp:txXfrm>
        <a:off x="0" y="812135"/>
        <a:ext cx="7592291" cy="406067"/>
      </dsp:txXfrm>
    </dsp:sp>
    <dsp:sp modelId="{19A19CDB-88C4-4F66-ABBD-D75F46A960C0}">
      <dsp:nvSpPr>
        <dsp:cNvPr id="0" name=""/>
        <dsp:cNvSpPr/>
      </dsp:nvSpPr>
      <dsp:spPr bwMode="auto">
        <a:xfrm>
          <a:off x="0" y="1218202"/>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A4AFF81F-878D-4931-8209-7B4E999C6D4F}">
      <dsp:nvSpPr>
        <dsp:cNvPr id="0" name=""/>
        <dsp:cNvSpPr/>
      </dsp:nvSpPr>
      <dsp:spPr bwMode="auto">
        <a:xfrm>
          <a:off x="0" y="1218202"/>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Changes in Service Delivery</a:t>
          </a:r>
          <a:r>
            <a:rPr lang="en-GB" sz="1800" kern="1200"/>
            <a:t> (320 words)</a:t>
          </a:r>
          <a:endParaRPr lang="en-US" sz="1800" kern="1200"/>
        </a:p>
      </dsp:txBody>
      <dsp:txXfrm>
        <a:off x="0" y="1218202"/>
        <a:ext cx="7592291" cy="406067"/>
      </dsp:txXfrm>
    </dsp:sp>
    <dsp:sp modelId="{BFFC7FBF-2E21-4914-B358-C49AAA16BB5F}">
      <dsp:nvSpPr>
        <dsp:cNvPr id="0" name=""/>
        <dsp:cNvSpPr/>
      </dsp:nvSpPr>
      <dsp:spPr bwMode="auto">
        <a:xfrm>
          <a:off x="0" y="162427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F97F5DE-6D68-4B38-BBF6-027C4AB00E53}">
      <dsp:nvSpPr>
        <dsp:cNvPr id="0" name=""/>
        <dsp:cNvSpPr/>
      </dsp:nvSpPr>
      <dsp:spPr bwMode="auto">
        <a:xfrm>
          <a:off x="0" y="162427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Patient and Service User Experiences</a:t>
          </a:r>
          <a:r>
            <a:rPr lang="en-GB" sz="1800" kern="1200"/>
            <a:t> (320words)</a:t>
          </a:r>
          <a:endParaRPr lang="en-US" sz="1800" kern="1200"/>
        </a:p>
      </dsp:txBody>
      <dsp:txXfrm>
        <a:off x="0" y="1624270"/>
        <a:ext cx="7592291" cy="406067"/>
      </dsp:txXfrm>
    </dsp:sp>
    <dsp:sp modelId="{17E9C62F-6AEB-4D46-BFA4-3E296EE2CD95}">
      <dsp:nvSpPr>
        <dsp:cNvPr id="0" name=""/>
        <dsp:cNvSpPr/>
      </dsp:nvSpPr>
      <dsp:spPr bwMode="auto">
        <a:xfrm>
          <a:off x="0" y="2030338"/>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509A680-F0CE-401A-A6CC-0B8C944327C4}">
      <dsp:nvSpPr>
        <dsp:cNvPr id="0" name=""/>
        <dsp:cNvSpPr/>
      </dsp:nvSpPr>
      <dsp:spPr bwMode="auto">
        <a:xfrm>
          <a:off x="0" y="2030338"/>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Community Impact</a:t>
          </a:r>
          <a:r>
            <a:rPr lang="en-GB" sz="1800" kern="1200"/>
            <a:t> (320 words)</a:t>
          </a:r>
          <a:endParaRPr lang="en-US" sz="1800" kern="1200"/>
        </a:p>
      </dsp:txBody>
      <dsp:txXfrm>
        <a:off x="0" y="2030338"/>
        <a:ext cx="7592291" cy="406067"/>
      </dsp:txXfrm>
    </dsp:sp>
    <dsp:sp modelId="{D132D560-9A02-46F9-9BA0-418F72F8EEEC}">
      <dsp:nvSpPr>
        <dsp:cNvPr id="0" name=""/>
        <dsp:cNvSpPr/>
      </dsp:nvSpPr>
      <dsp:spPr bwMode="auto">
        <a:xfrm>
          <a:off x="0" y="243640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73AD2CB3-FAAD-4EB7-AE63-0382CB3212BC}">
      <dsp:nvSpPr>
        <dsp:cNvPr id="0" name=""/>
        <dsp:cNvSpPr/>
      </dsp:nvSpPr>
      <dsp:spPr bwMode="auto">
        <a:xfrm>
          <a:off x="0" y="243640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Conclusion</a:t>
          </a:r>
          <a:r>
            <a:rPr lang="en-GB" sz="1800" kern="1200"/>
            <a:t> (200 words)</a:t>
          </a:r>
          <a:endParaRPr lang="en-US" sz="1800" kern="1200"/>
        </a:p>
      </dsp:txBody>
      <dsp:txXfrm>
        <a:off x="0" y="2436405"/>
        <a:ext cx="7592291" cy="406067"/>
      </dsp:txXfrm>
    </dsp:sp>
    <dsp:sp modelId="{3888332C-9620-4A7B-AD35-DCF85ACABEDB}">
      <dsp:nvSpPr>
        <dsp:cNvPr id="0" name=""/>
        <dsp:cNvSpPr/>
      </dsp:nvSpPr>
      <dsp:spPr bwMode="auto">
        <a:xfrm>
          <a:off x="0" y="2842473"/>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684D4A-76A2-4518-B0C7-54180FF4EDB5}">
      <dsp:nvSpPr>
        <dsp:cNvPr id="0" name=""/>
        <dsp:cNvSpPr/>
      </dsp:nvSpPr>
      <dsp:spPr bwMode="auto">
        <a:xfrm>
          <a:off x="0" y="2842473"/>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US" sz="1800" b="1" kern="1200"/>
            <a:t>Reference List</a:t>
          </a:r>
          <a:endParaRPr sz="1800" kern="1200"/>
        </a:p>
      </dsp:txBody>
      <dsp:txXfrm>
        <a:off x="0" y="2842473"/>
        <a:ext cx="7592291" cy="4060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30ED3-4FAA-4D69-8102-B4C5EE706FAD}">
      <dsp:nvSpPr>
        <dsp:cNvPr id="0" name=""/>
        <dsp:cNvSpPr/>
      </dsp:nvSpPr>
      <dsp:spPr bwMode="auto">
        <a:xfrm>
          <a:off x="0" y="43111"/>
          <a:ext cx="6666833" cy="79450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Introduction</a:t>
          </a:r>
          <a:r>
            <a:rPr lang="en-US" sz="2000" b="0" i="0" kern="1200">
              <a:solidFill>
                <a:schemeClr val="tx1"/>
              </a:solidFill>
            </a:rPr>
            <a:t>: Introduce the digital innovation and its context.</a:t>
          </a:r>
          <a:endParaRPr lang="en-US" sz="2000" kern="1200">
            <a:solidFill>
              <a:schemeClr val="tx1"/>
            </a:solidFill>
          </a:endParaRPr>
        </a:p>
      </dsp:txBody>
      <dsp:txXfrm>
        <a:off x="38784" y="81895"/>
        <a:ext cx="6589265" cy="716935"/>
      </dsp:txXfrm>
    </dsp:sp>
    <dsp:sp modelId="{80C2F476-AF97-418F-A258-F767735CA59F}">
      <dsp:nvSpPr>
        <dsp:cNvPr id="0" name=""/>
        <dsp:cNvSpPr/>
      </dsp:nvSpPr>
      <dsp:spPr bwMode="auto">
        <a:xfrm>
          <a:off x="0" y="895214"/>
          <a:ext cx="6666833" cy="794503"/>
        </a:xfrm>
        <a:prstGeom prst="round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Strengths</a:t>
          </a:r>
          <a:r>
            <a:rPr lang="en-US" sz="2000" b="0" i="0" kern="1200">
              <a:solidFill>
                <a:schemeClr val="tx1"/>
              </a:solidFill>
            </a:rPr>
            <a:t>: Evaluate the benefits for workforce, service delivery, patients, and community.</a:t>
          </a:r>
          <a:endParaRPr lang="en-US" sz="2000" kern="1200">
            <a:solidFill>
              <a:schemeClr val="tx1"/>
            </a:solidFill>
          </a:endParaRPr>
        </a:p>
      </dsp:txBody>
      <dsp:txXfrm>
        <a:off x="38784" y="933998"/>
        <a:ext cx="6589265" cy="716935"/>
      </dsp:txXfrm>
    </dsp:sp>
    <dsp:sp modelId="{3DB7334C-F245-43E1-89FD-98DDD0A54C25}">
      <dsp:nvSpPr>
        <dsp:cNvPr id="0" name=""/>
        <dsp:cNvSpPr/>
      </dsp:nvSpPr>
      <dsp:spPr bwMode="auto">
        <a:xfrm>
          <a:off x="0" y="1747317"/>
          <a:ext cx="6666833" cy="794503"/>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Weaknesses</a:t>
          </a:r>
          <a:r>
            <a:rPr lang="en-US" sz="2000" b="0" i="0" kern="1200">
              <a:solidFill>
                <a:schemeClr val="tx1"/>
              </a:solidFill>
            </a:rPr>
            <a:t>: Analyse the shortcomings and negative impacts on each area.</a:t>
          </a:r>
          <a:endParaRPr lang="en-US" sz="2000" kern="1200">
            <a:solidFill>
              <a:schemeClr val="tx1"/>
            </a:solidFill>
          </a:endParaRPr>
        </a:p>
      </dsp:txBody>
      <dsp:txXfrm>
        <a:off x="38784" y="1786101"/>
        <a:ext cx="6589265" cy="716935"/>
      </dsp:txXfrm>
    </dsp:sp>
    <dsp:sp modelId="{89829565-9720-4376-91F8-019106EAA5F2}">
      <dsp:nvSpPr>
        <dsp:cNvPr id="0" name=""/>
        <dsp:cNvSpPr/>
      </dsp:nvSpPr>
      <dsp:spPr bwMode="auto">
        <a:xfrm>
          <a:off x="0" y="2599420"/>
          <a:ext cx="6666833" cy="79450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Opportunities</a:t>
          </a:r>
          <a:r>
            <a:rPr lang="en-US" sz="2000" b="0" i="0" kern="1200">
              <a:solidFill>
                <a:schemeClr val="tx1"/>
              </a:solidFill>
            </a:rPr>
            <a:t>: Explore potential future improvements and scaling opportunities.</a:t>
          </a:r>
          <a:endParaRPr lang="en-US" sz="2000" kern="1200">
            <a:solidFill>
              <a:schemeClr val="tx1"/>
            </a:solidFill>
          </a:endParaRPr>
        </a:p>
      </dsp:txBody>
      <dsp:txXfrm>
        <a:off x="38784" y="2638204"/>
        <a:ext cx="6589265" cy="716935"/>
      </dsp:txXfrm>
    </dsp:sp>
    <dsp:sp modelId="{1EBC4AFE-894E-456F-8DD7-8EBCE05F6FB1}">
      <dsp:nvSpPr>
        <dsp:cNvPr id="0" name=""/>
        <dsp:cNvSpPr/>
      </dsp:nvSpPr>
      <dsp:spPr bwMode="auto">
        <a:xfrm>
          <a:off x="0" y="3451524"/>
          <a:ext cx="6666833" cy="794503"/>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Threats</a:t>
          </a:r>
          <a:r>
            <a:rPr lang="en-US" sz="2000" b="0" i="0" kern="1200">
              <a:solidFill>
                <a:schemeClr val="tx1"/>
              </a:solidFill>
            </a:rPr>
            <a:t>: Discuss risks, barriers to adoption, and any unintended consequences.</a:t>
          </a:r>
          <a:endParaRPr lang="en-US" sz="2000" kern="1200">
            <a:solidFill>
              <a:schemeClr val="tx1"/>
            </a:solidFill>
          </a:endParaRPr>
        </a:p>
      </dsp:txBody>
      <dsp:txXfrm>
        <a:off x="38784" y="3490308"/>
        <a:ext cx="6589265" cy="716935"/>
      </dsp:txXfrm>
    </dsp:sp>
    <dsp:sp modelId="{104EC3F2-827B-43DF-8E85-914FE752041E}">
      <dsp:nvSpPr>
        <dsp:cNvPr id="0" name=""/>
        <dsp:cNvSpPr/>
      </dsp:nvSpPr>
      <dsp:spPr bwMode="auto">
        <a:xfrm>
          <a:off x="0" y="4303627"/>
          <a:ext cx="6666833" cy="794503"/>
        </a:xfrm>
        <a:prstGeom prst="round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Conclusion</a:t>
          </a:r>
          <a:r>
            <a:rPr lang="en-US" sz="2000" b="0" i="0" kern="1200">
              <a:solidFill>
                <a:schemeClr val="tx1"/>
              </a:solidFill>
            </a:rPr>
            <a:t>: Summarise the overall impact of the innovation and provide recommendations. </a:t>
          </a:r>
          <a:endParaRPr lang="en-US" sz="2000" kern="1200">
            <a:solidFill>
              <a:schemeClr val="tx1"/>
            </a:solidFill>
          </a:endParaRPr>
        </a:p>
      </dsp:txBody>
      <dsp:txXfrm>
        <a:off x="38784" y="4342411"/>
        <a:ext cx="6589265" cy="716935"/>
      </dsp:txXfrm>
    </dsp:sp>
    <dsp:sp modelId="{0E0ECB35-AFC0-4637-B7A0-97000831522D}">
      <dsp:nvSpPr>
        <dsp:cNvPr id="0" name=""/>
        <dsp:cNvSpPr/>
      </dsp:nvSpPr>
      <dsp:spPr bwMode="auto">
        <a:xfrm>
          <a:off x="0" y="5155730"/>
          <a:ext cx="6666833" cy="79450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kern="1200">
              <a:solidFill>
                <a:schemeClr val="tx1"/>
              </a:solidFill>
            </a:rPr>
            <a:t>Reference List</a:t>
          </a:r>
          <a:endParaRPr sz="2000" kern="1200"/>
        </a:p>
      </dsp:txBody>
      <dsp:txXfrm>
        <a:off x="38784" y="5194514"/>
        <a:ext cx="6589265" cy="716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3416C-6CDB-49CD-BD0F-75EFCA246BFD}">
      <dsp:nvSpPr>
        <dsp:cNvPr id="0" name=""/>
        <dsp:cNvSpPr/>
      </dsp:nvSpPr>
      <dsp:spPr bwMode="auto">
        <a:xfrm>
          <a:off x="0" y="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E9A9196-877E-4E0C-B4AF-F6ECDD114629}">
      <dsp:nvSpPr>
        <dsp:cNvPr id="0" name=""/>
        <dsp:cNvSpPr/>
      </dsp:nvSpPr>
      <dsp:spPr bwMode="auto">
        <a:xfrm>
          <a:off x="0" y="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Introduction (200 words)</a:t>
          </a:r>
          <a:endParaRPr sz="2100" kern="1200"/>
        </a:p>
      </dsp:txBody>
      <dsp:txXfrm>
        <a:off x="0" y="0"/>
        <a:ext cx="10695708" cy="462395"/>
      </dsp:txXfrm>
    </dsp:sp>
    <dsp:sp modelId="{AA4A49DD-9597-44DB-A7DB-A8641A1A41ED}">
      <dsp:nvSpPr>
        <dsp:cNvPr id="0" name=""/>
        <dsp:cNvSpPr/>
      </dsp:nvSpPr>
      <dsp:spPr bwMode="auto">
        <a:xfrm>
          <a:off x="0" y="462395"/>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6B9CEF8-285C-446A-819F-DEFE3F613487}">
      <dsp:nvSpPr>
        <dsp:cNvPr id="0" name=""/>
        <dsp:cNvSpPr/>
      </dsp:nvSpPr>
      <dsp:spPr bwMode="auto">
        <a:xfrm>
          <a:off x="0" y="462395"/>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Overview of the Digital Innovation (300-350 words)</a:t>
          </a:r>
          <a:endParaRPr lang="en-US" sz="2100" kern="1200"/>
        </a:p>
      </dsp:txBody>
      <dsp:txXfrm>
        <a:off x="0" y="462395"/>
        <a:ext cx="10695708" cy="462395"/>
      </dsp:txXfrm>
    </dsp:sp>
    <dsp:sp modelId="{B3D6EAEA-5C10-46FB-A9E4-7F408FA75375}">
      <dsp:nvSpPr>
        <dsp:cNvPr id="0" name=""/>
        <dsp:cNvSpPr/>
      </dsp:nvSpPr>
      <dsp:spPr bwMode="auto">
        <a:xfrm>
          <a:off x="0" y="92479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917503F-EB00-4453-9775-EED17E1DE2D6}">
      <dsp:nvSpPr>
        <dsp:cNvPr id="0" name=""/>
        <dsp:cNvSpPr/>
      </dsp:nvSpPr>
      <dsp:spPr bwMode="auto">
        <a:xfrm>
          <a:off x="0" y="92479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Workforce Impact: Comparative Evaluation (350-400 words)</a:t>
          </a:r>
          <a:endParaRPr lang="en-US" sz="2100" kern="1200"/>
        </a:p>
      </dsp:txBody>
      <dsp:txXfrm>
        <a:off x="0" y="924790"/>
        <a:ext cx="10695708" cy="462395"/>
      </dsp:txXfrm>
    </dsp:sp>
    <dsp:sp modelId="{B81B2994-6A35-4571-9EB0-4F184C820D2B}">
      <dsp:nvSpPr>
        <dsp:cNvPr id="0" name=""/>
        <dsp:cNvSpPr/>
      </dsp:nvSpPr>
      <dsp:spPr bwMode="auto">
        <a:xfrm>
          <a:off x="0" y="138718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DFA635C9-2871-4675-843B-360831D61646}">
      <dsp:nvSpPr>
        <dsp:cNvPr id="0" name=""/>
        <dsp:cNvSpPr/>
      </dsp:nvSpPr>
      <dsp:spPr bwMode="auto">
        <a:xfrm>
          <a:off x="0" y="138718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Service Delivery: Comparative Evaluation (350-400 words)</a:t>
          </a:r>
          <a:endParaRPr lang="en-US" sz="2100" kern="1200"/>
        </a:p>
      </dsp:txBody>
      <dsp:txXfrm>
        <a:off x="0" y="1387186"/>
        <a:ext cx="10695708" cy="462395"/>
      </dsp:txXfrm>
    </dsp:sp>
    <dsp:sp modelId="{BA527EC6-CB3D-4633-94A3-E00EB4729B4E}">
      <dsp:nvSpPr>
        <dsp:cNvPr id="0" name=""/>
        <dsp:cNvSpPr/>
      </dsp:nvSpPr>
      <dsp:spPr bwMode="auto">
        <a:xfrm>
          <a:off x="0" y="1849581"/>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5190D0E-908F-4701-902B-D424E9EEC362}">
      <dsp:nvSpPr>
        <dsp:cNvPr id="0" name=""/>
        <dsp:cNvSpPr/>
      </dsp:nvSpPr>
      <dsp:spPr bwMode="auto">
        <a:xfrm>
          <a:off x="0" y="1849581"/>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Patient/Service User Impact: Comparative Evaluation (350-400 words)</a:t>
          </a:r>
          <a:endParaRPr lang="en-US" sz="2100" kern="1200"/>
        </a:p>
      </dsp:txBody>
      <dsp:txXfrm>
        <a:off x="0" y="1849581"/>
        <a:ext cx="10695708" cy="462395"/>
      </dsp:txXfrm>
    </dsp:sp>
    <dsp:sp modelId="{07F2A3AA-9DD0-4D27-A040-2B5EB9B0728D}">
      <dsp:nvSpPr>
        <dsp:cNvPr id="0" name=""/>
        <dsp:cNvSpPr/>
      </dsp:nvSpPr>
      <dsp:spPr bwMode="auto">
        <a:xfrm>
          <a:off x="0" y="231197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1CB45AA-9AE4-4BDC-96F6-0DA3D6B23179}">
      <dsp:nvSpPr>
        <dsp:cNvPr id="0" name=""/>
        <dsp:cNvSpPr/>
      </dsp:nvSpPr>
      <dsp:spPr bwMode="auto">
        <a:xfrm>
          <a:off x="0" y="231197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Community Impact: Comparative Evaluation (350-400 words)</a:t>
          </a:r>
          <a:endParaRPr lang="en-US" sz="2100" kern="1200"/>
        </a:p>
      </dsp:txBody>
      <dsp:txXfrm>
        <a:off x="0" y="2311976"/>
        <a:ext cx="10695708" cy="462395"/>
      </dsp:txXfrm>
    </dsp:sp>
    <dsp:sp modelId="{45A98411-51B8-40D6-8B5C-3A8974BBBFC0}">
      <dsp:nvSpPr>
        <dsp:cNvPr id="0" name=""/>
        <dsp:cNvSpPr/>
      </dsp:nvSpPr>
      <dsp:spPr bwMode="auto">
        <a:xfrm>
          <a:off x="0" y="2774372"/>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2A6C95A-3E00-485A-BA90-E5018129FFC5}">
      <dsp:nvSpPr>
        <dsp:cNvPr id="0" name=""/>
        <dsp:cNvSpPr/>
      </dsp:nvSpPr>
      <dsp:spPr bwMode="auto">
        <a:xfrm>
          <a:off x="0" y="2774372"/>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Conclusion (250-300 words)</a:t>
          </a:r>
          <a:endParaRPr lang="en-US" sz="2100" kern="1200"/>
        </a:p>
      </dsp:txBody>
      <dsp:txXfrm>
        <a:off x="0" y="2774372"/>
        <a:ext cx="10695708" cy="462395"/>
      </dsp:txXfrm>
    </dsp:sp>
    <dsp:sp modelId="{940028E9-F863-4F18-98B3-D152F32A2A81}">
      <dsp:nvSpPr>
        <dsp:cNvPr id="0" name=""/>
        <dsp:cNvSpPr/>
      </dsp:nvSpPr>
      <dsp:spPr bwMode="auto">
        <a:xfrm>
          <a:off x="0" y="3236767"/>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25FF98D-59C5-465C-BEE1-3CBD6990A3C2}">
      <dsp:nvSpPr>
        <dsp:cNvPr id="0" name=""/>
        <dsp:cNvSpPr/>
      </dsp:nvSpPr>
      <dsp:spPr bwMode="auto">
        <a:xfrm>
          <a:off x="0" y="3236767"/>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US" sz="2100" b="1" kern="1200"/>
            <a:t>Reference List </a:t>
          </a:r>
          <a:endParaRPr sz="2100" kern="1200"/>
        </a:p>
      </dsp:txBody>
      <dsp:txXfrm>
        <a:off x="0" y="3236767"/>
        <a:ext cx="10695708" cy="4623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2">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varLst>
      <dgm:animLvl val="lvl"/>
      <dgm:resizeHandles val="exact"/>
    </dgm:varLst>
    <dgm:forEach name="Name0" axis="ch" ptType="node">
      <dgm:layoutNode name="parentText" styleLbl="node1">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varLst>
          <dgm:chMax val="0"/>
          <dgm:bulletEnabled val="1"/>
        </dgm:varLst>
      </dgm:layoutNode>
      <dgm:choose name="Name1">
        <dgm:if name="Name2" axis="ch" ptType="node" func="cnt" op="gte" val="1">
          <dgm:layoutNode name="childText" styleLbl="revTx">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varLst>
              <dgm:bulletEnabled val="1"/>
            </dgm:var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3">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alig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asst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1">
        <a:srgbClr val="000000"/>
      </a:effectRef>
      <a:fontRef idx="minor"/>
    </dgm:style>
  </dgm:styleLbl>
  <dgm:styleLbl name="con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Acc0">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Shp">
    <dgm:scene3d>
      <a:camera prst="orthographicFront"/>
      <a:lightRig rig="threePt" dir="t"/>
    </dgm:scene3d>
    <dgm:sp3d/>
    <dgm:txPr/>
    <dgm:style>
      <a:lnRef idx="0">
        <a:srgbClr val="000000"/>
      </a:lnRef>
      <a:fillRef idx="3">
        <a:srgbClr val="000000"/>
      </a:fillRef>
      <a:effectRef idx="2">
        <a:srgbClr val="000000"/>
      </a:effectRef>
      <a:fontRef idx="minor"/>
    </dgm:style>
  </dgm:styleLbl>
  <dgm:styleLbl name="f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l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node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3">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parChTrans2D4">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solid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0">
        <a:srgbClr val="000000"/>
      </a:lnRef>
      <a:fillRef idx="3">
        <a:srgbClr val="000000"/>
      </a:fillRef>
      <a:effectRef idx="0">
        <a:srgbClr val="00000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842381826"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511899897"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861433480"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862931449"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380817541"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2059226494"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2528312" name="Slide Image Placeholder 1"/>
          <p:cNvSpPr>
            <a:spLocks noGrp="1" noRot="1" noChangeAspect="1"/>
          </p:cNvSpPr>
          <p:nvPr>
            <p:ph type="sldImg"/>
          </p:nvPr>
        </p:nvSpPr>
        <p:spPr bwMode="auto"/>
      </p:sp>
      <p:sp>
        <p:nvSpPr>
          <p:cNvPr id="483146809" name="Notes Placeholder 2"/>
          <p:cNvSpPr>
            <a:spLocks noGrp="1"/>
          </p:cNvSpPr>
          <p:nvPr>
            <p:ph type="body" idx="1"/>
          </p:nvPr>
        </p:nvSpPr>
        <p:spPr bwMode="auto"/>
        <p:txBody>
          <a:bodyPr/>
          <a:lstStyle/>
          <a:p>
            <a:pPr>
              <a:defRPr/>
            </a:pPr>
            <a:endParaRPr lang="en-GB"/>
          </a:p>
        </p:txBody>
      </p:sp>
      <p:sp>
        <p:nvSpPr>
          <p:cNvPr id="473185102"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57890420" name="Slide Image Placeholder 1"/>
          <p:cNvSpPr>
            <a:spLocks noGrp="1" noRot="1" noChangeAspect="1"/>
          </p:cNvSpPr>
          <p:nvPr>
            <p:ph type="sldImg"/>
          </p:nvPr>
        </p:nvSpPr>
        <p:spPr bwMode="auto"/>
      </p:sp>
      <p:sp>
        <p:nvSpPr>
          <p:cNvPr id="915902122" name="Notes Placeholder 2"/>
          <p:cNvSpPr>
            <a:spLocks noGrp="1"/>
          </p:cNvSpPr>
          <p:nvPr>
            <p:ph type="body" idx="1"/>
          </p:nvPr>
        </p:nvSpPr>
        <p:spPr bwMode="auto"/>
        <p:txBody>
          <a:bodyPr/>
          <a:lstStyle/>
          <a:p>
            <a:pPr>
              <a:defRPr/>
            </a:pPr>
            <a:endParaRPr lang="en-GB"/>
          </a:p>
        </p:txBody>
      </p:sp>
      <p:sp>
        <p:nvSpPr>
          <p:cNvPr id="1586073637"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57859234" name="Slide Image Placeholder 1"/>
          <p:cNvSpPr>
            <a:spLocks noGrp="1" noRot="1" noChangeAspect="1"/>
          </p:cNvSpPr>
          <p:nvPr>
            <p:ph type="sldImg"/>
          </p:nvPr>
        </p:nvSpPr>
        <p:spPr bwMode="auto"/>
      </p:sp>
      <p:sp>
        <p:nvSpPr>
          <p:cNvPr id="2136847528" name="Notes Placeholder 2"/>
          <p:cNvSpPr>
            <a:spLocks noGrp="1"/>
          </p:cNvSpPr>
          <p:nvPr>
            <p:ph type="body" idx="1"/>
          </p:nvPr>
        </p:nvSpPr>
        <p:spPr bwMode="auto"/>
        <p:txBody>
          <a:bodyPr/>
          <a:lstStyle/>
          <a:p>
            <a:pPr>
              <a:defRPr/>
            </a:pPr>
            <a:endParaRPr lang="en-US" dirty="0">
              <a:cs typeface="Calibri"/>
            </a:endParaRPr>
          </a:p>
        </p:txBody>
      </p:sp>
      <p:sp>
        <p:nvSpPr>
          <p:cNvPr id="132415445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7E0D6A-2254-DE70-4DD8-67B1F4C17041}"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EEA7282-1583-4053-D249-D13BEA7F6B00}"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55861396" name="Slide Image Placeholder 1"/>
          <p:cNvSpPr>
            <a:spLocks noGrp="1" noRot="1" noChangeAspect="1"/>
          </p:cNvSpPr>
          <p:nvPr>
            <p:ph type="sldImg"/>
          </p:nvPr>
        </p:nvSpPr>
        <p:spPr bwMode="auto"/>
      </p:sp>
      <p:sp>
        <p:nvSpPr>
          <p:cNvPr id="590330707" name="Notes Placeholder 2"/>
          <p:cNvSpPr>
            <a:spLocks noGrp="1"/>
          </p:cNvSpPr>
          <p:nvPr>
            <p:ph type="body" idx="1"/>
          </p:nvPr>
        </p:nvSpPr>
        <p:spPr bwMode="auto"/>
        <p:txBody>
          <a:bodyPr/>
          <a:lstStyle/>
          <a:p>
            <a:pPr>
              <a:defRPr/>
            </a:pPr>
            <a:endParaRPr lang="en-GB" b="1" dirty="0">
              <a:cs typeface="Calibri"/>
            </a:endParaRPr>
          </a:p>
        </p:txBody>
      </p:sp>
      <p:sp>
        <p:nvSpPr>
          <p:cNvPr id="197923563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7337571" name="Slide Image Placeholder 1"/>
          <p:cNvSpPr>
            <a:spLocks noGrp="1" noRot="1" noChangeAspect="1"/>
          </p:cNvSpPr>
          <p:nvPr>
            <p:ph type="sldImg"/>
          </p:nvPr>
        </p:nvSpPr>
        <p:spPr bwMode="auto"/>
      </p:sp>
      <p:sp>
        <p:nvSpPr>
          <p:cNvPr id="1223394172" name="Notes Placeholder 2"/>
          <p:cNvSpPr>
            <a:spLocks noGrp="1"/>
          </p:cNvSpPr>
          <p:nvPr>
            <p:ph type="body" idx="1"/>
          </p:nvPr>
        </p:nvSpPr>
        <p:spPr bwMode="auto"/>
        <p:txBody>
          <a:bodyPr/>
          <a:lstStyle/>
          <a:p>
            <a:pPr>
              <a:defRPr/>
            </a:pPr>
            <a:endParaRPr lang="en-GB" dirty="0">
              <a:cs typeface="Calibri"/>
            </a:endParaRPr>
          </a:p>
        </p:txBody>
      </p:sp>
      <p:sp>
        <p:nvSpPr>
          <p:cNvPr id="928964121"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51272954" name="Slide Image Placeholder 1"/>
          <p:cNvSpPr>
            <a:spLocks noGrp="1" noRot="1" noChangeAspect="1"/>
          </p:cNvSpPr>
          <p:nvPr>
            <p:ph type="sldImg"/>
          </p:nvPr>
        </p:nvSpPr>
        <p:spPr bwMode="auto"/>
      </p:sp>
      <p:sp>
        <p:nvSpPr>
          <p:cNvPr id="186018278" name="Notes Placeholder 2"/>
          <p:cNvSpPr>
            <a:spLocks noGrp="1"/>
          </p:cNvSpPr>
          <p:nvPr>
            <p:ph type="body" idx="1"/>
          </p:nvPr>
        </p:nvSpPr>
        <p:spPr bwMode="auto"/>
        <p:txBody>
          <a:bodyPr/>
          <a:lstStyle/>
          <a:p>
            <a:pPr>
              <a:defRPr/>
            </a:pPr>
            <a:endParaRPr lang="en-GB" dirty="0">
              <a:cs typeface="Calibri"/>
            </a:endParaRPr>
          </a:p>
        </p:txBody>
      </p:sp>
      <p:sp>
        <p:nvSpPr>
          <p:cNvPr id="818756231"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70485995" name="Slide Image Placeholder 1"/>
          <p:cNvSpPr>
            <a:spLocks noGrp="1" noRot="1" noChangeAspect="1"/>
          </p:cNvSpPr>
          <p:nvPr>
            <p:ph type="sldImg"/>
          </p:nvPr>
        </p:nvSpPr>
        <p:spPr bwMode="auto"/>
      </p:sp>
      <p:sp>
        <p:nvSpPr>
          <p:cNvPr id="1647779093" name="Notes Placeholder 2"/>
          <p:cNvSpPr>
            <a:spLocks noGrp="1"/>
          </p:cNvSpPr>
          <p:nvPr>
            <p:ph type="body" idx="1"/>
          </p:nvPr>
        </p:nvSpPr>
        <p:spPr bwMode="auto"/>
        <p:txBody>
          <a:bodyPr/>
          <a:lstStyle/>
          <a:p>
            <a:pPr>
              <a:defRPr/>
            </a:pPr>
            <a:endParaRPr lang="en-GB"/>
          </a:p>
        </p:txBody>
      </p:sp>
      <p:sp>
        <p:nvSpPr>
          <p:cNvPr id="482161840"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67795007" name="Slide Image Placeholder 1"/>
          <p:cNvSpPr>
            <a:spLocks noGrp="1" noRot="1" noChangeAspect="1"/>
          </p:cNvSpPr>
          <p:nvPr>
            <p:ph type="sldImg"/>
          </p:nvPr>
        </p:nvSpPr>
        <p:spPr bwMode="auto"/>
      </p:sp>
      <p:sp>
        <p:nvSpPr>
          <p:cNvPr id="892676056" name="Notes Placeholder 2"/>
          <p:cNvSpPr>
            <a:spLocks noGrp="1"/>
          </p:cNvSpPr>
          <p:nvPr>
            <p:ph type="body" idx="1"/>
          </p:nvPr>
        </p:nvSpPr>
        <p:spPr bwMode="auto"/>
        <p:txBody>
          <a:bodyPr/>
          <a:lstStyle/>
          <a:p>
            <a:pPr>
              <a:defRPr/>
            </a:pPr>
            <a:endParaRPr lang="en-GB" dirty="0">
              <a:cs typeface="Calibri"/>
            </a:endParaRPr>
          </a:p>
        </p:txBody>
      </p:sp>
      <p:sp>
        <p:nvSpPr>
          <p:cNvPr id="1412024621"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32601350" name="Slide Image Placeholder 1"/>
          <p:cNvSpPr>
            <a:spLocks noGrp="1" noRot="1" noChangeAspect="1"/>
          </p:cNvSpPr>
          <p:nvPr>
            <p:ph type="sldImg"/>
          </p:nvPr>
        </p:nvSpPr>
        <p:spPr bwMode="auto"/>
      </p:sp>
      <p:sp>
        <p:nvSpPr>
          <p:cNvPr id="737476536" name="Notes Placeholder 2"/>
          <p:cNvSpPr>
            <a:spLocks noGrp="1"/>
          </p:cNvSpPr>
          <p:nvPr>
            <p:ph type="body" idx="1"/>
          </p:nvPr>
        </p:nvSpPr>
        <p:spPr bwMode="auto"/>
        <p:txBody>
          <a:bodyPr/>
          <a:lstStyle/>
          <a:p>
            <a:pPr>
              <a:defRPr/>
            </a:pPr>
            <a:endParaRPr lang="en-GB" b="1" dirty="0">
              <a:cs typeface="Calibri"/>
            </a:endParaRPr>
          </a:p>
        </p:txBody>
      </p:sp>
      <p:sp>
        <p:nvSpPr>
          <p:cNvPr id="595545766"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80411269" name="Slide Image Placeholder 1"/>
          <p:cNvSpPr>
            <a:spLocks noGrp="1" noRot="1" noChangeAspect="1"/>
          </p:cNvSpPr>
          <p:nvPr>
            <p:ph type="sldImg"/>
          </p:nvPr>
        </p:nvSpPr>
        <p:spPr bwMode="auto"/>
      </p:sp>
      <p:sp>
        <p:nvSpPr>
          <p:cNvPr id="2048980702" name="Notes Placeholder 2"/>
          <p:cNvSpPr>
            <a:spLocks noGrp="1"/>
          </p:cNvSpPr>
          <p:nvPr>
            <p:ph type="body" idx="1"/>
          </p:nvPr>
        </p:nvSpPr>
        <p:spPr bwMode="auto"/>
        <p:txBody>
          <a:bodyPr/>
          <a:lstStyle/>
          <a:p>
            <a:pPr>
              <a:defRPr/>
            </a:pPr>
            <a:endParaRPr lang="en-GB" dirty="0">
              <a:cs typeface="Calibri"/>
            </a:endParaRPr>
          </a:p>
        </p:txBody>
      </p:sp>
      <p:sp>
        <p:nvSpPr>
          <p:cNvPr id="1212956823"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99226044" name="Slide Image Placeholder 1"/>
          <p:cNvSpPr>
            <a:spLocks noGrp="1" noRot="1" noChangeAspect="1"/>
          </p:cNvSpPr>
          <p:nvPr>
            <p:ph type="sldImg"/>
          </p:nvPr>
        </p:nvSpPr>
        <p:spPr bwMode="auto"/>
      </p:sp>
      <p:sp>
        <p:nvSpPr>
          <p:cNvPr id="1113840150" name="Notes Placeholder 2"/>
          <p:cNvSpPr>
            <a:spLocks noGrp="1"/>
          </p:cNvSpPr>
          <p:nvPr>
            <p:ph type="body" idx="1"/>
          </p:nvPr>
        </p:nvSpPr>
        <p:spPr bwMode="auto"/>
        <p:txBody>
          <a:bodyPr/>
          <a:lstStyle/>
          <a:p>
            <a:pPr>
              <a:defRPr/>
            </a:pPr>
            <a:endParaRPr lang="en-GB" dirty="0">
              <a:cs typeface="Calibri"/>
            </a:endParaRPr>
          </a:p>
        </p:txBody>
      </p:sp>
      <p:sp>
        <p:nvSpPr>
          <p:cNvPr id="912197908"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4121794" name="Slide Image Placeholder 1"/>
          <p:cNvSpPr>
            <a:spLocks noGrp="1" noRot="1" noChangeAspect="1"/>
          </p:cNvSpPr>
          <p:nvPr>
            <p:ph type="sldImg"/>
          </p:nvPr>
        </p:nvSpPr>
        <p:spPr bwMode="auto"/>
      </p:sp>
      <p:sp>
        <p:nvSpPr>
          <p:cNvPr id="608231529" name="Notes Placeholder 2"/>
          <p:cNvSpPr>
            <a:spLocks noGrp="1"/>
          </p:cNvSpPr>
          <p:nvPr>
            <p:ph type="body" idx="1"/>
          </p:nvPr>
        </p:nvSpPr>
        <p:spPr bwMode="auto"/>
        <p:txBody>
          <a:bodyPr/>
          <a:lstStyle/>
          <a:p>
            <a:pPr>
              <a:defRPr/>
            </a:pPr>
            <a:endParaRPr lang="en-GB" dirty="0">
              <a:cs typeface="Calibri"/>
            </a:endParaRPr>
          </a:p>
        </p:txBody>
      </p:sp>
      <p:sp>
        <p:nvSpPr>
          <p:cNvPr id="2057326166"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8025872" name="Slide Image Placeholder 1"/>
          <p:cNvSpPr>
            <a:spLocks noGrp="1" noRot="1" noChangeAspect="1"/>
          </p:cNvSpPr>
          <p:nvPr>
            <p:ph type="sldImg"/>
          </p:nvPr>
        </p:nvSpPr>
        <p:spPr bwMode="auto"/>
      </p:sp>
      <p:sp>
        <p:nvSpPr>
          <p:cNvPr id="722976970" name="Notes Placeholder 2"/>
          <p:cNvSpPr>
            <a:spLocks noGrp="1"/>
          </p:cNvSpPr>
          <p:nvPr>
            <p:ph type="body" idx="1"/>
          </p:nvPr>
        </p:nvSpPr>
        <p:spPr bwMode="auto"/>
        <p:txBody>
          <a:bodyPr/>
          <a:lstStyle/>
          <a:p>
            <a:pPr>
              <a:defRPr/>
            </a:pPr>
            <a:endParaRPr lang="en-GB" dirty="0">
              <a:cs typeface="Calibri"/>
            </a:endParaRPr>
          </a:p>
        </p:txBody>
      </p:sp>
      <p:sp>
        <p:nvSpPr>
          <p:cNvPr id="76216505"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040B79D-36BE-BFA9-238A-A952AA118CFD}"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61209373" name="Slide Image Placeholder 1"/>
          <p:cNvSpPr>
            <a:spLocks noGrp="1" noRot="1" noChangeAspect="1"/>
          </p:cNvSpPr>
          <p:nvPr>
            <p:ph type="sldImg"/>
          </p:nvPr>
        </p:nvSpPr>
        <p:spPr bwMode="auto"/>
      </p:sp>
      <p:sp>
        <p:nvSpPr>
          <p:cNvPr id="1194010771" name="Notes Placeholder 2"/>
          <p:cNvSpPr>
            <a:spLocks noGrp="1"/>
          </p:cNvSpPr>
          <p:nvPr>
            <p:ph type="body" idx="1"/>
          </p:nvPr>
        </p:nvSpPr>
        <p:spPr bwMode="auto"/>
        <p:txBody>
          <a:bodyPr/>
          <a:lstStyle/>
          <a:p>
            <a:pPr>
              <a:defRPr/>
            </a:pPr>
            <a:endParaRPr lang="en-GB"/>
          </a:p>
        </p:txBody>
      </p:sp>
      <p:sp>
        <p:nvSpPr>
          <p:cNvPr id="388261767"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7722203" name="Slide Image Placeholder 1"/>
          <p:cNvSpPr>
            <a:spLocks noGrp="1" noRot="1" noChangeAspect="1"/>
          </p:cNvSpPr>
          <p:nvPr>
            <p:ph type="sldImg"/>
          </p:nvPr>
        </p:nvSpPr>
        <p:spPr bwMode="auto"/>
      </p:sp>
      <p:sp>
        <p:nvSpPr>
          <p:cNvPr id="410970919" name="Notes Placeholder 2"/>
          <p:cNvSpPr>
            <a:spLocks noGrp="1"/>
          </p:cNvSpPr>
          <p:nvPr>
            <p:ph type="body" idx="1"/>
          </p:nvPr>
        </p:nvSpPr>
        <p:spPr bwMode="auto"/>
        <p:txBody>
          <a:bodyPr/>
          <a:lstStyle/>
          <a:p>
            <a:pPr>
              <a:defRPr/>
            </a:pPr>
            <a:endParaRPr lang="en-GB"/>
          </a:p>
        </p:txBody>
      </p:sp>
      <p:sp>
        <p:nvSpPr>
          <p:cNvPr id="1925649168"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5019033" name="Slide Image Placeholder 1"/>
          <p:cNvSpPr>
            <a:spLocks noGrp="1" noRot="1" noChangeAspect="1"/>
          </p:cNvSpPr>
          <p:nvPr>
            <p:ph type="sldImg"/>
          </p:nvPr>
        </p:nvSpPr>
        <p:spPr bwMode="auto"/>
      </p:sp>
      <p:sp>
        <p:nvSpPr>
          <p:cNvPr id="1920707411" name="Notes Placeholder 2"/>
          <p:cNvSpPr>
            <a:spLocks noGrp="1"/>
          </p:cNvSpPr>
          <p:nvPr>
            <p:ph type="body" idx="1"/>
          </p:nvPr>
        </p:nvSpPr>
        <p:spPr bwMode="auto"/>
        <p:txBody>
          <a:bodyPr/>
          <a:lstStyle/>
          <a:p>
            <a:pPr>
              <a:defRPr/>
            </a:pPr>
            <a:endParaRPr lang="en-US" dirty="0">
              <a:ea typeface="Calibri"/>
              <a:cs typeface="Calibri"/>
            </a:endParaRPr>
          </a:p>
        </p:txBody>
      </p:sp>
      <p:sp>
        <p:nvSpPr>
          <p:cNvPr id="678377820" name="Slide Number Placeholder 3"/>
          <p:cNvSpPr>
            <a:spLocks noGrp="1"/>
          </p:cNvSpPr>
          <p:nvPr>
            <p:ph type="sldNum" sz="quarter" idx="5"/>
          </p:nvPr>
        </p:nvSpPr>
        <p:spPr bwMode="auto"/>
        <p:txBody>
          <a:bodyPr/>
          <a:lstStyle/>
          <a:p>
            <a:pPr>
              <a:defRPr/>
            </a:pPr>
            <a:fld id="{3D4C67B5-F292-4576-8BF8-36D135D4AF60}" type="slidenum">
              <a:rPr lang="en-US"/>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21634951" name="Slide Image Placeholder 1"/>
          <p:cNvSpPr>
            <a:spLocks noGrp="1" noRot="1" noChangeAspect="1"/>
          </p:cNvSpPr>
          <p:nvPr>
            <p:ph type="sldImg"/>
          </p:nvPr>
        </p:nvSpPr>
        <p:spPr bwMode="auto"/>
      </p:sp>
      <p:sp>
        <p:nvSpPr>
          <p:cNvPr id="1131696910" name="Notes Placeholder 2"/>
          <p:cNvSpPr>
            <a:spLocks noGrp="1"/>
          </p:cNvSpPr>
          <p:nvPr>
            <p:ph type="body" idx="1"/>
          </p:nvPr>
        </p:nvSpPr>
        <p:spPr bwMode="auto"/>
        <p:txBody>
          <a:bodyPr/>
          <a:lstStyle/>
          <a:p>
            <a:pPr>
              <a:defRPr/>
            </a:pPr>
            <a:endParaRPr lang="en-GB"/>
          </a:p>
        </p:txBody>
      </p:sp>
      <p:sp>
        <p:nvSpPr>
          <p:cNvPr id="1823871503"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50364909"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302001748"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3054350"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64466120"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350559407"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309669367"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84028214"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761047283"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62220126"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0692685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443557952"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40944418"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89831321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515209163"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8189926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4574611"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8364857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497106634"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3083916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2114767801"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344575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50828571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291129566"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4004941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6457380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3556629"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5160813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640398081"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66105773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10249951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08236682"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8381802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740877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130430898"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62818233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8127856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7968284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354822"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020110284"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464491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762000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803203640"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0083604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7754343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16241396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2007133"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41098283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265960545"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104246826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81405007"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4833133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5650610"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02029802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79876199"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110020714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47524858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21627407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4952288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78187010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22841892"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18676910"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71895135"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875249970"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59329844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403777625"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802433190"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942844434"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306097490"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495021653"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819292567"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673295613"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820295483"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003965919"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4869839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27279629"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83519319"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53154295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00871586"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image" Target="../media/image36.jpg"/><Relationship Id="rId4" Type="http://schemas.openxmlformats.org/officeDocument/2006/relationships/hyperlink" Target="https://moodle.uwtsd.ac.uk/course/view.php?id=11455"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66675883" name="Content Placeholder 1"/>
          <p:cNvSpPr>
            <a:spLocks noGrp="1"/>
          </p:cNvSpPr>
          <p:nvPr>
            <p:ph idx="1"/>
          </p:nvPr>
        </p:nvSpPr>
        <p:spPr bwMode="auto">
          <a:xfrm>
            <a:off x="1976323" y="1470580"/>
            <a:ext cx="8113595" cy="1091208"/>
          </a:xfrm>
        </p:spPr>
        <p:txBody>
          <a:bodyPr/>
          <a:lstStyle/>
          <a:p>
            <a:pPr marL="0" indent="0" algn="ctr">
              <a:buNone/>
              <a:defRPr/>
            </a:pPr>
            <a:r>
              <a:rPr lang="en-GB" sz="3200" b="1">
                <a:solidFill>
                  <a:schemeClr val="bg1"/>
                </a:solidFill>
                <a:ea typeface="Calibri"/>
                <a:cs typeface="Calibri"/>
              </a:rPr>
              <a:t>BMHP6026_BIRM </a:t>
            </a:r>
            <a:endParaRPr lang="en-GB" sz="4800" b="1">
              <a:solidFill>
                <a:schemeClr val="bg1"/>
              </a:solidFill>
              <a:ea typeface="Calibri"/>
              <a:cs typeface="Calibri"/>
            </a:endParaRPr>
          </a:p>
          <a:p>
            <a:pPr marL="0" indent="0" algn="ctr">
              <a:buNone/>
              <a:defRPr/>
            </a:pPr>
            <a:r>
              <a:rPr lang="en-GB" sz="4800" b="1">
                <a:solidFill>
                  <a:schemeClr val="bg1"/>
                </a:solidFill>
                <a:ea typeface="Calibri"/>
                <a:cs typeface="Calibri"/>
              </a:rPr>
              <a:t>Week </a:t>
            </a:r>
            <a:r>
              <a:rPr lang="en" sz="4800" b="1">
                <a:solidFill>
                  <a:schemeClr val="bg1"/>
                </a:solidFill>
                <a:ea typeface="Calibri"/>
                <a:cs typeface="Calibri"/>
              </a:rPr>
              <a:t>6</a:t>
            </a:r>
            <a:endParaRPr/>
          </a:p>
          <a:p>
            <a:pPr marL="0" indent="0" algn="ctr">
              <a:buNone/>
              <a:defRPr/>
            </a:pPr>
            <a:r>
              <a:rPr lang="en-GB" sz="4800" b="1">
                <a:solidFill>
                  <a:schemeClr val="bg1"/>
                </a:solidFill>
                <a:ea typeface="Calibri"/>
                <a:cs typeface="Calibri"/>
              </a:rPr>
              <a:t> Innovations –</a:t>
            </a:r>
            <a:endParaRPr/>
          </a:p>
          <a:p>
            <a:pPr marL="0" indent="0" algn="ctr">
              <a:buNone/>
              <a:defRPr/>
            </a:pPr>
            <a:r>
              <a:rPr lang="en-GB" sz="4800" b="1">
                <a:solidFill>
                  <a:schemeClr val="bg1"/>
                </a:solidFill>
                <a:ea typeface="Calibri"/>
                <a:cs typeface="Calibri"/>
              </a:rPr>
              <a:t> Focused session on </a:t>
            </a:r>
            <a:endParaRPr/>
          </a:p>
          <a:p>
            <a:pPr marL="0" indent="0" algn="ctr">
              <a:buNone/>
              <a:defRPr/>
            </a:pPr>
            <a:r>
              <a:rPr lang="en-GB" sz="4800" b="1">
                <a:solidFill>
                  <a:schemeClr val="bg1"/>
                </a:solidFill>
                <a:ea typeface="Calibri"/>
                <a:cs typeface="Calibri"/>
              </a:rPr>
              <a:t>case studies and critical analysis</a:t>
            </a:r>
            <a:endParaRPr lang="en-GB" sz="3200" b="1">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37516272" name="Title 1"/>
          <p:cNvSpPr>
            <a:spLocks noGrp="1"/>
          </p:cNvSpPr>
          <p:nvPr>
            <p:ph type="title"/>
          </p:nvPr>
        </p:nvSpPr>
        <p:spPr bwMode="auto"/>
        <p:txBody>
          <a:bodyPr/>
          <a:lstStyle/>
          <a:p>
            <a:pPr>
              <a:defRPr/>
            </a:pPr>
            <a:r>
              <a:rPr lang="en-GB" b="1">
                <a:latin typeface="+mn-lt"/>
              </a:rPr>
              <a:t>During this session we will…</a:t>
            </a:r>
            <a:endParaRPr/>
          </a:p>
        </p:txBody>
      </p:sp>
      <p:sp>
        <p:nvSpPr>
          <p:cNvPr id="1639605146"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93267045"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 over the Component 1 Task.</a:t>
            </a:r>
          </a:p>
        </p:txBody>
      </p:sp>
      <p:sp>
        <p:nvSpPr>
          <p:cNvPr id="1757645906"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 points of critical analysis that can be considered.  </a:t>
            </a:r>
            <a:endParaRPr/>
          </a:p>
        </p:txBody>
      </p:sp>
      <p:sp>
        <p:nvSpPr>
          <p:cNvPr id="468392555"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93267045"/>
                                        </p:tgtEl>
                                        <p:attrNameLst>
                                          <p:attrName>style.visibility</p:attrName>
                                        </p:attrNameLst>
                                      </p:cBhvr>
                                      <p:to>
                                        <p:strVal val="visible"/>
                                      </p:to>
                                    </p:set>
                                    <p:animEffect transition="in" filter="fade">
                                      <p:cBhvr>
                                        <p:cTn id="7" dur="500"/>
                                        <p:tgtEl>
                                          <p:spTgt spid="199326704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57645906"/>
                                        </p:tgtEl>
                                        <p:attrNameLst>
                                          <p:attrName>style.visibility</p:attrName>
                                        </p:attrNameLst>
                                      </p:cBhvr>
                                      <p:to>
                                        <p:strVal val="visible"/>
                                      </p:to>
                                    </p:set>
                                    <p:animEffect transition="in" filter="fade">
                                      <p:cBhvr>
                                        <p:cTn id="12" dur="500"/>
                                        <p:tgtEl>
                                          <p:spTgt spid="175764590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8392555"/>
                                        </p:tgtEl>
                                        <p:attrNameLst>
                                          <p:attrName>style.visibility</p:attrName>
                                        </p:attrNameLst>
                                      </p:cBhvr>
                                      <p:to>
                                        <p:strVal val="visible"/>
                                      </p:to>
                                    </p:set>
                                    <p:animEffect transition="in" filter="fade">
                                      <p:cBhvr>
                                        <p:cTn id="17" dur="500"/>
                                        <p:tgtEl>
                                          <p:spTgt spid="468392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3267045" grpId="0" animBg="1"/>
      <p:bldP spid="1757645906" grpId="0" animBg="1"/>
      <p:bldP spid="468392555"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1111497" name="Title 1"/>
          <p:cNvSpPr>
            <a:spLocks noGrp="1"/>
          </p:cNvSpPr>
          <p:nvPr>
            <p:ph type="title"/>
          </p:nvPr>
        </p:nvSpPr>
        <p:spPr bwMode="auto"/>
        <p:txBody>
          <a:bodyPr>
            <a:normAutofit/>
          </a:bodyPr>
          <a:lstStyle/>
          <a:p>
            <a:pPr>
              <a:defRPr/>
            </a:pPr>
            <a:r>
              <a:rPr lang="en-GB" sz="4800" b="1" u="sng">
                <a:latin typeface="+mn-lt"/>
              </a:rPr>
              <a:t>Component 1 </a:t>
            </a:r>
            <a:endParaRPr/>
          </a:p>
        </p:txBody>
      </p:sp>
      <p:pic>
        <p:nvPicPr>
          <p:cNvPr id="5" name="Picture 4">
            <a:extLst>
              <a:ext uri="{FF2B5EF4-FFF2-40B4-BE49-F238E27FC236}">
                <a16:creationId xmlns:a16="http://schemas.microsoft.com/office/drawing/2014/main" id="{D12767B6-AE39-57C3-BF20-0DC9620669C4}"/>
              </a:ext>
            </a:extLst>
          </p:cNvPr>
          <p:cNvPicPr>
            <a:picLocks noChangeAspect="1"/>
          </p:cNvPicPr>
          <p:nvPr/>
        </p:nvPicPr>
        <p:blipFill>
          <a:blip r:embed="rId3"/>
          <a:stretch>
            <a:fillRect/>
          </a:stretch>
        </p:blipFill>
        <p:spPr>
          <a:xfrm>
            <a:off x="4542357" y="261766"/>
            <a:ext cx="7649643" cy="5182323"/>
          </a:xfrm>
          <a:prstGeom prst="rect">
            <a:avLst/>
          </a:prstGeom>
        </p:spPr>
      </p:pic>
      <p:pic>
        <p:nvPicPr>
          <p:cNvPr id="3" name="Picture 2">
            <a:extLst>
              <a:ext uri="{FF2B5EF4-FFF2-40B4-BE49-F238E27FC236}">
                <a16:creationId xmlns:a16="http://schemas.microsoft.com/office/drawing/2014/main" id="{F7F8D1CA-8A3E-A01C-C8E2-CCD81891C53C}"/>
              </a:ext>
            </a:extLst>
          </p:cNvPr>
          <p:cNvPicPr>
            <a:picLocks noChangeAspect="1"/>
          </p:cNvPicPr>
          <p:nvPr/>
        </p:nvPicPr>
        <p:blipFill>
          <a:blip r:embed="rId4"/>
          <a:stretch>
            <a:fillRect/>
          </a:stretch>
        </p:blipFill>
        <p:spPr>
          <a:xfrm>
            <a:off x="-227" y="2210556"/>
            <a:ext cx="4548264" cy="888699"/>
          </a:xfrm>
          <a:prstGeom prst="rect">
            <a:avLst/>
          </a:prstGeom>
        </p:spPr>
      </p:pic>
      <p:pic>
        <p:nvPicPr>
          <p:cNvPr id="4" name="Picture 3">
            <a:extLst>
              <a:ext uri="{FF2B5EF4-FFF2-40B4-BE49-F238E27FC236}">
                <a16:creationId xmlns:a16="http://schemas.microsoft.com/office/drawing/2014/main" id="{FFC15DE0-EC96-8202-4DD3-25216BDFE7B7}"/>
              </a:ext>
            </a:extLst>
          </p:cNvPr>
          <p:cNvPicPr>
            <a:picLocks noChangeAspect="1"/>
          </p:cNvPicPr>
          <p:nvPr/>
        </p:nvPicPr>
        <p:blipFill>
          <a:blip r:embed="rId5"/>
          <a:stretch>
            <a:fillRect/>
          </a:stretch>
        </p:blipFill>
        <p:spPr>
          <a:xfrm>
            <a:off x="61157" y="3522285"/>
            <a:ext cx="4413402" cy="137371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342829769" name="Rectangle 9"/>
          <p:cNvSpPr>
            <a:spLocks noGrp="1" noRot="1" noChangeAspect="1" noMove="1" noResize="1" noEditPoints="1" noAdjustHandles="1" noChangeArrowheads="1" noChangeShapeType="1" noTextEdit="1"/>
          </p:cNvSpPr>
          <p:nvPr/>
        </p:nvSpPr>
        <p:spPr bwMode="auto">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78627030" name="Title 1"/>
          <p:cNvSpPr>
            <a:spLocks noGrp="1"/>
          </p:cNvSpPr>
          <p:nvPr>
            <p:ph type="title"/>
          </p:nvPr>
        </p:nvSpPr>
        <p:spPr bwMode="auto">
          <a:xfrm>
            <a:off x="174335" y="2312386"/>
            <a:ext cx="2418390" cy="2608142"/>
          </a:xfrm>
          <a:prstGeom prst="rect">
            <a:avLst/>
          </a:prstGeom>
          <a:ln w="25400">
            <a:solidFill>
              <a:srgbClr val="002060"/>
            </a:solidFill>
          </a:ln>
        </p:spPr>
        <p:txBody>
          <a:bodyPr vert="horz" lIns="91440" tIns="45720" rIns="91440" bIns="45720" rtlCol="0" anchor="t">
            <a:normAutofit fontScale="90000"/>
          </a:bodyPr>
          <a:lstStyle/>
          <a:p>
            <a:pPr algn="ctr">
              <a:defRPr/>
            </a:pPr>
            <a:r>
              <a:rPr lang="en-US" sz="4000" b="1">
                <a:solidFill>
                  <a:schemeClr val="tx1"/>
                </a:solidFill>
                <a:latin typeface="+mn-lt"/>
                <a:ea typeface="+mj-ea"/>
                <a:cs typeface="+mj-cs"/>
              </a:rPr>
              <a:t>What key elements do I need to remember?</a:t>
            </a:r>
            <a:endParaRPr/>
          </a:p>
        </p:txBody>
      </p:sp>
      <p:pic>
        <p:nvPicPr>
          <p:cNvPr id="1525061954" name="Graphic 6" descr="Business Growth"/>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643465" y="1023072"/>
            <a:ext cx="914400" cy="914400"/>
          </a:xfrm>
          <a:prstGeom prst="rect">
            <a:avLst/>
          </a:prstGeom>
        </p:spPr>
      </p:pic>
      <p:sp>
        <p:nvSpPr>
          <p:cNvPr id="784447329" name="Content Placeholder 2"/>
          <p:cNvSpPr>
            <a:spLocks noGrp="1"/>
          </p:cNvSpPr>
          <p:nvPr>
            <p:ph idx="1"/>
          </p:nvPr>
        </p:nvSpPr>
        <p:spPr bwMode="auto">
          <a:xfrm>
            <a:off x="2764012" y="585390"/>
            <a:ext cx="9424940" cy="6062133"/>
          </a:xfrm>
        </p:spPr>
        <p:txBody>
          <a:bodyPr vert="horz" lIns="91440" tIns="45720" rIns="91440" bIns="45720" rtlCol="0" anchor="ctr">
            <a:normAutofit fontScale="92500" lnSpcReduction="10000"/>
          </a:bodyPr>
          <a:lstStyle/>
          <a:p>
            <a:pPr>
              <a:buFont typeface="Wingdings"/>
              <a:buChar char="ü"/>
              <a:defRPr/>
            </a:pPr>
            <a:r>
              <a:rPr lang="en-US" sz="2400" dirty="0"/>
              <a:t>Consistent use of a minimum of 10 references. </a:t>
            </a:r>
            <a:endParaRPr dirty="0"/>
          </a:p>
          <a:p>
            <a:pPr>
              <a:buFont typeface="Wingdings"/>
              <a:buChar char="ü"/>
              <a:defRPr/>
            </a:pPr>
            <a:r>
              <a:rPr lang="en-US" sz="2400" dirty="0"/>
              <a:t>Focus on a digital innovation used in the UK within the last decade. </a:t>
            </a:r>
            <a:endParaRPr dirty="0"/>
          </a:p>
          <a:p>
            <a:pPr>
              <a:buFont typeface="Wingdings"/>
              <a:buChar char="ü"/>
              <a:defRPr/>
            </a:pPr>
            <a:r>
              <a:rPr lang="en-US" sz="2400" dirty="0"/>
              <a:t>Show your understanding of what digital transformation is and why the health and social care sector needs to digitally transform. </a:t>
            </a:r>
            <a:endParaRPr dirty="0"/>
          </a:p>
          <a:p>
            <a:pPr>
              <a:buFont typeface="Wingdings"/>
              <a:buChar char="ü"/>
              <a:defRPr/>
            </a:pPr>
            <a:r>
              <a:rPr lang="en-US" sz="2400" dirty="0"/>
              <a:t>Show that you are aware of </a:t>
            </a:r>
            <a:r>
              <a:rPr lang="en-US" sz="2400" dirty="0">
                <a:ea typeface="+mn-lt"/>
                <a:cs typeface="+mn-lt"/>
              </a:rPr>
              <a:t>relevant national digital transformation policy.</a:t>
            </a:r>
            <a:r>
              <a:rPr lang="en-US" sz="2400" dirty="0"/>
              <a:t> </a:t>
            </a:r>
            <a:endParaRPr dirty="0"/>
          </a:p>
          <a:p>
            <a:pPr>
              <a:buFont typeface="Wingdings"/>
              <a:buChar char="ü"/>
              <a:defRPr/>
            </a:pPr>
            <a:r>
              <a:rPr lang="en-US" sz="2400" dirty="0"/>
              <a:t>Show that you are aware of data governance and ethical use of data (UK)  </a:t>
            </a:r>
            <a:endParaRPr dirty="0"/>
          </a:p>
          <a:p>
            <a:pPr>
              <a:buFont typeface="Wingdings"/>
              <a:buChar char="ü"/>
              <a:defRPr/>
            </a:pPr>
            <a:r>
              <a:rPr lang="en-US" sz="2400" dirty="0"/>
              <a:t>Include all aspects of the task (impact upon the health and social care workforce, service delivery, patient/service user, community/ communities)</a:t>
            </a:r>
            <a:endParaRPr dirty="0"/>
          </a:p>
          <a:p>
            <a:pPr>
              <a:buFont typeface="Wingdings"/>
              <a:buChar char="ü"/>
              <a:defRPr/>
            </a:pPr>
            <a:r>
              <a:rPr lang="en-US" sz="2400" dirty="0"/>
              <a:t>Demonstrate balanced critical evaluation of your chosen digital innovation. </a:t>
            </a:r>
            <a:endParaRPr dirty="0"/>
          </a:p>
          <a:p>
            <a:pPr>
              <a:buFont typeface="Wingdings"/>
              <a:buChar char="ü"/>
              <a:defRPr/>
            </a:pPr>
            <a:r>
              <a:rPr lang="en-US" sz="2400" b="1" dirty="0"/>
              <a:t>Use localised data (UK/England</a:t>
            </a:r>
            <a:r>
              <a:rPr lang="en-US" sz="2400" dirty="0"/>
              <a:t>) or International data to support and develop your points. </a:t>
            </a:r>
            <a:endParaRPr dirty="0"/>
          </a:p>
          <a:p>
            <a:pPr>
              <a:buFont typeface="Wingdings"/>
              <a:buChar char="ü"/>
              <a:defRPr/>
            </a:pPr>
            <a:r>
              <a:rPr lang="en-US" sz="2400" dirty="0"/>
              <a:t>Structure your report effectively. </a:t>
            </a:r>
          </a:p>
          <a:p>
            <a:pPr>
              <a:buFont typeface="Wingdings"/>
              <a:buChar char="ü"/>
              <a:defRPr/>
            </a:pPr>
            <a:r>
              <a:rPr lang="en-GB" b="1" dirty="0">
                <a:ea typeface="+mn-lt"/>
                <a:cs typeface="+mn-lt"/>
              </a:rPr>
              <a:t>Remember to include relevant policy/legislation, for example: A Plan for Digital Health and Social Care (2022), the Ten Year Health Plan for England (2025), What Good Looks Like, UK GDPR and the Data Protection Act 2018.</a:t>
            </a:r>
            <a:endParaRPr lang="en-GB" b="1" dirty="0"/>
          </a:p>
          <a:p>
            <a:pPr>
              <a:buFont typeface="Wingdings"/>
              <a:buChar char="ü"/>
              <a:defRPr/>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84447329">
                                            <p:txEl>
                                              <p:pRg st="0" end="0"/>
                                            </p:txEl>
                                          </p:spTgt>
                                        </p:tgtEl>
                                        <p:attrNameLst>
                                          <p:attrName>style.visibility</p:attrName>
                                        </p:attrNameLst>
                                      </p:cBhvr>
                                      <p:to>
                                        <p:strVal val="visible"/>
                                      </p:to>
                                    </p:set>
                                    <p:animEffect transition="in" filter="fade">
                                      <p:cBhvr>
                                        <p:cTn id="7" dur="500"/>
                                        <p:tgtEl>
                                          <p:spTgt spid="78444732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84447329">
                                            <p:txEl>
                                              <p:pRg st="1" end="1"/>
                                            </p:txEl>
                                          </p:spTgt>
                                        </p:tgtEl>
                                        <p:attrNameLst>
                                          <p:attrName>style.visibility</p:attrName>
                                        </p:attrNameLst>
                                      </p:cBhvr>
                                      <p:to>
                                        <p:strVal val="visible"/>
                                      </p:to>
                                    </p:set>
                                    <p:animEffect transition="in" filter="fade">
                                      <p:cBhvr>
                                        <p:cTn id="12" dur="500"/>
                                        <p:tgtEl>
                                          <p:spTgt spid="78444732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84447329">
                                            <p:txEl>
                                              <p:pRg st="2" end="2"/>
                                            </p:txEl>
                                          </p:spTgt>
                                        </p:tgtEl>
                                        <p:attrNameLst>
                                          <p:attrName>style.visibility</p:attrName>
                                        </p:attrNameLst>
                                      </p:cBhvr>
                                      <p:to>
                                        <p:strVal val="visible"/>
                                      </p:to>
                                    </p:set>
                                    <p:animEffect transition="in" filter="fade">
                                      <p:cBhvr>
                                        <p:cTn id="17" dur="500"/>
                                        <p:tgtEl>
                                          <p:spTgt spid="78444732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84447329">
                                            <p:txEl>
                                              <p:pRg st="3" end="3"/>
                                            </p:txEl>
                                          </p:spTgt>
                                        </p:tgtEl>
                                        <p:attrNameLst>
                                          <p:attrName>style.visibility</p:attrName>
                                        </p:attrNameLst>
                                      </p:cBhvr>
                                      <p:to>
                                        <p:strVal val="visible"/>
                                      </p:to>
                                    </p:set>
                                    <p:animEffect transition="in" filter="fade">
                                      <p:cBhvr>
                                        <p:cTn id="22" dur="500"/>
                                        <p:tgtEl>
                                          <p:spTgt spid="78444732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84447329">
                                            <p:txEl>
                                              <p:pRg st="4" end="4"/>
                                            </p:txEl>
                                          </p:spTgt>
                                        </p:tgtEl>
                                        <p:attrNameLst>
                                          <p:attrName>style.visibility</p:attrName>
                                        </p:attrNameLst>
                                      </p:cBhvr>
                                      <p:to>
                                        <p:strVal val="visible"/>
                                      </p:to>
                                    </p:set>
                                    <p:animEffect transition="in" filter="fade">
                                      <p:cBhvr>
                                        <p:cTn id="27" dur="500"/>
                                        <p:tgtEl>
                                          <p:spTgt spid="78444732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84447329">
                                            <p:txEl>
                                              <p:pRg st="5" end="5"/>
                                            </p:txEl>
                                          </p:spTgt>
                                        </p:tgtEl>
                                        <p:attrNameLst>
                                          <p:attrName>style.visibility</p:attrName>
                                        </p:attrNameLst>
                                      </p:cBhvr>
                                      <p:to>
                                        <p:strVal val="visible"/>
                                      </p:to>
                                    </p:set>
                                    <p:animEffect transition="in" filter="fade">
                                      <p:cBhvr>
                                        <p:cTn id="32" dur="500"/>
                                        <p:tgtEl>
                                          <p:spTgt spid="78444732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84447329">
                                            <p:txEl>
                                              <p:pRg st="6" end="6"/>
                                            </p:txEl>
                                          </p:spTgt>
                                        </p:tgtEl>
                                        <p:attrNameLst>
                                          <p:attrName>style.visibility</p:attrName>
                                        </p:attrNameLst>
                                      </p:cBhvr>
                                      <p:to>
                                        <p:strVal val="visible"/>
                                      </p:to>
                                    </p:set>
                                    <p:animEffect transition="in" filter="fade">
                                      <p:cBhvr>
                                        <p:cTn id="37" dur="500"/>
                                        <p:tgtEl>
                                          <p:spTgt spid="78444732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84447329">
                                            <p:txEl>
                                              <p:pRg st="7" end="7"/>
                                            </p:txEl>
                                          </p:spTgt>
                                        </p:tgtEl>
                                        <p:attrNameLst>
                                          <p:attrName>style.visibility</p:attrName>
                                        </p:attrNameLst>
                                      </p:cBhvr>
                                      <p:to>
                                        <p:strVal val="visible"/>
                                      </p:to>
                                    </p:set>
                                    <p:animEffect transition="in" filter="fade">
                                      <p:cBhvr>
                                        <p:cTn id="42" dur="500"/>
                                        <p:tgtEl>
                                          <p:spTgt spid="78444732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84447329">
                                            <p:txEl>
                                              <p:pRg st="8" end="8"/>
                                            </p:txEl>
                                          </p:spTgt>
                                        </p:tgtEl>
                                        <p:attrNameLst>
                                          <p:attrName>style.visibility</p:attrName>
                                        </p:attrNameLst>
                                      </p:cBhvr>
                                      <p:to>
                                        <p:strVal val="visible"/>
                                      </p:to>
                                    </p:set>
                                    <p:animEffect transition="in" filter="fade">
                                      <p:cBhvr>
                                        <p:cTn id="47" dur="500"/>
                                        <p:tgtEl>
                                          <p:spTgt spid="784447329">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784447329">
                                            <p:txEl>
                                              <p:pRg st="9" end="9"/>
                                            </p:txEl>
                                          </p:spTgt>
                                        </p:tgtEl>
                                        <p:attrNameLst>
                                          <p:attrName>style.visibility</p:attrName>
                                        </p:attrNameLst>
                                      </p:cBhvr>
                                      <p:to>
                                        <p:strVal val="visible"/>
                                      </p:to>
                                    </p:set>
                                    <p:animEffect transition="in" filter="fade">
                                      <p:cBhvr>
                                        <p:cTn id="52" dur="500"/>
                                        <p:tgtEl>
                                          <p:spTgt spid="78444732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21968467" name="Title 1"/>
          <p:cNvSpPr>
            <a:spLocks noGrp="1"/>
          </p:cNvSpPr>
          <p:nvPr>
            <p:ph type="title"/>
          </p:nvPr>
        </p:nvSpPr>
        <p:spPr bwMode="auto"/>
        <p:txBody>
          <a:bodyPr>
            <a:normAutofit/>
          </a:bodyPr>
          <a:lstStyle/>
          <a:p>
            <a:pPr>
              <a:defRPr/>
            </a:pPr>
            <a:r>
              <a:rPr lang="en-GB" sz="4800" b="1">
                <a:latin typeface="+mn-lt"/>
              </a:rPr>
              <a:t>Critical Analysis </a:t>
            </a:r>
            <a:endParaRPr/>
          </a:p>
        </p:txBody>
      </p:sp>
      <p:sp>
        <p:nvSpPr>
          <p:cNvPr id="1690299648" name="Free-form: Shape 8"/>
          <p:cNvSpPr/>
          <p:nvPr/>
        </p:nvSpPr>
        <p:spPr bwMode="auto">
          <a:xfrm>
            <a:off x="358219" y="1690688"/>
            <a:ext cx="11638897" cy="1055046"/>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Academic </a:t>
            </a:r>
            <a:r>
              <a:rPr lang="en-GB" sz="2400" b="1">
                <a:solidFill>
                  <a:srgbClr val="FF0000"/>
                </a:solidFill>
              </a:rPr>
              <a:t>critical analysis </a:t>
            </a:r>
            <a:r>
              <a:rPr lang="en-GB" sz="2400" b="1"/>
              <a:t>refers to the process of systematically examining and evaluating information, arguments, or concepts in a rigorous and objective manner. </a:t>
            </a:r>
            <a:endParaRPr/>
          </a:p>
        </p:txBody>
      </p:sp>
      <p:sp>
        <p:nvSpPr>
          <p:cNvPr id="297815544" name="Rectangle 9"/>
          <p:cNvSpPr/>
          <p:nvPr/>
        </p:nvSpPr>
        <p:spPr bwMode="auto">
          <a:xfrm>
            <a:off x="605536" y="3536036"/>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21261949" name="Free-form: Shape 10"/>
          <p:cNvSpPr/>
          <p:nvPr/>
        </p:nvSpPr>
        <p:spPr bwMode="auto">
          <a:xfrm>
            <a:off x="1159561" y="3015368"/>
            <a:ext cx="9922967" cy="1041340"/>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It involves breaking down complex ideas or texts into their component parts, assessing their strengths, weaknesses, assumptions, and implications.</a:t>
            </a:r>
            <a:endParaRPr/>
          </a:p>
        </p:txBody>
      </p:sp>
      <p:sp>
        <p:nvSpPr>
          <p:cNvPr id="943896193" name="Rectangle 11"/>
          <p:cNvSpPr/>
          <p:nvPr/>
        </p:nvSpPr>
        <p:spPr bwMode="auto">
          <a:xfrm>
            <a:off x="605536" y="4707545"/>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82043666" name="Free-form: Shape 12"/>
          <p:cNvSpPr/>
          <p:nvPr/>
        </p:nvSpPr>
        <p:spPr bwMode="auto">
          <a:xfrm>
            <a:off x="1159561" y="4186876"/>
            <a:ext cx="9922967" cy="1171508"/>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The goal is to develop a deeper understanding of the subject matter by questioning the evidence, evaluating different perspectives, and making reasoned judgments.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90299648"/>
                                        </p:tgtEl>
                                        <p:attrNameLst>
                                          <p:attrName>style.visibility</p:attrName>
                                        </p:attrNameLst>
                                      </p:cBhvr>
                                      <p:to>
                                        <p:strVal val="visible"/>
                                      </p:to>
                                    </p:set>
                                    <p:animEffect transition="in" filter="fade">
                                      <p:cBhvr>
                                        <p:cTn id="7" dur="500"/>
                                        <p:tgtEl>
                                          <p:spTgt spid="16902996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7815544"/>
                                        </p:tgtEl>
                                        <p:attrNameLst>
                                          <p:attrName>style.visibility</p:attrName>
                                        </p:attrNameLst>
                                      </p:cBhvr>
                                      <p:to>
                                        <p:strVal val="visible"/>
                                      </p:to>
                                    </p:set>
                                    <p:animEffect transition="in" filter="fade">
                                      <p:cBhvr>
                                        <p:cTn id="12" dur="500"/>
                                        <p:tgtEl>
                                          <p:spTgt spid="29781554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21261949"/>
                                        </p:tgtEl>
                                        <p:attrNameLst>
                                          <p:attrName>style.visibility</p:attrName>
                                        </p:attrNameLst>
                                      </p:cBhvr>
                                      <p:to>
                                        <p:strVal val="visible"/>
                                      </p:to>
                                    </p:set>
                                    <p:animEffect transition="in" filter="fade">
                                      <p:cBhvr>
                                        <p:cTn id="15" dur="500"/>
                                        <p:tgtEl>
                                          <p:spTgt spid="32126194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43896193"/>
                                        </p:tgtEl>
                                        <p:attrNameLst>
                                          <p:attrName>style.visibility</p:attrName>
                                        </p:attrNameLst>
                                      </p:cBhvr>
                                      <p:to>
                                        <p:strVal val="visible"/>
                                      </p:to>
                                    </p:set>
                                    <p:animEffect transition="in" filter="fade">
                                      <p:cBhvr>
                                        <p:cTn id="20" dur="500"/>
                                        <p:tgtEl>
                                          <p:spTgt spid="94389619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882043666"/>
                                        </p:tgtEl>
                                        <p:attrNameLst>
                                          <p:attrName>style.visibility</p:attrName>
                                        </p:attrNameLst>
                                      </p:cBhvr>
                                      <p:to>
                                        <p:strVal val="visible"/>
                                      </p:to>
                                    </p:set>
                                    <p:animEffect transition="in" filter="fade">
                                      <p:cBhvr>
                                        <p:cTn id="23" dur="500"/>
                                        <p:tgtEl>
                                          <p:spTgt spid="1882043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0299648" grpId="0" animBg="1"/>
      <p:bldP spid="297815544" grpId="0" animBg="1"/>
      <p:bldP spid="321261949" grpId="0" animBg="1"/>
      <p:bldP spid="943896193" grpId="0" animBg="1"/>
      <p:bldP spid="1882043666"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4627147" name="Title 1"/>
          <p:cNvSpPr>
            <a:spLocks noGrp="1"/>
          </p:cNvSpPr>
          <p:nvPr>
            <p:ph type="title"/>
          </p:nvPr>
        </p:nvSpPr>
        <p:spPr bwMode="auto"/>
        <p:txBody>
          <a:bodyPr>
            <a:normAutofit/>
          </a:bodyPr>
          <a:lstStyle/>
          <a:p>
            <a:pPr>
              <a:defRPr/>
            </a:pPr>
            <a:r>
              <a:rPr lang="en-GB" sz="4800" b="1">
                <a:latin typeface="+mn-lt"/>
              </a:rPr>
              <a:t>Critical Analysis</a:t>
            </a:r>
            <a:endParaRPr/>
          </a:p>
        </p:txBody>
      </p:sp>
      <p:sp>
        <p:nvSpPr>
          <p:cNvPr id="2061760140" name="Straight Connector 5"/>
          <p:cNvSpPr/>
          <p:nvPr/>
        </p:nvSpPr>
        <p:spPr bwMode="auto">
          <a:xfrm>
            <a:off x="358219" y="148021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00321429" name="Free-form: Shape 6"/>
          <p:cNvSpPr/>
          <p:nvPr/>
        </p:nvSpPr>
        <p:spPr bwMode="auto">
          <a:xfrm>
            <a:off x="358219" y="1480215"/>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Critical analysis goes beyond summarizing or describing a topic. </a:t>
            </a:r>
            <a:endParaRPr lang="en-US" sz="2500"/>
          </a:p>
        </p:txBody>
      </p:sp>
      <p:sp>
        <p:nvSpPr>
          <p:cNvPr id="1966297247" name="Straight Connector 7"/>
          <p:cNvSpPr/>
          <p:nvPr/>
        </p:nvSpPr>
        <p:spPr bwMode="auto">
          <a:xfrm>
            <a:off x="358219" y="203701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09421729" name="Free-form: Shape 8"/>
          <p:cNvSpPr/>
          <p:nvPr/>
        </p:nvSpPr>
        <p:spPr bwMode="auto">
          <a:xfrm>
            <a:off x="358219" y="203701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It requires students to:</a:t>
            </a:r>
            <a:endParaRPr lang="en-US" sz="2500"/>
          </a:p>
        </p:txBody>
      </p:sp>
      <p:sp>
        <p:nvSpPr>
          <p:cNvPr id="831892856" name="Straight Connector 9"/>
          <p:cNvSpPr/>
          <p:nvPr/>
        </p:nvSpPr>
        <p:spPr bwMode="auto">
          <a:xfrm>
            <a:off x="358219" y="2593806"/>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166477256" name="Free-form: Shape 10"/>
          <p:cNvSpPr/>
          <p:nvPr/>
        </p:nvSpPr>
        <p:spPr bwMode="auto">
          <a:xfrm>
            <a:off x="358219" y="2593806"/>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Identify</a:t>
            </a:r>
            <a:r>
              <a:rPr lang="en-GB" sz="2500"/>
              <a:t> key arguments, evidence, and assumptions.</a:t>
            </a:r>
            <a:endParaRPr lang="en-US" sz="2500"/>
          </a:p>
        </p:txBody>
      </p:sp>
      <p:sp>
        <p:nvSpPr>
          <p:cNvPr id="1761845228" name="Straight Connector 11"/>
          <p:cNvSpPr/>
          <p:nvPr/>
        </p:nvSpPr>
        <p:spPr bwMode="auto">
          <a:xfrm>
            <a:off x="358219" y="315060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31227305" name="Free-form: Shape 12"/>
          <p:cNvSpPr/>
          <p:nvPr/>
        </p:nvSpPr>
        <p:spPr bwMode="auto">
          <a:xfrm>
            <a:off x="358219" y="315060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Evaluate</a:t>
            </a:r>
            <a:r>
              <a:rPr lang="en-GB" sz="2500"/>
              <a:t> the validity, reliability, and relevance of the information or ideas.</a:t>
            </a:r>
            <a:endParaRPr lang="en-US" sz="2500"/>
          </a:p>
        </p:txBody>
      </p:sp>
      <p:sp>
        <p:nvSpPr>
          <p:cNvPr id="835547588" name="Straight Connector 13"/>
          <p:cNvSpPr/>
          <p:nvPr/>
        </p:nvSpPr>
        <p:spPr bwMode="auto">
          <a:xfrm>
            <a:off x="358219" y="370739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6849590" name="Free-form: Shape 14"/>
          <p:cNvSpPr/>
          <p:nvPr/>
        </p:nvSpPr>
        <p:spPr bwMode="auto">
          <a:xfrm>
            <a:off x="358219" y="370739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Compare and contrast</a:t>
            </a:r>
            <a:r>
              <a:rPr lang="en-GB" sz="2500"/>
              <a:t> different viewpoints or points of data. </a:t>
            </a:r>
            <a:endParaRPr lang="en-US" sz="2500"/>
          </a:p>
        </p:txBody>
      </p:sp>
      <p:sp>
        <p:nvSpPr>
          <p:cNvPr id="720577124" name="Straight Connector 15"/>
          <p:cNvSpPr/>
          <p:nvPr/>
        </p:nvSpPr>
        <p:spPr bwMode="auto">
          <a:xfrm>
            <a:off x="358219" y="4264192"/>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72461403" name="Free-form: Shape 16"/>
          <p:cNvSpPr/>
          <p:nvPr/>
        </p:nvSpPr>
        <p:spPr bwMode="auto">
          <a:xfrm>
            <a:off x="358219" y="4264192"/>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Interpret</a:t>
            </a:r>
            <a:r>
              <a:rPr lang="en-GB" sz="2500"/>
              <a:t> the implications and significance of the findings or arguments.</a:t>
            </a:r>
            <a:endParaRPr lang="en-US" sz="2500"/>
          </a:p>
        </p:txBody>
      </p:sp>
      <p:sp>
        <p:nvSpPr>
          <p:cNvPr id="454426895" name="Straight Connector 17"/>
          <p:cNvSpPr/>
          <p:nvPr/>
        </p:nvSpPr>
        <p:spPr bwMode="auto">
          <a:xfrm>
            <a:off x="358219" y="482098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71927201" name="Free-form: Shape 18"/>
          <p:cNvSpPr/>
          <p:nvPr/>
        </p:nvSpPr>
        <p:spPr bwMode="auto">
          <a:xfrm>
            <a:off x="358219" y="482098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Develop informed opinions</a:t>
            </a:r>
            <a:r>
              <a:rPr lang="en-GB" sz="2500"/>
              <a:t> based on evidence and reasoning</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0321429"/>
                                        </p:tgtEl>
                                        <p:attrNameLst>
                                          <p:attrName>style.visibility</p:attrName>
                                        </p:attrNameLst>
                                      </p:cBhvr>
                                      <p:to>
                                        <p:strVal val="visible"/>
                                      </p:to>
                                    </p:set>
                                    <p:animEffect transition="in" filter="fade">
                                      <p:cBhvr>
                                        <p:cTn id="7" dur="500"/>
                                        <p:tgtEl>
                                          <p:spTgt spid="7003214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9421729"/>
                                        </p:tgtEl>
                                        <p:attrNameLst>
                                          <p:attrName>style.visibility</p:attrName>
                                        </p:attrNameLst>
                                      </p:cBhvr>
                                      <p:to>
                                        <p:strVal val="visible"/>
                                      </p:to>
                                    </p:set>
                                    <p:animEffect transition="in" filter="fade">
                                      <p:cBhvr>
                                        <p:cTn id="12" dur="500"/>
                                        <p:tgtEl>
                                          <p:spTgt spid="13094217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66477256"/>
                                        </p:tgtEl>
                                        <p:attrNameLst>
                                          <p:attrName>style.visibility</p:attrName>
                                        </p:attrNameLst>
                                      </p:cBhvr>
                                      <p:to>
                                        <p:strVal val="visible"/>
                                      </p:to>
                                    </p:set>
                                    <p:animEffect transition="in" filter="fade">
                                      <p:cBhvr>
                                        <p:cTn id="17" dur="500"/>
                                        <p:tgtEl>
                                          <p:spTgt spid="11664772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31227305"/>
                                        </p:tgtEl>
                                        <p:attrNameLst>
                                          <p:attrName>style.visibility</p:attrName>
                                        </p:attrNameLst>
                                      </p:cBhvr>
                                      <p:to>
                                        <p:strVal val="visible"/>
                                      </p:to>
                                    </p:set>
                                    <p:animEffect transition="in" filter="fade">
                                      <p:cBhvr>
                                        <p:cTn id="22" dur="500"/>
                                        <p:tgtEl>
                                          <p:spTgt spid="53122730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36849590"/>
                                        </p:tgtEl>
                                        <p:attrNameLst>
                                          <p:attrName>style.visibility</p:attrName>
                                        </p:attrNameLst>
                                      </p:cBhvr>
                                      <p:to>
                                        <p:strVal val="visible"/>
                                      </p:to>
                                    </p:set>
                                    <p:animEffect transition="in" filter="fade">
                                      <p:cBhvr>
                                        <p:cTn id="27" dur="500"/>
                                        <p:tgtEl>
                                          <p:spTgt spid="33684959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2461403"/>
                                        </p:tgtEl>
                                        <p:attrNameLst>
                                          <p:attrName>style.visibility</p:attrName>
                                        </p:attrNameLst>
                                      </p:cBhvr>
                                      <p:to>
                                        <p:strVal val="visible"/>
                                      </p:to>
                                    </p:set>
                                    <p:animEffect transition="in" filter="fade">
                                      <p:cBhvr>
                                        <p:cTn id="32" dur="500"/>
                                        <p:tgtEl>
                                          <p:spTgt spid="37246140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71927201"/>
                                        </p:tgtEl>
                                        <p:attrNameLst>
                                          <p:attrName>style.visibility</p:attrName>
                                        </p:attrNameLst>
                                      </p:cBhvr>
                                      <p:to>
                                        <p:strVal val="visible"/>
                                      </p:to>
                                    </p:set>
                                    <p:animEffect transition="in" filter="fade">
                                      <p:cBhvr>
                                        <p:cTn id="37" dur="500"/>
                                        <p:tgtEl>
                                          <p:spTgt spid="1671927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321429" grpId="0"/>
      <p:bldP spid="1309421729" grpId="0"/>
      <p:bldP spid="1166477256" grpId="0"/>
      <p:bldP spid="531227305" grpId="0"/>
      <p:bldP spid="336849590" grpId="0"/>
      <p:bldP spid="372461403" grpId="0"/>
      <p:bldP spid="167192720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64273648" name="Title 1"/>
          <p:cNvSpPr>
            <a:spLocks noGrp="1"/>
          </p:cNvSpPr>
          <p:nvPr>
            <p:ph type="title"/>
          </p:nvPr>
        </p:nvSpPr>
        <p:spPr bwMode="auto">
          <a:xfrm>
            <a:off x="355076" y="0"/>
            <a:ext cx="11481847" cy="1325563"/>
          </a:xfrm>
        </p:spPr>
        <p:txBody>
          <a:bodyPr>
            <a:normAutofit/>
          </a:bodyPr>
          <a:lstStyle/>
          <a:p>
            <a:pPr>
              <a:defRPr/>
            </a:pPr>
            <a:r>
              <a:rPr lang="en-GB" sz="4800" b="1">
                <a:latin typeface="+mn-lt"/>
              </a:rPr>
              <a:t>Critical Evaluation of Digital Innovation </a:t>
            </a:r>
            <a:endParaRPr/>
          </a:p>
        </p:txBody>
      </p:sp>
      <p:sp>
        <p:nvSpPr>
          <p:cNvPr id="136493794" name="Content Placeholder 2"/>
          <p:cNvSpPr>
            <a:spLocks noGrp="1"/>
          </p:cNvSpPr>
          <p:nvPr>
            <p:ph idx="1"/>
          </p:nvPr>
        </p:nvSpPr>
        <p:spPr bwMode="auto">
          <a:xfrm>
            <a:off x="355075" y="1303727"/>
            <a:ext cx="11644092" cy="1325563"/>
          </a:xfrm>
        </p:spPr>
        <p:txBody>
          <a:bodyPr/>
          <a:lstStyle/>
          <a:p>
            <a:pPr marL="0" indent="0">
              <a:buNone/>
              <a:defRPr/>
            </a:pPr>
            <a:r>
              <a:rPr lang="en-GB" sz="2400"/>
              <a:t>When critically evaluating the impact of a digital health innovation on </a:t>
            </a:r>
            <a:r>
              <a:rPr lang="en-GB" sz="2400" b="1"/>
              <a:t>service delivery</a:t>
            </a:r>
            <a:r>
              <a:rPr lang="en-GB" sz="2400"/>
              <a:t> and </a:t>
            </a:r>
            <a:r>
              <a:rPr lang="en-GB" sz="2400" b="1"/>
              <a:t>health job roles</a:t>
            </a:r>
            <a:r>
              <a:rPr lang="en-GB" sz="2400"/>
              <a:t> in the UK.</a:t>
            </a:r>
            <a:endParaRPr/>
          </a:p>
        </p:txBody>
      </p:sp>
      <p:sp>
        <p:nvSpPr>
          <p:cNvPr id="2053079953" name="TextBox 4"/>
          <p:cNvSpPr txBox="1"/>
          <p:nvPr/>
        </p:nvSpPr>
        <p:spPr bwMode="auto">
          <a:xfrm>
            <a:off x="462476" y="2250980"/>
            <a:ext cx="6092890" cy="461665"/>
          </a:xfrm>
          <a:prstGeom prst="rect">
            <a:avLst/>
          </a:prstGeom>
          <a:solidFill>
            <a:schemeClr val="accent6">
              <a:lumMod val="40000"/>
              <a:lumOff val="60000"/>
            </a:schemeClr>
          </a:solidFill>
        </p:spPr>
        <p:txBody>
          <a:bodyPr wrap="square">
            <a:spAutoFit/>
          </a:bodyPr>
          <a:lstStyle/>
          <a:p>
            <a:pPr marL="0" indent="0">
              <a:buNone/>
              <a:defRPr/>
            </a:pPr>
            <a:r>
              <a:rPr lang="en-GB" sz="2400"/>
              <a:t> Here are </a:t>
            </a:r>
            <a:r>
              <a:rPr lang="en-GB" sz="2400" b="1"/>
              <a:t>ten</a:t>
            </a:r>
            <a:r>
              <a:rPr lang="en-GB" sz="2400"/>
              <a:t> key points to consider:</a:t>
            </a:r>
            <a:endParaRPr/>
          </a:p>
        </p:txBody>
      </p:sp>
      <p:sp>
        <p:nvSpPr>
          <p:cNvPr id="875963817" name="Arrow: Chevron 7"/>
          <p:cNvSpPr/>
          <p:nvPr/>
        </p:nvSpPr>
        <p:spPr bwMode="auto">
          <a:xfrm>
            <a:off x="225939" y="3512904"/>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48548378" name="Free-form: Shape 8"/>
          <p:cNvSpPr/>
          <p:nvPr/>
        </p:nvSpPr>
        <p:spPr bwMode="auto">
          <a:xfrm>
            <a:off x="705118" y="3577976"/>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Workflow Efficiency</a:t>
            </a:r>
            <a:endParaRPr/>
          </a:p>
        </p:txBody>
      </p:sp>
      <p:sp>
        <p:nvSpPr>
          <p:cNvPr id="2103903588" name="Arrow: Chevron 9"/>
          <p:cNvSpPr/>
          <p:nvPr/>
        </p:nvSpPr>
        <p:spPr bwMode="auto">
          <a:xfrm>
            <a:off x="2254682" y="3517568"/>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72085931" name="Free-form: Shape 10"/>
          <p:cNvSpPr/>
          <p:nvPr/>
        </p:nvSpPr>
        <p:spPr bwMode="auto">
          <a:xfrm>
            <a:off x="2729957" y="3577976"/>
            <a:ext cx="18867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Changes in Job Roles and Responsibilities</a:t>
            </a:r>
            <a:endParaRPr/>
          </a:p>
        </p:txBody>
      </p:sp>
      <p:sp>
        <p:nvSpPr>
          <p:cNvPr id="1150926603" name="Arrow: Chevron 11"/>
          <p:cNvSpPr/>
          <p:nvPr/>
        </p:nvSpPr>
        <p:spPr bwMode="auto">
          <a:xfrm>
            <a:off x="4823873" y="3517569"/>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50068239" name="Free-form: Shape 12"/>
          <p:cNvSpPr/>
          <p:nvPr/>
        </p:nvSpPr>
        <p:spPr bwMode="auto">
          <a:xfrm>
            <a:off x="5260105" y="3577976"/>
            <a:ext cx="194849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Training and Upskilling Requirements</a:t>
            </a:r>
            <a:endParaRPr/>
          </a:p>
        </p:txBody>
      </p:sp>
      <p:sp>
        <p:nvSpPr>
          <p:cNvPr id="1829838121" name="Arrow: Chevron 13"/>
          <p:cNvSpPr/>
          <p:nvPr/>
        </p:nvSpPr>
        <p:spPr bwMode="auto">
          <a:xfrm>
            <a:off x="7325899" y="2339169"/>
            <a:ext cx="2307434"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1362169" name="Free-form: Shape 14"/>
          <p:cNvSpPr/>
          <p:nvPr/>
        </p:nvSpPr>
        <p:spPr bwMode="auto">
          <a:xfrm>
            <a:off x="7892994" y="2504400"/>
            <a:ext cx="1948496"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Patient-Provider Interaction</a:t>
            </a:r>
            <a:endParaRPr/>
          </a:p>
        </p:txBody>
      </p:sp>
      <p:sp>
        <p:nvSpPr>
          <p:cNvPr id="1659712699" name="Arrow: Chevron 15"/>
          <p:cNvSpPr/>
          <p:nvPr/>
        </p:nvSpPr>
        <p:spPr bwMode="auto">
          <a:xfrm>
            <a:off x="9998315" y="2327123"/>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6039380" name="Free-form: Shape 16"/>
          <p:cNvSpPr/>
          <p:nvPr/>
        </p:nvSpPr>
        <p:spPr bwMode="auto">
          <a:xfrm>
            <a:off x="10541715" y="2516320"/>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Workload and Burnout</a:t>
            </a:r>
            <a:endParaRPr/>
          </a:p>
        </p:txBody>
      </p:sp>
      <p:sp>
        <p:nvSpPr>
          <p:cNvPr id="699296930" name="Arrow: Chevron 17"/>
          <p:cNvSpPr/>
          <p:nvPr/>
        </p:nvSpPr>
        <p:spPr bwMode="auto">
          <a:xfrm>
            <a:off x="450646" y="4721357"/>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7012520" name="Free-form: Shape 18"/>
          <p:cNvSpPr/>
          <p:nvPr/>
        </p:nvSpPr>
        <p:spPr bwMode="auto">
          <a:xfrm>
            <a:off x="1043874" y="4702006"/>
            <a:ext cx="2136183"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Service Delivery Quality and Patient Outcomes</a:t>
            </a:r>
            <a:endParaRPr/>
          </a:p>
        </p:txBody>
      </p:sp>
      <p:sp>
        <p:nvSpPr>
          <p:cNvPr id="1875968739" name="Arrow: Chevron 19"/>
          <p:cNvSpPr/>
          <p:nvPr/>
        </p:nvSpPr>
        <p:spPr bwMode="auto">
          <a:xfrm>
            <a:off x="3508921"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6445131" name="Free-form: Shape 20"/>
          <p:cNvSpPr/>
          <p:nvPr/>
        </p:nvSpPr>
        <p:spPr bwMode="auto">
          <a:xfrm>
            <a:off x="4085416" y="4729880"/>
            <a:ext cx="19298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Integration with Existing Systems</a:t>
            </a:r>
            <a:endParaRPr/>
          </a:p>
        </p:txBody>
      </p:sp>
      <p:sp>
        <p:nvSpPr>
          <p:cNvPr id="1477847158" name="Arrow: Chevron 21"/>
          <p:cNvSpPr/>
          <p:nvPr/>
        </p:nvSpPr>
        <p:spPr bwMode="auto">
          <a:xfrm>
            <a:off x="6215947"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823804" name="Free-form: Shape 22"/>
          <p:cNvSpPr/>
          <p:nvPr/>
        </p:nvSpPr>
        <p:spPr bwMode="auto">
          <a:xfrm>
            <a:off x="6875404" y="4729880"/>
            <a:ext cx="2307434"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Regulatory Compliance and Clinical Governance</a:t>
            </a:r>
            <a:endParaRPr/>
          </a:p>
        </p:txBody>
      </p:sp>
      <p:sp>
        <p:nvSpPr>
          <p:cNvPr id="944276027" name="Arrow: Chevron 23"/>
          <p:cNvSpPr/>
          <p:nvPr/>
        </p:nvSpPr>
        <p:spPr bwMode="auto">
          <a:xfrm>
            <a:off x="7431826" y="3586500"/>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60097409" name="Arrow: Chevron 25"/>
          <p:cNvSpPr/>
          <p:nvPr/>
        </p:nvSpPr>
        <p:spPr bwMode="auto">
          <a:xfrm>
            <a:off x="9633333" y="455376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22397533" name="Free-form: Shape 26"/>
          <p:cNvSpPr/>
          <p:nvPr/>
        </p:nvSpPr>
        <p:spPr bwMode="auto">
          <a:xfrm>
            <a:off x="10114381" y="4657985"/>
            <a:ext cx="1722542"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Long-term Sustainability and Scalability</a:t>
            </a:r>
            <a:endParaRPr/>
          </a:p>
        </p:txBody>
      </p:sp>
      <p:sp>
        <p:nvSpPr>
          <p:cNvPr id="80359521" name="Free-form: Shape 24"/>
          <p:cNvSpPr/>
          <p:nvPr/>
        </p:nvSpPr>
        <p:spPr bwMode="auto">
          <a:xfrm>
            <a:off x="8060715" y="3604073"/>
            <a:ext cx="1798025"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Acceptance and Adaptability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6493794">
                                            <p:txEl>
                                              <p:pRg st="0" end="0"/>
                                            </p:txEl>
                                          </p:spTgt>
                                        </p:tgtEl>
                                        <p:attrNameLst>
                                          <p:attrName>style.visibility</p:attrName>
                                        </p:attrNameLst>
                                      </p:cBhvr>
                                      <p:to>
                                        <p:strVal val="visible"/>
                                      </p:to>
                                    </p:set>
                                    <p:animEffect transition="in" filter="fade">
                                      <p:cBhvr>
                                        <p:cTn id="7" dur="500"/>
                                        <p:tgtEl>
                                          <p:spTgt spid="13649379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3079953"/>
                                        </p:tgtEl>
                                        <p:attrNameLst>
                                          <p:attrName>style.visibility</p:attrName>
                                        </p:attrNameLst>
                                      </p:cBhvr>
                                      <p:to>
                                        <p:strVal val="visible"/>
                                      </p:to>
                                    </p:set>
                                    <p:animEffect transition="in" filter="fade">
                                      <p:cBhvr>
                                        <p:cTn id="12" dur="500"/>
                                        <p:tgtEl>
                                          <p:spTgt spid="20530799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29838121"/>
                                        </p:tgtEl>
                                        <p:attrNameLst>
                                          <p:attrName>style.visibility</p:attrName>
                                        </p:attrNameLst>
                                      </p:cBhvr>
                                      <p:to>
                                        <p:strVal val="visible"/>
                                      </p:to>
                                    </p:set>
                                    <p:animEffect transition="in" filter="fade">
                                      <p:cBhvr>
                                        <p:cTn id="17" dur="500"/>
                                        <p:tgtEl>
                                          <p:spTgt spid="1829838121"/>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31362169"/>
                                        </p:tgtEl>
                                        <p:attrNameLst>
                                          <p:attrName>style.visibility</p:attrName>
                                        </p:attrNameLst>
                                      </p:cBhvr>
                                      <p:to>
                                        <p:strVal val="visible"/>
                                      </p:to>
                                    </p:set>
                                    <p:animEffect transition="in" filter="fade">
                                      <p:cBhvr>
                                        <p:cTn id="20" dur="500"/>
                                        <p:tgtEl>
                                          <p:spTgt spid="33136216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659712699"/>
                                        </p:tgtEl>
                                        <p:attrNameLst>
                                          <p:attrName>style.visibility</p:attrName>
                                        </p:attrNameLst>
                                      </p:cBhvr>
                                      <p:to>
                                        <p:strVal val="visible"/>
                                      </p:to>
                                    </p:set>
                                    <p:animEffect transition="in" filter="fade">
                                      <p:cBhvr>
                                        <p:cTn id="25" dur="500"/>
                                        <p:tgtEl>
                                          <p:spTgt spid="165971269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46039380"/>
                                        </p:tgtEl>
                                        <p:attrNameLst>
                                          <p:attrName>style.visibility</p:attrName>
                                        </p:attrNameLst>
                                      </p:cBhvr>
                                      <p:to>
                                        <p:strVal val="visible"/>
                                      </p:to>
                                    </p:set>
                                    <p:animEffect transition="in" filter="fade">
                                      <p:cBhvr>
                                        <p:cTn id="28" dur="500"/>
                                        <p:tgtEl>
                                          <p:spTgt spid="94603938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75963817"/>
                                        </p:tgtEl>
                                        <p:attrNameLst>
                                          <p:attrName>style.visibility</p:attrName>
                                        </p:attrNameLst>
                                      </p:cBhvr>
                                      <p:to>
                                        <p:strVal val="visible"/>
                                      </p:to>
                                    </p:set>
                                    <p:animEffect transition="in" filter="fade">
                                      <p:cBhvr>
                                        <p:cTn id="33" dur="500"/>
                                        <p:tgtEl>
                                          <p:spTgt spid="87596381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48548378"/>
                                        </p:tgtEl>
                                        <p:attrNameLst>
                                          <p:attrName>style.visibility</p:attrName>
                                        </p:attrNameLst>
                                      </p:cBhvr>
                                      <p:to>
                                        <p:strVal val="visible"/>
                                      </p:to>
                                    </p:set>
                                    <p:animEffect transition="in" filter="fade">
                                      <p:cBhvr>
                                        <p:cTn id="36" dur="500"/>
                                        <p:tgtEl>
                                          <p:spTgt spid="44854837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103903588"/>
                                        </p:tgtEl>
                                        <p:attrNameLst>
                                          <p:attrName>style.visibility</p:attrName>
                                        </p:attrNameLst>
                                      </p:cBhvr>
                                      <p:to>
                                        <p:strVal val="visible"/>
                                      </p:to>
                                    </p:set>
                                    <p:animEffect transition="in" filter="fade">
                                      <p:cBhvr>
                                        <p:cTn id="41" dur="500"/>
                                        <p:tgtEl>
                                          <p:spTgt spid="210390358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72085931"/>
                                        </p:tgtEl>
                                        <p:attrNameLst>
                                          <p:attrName>style.visibility</p:attrName>
                                        </p:attrNameLst>
                                      </p:cBhvr>
                                      <p:to>
                                        <p:strVal val="visible"/>
                                      </p:to>
                                    </p:set>
                                    <p:animEffect transition="in" filter="fade">
                                      <p:cBhvr>
                                        <p:cTn id="44" dur="500"/>
                                        <p:tgtEl>
                                          <p:spTgt spid="2072085931"/>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50926603"/>
                                        </p:tgtEl>
                                        <p:attrNameLst>
                                          <p:attrName>style.visibility</p:attrName>
                                        </p:attrNameLst>
                                      </p:cBhvr>
                                      <p:to>
                                        <p:strVal val="visible"/>
                                      </p:to>
                                    </p:set>
                                    <p:animEffect transition="in" filter="fade">
                                      <p:cBhvr>
                                        <p:cTn id="49" dur="500"/>
                                        <p:tgtEl>
                                          <p:spTgt spid="1150926603"/>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650068239"/>
                                        </p:tgtEl>
                                        <p:attrNameLst>
                                          <p:attrName>style.visibility</p:attrName>
                                        </p:attrNameLst>
                                      </p:cBhvr>
                                      <p:to>
                                        <p:strVal val="visible"/>
                                      </p:to>
                                    </p:set>
                                    <p:animEffect transition="in" filter="fade">
                                      <p:cBhvr>
                                        <p:cTn id="52" dur="500"/>
                                        <p:tgtEl>
                                          <p:spTgt spid="165006823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44276027"/>
                                        </p:tgtEl>
                                        <p:attrNameLst>
                                          <p:attrName>style.visibility</p:attrName>
                                        </p:attrNameLst>
                                      </p:cBhvr>
                                      <p:to>
                                        <p:strVal val="visible"/>
                                      </p:to>
                                    </p:set>
                                    <p:animEffect transition="in" filter="fade">
                                      <p:cBhvr>
                                        <p:cTn id="57" dur="500"/>
                                        <p:tgtEl>
                                          <p:spTgt spid="94427602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80359521"/>
                                        </p:tgtEl>
                                        <p:attrNameLst>
                                          <p:attrName>style.visibility</p:attrName>
                                        </p:attrNameLst>
                                      </p:cBhvr>
                                      <p:to>
                                        <p:strVal val="visible"/>
                                      </p:to>
                                    </p:set>
                                    <p:animEffect transition="in" filter="fade">
                                      <p:cBhvr>
                                        <p:cTn id="60" dur="500"/>
                                        <p:tgtEl>
                                          <p:spTgt spid="803595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99296930"/>
                                        </p:tgtEl>
                                        <p:attrNameLst>
                                          <p:attrName>style.visibility</p:attrName>
                                        </p:attrNameLst>
                                      </p:cBhvr>
                                      <p:to>
                                        <p:strVal val="visible"/>
                                      </p:to>
                                    </p:set>
                                    <p:animEffect transition="in" filter="fade">
                                      <p:cBhvr>
                                        <p:cTn id="65" dur="500"/>
                                        <p:tgtEl>
                                          <p:spTgt spid="69929693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097012520"/>
                                        </p:tgtEl>
                                        <p:attrNameLst>
                                          <p:attrName>style.visibility</p:attrName>
                                        </p:attrNameLst>
                                      </p:cBhvr>
                                      <p:to>
                                        <p:strVal val="visible"/>
                                      </p:to>
                                    </p:set>
                                    <p:animEffect transition="in" filter="fade">
                                      <p:cBhvr>
                                        <p:cTn id="68" dur="500"/>
                                        <p:tgtEl>
                                          <p:spTgt spid="2097012520"/>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875968739"/>
                                        </p:tgtEl>
                                        <p:attrNameLst>
                                          <p:attrName>style.visibility</p:attrName>
                                        </p:attrNameLst>
                                      </p:cBhvr>
                                      <p:to>
                                        <p:strVal val="visible"/>
                                      </p:to>
                                    </p:set>
                                    <p:animEffect transition="in" filter="fade">
                                      <p:cBhvr>
                                        <p:cTn id="73" dur="500"/>
                                        <p:tgtEl>
                                          <p:spTgt spid="1875968739"/>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096445131"/>
                                        </p:tgtEl>
                                        <p:attrNameLst>
                                          <p:attrName>style.visibility</p:attrName>
                                        </p:attrNameLst>
                                      </p:cBhvr>
                                      <p:to>
                                        <p:strVal val="visible"/>
                                      </p:to>
                                    </p:set>
                                    <p:animEffect transition="in" filter="fade">
                                      <p:cBhvr>
                                        <p:cTn id="76" dur="500"/>
                                        <p:tgtEl>
                                          <p:spTgt spid="2096445131"/>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1477847158"/>
                                        </p:tgtEl>
                                        <p:attrNameLst>
                                          <p:attrName>style.visibility</p:attrName>
                                        </p:attrNameLst>
                                      </p:cBhvr>
                                      <p:to>
                                        <p:strVal val="visible"/>
                                      </p:to>
                                    </p:set>
                                    <p:animEffect transition="in" filter="fade">
                                      <p:cBhvr>
                                        <p:cTn id="81" dur="500"/>
                                        <p:tgtEl>
                                          <p:spTgt spid="1477847158"/>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8823804"/>
                                        </p:tgtEl>
                                        <p:attrNameLst>
                                          <p:attrName>style.visibility</p:attrName>
                                        </p:attrNameLst>
                                      </p:cBhvr>
                                      <p:to>
                                        <p:strVal val="visible"/>
                                      </p:to>
                                    </p:set>
                                    <p:animEffect transition="in" filter="fade">
                                      <p:cBhvr>
                                        <p:cTn id="84" dur="500"/>
                                        <p:tgtEl>
                                          <p:spTgt spid="8823804"/>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1960097409"/>
                                        </p:tgtEl>
                                        <p:attrNameLst>
                                          <p:attrName>style.visibility</p:attrName>
                                        </p:attrNameLst>
                                      </p:cBhvr>
                                      <p:to>
                                        <p:strVal val="visible"/>
                                      </p:to>
                                    </p:set>
                                    <p:animEffect transition="in" filter="fade">
                                      <p:cBhvr>
                                        <p:cTn id="89" dur="500"/>
                                        <p:tgtEl>
                                          <p:spTgt spid="1960097409"/>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22397533"/>
                                        </p:tgtEl>
                                        <p:attrNameLst>
                                          <p:attrName>style.visibility</p:attrName>
                                        </p:attrNameLst>
                                      </p:cBhvr>
                                      <p:to>
                                        <p:strVal val="visible"/>
                                      </p:to>
                                    </p:set>
                                    <p:animEffect transition="in" filter="fade">
                                      <p:cBhvr>
                                        <p:cTn id="92" dur="500"/>
                                        <p:tgtEl>
                                          <p:spTgt spid="322397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493794" grpId="0" build="p"/>
      <p:bldP spid="2053079953" grpId="0" animBg="1"/>
      <p:bldP spid="875963817" grpId="0" animBg="1"/>
      <p:bldP spid="448548378" grpId="0" animBg="1"/>
      <p:bldP spid="2103903588" grpId="0" animBg="1"/>
      <p:bldP spid="2072085931" grpId="0" animBg="1"/>
      <p:bldP spid="1150926603" grpId="0" animBg="1"/>
      <p:bldP spid="1650068239" grpId="0" animBg="1"/>
      <p:bldP spid="1829838121" grpId="0" animBg="1"/>
      <p:bldP spid="331362169" grpId="0" animBg="1"/>
      <p:bldP spid="1659712699" grpId="0" animBg="1"/>
      <p:bldP spid="946039380" grpId="0" animBg="1"/>
      <p:bldP spid="699296930" grpId="0" animBg="1"/>
      <p:bldP spid="2097012520" grpId="0" animBg="1"/>
      <p:bldP spid="1875968739" grpId="0" animBg="1"/>
      <p:bldP spid="2096445131" grpId="0" animBg="1"/>
      <p:bldP spid="1477847158" grpId="0" animBg="1"/>
      <p:bldP spid="8823804" grpId="0" animBg="1"/>
      <p:bldP spid="944276027" grpId="0" animBg="1"/>
      <p:bldP spid="1960097409" grpId="0" animBg="1"/>
      <p:bldP spid="322397533" grpId="0" animBg="1"/>
      <p:bldP spid="80359521"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21344596" name="Title 1"/>
          <p:cNvSpPr>
            <a:spLocks noGrp="1"/>
          </p:cNvSpPr>
          <p:nvPr>
            <p:ph type="title"/>
          </p:nvPr>
        </p:nvSpPr>
        <p:spPr bwMode="auto">
          <a:xfrm>
            <a:off x="298515" y="1234313"/>
            <a:ext cx="11594969" cy="986372"/>
          </a:xfrm>
        </p:spPr>
        <p:txBody>
          <a:bodyPr>
            <a:normAutofit/>
          </a:bodyPr>
          <a:lstStyle/>
          <a:p>
            <a:pPr>
              <a:defRPr/>
            </a:pPr>
            <a:r>
              <a:rPr lang="en-GB" sz="4800" b="1">
                <a:latin typeface="+mn-lt"/>
              </a:rPr>
              <a:t>Critical Analysis</a:t>
            </a:r>
            <a:endParaRPr/>
          </a:p>
        </p:txBody>
      </p:sp>
      <p:sp>
        <p:nvSpPr>
          <p:cNvPr id="110792663" name="Content Placeholder 2"/>
          <p:cNvSpPr>
            <a:spLocks noGrp="1"/>
          </p:cNvSpPr>
          <p:nvPr>
            <p:ph idx="1"/>
          </p:nvPr>
        </p:nvSpPr>
        <p:spPr bwMode="auto">
          <a:xfrm>
            <a:off x="301657" y="2220686"/>
            <a:ext cx="11594969" cy="1325563"/>
          </a:xfrm>
          <a:prstGeom prst="roundRect">
            <a:avLst>
              <a:gd name="adj" fmla="val 16667"/>
            </a:avLst>
          </a:prstGeom>
          <a:ln>
            <a:solidFill>
              <a:schemeClr val="accent1"/>
            </a:solidFill>
          </a:ln>
        </p:spPr>
        <p:txBody>
          <a:bodyPr>
            <a:normAutofit/>
          </a:bodyPr>
          <a:lstStyle/>
          <a:p>
            <a:pPr marL="0" indent="0">
              <a:buNone/>
              <a:defRPr/>
            </a:pPr>
            <a:r>
              <a:rPr lang="en-GB" sz="2400"/>
              <a:t>When critically evaluating the impact of a digital health innovation on the </a:t>
            </a:r>
            <a:r>
              <a:rPr lang="en-GB" sz="2400" b="1"/>
              <a:t>community</a:t>
            </a:r>
            <a:r>
              <a:rPr lang="en-GB" sz="2400"/>
              <a:t> in the UK, it's important to assess various dimensions that can influence both the success of the innovation and its broader implications.</a:t>
            </a:r>
            <a:endParaRPr/>
          </a:p>
        </p:txBody>
      </p:sp>
      <p:sp>
        <p:nvSpPr>
          <p:cNvPr id="1265491572" name="TextBox 4"/>
          <p:cNvSpPr txBox="1"/>
          <p:nvPr/>
        </p:nvSpPr>
        <p:spPr bwMode="auto">
          <a:xfrm>
            <a:off x="452535" y="3808836"/>
            <a:ext cx="6092890" cy="461665"/>
          </a:xfrm>
          <a:prstGeom prst="rect">
            <a:avLst/>
          </a:prstGeom>
          <a:solidFill>
            <a:schemeClr val="accent6">
              <a:lumMod val="40000"/>
              <a:lumOff val="60000"/>
            </a:schemeClr>
          </a:solidFill>
          <a:ln>
            <a:solidFill>
              <a:schemeClr val="accent1"/>
            </a:solidFill>
          </a:ln>
        </p:spPr>
        <p:txBody>
          <a:bodyPr wrap="square">
            <a:spAutoFit/>
          </a:bodyPr>
          <a:lstStyle/>
          <a:p>
            <a:pPr>
              <a:defRPr/>
            </a:pPr>
            <a:r>
              <a:rPr lang="en-GB" sz="2400" b="1"/>
              <a:t>Here are ten key points to consider:</a:t>
            </a:r>
            <a:endParaRPr/>
          </a:p>
        </p:txBody>
      </p:sp>
      <p:sp>
        <p:nvSpPr>
          <p:cNvPr id="1106557259" name="Arrow: Right 7"/>
          <p:cNvSpPr/>
          <p:nvPr/>
        </p:nvSpPr>
        <p:spPr bwMode="auto">
          <a:xfrm>
            <a:off x="156117" y="3546249"/>
            <a:ext cx="11886590" cy="3283639"/>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9248788" name="Free-form: Shape 8"/>
          <p:cNvSpPr/>
          <p:nvPr/>
        </p:nvSpPr>
        <p:spPr bwMode="auto">
          <a:xfrm>
            <a:off x="127000" y="5650113"/>
            <a:ext cx="1501101" cy="1137691"/>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Accessibility and Inclusivity</a:t>
            </a:r>
            <a:endParaRPr/>
          </a:p>
        </p:txBody>
      </p:sp>
      <p:sp>
        <p:nvSpPr>
          <p:cNvPr id="1055983779" name="Free-form: Shape 10"/>
          <p:cNvSpPr/>
          <p:nvPr/>
        </p:nvSpPr>
        <p:spPr bwMode="auto">
          <a:xfrm>
            <a:off x="2442731" y="5260338"/>
            <a:ext cx="1524026" cy="1494906"/>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Health Outcomes and Effectiveness</a:t>
            </a:r>
            <a:endParaRPr/>
          </a:p>
        </p:txBody>
      </p:sp>
      <p:sp>
        <p:nvSpPr>
          <p:cNvPr id="603158401" name="Free-form: Shape 11"/>
          <p:cNvSpPr/>
          <p:nvPr/>
        </p:nvSpPr>
        <p:spPr bwMode="auto">
          <a:xfrm>
            <a:off x="3810255" y="4296731"/>
            <a:ext cx="1107801"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Data Privacy and Security</a:t>
            </a:r>
            <a:endParaRPr/>
          </a:p>
        </p:txBody>
      </p:sp>
      <p:sp>
        <p:nvSpPr>
          <p:cNvPr id="1159500606" name="Free-form: Shape 12"/>
          <p:cNvSpPr/>
          <p:nvPr/>
        </p:nvSpPr>
        <p:spPr bwMode="auto">
          <a:xfrm>
            <a:off x="4693613" y="5427292"/>
            <a:ext cx="1734627" cy="134561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Cost-Effectiveness and Sustainability</a:t>
            </a:r>
            <a:endParaRPr/>
          </a:p>
        </p:txBody>
      </p:sp>
      <p:sp>
        <p:nvSpPr>
          <p:cNvPr id="1933519478" name="Free-form: Shape 13"/>
          <p:cNvSpPr/>
          <p:nvPr/>
        </p:nvSpPr>
        <p:spPr bwMode="auto">
          <a:xfrm>
            <a:off x="6101197" y="4167649"/>
            <a:ext cx="1327179" cy="161166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Integration with Existing Healthcare Systems</a:t>
            </a:r>
            <a:endParaRPr/>
          </a:p>
        </p:txBody>
      </p:sp>
      <p:sp>
        <p:nvSpPr>
          <p:cNvPr id="19552876" name="Free-form: Shape 15"/>
          <p:cNvSpPr/>
          <p:nvPr/>
        </p:nvSpPr>
        <p:spPr bwMode="auto">
          <a:xfrm>
            <a:off x="8531154" y="4081982"/>
            <a:ext cx="1685300" cy="139050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Patient Empowerment and Experience</a:t>
            </a:r>
            <a:endParaRPr/>
          </a:p>
        </p:txBody>
      </p:sp>
      <p:sp>
        <p:nvSpPr>
          <p:cNvPr id="1314878106" name="Free-form: Shape 16"/>
          <p:cNvSpPr/>
          <p:nvPr/>
        </p:nvSpPr>
        <p:spPr bwMode="auto">
          <a:xfrm>
            <a:off x="9406256" y="5412399"/>
            <a:ext cx="1327179" cy="137540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Impact on Healthcare Workforce</a:t>
            </a:r>
            <a:endParaRPr/>
          </a:p>
        </p:txBody>
      </p:sp>
      <p:sp>
        <p:nvSpPr>
          <p:cNvPr id="26087954" name="Free-form: Shape 17"/>
          <p:cNvSpPr/>
          <p:nvPr/>
        </p:nvSpPr>
        <p:spPr bwMode="auto">
          <a:xfrm>
            <a:off x="10733435" y="4284798"/>
            <a:ext cx="1403175" cy="208273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Public Health Impact and Population-Level Benefits</a:t>
            </a:r>
            <a:endParaRPr/>
          </a:p>
        </p:txBody>
      </p:sp>
      <p:sp>
        <p:nvSpPr>
          <p:cNvPr id="1609507799" name="Free-form: Shape 14"/>
          <p:cNvSpPr/>
          <p:nvPr/>
        </p:nvSpPr>
        <p:spPr bwMode="auto">
          <a:xfrm>
            <a:off x="7245138" y="5356297"/>
            <a:ext cx="1734627" cy="1417489"/>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Regulatory and Ethical Considerations</a:t>
            </a:r>
            <a:endParaRPr/>
          </a:p>
        </p:txBody>
      </p:sp>
      <p:sp>
        <p:nvSpPr>
          <p:cNvPr id="1360292513" name="Free-form: Shape 9"/>
          <p:cNvSpPr/>
          <p:nvPr/>
        </p:nvSpPr>
        <p:spPr bwMode="auto">
          <a:xfrm>
            <a:off x="1210470" y="4324550"/>
            <a:ext cx="1458350"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User Adoption and Engagement</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65491572"/>
                                        </p:tgtEl>
                                        <p:attrNameLst>
                                          <p:attrName>style.visibility</p:attrName>
                                        </p:attrNameLst>
                                      </p:cBhvr>
                                      <p:to>
                                        <p:strVal val="visible"/>
                                      </p:to>
                                    </p:set>
                                    <p:animEffect transition="in" filter="fade">
                                      <p:cBhvr>
                                        <p:cTn id="7" dur="500"/>
                                        <p:tgtEl>
                                          <p:spTgt spid="126549157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9248788"/>
                                        </p:tgtEl>
                                        <p:attrNameLst>
                                          <p:attrName>style.visibility</p:attrName>
                                        </p:attrNameLst>
                                      </p:cBhvr>
                                      <p:to>
                                        <p:strVal val="visible"/>
                                      </p:to>
                                    </p:set>
                                    <p:animEffect transition="in" filter="fade">
                                      <p:cBhvr>
                                        <p:cTn id="12" dur="500"/>
                                        <p:tgtEl>
                                          <p:spTgt spid="17924878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0292513"/>
                                        </p:tgtEl>
                                        <p:attrNameLst>
                                          <p:attrName>style.visibility</p:attrName>
                                        </p:attrNameLst>
                                      </p:cBhvr>
                                      <p:to>
                                        <p:strVal val="visible"/>
                                      </p:to>
                                    </p:set>
                                    <p:animEffect transition="in" filter="fade">
                                      <p:cBhvr>
                                        <p:cTn id="17" dur="500"/>
                                        <p:tgtEl>
                                          <p:spTgt spid="13602925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55983779"/>
                                        </p:tgtEl>
                                        <p:attrNameLst>
                                          <p:attrName>style.visibility</p:attrName>
                                        </p:attrNameLst>
                                      </p:cBhvr>
                                      <p:to>
                                        <p:strVal val="visible"/>
                                      </p:to>
                                    </p:set>
                                    <p:animEffect transition="in" filter="fade">
                                      <p:cBhvr>
                                        <p:cTn id="22" dur="500"/>
                                        <p:tgtEl>
                                          <p:spTgt spid="105598377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03158401"/>
                                        </p:tgtEl>
                                        <p:attrNameLst>
                                          <p:attrName>style.visibility</p:attrName>
                                        </p:attrNameLst>
                                      </p:cBhvr>
                                      <p:to>
                                        <p:strVal val="visible"/>
                                      </p:to>
                                    </p:set>
                                    <p:animEffect transition="in" filter="fade">
                                      <p:cBhvr>
                                        <p:cTn id="27" dur="500"/>
                                        <p:tgtEl>
                                          <p:spTgt spid="60315840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59500606"/>
                                        </p:tgtEl>
                                        <p:attrNameLst>
                                          <p:attrName>style.visibility</p:attrName>
                                        </p:attrNameLst>
                                      </p:cBhvr>
                                      <p:to>
                                        <p:strVal val="visible"/>
                                      </p:to>
                                    </p:set>
                                    <p:animEffect transition="in" filter="fade">
                                      <p:cBhvr>
                                        <p:cTn id="32" dur="500"/>
                                        <p:tgtEl>
                                          <p:spTgt spid="115950060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33519478"/>
                                        </p:tgtEl>
                                        <p:attrNameLst>
                                          <p:attrName>style.visibility</p:attrName>
                                        </p:attrNameLst>
                                      </p:cBhvr>
                                      <p:to>
                                        <p:strVal val="visible"/>
                                      </p:to>
                                    </p:set>
                                    <p:animEffect transition="in" filter="fade">
                                      <p:cBhvr>
                                        <p:cTn id="37" dur="500"/>
                                        <p:tgtEl>
                                          <p:spTgt spid="193351947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09507799"/>
                                        </p:tgtEl>
                                        <p:attrNameLst>
                                          <p:attrName>style.visibility</p:attrName>
                                        </p:attrNameLst>
                                      </p:cBhvr>
                                      <p:to>
                                        <p:strVal val="visible"/>
                                      </p:to>
                                    </p:set>
                                    <p:animEffect transition="in" filter="fade">
                                      <p:cBhvr>
                                        <p:cTn id="42" dur="500"/>
                                        <p:tgtEl>
                                          <p:spTgt spid="160950779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552876"/>
                                        </p:tgtEl>
                                        <p:attrNameLst>
                                          <p:attrName>style.visibility</p:attrName>
                                        </p:attrNameLst>
                                      </p:cBhvr>
                                      <p:to>
                                        <p:strVal val="visible"/>
                                      </p:to>
                                    </p:set>
                                    <p:animEffect transition="in" filter="fade">
                                      <p:cBhvr>
                                        <p:cTn id="47" dur="500"/>
                                        <p:tgtEl>
                                          <p:spTgt spid="1955287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14878106"/>
                                        </p:tgtEl>
                                        <p:attrNameLst>
                                          <p:attrName>style.visibility</p:attrName>
                                        </p:attrNameLst>
                                      </p:cBhvr>
                                      <p:to>
                                        <p:strVal val="visible"/>
                                      </p:to>
                                    </p:set>
                                    <p:animEffect transition="in" filter="fade">
                                      <p:cBhvr>
                                        <p:cTn id="52" dur="500"/>
                                        <p:tgtEl>
                                          <p:spTgt spid="131487810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6087954"/>
                                        </p:tgtEl>
                                        <p:attrNameLst>
                                          <p:attrName>style.visibility</p:attrName>
                                        </p:attrNameLst>
                                      </p:cBhvr>
                                      <p:to>
                                        <p:strVal val="visible"/>
                                      </p:to>
                                    </p:set>
                                    <p:animEffect transition="in" filter="fade">
                                      <p:cBhvr>
                                        <p:cTn id="57" dur="500"/>
                                        <p:tgtEl>
                                          <p:spTgt spid="260879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5491572" grpId="0" animBg="1"/>
      <p:bldP spid="179248788" grpId="0" animBg="1"/>
      <p:bldP spid="1055983779" grpId="0" animBg="1"/>
      <p:bldP spid="603158401" grpId="0" animBg="1"/>
      <p:bldP spid="1159500606" grpId="0" animBg="1"/>
      <p:bldP spid="1933519478" grpId="0" animBg="1"/>
      <p:bldP spid="19552876" grpId="0" animBg="1"/>
      <p:bldP spid="1314878106" grpId="0" animBg="1"/>
      <p:bldP spid="26087954" grpId="0" animBg="1"/>
      <p:bldP spid="1609507799" grpId="0" animBg="1"/>
      <p:bldP spid="136029251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416866212" name="Rectangle 15"/>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43302955" name="Rectangle 17"/>
          <p:cNvSpPr>
            <a:spLocks noGrp="1" noRot="1" noChangeAspect="1" noMove="1" noResize="1" noEditPoints="1" noAdjustHandles="1" noChangeArrowheads="1" noChangeShapeType="1" noTextEdit="1"/>
          </p:cNvSpPr>
          <p:nvPr/>
        </p:nvSpPr>
        <p:spPr bwMode="auto">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5497709" name="Title 3"/>
          <p:cNvSpPr>
            <a:spLocks noGrp="1"/>
          </p:cNvSpPr>
          <p:nvPr>
            <p:ph type="title"/>
          </p:nvPr>
        </p:nvSpPr>
        <p:spPr bwMode="auto">
          <a:xfrm>
            <a:off x="3782984" y="354348"/>
            <a:ext cx="4626032" cy="1574210"/>
          </a:xfrm>
        </p:spPr>
        <p:txBody>
          <a:bodyPr vert="horz" lIns="91440" tIns="45720" rIns="91440" bIns="45720" rtlCol="0" anchor="ctr">
            <a:normAutofit/>
          </a:bodyPr>
          <a:lstStyle/>
          <a:p>
            <a:pPr algn="ctr">
              <a:defRPr/>
            </a:pPr>
            <a:r>
              <a:rPr lang="en-US" b="1">
                <a:solidFill>
                  <a:schemeClr val="tx1">
                    <a:lumMod val="85000"/>
                    <a:lumOff val="15000"/>
                  </a:schemeClr>
                </a:solidFill>
                <a:latin typeface="+mn-lt"/>
                <a:ea typeface="+mj-ea"/>
                <a:cs typeface="+mj-cs"/>
              </a:rPr>
              <a:t>How do I structure my report? </a:t>
            </a:r>
            <a:endParaRPr/>
          </a:p>
        </p:txBody>
      </p:sp>
      <p:pic>
        <p:nvPicPr>
          <p:cNvPr id="1960786371" name="Picture 8" descr="Young businessman hand on chin"/>
          <p:cNvPicPr>
            <a:picLocks noChangeAspect="1"/>
          </p:cNvPicPr>
          <p:nvPr/>
        </p:nvPicPr>
        <p:blipFill rotWithShape="1">
          <a:blip r:embed="rId3"/>
          <a:srcRect b="42474"/>
          <a:stretch/>
        </p:blipFill>
        <p:spPr bwMode="auto">
          <a:xfrm>
            <a:off x="3" y="1"/>
            <a:ext cx="3695699" cy="6858001"/>
          </a:xfrm>
          <a:custGeom>
            <a:avLst/>
            <a:gdLst/>
            <a:ahLst/>
            <a:cxnLst/>
            <a:rect l="l" t="t" r="r" b="b"/>
            <a:pathLst>
              <a:path w="3695699" h="6858001" extrusionOk="0">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2096249315" name="Content Placeholder 12"/>
          <p:cNvSpPr>
            <a:spLocks noGrp="1"/>
          </p:cNvSpPr>
          <p:nvPr>
            <p:ph idx="1"/>
          </p:nvPr>
        </p:nvSpPr>
        <p:spPr bwMode="auto">
          <a:xfrm>
            <a:off x="3981452" y="2147357"/>
            <a:ext cx="4313264" cy="1902129"/>
          </a:xfrm>
        </p:spPr>
        <p:txBody>
          <a:bodyPr vert="horz" lIns="91440" tIns="45720" rIns="91440" bIns="45720" rtlCol="0">
            <a:normAutofit/>
          </a:bodyPr>
          <a:lstStyle/>
          <a:p>
            <a:pPr marL="0" indent="0">
              <a:buNone/>
              <a:defRPr/>
            </a:pPr>
            <a:r>
              <a:rPr lang="en-US" sz="2000">
                <a:solidFill>
                  <a:schemeClr val="tx1">
                    <a:lumMod val="85000"/>
                    <a:lumOff val="15000"/>
                  </a:schemeClr>
                </a:solidFill>
              </a:rPr>
              <a:t>There are several ways that you could choose to approach the writing of your report, consider each and choose that one that works best for you or adapt an approach. </a:t>
            </a:r>
            <a:endParaRPr/>
          </a:p>
        </p:txBody>
      </p:sp>
      <p:pic>
        <p:nvPicPr>
          <p:cNvPr id="1715695481" name="Content Placeholder 6" descr="Business woman fingers on chin"/>
          <p:cNvPicPr>
            <a:picLocks noChangeAspect="1"/>
          </p:cNvPicPr>
          <p:nvPr/>
        </p:nvPicPr>
        <p:blipFill rotWithShape="1">
          <a:blip r:embed="rId4"/>
          <a:srcRect t="803" r="-1" b="45552"/>
          <a:stretch/>
        </p:blipFill>
        <p:spPr bwMode="auto">
          <a:xfrm>
            <a:off x="8580467" y="10"/>
            <a:ext cx="3611533" cy="6857990"/>
          </a:xfrm>
          <a:custGeom>
            <a:avLst/>
            <a:gdLst/>
            <a:ahLst/>
            <a:cxnLst/>
            <a:rect l="l" t="t" r="r" b="b"/>
            <a:pathLst>
              <a:path w="3810000" h="6858000" extrusionOk="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1647041157" name="TextBox 9"/>
          <p:cNvSpPr txBox="1"/>
          <p:nvPr/>
        </p:nvSpPr>
        <p:spPr bwMode="auto">
          <a:xfrm>
            <a:off x="3970366" y="4049486"/>
            <a:ext cx="4610101" cy="2554545"/>
          </a:xfrm>
          <a:prstGeom prst="rect">
            <a:avLst/>
          </a:prstGeom>
          <a:noFill/>
        </p:spPr>
        <p:txBody>
          <a:bodyPr wrap="square" rtlCol="0">
            <a:spAutoFit/>
          </a:bodyPr>
          <a:lstStyle/>
          <a:p>
            <a:pPr marL="285750" indent="-285750">
              <a:buFont typeface="Arial"/>
              <a:buChar char="•"/>
              <a:defRPr/>
            </a:pPr>
            <a:r>
              <a:rPr lang="en-GB" sz="2000"/>
              <a:t>Thematic Approach</a:t>
            </a:r>
            <a:endParaRPr/>
          </a:p>
          <a:p>
            <a:pPr marL="285750" indent="-285750">
              <a:buFont typeface="Arial"/>
              <a:buChar char="•"/>
              <a:defRPr/>
            </a:pPr>
            <a:r>
              <a:rPr lang="en-GB" sz="2000"/>
              <a:t>Chronological and Evaluative Approach</a:t>
            </a:r>
            <a:endParaRPr/>
          </a:p>
          <a:p>
            <a:pPr marL="285750" indent="-285750">
              <a:buFont typeface="Arial"/>
              <a:buChar char="•"/>
              <a:defRPr/>
            </a:pPr>
            <a:r>
              <a:rPr lang="en-GB" sz="2000"/>
              <a:t>Case Study Approach</a:t>
            </a:r>
            <a:endParaRPr/>
          </a:p>
          <a:p>
            <a:pPr marL="285750" indent="-285750">
              <a:buFont typeface="Arial"/>
              <a:buChar char="•"/>
              <a:defRPr/>
            </a:pPr>
            <a:r>
              <a:rPr lang="en-GB" sz="2000"/>
              <a:t>Comparative Approach</a:t>
            </a:r>
            <a:endParaRPr/>
          </a:p>
          <a:p>
            <a:pPr marL="285750" indent="-285750">
              <a:buFont typeface="Arial"/>
              <a:buChar char="•"/>
              <a:defRPr/>
            </a:pPr>
            <a:r>
              <a:rPr lang="en-GB" sz="2000"/>
              <a:t>Problem-Solution-Outcome</a:t>
            </a:r>
            <a:endParaRPr/>
          </a:p>
          <a:p>
            <a:pPr marL="285750" indent="-285750">
              <a:buFont typeface="Arial"/>
              <a:buChar char="•"/>
              <a:defRPr/>
            </a:pPr>
            <a:r>
              <a:rPr lang="en-GB" sz="2000"/>
              <a:t>SWOT (Strengths, Weaknesses, Opportunities, Threats) Analysis Approach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96249315">
                                            <p:txEl>
                                              <p:pRg st="0" end="0"/>
                                            </p:txEl>
                                          </p:spTgt>
                                        </p:tgtEl>
                                        <p:attrNameLst>
                                          <p:attrName>style.visibility</p:attrName>
                                        </p:attrNameLst>
                                      </p:cBhvr>
                                      <p:to>
                                        <p:strVal val="visible"/>
                                      </p:to>
                                    </p:set>
                                    <p:animEffect transition="in" filter="fade">
                                      <p:cBhvr>
                                        <p:cTn id="7" dur="500"/>
                                        <p:tgtEl>
                                          <p:spTgt spid="2096249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47041157"/>
                                        </p:tgtEl>
                                        <p:attrNameLst>
                                          <p:attrName>style.visibility</p:attrName>
                                        </p:attrNameLst>
                                      </p:cBhvr>
                                      <p:to>
                                        <p:strVal val="visible"/>
                                      </p:to>
                                    </p:set>
                                    <p:animEffect transition="in" filter="fade">
                                      <p:cBhvr>
                                        <p:cTn id="12" dur="500"/>
                                        <p:tgtEl>
                                          <p:spTgt spid="1647041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6249315" grpId="0" build="p"/>
      <p:bldP spid="164704115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3683631" name="Title 1"/>
          <p:cNvSpPr>
            <a:spLocks noGrp="1"/>
          </p:cNvSpPr>
          <p:nvPr>
            <p:ph type="title"/>
          </p:nvPr>
        </p:nvSpPr>
        <p:spPr bwMode="auto"/>
        <p:txBody>
          <a:bodyPr>
            <a:normAutofit/>
          </a:bodyPr>
          <a:lstStyle/>
          <a:p>
            <a:pPr>
              <a:defRPr/>
            </a:pPr>
            <a:r>
              <a:rPr lang="en-GB" sz="4800" b="1">
                <a:latin typeface="+mn-lt"/>
              </a:rPr>
              <a:t>Thematic Approach</a:t>
            </a:r>
            <a:endParaRPr/>
          </a:p>
        </p:txBody>
      </p:sp>
      <p:graphicFrame>
        <p:nvGraphicFramePr>
          <p:cNvPr id="203867138" name="Content Placeholder 2"/>
          <p:cNvGraphicFramePr>
            <a:graphicFrameLocks noGrp="1"/>
          </p:cNvGraphicFramePr>
          <p:nvPr>
            <p:ph idx="1"/>
          </p:nvPr>
        </p:nvGraphicFramePr>
        <p:xfrm>
          <a:off x="3780148" y="1418492"/>
          <a:ext cx="7956222" cy="5074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0642915" name="Title 1"/>
          <p:cNvSpPr>
            <a:spLocks noGrp="1"/>
          </p:cNvSpPr>
          <p:nvPr>
            <p:ph type="title"/>
          </p:nvPr>
        </p:nvSpPr>
        <p:spPr bwMode="auto"/>
        <p:txBody>
          <a:bodyPr>
            <a:normAutofit/>
          </a:bodyPr>
          <a:lstStyle/>
          <a:p>
            <a:pPr>
              <a:defRPr/>
            </a:pPr>
            <a:r>
              <a:rPr lang="en-GB" sz="4800" b="1">
                <a:latin typeface="+mn-lt"/>
              </a:rPr>
              <a:t>Problem-Solution-Outcome Approach</a:t>
            </a:r>
            <a:endParaRPr/>
          </a:p>
        </p:txBody>
      </p:sp>
      <p:sp>
        <p:nvSpPr>
          <p:cNvPr id="41979251" name="Content Placeholder 2"/>
          <p:cNvSpPr>
            <a:spLocks noGrp="1"/>
          </p:cNvSpPr>
          <p:nvPr>
            <p:ph idx="1"/>
          </p:nvPr>
        </p:nvSpPr>
        <p:spPr bwMode="auto">
          <a:xfrm>
            <a:off x="202676" y="1565564"/>
            <a:ext cx="11481847" cy="3960686"/>
          </a:xfrm>
        </p:spPr>
        <p:txBody>
          <a:bodyPr>
            <a:normAutofit fontScale="92500"/>
          </a:bodyPr>
          <a:lstStyle/>
          <a:p>
            <a:pPr>
              <a:buFont typeface="Arial"/>
              <a:buChar char="•"/>
              <a:defRPr/>
            </a:pPr>
            <a:r>
              <a:rPr lang="en-GB" b="1" dirty="0"/>
              <a:t>Introduction</a:t>
            </a:r>
            <a:r>
              <a:rPr lang="en-GB" dirty="0"/>
              <a:t>: Define the healthcare problem, introduce the digital innovation, and outline key areas of evaluation.</a:t>
            </a:r>
            <a:endParaRPr dirty="0"/>
          </a:p>
          <a:p>
            <a:pPr>
              <a:buFont typeface="Arial"/>
              <a:buChar char="•"/>
              <a:defRPr/>
            </a:pPr>
            <a:r>
              <a:rPr lang="en-GB" b="1" dirty="0"/>
              <a:t>Problem</a:t>
            </a:r>
            <a:r>
              <a:rPr lang="en-GB" dirty="0"/>
              <a:t>: Discuss the specific health/social care challenges before the innovation.</a:t>
            </a:r>
            <a:endParaRPr dirty="0"/>
          </a:p>
          <a:p>
            <a:pPr>
              <a:buFont typeface="Arial"/>
              <a:buChar char="•"/>
              <a:defRPr/>
            </a:pPr>
            <a:r>
              <a:rPr lang="en-GB" b="1" dirty="0"/>
              <a:t>Solution</a:t>
            </a:r>
            <a:r>
              <a:rPr lang="en-GB" dirty="0"/>
              <a:t>: Explain how the innovation was intended to address these challenges.</a:t>
            </a:r>
            <a:endParaRPr dirty="0"/>
          </a:p>
          <a:p>
            <a:pPr>
              <a:buFont typeface="Arial"/>
              <a:buChar char="•"/>
              <a:defRPr/>
            </a:pPr>
            <a:r>
              <a:rPr lang="en-GB" b="1" dirty="0"/>
              <a:t>Outcomes</a:t>
            </a:r>
            <a:r>
              <a:rPr lang="en-GB" dirty="0"/>
              <a:t>: Critically evaluate the results in terms of workforce, service delivery, patient experience, and community impact.</a:t>
            </a:r>
            <a:endParaRPr dirty="0"/>
          </a:p>
          <a:p>
            <a:pPr>
              <a:buFont typeface="Arial"/>
              <a:buChar char="•"/>
              <a:defRPr/>
            </a:pPr>
            <a:r>
              <a:rPr lang="en-GB" b="1" dirty="0"/>
              <a:t>Conclusion</a:t>
            </a:r>
            <a:r>
              <a:rPr lang="en-GB" dirty="0"/>
              <a:t>: Summarise the success of the innovation and any future improvements.</a:t>
            </a:r>
            <a:endParaRPr dirty="0"/>
          </a:p>
          <a:p>
            <a:pPr>
              <a:buFont typeface="Arial"/>
              <a:buChar char="•"/>
              <a:defRPr/>
            </a:pPr>
            <a:r>
              <a:rPr lang="en-GB" b="1" dirty="0"/>
              <a:t>Reference List: </a:t>
            </a:r>
            <a:r>
              <a:rPr lang="en-GB" b="1" dirty="0">
                <a:solidFill>
                  <a:srgbClr val="FF0000"/>
                </a:solidFill>
              </a:rPr>
              <a:t>Minimum</a:t>
            </a:r>
            <a:r>
              <a:rPr lang="en-GB" b="1" dirty="0"/>
              <a:t> </a:t>
            </a:r>
            <a:r>
              <a:rPr lang="en-GB" dirty="0"/>
              <a:t>10 sources- ensure Harvard is followed</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87116561" name="Title 1"/>
          <p:cNvSpPr>
            <a:spLocks noGrp="1"/>
          </p:cNvSpPr>
          <p:nvPr>
            <p:ph type="title"/>
          </p:nvPr>
        </p:nvSpPr>
        <p:spPr bwMode="auto"/>
        <p:txBody>
          <a:bodyPr/>
          <a:lstStyle/>
          <a:p>
            <a:pPr>
              <a:defRPr/>
            </a:pPr>
            <a:r>
              <a:rPr lang="en-GB" b="1">
                <a:latin typeface="+mn-lt"/>
              </a:rPr>
              <a:t>Chronological and Evaluative Approach</a:t>
            </a:r>
            <a:endParaRPr/>
          </a:p>
        </p:txBody>
      </p:sp>
      <p:sp>
        <p:nvSpPr>
          <p:cNvPr id="1716009457" name="Content Placeholder 2"/>
          <p:cNvSpPr>
            <a:spLocks noGrp="1"/>
          </p:cNvSpPr>
          <p:nvPr>
            <p:ph idx="1"/>
          </p:nvPr>
        </p:nvSpPr>
        <p:spPr bwMode="auto">
          <a:xfrm>
            <a:off x="3780148" y="1934307"/>
            <a:ext cx="7956222" cy="4558567"/>
          </a:xfrm>
        </p:spPr>
        <p:txBody>
          <a:bodyPr>
            <a:normAutofit/>
          </a:bodyPr>
          <a:lstStyle/>
          <a:p>
            <a:pPr marL="0" indent="0">
              <a:buNone/>
              <a:defRPr/>
            </a:pPr>
            <a:r>
              <a:rPr lang="en-GB" sz="2000"/>
              <a:t>This structure organizes the report by tracing the journey of the digital innovation’s implementation, from its development and introduction to its broader effects, followed by a critical evaluation of its impact in the four key areas.</a:t>
            </a:r>
            <a:endParaRPr/>
          </a:p>
          <a:p>
            <a:pPr marL="0" indent="0">
              <a:buNone/>
              <a:defRPr/>
            </a:pPr>
            <a:endParaRPr lang="en-GB" sz="2000"/>
          </a:p>
        </p:txBody>
      </p:sp>
      <p:graphicFrame>
        <p:nvGraphicFramePr>
          <p:cNvPr id="1758490229" name="TextBox 4"/>
          <p:cNvGraphicFramePr>
            <a:graphicFrameLocks/>
          </p:cNvGraphicFramePr>
          <p:nvPr/>
        </p:nvGraphicFramePr>
        <p:xfrm>
          <a:off x="3879272" y="3244333"/>
          <a:ext cx="7592291" cy="3248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616727958" name="Rectangle 9"/>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38295416" name="Rectangle 11"/>
          <p:cNvSpPr>
            <a:spLocks noGrp="1" noRot="1" noChangeAspect="1" noMove="1" noResize="1" noEditPoints="1" noAdjustHandles="1" noChangeArrowheads="1" noChangeShapeType="1" noTextEdit="1"/>
          </p:cNvSpPr>
          <p:nvPr/>
        </p:nvSpPr>
        <p:spPr bwMode="auto">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404962380" name="Rectangle 13"/>
          <p:cNvSpPr>
            <a:spLocks noGrp="1" noRot="1" noChangeAspect="1" noMove="1" noResize="1" noEditPoints="1" noAdjustHandles="1" noChangeArrowheads="1" noChangeShapeType="1" noTextEdit="1"/>
          </p:cNvSpPr>
          <p:nvPr/>
        </p:nvSpPr>
        <p:spPr bwMode="auto">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18094224" name="Rectangle 15"/>
          <p:cNvSpPr>
            <a:spLocks noGrp="1" noRot="1" noChangeAspect="1" noMove="1" noResize="1" noEditPoints="1" noAdjustHandles="1" noChangeArrowheads="1" noChangeShapeType="1" noTextEdit="1"/>
          </p:cNvSpPr>
          <p:nvPr/>
        </p:nvSpPr>
        <p:spPr bwMode="auto">
          <a:xfrm rot="5400000" flipH="1">
            <a:off x="767923" y="3588084"/>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5423034" name="Freeform: Shape 17"/>
          <p:cNvSpPr>
            <a:spLocks noGrp="1" noRot="1" noChangeAspect="1" noMove="1" noResize="1" noEditPoints="1" noAdjustHandles="1" noChangeArrowheads="1" noChangeShapeType="1" noTextEdit="1"/>
          </p:cNvSpPr>
          <p:nvPr/>
        </p:nvSpPr>
        <p:spPr bwMode="auto">
          <a:xfrm rot="20635412">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p>
        </p:txBody>
      </p:sp>
      <p:sp>
        <p:nvSpPr>
          <p:cNvPr id="1287073078" name="Rectangle 19"/>
          <p:cNvSpPr>
            <a:spLocks noGrp="1" noRot="1" noChangeAspect="1" noMove="1" noResize="1" noEditPoints="1" noAdjustHandles="1" noChangeArrowheads="1" noChangeShapeType="1" noTextEdit="1"/>
          </p:cNvSpPr>
          <p:nvPr/>
        </p:nvSpPr>
        <p:spPr bwMode="auto">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631159304" name="Title 1"/>
          <p:cNvSpPr>
            <a:spLocks noGrp="1"/>
          </p:cNvSpPr>
          <p:nvPr>
            <p:ph type="title"/>
          </p:nvPr>
        </p:nvSpPr>
        <p:spPr bwMode="auto">
          <a:xfrm>
            <a:off x="586478" y="1683756"/>
            <a:ext cx="3115265" cy="2396359"/>
          </a:xfrm>
        </p:spPr>
        <p:txBody>
          <a:bodyPr vert="horz" lIns="91440" tIns="45720" rIns="91440" bIns="45720" rtlCol="0" anchor="b">
            <a:normAutofit/>
          </a:bodyPr>
          <a:lstStyle/>
          <a:p>
            <a:pPr algn="r">
              <a:defRPr/>
            </a:pPr>
            <a:r>
              <a:rPr lang="en-US" sz="3100" b="1">
                <a:solidFill>
                  <a:srgbClr val="FFFFFF"/>
                </a:solidFill>
                <a:latin typeface="+mn-lt"/>
                <a:ea typeface="+mj-ea"/>
                <a:cs typeface="+mj-cs"/>
              </a:rPr>
              <a:t>SWOT (Strengths, Weaknesses, Opportunities, Threats) Analysis Approach</a:t>
            </a:r>
            <a:endParaRPr/>
          </a:p>
        </p:txBody>
      </p:sp>
      <p:graphicFrame>
        <p:nvGraphicFramePr>
          <p:cNvPr id="853475628" name="Rectangle 1"/>
          <p:cNvGraphicFramePr>
            <a:graphicFrameLocks noGrp="1"/>
          </p:cNvGraphicFramePr>
          <p:nvPr>
            <p:ph idx="1"/>
          </p:nvPr>
        </p:nvGraphicFramePr>
        <p:xfrm>
          <a:off x="4905052" y="211015"/>
          <a:ext cx="6666833" cy="5993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8870214" name="Title 1"/>
          <p:cNvSpPr>
            <a:spLocks noGrp="1"/>
          </p:cNvSpPr>
          <p:nvPr>
            <p:ph type="title"/>
          </p:nvPr>
        </p:nvSpPr>
        <p:spPr bwMode="auto">
          <a:xfrm>
            <a:off x="351933" y="201002"/>
            <a:ext cx="11481847" cy="1325563"/>
          </a:xfrm>
        </p:spPr>
        <p:txBody>
          <a:bodyPr>
            <a:normAutofit/>
          </a:bodyPr>
          <a:lstStyle/>
          <a:p>
            <a:pPr>
              <a:defRPr/>
            </a:pPr>
            <a:r>
              <a:rPr lang="en-GB" sz="4800" b="1">
                <a:latin typeface="+mn-lt"/>
              </a:rPr>
              <a:t>Case Study Approach</a:t>
            </a:r>
            <a:endParaRPr/>
          </a:p>
        </p:txBody>
      </p:sp>
      <p:sp>
        <p:nvSpPr>
          <p:cNvPr id="70697349" name="Content Placeholder 2"/>
          <p:cNvSpPr>
            <a:spLocks noGrp="1"/>
          </p:cNvSpPr>
          <p:nvPr>
            <p:ph idx="1"/>
          </p:nvPr>
        </p:nvSpPr>
        <p:spPr bwMode="auto">
          <a:xfrm>
            <a:off x="351934" y="1395419"/>
            <a:ext cx="11481847" cy="1166957"/>
          </a:xfrm>
        </p:spPr>
        <p:txBody>
          <a:bodyPr>
            <a:normAutofit/>
          </a:bodyPr>
          <a:lstStyle/>
          <a:p>
            <a:pPr marL="0" indent="0">
              <a:buNone/>
              <a:defRPr/>
            </a:pPr>
            <a:r>
              <a:rPr lang="en-GB" sz="2000"/>
              <a:t>This structure frames the report around a specific case study of the digital innovation's implementation, providing in-depth, real-world examples of its impact. Each section reflects on the case study to critically analyse the key evaluation points.</a:t>
            </a:r>
            <a:endParaRPr/>
          </a:p>
        </p:txBody>
      </p:sp>
      <p:sp>
        <p:nvSpPr>
          <p:cNvPr id="36035612" name="TextBox 4"/>
          <p:cNvSpPr txBox="1"/>
          <p:nvPr/>
        </p:nvSpPr>
        <p:spPr bwMode="auto">
          <a:xfrm>
            <a:off x="1565563" y="2396122"/>
            <a:ext cx="7730837" cy="3046988"/>
          </a:xfrm>
          <a:prstGeom prst="rect">
            <a:avLst/>
          </a:prstGeom>
          <a:noFill/>
        </p:spPr>
        <p:txBody>
          <a:bodyPr wrap="square">
            <a:spAutoFit/>
          </a:bodyPr>
          <a:lstStyle/>
          <a:p>
            <a:pPr marL="342900" indent="-342900">
              <a:buFont typeface="Arial"/>
              <a:buChar char="•"/>
              <a:defRPr/>
            </a:pPr>
            <a:r>
              <a:rPr lang="en-GB" sz="2400" b="1"/>
              <a:t>Introduction</a:t>
            </a:r>
            <a:r>
              <a:rPr lang="en-GB" sz="2400"/>
              <a:t> (200 words)</a:t>
            </a:r>
            <a:endParaRPr/>
          </a:p>
          <a:p>
            <a:pPr marL="342900" indent="-342900">
              <a:buFont typeface="Arial"/>
              <a:buChar char="•"/>
              <a:defRPr/>
            </a:pPr>
            <a:r>
              <a:rPr lang="en-GB" sz="2400" b="1"/>
              <a:t>Case Study Background</a:t>
            </a:r>
            <a:r>
              <a:rPr lang="en-GB" sz="2400"/>
              <a:t> (300 words)</a:t>
            </a:r>
            <a:endParaRPr/>
          </a:p>
          <a:p>
            <a:pPr marL="342900" indent="-342900">
              <a:buFont typeface="Arial"/>
              <a:buChar char="•"/>
              <a:defRPr/>
            </a:pPr>
            <a:r>
              <a:rPr lang="en-GB" sz="2400" b="1"/>
              <a:t>Evaluation of Workforce Impact</a:t>
            </a:r>
            <a:r>
              <a:rPr lang="en-GB" sz="2400"/>
              <a:t> (325 words)</a:t>
            </a:r>
            <a:endParaRPr/>
          </a:p>
          <a:p>
            <a:pPr marL="342900" indent="-342900">
              <a:buFont typeface="Arial"/>
              <a:buChar char="•"/>
              <a:defRPr/>
            </a:pPr>
            <a:r>
              <a:rPr lang="en-GB" sz="2400" b="1"/>
              <a:t>Evaluation of Service Delivery</a:t>
            </a:r>
            <a:r>
              <a:rPr lang="en-GB" sz="2400"/>
              <a:t> (325 words)</a:t>
            </a:r>
            <a:endParaRPr/>
          </a:p>
          <a:p>
            <a:pPr marL="342900" indent="-342900">
              <a:buFont typeface="Arial"/>
              <a:buChar char="•"/>
              <a:defRPr/>
            </a:pPr>
            <a:r>
              <a:rPr lang="en-GB" sz="2400" b="1"/>
              <a:t>Evaluation of Patient/Service User Impact</a:t>
            </a:r>
            <a:r>
              <a:rPr lang="en-GB" sz="2400"/>
              <a:t> (325 words)</a:t>
            </a:r>
            <a:endParaRPr/>
          </a:p>
          <a:p>
            <a:pPr marL="342900" indent="-342900">
              <a:buFont typeface="Arial"/>
              <a:buChar char="•"/>
              <a:defRPr/>
            </a:pPr>
            <a:r>
              <a:rPr lang="en-GB" sz="2400" b="1"/>
              <a:t>Evaluation of Community Impact</a:t>
            </a:r>
            <a:r>
              <a:rPr lang="en-GB" sz="2400"/>
              <a:t> (325 words)</a:t>
            </a:r>
            <a:endParaRPr/>
          </a:p>
          <a:p>
            <a:pPr marL="342900" indent="-342900">
              <a:buFont typeface="Arial"/>
              <a:buChar char="•"/>
              <a:defRPr/>
            </a:pPr>
            <a:r>
              <a:rPr lang="en-GB" sz="2400" b="1"/>
              <a:t>Conclusion</a:t>
            </a:r>
            <a:r>
              <a:rPr lang="en-GB" sz="2400"/>
              <a:t> (200 words)</a:t>
            </a:r>
            <a:endParaRPr/>
          </a:p>
          <a:p>
            <a:pPr marL="342900" indent="-342900">
              <a:buFont typeface="Arial"/>
              <a:buChar char="•"/>
              <a:defRPr/>
            </a:pPr>
            <a:r>
              <a:rPr lang="en-GB" sz="2400" b="1"/>
              <a:t>Reference List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18035667" name="Title 5"/>
          <p:cNvSpPr>
            <a:spLocks noGrp="1"/>
          </p:cNvSpPr>
          <p:nvPr>
            <p:ph type="title"/>
          </p:nvPr>
        </p:nvSpPr>
        <p:spPr bwMode="auto"/>
        <p:txBody>
          <a:bodyPr>
            <a:normAutofit/>
          </a:bodyPr>
          <a:lstStyle/>
          <a:p>
            <a:pPr>
              <a:defRPr/>
            </a:pPr>
            <a:r>
              <a:rPr lang="en-GB" sz="4800" b="1">
                <a:latin typeface="+mn-lt"/>
              </a:rPr>
              <a:t>Comparative Approach</a:t>
            </a:r>
            <a:endParaRPr/>
          </a:p>
        </p:txBody>
      </p:sp>
      <p:sp>
        <p:nvSpPr>
          <p:cNvPr id="1002306769" name="Content Placeholder 6"/>
          <p:cNvSpPr>
            <a:spLocks noGrp="1"/>
          </p:cNvSpPr>
          <p:nvPr>
            <p:ph idx="1"/>
          </p:nvPr>
        </p:nvSpPr>
        <p:spPr bwMode="auto">
          <a:xfrm>
            <a:off x="858982" y="1825625"/>
            <a:ext cx="10877388" cy="1194666"/>
          </a:xfrm>
        </p:spPr>
        <p:txBody>
          <a:bodyPr>
            <a:normAutofit/>
          </a:bodyPr>
          <a:lstStyle/>
          <a:p>
            <a:pPr marL="0" indent="0">
              <a:buNone/>
              <a:defRPr/>
            </a:pPr>
            <a:r>
              <a:rPr lang="en-GB" sz="2000"/>
              <a:t>This structure compares two or more instances of the same digital innovation being implemented in different health or social care settings in the UK. The comparison provides insights into how context affects outcomes.</a:t>
            </a:r>
            <a:endParaRPr/>
          </a:p>
        </p:txBody>
      </p:sp>
      <p:graphicFrame>
        <p:nvGraphicFramePr>
          <p:cNvPr id="669775137" name="TextBox 8"/>
          <p:cNvGraphicFramePr>
            <a:graphicFrameLocks/>
          </p:cNvGraphicFramePr>
          <p:nvPr/>
        </p:nvGraphicFramePr>
        <p:xfrm>
          <a:off x="1260763" y="3020291"/>
          <a:ext cx="10695709" cy="3699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74237160" name="Title 1"/>
          <p:cNvSpPr>
            <a:spLocks noGrp="1"/>
          </p:cNvSpPr>
          <p:nvPr>
            <p:ph type="title"/>
          </p:nvPr>
        </p:nvSpPr>
        <p:spPr bwMode="auto"/>
        <p:txBody>
          <a:bodyPr/>
          <a:lstStyle/>
          <a:p>
            <a:pPr>
              <a:defRPr/>
            </a:pPr>
            <a:r>
              <a:rPr lang="en-GB" b="1">
                <a:latin typeface="+mn-lt"/>
              </a:rPr>
              <a:t>For the remainder of the session…</a:t>
            </a:r>
            <a:endParaRPr/>
          </a:p>
        </p:txBody>
      </p:sp>
      <p:sp>
        <p:nvSpPr>
          <p:cNvPr id="1293974026" name="Content Placeholder 2"/>
          <p:cNvSpPr>
            <a:spLocks noGrp="1"/>
          </p:cNvSpPr>
          <p:nvPr>
            <p:ph idx="1"/>
          </p:nvPr>
        </p:nvSpPr>
        <p:spPr bwMode="auto"/>
        <p:txBody>
          <a:bodyPr/>
          <a:lstStyle/>
          <a:p>
            <a:pPr>
              <a:defRPr/>
            </a:pPr>
            <a:r>
              <a:rPr lang="en-GB" dirty="0"/>
              <a:t>Explore the materials in the week 6 independent learning section. </a:t>
            </a:r>
            <a:endParaRPr dirty="0"/>
          </a:p>
          <a:p>
            <a:pPr lvl="1">
              <a:defRPr/>
            </a:pPr>
            <a:r>
              <a:rPr lang="en-GB" dirty="0"/>
              <a:t>Critical analysis support materials. </a:t>
            </a:r>
            <a:endParaRPr dirty="0"/>
          </a:p>
          <a:p>
            <a:pPr lvl="1">
              <a:defRPr/>
            </a:pPr>
            <a:r>
              <a:rPr lang="en-GB" dirty="0"/>
              <a:t>Component 1 – Structuring your work support materials. </a:t>
            </a:r>
            <a:endParaRPr dirty="0"/>
          </a:p>
          <a:p>
            <a:pPr marL="457200" lvl="1" indent="0">
              <a:buNone/>
              <a:defRPr/>
            </a:pPr>
            <a:endParaRPr lang="en-GB" dirty="0"/>
          </a:p>
          <a:p>
            <a:pPr>
              <a:defRPr/>
            </a:pPr>
            <a:r>
              <a:rPr lang="en-GB" dirty="0"/>
              <a:t>Share drafts or notes or plans with your lecturer for guidance and support. </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7782775" name="Title 1"/>
          <p:cNvSpPr>
            <a:spLocks noGrp="1"/>
          </p:cNvSpPr>
          <p:nvPr>
            <p:ph type="title"/>
          </p:nvPr>
        </p:nvSpPr>
        <p:spPr bwMode="auto"/>
        <p:txBody>
          <a:bodyPr/>
          <a:lstStyle/>
          <a:p>
            <a:pPr>
              <a:defRPr/>
            </a:pPr>
            <a:r>
              <a:rPr lang="en-GB" b="1">
                <a:latin typeface="+mn-lt"/>
              </a:rPr>
              <a:t>During this session we have…</a:t>
            </a:r>
            <a:endParaRPr/>
          </a:p>
        </p:txBody>
      </p:sp>
      <p:sp>
        <p:nvSpPr>
          <p:cNvPr id="1445326470"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134946"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Gone over the Component 1 Task.</a:t>
            </a:r>
          </a:p>
        </p:txBody>
      </p:sp>
      <p:sp>
        <p:nvSpPr>
          <p:cNvPr id="2029884751"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Discussed points of critical analysis that can be considered.  </a:t>
            </a:r>
            <a:endParaRPr/>
          </a:p>
        </p:txBody>
      </p:sp>
      <p:sp>
        <p:nvSpPr>
          <p:cNvPr id="761972096"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Explored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34946"/>
                                        </p:tgtEl>
                                        <p:attrNameLst>
                                          <p:attrName>style.visibility</p:attrName>
                                        </p:attrNameLst>
                                      </p:cBhvr>
                                      <p:to>
                                        <p:strVal val="visible"/>
                                      </p:to>
                                    </p:set>
                                    <p:animEffect transition="in" filter="fade">
                                      <p:cBhvr>
                                        <p:cTn id="7" dur="500"/>
                                        <p:tgtEl>
                                          <p:spTgt spid="201349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29884751"/>
                                        </p:tgtEl>
                                        <p:attrNameLst>
                                          <p:attrName>style.visibility</p:attrName>
                                        </p:attrNameLst>
                                      </p:cBhvr>
                                      <p:to>
                                        <p:strVal val="visible"/>
                                      </p:to>
                                    </p:set>
                                    <p:animEffect transition="in" filter="fade">
                                      <p:cBhvr>
                                        <p:cTn id="12" dur="500"/>
                                        <p:tgtEl>
                                          <p:spTgt spid="20298847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61972096"/>
                                        </p:tgtEl>
                                        <p:attrNameLst>
                                          <p:attrName>style.visibility</p:attrName>
                                        </p:attrNameLst>
                                      </p:cBhvr>
                                      <p:to>
                                        <p:strVal val="visible"/>
                                      </p:to>
                                    </p:set>
                                    <p:animEffect transition="in" filter="fade">
                                      <p:cBhvr>
                                        <p:cTn id="17" dur="500"/>
                                        <p:tgtEl>
                                          <p:spTgt spid="7619720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34946" grpId="0" animBg="1"/>
      <p:bldP spid="2029884751" grpId="0" animBg="1"/>
      <p:bldP spid="761972096"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24605656" name="Title 1"/>
          <p:cNvSpPr>
            <a:spLocks noGrp="1"/>
          </p:cNvSpPr>
          <p:nvPr>
            <p:ph type="title"/>
          </p:nvPr>
        </p:nvSpPr>
        <p:spPr bwMode="auto">
          <a:xfrm>
            <a:off x="1718379" y="2227386"/>
            <a:ext cx="8755242" cy="2051966"/>
          </a:xfrm>
        </p:spPr>
        <p:txBody>
          <a:bodyPr>
            <a:normAutofit/>
          </a:bodyPr>
          <a:lstStyle/>
          <a:p>
            <a:pPr>
              <a:defRPr/>
            </a:pPr>
            <a:r>
              <a:rPr lang="en-GB" sz="5400" b="1">
                <a:latin typeface="+mn-lt"/>
              </a:rPr>
              <a:t>Remember UWTSD Resources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0325550" name="Title 1"/>
          <p:cNvSpPr>
            <a:spLocks noGrp="1"/>
          </p:cNvSpPr>
          <p:nvPr>
            <p:ph type="title"/>
          </p:nvPr>
        </p:nvSpPr>
        <p:spPr bwMode="auto"/>
        <p:txBody>
          <a:bodyPr>
            <a:normAutofit/>
          </a:bodyPr>
          <a:lstStyle/>
          <a:p>
            <a:pPr>
              <a:defRPr/>
            </a:pPr>
            <a:r>
              <a:rPr lang="en-US" b="1">
                <a:latin typeface="+mn-lt"/>
              </a:rPr>
              <a:t>UWTSD Library Support </a:t>
            </a:r>
            <a:endParaRPr/>
          </a:p>
        </p:txBody>
      </p:sp>
      <p:sp>
        <p:nvSpPr>
          <p:cNvPr id="2068556546"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60271134"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5254088"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579314" y="1589426"/>
            <a:ext cx="7792528" cy="3112440"/>
          </a:xfrm>
          <a:prstGeom prst="rect">
            <a:avLst/>
          </a:prstGeom>
          <a:ln w="25400">
            <a:solidFill>
              <a:srgbClr val="00206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5856</Words>
  <Application>Microsoft Office PowerPoint</Application>
  <PresentationFormat>Widescreen</PresentationFormat>
  <Paragraphs>367</Paragraphs>
  <Slides>20</Slides>
  <Notes>20</Notes>
  <HiddenSlides>0</HiddenSlides>
  <MMClips>0</MMClips>
  <ScaleCrop>false</ScaleCrop>
  <HeadingPairs>
    <vt:vector size="4" baseType="variant">
      <vt:variant>
        <vt:lpstr>Theme</vt:lpstr>
      </vt:variant>
      <vt:variant>
        <vt:i4>7</vt:i4>
      </vt:variant>
      <vt:variant>
        <vt:lpstr>Slide Titles</vt:lpstr>
      </vt:variant>
      <vt:variant>
        <vt:i4>20</vt:i4>
      </vt:variant>
    </vt:vector>
  </HeadingPairs>
  <TitlesOfParts>
    <vt:vector size="27"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 we will…</vt:lpstr>
      <vt:lpstr>Component 1 </vt:lpstr>
      <vt:lpstr>What key elements do I need to remember?</vt:lpstr>
      <vt:lpstr>Critical Analysis </vt:lpstr>
      <vt:lpstr>Critical Analysis</vt:lpstr>
      <vt:lpstr>Critical Evaluation of Digital Innovation </vt:lpstr>
      <vt:lpstr>Critical Analysis</vt:lpstr>
      <vt:lpstr>How do I structure my report? </vt:lpstr>
      <vt:lpstr>Thematic Approach</vt:lpstr>
      <vt:lpstr>Problem-Solution-Outcome Approach</vt:lpstr>
      <vt:lpstr>Chronological and Evaluative Approach</vt:lpstr>
      <vt:lpstr>SWOT (Strengths, Weaknesses, Opportunities, Threats) Analysis Approach</vt:lpstr>
      <vt:lpstr>Case Study Approach</vt:lpstr>
      <vt:lpstr>Comparative Approach</vt:lpstr>
      <vt:lpstr>For the remainder of the session…</vt:lpstr>
      <vt:lpstr>During this session we have…</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828</cp:revision>
  <dcterms:created xsi:type="dcterms:W3CDTF">2025-10-13T12:52:39Z</dcterms:created>
  <dcterms:modified xsi:type="dcterms:W3CDTF">2026-09-04T17:19:22Z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