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59" r:id="rId4"/>
    <p:sldId id="257" r:id="rId5"/>
    <p:sldId id="258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1A85EBC-D139-404C-91C8-C0984649F8AC}" type="datetimeFigureOut">
              <a:rPr lang="en-GB" smtClean="0"/>
              <a:pPr/>
              <a:t>01/12/2013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BDB7F80-C4B2-4EDB-8D32-F0B18833EB6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pPr/>
              <a:t>01/12/2013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pPr/>
              <a:t>01/12/2013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pPr/>
              <a:t>01/12/2013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pPr/>
              <a:t>01/12/2013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pPr/>
              <a:t>01/12/2013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pPr/>
              <a:t>01/12/2013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pPr/>
              <a:t>01/12/2013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1A85EBC-D139-404C-91C8-C0984649F8AC}" type="datetimeFigureOut">
              <a:rPr lang="en-GB" smtClean="0"/>
              <a:pPr/>
              <a:t>01/12/2013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BDB7F80-C4B2-4EDB-8D32-F0B18833EB6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pPr/>
              <a:t>01/12/2013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A85EBC-D139-404C-91C8-C0984649F8AC}" type="datetimeFigureOut">
              <a:rPr lang="en-GB" smtClean="0"/>
              <a:pPr/>
              <a:t>01/12/2013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BDB7F80-C4B2-4EDB-8D32-F0B18833EB6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1A85EBC-D139-404C-91C8-C0984649F8AC}" type="datetimeFigureOut">
              <a:rPr lang="en-GB" smtClean="0"/>
              <a:pPr/>
              <a:t>01/12/2013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BDB7F80-C4B2-4EDB-8D32-F0B18833EB6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Positive Psychology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&amp; </a:t>
            </a:r>
            <a:r>
              <a:rPr lang="en-GB" dirty="0"/>
              <a:t>the Game of Life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Reflect and consider, if you could enhance any of your existing Positive qualities what would they be?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Acitivty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If you could have any new Positive qualities what would they be?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Activity: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Your </a:t>
            </a:r>
            <a:r>
              <a:rPr lang="en-GB" dirty="0"/>
              <a:t>Goal?</a:t>
            </a:r>
          </a:p>
          <a:p>
            <a:r>
              <a:rPr lang="en-GB" dirty="0" smtClean="0"/>
              <a:t>Your </a:t>
            </a:r>
            <a:r>
              <a:rPr lang="en-GB" dirty="0"/>
              <a:t>Dream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Your Life is like a Game?</a:t>
            </a:r>
          </a:p>
          <a:p>
            <a:r>
              <a:rPr lang="en-GB" dirty="0" smtClean="0"/>
              <a:t>If everything had </a:t>
            </a:r>
            <a:r>
              <a:rPr lang="en-GB" dirty="0" smtClean="0"/>
              <a:t>a Positive </a:t>
            </a:r>
            <a:r>
              <a:rPr lang="en-GB" dirty="0" smtClean="0"/>
              <a:t>purpose?</a:t>
            </a:r>
          </a:p>
          <a:p>
            <a:r>
              <a:rPr lang="en-GB" dirty="0" smtClean="0"/>
              <a:t>If Challenging Opportunities help you gain Positive Qualities</a:t>
            </a:r>
          </a:p>
          <a:p>
            <a:r>
              <a:rPr lang="en-GB" dirty="0" smtClean="0"/>
              <a:t>and Skills to achieve </a:t>
            </a:r>
            <a:r>
              <a:rPr lang="en-GB" dirty="0" smtClean="0"/>
              <a:t>your </a:t>
            </a:r>
            <a:r>
              <a:rPr lang="en-GB" dirty="0" smtClean="0"/>
              <a:t>Dreams &amp; Goals? </a:t>
            </a:r>
          </a:p>
          <a:p>
            <a:r>
              <a:rPr lang="en-GB" dirty="0" smtClean="0"/>
              <a:t>What if </a:t>
            </a:r>
            <a:r>
              <a:rPr lang="en-GB" dirty="0" smtClean="0"/>
              <a:t>achieving these </a:t>
            </a:r>
            <a:r>
              <a:rPr lang="en-GB" dirty="0" smtClean="0"/>
              <a:t>Qualities are really your Goals?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if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Go with the Flow</a:t>
            </a:r>
          </a:p>
          <a:p>
            <a:r>
              <a:rPr lang="en-GB" dirty="0" smtClean="0"/>
              <a:t>Positive thinking</a:t>
            </a:r>
          </a:p>
          <a:p>
            <a:r>
              <a:rPr lang="en-GB" dirty="0" smtClean="0"/>
              <a:t>5-a-day</a:t>
            </a:r>
          </a:p>
          <a:p>
            <a:r>
              <a:rPr lang="en-GB" dirty="0" smtClean="0"/>
              <a:t>Exercise </a:t>
            </a:r>
          </a:p>
          <a:p>
            <a:r>
              <a:rPr lang="en-GB" dirty="0" smtClean="0"/>
              <a:t>Spend time in Nature</a:t>
            </a:r>
            <a:endParaRPr lang="en-GB" dirty="0" smtClean="0"/>
          </a:p>
          <a:p>
            <a:r>
              <a:rPr lang="en-GB" dirty="0" smtClean="0"/>
              <a:t>Love</a:t>
            </a:r>
          </a:p>
          <a:p>
            <a:r>
              <a:rPr lang="en-GB" dirty="0" smtClean="0"/>
              <a:t>Gratitude</a:t>
            </a:r>
          </a:p>
          <a:p>
            <a:r>
              <a:rPr lang="en-GB" dirty="0" smtClean="0"/>
              <a:t>Joy</a:t>
            </a:r>
          </a:p>
          <a:p>
            <a:r>
              <a:rPr lang="en-GB" dirty="0" smtClean="0"/>
              <a:t>Acceptance</a:t>
            </a:r>
          </a:p>
          <a:p>
            <a:r>
              <a:rPr lang="en-GB" dirty="0" smtClean="0"/>
              <a:t>Trust</a:t>
            </a:r>
          </a:p>
          <a:p>
            <a:r>
              <a:rPr lang="en-GB" dirty="0" smtClean="0"/>
              <a:t>Pro-active</a:t>
            </a:r>
          </a:p>
          <a:p>
            <a:r>
              <a:rPr lang="en-GB" dirty="0" smtClean="0"/>
              <a:t>Rest Relax Chill-out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Power-ups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do and achieve anything you want?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if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Be Positive &amp; </a:t>
            </a:r>
            <a:r>
              <a:rPr lang="en-GB" dirty="0" smtClean="0"/>
              <a:t>Happy?</a:t>
            </a:r>
            <a:endParaRPr lang="en-GB" dirty="0" smtClean="0"/>
          </a:p>
          <a:p>
            <a:r>
              <a:rPr lang="en-GB" dirty="0" smtClean="0"/>
              <a:t>Creative / </a:t>
            </a:r>
            <a:r>
              <a:rPr lang="en-GB" dirty="0" smtClean="0"/>
              <a:t>Productive?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you really want?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Positive Happy</a:t>
            </a:r>
          </a:p>
          <a:p>
            <a:r>
              <a:rPr lang="en-GB" dirty="0" smtClean="0"/>
              <a:t>Creative / Productive</a:t>
            </a:r>
          </a:p>
          <a:p>
            <a:r>
              <a:rPr lang="en-GB" dirty="0" smtClean="0"/>
              <a:t>People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Organisations want?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Positive People are greatly valued at:</a:t>
            </a:r>
          </a:p>
          <a:p>
            <a:pPr lvl="1"/>
            <a:r>
              <a:rPr lang="en-GB" dirty="0" smtClean="0"/>
              <a:t>Reception</a:t>
            </a:r>
          </a:p>
          <a:p>
            <a:pPr lvl="1"/>
            <a:r>
              <a:rPr lang="en-GB" dirty="0" smtClean="0"/>
              <a:t>Customer Services</a:t>
            </a:r>
          </a:p>
          <a:p>
            <a:pPr lvl="1"/>
            <a:r>
              <a:rPr lang="en-GB" dirty="0" smtClean="0"/>
              <a:t>Product / Software development</a:t>
            </a:r>
          </a:p>
          <a:p>
            <a:pPr lvl="1"/>
            <a:r>
              <a:rPr lang="en-GB" dirty="0" smtClean="0"/>
              <a:t>Product / Software enhancement</a:t>
            </a:r>
          </a:p>
          <a:p>
            <a:pPr lvl="1"/>
            <a:r>
              <a:rPr lang="en-GB" dirty="0" smtClean="0"/>
              <a:t>At all Functional departments</a:t>
            </a:r>
          </a:p>
          <a:p>
            <a:pPr lvl="1"/>
            <a:r>
              <a:rPr lang="en-GB" dirty="0" smtClean="0"/>
              <a:t>At all levels of Management &amp; Leadership.</a:t>
            </a:r>
          </a:p>
          <a:p>
            <a:r>
              <a:rPr lang="en-GB" dirty="0" smtClean="0"/>
              <a:t>All Level and Positions throughout any Organisations.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At Every level of an Organisation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</TotalTime>
  <Words>166</Words>
  <Application>Microsoft Office PowerPoint</Application>
  <PresentationFormat>On-screen Show (4:3)</PresentationFormat>
  <Paragraphs>45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Concourse</vt:lpstr>
      <vt:lpstr>Positive Psychology  &amp; the Game of Life</vt:lpstr>
      <vt:lpstr>Acitivty</vt:lpstr>
      <vt:lpstr>Activity:</vt:lpstr>
      <vt:lpstr>What is</vt:lpstr>
      <vt:lpstr>What if</vt:lpstr>
      <vt:lpstr>Power-ups</vt:lpstr>
      <vt:lpstr>What if</vt:lpstr>
      <vt:lpstr>What do you really want?</vt:lpstr>
      <vt:lpstr>What do Organisations want?</vt:lpstr>
      <vt:lpstr>At Every level of an Organisation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Positive Psychology  &amp; the Game of Life</dc:title>
  <dc:creator>James Williams</dc:creator>
  <cp:lastModifiedBy>Pamela</cp:lastModifiedBy>
  <cp:revision>4</cp:revision>
  <dcterms:created xsi:type="dcterms:W3CDTF">2012-10-14T11:58:32Z</dcterms:created>
  <dcterms:modified xsi:type="dcterms:W3CDTF">2013-12-01T11:19:52Z</dcterms:modified>
</cp:coreProperties>
</file>