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80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990099"/>
    <a:srgbClr val="0000FF"/>
    <a:srgbClr val="003399"/>
    <a:srgbClr val="000099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30" autoAdjust="0"/>
    <p:restoredTop sz="94660"/>
  </p:normalViewPr>
  <p:slideViewPr>
    <p:cSldViewPr snapToGrid="0">
      <p:cViewPr>
        <p:scale>
          <a:sx n="80" d="100"/>
          <a:sy n="80" d="100"/>
        </p:scale>
        <p:origin x="-1830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969374-C184-4E20-9FAE-52C210847C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52F4D7-9094-4365-8E59-237D03BE4A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D5CF39-B35E-404E-BEC9-5BB42526E0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35B344-3C96-4B8C-81D1-85C8B298E3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AE8948-E15A-4BC2-AEB6-FF5F144543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1BB0D7-BEFD-4E0B-93DC-8D6E157CDF9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9B74AB-FC86-4486-ACD6-7277753F2D4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9D48C0-3B95-474A-B68E-506AE059FB0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0AE9FE-0465-4C4D-92D5-56E434592A5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36F855-3FB0-45DD-BCF2-6FE3A9799AE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B403A1-F314-41F5-8410-12443E00C8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5F6BF0E-6FDD-410A-AEF5-EBCFAA3A35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46C0959-CF3F-4818-B5AD-3C30285C5E3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Single Digit Grid Multipliers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Multiply the numbers in the grid.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9" name="AutoShape 4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1471" name="Text Box 31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472" name="Text Box 32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7" name="Text Box 37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79" name="Text Box 39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480" name="Text Box 40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81" name="Text Box 41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1488" name="Group 48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1483" name="Line 43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84" name="Line 44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1487" name="Group 47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1485" name="Line 45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86" name="Line 46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1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1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6" grpId="0"/>
      <p:bldP spid="61477" grpId="0"/>
      <p:bldP spid="61480" grpId="0"/>
      <p:bldP spid="6148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247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247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248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248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2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2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2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/>
      <p:bldP spid="62473" grpId="0"/>
      <p:bldP spid="62475" grpId="0"/>
      <p:bldP spid="6247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50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350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350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350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350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3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34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35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/>
      <p:bldP spid="63497" grpId="0"/>
      <p:bldP spid="63499" grpId="0"/>
      <p:bldP spid="6350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452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452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2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452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452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453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4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4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45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/>
      <p:bldP spid="64521" grpId="0"/>
      <p:bldP spid="64523" grpId="0"/>
      <p:bldP spid="645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554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555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555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555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555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5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/>
      <p:bldP spid="65545" grpId="0"/>
      <p:bldP spid="65547" grpId="0"/>
      <p:bldP spid="6554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657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657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657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657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657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6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6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/>
      <p:bldP spid="66569" grpId="0"/>
      <p:bldP spid="66571" grpId="0"/>
      <p:bldP spid="6657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759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759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59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760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760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760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7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7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/>
      <p:bldP spid="67593" grpId="0"/>
      <p:bldP spid="67595" grpId="0"/>
      <p:bldP spid="6759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862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862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862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862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862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8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8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8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/>
      <p:bldP spid="68617" grpId="0"/>
      <p:bldP spid="68619" grpId="0"/>
      <p:bldP spid="686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964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6964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4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964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6964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965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9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9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  <p:bldP spid="69641" grpId="0"/>
      <p:bldP spid="69643" grpId="0"/>
      <p:bldP spid="6964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066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067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067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067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067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0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0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0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  <p:bldP spid="70665" grpId="0"/>
      <p:bldP spid="70667" grpId="0"/>
      <p:bldP spid="7066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169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169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169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169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169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1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16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/>
      <p:bldP spid="71689" grpId="0"/>
      <p:bldP spid="71691" grpId="0"/>
      <p:bldP spid="7169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271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271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1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272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272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272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27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2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2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/>
      <p:bldP spid="72713" grpId="0"/>
      <p:bldP spid="72715" grpId="0"/>
      <p:bldP spid="727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9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374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374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374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374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374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37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3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3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/>
      <p:bldP spid="73737" grpId="0"/>
      <p:bldP spid="73739" grpId="0"/>
      <p:bldP spid="737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476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476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6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476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476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477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4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4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4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/>
      <p:bldP spid="74761" grpId="0"/>
      <p:bldP spid="74763" grpId="0"/>
      <p:bldP spid="7476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578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579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579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579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579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5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5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/>
      <p:bldP spid="75785" grpId="0"/>
      <p:bldP spid="75787" grpId="0"/>
      <p:bldP spid="7578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9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11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6813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6814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5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6816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6817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6818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6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6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6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8" grpId="0"/>
      <p:bldP spid="76809" grpId="0"/>
      <p:bldP spid="76811" grpId="0"/>
      <p:bldP spid="768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7837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7838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39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7840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7841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7842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7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7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7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/>
      <p:bldP spid="77833" grpId="0"/>
      <p:bldP spid="77835" grpId="0"/>
      <p:bldP spid="7783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7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9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8861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8862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3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8864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8865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8866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88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8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/>
      <p:bldP spid="78857" grpId="0"/>
      <p:bldP spid="78859" grpId="0"/>
      <p:bldP spid="7886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1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3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9885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79886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87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9888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79889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9890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9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98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9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/>
      <p:bldP spid="79881" grpId="0"/>
      <p:bldP spid="79883" grpId="0"/>
      <p:bldP spid="7988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5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CC">
                  <a:gamma/>
                  <a:shade val="46275"/>
                  <a:invGamma/>
                </a:srgbClr>
              </a:gs>
              <a:gs pos="50000">
                <a:srgbClr val="FF33CC"/>
              </a:gs>
              <a:gs pos="100000">
                <a:srgbClr val="FF33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1389063" y="354013"/>
            <a:ext cx="6365875" cy="6089650"/>
          </a:xfrm>
          <a:prstGeom prst="roundRect">
            <a:avLst>
              <a:gd name="adj" fmla="val 11546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1376363" y="62230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990099"/>
                </a:solidFill>
                <a:latin typeface="Comic Sans MS" pitchFamily="66" charset="0"/>
              </a:rPr>
              <a:t>x</a:t>
            </a:r>
            <a:endParaRPr lang="en-US" sz="100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3433763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5492750" y="62388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1438275" y="26368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3495675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5554663" y="2638425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1447800" y="4718050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7" name="Text Box 11"/>
          <p:cNvSpPr txBox="1">
            <a:spLocks noChangeArrowheads="1"/>
          </p:cNvSpPr>
          <p:nvPr/>
        </p:nvSpPr>
        <p:spPr bwMode="auto">
          <a:xfrm>
            <a:off x="3505200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5564188" y="4719638"/>
            <a:ext cx="20066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0909" name="Group 13"/>
          <p:cNvGrpSpPr>
            <a:grpSpLocks/>
          </p:cNvGrpSpPr>
          <p:nvPr/>
        </p:nvGrpSpPr>
        <p:grpSpPr bwMode="auto">
          <a:xfrm>
            <a:off x="1554163" y="2387600"/>
            <a:ext cx="6026150" cy="2009775"/>
            <a:chOff x="1189" y="1514"/>
            <a:chExt cx="3796" cy="1266"/>
          </a:xfrm>
        </p:grpSpPr>
        <p:sp>
          <p:nvSpPr>
            <p:cNvPr id="80910" name="Line 14"/>
            <p:cNvSpPr>
              <a:spLocks noChangeShapeType="1"/>
            </p:cNvSpPr>
            <p:nvPr/>
          </p:nvSpPr>
          <p:spPr bwMode="auto">
            <a:xfrm>
              <a:off x="1189" y="15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1" name="Line 15"/>
            <p:cNvSpPr>
              <a:spLocks noChangeShapeType="1"/>
            </p:cNvSpPr>
            <p:nvPr/>
          </p:nvSpPr>
          <p:spPr bwMode="auto">
            <a:xfrm>
              <a:off x="1190" y="2780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0912" name="Group 16"/>
          <p:cNvGrpSpPr>
            <a:grpSpLocks/>
          </p:cNvGrpSpPr>
          <p:nvPr/>
        </p:nvGrpSpPr>
        <p:grpSpPr bwMode="auto">
          <a:xfrm>
            <a:off x="3536950" y="379413"/>
            <a:ext cx="2058988" cy="6026150"/>
            <a:chOff x="2427" y="316"/>
            <a:chExt cx="1297" cy="3796"/>
          </a:xfrm>
        </p:grpSpPr>
        <p:sp>
          <p:nvSpPr>
            <p:cNvPr id="80913" name="Line 17"/>
            <p:cNvSpPr>
              <a:spLocks noChangeShapeType="1"/>
            </p:cNvSpPr>
            <p:nvPr/>
          </p:nvSpPr>
          <p:spPr bwMode="auto">
            <a:xfrm rot="-5400000">
              <a:off x="529" y="2214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0914" name="Line 18"/>
            <p:cNvSpPr>
              <a:spLocks noChangeShapeType="1"/>
            </p:cNvSpPr>
            <p:nvPr/>
          </p:nvSpPr>
          <p:spPr bwMode="auto">
            <a:xfrm rot="-5400000">
              <a:off x="1826" y="2215"/>
              <a:ext cx="3795" cy="0"/>
            </a:xfrm>
            <a:prstGeom prst="line">
              <a:avLst/>
            </a:prstGeom>
            <a:noFill/>
            <a:ln w="152400">
              <a:solidFill>
                <a:srgbClr val="003399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0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0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0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  <p:bldP spid="80905" grpId="0"/>
      <p:bldP spid="80907" grpId="0"/>
      <p:bldP spid="8090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82947" name="Rectangle 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198</Words>
  <Application>Microsoft Office PowerPoint</Application>
  <PresentationFormat>On-screen Show (4:3)</PresentationFormat>
  <Paragraphs>185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46</cp:revision>
  <dcterms:created xsi:type="dcterms:W3CDTF">2006-03-03T16:34:11Z</dcterms:created>
  <dcterms:modified xsi:type="dcterms:W3CDTF">2011-11-25T20:19:07Z</dcterms:modified>
</cp:coreProperties>
</file>