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63" r:id="rId3"/>
    <p:sldId id="261" r:id="rId4"/>
    <p:sldId id="262" r:id="rId5"/>
    <p:sldId id="264" r:id="rId6"/>
    <p:sldId id="268" r:id="rId7"/>
    <p:sldId id="267" r:id="rId8"/>
    <p:sldId id="257" r:id="rId9"/>
    <p:sldId id="259" r:id="rId10"/>
    <p:sldId id="258" r:id="rId11"/>
    <p:sldId id="265" r:id="rId12"/>
    <p:sldId id="266" r:id="rId13"/>
    <p:sldId id="269" r:id="rId14"/>
    <p:sldId id="270" r:id="rId15"/>
    <p:sldId id="272" r:id="rId16"/>
    <p:sldId id="274" r:id="rId17"/>
    <p:sldId id="271" r:id="rId18"/>
    <p:sldId id="273" r:id="rId19"/>
    <p:sldId id="275" r:id="rId20"/>
    <p:sldId id="276" r:id="rId21"/>
    <p:sldId id="277" r:id="rId22"/>
    <p:sldId id="282" r:id="rId23"/>
    <p:sldId id="279" r:id="rId24"/>
    <p:sldId id="283" r:id="rId25"/>
    <p:sldId id="285" r:id="rId26"/>
    <p:sldId id="284" r:id="rId27"/>
    <p:sldId id="286" r:id="rId28"/>
    <p:sldId id="287" r:id="rId29"/>
    <p:sldId id="280" r:id="rId30"/>
    <p:sldId id="288" r:id="rId31"/>
    <p:sldId id="281" r:id="rId32"/>
    <p:sldId id="278" r:id="rId33"/>
    <p:sldId id="290" r:id="rId34"/>
    <p:sldId id="291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46" d="100"/>
          <a:sy n="46" d="100"/>
        </p:scale>
        <p:origin x="79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1311B6-613B-4502-9F65-1FC0464E38D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576ED6-2741-419B-96A0-825A9583648D}">
      <dgm:prSet/>
      <dgm:spPr/>
      <dgm:t>
        <a:bodyPr/>
        <a:lstStyle/>
        <a:p>
          <a:r>
            <a:rPr lang="en-US"/>
            <a:t>Mood Disorders </a:t>
          </a:r>
        </a:p>
      </dgm:t>
    </dgm:pt>
    <dgm:pt modelId="{9330799C-D111-454B-ADC6-FFA4D86711AB}" type="parTrans" cxnId="{A605E3B1-EEA0-4496-B35C-0A40FA1FDE3F}">
      <dgm:prSet/>
      <dgm:spPr/>
      <dgm:t>
        <a:bodyPr/>
        <a:lstStyle/>
        <a:p>
          <a:endParaRPr lang="en-US"/>
        </a:p>
      </dgm:t>
    </dgm:pt>
    <dgm:pt modelId="{6795A285-9AD4-498A-8CCE-C561FB1CB26D}" type="sibTrans" cxnId="{A605E3B1-EEA0-4496-B35C-0A40FA1FDE3F}">
      <dgm:prSet/>
      <dgm:spPr/>
      <dgm:t>
        <a:bodyPr/>
        <a:lstStyle/>
        <a:p>
          <a:endParaRPr lang="en-US"/>
        </a:p>
      </dgm:t>
    </dgm:pt>
    <dgm:pt modelId="{7D454A2D-2BF7-4842-B73C-99E2B801C124}">
      <dgm:prSet/>
      <dgm:spPr/>
      <dgm:t>
        <a:bodyPr/>
        <a:lstStyle/>
        <a:p>
          <a:r>
            <a:rPr lang="en-US"/>
            <a:t>Phobias </a:t>
          </a:r>
        </a:p>
      </dgm:t>
    </dgm:pt>
    <dgm:pt modelId="{E3D89E66-8BD2-428D-8AEB-4195FEADA6E7}" type="parTrans" cxnId="{CA8CB2B9-E24D-4C3D-9716-D46D12E18D12}">
      <dgm:prSet/>
      <dgm:spPr/>
      <dgm:t>
        <a:bodyPr/>
        <a:lstStyle/>
        <a:p>
          <a:endParaRPr lang="en-US"/>
        </a:p>
      </dgm:t>
    </dgm:pt>
    <dgm:pt modelId="{9B4318A0-6597-4DEF-8FE3-1A1D75A0DF51}" type="sibTrans" cxnId="{CA8CB2B9-E24D-4C3D-9716-D46D12E18D12}">
      <dgm:prSet/>
      <dgm:spPr/>
      <dgm:t>
        <a:bodyPr/>
        <a:lstStyle/>
        <a:p>
          <a:endParaRPr lang="en-US"/>
        </a:p>
      </dgm:t>
    </dgm:pt>
    <dgm:pt modelId="{EAB605B2-5199-41C3-A25F-60517F12979D}">
      <dgm:prSet/>
      <dgm:spPr/>
      <dgm:t>
        <a:bodyPr/>
        <a:lstStyle/>
        <a:p>
          <a:r>
            <a:rPr lang="en-US"/>
            <a:t>Anxiety disorders </a:t>
          </a:r>
        </a:p>
      </dgm:t>
    </dgm:pt>
    <dgm:pt modelId="{7B5ED2CD-46D9-4C9C-87EF-3FF4BC795A7C}" type="parTrans" cxnId="{41237596-BC7B-4630-9474-FD6AD47B752D}">
      <dgm:prSet/>
      <dgm:spPr/>
      <dgm:t>
        <a:bodyPr/>
        <a:lstStyle/>
        <a:p>
          <a:endParaRPr lang="en-US"/>
        </a:p>
      </dgm:t>
    </dgm:pt>
    <dgm:pt modelId="{85FFF80F-1A4E-4927-B0DE-63269A10B1B6}" type="sibTrans" cxnId="{41237596-BC7B-4630-9474-FD6AD47B752D}">
      <dgm:prSet/>
      <dgm:spPr/>
      <dgm:t>
        <a:bodyPr/>
        <a:lstStyle/>
        <a:p>
          <a:endParaRPr lang="en-US"/>
        </a:p>
      </dgm:t>
    </dgm:pt>
    <dgm:pt modelId="{C427B29C-9263-491D-A342-F9C23F706D73}">
      <dgm:prSet/>
      <dgm:spPr/>
      <dgm:t>
        <a:bodyPr/>
        <a:lstStyle/>
        <a:p>
          <a:r>
            <a:rPr lang="en-US"/>
            <a:t>Obsessive Compulsive Disorder </a:t>
          </a:r>
        </a:p>
      </dgm:t>
    </dgm:pt>
    <dgm:pt modelId="{F55E43BF-B6DF-4670-99A8-53087B9B16F4}" type="parTrans" cxnId="{9724916F-FCB9-4275-BBEC-183216ABCBA2}">
      <dgm:prSet/>
      <dgm:spPr/>
      <dgm:t>
        <a:bodyPr/>
        <a:lstStyle/>
        <a:p>
          <a:endParaRPr lang="en-US"/>
        </a:p>
      </dgm:t>
    </dgm:pt>
    <dgm:pt modelId="{911F0192-FBD1-42EF-ABF3-4B798F11483B}" type="sibTrans" cxnId="{9724916F-FCB9-4275-BBEC-183216ABCBA2}">
      <dgm:prSet/>
      <dgm:spPr/>
      <dgm:t>
        <a:bodyPr/>
        <a:lstStyle/>
        <a:p>
          <a:endParaRPr lang="en-US"/>
        </a:p>
      </dgm:t>
    </dgm:pt>
    <dgm:pt modelId="{198FC5F0-8623-4854-A2DF-D2FCF91ED5D7}">
      <dgm:prSet/>
      <dgm:spPr/>
      <dgm:t>
        <a:bodyPr/>
        <a:lstStyle/>
        <a:p>
          <a:r>
            <a:rPr lang="en-US"/>
            <a:t>Eating Disorder </a:t>
          </a:r>
        </a:p>
      </dgm:t>
    </dgm:pt>
    <dgm:pt modelId="{B023A1E9-ECCB-4EB1-BDF0-F42A6F5491C8}" type="parTrans" cxnId="{F34029C4-1C58-49F4-BD66-8D6FD041CFDB}">
      <dgm:prSet/>
      <dgm:spPr/>
      <dgm:t>
        <a:bodyPr/>
        <a:lstStyle/>
        <a:p>
          <a:endParaRPr lang="en-US"/>
        </a:p>
      </dgm:t>
    </dgm:pt>
    <dgm:pt modelId="{D580F0DE-3A75-4546-8405-A2CCF1343F19}" type="sibTrans" cxnId="{F34029C4-1C58-49F4-BD66-8D6FD041CFDB}">
      <dgm:prSet/>
      <dgm:spPr/>
      <dgm:t>
        <a:bodyPr/>
        <a:lstStyle/>
        <a:p>
          <a:endParaRPr lang="en-US"/>
        </a:p>
      </dgm:t>
    </dgm:pt>
    <dgm:pt modelId="{78160D54-DE2A-4F04-ADE2-677FFD77CDDC}">
      <dgm:prSet/>
      <dgm:spPr/>
      <dgm:t>
        <a:bodyPr/>
        <a:lstStyle/>
        <a:p>
          <a:r>
            <a:rPr lang="en-US"/>
            <a:t>Trauma Related Disorders</a:t>
          </a:r>
        </a:p>
      </dgm:t>
    </dgm:pt>
    <dgm:pt modelId="{BB1B03C1-60B3-4C11-BD16-C47F7CD38BC6}" type="parTrans" cxnId="{84174435-55F8-4B92-A7BA-4C531FDEFF89}">
      <dgm:prSet/>
      <dgm:spPr/>
      <dgm:t>
        <a:bodyPr/>
        <a:lstStyle/>
        <a:p>
          <a:endParaRPr lang="en-US"/>
        </a:p>
      </dgm:t>
    </dgm:pt>
    <dgm:pt modelId="{31C8E374-C820-4887-A611-B56248512221}" type="sibTrans" cxnId="{84174435-55F8-4B92-A7BA-4C531FDEFF89}">
      <dgm:prSet/>
      <dgm:spPr/>
      <dgm:t>
        <a:bodyPr/>
        <a:lstStyle/>
        <a:p>
          <a:endParaRPr lang="en-US"/>
        </a:p>
      </dgm:t>
    </dgm:pt>
    <dgm:pt modelId="{C70B5F4E-213F-4899-9177-3743031EE604}">
      <dgm:prSet/>
      <dgm:spPr/>
      <dgm:t>
        <a:bodyPr/>
        <a:lstStyle/>
        <a:p>
          <a:r>
            <a:rPr lang="en-US"/>
            <a:t>Personality Disorders</a:t>
          </a:r>
        </a:p>
      </dgm:t>
    </dgm:pt>
    <dgm:pt modelId="{31AAB135-6FAC-4666-A3CA-B4C4DA55DE3F}" type="parTrans" cxnId="{CC08BA04-DEF0-4217-A727-2821C4200F04}">
      <dgm:prSet/>
      <dgm:spPr/>
      <dgm:t>
        <a:bodyPr/>
        <a:lstStyle/>
        <a:p>
          <a:endParaRPr lang="en-US"/>
        </a:p>
      </dgm:t>
    </dgm:pt>
    <dgm:pt modelId="{C0B37CEA-6F9D-4286-9509-CF515CBDE655}" type="sibTrans" cxnId="{CC08BA04-DEF0-4217-A727-2821C4200F04}">
      <dgm:prSet/>
      <dgm:spPr/>
      <dgm:t>
        <a:bodyPr/>
        <a:lstStyle/>
        <a:p>
          <a:endParaRPr lang="en-US"/>
        </a:p>
      </dgm:t>
    </dgm:pt>
    <dgm:pt modelId="{0C9CCF23-A8C4-4DEB-88B9-3B678B47A423}">
      <dgm:prSet/>
      <dgm:spPr/>
      <dgm:t>
        <a:bodyPr/>
        <a:lstStyle/>
        <a:p>
          <a:r>
            <a:rPr lang="en-US"/>
            <a:t>Stress related Disorders</a:t>
          </a:r>
        </a:p>
      </dgm:t>
    </dgm:pt>
    <dgm:pt modelId="{2A63C4F5-C9CD-44DE-8F19-27C8E05F51C1}" type="parTrans" cxnId="{8F0F87D7-5FA4-4D03-B351-7268DEED9175}">
      <dgm:prSet/>
      <dgm:spPr/>
      <dgm:t>
        <a:bodyPr/>
        <a:lstStyle/>
        <a:p>
          <a:endParaRPr lang="en-US"/>
        </a:p>
      </dgm:t>
    </dgm:pt>
    <dgm:pt modelId="{730B7E05-AF78-4213-8A14-0AE190935BC3}" type="sibTrans" cxnId="{8F0F87D7-5FA4-4D03-B351-7268DEED9175}">
      <dgm:prSet/>
      <dgm:spPr/>
      <dgm:t>
        <a:bodyPr/>
        <a:lstStyle/>
        <a:p>
          <a:endParaRPr lang="en-US"/>
        </a:p>
      </dgm:t>
    </dgm:pt>
    <dgm:pt modelId="{5BC42A53-D826-422C-82FB-DC8C2C871959}">
      <dgm:prSet/>
      <dgm:spPr/>
      <dgm:t>
        <a:bodyPr/>
        <a:lstStyle/>
        <a:p>
          <a:r>
            <a:rPr lang="en-US"/>
            <a:t>Learning Disability </a:t>
          </a:r>
        </a:p>
      </dgm:t>
    </dgm:pt>
    <dgm:pt modelId="{99B94FDB-B7CF-4934-8D91-BF5DE5288A9D}" type="parTrans" cxnId="{9522C3C9-1657-49CC-98B5-95896FBD4217}">
      <dgm:prSet/>
      <dgm:spPr/>
      <dgm:t>
        <a:bodyPr/>
        <a:lstStyle/>
        <a:p>
          <a:endParaRPr lang="en-US"/>
        </a:p>
      </dgm:t>
    </dgm:pt>
    <dgm:pt modelId="{A557F39C-6AAB-4B0C-A8C4-A94FDD41B88F}" type="sibTrans" cxnId="{9522C3C9-1657-49CC-98B5-95896FBD4217}">
      <dgm:prSet/>
      <dgm:spPr/>
      <dgm:t>
        <a:bodyPr/>
        <a:lstStyle/>
        <a:p>
          <a:endParaRPr lang="en-US"/>
        </a:p>
      </dgm:t>
    </dgm:pt>
    <dgm:pt modelId="{CFA6AB25-1F98-4718-B0E3-249A14C06462}">
      <dgm:prSet/>
      <dgm:spPr/>
      <dgm:t>
        <a:bodyPr/>
        <a:lstStyle/>
        <a:p>
          <a:r>
            <a:rPr lang="en-US"/>
            <a:t>Schizophrenia</a:t>
          </a:r>
        </a:p>
      </dgm:t>
    </dgm:pt>
    <dgm:pt modelId="{A38FD6A7-73FE-47BF-8593-1592C94853BC}" type="parTrans" cxnId="{61CD2BC1-0D12-462B-91F6-AF0346D4316D}">
      <dgm:prSet/>
      <dgm:spPr/>
      <dgm:t>
        <a:bodyPr/>
        <a:lstStyle/>
        <a:p>
          <a:endParaRPr lang="en-US"/>
        </a:p>
      </dgm:t>
    </dgm:pt>
    <dgm:pt modelId="{4E0D1F1A-45F7-45A4-9BD7-D447D2687C6E}" type="sibTrans" cxnId="{61CD2BC1-0D12-462B-91F6-AF0346D4316D}">
      <dgm:prSet/>
      <dgm:spPr/>
      <dgm:t>
        <a:bodyPr/>
        <a:lstStyle/>
        <a:p>
          <a:endParaRPr lang="en-US"/>
        </a:p>
      </dgm:t>
    </dgm:pt>
    <dgm:pt modelId="{28EAA500-5FE3-43C3-A021-FC875F58A3C3}">
      <dgm:prSet/>
      <dgm:spPr/>
      <dgm:t>
        <a:bodyPr/>
        <a:lstStyle/>
        <a:p>
          <a:r>
            <a:rPr lang="en-US"/>
            <a:t>Dissociation</a:t>
          </a:r>
        </a:p>
      </dgm:t>
    </dgm:pt>
    <dgm:pt modelId="{FADE47F4-599A-406C-9043-1B7A01237463}" type="parTrans" cxnId="{18350C98-A2F6-40DB-8383-88BF6AD51E46}">
      <dgm:prSet/>
      <dgm:spPr/>
      <dgm:t>
        <a:bodyPr/>
        <a:lstStyle/>
        <a:p>
          <a:endParaRPr lang="en-US"/>
        </a:p>
      </dgm:t>
    </dgm:pt>
    <dgm:pt modelId="{4682121C-7248-404B-B147-A6E7173B6A0C}" type="sibTrans" cxnId="{18350C98-A2F6-40DB-8383-88BF6AD51E46}">
      <dgm:prSet/>
      <dgm:spPr/>
      <dgm:t>
        <a:bodyPr/>
        <a:lstStyle/>
        <a:p>
          <a:endParaRPr lang="en-US"/>
        </a:p>
      </dgm:t>
    </dgm:pt>
    <dgm:pt modelId="{7FA29679-47A4-43C2-9162-4E1620F0A7A1}" type="pres">
      <dgm:prSet presAssocID="{A91311B6-613B-4502-9F65-1FC0464E38D6}" presName="diagram" presStyleCnt="0">
        <dgm:presLayoutVars>
          <dgm:dir/>
          <dgm:resizeHandles val="exact"/>
        </dgm:presLayoutVars>
      </dgm:prSet>
      <dgm:spPr/>
    </dgm:pt>
    <dgm:pt modelId="{269B2E0F-8865-40C5-8776-2E3E01B5B163}" type="pres">
      <dgm:prSet presAssocID="{1E576ED6-2741-419B-96A0-825A9583648D}" presName="node" presStyleLbl="node1" presStyleIdx="0" presStyleCnt="11">
        <dgm:presLayoutVars>
          <dgm:bulletEnabled val="1"/>
        </dgm:presLayoutVars>
      </dgm:prSet>
      <dgm:spPr/>
    </dgm:pt>
    <dgm:pt modelId="{1CB9EBA9-5412-42C1-99CA-557E00D682C9}" type="pres">
      <dgm:prSet presAssocID="{6795A285-9AD4-498A-8CCE-C561FB1CB26D}" presName="sibTrans" presStyleCnt="0"/>
      <dgm:spPr/>
    </dgm:pt>
    <dgm:pt modelId="{3FCBD26A-AD7C-4BB4-BFA5-FBCAE56283EC}" type="pres">
      <dgm:prSet presAssocID="{7D454A2D-2BF7-4842-B73C-99E2B801C124}" presName="node" presStyleLbl="node1" presStyleIdx="1" presStyleCnt="11">
        <dgm:presLayoutVars>
          <dgm:bulletEnabled val="1"/>
        </dgm:presLayoutVars>
      </dgm:prSet>
      <dgm:spPr/>
    </dgm:pt>
    <dgm:pt modelId="{003453E1-5EE1-445B-A3FE-E91638A22F19}" type="pres">
      <dgm:prSet presAssocID="{9B4318A0-6597-4DEF-8FE3-1A1D75A0DF51}" presName="sibTrans" presStyleCnt="0"/>
      <dgm:spPr/>
    </dgm:pt>
    <dgm:pt modelId="{5A730ABC-A09A-492D-A0CD-D616C5C286B4}" type="pres">
      <dgm:prSet presAssocID="{EAB605B2-5199-41C3-A25F-60517F12979D}" presName="node" presStyleLbl="node1" presStyleIdx="2" presStyleCnt="11">
        <dgm:presLayoutVars>
          <dgm:bulletEnabled val="1"/>
        </dgm:presLayoutVars>
      </dgm:prSet>
      <dgm:spPr/>
    </dgm:pt>
    <dgm:pt modelId="{BBDCEA52-394E-4352-85CF-D621F1C1C6ED}" type="pres">
      <dgm:prSet presAssocID="{85FFF80F-1A4E-4927-B0DE-63269A10B1B6}" presName="sibTrans" presStyleCnt="0"/>
      <dgm:spPr/>
    </dgm:pt>
    <dgm:pt modelId="{5566135C-5541-46FC-B809-A0F1B7A97D0F}" type="pres">
      <dgm:prSet presAssocID="{C427B29C-9263-491D-A342-F9C23F706D73}" presName="node" presStyleLbl="node1" presStyleIdx="3" presStyleCnt="11">
        <dgm:presLayoutVars>
          <dgm:bulletEnabled val="1"/>
        </dgm:presLayoutVars>
      </dgm:prSet>
      <dgm:spPr/>
    </dgm:pt>
    <dgm:pt modelId="{2EB7A505-1016-4030-9D9D-5CA934B1EA63}" type="pres">
      <dgm:prSet presAssocID="{911F0192-FBD1-42EF-ABF3-4B798F11483B}" presName="sibTrans" presStyleCnt="0"/>
      <dgm:spPr/>
    </dgm:pt>
    <dgm:pt modelId="{C15F4F40-B702-4267-95C6-B1DBD40EB1D7}" type="pres">
      <dgm:prSet presAssocID="{198FC5F0-8623-4854-A2DF-D2FCF91ED5D7}" presName="node" presStyleLbl="node1" presStyleIdx="4" presStyleCnt="11">
        <dgm:presLayoutVars>
          <dgm:bulletEnabled val="1"/>
        </dgm:presLayoutVars>
      </dgm:prSet>
      <dgm:spPr/>
    </dgm:pt>
    <dgm:pt modelId="{20DBA17C-56CB-4786-A294-E96408E56CF1}" type="pres">
      <dgm:prSet presAssocID="{D580F0DE-3A75-4546-8405-A2CCF1343F19}" presName="sibTrans" presStyleCnt="0"/>
      <dgm:spPr/>
    </dgm:pt>
    <dgm:pt modelId="{99B11716-624B-4B7E-9DBE-A5C0D367CECB}" type="pres">
      <dgm:prSet presAssocID="{78160D54-DE2A-4F04-ADE2-677FFD77CDDC}" presName="node" presStyleLbl="node1" presStyleIdx="5" presStyleCnt="11">
        <dgm:presLayoutVars>
          <dgm:bulletEnabled val="1"/>
        </dgm:presLayoutVars>
      </dgm:prSet>
      <dgm:spPr/>
    </dgm:pt>
    <dgm:pt modelId="{B9F4EB4B-C2F9-4FD2-B9D6-3905FE5E0EDA}" type="pres">
      <dgm:prSet presAssocID="{31C8E374-C820-4887-A611-B56248512221}" presName="sibTrans" presStyleCnt="0"/>
      <dgm:spPr/>
    </dgm:pt>
    <dgm:pt modelId="{63C56062-174C-4CCC-863D-6422E5186873}" type="pres">
      <dgm:prSet presAssocID="{C70B5F4E-213F-4899-9177-3743031EE604}" presName="node" presStyleLbl="node1" presStyleIdx="6" presStyleCnt="11">
        <dgm:presLayoutVars>
          <dgm:bulletEnabled val="1"/>
        </dgm:presLayoutVars>
      </dgm:prSet>
      <dgm:spPr/>
    </dgm:pt>
    <dgm:pt modelId="{A893A9AB-C8D7-43C4-BFC8-424841C9E88A}" type="pres">
      <dgm:prSet presAssocID="{C0B37CEA-6F9D-4286-9509-CF515CBDE655}" presName="sibTrans" presStyleCnt="0"/>
      <dgm:spPr/>
    </dgm:pt>
    <dgm:pt modelId="{EF53DF16-E925-46F7-B4C0-53FDBD4E557D}" type="pres">
      <dgm:prSet presAssocID="{0C9CCF23-A8C4-4DEB-88B9-3B678B47A423}" presName="node" presStyleLbl="node1" presStyleIdx="7" presStyleCnt="11">
        <dgm:presLayoutVars>
          <dgm:bulletEnabled val="1"/>
        </dgm:presLayoutVars>
      </dgm:prSet>
      <dgm:spPr/>
    </dgm:pt>
    <dgm:pt modelId="{5E1C9FD1-6095-46BF-A634-2B0F11412C54}" type="pres">
      <dgm:prSet presAssocID="{730B7E05-AF78-4213-8A14-0AE190935BC3}" presName="sibTrans" presStyleCnt="0"/>
      <dgm:spPr/>
    </dgm:pt>
    <dgm:pt modelId="{15BB2A77-5BDB-46FC-B776-028BAEC87C00}" type="pres">
      <dgm:prSet presAssocID="{5BC42A53-D826-422C-82FB-DC8C2C871959}" presName="node" presStyleLbl="node1" presStyleIdx="8" presStyleCnt="11">
        <dgm:presLayoutVars>
          <dgm:bulletEnabled val="1"/>
        </dgm:presLayoutVars>
      </dgm:prSet>
      <dgm:spPr/>
    </dgm:pt>
    <dgm:pt modelId="{59F6C73E-81A4-419C-A229-E7D749C9002E}" type="pres">
      <dgm:prSet presAssocID="{A557F39C-6AAB-4B0C-A8C4-A94FDD41B88F}" presName="sibTrans" presStyleCnt="0"/>
      <dgm:spPr/>
    </dgm:pt>
    <dgm:pt modelId="{0612459F-F9D0-4515-8121-8ADE503D486B}" type="pres">
      <dgm:prSet presAssocID="{CFA6AB25-1F98-4718-B0E3-249A14C06462}" presName="node" presStyleLbl="node1" presStyleIdx="9" presStyleCnt="11">
        <dgm:presLayoutVars>
          <dgm:bulletEnabled val="1"/>
        </dgm:presLayoutVars>
      </dgm:prSet>
      <dgm:spPr/>
    </dgm:pt>
    <dgm:pt modelId="{9EB1CECD-33F9-4088-889E-7C89E4BC0E67}" type="pres">
      <dgm:prSet presAssocID="{4E0D1F1A-45F7-45A4-9BD7-D447D2687C6E}" presName="sibTrans" presStyleCnt="0"/>
      <dgm:spPr/>
    </dgm:pt>
    <dgm:pt modelId="{B5ACC838-1D7B-4299-A8ED-C1C2F0CA7F45}" type="pres">
      <dgm:prSet presAssocID="{28EAA500-5FE3-43C3-A021-FC875F58A3C3}" presName="node" presStyleLbl="node1" presStyleIdx="10" presStyleCnt="11">
        <dgm:presLayoutVars>
          <dgm:bulletEnabled val="1"/>
        </dgm:presLayoutVars>
      </dgm:prSet>
      <dgm:spPr/>
    </dgm:pt>
  </dgm:ptLst>
  <dgm:cxnLst>
    <dgm:cxn modelId="{CC08BA04-DEF0-4217-A727-2821C4200F04}" srcId="{A91311B6-613B-4502-9F65-1FC0464E38D6}" destId="{C70B5F4E-213F-4899-9177-3743031EE604}" srcOrd="6" destOrd="0" parTransId="{31AAB135-6FAC-4666-A3CA-B4C4DA55DE3F}" sibTransId="{C0B37CEA-6F9D-4286-9509-CF515CBDE655}"/>
    <dgm:cxn modelId="{84174435-55F8-4B92-A7BA-4C531FDEFF89}" srcId="{A91311B6-613B-4502-9F65-1FC0464E38D6}" destId="{78160D54-DE2A-4F04-ADE2-677FFD77CDDC}" srcOrd="5" destOrd="0" parTransId="{BB1B03C1-60B3-4C11-BD16-C47F7CD38BC6}" sibTransId="{31C8E374-C820-4887-A611-B56248512221}"/>
    <dgm:cxn modelId="{8B20AE44-72BA-4DEC-B8FA-D769997BC2B6}" type="presOf" srcId="{0C9CCF23-A8C4-4DEB-88B9-3B678B47A423}" destId="{EF53DF16-E925-46F7-B4C0-53FDBD4E557D}" srcOrd="0" destOrd="0" presId="urn:microsoft.com/office/officeart/2005/8/layout/default"/>
    <dgm:cxn modelId="{9724916F-FCB9-4275-BBEC-183216ABCBA2}" srcId="{A91311B6-613B-4502-9F65-1FC0464E38D6}" destId="{C427B29C-9263-491D-A342-F9C23F706D73}" srcOrd="3" destOrd="0" parTransId="{F55E43BF-B6DF-4670-99A8-53087B9B16F4}" sibTransId="{911F0192-FBD1-42EF-ABF3-4B798F11483B}"/>
    <dgm:cxn modelId="{FE288076-04CD-4C9A-8553-68BCA7945CBB}" type="presOf" srcId="{5BC42A53-D826-422C-82FB-DC8C2C871959}" destId="{15BB2A77-5BDB-46FC-B776-028BAEC87C00}" srcOrd="0" destOrd="0" presId="urn:microsoft.com/office/officeart/2005/8/layout/default"/>
    <dgm:cxn modelId="{F8968990-99DB-45FA-8AC4-516CE9A27C6C}" type="presOf" srcId="{28EAA500-5FE3-43C3-A021-FC875F58A3C3}" destId="{B5ACC838-1D7B-4299-A8ED-C1C2F0CA7F45}" srcOrd="0" destOrd="0" presId="urn:microsoft.com/office/officeart/2005/8/layout/default"/>
    <dgm:cxn modelId="{EFD43694-0061-47C8-8800-2AC2CD0F6C32}" type="presOf" srcId="{C427B29C-9263-491D-A342-F9C23F706D73}" destId="{5566135C-5541-46FC-B809-A0F1B7A97D0F}" srcOrd="0" destOrd="0" presId="urn:microsoft.com/office/officeart/2005/8/layout/default"/>
    <dgm:cxn modelId="{41237596-BC7B-4630-9474-FD6AD47B752D}" srcId="{A91311B6-613B-4502-9F65-1FC0464E38D6}" destId="{EAB605B2-5199-41C3-A25F-60517F12979D}" srcOrd="2" destOrd="0" parTransId="{7B5ED2CD-46D9-4C9C-87EF-3FF4BC795A7C}" sibTransId="{85FFF80F-1A4E-4927-B0DE-63269A10B1B6}"/>
    <dgm:cxn modelId="{18350C98-A2F6-40DB-8383-88BF6AD51E46}" srcId="{A91311B6-613B-4502-9F65-1FC0464E38D6}" destId="{28EAA500-5FE3-43C3-A021-FC875F58A3C3}" srcOrd="10" destOrd="0" parTransId="{FADE47F4-599A-406C-9043-1B7A01237463}" sibTransId="{4682121C-7248-404B-B147-A6E7173B6A0C}"/>
    <dgm:cxn modelId="{A605E3B1-EEA0-4496-B35C-0A40FA1FDE3F}" srcId="{A91311B6-613B-4502-9F65-1FC0464E38D6}" destId="{1E576ED6-2741-419B-96A0-825A9583648D}" srcOrd="0" destOrd="0" parTransId="{9330799C-D111-454B-ADC6-FFA4D86711AB}" sibTransId="{6795A285-9AD4-498A-8CCE-C561FB1CB26D}"/>
    <dgm:cxn modelId="{CA8CB2B9-E24D-4C3D-9716-D46D12E18D12}" srcId="{A91311B6-613B-4502-9F65-1FC0464E38D6}" destId="{7D454A2D-2BF7-4842-B73C-99E2B801C124}" srcOrd="1" destOrd="0" parTransId="{E3D89E66-8BD2-428D-8AEB-4195FEADA6E7}" sibTransId="{9B4318A0-6597-4DEF-8FE3-1A1D75A0DF51}"/>
    <dgm:cxn modelId="{61CD2BC1-0D12-462B-91F6-AF0346D4316D}" srcId="{A91311B6-613B-4502-9F65-1FC0464E38D6}" destId="{CFA6AB25-1F98-4718-B0E3-249A14C06462}" srcOrd="9" destOrd="0" parTransId="{A38FD6A7-73FE-47BF-8593-1592C94853BC}" sibTransId="{4E0D1F1A-45F7-45A4-9BD7-D447D2687C6E}"/>
    <dgm:cxn modelId="{F34029C4-1C58-49F4-BD66-8D6FD041CFDB}" srcId="{A91311B6-613B-4502-9F65-1FC0464E38D6}" destId="{198FC5F0-8623-4854-A2DF-D2FCF91ED5D7}" srcOrd="4" destOrd="0" parTransId="{B023A1E9-ECCB-4EB1-BDF0-F42A6F5491C8}" sibTransId="{D580F0DE-3A75-4546-8405-A2CCF1343F19}"/>
    <dgm:cxn modelId="{7A51ECC6-ECDB-4143-A9AD-87E2E67C1F1E}" type="presOf" srcId="{78160D54-DE2A-4F04-ADE2-677FFD77CDDC}" destId="{99B11716-624B-4B7E-9DBE-A5C0D367CECB}" srcOrd="0" destOrd="0" presId="urn:microsoft.com/office/officeart/2005/8/layout/default"/>
    <dgm:cxn modelId="{9406B5C7-EB94-485B-9470-A8397A43409C}" type="presOf" srcId="{EAB605B2-5199-41C3-A25F-60517F12979D}" destId="{5A730ABC-A09A-492D-A0CD-D616C5C286B4}" srcOrd="0" destOrd="0" presId="urn:microsoft.com/office/officeart/2005/8/layout/default"/>
    <dgm:cxn modelId="{9522C3C9-1657-49CC-98B5-95896FBD4217}" srcId="{A91311B6-613B-4502-9F65-1FC0464E38D6}" destId="{5BC42A53-D826-422C-82FB-DC8C2C871959}" srcOrd="8" destOrd="0" parTransId="{99B94FDB-B7CF-4934-8D91-BF5DE5288A9D}" sibTransId="{A557F39C-6AAB-4B0C-A8C4-A94FDD41B88F}"/>
    <dgm:cxn modelId="{8F0F87D7-5FA4-4D03-B351-7268DEED9175}" srcId="{A91311B6-613B-4502-9F65-1FC0464E38D6}" destId="{0C9CCF23-A8C4-4DEB-88B9-3B678B47A423}" srcOrd="7" destOrd="0" parTransId="{2A63C4F5-C9CD-44DE-8F19-27C8E05F51C1}" sibTransId="{730B7E05-AF78-4213-8A14-0AE190935BC3}"/>
    <dgm:cxn modelId="{15C63ED9-1E5D-40C7-8CFB-8E48BEA23CB0}" type="presOf" srcId="{CFA6AB25-1F98-4718-B0E3-249A14C06462}" destId="{0612459F-F9D0-4515-8121-8ADE503D486B}" srcOrd="0" destOrd="0" presId="urn:microsoft.com/office/officeart/2005/8/layout/default"/>
    <dgm:cxn modelId="{B31EA2E5-C956-4942-89D9-07B2CED72ADD}" type="presOf" srcId="{C70B5F4E-213F-4899-9177-3743031EE604}" destId="{63C56062-174C-4CCC-863D-6422E5186873}" srcOrd="0" destOrd="0" presId="urn:microsoft.com/office/officeart/2005/8/layout/default"/>
    <dgm:cxn modelId="{2FB3A4E5-8C32-42DF-B38A-B873673289F7}" type="presOf" srcId="{7D454A2D-2BF7-4842-B73C-99E2B801C124}" destId="{3FCBD26A-AD7C-4BB4-BFA5-FBCAE56283EC}" srcOrd="0" destOrd="0" presId="urn:microsoft.com/office/officeart/2005/8/layout/default"/>
    <dgm:cxn modelId="{A6F163E7-2477-4C4D-864B-9844E5C64D45}" type="presOf" srcId="{A91311B6-613B-4502-9F65-1FC0464E38D6}" destId="{7FA29679-47A4-43C2-9162-4E1620F0A7A1}" srcOrd="0" destOrd="0" presId="urn:microsoft.com/office/officeart/2005/8/layout/default"/>
    <dgm:cxn modelId="{F221D8EB-A8A6-456C-98B8-9E587BC15A2A}" type="presOf" srcId="{198FC5F0-8623-4854-A2DF-D2FCF91ED5D7}" destId="{C15F4F40-B702-4267-95C6-B1DBD40EB1D7}" srcOrd="0" destOrd="0" presId="urn:microsoft.com/office/officeart/2005/8/layout/default"/>
    <dgm:cxn modelId="{1BF893F7-DA0B-4F93-8991-8066458530B3}" type="presOf" srcId="{1E576ED6-2741-419B-96A0-825A9583648D}" destId="{269B2E0F-8865-40C5-8776-2E3E01B5B163}" srcOrd="0" destOrd="0" presId="urn:microsoft.com/office/officeart/2005/8/layout/default"/>
    <dgm:cxn modelId="{9E0F3E34-A3D7-445A-B35A-643E65C0BAD7}" type="presParOf" srcId="{7FA29679-47A4-43C2-9162-4E1620F0A7A1}" destId="{269B2E0F-8865-40C5-8776-2E3E01B5B163}" srcOrd="0" destOrd="0" presId="urn:microsoft.com/office/officeart/2005/8/layout/default"/>
    <dgm:cxn modelId="{C8341645-C9C2-40B8-B739-2F73A404DD80}" type="presParOf" srcId="{7FA29679-47A4-43C2-9162-4E1620F0A7A1}" destId="{1CB9EBA9-5412-42C1-99CA-557E00D682C9}" srcOrd="1" destOrd="0" presId="urn:microsoft.com/office/officeart/2005/8/layout/default"/>
    <dgm:cxn modelId="{D92D30E1-C35D-490F-ACD3-6637D6F34EB6}" type="presParOf" srcId="{7FA29679-47A4-43C2-9162-4E1620F0A7A1}" destId="{3FCBD26A-AD7C-4BB4-BFA5-FBCAE56283EC}" srcOrd="2" destOrd="0" presId="urn:microsoft.com/office/officeart/2005/8/layout/default"/>
    <dgm:cxn modelId="{6FCB0717-4C07-42C6-A81F-E20F3A81B6C2}" type="presParOf" srcId="{7FA29679-47A4-43C2-9162-4E1620F0A7A1}" destId="{003453E1-5EE1-445B-A3FE-E91638A22F19}" srcOrd="3" destOrd="0" presId="urn:microsoft.com/office/officeart/2005/8/layout/default"/>
    <dgm:cxn modelId="{2525A1A5-703A-496F-8E00-B1A7DA466F7B}" type="presParOf" srcId="{7FA29679-47A4-43C2-9162-4E1620F0A7A1}" destId="{5A730ABC-A09A-492D-A0CD-D616C5C286B4}" srcOrd="4" destOrd="0" presId="urn:microsoft.com/office/officeart/2005/8/layout/default"/>
    <dgm:cxn modelId="{9AF40A65-EB76-45A4-8734-B1F687DFED3E}" type="presParOf" srcId="{7FA29679-47A4-43C2-9162-4E1620F0A7A1}" destId="{BBDCEA52-394E-4352-85CF-D621F1C1C6ED}" srcOrd="5" destOrd="0" presId="urn:microsoft.com/office/officeart/2005/8/layout/default"/>
    <dgm:cxn modelId="{22A37E00-087D-4E1B-AE07-D5645042A2B0}" type="presParOf" srcId="{7FA29679-47A4-43C2-9162-4E1620F0A7A1}" destId="{5566135C-5541-46FC-B809-A0F1B7A97D0F}" srcOrd="6" destOrd="0" presId="urn:microsoft.com/office/officeart/2005/8/layout/default"/>
    <dgm:cxn modelId="{82F3529C-533E-435B-BEB4-F8B41657168D}" type="presParOf" srcId="{7FA29679-47A4-43C2-9162-4E1620F0A7A1}" destId="{2EB7A505-1016-4030-9D9D-5CA934B1EA63}" srcOrd="7" destOrd="0" presId="urn:microsoft.com/office/officeart/2005/8/layout/default"/>
    <dgm:cxn modelId="{796A429B-087B-42AF-B5A1-14D0B43183D5}" type="presParOf" srcId="{7FA29679-47A4-43C2-9162-4E1620F0A7A1}" destId="{C15F4F40-B702-4267-95C6-B1DBD40EB1D7}" srcOrd="8" destOrd="0" presId="urn:microsoft.com/office/officeart/2005/8/layout/default"/>
    <dgm:cxn modelId="{6317DD16-612A-4CDF-9520-91D76B96FECD}" type="presParOf" srcId="{7FA29679-47A4-43C2-9162-4E1620F0A7A1}" destId="{20DBA17C-56CB-4786-A294-E96408E56CF1}" srcOrd="9" destOrd="0" presId="urn:microsoft.com/office/officeart/2005/8/layout/default"/>
    <dgm:cxn modelId="{C40747F4-F3C2-430B-8B2B-562D4D8B01A6}" type="presParOf" srcId="{7FA29679-47A4-43C2-9162-4E1620F0A7A1}" destId="{99B11716-624B-4B7E-9DBE-A5C0D367CECB}" srcOrd="10" destOrd="0" presId="urn:microsoft.com/office/officeart/2005/8/layout/default"/>
    <dgm:cxn modelId="{05C77577-9679-4762-83AA-A75F16EA067C}" type="presParOf" srcId="{7FA29679-47A4-43C2-9162-4E1620F0A7A1}" destId="{B9F4EB4B-C2F9-4FD2-B9D6-3905FE5E0EDA}" srcOrd="11" destOrd="0" presId="urn:microsoft.com/office/officeart/2005/8/layout/default"/>
    <dgm:cxn modelId="{A3C89DB1-FBCB-4218-B942-7DB4024EE532}" type="presParOf" srcId="{7FA29679-47A4-43C2-9162-4E1620F0A7A1}" destId="{63C56062-174C-4CCC-863D-6422E5186873}" srcOrd="12" destOrd="0" presId="urn:microsoft.com/office/officeart/2005/8/layout/default"/>
    <dgm:cxn modelId="{E7AF5734-A3BC-4DC9-993A-3C09E808E5BE}" type="presParOf" srcId="{7FA29679-47A4-43C2-9162-4E1620F0A7A1}" destId="{A893A9AB-C8D7-43C4-BFC8-424841C9E88A}" srcOrd="13" destOrd="0" presId="urn:microsoft.com/office/officeart/2005/8/layout/default"/>
    <dgm:cxn modelId="{44ED1590-92AE-4C23-AF13-CE048E58192B}" type="presParOf" srcId="{7FA29679-47A4-43C2-9162-4E1620F0A7A1}" destId="{EF53DF16-E925-46F7-B4C0-53FDBD4E557D}" srcOrd="14" destOrd="0" presId="urn:microsoft.com/office/officeart/2005/8/layout/default"/>
    <dgm:cxn modelId="{F6B45EE7-87BB-4E5F-9D1C-B2B8C25D0179}" type="presParOf" srcId="{7FA29679-47A4-43C2-9162-4E1620F0A7A1}" destId="{5E1C9FD1-6095-46BF-A634-2B0F11412C54}" srcOrd="15" destOrd="0" presId="urn:microsoft.com/office/officeart/2005/8/layout/default"/>
    <dgm:cxn modelId="{8DD14E14-68CA-4174-8D36-B81CB2C7FA8F}" type="presParOf" srcId="{7FA29679-47A4-43C2-9162-4E1620F0A7A1}" destId="{15BB2A77-5BDB-46FC-B776-028BAEC87C00}" srcOrd="16" destOrd="0" presId="urn:microsoft.com/office/officeart/2005/8/layout/default"/>
    <dgm:cxn modelId="{EA219EB7-1F0F-4E43-8A9D-4F9F03B2C0B1}" type="presParOf" srcId="{7FA29679-47A4-43C2-9162-4E1620F0A7A1}" destId="{59F6C73E-81A4-419C-A229-E7D749C9002E}" srcOrd="17" destOrd="0" presId="urn:microsoft.com/office/officeart/2005/8/layout/default"/>
    <dgm:cxn modelId="{3EFEF6B4-876D-4497-9898-E55D17623F87}" type="presParOf" srcId="{7FA29679-47A4-43C2-9162-4E1620F0A7A1}" destId="{0612459F-F9D0-4515-8121-8ADE503D486B}" srcOrd="18" destOrd="0" presId="urn:microsoft.com/office/officeart/2005/8/layout/default"/>
    <dgm:cxn modelId="{AF4EFAC4-DA18-42D7-BC49-D8A8C7E2DCBC}" type="presParOf" srcId="{7FA29679-47A4-43C2-9162-4E1620F0A7A1}" destId="{9EB1CECD-33F9-4088-889E-7C89E4BC0E67}" srcOrd="19" destOrd="0" presId="urn:microsoft.com/office/officeart/2005/8/layout/default"/>
    <dgm:cxn modelId="{7F6FBF43-5814-4BE8-8B27-3C9D444E4030}" type="presParOf" srcId="{7FA29679-47A4-43C2-9162-4E1620F0A7A1}" destId="{B5ACC838-1D7B-4299-A8ED-C1C2F0CA7F45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99B376-20B1-4DF1-8CD6-CAB0C3DA052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1CAE771-84BA-4340-8646-E05ABFA95A53}">
      <dgm:prSet/>
      <dgm:spPr/>
      <dgm:t>
        <a:bodyPr/>
        <a:lstStyle/>
        <a:p>
          <a:r>
            <a:rPr lang="en-US"/>
            <a:t>Children and Young people</a:t>
          </a:r>
        </a:p>
      </dgm:t>
    </dgm:pt>
    <dgm:pt modelId="{47FDAE54-4D3B-4460-A429-ADAC6FCE0516}" type="parTrans" cxnId="{76CCAE21-63D7-4F25-B97D-68BD677CAF26}">
      <dgm:prSet/>
      <dgm:spPr/>
      <dgm:t>
        <a:bodyPr/>
        <a:lstStyle/>
        <a:p>
          <a:endParaRPr lang="en-US"/>
        </a:p>
      </dgm:t>
    </dgm:pt>
    <dgm:pt modelId="{D21C6F3D-EE56-4092-B1EB-2EF7F61FA617}" type="sibTrans" cxnId="{76CCAE21-63D7-4F25-B97D-68BD677CAF26}">
      <dgm:prSet/>
      <dgm:spPr/>
      <dgm:t>
        <a:bodyPr/>
        <a:lstStyle/>
        <a:p>
          <a:endParaRPr lang="en-US"/>
        </a:p>
      </dgm:t>
    </dgm:pt>
    <dgm:pt modelId="{499D4C93-1441-47F6-A64C-FBB5CF90FC09}">
      <dgm:prSet/>
      <dgm:spPr/>
      <dgm:t>
        <a:bodyPr/>
        <a:lstStyle/>
        <a:p>
          <a:r>
            <a:rPr lang="en-US"/>
            <a:t>Adults </a:t>
          </a:r>
        </a:p>
      </dgm:t>
    </dgm:pt>
    <dgm:pt modelId="{F8F85BF7-0A45-41F1-BCB3-93B910D43FBB}" type="parTrans" cxnId="{C560B163-7518-4BBA-8F15-AED282F9973C}">
      <dgm:prSet/>
      <dgm:spPr/>
      <dgm:t>
        <a:bodyPr/>
        <a:lstStyle/>
        <a:p>
          <a:endParaRPr lang="en-US"/>
        </a:p>
      </dgm:t>
    </dgm:pt>
    <dgm:pt modelId="{91108C09-1F21-42B7-A888-3094B937EAED}" type="sibTrans" cxnId="{C560B163-7518-4BBA-8F15-AED282F9973C}">
      <dgm:prSet/>
      <dgm:spPr/>
      <dgm:t>
        <a:bodyPr/>
        <a:lstStyle/>
        <a:p>
          <a:endParaRPr lang="en-US"/>
        </a:p>
      </dgm:t>
    </dgm:pt>
    <dgm:pt modelId="{42AA12E8-2FBA-4208-B264-E5E906998150}">
      <dgm:prSet/>
      <dgm:spPr/>
      <dgm:t>
        <a:bodyPr/>
        <a:lstStyle/>
        <a:p>
          <a:r>
            <a:rPr lang="en-US"/>
            <a:t>Older Adults </a:t>
          </a:r>
        </a:p>
      </dgm:t>
    </dgm:pt>
    <dgm:pt modelId="{B1F10207-49A7-4CAC-91E8-20B739612FBA}" type="parTrans" cxnId="{14B9E6B2-CBFB-48BE-8B74-3C29BA6AB572}">
      <dgm:prSet/>
      <dgm:spPr/>
      <dgm:t>
        <a:bodyPr/>
        <a:lstStyle/>
        <a:p>
          <a:endParaRPr lang="en-US"/>
        </a:p>
      </dgm:t>
    </dgm:pt>
    <dgm:pt modelId="{81E88806-86E3-4DEA-9C41-EC0C47F38D9B}" type="sibTrans" cxnId="{14B9E6B2-CBFB-48BE-8B74-3C29BA6AB572}">
      <dgm:prSet/>
      <dgm:spPr/>
      <dgm:t>
        <a:bodyPr/>
        <a:lstStyle/>
        <a:p>
          <a:endParaRPr lang="en-US"/>
        </a:p>
      </dgm:t>
    </dgm:pt>
    <dgm:pt modelId="{C1BEAB68-D0AD-4739-8820-FEE8D5559178}">
      <dgm:prSet/>
      <dgm:spPr/>
      <dgm:t>
        <a:bodyPr/>
        <a:lstStyle/>
        <a:p>
          <a:r>
            <a:rPr lang="en-US"/>
            <a:t>Learning Disability </a:t>
          </a:r>
        </a:p>
      </dgm:t>
    </dgm:pt>
    <dgm:pt modelId="{449E458B-2081-4D08-ABBF-12B1335FD8B5}" type="parTrans" cxnId="{74291C10-8C7D-4EA1-9F59-07259CADBE6C}">
      <dgm:prSet/>
      <dgm:spPr/>
      <dgm:t>
        <a:bodyPr/>
        <a:lstStyle/>
        <a:p>
          <a:endParaRPr lang="en-US"/>
        </a:p>
      </dgm:t>
    </dgm:pt>
    <dgm:pt modelId="{9FC7FFB3-5D07-44D8-B83A-1001DC4943A3}" type="sibTrans" cxnId="{74291C10-8C7D-4EA1-9F59-07259CADBE6C}">
      <dgm:prSet/>
      <dgm:spPr/>
      <dgm:t>
        <a:bodyPr/>
        <a:lstStyle/>
        <a:p>
          <a:endParaRPr lang="en-US"/>
        </a:p>
      </dgm:t>
    </dgm:pt>
    <dgm:pt modelId="{89BFA749-32CB-4750-ADC0-982650F3206F}">
      <dgm:prSet/>
      <dgm:spPr/>
      <dgm:t>
        <a:bodyPr/>
        <a:lstStyle/>
        <a:p>
          <a:r>
            <a:rPr lang="en-US"/>
            <a:t>Parents and Carers </a:t>
          </a:r>
        </a:p>
      </dgm:t>
    </dgm:pt>
    <dgm:pt modelId="{7DB0E3DA-7187-4FBF-969B-D0AD6A6C2B84}" type="parTrans" cxnId="{D00A4C34-67C2-4C08-A840-FFD806F808BB}">
      <dgm:prSet/>
      <dgm:spPr/>
      <dgm:t>
        <a:bodyPr/>
        <a:lstStyle/>
        <a:p>
          <a:endParaRPr lang="en-US"/>
        </a:p>
      </dgm:t>
    </dgm:pt>
    <dgm:pt modelId="{C2BB6775-AF86-402E-A243-C6727A45509D}" type="sibTrans" cxnId="{D00A4C34-67C2-4C08-A840-FFD806F808BB}">
      <dgm:prSet/>
      <dgm:spPr/>
      <dgm:t>
        <a:bodyPr/>
        <a:lstStyle/>
        <a:p>
          <a:endParaRPr lang="en-US"/>
        </a:p>
      </dgm:t>
    </dgm:pt>
    <dgm:pt modelId="{3C7F2533-60E8-45AF-A018-586EB15D644E}" type="pres">
      <dgm:prSet presAssocID="{7699B376-20B1-4DF1-8CD6-CAB0C3DA052C}" presName="linear" presStyleCnt="0">
        <dgm:presLayoutVars>
          <dgm:animLvl val="lvl"/>
          <dgm:resizeHandles val="exact"/>
        </dgm:presLayoutVars>
      </dgm:prSet>
      <dgm:spPr/>
    </dgm:pt>
    <dgm:pt modelId="{E92C14DA-4ABF-453F-8434-80B12CFDF34F}" type="pres">
      <dgm:prSet presAssocID="{A1CAE771-84BA-4340-8646-E05ABFA95A5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48751E1-9B4E-4ED4-A379-50EF7ECDE021}" type="pres">
      <dgm:prSet presAssocID="{D21C6F3D-EE56-4092-B1EB-2EF7F61FA617}" presName="spacer" presStyleCnt="0"/>
      <dgm:spPr/>
    </dgm:pt>
    <dgm:pt modelId="{D2476065-4353-4303-B640-EB240D66E66C}" type="pres">
      <dgm:prSet presAssocID="{499D4C93-1441-47F6-A64C-FBB5CF90FC0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A002CE0-57CE-41D5-801C-92334828368E}" type="pres">
      <dgm:prSet presAssocID="{91108C09-1F21-42B7-A888-3094B937EAED}" presName="spacer" presStyleCnt="0"/>
      <dgm:spPr/>
    </dgm:pt>
    <dgm:pt modelId="{17F4ECEC-3E06-42E6-8A56-0286DA30F59F}" type="pres">
      <dgm:prSet presAssocID="{42AA12E8-2FBA-4208-B264-E5E90699815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5796A5D-CA2B-4A4C-8A3F-FDD3437EDA71}" type="pres">
      <dgm:prSet presAssocID="{81E88806-86E3-4DEA-9C41-EC0C47F38D9B}" presName="spacer" presStyleCnt="0"/>
      <dgm:spPr/>
    </dgm:pt>
    <dgm:pt modelId="{1AFE056A-29F0-4C0D-8F50-E13A7B0EA9D1}" type="pres">
      <dgm:prSet presAssocID="{C1BEAB68-D0AD-4739-8820-FEE8D555917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DD6E101-613A-46A3-8477-5160B5741CF4}" type="pres">
      <dgm:prSet presAssocID="{9FC7FFB3-5D07-44D8-B83A-1001DC4943A3}" presName="spacer" presStyleCnt="0"/>
      <dgm:spPr/>
    </dgm:pt>
    <dgm:pt modelId="{92AF5C61-608D-4519-9709-269744EEA26C}" type="pres">
      <dgm:prSet presAssocID="{89BFA749-32CB-4750-ADC0-982650F3206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4291C10-8C7D-4EA1-9F59-07259CADBE6C}" srcId="{7699B376-20B1-4DF1-8CD6-CAB0C3DA052C}" destId="{C1BEAB68-D0AD-4739-8820-FEE8D5559178}" srcOrd="3" destOrd="0" parTransId="{449E458B-2081-4D08-ABBF-12B1335FD8B5}" sibTransId="{9FC7FFB3-5D07-44D8-B83A-1001DC4943A3}"/>
    <dgm:cxn modelId="{3DA20121-9817-4C68-A2FA-E3FC3EBA787C}" type="presOf" srcId="{A1CAE771-84BA-4340-8646-E05ABFA95A53}" destId="{E92C14DA-4ABF-453F-8434-80B12CFDF34F}" srcOrd="0" destOrd="0" presId="urn:microsoft.com/office/officeart/2005/8/layout/vList2"/>
    <dgm:cxn modelId="{76CCAE21-63D7-4F25-B97D-68BD677CAF26}" srcId="{7699B376-20B1-4DF1-8CD6-CAB0C3DA052C}" destId="{A1CAE771-84BA-4340-8646-E05ABFA95A53}" srcOrd="0" destOrd="0" parTransId="{47FDAE54-4D3B-4460-A429-ADAC6FCE0516}" sibTransId="{D21C6F3D-EE56-4092-B1EB-2EF7F61FA617}"/>
    <dgm:cxn modelId="{D00A4C34-67C2-4C08-A840-FFD806F808BB}" srcId="{7699B376-20B1-4DF1-8CD6-CAB0C3DA052C}" destId="{89BFA749-32CB-4750-ADC0-982650F3206F}" srcOrd="4" destOrd="0" parTransId="{7DB0E3DA-7187-4FBF-969B-D0AD6A6C2B84}" sibTransId="{C2BB6775-AF86-402E-A243-C6727A45509D}"/>
    <dgm:cxn modelId="{C560B163-7518-4BBA-8F15-AED282F9973C}" srcId="{7699B376-20B1-4DF1-8CD6-CAB0C3DA052C}" destId="{499D4C93-1441-47F6-A64C-FBB5CF90FC09}" srcOrd="1" destOrd="0" parTransId="{F8F85BF7-0A45-41F1-BCB3-93B910D43FBB}" sibTransId="{91108C09-1F21-42B7-A888-3094B937EAED}"/>
    <dgm:cxn modelId="{BC244979-F404-4B28-AAAF-2297426E359C}" type="presOf" srcId="{7699B376-20B1-4DF1-8CD6-CAB0C3DA052C}" destId="{3C7F2533-60E8-45AF-A018-586EB15D644E}" srcOrd="0" destOrd="0" presId="urn:microsoft.com/office/officeart/2005/8/layout/vList2"/>
    <dgm:cxn modelId="{81C86592-0C2D-411E-97C6-3C02C46E4824}" type="presOf" srcId="{89BFA749-32CB-4750-ADC0-982650F3206F}" destId="{92AF5C61-608D-4519-9709-269744EEA26C}" srcOrd="0" destOrd="0" presId="urn:microsoft.com/office/officeart/2005/8/layout/vList2"/>
    <dgm:cxn modelId="{14B9E6B2-CBFB-48BE-8B74-3C29BA6AB572}" srcId="{7699B376-20B1-4DF1-8CD6-CAB0C3DA052C}" destId="{42AA12E8-2FBA-4208-B264-E5E906998150}" srcOrd="2" destOrd="0" parTransId="{B1F10207-49A7-4CAC-91E8-20B739612FBA}" sibTransId="{81E88806-86E3-4DEA-9C41-EC0C47F38D9B}"/>
    <dgm:cxn modelId="{EEB3EDCC-FBEF-4E93-98EA-54373E1737B7}" type="presOf" srcId="{499D4C93-1441-47F6-A64C-FBB5CF90FC09}" destId="{D2476065-4353-4303-B640-EB240D66E66C}" srcOrd="0" destOrd="0" presId="urn:microsoft.com/office/officeart/2005/8/layout/vList2"/>
    <dgm:cxn modelId="{8353A8DE-04A1-46FF-AF95-D069AD3C4F76}" type="presOf" srcId="{42AA12E8-2FBA-4208-B264-E5E906998150}" destId="{17F4ECEC-3E06-42E6-8A56-0286DA30F59F}" srcOrd="0" destOrd="0" presId="urn:microsoft.com/office/officeart/2005/8/layout/vList2"/>
    <dgm:cxn modelId="{3F80C4EB-B82A-46C2-A3D7-5F97D906DC53}" type="presOf" srcId="{C1BEAB68-D0AD-4739-8820-FEE8D5559178}" destId="{1AFE056A-29F0-4C0D-8F50-E13A7B0EA9D1}" srcOrd="0" destOrd="0" presId="urn:microsoft.com/office/officeart/2005/8/layout/vList2"/>
    <dgm:cxn modelId="{A8DA5A1A-2673-4A7A-9079-DC320962DB7E}" type="presParOf" srcId="{3C7F2533-60E8-45AF-A018-586EB15D644E}" destId="{E92C14DA-4ABF-453F-8434-80B12CFDF34F}" srcOrd="0" destOrd="0" presId="urn:microsoft.com/office/officeart/2005/8/layout/vList2"/>
    <dgm:cxn modelId="{371E8193-05CC-46AF-9FAD-B7672A83BAE4}" type="presParOf" srcId="{3C7F2533-60E8-45AF-A018-586EB15D644E}" destId="{B48751E1-9B4E-4ED4-A379-50EF7ECDE021}" srcOrd="1" destOrd="0" presId="urn:microsoft.com/office/officeart/2005/8/layout/vList2"/>
    <dgm:cxn modelId="{DB3EE561-6552-4456-AB82-DFFA3484E6E0}" type="presParOf" srcId="{3C7F2533-60E8-45AF-A018-586EB15D644E}" destId="{D2476065-4353-4303-B640-EB240D66E66C}" srcOrd="2" destOrd="0" presId="urn:microsoft.com/office/officeart/2005/8/layout/vList2"/>
    <dgm:cxn modelId="{CE103A34-386B-4943-BDF5-E3A7E7CB2852}" type="presParOf" srcId="{3C7F2533-60E8-45AF-A018-586EB15D644E}" destId="{3A002CE0-57CE-41D5-801C-92334828368E}" srcOrd="3" destOrd="0" presId="urn:microsoft.com/office/officeart/2005/8/layout/vList2"/>
    <dgm:cxn modelId="{8ED3FB2A-29A5-4FBD-9817-B68974B08A7C}" type="presParOf" srcId="{3C7F2533-60E8-45AF-A018-586EB15D644E}" destId="{17F4ECEC-3E06-42E6-8A56-0286DA30F59F}" srcOrd="4" destOrd="0" presId="urn:microsoft.com/office/officeart/2005/8/layout/vList2"/>
    <dgm:cxn modelId="{53C1F7D4-A994-402F-B1D7-85AB7EBDAAB0}" type="presParOf" srcId="{3C7F2533-60E8-45AF-A018-586EB15D644E}" destId="{85796A5D-CA2B-4A4C-8A3F-FDD3437EDA71}" srcOrd="5" destOrd="0" presId="urn:microsoft.com/office/officeart/2005/8/layout/vList2"/>
    <dgm:cxn modelId="{E2090413-1120-4C38-A8EF-98C6B63F981B}" type="presParOf" srcId="{3C7F2533-60E8-45AF-A018-586EB15D644E}" destId="{1AFE056A-29F0-4C0D-8F50-E13A7B0EA9D1}" srcOrd="6" destOrd="0" presId="urn:microsoft.com/office/officeart/2005/8/layout/vList2"/>
    <dgm:cxn modelId="{014888AF-BA83-440B-B169-A79AE239C343}" type="presParOf" srcId="{3C7F2533-60E8-45AF-A018-586EB15D644E}" destId="{9DD6E101-613A-46A3-8477-5160B5741CF4}" srcOrd="7" destOrd="0" presId="urn:microsoft.com/office/officeart/2005/8/layout/vList2"/>
    <dgm:cxn modelId="{D78401E9-6953-41ED-B6BE-C1AAD5BED136}" type="presParOf" srcId="{3C7F2533-60E8-45AF-A018-586EB15D644E}" destId="{92AF5C61-608D-4519-9709-269744EEA26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772A31-D1B2-438D-99CA-8972D046F2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D9D217-F86C-4ED9-B0F9-1E1B10BE4B7E}">
      <dgm:prSet/>
      <dgm:spPr/>
      <dgm:t>
        <a:bodyPr/>
        <a:lstStyle/>
        <a:p>
          <a:r>
            <a:rPr lang="en-US"/>
            <a:t>Inpatient </a:t>
          </a:r>
        </a:p>
      </dgm:t>
    </dgm:pt>
    <dgm:pt modelId="{661482DB-D44B-4488-BFB4-56292212F22C}" type="parTrans" cxnId="{AF5B0014-A280-488B-BCA5-284B98C2C9A6}">
      <dgm:prSet/>
      <dgm:spPr/>
      <dgm:t>
        <a:bodyPr/>
        <a:lstStyle/>
        <a:p>
          <a:endParaRPr lang="en-US"/>
        </a:p>
      </dgm:t>
    </dgm:pt>
    <dgm:pt modelId="{BBA888F9-5910-4DDB-AABA-529E5186670B}" type="sibTrans" cxnId="{AF5B0014-A280-488B-BCA5-284B98C2C9A6}">
      <dgm:prSet/>
      <dgm:spPr/>
      <dgm:t>
        <a:bodyPr/>
        <a:lstStyle/>
        <a:p>
          <a:endParaRPr lang="en-US"/>
        </a:p>
      </dgm:t>
    </dgm:pt>
    <dgm:pt modelId="{DAC27ABB-8ABB-4E88-A9F3-3E2301578E7C}">
      <dgm:prSet/>
      <dgm:spPr/>
      <dgm:t>
        <a:bodyPr/>
        <a:lstStyle/>
        <a:p>
          <a:r>
            <a:rPr lang="en-US"/>
            <a:t>Community </a:t>
          </a:r>
        </a:p>
      </dgm:t>
    </dgm:pt>
    <dgm:pt modelId="{D194F929-8577-4FA2-826F-66365668573B}" type="parTrans" cxnId="{0ECB5092-AE94-4CD2-B3B3-B0DAF413AA8E}">
      <dgm:prSet/>
      <dgm:spPr/>
      <dgm:t>
        <a:bodyPr/>
        <a:lstStyle/>
        <a:p>
          <a:endParaRPr lang="en-US"/>
        </a:p>
      </dgm:t>
    </dgm:pt>
    <dgm:pt modelId="{A4DB3FFE-79C6-46F9-822E-FBBD45EE6AE7}" type="sibTrans" cxnId="{0ECB5092-AE94-4CD2-B3B3-B0DAF413AA8E}">
      <dgm:prSet/>
      <dgm:spPr/>
      <dgm:t>
        <a:bodyPr/>
        <a:lstStyle/>
        <a:p>
          <a:endParaRPr lang="en-US"/>
        </a:p>
      </dgm:t>
    </dgm:pt>
    <dgm:pt modelId="{6424D816-670E-40BD-87F0-62836E0A6B38}">
      <dgm:prSet/>
      <dgm:spPr/>
      <dgm:t>
        <a:bodyPr/>
        <a:lstStyle/>
        <a:p>
          <a:r>
            <a:rPr lang="en-US"/>
            <a:t>Crisis Team </a:t>
          </a:r>
        </a:p>
      </dgm:t>
    </dgm:pt>
    <dgm:pt modelId="{A9643713-C3B5-449C-B45C-BF4730B1163F}" type="parTrans" cxnId="{89FAAD89-8C98-4D05-9C27-8D0ED946B1A0}">
      <dgm:prSet/>
      <dgm:spPr/>
      <dgm:t>
        <a:bodyPr/>
        <a:lstStyle/>
        <a:p>
          <a:endParaRPr lang="en-US"/>
        </a:p>
      </dgm:t>
    </dgm:pt>
    <dgm:pt modelId="{ACDB36E3-726D-4F53-A691-91301A514A02}" type="sibTrans" cxnId="{89FAAD89-8C98-4D05-9C27-8D0ED946B1A0}">
      <dgm:prSet/>
      <dgm:spPr/>
      <dgm:t>
        <a:bodyPr/>
        <a:lstStyle/>
        <a:p>
          <a:endParaRPr lang="en-US"/>
        </a:p>
      </dgm:t>
    </dgm:pt>
    <dgm:pt modelId="{C95B9F76-B380-4370-9701-3A103ED41CF6}" type="pres">
      <dgm:prSet presAssocID="{DF772A31-D1B2-438D-99CA-8972D046F2FA}" presName="root" presStyleCnt="0">
        <dgm:presLayoutVars>
          <dgm:dir/>
          <dgm:resizeHandles val="exact"/>
        </dgm:presLayoutVars>
      </dgm:prSet>
      <dgm:spPr/>
    </dgm:pt>
    <dgm:pt modelId="{62596D67-3BC3-4423-9341-ACD3E736FF6A}" type="pres">
      <dgm:prSet presAssocID="{B9D9D217-F86C-4ED9-B0F9-1E1B10BE4B7E}" presName="compNode" presStyleCnt="0"/>
      <dgm:spPr/>
    </dgm:pt>
    <dgm:pt modelId="{00FCED66-BE44-4F37-A281-36C80B0E98C9}" type="pres">
      <dgm:prSet presAssocID="{B9D9D217-F86C-4ED9-B0F9-1E1B10BE4B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F738624-3875-4730-BCF7-2FA16575382F}" type="pres">
      <dgm:prSet presAssocID="{B9D9D217-F86C-4ED9-B0F9-1E1B10BE4B7E}" presName="spaceRect" presStyleCnt="0"/>
      <dgm:spPr/>
    </dgm:pt>
    <dgm:pt modelId="{205D3148-91B1-4803-BA74-93BFEEFED878}" type="pres">
      <dgm:prSet presAssocID="{B9D9D217-F86C-4ED9-B0F9-1E1B10BE4B7E}" presName="textRect" presStyleLbl="revTx" presStyleIdx="0" presStyleCnt="3">
        <dgm:presLayoutVars>
          <dgm:chMax val="1"/>
          <dgm:chPref val="1"/>
        </dgm:presLayoutVars>
      </dgm:prSet>
      <dgm:spPr/>
    </dgm:pt>
    <dgm:pt modelId="{6FB17299-F091-4BE1-AE23-A3DB7A214E17}" type="pres">
      <dgm:prSet presAssocID="{BBA888F9-5910-4DDB-AABA-529E5186670B}" presName="sibTrans" presStyleCnt="0"/>
      <dgm:spPr/>
    </dgm:pt>
    <dgm:pt modelId="{D26859F0-80B2-4E72-9A1B-B6A9258EDA28}" type="pres">
      <dgm:prSet presAssocID="{DAC27ABB-8ABB-4E88-A9F3-3E2301578E7C}" presName="compNode" presStyleCnt="0"/>
      <dgm:spPr/>
    </dgm:pt>
    <dgm:pt modelId="{ACEC2F9F-128D-43FB-8F65-35333ED9E7AC}" type="pres">
      <dgm:prSet presAssocID="{DAC27ABB-8ABB-4E88-A9F3-3E2301578E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466FBE0-6619-48FB-87DB-42D128DD6982}" type="pres">
      <dgm:prSet presAssocID="{DAC27ABB-8ABB-4E88-A9F3-3E2301578E7C}" presName="spaceRect" presStyleCnt="0"/>
      <dgm:spPr/>
    </dgm:pt>
    <dgm:pt modelId="{4C74533E-E441-4812-BEB9-85C186DA82A5}" type="pres">
      <dgm:prSet presAssocID="{DAC27ABB-8ABB-4E88-A9F3-3E2301578E7C}" presName="textRect" presStyleLbl="revTx" presStyleIdx="1" presStyleCnt="3">
        <dgm:presLayoutVars>
          <dgm:chMax val="1"/>
          <dgm:chPref val="1"/>
        </dgm:presLayoutVars>
      </dgm:prSet>
      <dgm:spPr/>
    </dgm:pt>
    <dgm:pt modelId="{991E8AA1-8565-4C17-AADA-5191067BAD0B}" type="pres">
      <dgm:prSet presAssocID="{A4DB3FFE-79C6-46F9-822E-FBBD45EE6AE7}" presName="sibTrans" presStyleCnt="0"/>
      <dgm:spPr/>
    </dgm:pt>
    <dgm:pt modelId="{3E6BB14D-DB61-4094-B71F-396169B305BB}" type="pres">
      <dgm:prSet presAssocID="{6424D816-670E-40BD-87F0-62836E0A6B38}" presName="compNode" presStyleCnt="0"/>
      <dgm:spPr/>
    </dgm:pt>
    <dgm:pt modelId="{1CEF0FB2-FDCE-47E3-ABFC-8C9BAFE96CFF}" type="pres">
      <dgm:prSet presAssocID="{6424D816-670E-40BD-87F0-62836E0A6B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34566988-C10B-40C3-A9E9-741479378A4C}" type="pres">
      <dgm:prSet presAssocID="{6424D816-670E-40BD-87F0-62836E0A6B38}" presName="spaceRect" presStyleCnt="0"/>
      <dgm:spPr/>
    </dgm:pt>
    <dgm:pt modelId="{F0B8A004-B216-47A8-A757-82A571B76EB4}" type="pres">
      <dgm:prSet presAssocID="{6424D816-670E-40BD-87F0-62836E0A6B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F5B0014-A280-488B-BCA5-284B98C2C9A6}" srcId="{DF772A31-D1B2-438D-99CA-8972D046F2FA}" destId="{B9D9D217-F86C-4ED9-B0F9-1E1B10BE4B7E}" srcOrd="0" destOrd="0" parTransId="{661482DB-D44B-4488-BFB4-56292212F22C}" sibTransId="{BBA888F9-5910-4DDB-AABA-529E5186670B}"/>
    <dgm:cxn modelId="{89FAAD89-8C98-4D05-9C27-8D0ED946B1A0}" srcId="{DF772A31-D1B2-438D-99CA-8972D046F2FA}" destId="{6424D816-670E-40BD-87F0-62836E0A6B38}" srcOrd="2" destOrd="0" parTransId="{A9643713-C3B5-449C-B45C-BF4730B1163F}" sibTransId="{ACDB36E3-726D-4F53-A691-91301A514A02}"/>
    <dgm:cxn modelId="{0ECB5092-AE94-4CD2-B3B3-B0DAF413AA8E}" srcId="{DF772A31-D1B2-438D-99CA-8972D046F2FA}" destId="{DAC27ABB-8ABB-4E88-A9F3-3E2301578E7C}" srcOrd="1" destOrd="0" parTransId="{D194F929-8577-4FA2-826F-66365668573B}" sibTransId="{A4DB3FFE-79C6-46F9-822E-FBBD45EE6AE7}"/>
    <dgm:cxn modelId="{AA27EA9C-C8E1-422B-95D0-BEBD23B007BE}" type="presOf" srcId="{6424D816-670E-40BD-87F0-62836E0A6B38}" destId="{F0B8A004-B216-47A8-A757-82A571B76EB4}" srcOrd="0" destOrd="0" presId="urn:microsoft.com/office/officeart/2018/2/layout/IconLabelList"/>
    <dgm:cxn modelId="{980D5AD6-8BD6-4AB8-9FD7-A8E6E1CA5557}" type="presOf" srcId="{DAC27ABB-8ABB-4E88-A9F3-3E2301578E7C}" destId="{4C74533E-E441-4812-BEB9-85C186DA82A5}" srcOrd="0" destOrd="0" presId="urn:microsoft.com/office/officeart/2018/2/layout/IconLabelList"/>
    <dgm:cxn modelId="{A2B049D7-5654-45AD-AA10-FF7554183D11}" type="presOf" srcId="{DF772A31-D1B2-438D-99CA-8972D046F2FA}" destId="{C95B9F76-B380-4370-9701-3A103ED41CF6}" srcOrd="0" destOrd="0" presId="urn:microsoft.com/office/officeart/2018/2/layout/IconLabelList"/>
    <dgm:cxn modelId="{8FF0D1F5-2530-42EE-8DBA-BFE479709441}" type="presOf" srcId="{B9D9D217-F86C-4ED9-B0F9-1E1B10BE4B7E}" destId="{205D3148-91B1-4803-BA74-93BFEEFED878}" srcOrd="0" destOrd="0" presId="urn:microsoft.com/office/officeart/2018/2/layout/IconLabelList"/>
    <dgm:cxn modelId="{8C9966D0-96EE-4465-960E-4E64FE7F7FAA}" type="presParOf" srcId="{C95B9F76-B380-4370-9701-3A103ED41CF6}" destId="{62596D67-3BC3-4423-9341-ACD3E736FF6A}" srcOrd="0" destOrd="0" presId="urn:microsoft.com/office/officeart/2018/2/layout/IconLabelList"/>
    <dgm:cxn modelId="{AB015375-B539-4A42-A525-BA4553378ADD}" type="presParOf" srcId="{62596D67-3BC3-4423-9341-ACD3E736FF6A}" destId="{00FCED66-BE44-4F37-A281-36C80B0E98C9}" srcOrd="0" destOrd="0" presId="urn:microsoft.com/office/officeart/2018/2/layout/IconLabelList"/>
    <dgm:cxn modelId="{5DEF58F6-8115-43F6-911C-974656666629}" type="presParOf" srcId="{62596D67-3BC3-4423-9341-ACD3E736FF6A}" destId="{4F738624-3875-4730-BCF7-2FA16575382F}" srcOrd="1" destOrd="0" presId="urn:microsoft.com/office/officeart/2018/2/layout/IconLabelList"/>
    <dgm:cxn modelId="{B188F07C-C131-4454-8C32-F52E7D1E8810}" type="presParOf" srcId="{62596D67-3BC3-4423-9341-ACD3E736FF6A}" destId="{205D3148-91B1-4803-BA74-93BFEEFED878}" srcOrd="2" destOrd="0" presId="urn:microsoft.com/office/officeart/2018/2/layout/IconLabelList"/>
    <dgm:cxn modelId="{27998434-8B53-4103-BF05-49AD1DD77073}" type="presParOf" srcId="{C95B9F76-B380-4370-9701-3A103ED41CF6}" destId="{6FB17299-F091-4BE1-AE23-A3DB7A214E17}" srcOrd="1" destOrd="0" presId="urn:microsoft.com/office/officeart/2018/2/layout/IconLabelList"/>
    <dgm:cxn modelId="{11E7B5D3-F2A1-48AF-B974-826BE9BF1426}" type="presParOf" srcId="{C95B9F76-B380-4370-9701-3A103ED41CF6}" destId="{D26859F0-80B2-4E72-9A1B-B6A9258EDA28}" srcOrd="2" destOrd="0" presId="urn:microsoft.com/office/officeart/2018/2/layout/IconLabelList"/>
    <dgm:cxn modelId="{6F2505AE-FC78-4489-9DBA-6321A9CC0440}" type="presParOf" srcId="{D26859F0-80B2-4E72-9A1B-B6A9258EDA28}" destId="{ACEC2F9F-128D-43FB-8F65-35333ED9E7AC}" srcOrd="0" destOrd="0" presId="urn:microsoft.com/office/officeart/2018/2/layout/IconLabelList"/>
    <dgm:cxn modelId="{E6DABAD9-F7C1-45B7-B71D-275AF96D9167}" type="presParOf" srcId="{D26859F0-80B2-4E72-9A1B-B6A9258EDA28}" destId="{2466FBE0-6619-48FB-87DB-42D128DD6982}" srcOrd="1" destOrd="0" presId="urn:microsoft.com/office/officeart/2018/2/layout/IconLabelList"/>
    <dgm:cxn modelId="{6AAFA341-0A5E-4CCE-ABD5-95C2B7889BB2}" type="presParOf" srcId="{D26859F0-80B2-4E72-9A1B-B6A9258EDA28}" destId="{4C74533E-E441-4812-BEB9-85C186DA82A5}" srcOrd="2" destOrd="0" presId="urn:microsoft.com/office/officeart/2018/2/layout/IconLabelList"/>
    <dgm:cxn modelId="{6FB1C751-8807-4C9A-BDAA-34E1BC197A3F}" type="presParOf" srcId="{C95B9F76-B380-4370-9701-3A103ED41CF6}" destId="{991E8AA1-8565-4C17-AADA-5191067BAD0B}" srcOrd="3" destOrd="0" presId="urn:microsoft.com/office/officeart/2018/2/layout/IconLabelList"/>
    <dgm:cxn modelId="{3342AA5E-F457-4C14-889B-AF469187D443}" type="presParOf" srcId="{C95B9F76-B380-4370-9701-3A103ED41CF6}" destId="{3E6BB14D-DB61-4094-B71F-396169B305BB}" srcOrd="4" destOrd="0" presId="urn:microsoft.com/office/officeart/2018/2/layout/IconLabelList"/>
    <dgm:cxn modelId="{D3DBCE8C-0CF0-49AC-AA0B-C8EDC42965E4}" type="presParOf" srcId="{3E6BB14D-DB61-4094-B71F-396169B305BB}" destId="{1CEF0FB2-FDCE-47E3-ABFC-8C9BAFE96CFF}" srcOrd="0" destOrd="0" presId="urn:microsoft.com/office/officeart/2018/2/layout/IconLabelList"/>
    <dgm:cxn modelId="{7B4AFBFC-96E7-4593-86E6-19FC11EF04A0}" type="presParOf" srcId="{3E6BB14D-DB61-4094-B71F-396169B305BB}" destId="{34566988-C10B-40C3-A9E9-741479378A4C}" srcOrd="1" destOrd="0" presId="urn:microsoft.com/office/officeart/2018/2/layout/IconLabelList"/>
    <dgm:cxn modelId="{55B1868E-1199-4306-B93A-407E3391C7A6}" type="presParOf" srcId="{3E6BB14D-DB61-4094-B71F-396169B305BB}" destId="{F0B8A004-B216-47A8-A757-82A571B76EB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772A31-D1B2-438D-99CA-8972D046F2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D9D217-F86C-4ED9-B0F9-1E1B10BE4B7E}">
      <dgm:prSet/>
      <dgm:spPr/>
      <dgm:t>
        <a:bodyPr/>
        <a:lstStyle/>
        <a:p>
          <a:r>
            <a:rPr lang="en-US"/>
            <a:t>Inpatient </a:t>
          </a:r>
        </a:p>
      </dgm:t>
    </dgm:pt>
    <dgm:pt modelId="{661482DB-D44B-4488-BFB4-56292212F22C}" type="parTrans" cxnId="{AF5B0014-A280-488B-BCA5-284B98C2C9A6}">
      <dgm:prSet/>
      <dgm:spPr/>
      <dgm:t>
        <a:bodyPr/>
        <a:lstStyle/>
        <a:p>
          <a:endParaRPr lang="en-US"/>
        </a:p>
      </dgm:t>
    </dgm:pt>
    <dgm:pt modelId="{BBA888F9-5910-4DDB-AABA-529E5186670B}" type="sibTrans" cxnId="{AF5B0014-A280-488B-BCA5-284B98C2C9A6}">
      <dgm:prSet/>
      <dgm:spPr/>
      <dgm:t>
        <a:bodyPr/>
        <a:lstStyle/>
        <a:p>
          <a:endParaRPr lang="en-US"/>
        </a:p>
      </dgm:t>
    </dgm:pt>
    <dgm:pt modelId="{DAC27ABB-8ABB-4E88-A9F3-3E2301578E7C}">
      <dgm:prSet/>
      <dgm:spPr/>
      <dgm:t>
        <a:bodyPr/>
        <a:lstStyle/>
        <a:p>
          <a:r>
            <a:rPr lang="en-US"/>
            <a:t>Community </a:t>
          </a:r>
        </a:p>
      </dgm:t>
    </dgm:pt>
    <dgm:pt modelId="{D194F929-8577-4FA2-826F-66365668573B}" type="parTrans" cxnId="{0ECB5092-AE94-4CD2-B3B3-B0DAF413AA8E}">
      <dgm:prSet/>
      <dgm:spPr/>
      <dgm:t>
        <a:bodyPr/>
        <a:lstStyle/>
        <a:p>
          <a:endParaRPr lang="en-US"/>
        </a:p>
      </dgm:t>
    </dgm:pt>
    <dgm:pt modelId="{A4DB3FFE-79C6-46F9-822E-FBBD45EE6AE7}" type="sibTrans" cxnId="{0ECB5092-AE94-4CD2-B3B3-B0DAF413AA8E}">
      <dgm:prSet/>
      <dgm:spPr/>
      <dgm:t>
        <a:bodyPr/>
        <a:lstStyle/>
        <a:p>
          <a:endParaRPr lang="en-US"/>
        </a:p>
      </dgm:t>
    </dgm:pt>
    <dgm:pt modelId="{6424D816-670E-40BD-87F0-62836E0A6B38}">
      <dgm:prSet/>
      <dgm:spPr/>
      <dgm:t>
        <a:bodyPr/>
        <a:lstStyle/>
        <a:p>
          <a:r>
            <a:rPr lang="en-US"/>
            <a:t>Crisis Team </a:t>
          </a:r>
        </a:p>
      </dgm:t>
    </dgm:pt>
    <dgm:pt modelId="{A9643713-C3B5-449C-B45C-BF4730B1163F}" type="parTrans" cxnId="{89FAAD89-8C98-4D05-9C27-8D0ED946B1A0}">
      <dgm:prSet/>
      <dgm:spPr/>
      <dgm:t>
        <a:bodyPr/>
        <a:lstStyle/>
        <a:p>
          <a:endParaRPr lang="en-US"/>
        </a:p>
      </dgm:t>
    </dgm:pt>
    <dgm:pt modelId="{ACDB36E3-726D-4F53-A691-91301A514A02}" type="sibTrans" cxnId="{89FAAD89-8C98-4D05-9C27-8D0ED946B1A0}">
      <dgm:prSet/>
      <dgm:spPr/>
      <dgm:t>
        <a:bodyPr/>
        <a:lstStyle/>
        <a:p>
          <a:endParaRPr lang="en-US"/>
        </a:p>
      </dgm:t>
    </dgm:pt>
    <dgm:pt modelId="{C95B9F76-B380-4370-9701-3A103ED41CF6}" type="pres">
      <dgm:prSet presAssocID="{DF772A31-D1B2-438D-99CA-8972D046F2FA}" presName="root" presStyleCnt="0">
        <dgm:presLayoutVars>
          <dgm:dir/>
          <dgm:resizeHandles val="exact"/>
        </dgm:presLayoutVars>
      </dgm:prSet>
      <dgm:spPr/>
    </dgm:pt>
    <dgm:pt modelId="{62596D67-3BC3-4423-9341-ACD3E736FF6A}" type="pres">
      <dgm:prSet presAssocID="{B9D9D217-F86C-4ED9-B0F9-1E1B10BE4B7E}" presName="compNode" presStyleCnt="0"/>
      <dgm:spPr/>
    </dgm:pt>
    <dgm:pt modelId="{00FCED66-BE44-4F37-A281-36C80B0E98C9}" type="pres">
      <dgm:prSet presAssocID="{B9D9D217-F86C-4ED9-B0F9-1E1B10BE4B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F738624-3875-4730-BCF7-2FA16575382F}" type="pres">
      <dgm:prSet presAssocID="{B9D9D217-F86C-4ED9-B0F9-1E1B10BE4B7E}" presName="spaceRect" presStyleCnt="0"/>
      <dgm:spPr/>
    </dgm:pt>
    <dgm:pt modelId="{205D3148-91B1-4803-BA74-93BFEEFED878}" type="pres">
      <dgm:prSet presAssocID="{B9D9D217-F86C-4ED9-B0F9-1E1B10BE4B7E}" presName="textRect" presStyleLbl="revTx" presStyleIdx="0" presStyleCnt="3">
        <dgm:presLayoutVars>
          <dgm:chMax val="1"/>
          <dgm:chPref val="1"/>
        </dgm:presLayoutVars>
      </dgm:prSet>
      <dgm:spPr/>
    </dgm:pt>
    <dgm:pt modelId="{6FB17299-F091-4BE1-AE23-A3DB7A214E17}" type="pres">
      <dgm:prSet presAssocID="{BBA888F9-5910-4DDB-AABA-529E5186670B}" presName="sibTrans" presStyleCnt="0"/>
      <dgm:spPr/>
    </dgm:pt>
    <dgm:pt modelId="{D26859F0-80B2-4E72-9A1B-B6A9258EDA28}" type="pres">
      <dgm:prSet presAssocID="{DAC27ABB-8ABB-4E88-A9F3-3E2301578E7C}" presName="compNode" presStyleCnt="0"/>
      <dgm:spPr/>
    </dgm:pt>
    <dgm:pt modelId="{ACEC2F9F-128D-43FB-8F65-35333ED9E7AC}" type="pres">
      <dgm:prSet presAssocID="{DAC27ABB-8ABB-4E88-A9F3-3E2301578E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466FBE0-6619-48FB-87DB-42D128DD6982}" type="pres">
      <dgm:prSet presAssocID="{DAC27ABB-8ABB-4E88-A9F3-3E2301578E7C}" presName="spaceRect" presStyleCnt="0"/>
      <dgm:spPr/>
    </dgm:pt>
    <dgm:pt modelId="{4C74533E-E441-4812-BEB9-85C186DA82A5}" type="pres">
      <dgm:prSet presAssocID="{DAC27ABB-8ABB-4E88-A9F3-3E2301578E7C}" presName="textRect" presStyleLbl="revTx" presStyleIdx="1" presStyleCnt="3">
        <dgm:presLayoutVars>
          <dgm:chMax val="1"/>
          <dgm:chPref val="1"/>
        </dgm:presLayoutVars>
      </dgm:prSet>
      <dgm:spPr/>
    </dgm:pt>
    <dgm:pt modelId="{991E8AA1-8565-4C17-AADA-5191067BAD0B}" type="pres">
      <dgm:prSet presAssocID="{A4DB3FFE-79C6-46F9-822E-FBBD45EE6AE7}" presName="sibTrans" presStyleCnt="0"/>
      <dgm:spPr/>
    </dgm:pt>
    <dgm:pt modelId="{3E6BB14D-DB61-4094-B71F-396169B305BB}" type="pres">
      <dgm:prSet presAssocID="{6424D816-670E-40BD-87F0-62836E0A6B38}" presName="compNode" presStyleCnt="0"/>
      <dgm:spPr/>
    </dgm:pt>
    <dgm:pt modelId="{1CEF0FB2-FDCE-47E3-ABFC-8C9BAFE96CFF}" type="pres">
      <dgm:prSet presAssocID="{6424D816-670E-40BD-87F0-62836E0A6B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34566988-C10B-40C3-A9E9-741479378A4C}" type="pres">
      <dgm:prSet presAssocID="{6424D816-670E-40BD-87F0-62836E0A6B38}" presName="spaceRect" presStyleCnt="0"/>
      <dgm:spPr/>
    </dgm:pt>
    <dgm:pt modelId="{F0B8A004-B216-47A8-A757-82A571B76EB4}" type="pres">
      <dgm:prSet presAssocID="{6424D816-670E-40BD-87F0-62836E0A6B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F5B0014-A280-488B-BCA5-284B98C2C9A6}" srcId="{DF772A31-D1B2-438D-99CA-8972D046F2FA}" destId="{B9D9D217-F86C-4ED9-B0F9-1E1B10BE4B7E}" srcOrd="0" destOrd="0" parTransId="{661482DB-D44B-4488-BFB4-56292212F22C}" sibTransId="{BBA888F9-5910-4DDB-AABA-529E5186670B}"/>
    <dgm:cxn modelId="{89FAAD89-8C98-4D05-9C27-8D0ED946B1A0}" srcId="{DF772A31-D1B2-438D-99CA-8972D046F2FA}" destId="{6424D816-670E-40BD-87F0-62836E0A6B38}" srcOrd="2" destOrd="0" parTransId="{A9643713-C3B5-449C-B45C-BF4730B1163F}" sibTransId="{ACDB36E3-726D-4F53-A691-91301A514A02}"/>
    <dgm:cxn modelId="{0ECB5092-AE94-4CD2-B3B3-B0DAF413AA8E}" srcId="{DF772A31-D1B2-438D-99CA-8972D046F2FA}" destId="{DAC27ABB-8ABB-4E88-A9F3-3E2301578E7C}" srcOrd="1" destOrd="0" parTransId="{D194F929-8577-4FA2-826F-66365668573B}" sibTransId="{A4DB3FFE-79C6-46F9-822E-FBBD45EE6AE7}"/>
    <dgm:cxn modelId="{AA27EA9C-C8E1-422B-95D0-BEBD23B007BE}" type="presOf" srcId="{6424D816-670E-40BD-87F0-62836E0A6B38}" destId="{F0B8A004-B216-47A8-A757-82A571B76EB4}" srcOrd="0" destOrd="0" presId="urn:microsoft.com/office/officeart/2018/2/layout/IconLabelList"/>
    <dgm:cxn modelId="{980D5AD6-8BD6-4AB8-9FD7-A8E6E1CA5557}" type="presOf" srcId="{DAC27ABB-8ABB-4E88-A9F3-3E2301578E7C}" destId="{4C74533E-E441-4812-BEB9-85C186DA82A5}" srcOrd="0" destOrd="0" presId="urn:microsoft.com/office/officeart/2018/2/layout/IconLabelList"/>
    <dgm:cxn modelId="{A2B049D7-5654-45AD-AA10-FF7554183D11}" type="presOf" srcId="{DF772A31-D1B2-438D-99CA-8972D046F2FA}" destId="{C95B9F76-B380-4370-9701-3A103ED41CF6}" srcOrd="0" destOrd="0" presId="urn:microsoft.com/office/officeart/2018/2/layout/IconLabelList"/>
    <dgm:cxn modelId="{8FF0D1F5-2530-42EE-8DBA-BFE479709441}" type="presOf" srcId="{B9D9D217-F86C-4ED9-B0F9-1E1B10BE4B7E}" destId="{205D3148-91B1-4803-BA74-93BFEEFED878}" srcOrd="0" destOrd="0" presId="urn:microsoft.com/office/officeart/2018/2/layout/IconLabelList"/>
    <dgm:cxn modelId="{8C9966D0-96EE-4465-960E-4E64FE7F7FAA}" type="presParOf" srcId="{C95B9F76-B380-4370-9701-3A103ED41CF6}" destId="{62596D67-3BC3-4423-9341-ACD3E736FF6A}" srcOrd="0" destOrd="0" presId="urn:microsoft.com/office/officeart/2018/2/layout/IconLabelList"/>
    <dgm:cxn modelId="{AB015375-B539-4A42-A525-BA4553378ADD}" type="presParOf" srcId="{62596D67-3BC3-4423-9341-ACD3E736FF6A}" destId="{00FCED66-BE44-4F37-A281-36C80B0E98C9}" srcOrd="0" destOrd="0" presId="urn:microsoft.com/office/officeart/2018/2/layout/IconLabelList"/>
    <dgm:cxn modelId="{5DEF58F6-8115-43F6-911C-974656666629}" type="presParOf" srcId="{62596D67-3BC3-4423-9341-ACD3E736FF6A}" destId="{4F738624-3875-4730-BCF7-2FA16575382F}" srcOrd="1" destOrd="0" presId="urn:microsoft.com/office/officeart/2018/2/layout/IconLabelList"/>
    <dgm:cxn modelId="{B188F07C-C131-4454-8C32-F52E7D1E8810}" type="presParOf" srcId="{62596D67-3BC3-4423-9341-ACD3E736FF6A}" destId="{205D3148-91B1-4803-BA74-93BFEEFED878}" srcOrd="2" destOrd="0" presId="urn:microsoft.com/office/officeart/2018/2/layout/IconLabelList"/>
    <dgm:cxn modelId="{27998434-8B53-4103-BF05-49AD1DD77073}" type="presParOf" srcId="{C95B9F76-B380-4370-9701-3A103ED41CF6}" destId="{6FB17299-F091-4BE1-AE23-A3DB7A214E17}" srcOrd="1" destOrd="0" presId="urn:microsoft.com/office/officeart/2018/2/layout/IconLabelList"/>
    <dgm:cxn modelId="{11E7B5D3-F2A1-48AF-B974-826BE9BF1426}" type="presParOf" srcId="{C95B9F76-B380-4370-9701-3A103ED41CF6}" destId="{D26859F0-80B2-4E72-9A1B-B6A9258EDA28}" srcOrd="2" destOrd="0" presId="urn:microsoft.com/office/officeart/2018/2/layout/IconLabelList"/>
    <dgm:cxn modelId="{6F2505AE-FC78-4489-9DBA-6321A9CC0440}" type="presParOf" srcId="{D26859F0-80B2-4E72-9A1B-B6A9258EDA28}" destId="{ACEC2F9F-128D-43FB-8F65-35333ED9E7AC}" srcOrd="0" destOrd="0" presId="urn:microsoft.com/office/officeart/2018/2/layout/IconLabelList"/>
    <dgm:cxn modelId="{E6DABAD9-F7C1-45B7-B71D-275AF96D9167}" type="presParOf" srcId="{D26859F0-80B2-4E72-9A1B-B6A9258EDA28}" destId="{2466FBE0-6619-48FB-87DB-42D128DD6982}" srcOrd="1" destOrd="0" presId="urn:microsoft.com/office/officeart/2018/2/layout/IconLabelList"/>
    <dgm:cxn modelId="{6AAFA341-0A5E-4CCE-ABD5-95C2B7889BB2}" type="presParOf" srcId="{D26859F0-80B2-4E72-9A1B-B6A9258EDA28}" destId="{4C74533E-E441-4812-BEB9-85C186DA82A5}" srcOrd="2" destOrd="0" presId="urn:microsoft.com/office/officeart/2018/2/layout/IconLabelList"/>
    <dgm:cxn modelId="{6FB1C751-8807-4C9A-BDAA-34E1BC197A3F}" type="presParOf" srcId="{C95B9F76-B380-4370-9701-3A103ED41CF6}" destId="{991E8AA1-8565-4C17-AADA-5191067BAD0B}" srcOrd="3" destOrd="0" presId="urn:microsoft.com/office/officeart/2018/2/layout/IconLabelList"/>
    <dgm:cxn modelId="{3342AA5E-F457-4C14-889B-AF469187D443}" type="presParOf" srcId="{C95B9F76-B380-4370-9701-3A103ED41CF6}" destId="{3E6BB14D-DB61-4094-B71F-396169B305BB}" srcOrd="4" destOrd="0" presId="urn:microsoft.com/office/officeart/2018/2/layout/IconLabelList"/>
    <dgm:cxn modelId="{D3DBCE8C-0CF0-49AC-AA0B-C8EDC42965E4}" type="presParOf" srcId="{3E6BB14D-DB61-4094-B71F-396169B305BB}" destId="{1CEF0FB2-FDCE-47E3-ABFC-8C9BAFE96CFF}" srcOrd="0" destOrd="0" presId="urn:microsoft.com/office/officeart/2018/2/layout/IconLabelList"/>
    <dgm:cxn modelId="{7B4AFBFC-96E7-4593-86E6-19FC11EF04A0}" type="presParOf" srcId="{3E6BB14D-DB61-4094-B71F-396169B305BB}" destId="{34566988-C10B-40C3-A9E9-741479378A4C}" srcOrd="1" destOrd="0" presId="urn:microsoft.com/office/officeart/2018/2/layout/IconLabelList"/>
    <dgm:cxn modelId="{55B1868E-1199-4306-B93A-407E3391C7A6}" type="presParOf" srcId="{3E6BB14D-DB61-4094-B71F-396169B305BB}" destId="{F0B8A004-B216-47A8-A757-82A571B76EB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B2E0F-8865-40C5-8776-2E3E01B5B163}">
      <dsp:nvSpPr>
        <dsp:cNvPr id="0" name=""/>
        <dsp:cNvSpPr/>
      </dsp:nvSpPr>
      <dsp:spPr>
        <a:xfrm>
          <a:off x="3080" y="721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Mood Disorders </a:t>
          </a:r>
        </a:p>
      </dsp:txBody>
      <dsp:txXfrm>
        <a:off x="3080" y="72132"/>
        <a:ext cx="2444055" cy="1466433"/>
      </dsp:txXfrm>
    </dsp:sp>
    <dsp:sp modelId="{3FCBD26A-AD7C-4BB4-BFA5-FBCAE56283EC}">
      <dsp:nvSpPr>
        <dsp:cNvPr id="0" name=""/>
        <dsp:cNvSpPr/>
      </dsp:nvSpPr>
      <dsp:spPr>
        <a:xfrm>
          <a:off x="2691541" y="721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Phobias </a:t>
          </a:r>
        </a:p>
      </dsp:txBody>
      <dsp:txXfrm>
        <a:off x="2691541" y="72132"/>
        <a:ext cx="2444055" cy="1466433"/>
      </dsp:txXfrm>
    </dsp:sp>
    <dsp:sp modelId="{5A730ABC-A09A-492D-A0CD-D616C5C286B4}">
      <dsp:nvSpPr>
        <dsp:cNvPr id="0" name=""/>
        <dsp:cNvSpPr/>
      </dsp:nvSpPr>
      <dsp:spPr>
        <a:xfrm>
          <a:off x="5380002" y="721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Anxiety disorders </a:t>
          </a:r>
        </a:p>
      </dsp:txBody>
      <dsp:txXfrm>
        <a:off x="5380002" y="72132"/>
        <a:ext cx="2444055" cy="1466433"/>
      </dsp:txXfrm>
    </dsp:sp>
    <dsp:sp modelId="{5566135C-5541-46FC-B809-A0F1B7A97D0F}">
      <dsp:nvSpPr>
        <dsp:cNvPr id="0" name=""/>
        <dsp:cNvSpPr/>
      </dsp:nvSpPr>
      <dsp:spPr>
        <a:xfrm>
          <a:off x="8068463" y="721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Obsessive Compulsive Disorder </a:t>
          </a:r>
        </a:p>
      </dsp:txBody>
      <dsp:txXfrm>
        <a:off x="8068463" y="72132"/>
        <a:ext cx="2444055" cy="1466433"/>
      </dsp:txXfrm>
    </dsp:sp>
    <dsp:sp modelId="{C15F4F40-B702-4267-95C6-B1DBD40EB1D7}">
      <dsp:nvSpPr>
        <dsp:cNvPr id="0" name=""/>
        <dsp:cNvSpPr/>
      </dsp:nvSpPr>
      <dsp:spPr>
        <a:xfrm>
          <a:off x="3080" y="1782970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Eating Disorder </a:t>
          </a:r>
        </a:p>
      </dsp:txBody>
      <dsp:txXfrm>
        <a:off x="3080" y="1782970"/>
        <a:ext cx="2444055" cy="1466433"/>
      </dsp:txXfrm>
    </dsp:sp>
    <dsp:sp modelId="{99B11716-624B-4B7E-9DBE-A5C0D367CECB}">
      <dsp:nvSpPr>
        <dsp:cNvPr id="0" name=""/>
        <dsp:cNvSpPr/>
      </dsp:nvSpPr>
      <dsp:spPr>
        <a:xfrm>
          <a:off x="2691541" y="1782970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Trauma Related Disorders</a:t>
          </a:r>
        </a:p>
      </dsp:txBody>
      <dsp:txXfrm>
        <a:off x="2691541" y="1782970"/>
        <a:ext cx="2444055" cy="1466433"/>
      </dsp:txXfrm>
    </dsp:sp>
    <dsp:sp modelId="{63C56062-174C-4CCC-863D-6422E5186873}">
      <dsp:nvSpPr>
        <dsp:cNvPr id="0" name=""/>
        <dsp:cNvSpPr/>
      </dsp:nvSpPr>
      <dsp:spPr>
        <a:xfrm>
          <a:off x="5380002" y="1782970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Personality Disorders</a:t>
          </a:r>
        </a:p>
      </dsp:txBody>
      <dsp:txXfrm>
        <a:off x="5380002" y="1782970"/>
        <a:ext cx="2444055" cy="1466433"/>
      </dsp:txXfrm>
    </dsp:sp>
    <dsp:sp modelId="{EF53DF16-E925-46F7-B4C0-53FDBD4E557D}">
      <dsp:nvSpPr>
        <dsp:cNvPr id="0" name=""/>
        <dsp:cNvSpPr/>
      </dsp:nvSpPr>
      <dsp:spPr>
        <a:xfrm>
          <a:off x="8068463" y="1782970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Stress related Disorders</a:t>
          </a:r>
        </a:p>
      </dsp:txBody>
      <dsp:txXfrm>
        <a:off x="8068463" y="1782970"/>
        <a:ext cx="2444055" cy="1466433"/>
      </dsp:txXfrm>
    </dsp:sp>
    <dsp:sp modelId="{15BB2A77-5BDB-46FC-B776-028BAEC87C00}">
      <dsp:nvSpPr>
        <dsp:cNvPr id="0" name=""/>
        <dsp:cNvSpPr/>
      </dsp:nvSpPr>
      <dsp:spPr>
        <a:xfrm>
          <a:off x="1347311" y="3493809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Learning Disability </a:t>
          </a:r>
        </a:p>
      </dsp:txBody>
      <dsp:txXfrm>
        <a:off x="1347311" y="3493809"/>
        <a:ext cx="2444055" cy="1466433"/>
      </dsp:txXfrm>
    </dsp:sp>
    <dsp:sp modelId="{0612459F-F9D0-4515-8121-8ADE503D486B}">
      <dsp:nvSpPr>
        <dsp:cNvPr id="0" name=""/>
        <dsp:cNvSpPr/>
      </dsp:nvSpPr>
      <dsp:spPr>
        <a:xfrm>
          <a:off x="4035772" y="3493809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Schizophrenia</a:t>
          </a:r>
        </a:p>
      </dsp:txBody>
      <dsp:txXfrm>
        <a:off x="4035772" y="3493809"/>
        <a:ext cx="2444055" cy="1466433"/>
      </dsp:txXfrm>
    </dsp:sp>
    <dsp:sp modelId="{B5ACC838-1D7B-4299-A8ED-C1C2F0CA7F45}">
      <dsp:nvSpPr>
        <dsp:cNvPr id="0" name=""/>
        <dsp:cNvSpPr/>
      </dsp:nvSpPr>
      <dsp:spPr>
        <a:xfrm>
          <a:off x="6724233" y="3493809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Dissociation</a:t>
          </a:r>
        </a:p>
      </dsp:txBody>
      <dsp:txXfrm>
        <a:off x="6724233" y="3493809"/>
        <a:ext cx="2444055" cy="1466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C14DA-4ABF-453F-8434-80B12CFDF34F}">
      <dsp:nvSpPr>
        <dsp:cNvPr id="0" name=""/>
        <dsp:cNvSpPr/>
      </dsp:nvSpPr>
      <dsp:spPr>
        <a:xfrm>
          <a:off x="0" y="54546"/>
          <a:ext cx="9603275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Children and Young people</a:t>
          </a:r>
        </a:p>
      </dsp:txBody>
      <dsp:txXfrm>
        <a:off x="29700" y="84246"/>
        <a:ext cx="9543875" cy="549000"/>
      </dsp:txXfrm>
    </dsp:sp>
    <dsp:sp modelId="{D2476065-4353-4303-B640-EB240D66E66C}">
      <dsp:nvSpPr>
        <dsp:cNvPr id="0" name=""/>
        <dsp:cNvSpPr/>
      </dsp:nvSpPr>
      <dsp:spPr>
        <a:xfrm>
          <a:off x="0" y="737826"/>
          <a:ext cx="9603275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Adults </a:t>
          </a:r>
        </a:p>
      </dsp:txBody>
      <dsp:txXfrm>
        <a:off x="29700" y="767526"/>
        <a:ext cx="9543875" cy="549000"/>
      </dsp:txXfrm>
    </dsp:sp>
    <dsp:sp modelId="{17F4ECEC-3E06-42E6-8A56-0286DA30F59F}">
      <dsp:nvSpPr>
        <dsp:cNvPr id="0" name=""/>
        <dsp:cNvSpPr/>
      </dsp:nvSpPr>
      <dsp:spPr>
        <a:xfrm>
          <a:off x="0" y="1421106"/>
          <a:ext cx="9603275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Older Adults </a:t>
          </a:r>
        </a:p>
      </dsp:txBody>
      <dsp:txXfrm>
        <a:off x="29700" y="1450806"/>
        <a:ext cx="9543875" cy="549000"/>
      </dsp:txXfrm>
    </dsp:sp>
    <dsp:sp modelId="{1AFE056A-29F0-4C0D-8F50-E13A7B0EA9D1}">
      <dsp:nvSpPr>
        <dsp:cNvPr id="0" name=""/>
        <dsp:cNvSpPr/>
      </dsp:nvSpPr>
      <dsp:spPr>
        <a:xfrm>
          <a:off x="0" y="2104386"/>
          <a:ext cx="9603275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Learning Disability </a:t>
          </a:r>
        </a:p>
      </dsp:txBody>
      <dsp:txXfrm>
        <a:off x="29700" y="2134086"/>
        <a:ext cx="9543875" cy="549000"/>
      </dsp:txXfrm>
    </dsp:sp>
    <dsp:sp modelId="{92AF5C61-608D-4519-9709-269744EEA26C}">
      <dsp:nvSpPr>
        <dsp:cNvPr id="0" name=""/>
        <dsp:cNvSpPr/>
      </dsp:nvSpPr>
      <dsp:spPr>
        <a:xfrm>
          <a:off x="0" y="2787666"/>
          <a:ext cx="9603275" cy="60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Parents and Carers </a:t>
          </a:r>
        </a:p>
      </dsp:txBody>
      <dsp:txXfrm>
        <a:off x="29700" y="2817366"/>
        <a:ext cx="9543875" cy="549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CED66-BE44-4F37-A281-36C80B0E98C9}">
      <dsp:nvSpPr>
        <dsp:cNvPr id="0" name=""/>
        <dsp:cNvSpPr/>
      </dsp:nvSpPr>
      <dsp:spPr>
        <a:xfrm>
          <a:off x="916421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D3148-91B1-4803-BA74-93BFEEFED878}">
      <dsp:nvSpPr>
        <dsp:cNvPr id="0" name=""/>
        <dsp:cNvSpPr/>
      </dsp:nvSpPr>
      <dsp:spPr>
        <a:xfrm>
          <a:off x="153146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Inpatient </a:t>
          </a:r>
        </a:p>
      </dsp:txBody>
      <dsp:txXfrm>
        <a:off x="153146" y="2299874"/>
        <a:ext cx="2775546" cy="720000"/>
      </dsp:txXfrm>
    </dsp:sp>
    <dsp:sp modelId="{ACEC2F9F-128D-43FB-8F65-35333ED9E7AC}">
      <dsp:nvSpPr>
        <dsp:cNvPr id="0" name=""/>
        <dsp:cNvSpPr/>
      </dsp:nvSpPr>
      <dsp:spPr>
        <a:xfrm>
          <a:off x="4177689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4533E-E441-4812-BEB9-85C186DA82A5}">
      <dsp:nvSpPr>
        <dsp:cNvPr id="0" name=""/>
        <dsp:cNvSpPr/>
      </dsp:nvSpPr>
      <dsp:spPr>
        <a:xfrm>
          <a:off x="3414414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Community </a:t>
          </a:r>
        </a:p>
      </dsp:txBody>
      <dsp:txXfrm>
        <a:off x="3414414" y="2299874"/>
        <a:ext cx="2775546" cy="720000"/>
      </dsp:txXfrm>
    </dsp:sp>
    <dsp:sp modelId="{1CEF0FB2-FDCE-47E3-ABFC-8C9BAFE96CFF}">
      <dsp:nvSpPr>
        <dsp:cNvPr id="0" name=""/>
        <dsp:cNvSpPr/>
      </dsp:nvSpPr>
      <dsp:spPr>
        <a:xfrm>
          <a:off x="7438957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8A004-B216-47A8-A757-82A571B76EB4}">
      <dsp:nvSpPr>
        <dsp:cNvPr id="0" name=""/>
        <dsp:cNvSpPr/>
      </dsp:nvSpPr>
      <dsp:spPr>
        <a:xfrm>
          <a:off x="6675681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Crisis Team </a:t>
          </a:r>
        </a:p>
      </dsp:txBody>
      <dsp:txXfrm>
        <a:off x="6675681" y="2299874"/>
        <a:ext cx="2775546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CED66-BE44-4F37-A281-36C80B0E98C9}">
      <dsp:nvSpPr>
        <dsp:cNvPr id="0" name=""/>
        <dsp:cNvSpPr/>
      </dsp:nvSpPr>
      <dsp:spPr>
        <a:xfrm>
          <a:off x="916421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D3148-91B1-4803-BA74-93BFEEFED878}">
      <dsp:nvSpPr>
        <dsp:cNvPr id="0" name=""/>
        <dsp:cNvSpPr/>
      </dsp:nvSpPr>
      <dsp:spPr>
        <a:xfrm>
          <a:off x="153146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Inpatient </a:t>
          </a:r>
        </a:p>
      </dsp:txBody>
      <dsp:txXfrm>
        <a:off x="153146" y="2299874"/>
        <a:ext cx="2775546" cy="720000"/>
      </dsp:txXfrm>
    </dsp:sp>
    <dsp:sp modelId="{ACEC2F9F-128D-43FB-8F65-35333ED9E7AC}">
      <dsp:nvSpPr>
        <dsp:cNvPr id="0" name=""/>
        <dsp:cNvSpPr/>
      </dsp:nvSpPr>
      <dsp:spPr>
        <a:xfrm>
          <a:off x="4177689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4533E-E441-4812-BEB9-85C186DA82A5}">
      <dsp:nvSpPr>
        <dsp:cNvPr id="0" name=""/>
        <dsp:cNvSpPr/>
      </dsp:nvSpPr>
      <dsp:spPr>
        <a:xfrm>
          <a:off x="3414414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Community </a:t>
          </a:r>
        </a:p>
      </dsp:txBody>
      <dsp:txXfrm>
        <a:off x="3414414" y="2299874"/>
        <a:ext cx="2775546" cy="720000"/>
      </dsp:txXfrm>
    </dsp:sp>
    <dsp:sp modelId="{1CEF0FB2-FDCE-47E3-ABFC-8C9BAFE96CFF}">
      <dsp:nvSpPr>
        <dsp:cNvPr id="0" name=""/>
        <dsp:cNvSpPr/>
      </dsp:nvSpPr>
      <dsp:spPr>
        <a:xfrm>
          <a:off x="7438957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8A004-B216-47A8-A757-82A571B76EB4}">
      <dsp:nvSpPr>
        <dsp:cNvPr id="0" name=""/>
        <dsp:cNvSpPr/>
      </dsp:nvSpPr>
      <dsp:spPr>
        <a:xfrm>
          <a:off x="6675681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Crisis Team </a:t>
          </a:r>
        </a:p>
      </dsp:txBody>
      <dsp:txXfrm>
        <a:off x="6675681" y="2299874"/>
        <a:ext cx="277554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19F20C-E50E-4E6D-9326-355DD0A89A1C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7BCE68-D1E9-47B4-BB89-ADCBF1BD1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51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https://www.gov.uk/government/publications/wellbeing-in-mental-health-applying-all-our-health/wellbeing-in-mental-health-applying-all-our-health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506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https://commonslibrary.parliament.uk/research-briefings/sn06988/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7220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https://www.leedsandyorkpft.nhs.uk/news/articles/world-mental-health-day-2019/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7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Additional Reading Resource: https://www.cumbria.gov.uk/eLibrary/Content/Internet/537/6381/4278314423.pdf</a:t>
            </a:r>
          </a:p>
          <a:p>
            <a:endParaRPr lang="en-US" dirty="0"/>
          </a:p>
          <a:p>
            <a:r>
              <a:rPr lang="en-US" dirty="0"/>
              <a:t>https://assets.publishing.service.gov.uk/government/uploads/system/uploads/attachment_data/file/575632/Mental_health_of_children_in_England.pdf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1481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Reading</a:t>
            </a:r>
            <a:r>
              <a:rPr lang="en-US"/>
              <a:t>: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1496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Reading: https://www.gov.uk/government/publications/healthy-beginnings-applying-all-our-health/healthy-beginnings-applying-all-our-health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1796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Further Reading: https://www.nhs.uk/mental-health/nhs-voluntary-charity-services/nhs-services/children-young-people-mental-health-services-cypmhs/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883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Additional Resources and videos available in website: https://www.annafreud.org/on-my-mind/receiving-support/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887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Resource: https://www.england.nhs.uk/mental-health/adults/older-people/: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64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Further Reading: https://www.mpft.nhs.uk/services/learning-disabilities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BCE68-D1E9-47B4-BB89-ADCBF1BD1BB5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892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909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3951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116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793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691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62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550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80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082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0605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7908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F99674-C5BC-410B-8580-DC62046553B6}" type="datetimeFigureOut">
              <a:rPr lang="en-US" smtClean="0"/>
              <a:t>10/13/2021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BFD9C24-2A58-43C1-997D-24EB2044B0A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34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FC11-20F3-4C0A-B33E-6E8659B0B5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NHS services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AFDCB-F984-4D82-8C01-CF002F7D5E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23678"/>
            <a:ext cx="9144000" cy="1655762"/>
          </a:xfrm>
        </p:spPr>
        <p:txBody>
          <a:bodyPr/>
          <a:lstStyle/>
          <a:p>
            <a:r>
              <a:rPr lang="en-US" dirty="0"/>
              <a:t>Mental Disorders and Psychopathology (BMH6006)</a:t>
            </a:r>
          </a:p>
          <a:p>
            <a:r>
              <a:rPr lang="en-US" dirty="0"/>
              <a:t>Lecturer: Dushika. </a:t>
            </a:r>
            <a:r>
              <a:rPr lang="en-US" dirty="0" err="1"/>
              <a:t>Soundararajan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566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text, email&#10;&#10;Description automatically generated">
            <a:extLst>
              <a:ext uri="{FF2B5EF4-FFF2-40B4-BE49-F238E27FC236}">
                <a16:creationId xmlns:a16="http://schemas.microsoft.com/office/drawing/2014/main" id="{20341FC1-9B39-4D06-82F5-3FC1DFD7B8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64326"/>
          </a:xfrm>
        </p:spPr>
      </p:pic>
    </p:spTree>
    <p:extLst>
      <p:ext uri="{BB962C8B-B14F-4D97-AF65-F5344CB8AC3E}">
        <p14:creationId xmlns:p14="http://schemas.microsoft.com/office/powerpoint/2010/main" val="4175367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3EC77-3373-4374-9A29-B4593778C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b="1" dirty="0"/>
              <a:t>Prevalence of Mental Health Disorders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24AC62D-EC9A-4E70-9368-C689BEEE6E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62686" y="2645706"/>
            <a:ext cx="4380952" cy="219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0781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70292-59F6-4762-A9CF-B5C4D07C9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3" y="248053"/>
            <a:ext cx="10515600" cy="1325563"/>
          </a:xfrm>
        </p:spPr>
        <p:txBody>
          <a:bodyPr/>
          <a:lstStyle/>
          <a:p>
            <a:r>
              <a:rPr lang="en-US" b="1" dirty="0"/>
              <a:t>Prevalence of Suicide</a:t>
            </a:r>
          </a:p>
        </p:txBody>
      </p:sp>
      <p:pic>
        <p:nvPicPr>
          <p:cNvPr id="9" name="Content Placeholder 8" descr="Diagram, text&#10;&#10;Description automatically generated">
            <a:extLst>
              <a:ext uri="{FF2B5EF4-FFF2-40B4-BE49-F238E27FC236}">
                <a16:creationId xmlns:a16="http://schemas.microsoft.com/office/drawing/2014/main" id="{CD7774DF-CEA3-4F53-8EF1-8272885EF6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3" y="1573616"/>
            <a:ext cx="5986131" cy="5273750"/>
          </a:xfrm>
        </p:spPr>
      </p:pic>
      <p:pic>
        <p:nvPicPr>
          <p:cNvPr id="13" name="Content Placeholder 12" descr="Logo, company name&#10;&#10;Description automatically generated">
            <a:extLst>
              <a:ext uri="{FF2B5EF4-FFF2-40B4-BE49-F238E27FC236}">
                <a16:creationId xmlns:a16="http://schemas.microsoft.com/office/drawing/2014/main" id="{D8759442-E3CC-42DD-9290-A3239C800D8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5624" y="1"/>
            <a:ext cx="6166883" cy="6847366"/>
          </a:xfrm>
        </p:spPr>
      </p:pic>
    </p:spTree>
    <p:extLst>
      <p:ext uri="{BB962C8B-B14F-4D97-AF65-F5344CB8AC3E}">
        <p14:creationId xmlns:p14="http://schemas.microsoft.com/office/powerpoint/2010/main" val="1844760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7770A-3DE0-4ABA-8C52-67A593807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4" y="365125"/>
            <a:ext cx="10515600" cy="1325563"/>
          </a:xfrm>
        </p:spPr>
        <p:txBody>
          <a:bodyPr/>
          <a:lstStyle/>
          <a:p>
            <a:r>
              <a:rPr lang="en-US" b="1" dirty="0"/>
              <a:t>Children and young people</a:t>
            </a:r>
          </a:p>
        </p:txBody>
      </p:sp>
      <p:pic>
        <p:nvPicPr>
          <p:cNvPr id="5" name="Content Placeholder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1F8E73E2-14C5-4B7C-917D-FAC74D8476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90688"/>
            <a:ext cx="4890655" cy="5167312"/>
          </a:xfrm>
        </p:spPr>
      </p:pic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06CC5BD2-24A7-4BFA-B4D8-073094B217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0655" y="1690688"/>
            <a:ext cx="7301345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49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176CCAC-A550-45B9-88F2-57772654D4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Common Mental Disorders</a:t>
            </a:r>
          </a:p>
        </p:txBody>
      </p:sp>
    </p:spTree>
    <p:extLst>
      <p:ext uri="{BB962C8B-B14F-4D97-AF65-F5344CB8AC3E}">
        <p14:creationId xmlns:p14="http://schemas.microsoft.com/office/powerpoint/2010/main" val="4252203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D001-2704-46DA-B189-3306909CC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6389"/>
            <a:ext cx="9603275" cy="1049235"/>
          </a:xfrm>
        </p:spPr>
        <p:txBody>
          <a:bodyPr/>
          <a:lstStyle/>
          <a:p>
            <a:r>
              <a:rPr lang="en-US" b="1" dirty="0"/>
              <a:t>Common Mental Health Conditions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47288B-6B0D-47C7-AD99-8375E29D43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4"/>
          <a:ext cx="10515600" cy="5032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6368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0140A-C5E2-4FC6-B9F4-A1566560A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Common Mental Health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B7BDB-49AD-4BE3-95CC-71E0269BF7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" y="1864193"/>
            <a:ext cx="5832763" cy="4993805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en-US" dirty="0"/>
              <a:t>Phobia                			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328976-F494-4581-9C87-0694B7D74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43601" y="1864193"/>
            <a:ext cx="6248400" cy="4312769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en-US" dirty="0"/>
              <a:t>Challenges experienced due anger</a:t>
            </a:r>
          </a:p>
        </p:txBody>
      </p:sp>
      <p:pic>
        <p:nvPicPr>
          <p:cNvPr id="5" name="Picture 4" descr="Engineering drawing&#10;&#10;Description automatically generated with medium confidence">
            <a:extLst>
              <a:ext uri="{FF2B5EF4-FFF2-40B4-BE49-F238E27FC236}">
                <a16:creationId xmlns:a16="http://schemas.microsoft.com/office/drawing/2014/main" id="{CCA99E0C-55AF-4B48-B03D-6B8CA9B97A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448992"/>
            <a:ext cx="5832763" cy="4409007"/>
          </a:xfrm>
          <a:prstGeom prst="rect">
            <a:avLst/>
          </a:prstGeom>
        </p:spPr>
      </p:pic>
      <p:pic>
        <p:nvPicPr>
          <p:cNvPr id="7" name="Picture 6" descr="A group of people dancing&#10;&#10;Description automatically generated with low confidence">
            <a:extLst>
              <a:ext uri="{FF2B5EF4-FFF2-40B4-BE49-F238E27FC236}">
                <a16:creationId xmlns:a16="http://schemas.microsoft.com/office/drawing/2014/main" id="{EF6624CD-3D86-4BCC-94DB-5C6A5B08F2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8909" y="2439389"/>
            <a:ext cx="6373090" cy="441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3028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E78943ED-4152-44BB-8D90-B5DB96E951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1218895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467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0CF4F-F3B4-4407-BEA6-0AE5B13C5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0"/>
            <a:ext cx="6075824" cy="6082146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2800" dirty="0"/>
              <a:t>Eating Disorder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3BC499-933E-41FD-93A0-E5571B56AC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6177" y="0"/>
            <a:ext cx="6075824" cy="6082145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2800" dirty="0"/>
              <a:t>Trichotillomania </a:t>
            </a: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FFE98C9F-D975-4CF4-80D1-7F8FC858A7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33377"/>
            <a:ext cx="2936358" cy="48487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500FEA-054D-487F-B48D-76879CE50F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6358" y="1259682"/>
            <a:ext cx="3179820" cy="4848768"/>
          </a:xfrm>
          <a:prstGeom prst="rect">
            <a:avLst/>
          </a:prstGeom>
        </p:spPr>
      </p:pic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352EE9B1-E1AA-47C3-BEF6-97E71D0388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6177" y="1233377"/>
            <a:ext cx="6075823" cy="4848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204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75F2FC2-E13C-42E3-90BA-A7CBD5A070A3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357605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 with medium confidence">
            <a:extLst>
              <a:ext uri="{FF2B5EF4-FFF2-40B4-BE49-F238E27FC236}">
                <a16:creationId xmlns:a16="http://schemas.microsoft.com/office/drawing/2014/main" id="{CB8860BF-6104-4C8A-B191-8ADF36BA1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371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54C6B-D809-4D6D-B6FC-CD5C263EDA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967167"/>
            <a:ext cx="4151306" cy="2374516"/>
          </a:xfrm>
        </p:spPr>
        <p:txBody>
          <a:bodyPr>
            <a:normAutofit/>
          </a:bodyPr>
          <a:lstStyle/>
          <a:p>
            <a:r>
              <a:rPr lang="en-US" sz="4800"/>
              <a:t>Types of NHS Services</a:t>
            </a:r>
          </a:p>
        </p:txBody>
      </p:sp>
      <p:pic>
        <p:nvPicPr>
          <p:cNvPr id="7" name="Graphic 6" descr="Medical">
            <a:extLst>
              <a:ext uri="{FF2B5EF4-FFF2-40B4-BE49-F238E27FC236}">
                <a16:creationId xmlns:a16="http://schemas.microsoft.com/office/drawing/2014/main" id="{58773D8F-5268-4A92-94EC-C07348EC0A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871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61B4D-6A05-4E5F-8191-5430649C7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mental health services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1F66E8-ADC2-418B-8BCC-A8DA374110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Services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29F6D-8191-4FA4-9A0A-7B3E653E6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3229568"/>
          </a:xfrm>
        </p:spPr>
        <p:txBody>
          <a:bodyPr>
            <a:noAutofit/>
          </a:bodyPr>
          <a:lstStyle/>
          <a:p>
            <a:r>
              <a:rPr lang="en-US" sz="2400" dirty="0"/>
              <a:t>Addiction Services </a:t>
            </a:r>
          </a:p>
          <a:p>
            <a:r>
              <a:rPr lang="en-US" sz="2400" dirty="0"/>
              <a:t>Children and young people’s mental health services</a:t>
            </a:r>
          </a:p>
          <a:p>
            <a:r>
              <a:rPr lang="en-US" sz="2400" dirty="0"/>
              <a:t>Adult mental health services</a:t>
            </a:r>
          </a:p>
          <a:p>
            <a:r>
              <a:rPr lang="en-US" sz="2400" dirty="0"/>
              <a:t>Older mental health services</a:t>
            </a:r>
          </a:p>
          <a:p>
            <a:r>
              <a:rPr lang="en-US" sz="2400" dirty="0"/>
              <a:t>Learning Disability Services </a:t>
            </a:r>
          </a:p>
          <a:p>
            <a:endParaRPr lang="en-US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993B6B-0136-4B6B-A881-EDADF029F4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Support in place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438D2-0749-47F5-BA0C-FFB688C204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2361" y="2821491"/>
            <a:ext cx="5571821" cy="3229568"/>
          </a:xfrm>
        </p:spPr>
        <p:txBody>
          <a:bodyPr>
            <a:normAutofit fontScale="62500" lnSpcReduction="20000"/>
          </a:bodyPr>
          <a:lstStyle/>
          <a:p>
            <a:r>
              <a:rPr lang="en-US" sz="3800" dirty="0"/>
              <a:t>NHS Psychological therapy services (IAPT)</a:t>
            </a:r>
          </a:p>
          <a:p>
            <a:r>
              <a:rPr lang="en-US" sz="3800" dirty="0"/>
              <a:t>NHS Urgent mental health helpline </a:t>
            </a:r>
          </a:p>
          <a:p>
            <a:r>
              <a:rPr lang="en-US" sz="3800" dirty="0"/>
              <a:t>NHS mental health services for veterans </a:t>
            </a:r>
          </a:p>
          <a:p>
            <a:r>
              <a:rPr lang="en-US" sz="3800" dirty="0"/>
              <a:t>Mental health assessments</a:t>
            </a:r>
          </a:p>
          <a:p>
            <a:r>
              <a:rPr lang="en-US" sz="3800" dirty="0"/>
              <a:t>Self- help guidance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484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31D5E32-2A9A-4BB4-950C-AA5B8BBA8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Population 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6EB5D8C3-F443-41E1-8326-12E955758DB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9597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1" y="644327"/>
            <a:ext cx="9299965" cy="4811366"/>
            <a:chOff x="7639235" y="600024"/>
            <a:chExt cx="3898557" cy="687892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191FA573-9999-462D-B778-69F4D6196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1408" y="1590734"/>
            <a:ext cx="7405874" cy="2520012"/>
          </a:xfrm>
          <a:solidFill>
            <a:schemeClr val="bg2"/>
          </a:solidFill>
        </p:spPr>
        <p:txBody>
          <a:bodyPr anchor="ctr">
            <a:normAutofit/>
          </a:bodyPr>
          <a:lstStyle/>
          <a:p>
            <a:pPr algn="ctr"/>
            <a:r>
              <a:rPr lang="en-US" sz="6000">
                <a:solidFill>
                  <a:schemeClr val="tx2"/>
                </a:solidFill>
              </a:rPr>
              <a:t>Children and young People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1416139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4285341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024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51F0B85-324E-4D3C-BEC0-A71AC25B3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solidFill>
                  <a:srgbClr val="212B32"/>
                </a:solidFill>
                <a:effectLst/>
                <a:latin typeface="Frutiger W01"/>
              </a:rPr>
              <a:t>Children and young people’s mental health services (CYPMHS)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38E202A-D19F-49EB-BA42-78B480163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US" sz="2400" dirty="0"/>
              <a:t>Previously known as CAMHS.</a:t>
            </a:r>
          </a:p>
          <a:p>
            <a:pPr lvl="1"/>
            <a:r>
              <a:rPr lang="en-US" sz="2200" dirty="0"/>
              <a:t>Specialist service within CYMHS</a:t>
            </a:r>
          </a:p>
          <a:p>
            <a:r>
              <a:rPr lang="en-US" sz="2400" dirty="0"/>
              <a:t>The term is applied to all services that work with children and young people to support them with their mental health and overall wellbeing </a:t>
            </a:r>
          </a:p>
          <a:p>
            <a:r>
              <a:rPr lang="en-US" sz="2400" dirty="0"/>
              <a:t>It is important to remember specific services are available for:</a:t>
            </a:r>
          </a:p>
          <a:p>
            <a:pPr lvl="1"/>
            <a:r>
              <a:rPr lang="en-US" sz="2200" dirty="0"/>
              <a:t>Children and young people experiencing different challenges during their lives</a:t>
            </a:r>
          </a:p>
          <a:p>
            <a:pPr lvl="1"/>
            <a:r>
              <a:rPr lang="en-US" sz="2200" dirty="0"/>
              <a:t>Support is available for parents and </a:t>
            </a:r>
            <a:r>
              <a:rPr lang="en-US" sz="2200" dirty="0" err="1"/>
              <a:t>carers</a:t>
            </a:r>
            <a:r>
              <a:rPr lang="en-US" sz="2200" dirty="0"/>
              <a:t> 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132363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9BF48-B1C9-48D8-942C-EF13193BF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challenges children and young people may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9CBE5-3BC8-433B-894B-B8115CB45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724786"/>
            <a:ext cx="9603275" cy="3858595"/>
          </a:xfrm>
        </p:spPr>
        <p:txBody>
          <a:bodyPr>
            <a:noAutofit/>
          </a:bodyPr>
          <a:lstStyle/>
          <a:p>
            <a:r>
              <a:rPr lang="en-US" sz="2400" dirty="0"/>
              <a:t>Experiencing unhelpful feelings and sensations</a:t>
            </a:r>
          </a:p>
          <a:p>
            <a:r>
              <a:rPr lang="en-US" sz="2400" dirty="0"/>
              <a:t>Experiencing problems with family </a:t>
            </a:r>
          </a:p>
          <a:p>
            <a:r>
              <a:rPr lang="en-US" sz="2400" dirty="0"/>
              <a:t>Experiencing challenges in learning environment </a:t>
            </a:r>
          </a:p>
          <a:p>
            <a:r>
              <a:rPr lang="en-US" sz="2400" dirty="0"/>
              <a:t>Experiencing sleep related problems</a:t>
            </a:r>
          </a:p>
          <a:p>
            <a:r>
              <a:rPr lang="en-US" sz="2400" dirty="0"/>
              <a:t>Experiencing concerns related to body image </a:t>
            </a:r>
          </a:p>
          <a:p>
            <a:r>
              <a:rPr lang="en-US" sz="2400" dirty="0"/>
              <a:t>Experiencing urges to harm self</a:t>
            </a:r>
          </a:p>
          <a:p>
            <a:r>
              <a:rPr lang="en-US" sz="2400" dirty="0"/>
              <a:t>Experiencing difficulty concentrating </a:t>
            </a:r>
          </a:p>
          <a:p>
            <a:r>
              <a:rPr lang="en-US" sz="2400" dirty="0"/>
              <a:t>Experiencing difficulty controlling or managing emotions</a:t>
            </a:r>
          </a:p>
        </p:txBody>
      </p:sp>
    </p:spTree>
    <p:extLst>
      <p:ext uri="{BB962C8B-B14F-4D97-AF65-F5344CB8AC3E}">
        <p14:creationId xmlns:p14="http://schemas.microsoft.com/office/powerpoint/2010/main" val="15829049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D1572-1459-4648-96E8-35F99F2F6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children access service?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84BFC-11D5-42A2-AACF-C9295A798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812166" cy="4199727"/>
          </a:xfrm>
        </p:spPr>
        <p:txBody>
          <a:bodyPr>
            <a:normAutofit fontScale="92500" lnSpcReduction="20000"/>
          </a:bodyPr>
          <a:lstStyle/>
          <a:p>
            <a:r>
              <a:rPr lang="en-US" sz="2600" dirty="0"/>
              <a:t>It is possible to speak to their GP</a:t>
            </a:r>
          </a:p>
          <a:p>
            <a:r>
              <a:rPr lang="en-US" sz="2600" dirty="0"/>
              <a:t>It is possible for them to speak to someone they trust from either their school or university </a:t>
            </a:r>
          </a:p>
          <a:p>
            <a:pPr lvl="1"/>
            <a:r>
              <a:rPr lang="en-US" sz="2400" dirty="0"/>
              <a:t>Teacher, school nurse, counselor, special education needs coordinator </a:t>
            </a:r>
          </a:p>
          <a:p>
            <a:r>
              <a:rPr lang="en-US" sz="2600" dirty="0"/>
              <a:t>Health visitors</a:t>
            </a:r>
          </a:p>
          <a:p>
            <a:r>
              <a:rPr lang="en-US" sz="2600" dirty="0"/>
              <a:t>Children centers </a:t>
            </a:r>
          </a:p>
          <a:p>
            <a:pPr marL="0" indent="0">
              <a:buNone/>
            </a:pPr>
            <a:endParaRPr lang="en-US" sz="2600" dirty="0"/>
          </a:p>
          <a:p>
            <a:r>
              <a:rPr lang="en-US" sz="2600" dirty="0"/>
              <a:t>Note: If a child or young person has either a social worker and/ youth offending team, then their key worker would be able to make a referral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963032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F4E57-B362-4910-B999-2169FE887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MDT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3427A-E1AF-4AE4-B570-70EE077A7B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Psychiatrist </a:t>
            </a:r>
          </a:p>
          <a:p>
            <a:r>
              <a:rPr lang="en-US" sz="2400" dirty="0"/>
              <a:t>Psychologist </a:t>
            </a:r>
          </a:p>
          <a:p>
            <a:r>
              <a:rPr lang="en-US" sz="2400" dirty="0"/>
              <a:t>Social worker </a:t>
            </a:r>
          </a:p>
          <a:p>
            <a:r>
              <a:rPr lang="en-US" sz="2400" dirty="0"/>
              <a:t>Occupational therapist </a:t>
            </a:r>
          </a:p>
          <a:p>
            <a:r>
              <a:rPr lang="en-US" sz="2400" dirty="0"/>
              <a:t>Nurses</a:t>
            </a:r>
          </a:p>
          <a:p>
            <a:r>
              <a:rPr lang="en-US" sz="2400" dirty="0"/>
              <a:t>Support workers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7078E55-7A89-4E93-BB75-30B123F8C5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Psychological therapist </a:t>
            </a:r>
          </a:p>
          <a:p>
            <a:r>
              <a:rPr lang="en-US" sz="2400" dirty="0"/>
              <a:t>Primary mental health workers </a:t>
            </a:r>
          </a:p>
          <a:p>
            <a:r>
              <a:rPr lang="en-US" sz="2400" dirty="0"/>
              <a:t>Educational mental health practitioners </a:t>
            </a:r>
          </a:p>
          <a:p>
            <a:r>
              <a:rPr lang="en-US" sz="2400" dirty="0"/>
              <a:t>Wellbeing practitioners </a:t>
            </a:r>
          </a:p>
          <a:p>
            <a:r>
              <a:rPr lang="en-US" sz="2400" dirty="0"/>
              <a:t>Specialist substance misuse workers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230815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F874750-D871-4739-BAED-125031577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Transition from Children to Adult Services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4270B3-6F56-46FB-96BD-2CF8093A3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58595"/>
          </a:xfrm>
        </p:spPr>
        <p:txBody>
          <a:bodyPr>
            <a:normAutofit/>
          </a:bodyPr>
          <a:lstStyle/>
          <a:p>
            <a:r>
              <a:rPr lang="en-US" sz="2400" dirty="0"/>
              <a:t>Most of the transition takes place at the age of 18. </a:t>
            </a:r>
          </a:p>
          <a:p>
            <a:r>
              <a:rPr lang="en-US" sz="2400" dirty="0"/>
              <a:t>Good practice is to start planning for transition at least 2-6 months before the transition date </a:t>
            </a:r>
          </a:p>
          <a:p>
            <a:pPr lvl="1"/>
            <a:r>
              <a:rPr lang="en-US" sz="2200" dirty="0"/>
              <a:t>Keep clients and family informed about the entire process</a:t>
            </a:r>
          </a:p>
          <a:p>
            <a:pPr lvl="1"/>
            <a:r>
              <a:rPr lang="en-US" sz="2200" dirty="0"/>
              <a:t>Provide additional support to limit distress related to transition</a:t>
            </a:r>
          </a:p>
          <a:p>
            <a:r>
              <a:rPr lang="en-US" sz="2400" dirty="0"/>
              <a:t>It is important to provide additional support during the transition process by offering joint meetings </a:t>
            </a:r>
          </a:p>
        </p:txBody>
      </p:sp>
    </p:spTree>
    <p:extLst>
      <p:ext uri="{BB962C8B-B14F-4D97-AF65-F5344CB8AC3E}">
        <p14:creationId xmlns:p14="http://schemas.microsoft.com/office/powerpoint/2010/main" val="14778642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DE816-DA1E-4FFA-88CC-FD83AEF76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Support available for Parents and </a:t>
            </a:r>
            <a:r>
              <a:rPr lang="en-US" dirty="0" err="1"/>
              <a:t>carers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7BE20-81C8-4C2B-9C6E-A32F6D966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It is important to be mindful of the support system available for parents and </a:t>
            </a:r>
            <a:r>
              <a:rPr lang="en-US" sz="2400" dirty="0" err="1"/>
              <a:t>carers</a:t>
            </a:r>
            <a:endParaRPr lang="en-US" sz="2400" dirty="0"/>
          </a:p>
          <a:p>
            <a:r>
              <a:rPr lang="en-US" sz="2400" dirty="0"/>
              <a:t>Review challenges experienced by parents and </a:t>
            </a:r>
            <a:r>
              <a:rPr lang="en-US" sz="2400" dirty="0" err="1"/>
              <a:t>carers</a:t>
            </a:r>
            <a:endParaRPr lang="en-US" sz="2400" dirty="0"/>
          </a:p>
          <a:p>
            <a:pPr lvl="1"/>
            <a:r>
              <a:rPr lang="en-US" sz="2200" dirty="0"/>
              <a:t>Signpost to services</a:t>
            </a:r>
          </a:p>
          <a:p>
            <a:r>
              <a:rPr lang="en-US" sz="2400" dirty="0"/>
              <a:t>Involve family in children’s treatment plan</a:t>
            </a:r>
          </a:p>
          <a:p>
            <a:r>
              <a:rPr lang="en-US" sz="2400" dirty="0"/>
              <a:t>Psycho-education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102478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1" y="644327"/>
            <a:ext cx="9299965" cy="4811366"/>
            <a:chOff x="7639235" y="600024"/>
            <a:chExt cx="3898557" cy="687892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191FA573-9999-462D-B778-69F4D6196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1408" y="1590734"/>
            <a:ext cx="7405874" cy="2520012"/>
          </a:xfrm>
          <a:solidFill>
            <a:schemeClr val="bg2"/>
          </a:solidFill>
        </p:spPr>
        <p:txBody>
          <a:bodyPr anchor="ctr">
            <a:normAutofit/>
          </a:bodyPr>
          <a:lstStyle/>
          <a:p>
            <a:pPr algn="ctr"/>
            <a:r>
              <a:rPr lang="en-US" sz="6000" dirty="0">
                <a:solidFill>
                  <a:schemeClr val="tx2"/>
                </a:solidFill>
              </a:rPr>
              <a:t>Adult Mental Health Services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1416139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4285341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0552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876A11-1387-455A-996C-A064233E7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Services available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05A528-D7B5-47D5-A201-240F1B55C4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132970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91280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869D3-8969-4EFA-AD1A-3041B30DE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IAPT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02009-1FDE-495C-9890-20258378B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Individuals above the age of 18 could access IAPT services </a:t>
            </a:r>
          </a:p>
          <a:p>
            <a:r>
              <a:rPr lang="en-US" sz="2400" dirty="0"/>
              <a:t>Services could be accessed by</a:t>
            </a:r>
          </a:p>
          <a:p>
            <a:pPr lvl="1"/>
            <a:r>
              <a:rPr lang="en-US" sz="2200" dirty="0"/>
              <a:t>Self-referral</a:t>
            </a:r>
          </a:p>
          <a:p>
            <a:pPr lvl="1"/>
            <a:r>
              <a:rPr lang="en-US" sz="2200" dirty="0"/>
              <a:t>GP</a:t>
            </a:r>
          </a:p>
          <a:p>
            <a:r>
              <a:rPr lang="en-US" sz="2400" dirty="0"/>
              <a:t>Common forms of talk therapies </a:t>
            </a:r>
          </a:p>
          <a:p>
            <a:pPr lvl="1"/>
            <a:r>
              <a:rPr lang="en-US" sz="2200" dirty="0"/>
              <a:t>CBT, Counselling, Other forms of therapy, guided self-help</a:t>
            </a:r>
          </a:p>
        </p:txBody>
      </p:sp>
    </p:spTree>
    <p:extLst>
      <p:ext uri="{BB962C8B-B14F-4D97-AF65-F5344CB8AC3E}">
        <p14:creationId xmlns:p14="http://schemas.microsoft.com/office/powerpoint/2010/main" val="25617478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D11C5-E9C3-4FD4-ADAA-3A1A2CE22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disorders treated by IAPT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65DE9-F01B-4DC7-9403-81CE3393C42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D</a:t>
            </a:r>
            <a:r>
              <a:rPr lang="en-US" sz="2400" b="0" i="0" dirty="0">
                <a:effectLst/>
              </a:rPr>
              <a:t>epression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G</a:t>
            </a:r>
            <a:r>
              <a:rPr lang="en-US" sz="2400" b="0" i="0" dirty="0">
                <a:effectLst/>
              </a:rPr>
              <a:t>eneralized anxiety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S</a:t>
            </a:r>
            <a:r>
              <a:rPr lang="en-US" sz="2400" b="0" i="0" dirty="0">
                <a:effectLst/>
              </a:rPr>
              <a:t>ocial anxiety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P</a:t>
            </a:r>
            <a:r>
              <a:rPr lang="en-US" sz="2400" b="0" i="0" dirty="0">
                <a:effectLst/>
              </a:rPr>
              <a:t>anic and agoraphobia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O</a:t>
            </a:r>
            <a:r>
              <a:rPr lang="en-US" sz="2400" b="0" i="0" dirty="0">
                <a:effectLst/>
              </a:rPr>
              <a:t>ther phobias</a:t>
            </a:r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3A1F729-C3A7-4010-9F97-A92D9437D1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O</a:t>
            </a:r>
            <a:r>
              <a:rPr lang="en-US" sz="2400" b="0" i="0" dirty="0">
                <a:effectLst/>
              </a:rPr>
              <a:t>bsessive-compulsive disorder (OCD)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P</a:t>
            </a:r>
            <a:r>
              <a:rPr lang="en-US" sz="2400" b="0" i="0" dirty="0">
                <a:effectLst/>
              </a:rPr>
              <a:t>ost-traumatic stress disorder (PTSD)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I</a:t>
            </a:r>
            <a:r>
              <a:rPr lang="en-US" sz="2400" b="0" i="0" dirty="0">
                <a:effectLst/>
              </a:rPr>
              <a:t>rritable bowel syndrome (IBS)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B</a:t>
            </a:r>
            <a:r>
              <a:rPr lang="en-US" sz="2400" b="0" i="0" dirty="0">
                <a:effectLst/>
              </a:rPr>
              <a:t>ody dysmorphic disorder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616077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2203EE-08BA-4ABC-B60F-92AB68194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Inpatient services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69778-930D-47B2-AA06-2BFA88AAE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Acute services</a:t>
            </a:r>
          </a:p>
          <a:p>
            <a:r>
              <a:rPr lang="en-US" sz="2400" dirty="0"/>
              <a:t>Non-acute services</a:t>
            </a:r>
          </a:p>
          <a:p>
            <a:pPr lvl="1"/>
            <a:r>
              <a:rPr lang="en-US" sz="2200" dirty="0"/>
              <a:t>Short-term </a:t>
            </a:r>
          </a:p>
          <a:p>
            <a:pPr lvl="1"/>
            <a:r>
              <a:rPr lang="en-US" sz="2200" dirty="0"/>
              <a:t>Rehabilitation</a:t>
            </a:r>
          </a:p>
          <a:p>
            <a:r>
              <a:rPr lang="en-US" sz="2400" dirty="0"/>
              <a:t>Intensive care </a:t>
            </a:r>
          </a:p>
        </p:txBody>
      </p:sp>
    </p:spTree>
    <p:extLst>
      <p:ext uri="{BB962C8B-B14F-4D97-AF65-F5344CB8AC3E}">
        <p14:creationId xmlns:p14="http://schemas.microsoft.com/office/powerpoint/2010/main" val="27712333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6D6E0-85AB-42C1-8EBE-1741ACADE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Community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9751A-D680-41F3-84B5-01AF94288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Crisis Resolution/ Home treatment </a:t>
            </a:r>
          </a:p>
          <a:p>
            <a:r>
              <a:rPr lang="en-US" sz="2400" dirty="0"/>
              <a:t>Community mental health </a:t>
            </a:r>
          </a:p>
          <a:p>
            <a:r>
              <a:rPr lang="en-US" sz="2400" dirty="0"/>
              <a:t>Assertive Outreach Teams</a:t>
            </a:r>
          </a:p>
        </p:txBody>
      </p:sp>
    </p:spTree>
    <p:extLst>
      <p:ext uri="{BB962C8B-B14F-4D97-AF65-F5344CB8AC3E}">
        <p14:creationId xmlns:p14="http://schemas.microsoft.com/office/powerpoint/2010/main" val="2690375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1" y="644327"/>
            <a:ext cx="9299965" cy="4811366"/>
            <a:chOff x="7639235" y="600024"/>
            <a:chExt cx="3898557" cy="687892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191FA573-9999-462D-B778-69F4D6196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1408" y="1590734"/>
            <a:ext cx="7405874" cy="2520012"/>
          </a:xfrm>
          <a:solidFill>
            <a:schemeClr val="bg2"/>
          </a:solidFill>
        </p:spPr>
        <p:txBody>
          <a:bodyPr anchor="ctr">
            <a:normAutofit/>
          </a:bodyPr>
          <a:lstStyle/>
          <a:p>
            <a:pPr algn="ctr"/>
            <a:r>
              <a:rPr lang="en-US" sz="6000" dirty="0">
                <a:solidFill>
                  <a:schemeClr val="tx2"/>
                </a:solidFill>
              </a:rPr>
              <a:t>Older Adult Mental Health Services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1416139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4285341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9287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93401-05B5-4F6C-9BF0-1A800B189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Older Adults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35FA1-08A1-43E8-BF4B-AF14DC0D9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17032"/>
          </a:xfrm>
        </p:spPr>
        <p:txBody>
          <a:bodyPr>
            <a:normAutofit/>
          </a:bodyPr>
          <a:lstStyle/>
          <a:p>
            <a:r>
              <a:rPr lang="en-US" sz="2400" dirty="0"/>
              <a:t>Older adults are mostly adults above the age of 65 </a:t>
            </a:r>
          </a:p>
          <a:p>
            <a:r>
              <a:rPr lang="en-US" sz="2400" dirty="0"/>
              <a:t>However for LD the age for older adults would be much lower. </a:t>
            </a:r>
          </a:p>
          <a:p>
            <a:r>
              <a:rPr lang="en-US" sz="2400" dirty="0"/>
              <a:t>Additional support is required for older adults with dementia. </a:t>
            </a:r>
          </a:p>
          <a:p>
            <a:r>
              <a:rPr lang="en-US" sz="2400" dirty="0"/>
              <a:t>Services </a:t>
            </a:r>
          </a:p>
          <a:p>
            <a:pPr lvl="1"/>
            <a:r>
              <a:rPr lang="en-US" sz="2200" dirty="0"/>
              <a:t>Older adults' inpatient services</a:t>
            </a:r>
          </a:p>
          <a:p>
            <a:pPr lvl="1"/>
            <a:r>
              <a:rPr lang="en-US" sz="2200" dirty="0"/>
              <a:t>Older adults' community services</a:t>
            </a:r>
          </a:p>
          <a:p>
            <a:pPr lvl="2"/>
            <a:r>
              <a:rPr lang="en-US" sz="2000" dirty="0"/>
              <a:t>Memory Assessments,  community mental health support </a:t>
            </a:r>
          </a:p>
          <a:p>
            <a:pPr marL="457200" lvl="1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4137022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1" y="644327"/>
            <a:ext cx="9299965" cy="4811366"/>
            <a:chOff x="7639235" y="600024"/>
            <a:chExt cx="3898557" cy="687892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191FA573-9999-462D-B778-69F4D6196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1408" y="1590734"/>
            <a:ext cx="7405874" cy="2520012"/>
          </a:xfrm>
          <a:solidFill>
            <a:schemeClr val="bg2"/>
          </a:solidFill>
        </p:spPr>
        <p:txBody>
          <a:bodyPr anchor="ctr">
            <a:normAutofit/>
          </a:bodyPr>
          <a:lstStyle/>
          <a:p>
            <a:pPr algn="ctr"/>
            <a:r>
              <a:rPr lang="en-US" sz="6000" dirty="0">
                <a:solidFill>
                  <a:schemeClr val="tx2"/>
                </a:solidFill>
              </a:rPr>
              <a:t>Learning Disability Mental Health Services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1416139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1407" y="4285341"/>
            <a:ext cx="74058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5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C1101-3AC2-41FB-A273-071ACA1C6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LD services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4A974-9763-405B-88C6-3F4DED1B1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09" y="1740163"/>
            <a:ext cx="11236037" cy="3992864"/>
          </a:xfrm>
        </p:spPr>
        <p:txBody>
          <a:bodyPr>
            <a:noAutofit/>
          </a:bodyPr>
          <a:lstStyle/>
          <a:p>
            <a:r>
              <a:rPr lang="en-US" sz="2400" dirty="0"/>
              <a:t>Remember pathway and service option would vary based on trust. </a:t>
            </a:r>
          </a:p>
          <a:p>
            <a:r>
              <a:rPr lang="en-US" sz="2400" dirty="0"/>
              <a:t>It is important to determine the severity of the condition</a:t>
            </a:r>
          </a:p>
          <a:p>
            <a:r>
              <a:rPr lang="en-US" sz="2400" dirty="0"/>
              <a:t>Profound Multiple Learning Disability would need support from specialist team. </a:t>
            </a:r>
          </a:p>
          <a:p>
            <a:pPr lvl="1"/>
            <a:r>
              <a:rPr lang="en-US" sz="2400" dirty="0"/>
              <a:t>A </a:t>
            </a:r>
            <a:r>
              <a:rPr lang="en-US" sz="2400" dirty="0" err="1"/>
              <a:t>carer</a:t>
            </a:r>
            <a:r>
              <a:rPr lang="en-US" sz="2400" dirty="0"/>
              <a:t> might be required </a:t>
            </a:r>
          </a:p>
          <a:p>
            <a:r>
              <a:rPr lang="en-US" sz="2400" dirty="0"/>
              <a:t>Formal assessment is required and recommended</a:t>
            </a:r>
          </a:p>
          <a:p>
            <a:r>
              <a:rPr lang="en-US" sz="2400" dirty="0"/>
              <a:t>An MDT team should always be responsible for treatment and care plan</a:t>
            </a:r>
          </a:p>
          <a:p>
            <a:r>
              <a:rPr lang="en-US" sz="2400" dirty="0"/>
              <a:t>Capacity assessment is required </a:t>
            </a:r>
          </a:p>
          <a:p>
            <a:r>
              <a:rPr lang="en-US" sz="2400" dirty="0"/>
              <a:t>Client should always be informed and involved in treatment plan</a:t>
            </a:r>
          </a:p>
        </p:txBody>
      </p:sp>
    </p:spTree>
    <p:extLst>
      <p:ext uri="{BB962C8B-B14F-4D97-AF65-F5344CB8AC3E}">
        <p14:creationId xmlns:p14="http://schemas.microsoft.com/office/powerpoint/2010/main" val="24284103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F4E57-B362-4910-B999-2169FE887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MDT in LD setting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3427A-E1AF-4AE4-B570-70EE077A7B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Psychiatrist </a:t>
            </a:r>
          </a:p>
          <a:p>
            <a:r>
              <a:rPr lang="en-US" sz="2400" dirty="0"/>
              <a:t>Psychologist </a:t>
            </a:r>
          </a:p>
          <a:p>
            <a:r>
              <a:rPr lang="en-US" sz="2400" dirty="0"/>
              <a:t>Social worker </a:t>
            </a:r>
          </a:p>
          <a:p>
            <a:r>
              <a:rPr lang="en-US" sz="2400" dirty="0"/>
              <a:t>Occupational therapist </a:t>
            </a:r>
          </a:p>
          <a:p>
            <a:r>
              <a:rPr lang="en-US" sz="2400" dirty="0"/>
              <a:t>Nurses</a:t>
            </a:r>
          </a:p>
          <a:p>
            <a:r>
              <a:rPr lang="en-US" sz="2400" dirty="0"/>
              <a:t>Support workers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7078E55-7A89-4E93-BB75-30B123F8C5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Advocate </a:t>
            </a:r>
          </a:p>
          <a:p>
            <a:r>
              <a:rPr lang="en-US" sz="2400" dirty="0"/>
              <a:t>Key worker </a:t>
            </a:r>
          </a:p>
          <a:p>
            <a:r>
              <a:rPr lang="en-US" sz="2400" dirty="0"/>
              <a:t>Responsible Clinician </a:t>
            </a:r>
          </a:p>
          <a:p>
            <a:r>
              <a:rPr lang="en-US" sz="2400" dirty="0"/>
              <a:t>Medical Professionals </a:t>
            </a:r>
          </a:p>
          <a:p>
            <a:r>
              <a:rPr lang="en-US" sz="2400" dirty="0"/>
              <a:t>Speech and Language therapist 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520749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76A11-1387-455A-996C-A064233E7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Services available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05A528-D7B5-47D5-A201-240F1B55C4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3331918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187</TotalTime>
  <Words>951</Words>
  <Application>Microsoft Office PowerPoint</Application>
  <PresentationFormat>Widescreen</PresentationFormat>
  <Paragraphs>185</Paragraphs>
  <Slides>34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Frutiger W01</vt:lpstr>
      <vt:lpstr>Gill Sans MT</vt:lpstr>
      <vt:lpstr>Gallery</vt:lpstr>
      <vt:lpstr>NHS services </vt:lpstr>
      <vt:lpstr>PowerPoint Presentation</vt:lpstr>
      <vt:lpstr>Prevalence of Mental Health Disorders</vt:lpstr>
      <vt:lpstr>Prevalence of Suicide</vt:lpstr>
      <vt:lpstr>Children and young people</vt:lpstr>
      <vt:lpstr>Common Mental Disorders</vt:lpstr>
      <vt:lpstr>Common Mental Health Conditions </vt:lpstr>
      <vt:lpstr>Common Mental Health Conditions </vt:lpstr>
      <vt:lpstr>PowerPoint Presentation</vt:lpstr>
      <vt:lpstr>PowerPoint Presentation</vt:lpstr>
      <vt:lpstr>PowerPoint Presentation</vt:lpstr>
      <vt:lpstr>PowerPoint Presentation</vt:lpstr>
      <vt:lpstr>Types of NHS Services</vt:lpstr>
      <vt:lpstr>Common mental health services</vt:lpstr>
      <vt:lpstr>Population </vt:lpstr>
      <vt:lpstr>Children and young People </vt:lpstr>
      <vt:lpstr>Children and young people’s mental health services (CYPMHS)</vt:lpstr>
      <vt:lpstr>Common challenges children and young people may experience</vt:lpstr>
      <vt:lpstr>How can children access service?</vt:lpstr>
      <vt:lpstr>MDT </vt:lpstr>
      <vt:lpstr>Transition from Children to Adult Services </vt:lpstr>
      <vt:lpstr>Support available for Parents and carers</vt:lpstr>
      <vt:lpstr>Adult Mental Health Services </vt:lpstr>
      <vt:lpstr>Services available </vt:lpstr>
      <vt:lpstr>IAPT Services</vt:lpstr>
      <vt:lpstr>Common disorders treated by IAPT </vt:lpstr>
      <vt:lpstr>Inpatient services </vt:lpstr>
      <vt:lpstr>Community Services</vt:lpstr>
      <vt:lpstr>Older Adult Mental Health Services </vt:lpstr>
      <vt:lpstr>Older Adults </vt:lpstr>
      <vt:lpstr>Learning Disability Mental Health Services </vt:lpstr>
      <vt:lpstr>LD services </vt:lpstr>
      <vt:lpstr>MDT in LD setting </vt:lpstr>
      <vt:lpstr>Services available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NHS services </dc:title>
  <dc:creator>Dushika Rajan</dc:creator>
  <cp:lastModifiedBy>Dushika Rajan</cp:lastModifiedBy>
  <cp:revision>5</cp:revision>
  <dcterms:created xsi:type="dcterms:W3CDTF">2021-10-13T22:22:41Z</dcterms:created>
  <dcterms:modified xsi:type="dcterms:W3CDTF">2021-10-14T01:29:43Z</dcterms:modified>
</cp:coreProperties>
</file>