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Lovelo" panose="020B0604020202020204" charset="0"/>
      <p:regular r:id="rId11"/>
    </p:embeddedFont>
    <p:embeddedFont>
      <p:font typeface="Poppins" panose="00000500000000000000" pitchFamily="2" charset="0"/>
      <p:regular r:id="rId12"/>
      <p:bold r:id="rId13"/>
      <p:italic r:id="rId14"/>
      <p:boldItalic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FF08B8-D7B1-C384-52D3-1F406CD42039}" v="1" dt="2026-01-26T08:59:54.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1" d="100"/>
          <a:sy n="71" d="100"/>
        </p:scale>
        <p:origin x="71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custSel modSld">
      <pc:chgData name="Zita Draper" userId="b063123c-f51f-481b-b99c-f574606c9ace" providerId="ADAL" clId="{EF0E77A1-30A0-420A-8B5C-1D4447251AB8}" dt="2026-01-26T07:52:57.063" v="4" actId="33524"/>
      <pc:docMkLst>
        <pc:docMk/>
      </pc:docMkLst>
      <pc:sldChg chg="modSp mod">
        <pc:chgData name="Zita Draper" userId="b063123c-f51f-481b-b99c-f574606c9ace" providerId="ADAL" clId="{EF0E77A1-30A0-420A-8B5C-1D4447251AB8}" dt="2026-01-26T07:52:57.063" v="4" actId="33524"/>
        <pc:sldMkLst>
          <pc:docMk/>
          <pc:sldMk cId="0" sldId="259"/>
        </pc:sldMkLst>
        <pc:spChg chg="mod">
          <ac:chgData name="Zita Draper" userId="b063123c-f51f-481b-b99c-f574606c9ace" providerId="ADAL" clId="{EF0E77A1-30A0-420A-8B5C-1D4447251AB8}" dt="2026-01-26T07:52:51.042" v="3" actId="20577"/>
          <ac:spMkLst>
            <pc:docMk/>
            <pc:sldMk cId="0" sldId="259"/>
            <ac:spMk id="5" creationId="{00000000-0000-0000-0000-000000000000}"/>
          </ac:spMkLst>
        </pc:spChg>
        <pc:spChg chg="mod">
          <ac:chgData name="Zita Draper" userId="b063123c-f51f-481b-b99c-f574606c9ace" providerId="ADAL" clId="{EF0E77A1-30A0-420A-8B5C-1D4447251AB8}" dt="2026-01-26T07:52:57.063" v="4" actId="33524"/>
          <ac:spMkLst>
            <pc:docMk/>
            <pc:sldMk cId="0" sldId="259"/>
            <ac:spMk id="7" creationId="{00000000-0000-0000-0000-000000000000}"/>
          </ac:spMkLst>
        </pc:spChg>
      </pc:sldChg>
    </pc:docChg>
  </pc:docChgLst>
  <pc:docChgLst>
    <pc:chgData name="Zita Draper" userId="S::z.draper@uwtsd.ac.uk::b063123c-f51f-481b-b99c-f574606c9ace" providerId="AD" clId="Web-{54FF08B8-D7B1-C384-52D3-1F406CD42039}"/>
    <pc:docChg chg="modSld">
      <pc:chgData name="Zita Draper" userId="S::z.draper@uwtsd.ac.uk::b063123c-f51f-481b-b99c-f574606c9ace" providerId="AD" clId="Web-{54FF08B8-D7B1-C384-52D3-1F406CD42039}" dt="2026-01-26T08:59:54.318" v="0" actId="1076"/>
      <pc:docMkLst>
        <pc:docMk/>
      </pc:docMkLst>
      <pc:sldChg chg="modSp">
        <pc:chgData name="Zita Draper" userId="S::z.draper@uwtsd.ac.uk::b063123c-f51f-481b-b99c-f574606c9ace" providerId="AD" clId="Web-{54FF08B8-D7B1-C384-52D3-1F406CD42039}" dt="2026-01-26T08:59:54.318" v="0" actId="1076"/>
        <pc:sldMkLst>
          <pc:docMk/>
          <pc:sldMk cId="0" sldId="256"/>
        </pc:sldMkLst>
        <pc:spChg chg="mod">
          <ac:chgData name="Zita Draper" userId="S::z.draper@uwtsd.ac.uk::b063123c-f51f-481b-b99c-f574606c9ace" providerId="AD" clId="Web-{54FF08B8-D7B1-C384-52D3-1F406CD42039}" dt="2026-01-26T08:59:54.318" v="0" actId="1076"/>
          <ac:spMkLst>
            <pc:docMk/>
            <pc:sldMk cId="0" sldId="256"/>
            <ac:spMk id="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4.svg"/><Relationship Id="rId7" Type="http://schemas.openxmlformats.org/officeDocument/2006/relationships/image" Target="../media/image26.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sv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30.svg"/><Relationship Id="rId7" Type="http://schemas.openxmlformats.org/officeDocument/2006/relationships/image" Target="../media/image34.svg"/><Relationship Id="rId2" Type="http://schemas.openxmlformats.org/officeDocument/2006/relationships/image" Target="../media/image29.png"/><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 Id="rId9" Type="http://schemas.openxmlformats.org/officeDocument/2006/relationships/image" Target="../media/image18.svg"/></Relationships>
</file>

<file path=ppt/slides/_rels/slide9.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22.svg"/><Relationship Id="rId3" Type="http://schemas.openxmlformats.org/officeDocument/2006/relationships/image" Target="../media/image36.svg"/><Relationship Id="rId7" Type="http://schemas.openxmlformats.org/officeDocument/2006/relationships/image" Target="../media/image8.svg"/><Relationship Id="rId12" Type="http://schemas.openxmlformats.org/officeDocument/2006/relationships/image" Target="../media/image21.png"/><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3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rot="2313972">
            <a:off x="15104742" y="3365689"/>
            <a:ext cx="1739833" cy="4409714"/>
          </a:xfrm>
          <a:custGeom>
            <a:avLst/>
            <a:gdLst/>
            <a:ahLst/>
            <a:cxnLst/>
            <a:rect l="l" t="t" r="r" b="b"/>
            <a:pathLst>
              <a:path w="1739833" h="4409714">
                <a:moveTo>
                  <a:pt x="0" y="0"/>
                </a:moveTo>
                <a:lnTo>
                  <a:pt x="1739832" y="0"/>
                </a:lnTo>
                <a:lnTo>
                  <a:pt x="1739832" y="4409714"/>
                </a:lnTo>
                <a:lnTo>
                  <a:pt x="0" y="44097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2606135" flipH="1">
            <a:off x="1719459" y="3803978"/>
            <a:ext cx="1661550" cy="4211302"/>
          </a:xfrm>
          <a:custGeom>
            <a:avLst/>
            <a:gdLst/>
            <a:ahLst/>
            <a:cxnLst/>
            <a:rect l="l" t="t" r="r" b="b"/>
            <a:pathLst>
              <a:path w="1661550" h="4211302">
                <a:moveTo>
                  <a:pt x="1661550" y="0"/>
                </a:moveTo>
                <a:lnTo>
                  <a:pt x="0" y="0"/>
                </a:lnTo>
                <a:lnTo>
                  <a:pt x="0" y="4211302"/>
                </a:lnTo>
                <a:lnTo>
                  <a:pt x="1661550" y="4211302"/>
                </a:lnTo>
                <a:lnTo>
                  <a:pt x="166155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6200000">
            <a:off x="4534834" y="-1751734"/>
            <a:ext cx="9218332" cy="11118602"/>
          </a:xfrm>
          <a:custGeom>
            <a:avLst/>
            <a:gdLst/>
            <a:ahLst/>
            <a:cxnLst/>
            <a:rect l="l" t="t" r="r" b="b"/>
            <a:pathLst>
              <a:path w="9218332" h="11118602">
                <a:moveTo>
                  <a:pt x="0" y="0"/>
                </a:moveTo>
                <a:lnTo>
                  <a:pt x="9218332" y="0"/>
                </a:lnTo>
                <a:lnTo>
                  <a:pt x="9218332" y="11118602"/>
                </a:lnTo>
                <a:lnTo>
                  <a:pt x="0" y="11118602"/>
                </a:lnTo>
                <a:lnTo>
                  <a:pt x="0" y="0"/>
                </a:lnTo>
                <a:close/>
              </a:path>
            </a:pathLst>
          </a:custGeom>
          <a:blipFill>
            <a:blip r:embed="rId4">
              <a:alphaModFix amt="7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1177065" y="183461"/>
            <a:ext cx="3359089" cy="2085093"/>
          </a:xfrm>
          <a:custGeom>
            <a:avLst/>
            <a:gdLst/>
            <a:ahLst/>
            <a:cxnLst/>
            <a:rect l="l" t="t" r="r" b="b"/>
            <a:pathLst>
              <a:path w="3359089" h="2085093">
                <a:moveTo>
                  <a:pt x="0" y="0"/>
                </a:moveTo>
                <a:lnTo>
                  <a:pt x="3359089" y="0"/>
                </a:lnTo>
                <a:lnTo>
                  <a:pt x="3359089" y="2085093"/>
                </a:lnTo>
                <a:lnTo>
                  <a:pt x="0" y="208509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588191" y="7204904"/>
            <a:ext cx="1725151" cy="2710952"/>
          </a:xfrm>
          <a:custGeom>
            <a:avLst/>
            <a:gdLst/>
            <a:ahLst/>
            <a:cxnLst/>
            <a:rect l="l" t="t" r="r" b="b"/>
            <a:pathLst>
              <a:path w="1725151" h="2710952">
                <a:moveTo>
                  <a:pt x="0" y="0"/>
                </a:moveTo>
                <a:lnTo>
                  <a:pt x="1725151" y="0"/>
                </a:lnTo>
                <a:lnTo>
                  <a:pt x="1725151" y="2710952"/>
                </a:lnTo>
                <a:lnTo>
                  <a:pt x="0" y="271095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15974658" y="371144"/>
            <a:ext cx="1725151" cy="2710952"/>
          </a:xfrm>
          <a:custGeom>
            <a:avLst/>
            <a:gdLst/>
            <a:ahLst/>
            <a:cxnLst/>
            <a:rect l="l" t="t" r="r" b="b"/>
            <a:pathLst>
              <a:path w="1725151" h="2710952">
                <a:moveTo>
                  <a:pt x="0" y="0"/>
                </a:moveTo>
                <a:lnTo>
                  <a:pt x="1725151" y="0"/>
                </a:lnTo>
                <a:lnTo>
                  <a:pt x="1725151" y="2710952"/>
                </a:lnTo>
                <a:lnTo>
                  <a:pt x="0" y="271095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Freeform 8"/>
          <p:cNvSpPr/>
          <p:nvPr/>
        </p:nvSpPr>
        <p:spPr>
          <a:xfrm>
            <a:off x="4369616" y="8888222"/>
            <a:ext cx="1153966" cy="1099415"/>
          </a:xfrm>
          <a:custGeom>
            <a:avLst/>
            <a:gdLst/>
            <a:ahLst/>
            <a:cxnLst/>
            <a:rect l="l" t="t" r="r" b="b"/>
            <a:pathLst>
              <a:path w="1153966" h="1099415">
                <a:moveTo>
                  <a:pt x="0" y="0"/>
                </a:moveTo>
                <a:lnTo>
                  <a:pt x="1153966" y="0"/>
                </a:lnTo>
                <a:lnTo>
                  <a:pt x="1153966" y="1099415"/>
                </a:lnTo>
                <a:lnTo>
                  <a:pt x="0" y="109941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a:off x="12187435" y="8740979"/>
            <a:ext cx="1153966" cy="1099415"/>
          </a:xfrm>
          <a:custGeom>
            <a:avLst/>
            <a:gdLst/>
            <a:ahLst/>
            <a:cxnLst/>
            <a:rect l="l" t="t" r="r" b="b"/>
            <a:pathLst>
              <a:path w="1153966" h="1099415">
                <a:moveTo>
                  <a:pt x="0" y="0"/>
                </a:moveTo>
                <a:lnTo>
                  <a:pt x="1153966" y="0"/>
                </a:lnTo>
                <a:lnTo>
                  <a:pt x="1153966" y="1099415"/>
                </a:lnTo>
                <a:lnTo>
                  <a:pt x="0" y="109941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p:cNvSpPr/>
          <p:nvPr/>
        </p:nvSpPr>
        <p:spPr>
          <a:xfrm>
            <a:off x="1301557" y="2268554"/>
            <a:ext cx="844867" cy="804928"/>
          </a:xfrm>
          <a:custGeom>
            <a:avLst/>
            <a:gdLst/>
            <a:ahLst/>
            <a:cxnLst/>
            <a:rect l="l" t="t" r="r" b="b"/>
            <a:pathLst>
              <a:path w="844867" h="804928">
                <a:moveTo>
                  <a:pt x="0" y="0"/>
                </a:moveTo>
                <a:lnTo>
                  <a:pt x="844867" y="0"/>
                </a:lnTo>
                <a:lnTo>
                  <a:pt x="844867" y="804928"/>
                </a:lnTo>
                <a:lnTo>
                  <a:pt x="0" y="8049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Freeform 11"/>
          <p:cNvSpPr/>
          <p:nvPr/>
        </p:nvSpPr>
        <p:spPr>
          <a:xfrm>
            <a:off x="15992367" y="7204904"/>
            <a:ext cx="844867" cy="804928"/>
          </a:xfrm>
          <a:custGeom>
            <a:avLst/>
            <a:gdLst/>
            <a:ahLst/>
            <a:cxnLst/>
            <a:rect l="l" t="t" r="r" b="b"/>
            <a:pathLst>
              <a:path w="844867" h="804928">
                <a:moveTo>
                  <a:pt x="0" y="0"/>
                </a:moveTo>
                <a:lnTo>
                  <a:pt x="844866" y="0"/>
                </a:lnTo>
                <a:lnTo>
                  <a:pt x="844866" y="804928"/>
                </a:lnTo>
                <a:lnTo>
                  <a:pt x="0" y="8049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2" name="Freeform 12"/>
          <p:cNvSpPr/>
          <p:nvPr/>
        </p:nvSpPr>
        <p:spPr>
          <a:xfrm>
            <a:off x="9144000" y="446606"/>
            <a:ext cx="844867" cy="804928"/>
          </a:xfrm>
          <a:custGeom>
            <a:avLst/>
            <a:gdLst/>
            <a:ahLst/>
            <a:cxnLst/>
            <a:rect l="l" t="t" r="r" b="b"/>
            <a:pathLst>
              <a:path w="844867" h="804928">
                <a:moveTo>
                  <a:pt x="0" y="0"/>
                </a:moveTo>
                <a:lnTo>
                  <a:pt x="844867" y="0"/>
                </a:lnTo>
                <a:lnTo>
                  <a:pt x="844867" y="804928"/>
                </a:lnTo>
                <a:lnTo>
                  <a:pt x="0" y="8049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Freeform 13"/>
          <p:cNvSpPr/>
          <p:nvPr/>
        </p:nvSpPr>
        <p:spPr>
          <a:xfrm>
            <a:off x="4178783" y="363930"/>
            <a:ext cx="844867" cy="804928"/>
          </a:xfrm>
          <a:custGeom>
            <a:avLst/>
            <a:gdLst/>
            <a:ahLst/>
            <a:cxnLst/>
            <a:rect l="l" t="t" r="r" b="b"/>
            <a:pathLst>
              <a:path w="844867" h="804928">
                <a:moveTo>
                  <a:pt x="0" y="0"/>
                </a:moveTo>
                <a:lnTo>
                  <a:pt x="844866" y="0"/>
                </a:lnTo>
                <a:lnTo>
                  <a:pt x="844866" y="804928"/>
                </a:lnTo>
                <a:lnTo>
                  <a:pt x="0" y="8049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4" name="Freeform 14"/>
          <p:cNvSpPr/>
          <p:nvPr/>
        </p:nvSpPr>
        <p:spPr>
          <a:xfrm>
            <a:off x="8721567" y="9035466"/>
            <a:ext cx="844867" cy="804928"/>
          </a:xfrm>
          <a:custGeom>
            <a:avLst/>
            <a:gdLst/>
            <a:ahLst/>
            <a:cxnLst/>
            <a:rect l="l" t="t" r="r" b="b"/>
            <a:pathLst>
              <a:path w="844867" h="804928">
                <a:moveTo>
                  <a:pt x="0" y="0"/>
                </a:moveTo>
                <a:lnTo>
                  <a:pt x="844866" y="0"/>
                </a:lnTo>
                <a:lnTo>
                  <a:pt x="844866" y="804928"/>
                </a:lnTo>
                <a:lnTo>
                  <a:pt x="0" y="80492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5" name="TextBox 15"/>
          <p:cNvSpPr txBox="1"/>
          <p:nvPr/>
        </p:nvSpPr>
        <p:spPr>
          <a:xfrm>
            <a:off x="4657334" y="3682740"/>
            <a:ext cx="9476163" cy="4154080"/>
          </a:xfrm>
          <a:prstGeom prst="rect">
            <a:avLst/>
          </a:prstGeom>
        </p:spPr>
        <p:txBody>
          <a:bodyPr lIns="0" tIns="0" rIns="0" bIns="0" rtlCol="0" anchor="t">
            <a:spAutoFit/>
          </a:bodyPr>
          <a:lstStyle/>
          <a:p>
            <a:pPr algn="ctr">
              <a:lnSpc>
                <a:spcPts val="16331"/>
              </a:lnSpc>
            </a:pPr>
            <a:r>
              <a:rPr lang="en-US" sz="13840" spc="1176">
                <a:solidFill>
                  <a:srgbClr val="E5645E"/>
                </a:solidFill>
                <a:latin typeface="Lovelo"/>
                <a:ea typeface="Lovelo"/>
                <a:cs typeface="Lovelo"/>
                <a:sym typeface="Lovelo"/>
              </a:rPr>
              <a:t>WELCOME BACK </a:t>
            </a:r>
          </a:p>
        </p:txBody>
      </p:sp>
      <p:sp>
        <p:nvSpPr>
          <p:cNvPr id="16" name="Freeform 16"/>
          <p:cNvSpPr/>
          <p:nvPr/>
        </p:nvSpPr>
        <p:spPr>
          <a:xfrm rot="-2085797">
            <a:off x="-2461518" y="-702382"/>
            <a:ext cx="7315200" cy="2307634"/>
          </a:xfrm>
          <a:custGeom>
            <a:avLst/>
            <a:gdLst/>
            <a:ahLst/>
            <a:cxnLst/>
            <a:rect l="l" t="t" r="r" b="b"/>
            <a:pathLst>
              <a:path w="7315200" h="2307634">
                <a:moveTo>
                  <a:pt x="0" y="0"/>
                </a:moveTo>
                <a:lnTo>
                  <a:pt x="7315200" y="0"/>
                </a:lnTo>
                <a:lnTo>
                  <a:pt x="7315200" y="2307634"/>
                </a:lnTo>
                <a:lnTo>
                  <a:pt x="0" y="230763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7" name="Freeform 17"/>
          <p:cNvSpPr/>
          <p:nvPr/>
        </p:nvSpPr>
        <p:spPr>
          <a:xfrm rot="8469602">
            <a:off x="13524462" y="8522580"/>
            <a:ext cx="7315200" cy="2307634"/>
          </a:xfrm>
          <a:custGeom>
            <a:avLst/>
            <a:gdLst/>
            <a:ahLst/>
            <a:cxnLst/>
            <a:rect l="l" t="t" r="r" b="b"/>
            <a:pathLst>
              <a:path w="7315200" h="2307634">
                <a:moveTo>
                  <a:pt x="0" y="0"/>
                </a:moveTo>
                <a:lnTo>
                  <a:pt x="7315200" y="0"/>
                </a:lnTo>
                <a:lnTo>
                  <a:pt x="7315200" y="2307634"/>
                </a:lnTo>
                <a:lnTo>
                  <a:pt x="0" y="2307634"/>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a:off x="2832327" y="2730500"/>
            <a:ext cx="5627211" cy="1758503"/>
          </a:xfrm>
          <a:custGeom>
            <a:avLst/>
            <a:gdLst/>
            <a:ahLst/>
            <a:cxnLst/>
            <a:rect l="l" t="t" r="r" b="b"/>
            <a:pathLst>
              <a:path w="5627211" h="1758503">
                <a:moveTo>
                  <a:pt x="0" y="0"/>
                </a:moveTo>
                <a:lnTo>
                  <a:pt x="5627211" y="0"/>
                </a:lnTo>
                <a:lnTo>
                  <a:pt x="5627211" y="1758503"/>
                </a:lnTo>
                <a:lnTo>
                  <a:pt x="0" y="175850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9828462" y="2730500"/>
            <a:ext cx="5627211" cy="1758503"/>
          </a:xfrm>
          <a:custGeom>
            <a:avLst/>
            <a:gdLst/>
            <a:ahLst/>
            <a:cxnLst/>
            <a:rect l="l" t="t" r="r" b="b"/>
            <a:pathLst>
              <a:path w="5627211" h="1758503">
                <a:moveTo>
                  <a:pt x="0" y="0"/>
                </a:moveTo>
                <a:lnTo>
                  <a:pt x="5627211" y="0"/>
                </a:lnTo>
                <a:lnTo>
                  <a:pt x="5627211" y="1758503"/>
                </a:lnTo>
                <a:lnTo>
                  <a:pt x="0" y="175850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2832327" y="5051648"/>
            <a:ext cx="5627211" cy="1758503"/>
          </a:xfrm>
          <a:custGeom>
            <a:avLst/>
            <a:gdLst/>
            <a:ahLst/>
            <a:cxnLst/>
            <a:rect l="l" t="t" r="r" b="b"/>
            <a:pathLst>
              <a:path w="5627211" h="1758503">
                <a:moveTo>
                  <a:pt x="0" y="0"/>
                </a:moveTo>
                <a:lnTo>
                  <a:pt x="5627211" y="0"/>
                </a:lnTo>
                <a:lnTo>
                  <a:pt x="5627211" y="1758504"/>
                </a:lnTo>
                <a:lnTo>
                  <a:pt x="0" y="17585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9828462" y="5051648"/>
            <a:ext cx="5627211" cy="1758503"/>
          </a:xfrm>
          <a:custGeom>
            <a:avLst/>
            <a:gdLst/>
            <a:ahLst/>
            <a:cxnLst/>
            <a:rect l="l" t="t" r="r" b="b"/>
            <a:pathLst>
              <a:path w="5627211" h="1758503">
                <a:moveTo>
                  <a:pt x="0" y="0"/>
                </a:moveTo>
                <a:lnTo>
                  <a:pt x="5627211" y="0"/>
                </a:lnTo>
                <a:lnTo>
                  <a:pt x="5627211" y="1758504"/>
                </a:lnTo>
                <a:lnTo>
                  <a:pt x="0" y="175850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2832327" y="7372797"/>
            <a:ext cx="5627211" cy="1758503"/>
          </a:xfrm>
          <a:custGeom>
            <a:avLst/>
            <a:gdLst/>
            <a:ahLst/>
            <a:cxnLst/>
            <a:rect l="l" t="t" r="r" b="b"/>
            <a:pathLst>
              <a:path w="5627211" h="1758503">
                <a:moveTo>
                  <a:pt x="0" y="0"/>
                </a:moveTo>
                <a:lnTo>
                  <a:pt x="5627211" y="0"/>
                </a:lnTo>
                <a:lnTo>
                  <a:pt x="5627211" y="1758503"/>
                </a:lnTo>
                <a:lnTo>
                  <a:pt x="0" y="175850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9828462" y="7372797"/>
            <a:ext cx="5627211" cy="1758503"/>
          </a:xfrm>
          <a:custGeom>
            <a:avLst/>
            <a:gdLst/>
            <a:ahLst/>
            <a:cxnLst/>
            <a:rect l="l" t="t" r="r" b="b"/>
            <a:pathLst>
              <a:path w="5627211" h="1758503">
                <a:moveTo>
                  <a:pt x="0" y="0"/>
                </a:moveTo>
                <a:lnTo>
                  <a:pt x="5627211" y="0"/>
                </a:lnTo>
                <a:lnTo>
                  <a:pt x="5627211" y="1758503"/>
                </a:lnTo>
                <a:lnTo>
                  <a:pt x="0" y="175850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Freeform 8"/>
          <p:cNvSpPr/>
          <p:nvPr/>
        </p:nvSpPr>
        <p:spPr>
          <a:xfrm rot="-3639303">
            <a:off x="13998814" y="-2955588"/>
            <a:ext cx="7465793" cy="6503304"/>
          </a:xfrm>
          <a:custGeom>
            <a:avLst/>
            <a:gdLst/>
            <a:ahLst/>
            <a:cxnLst/>
            <a:rect l="l" t="t" r="r" b="b"/>
            <a:pathLst>
              <a:path w="7465793" h="6503304">
                <a:moveTo>
                  <a:pt x="0" y="0"/>
                </a:moveTo>
                <a:lnTo>
                  <a:pt x="7465793" y="0"/>
                </a:lnTo>
                <a:lnTo>
                  <a:pt x="7465793" y="6503304"/>
                </a:lnTo>
                <a:lnTo>
                  <a:pt x="0" y="65033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7489139">
            <a:off x="-3732897" y="6385361"/>
            <a:ext cx="7465793" cy="6503304"/>
          </a:xfrm>
          <a:custGeom>
            <a:avLst/>
            <a:gdLst/>
            <a:ahLst/>
            <a:cxnLst/>
            <a:rect l="l" t="t" r="r" b="b"/>
            <a:pathLst>
              <a:path w="7465793" h="6503304">
                <a:moveTo>
                  <a:pt x="0" y="0"/>
                </a:moveTo>
                <a:lnTo>
                  <a:pt x="7465794" y="0"/>
                </a:lnTo>
                <a:lnTo>
                  <a:pt x="7465794" y="6503304"/>
                </a:lnTo>
                <a:lnTo>
                  <a:pt x="0" y="650330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363546" y="338609"/>
            <a:ext cx="2201676" cy="2632797"/>
          </a:xfrm>
          <a:custGeom>
            <a:avLst/>
            <a:gdLst/>
            <a:ahLst/>
            <a:cxnLst/>
            <a:rect l="l" t="t" r="r" b="b"/>
            <a:pathLst>
              <a:path w="2201676" h="2632797">
                <a:moveTo>
                  <a:pt x="0" y="0"/>
                </a:moveTo>
                <a:lnTo>
                  <a:pt x="2201677" y="0"/>
                </a:lnTo>
                <a:lnTo>
                  <a:pt x="2201677" y="2632797"/>
                </a:lnTo>
                <a:lnTo>
                  <a:pt x="0" y="263279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5220073" y="856706"/>
            <a:ext cx="7847854" cy="1411045"/>
          </a:xfrm>
          <a:prstGeom prst="rect">
            <a:avLst/>
          </a:prstGeom>
        </p:spPr>
        <p:txBody>
          <a:bodyPr lIns="0" tIns="0" rIns="0" bIns="0" rtlCol="0" anchor="t">
            <a:spAutoFit/>
          </a:bodyPr>
          <a:lstStyle/>
          <a:p>
            <a:pPr algn="ctr">
              <a:lnSpc>
                <a:spcPts val="11475"/>
              </a:lnSpc>
              <a:spcBef>
                <a:spcPct val="0"/>
              </a:spcBef>
            </a:pPr>
            <a:r>
              <a:rPr lang="en-US" sz="8197">
                <a:solidFill>
                  <a:srgbClr val="288C70"/>
                </a:solidFill>
                <a:latin typeface="Lovelo"/>
                <a:ea typeface="Lovelo"/>
                <a:cs typeface="Lovelo"/>
                <a:sym typeface="Lovelo"/>
              </a:rPr>
              <a:t>CONTENT</a:t>
            </a:r>
          </a:p>
        </p:txBody>
      </p:sp>
      <p:sp>
        <p:nvSpPr>
          <p:cNvPr id="12" name="TextBox 12"/>
          <p:cNvSpPr txBox="1"/>
          <p:nvPr/>
        </p:nvSpPr>
        <p:spPr>
          <a:xfrm>
            <a:off x="3741493" y="3181608"/>
            <a:ext cx="4154403" cy="701788"/>
          </a:xfrm>
          <a:prstGeom prst="rect">
            <a:avLst/>
          </a:prstGeom>
        </p:spPr>
        <p:txBody>
          <a:bodyPr lIns="0" tIns="0" rIns="0" bIns="0" rtlCol="0" anchor="t">
            <a:spAutoFit/>
          </a:bodyPr>
          <a:lstStyle/>
          <a:p>
            <a:pPr algn="ctr">
              <a:lnSpc>
                <a:spcPts val="5418"/>
              </a:lnSpc>
              <a:spcBef>
                <a:spcPct val="0"/>
              </a:spcBef>
            </a:pPr>
            <a:r>
              <a:rPr lang="en-US" sz="3870">
                <a:solidFill>
                  <a:srgbClr val="FFFAEF"/>
                </a:solidFill>
                <a:latin typeface="Poppins"/>
                <a:ea typeface="Poppins"/>
                <a:cs typeface="Poppins"/>
                <a:sym typeface="Poppins"/>
              </a:rPr>
              <a:t>Scheme of work</a:t>
            </a:r>
          </a:p>
        </p:txBody>
      </p:sp>
      <p:sp>
        <p:nvSpPr>
          <p:cNvPr id="13" name="TextBox 13"/>
          <p:cNvSpPr txBox="1"/>
          <p:nvPr/>
        </p:nvSpPr>
        <p:spPr>
          <a:xfrm>
            <a:off x="10564866" y="3181608"/>
            <a:ext cx="4154403" cy="701788"/>
          </a:xfrm>
          <a:prstGeom prst="rect">
            <a:avLst/>
          </a:prstGeom>
        </p:spPr>
        <p:txBody>
          <a:bodyPr lIns="0" tIns="0" rIns="0" bIns="0" rtlCol="0" anchor="t">
            <a:spAutoFit/>
          </a:bodyPr>
          <a:lstStyle/>
          <a:p>
            <a:pPr algn="ctr">
              <a:lnSpc>
                <a:spcPts val="5418"/>
              </a:lnSpc>
              <a:spcBef>
                <a:spcPct val="0"/>
              </a:spcBef>
            </a:pPr>
            <a:r>
              <a:rPr lang="en-US" sz="3870">
                <a:solidFill>
                  <a:srgbClr val="FFFAEF"/>
                </a:solidFill>
                <a:latin typeface="Poppins"/>
                <a:ea typeface="Poppins"/>
                <a:cs typeface="Poppins"/>
                <a:sym typeface="Poppins"/>
              </a:rPr>
              <a:t>When is it due?</a:t>
            </a:r>
          </a:p>
        </p:txBody>
      </p:sp>
      <p:sp>
        <p:nvSpPr>
          <p:cNvPr id="14" name="TextBox 14"/>
          <p:cNvSpPr txBox="1"/>
          <p:nvPr/>
        </p:nvSpPr>
        <p:spPr>
          <a:xfrm>
            <a:off x="3373291" y="5503806"/>
            <a:ext cx="4890807" cy="701788"/>
          </a:xfrm>
          <a:prstGeom prst="rect">
            <a:avLst/>
          </a:prstGeom>
        </p:spPr>
        <p:txBody>
          <a:bodyPr lIns="0" tIns="0" rIns="0" bIns="0" rtlCol="0" anchor="t">
            <a:spAutoFit/>
          </a:bodyPr>
          <a:lstStyle/>
          <a:p>
            <a:pPr algn="ctr">
              <a:lnSpc>
                <a:spcPts val="5418"/>
              </a:lnSpc>
              <a:spcBef>
                <a:spcPct val="0"/>
              </a:spcBef>
            </a:pPr>
            <a:r>
              <a:rPr lang="en-US" sz="3870">
                <a:solidFill>
                  <a:srgbClr val="FFFAEF"/>
                </a:solidFill>
                <a:latin typeface="Poppins"/>
                <a:ea typeface="Poppins"/>
                <a:cs typeface="Poppins"/>
                <a:sym typeface="Poppins"/>
              </a:rPr>
              <a:t>Assignment 2</a:t>
            </a:r>
          </a:p>
        </p:txBody>
      </p:sp>
      <p:sp>
        <p:nvSpPr>
          <p:cNvPr id="15" name="Freeform 15"/>
          <p:cNvSpPr/>
          <p:nvPr/>
        </p:nvSpPr>
        <p:spPr>
          <a:xfrm flipH="1">
            <a:off x="15722777" y="7315594"/>
            <a:ext cx="2201676" cy="2632797"/>
          </a:xfrm>
          <a:custGeom>
            <a:avLst/>
            <a:gdLst/>
            <a:ahLst/>
            <a:cxnLst/>
            <a:rect l="l" t="t" r="r" b="b"/>
            <a:pathLst>
              <a:path w="2201676" h="2632797">
                <a:moveTo>
                  <a:pt x="2201677" y="0"/>
                </a:moveTo>
                <a:lnTo>
                  <a:pt x="0" y="0"/>
                </a:lnTo>
                <a:lnTo>
                  <a:pt x="0" y="2632797"/>
                </a:lnTo>
                <a:lnTo>
                  <a:pt x="2201677" y="2632797"/>
                </a:lnTo>
                <a:lnTo>
                  <a:pt x="2201677"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TextBox 16"/>
          <p:cNvSpPr txBox="1"/>
          <p:nvPr/>
        </p:nvSpPr>
        <p:spPr>
          <a:xfrm>
            <a:off x="10394957" y="5495925"/>
            <a:ext cx="4890807" cy="701788"/>
          </a:xfrm>
          <a:prstGeom prst="rect">
            <a:avLst/>
          </a:prstGeom>
        </p:spPr>
        <p:txBody>
          <a:bodyPr lIns="0" tIns="0" rIns="0" bIns="0" rtlCol="0" anchor="t">
            <a:spAutoFit/>
          </a:bodyPr>
          <a:lstStyle/>
          <a:p>
            <a:pPr algn="ctr">
              <a:lnSpc>
                <a:spcPts val="5418"/>
              </a:lnSpc>
              <a:spcBef>
                <a:spcPct val="0"/>
              </a:spcBef>
            </a:pPr>
            <a:r>
              <a:rPr lang="en-US" sz="3870">
                <a:solidFill>
                  <a:srgbClr val="FFFAEF"/>
                </a:solidFill>
                <a:latin typeface="Poppins"/>
                <a:ea typeface="Poppins"/>
                <a:cs typeface="Poppins"/>
                <a:sym typeface="Poppins"/>
              </a:rPr>
              <a:t>Todays session</a:t>
            </a:r>
          </a:p>
        </p:txBody>
      </p:sp>
      <p:sp>
        <p:nvSpPr>
          <p:cNvPr id="17" name="TextBox 17"/>
          <p:cNvSpPr txBox="1"/>
          <p:nvPr/>
        </p:nvSpPr>
        <p:spPr>
          <a:xfrm>
            <a:off x="3373291" y="7819802"/>
            <a:ext cx="4890807" cy="701788"/>
          </a:xfrm>
          <a:prstGeom prst="rect">
            <a:avLst/>
          </a:prstGeom>
        </p:spPr>
        <p:txBody>
          <a:bodyPr lIns="0" tIns="0" rIns="0" bIns="0" rtlCol="0" anchor="t">
            <a:spAutoFit/>
          </a:bodyPr>
          <a:lstStyle/>
          <a:p>
            <a:pPr algn="ctr">
              <a:lnSpc>
                <a:spcPts val="5418"/>
              </a:lnSpc>
              <a:spcBef>
                <a:spcPct val="0"/>
              </a:spcBef>
            </a:pPr>
            <a:r>
              <a:rPr lang="en-US" sz="3870">
                <a:solidFill>
                  <a:srgbClr val="FFFAEF"/>
                </a:solidFill>
                <a:latin typeface="Poppins"/>
                <a:ea typeface="Poppins"/>
                <a:cs typeface="Poppins"/>
                <a:sym typeface="Poppins"/>
              </a:rPr>
              <a:t>How will it all work?</a:t>
            </a:r>
          </a:p>
        </p:txBody>
      </p:sp>
      <p:sp>
        <p:nvSpPr>
          <p:cNvPr id="18" name="TextBox 18"/>
          <p:cNvSpPr txBox="1"/>
          <p:nvPr/>
        </p:nvSpPr>
        <p:spPr>
          <a:xfrm>
            <a:off x="10564866" y="7810277"/>
            <a:ext cx="4890807" cy="701788"/>
          </a:xfrm>
          <a:prstGeom prst="rect">
            <a:avLst/>
          </a:prstGeom>
        </p:spPr>
        <p:txBody>
          <a:bodyPr lIns="0" tIns="0" rIns="0" bIns="0" rtlCol="0" anchor="t">
            <a:spAutoFit/>
          </a:bodyPr>
          <a:lstStyle/>
          <a:p>
            <a:pPr algn="ctr">
              <a:lnSpc>
                <a:spcPts val="5418"/>
              </a:lnSpc>
              <a:spcBef>
                <a:spcPct val="0"/>
              </a:spcBef>
            </a:pPr>
            <a:r>
              <a:rPr lang="en-US" sz="3870">
                <a:solidFill>
                  <a:srgbClr val="FFFAEF"/>
                </a:solidFill>
                <a:latin typeface="Poppins"/>
                <a:ea typeface="Poppins"/>
                <a:cs typeface="Poppins"/>
                <a:sym typeface="Poppins"/>
              </a:rPr>
              <a:t>Thank you!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rot="418149">
            <a:off x="2104743" y="2514600"/>
            <a:ext cx="6590927" cy="6224765"/>
          </a:xfrm>
          <a:custGeom>
            <a:avLst/>
            <a:gdLst/>
            <a:ahLst/>
            <a:cxnLst/>
            <a:rect l="l" t="t" r="r" b="b"/>
            <a:pathLst>
              <a:path w="6590927" h="6224765">
                <a:moveTo>
                  <a:pt x="0" y="0"/>
                </a:moveTo>
                <a:lnTo>
                  <a:pt x="6590927" y="0"/>
                </a:lnTo>
                <a:lnTo>
                  <a:pt x="6590927" y="6224765"/>
                </a:lnTo>
                <a:lnTo>
                  <a:pt x="0" y="622476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5220073" y="856706"/>
            <a:ext cx="8588688" cy="2868370"/>
          </a:xfrm>
          <a:prstGeom prst="rect">
            <a:avLst/>
          </a:prstGeom>
        </p:spPr>
        <p:txBody>
          <a:bodyPr lIns="0" tIns="0" rIns="0" bIns="0" rtlCol="0" anchor="t">
            <a:spAutoFit/>
          </a:bodyPr>
          <a:lstStyle/>
          <a:p>
            <a:pPr algn="ctr">
              <a:lnSpc>
                <a:spcPts val="11475"/>
              </a:lnSpc>
              <a:spcBef>
                <a:spcPct val="0"/>
              </a:spcBef>
            </a:pPr>
            <a:r>
              <a:rPr lang="en-US" sz="8197" u="sng">
                <a:solidFill>
                  <a:srgbClr val="288C70"/>
                </a:solidFill>
                <a:latin typeface="Lovelo"/>
                <a:ea typeface="Lovelo"/>
                <a:cs typeface="Lovelo"/>
                <a:sym typeface="Lovelo"/>
              </a:rPr>
              <a:t>SCHEME OF WORK</a:t>
            </a:r>
          </a:p>
        </p:txBody>
      </p:sp>
      <p:sp>
        <p:nvSpPr>
          <p:cNvPr id="4" name="Freeform 4"/>
          <p:cNvSpPr/>
          <p:nvPr/>
        </p:nvSpPr>
        <p:spPr>
          <a:xfrm rot="-437021" flipH="1">
            <a:off x="9173336" y="3201875"/>
            <a:ext cx="6590927" cy="6224765"/>
          </a:xfrm>
          <a:custGeom>
            <a:avLst/>
            <a:gdLst/>
            <a:ahLst/>
            <a:cxnLst/>
            <a:rect l="l" t="t" r="r" b="b"/>
            <a:pathLst>
              <a:path w="6590927" h="6224765">
                <a:moveTo>
                  <a:pt x="6590927" y="0"/>
                </a:moveTo>
                <a:lnTo>
                  <a:pt x="0" y="0"/>
                </a:lnTo>
                <a:lnTo>
                  <a:pt x="0" y="6224764"/>
                </a:lnTo>
                <a:lnTo>
                  <a:pt x="6590927" y="6224764"/>
                </a:lnTo>
                <a:lnTo>
                  <a:pt x="6590927"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2875076" y="4670204"/>
            <a:ext cx="5050259" cy="1036453"/>
          </a:xfrm>
          <a:prstGeom prst="rect">
            <a:avLst/>
          </a:prstGeom>
        </p:spPr>
        <p:txBody>
          <a:bodyPr lIns="0" tIns="0" rIns="0" bIns="0" rtlCol="0" anchor="t">
            <a:spAutoFit/>
          </a:bodyPr>
          <a:lstStyle/>
          <a:p>
            <a:pPr algn="ctr">
              <a:lnSpc>
                <a:spcPts val="3945"/>
              </a:lnSpc>
            </a:pPr>
            <a:r>
              <a:rPr lang="en-US" sz="3401" spc="-153">
                <a:solidFill>
                  <a:srgbClr val="000000"/>
                </a:solidFill>
                <a:latin typeface="Poppins"/>
                <a:ea typeface="Poppins"/>
                <a:cs typeface="Poppins"/>
                <a:sym typeface="Poppins"/>
              </a:rPr>
              <a:t>Can be located on Moodle, lets take a look</a:t>
            </a:r>
          </a:p>
        </p:txBody>
      </p:sp>
      <p:sp>
        <p:nvSpPr>
          <p:cNvPr id="6" name="Freeform 6"/>
          <p:cNvSpPr/>
          <p:nvPr/>
        </p:nvSpPr>
        <p:spPr>
          <a:xfrm rot="-2441459">
            <a:off x="14789561" y="667951"/>
            <a:ext cx="2536032" cy="2416147"/>
          </a:xfrm>
          <a:custGeom>
            <a:avLst/>
            <a:gdLst/>
            <a:ahLst/>
            <a:cxnLst/>
            <a:rect l="l" t="t" r="r" b="b"/>
            <a:pathLst>
              <a:path w="2536032" h="2416147">
                <a:moveTo>
                  <a:pt x="0" y="0"/>
                </a:moveTo>
                <a:lnTo>
                  <a:pt x="2536032" y="0"/>
                </a:lnTo>
                <a:lnTo>
                  <a:pt x="2536032" y="2416146"/>
                </a:lnTo>
                <a:lnTo>
                  <a:pt x="0" y="241614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rot="1822013">
            <a:off x="1007950" y="393036"/>
            <a:ext cx="2536032" cy="2416147"/>
          </a:xfrm>
          <a:custGeom>
            <a:avLst/>
            <a:gdLst/>
            <a:ahLst/>
            <a:cxnLst/>
            <a:rect l="l" t="t" r="r" b="b"/>
            <a:pathLst>
              <a:path w="2536032" h="2416147">
                <a:moveTo>
                  <a:pt x="0" y="0"/>
                </a:moveTo>
                <a:lnTo>
                  <a:pt x="2536032" y="0"/>
                </a:lnTo>
                <a:lnTo>
                  <a:pt x="2536032" y="2416147"/>
                </a:lnTo>
                <a:lnTo>
                  <a:pt x="0" y="2416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1528208">
            <a:off x="15335117" y="7403184"/>
            <a:ext cx="2536032" cy="2416147"/>
          </a:xfrm>
          <a:custGeom>
            <a:avLst/>
            <a:gdLst/>
            <a:ahLst/>
            <a:cxnLst/>
            <a:rect l="l" t="t" r="r" b="b"/>
            <a:pathLst>
              <a:path w="2536032" h="2416147">
                <a:moveTo>
                  <a:pt x="0" y="0"/>
                </a:moveTo>
                <a:lnTo>
                  <a:pt x="2536032" y="0"/>
                </a:lnTo>
                <a:lnTo>
                  <a:pt x="2536032" y="2416147"/>
                </a:lnTo>
                <a:lnTo>
                  <a:pt x="0" y="2416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3145560">
            <a:off x="416851" y="7403184"/>
            <a:ext cx="2536032" cy="2416147"/>
          </a:xfrm>
          <a:custGeom>
            <a:avLst/>
            <a:gdLst/>
            <a:ahLst/>
            <a:cxnLst/>
            <a:rect l="l" t="t" r="r" b="b"/>
            <a:pathLst>
              <a:path w="2536032" h="2416147">
                <a:moveTo>
                  <a:pt x="0" y="0"/>
                </a:moveTo>
                <a:lnTo>
                  <a:pt x="2536032" y="0"/>
                </a:lnTo>
                <a:lnTo>
                  <a:pt x="2536032" y="2416147"/>
                </a:lnTo>
                <a:lnTo>
                  <a:pt x="0" y="2416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rot="-2235675">
            <a:off x="7866764" y="8131987"/>
            <a:ext cx="1182199" cy="1126313"/>
          </a:xfrm>
          <a:custGeom>
            <a:avLst/>
            <a:gdLst/>
            <a:ahLst/>
            <a:cxnLst/>
            <a:rect l="l" t="t" r="r" b="b"/>
            <a:pathLst>
              <a:path w="1182199" h="1126313">
                <a:moveTo>
                  <a:pt x="0" y="0"/>
                </a:moveTo>
                <a:lnTo>
                  <a:pt x="1182199" y="0"/>
                </a:lnTo>
                <a:lnTo>
                  <a:pt x="1182199" y="1126313"/>
                </a:lnTo>
                <a:lnTo>
                  <a:pt x="0" y="11263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569251" y="4500669"/>
            <a:ext cx="1182199" cy="1126313"/>
          </a:xfrm>
          <a:custGeom>
            <a:avLst/>
            <a:gdLst/>
            <a:ahLst/>
            <a:cxnLst/>
            <a:rect l="l" t="t" r="r" b="b"/>
            <a:pathLst>
              <a:path w="1182199" h="1126313">
                <a:moveTo>
                  <a:pt x="0" y="0"/>
                </a:moveTo>
                <a:lnTo>
                  <a:pt x="1182199" y="0"/>
                </a:lnTo>
                <a:lnTo>
                  <a:pt x="1182199" y="1126313"/>
                </a:lnTo>
                <a:lnTo>
                  <a:pt x="0" y="112631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a:off x="16603133" y="4580343"/>
            <a:ext cx="1182199" cy="1126313"/>
          </a:xfrm>
          <a:custGeom>
            <a:avLst/>
            <a:gdLst/>
            <a:ahLst/>
            <a:cxnLst/>
            <a:rect l="l" t="t" r="r" b="b"/>
            <a:pathLst>
              <a:path w="1182199" h="1126313">
                <a:moveTo>
                  <a:pt x="0" y="0"/>
                </a:moveTo>
                <a:lnTo>
                  <a:pt x="1182199" y="0"/>
                </a:lnTo>
                <a:lnTo>
                  <a:pt x="1182199" y="1126314"/>
                </a:lnTo>
                <a:lnTo>
                  <a:pt x="0" y="11263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a:off x="4826988" y="8741722"/>
            <a:ext cx="786170" cy="749005"/>
          </a:xfrm>
          <a:custGeom>
            <a:avLst/>
            <a:gdLst/>
            <a:ahLst/>
            <a:cxnLst/>
            <a:rect l="l" t="t" r="r" b="b"/>
            <a:pathLst>
              <a:path w="786170" h="749005">
                <a:moveTo>
                  <a:pt x="0" y="0"/>
                </a:moveTo>
                <a:lnTo>
                  <a:pt x="786170" y="0"/>
                </a:lnTo>
                <a:lnTo>
                  <a:pt x="786170" y="749005"/>
                </a:lnTo>
                <a:lnTo>
                  <a:pt x="0" y="74900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11871347" y="9116224"/>
            <a:ext cx="786170" cy="749005"/>
          </a:xfrm>
          <a:custGeom>
            <a:avLst/>
            <a:gdLst/>
            <a:ahLst/>
            <a:cxnLst/>
            <a:rect l="l" t="t" r="r" b="b"/>
            <a:pathLst>
              <a:path w="786170" h="749005">
                <a:moveTo>
                  <a:pt x="0" y="0"/>
                </a:moveTo>
                <a:lnTo>
                  <a:pt x="786169" y="0"/>
                </a:lnTo>
                <a:lnTo>
                  <a:pt x="786169" y="749006"/>
                </a:lnTo>
                <a:lnTo>
                  <a:pt x="0" y="74900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TextBox 15"/>
          <p:cNvSpPr txBox="1"/>
          <p:nvPr/>
        </p:nvSpPr>
        <p:spPr>
          <a:xfrm>
            <a:off x="9739105" y="4551768"/>
            <a:ext cx="5050259" cy="2522353"/>
          </a:xfrm>
          <a:prstGeom prst="rect">
            <a:avLst/>
          </a:prstGeom>
        </p:spPr>
        <p:txBody>
          <a:bodyPr lIns="0" tIns="0" rIns="0" bIns="0" rtlCol="0" anchor="t">
            <a:spAutoFit/>
          </a:bodyPr>
          <a:lstStyle/>
          <a:p>
            <a:pPr algn="ctr">
              <a:lnSpc>
                <a:spcPts val="3945"/>
              </a:lnSpc>
            </a:pPr>
            <a:r>
              <a:rPr lang="en-US" sz="3401" spc="-153">
                <a:solidFill>
                  <a:srgbClr val="000000"/>
                </a:solidFill>
                <a:latin typeface="Poppins"/>
                <a:ea typeface="Poppins"/>
                <a:cs typeface="Poppins"/>
                <a:sym typeface="Poppins"/>
              </a:rPr>
              <a:t>This semester we are looking at professional skills, including creating a CV and cover letter to name a few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a:off x="334773" y="6273932"/>
            <a:ext cx="2395388" cy="3764180"/>
          </a:xfrm>
          <a:custGeom>
            <a:avLst/>
            <a:gdLst/>
            <a:ahLst/>
            <a:cxnLst/>
            <a:rect l="l" t="t" r="r" b="b"/>
            <a:pathLst>
              <a:path w="2395388" h="3764180">
                <a:moveTo>
                  <a:pt x="0" y="0"/>
                </a:moveTo>
                <a:lnTo>
                  <a:pt x="2395387" y="0"/>
                </a:lnTo>
                <a:lnTo>
                  <a:pt x="2395387" y="3764180"/>
                </a:lnTo>
                <a:lnTo>
                  <a:pt x="0" y="37641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5557840" y="6273932"/>
            <a:ext cx="2395388" cy="3764180"/>
          </a:xfrm>
          <a:custGeom>
            <a:avLst/>
            <a:gdLst/>
            <a:ahLst/>
            <a:cxnLst/>
            <a:rect l="l" t="t" r="r" b="b"/>
            <a:pathLst>
              <a:path w="2395388" h="3764180">
                <a:moveTo>
                  <a:pt x="0" y="0"/>
                </a:moveTo>
                <a:lnTo>
                  <a:pt x="2395387" y="0"/>
                </a:lnTo>
                <a:lnTo>
                  <a:pt x="2395387" y="3764180"/>
                </a:lnTo>
                <a:lnTo>
                  <a:pt x="0" y="37641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9657442">
            <a:off x="15642443" y="1930336"/>
            <a:ext cx="1650661" cy="2767877"/>
          </a:xfrm>
          <a:custGeom>
            <a:avLst/>
            <a:gdLst/>
            <a:ahLst/>
            <a:cxnLst/>
            <a:rect l="l" t="t" r="r" b="b"/>
            <a:pathLst>
              <a:path w="1650661" h="2767877">
                <a:moveTo>
                  <a:pt x="0" y="0"/>
                </a:moveTo>
                <a:lnTo>
                  <a:pt x="1650661" y="0"/>
                </a:lnTo>
                <a:lnTo>
                  <a:pt x="1650661" y="2767877"/>
                </a:lnTo>
                <a:lnTo>
                  <a:pt x="0" y="27678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206936" y="3314274"/>
            <a:ext cx="11874127" cy="2182208"/>
          </a:xfrm>
          <a:prstGeom prst="rect">
            <a:avLst/>
          </a:prstGeom>
        </p:spPr>
        <p:txBody>
          <a:bodyPr lIns="0" tIns="0" rIns="0" bIns="0" rtlCol="0" anchor="t">
            <a:spAutoFit/>
          </a:bodyPr>
          <a:lstStyle/>
          <a:p>
            <a:pPr algn="ctr">
              <a:lnSpc>
                <a:spcPts val="4210"/>
              </a:lnSpc>
            </a:pPr>
            <a:r>
              <a:rPr lang="en-US" sz="3827" dirty="0">
                <a:solidFill>
                  <a:srgbClr val="000000"/>
                </a:solidFill>
                <a:latin typeface="Poppins"/>
                <a:ea typeface="Poppins"/>
                <a:cs typeface="Poppins"/>
                <a:sym typeface="Poppins"/>
              </a:rPr>
              <a:t>CV Task - </a:t>
            </a:r>
          </a:p>
          <a:p>
            <a:pPr algn="ctr">
              <a:lnSpc>
                <a:spcPts val="4210"/>
              </a:lnSpc>
            </a:pPr>
            <a:endParaRPr lang="en-US" sz="3827" dirty="0">
              <a:solidFill>
                <a:srgbClr val="000000"/>
              </a:solidFill>
              <a:latin typeface="Poppins"/>
              <a:ea typeface="Poppins"/>
              <a:cs typeface="Poppins"/>
              <a:sym typeface="Poppins"/>
            </a:endParaRPr>
          </a:p>
          <a:p>
            <a:pPr algn="ctr">
              <a:lnSpc>
                <a:spcPts val="4210"/>
              </a:lnSpc>
            </a:pPr>
            <a:r>
              <a:rPr lang="en-US" sz="3827" dirty="0">
                <a:solidFill>
                  <a:srgbClr val="000000"/>
                </a:solidFill>
                <a:latin typeface="Poppins"/>
                <a:ea typeface="Poppins"/>
                <a:cs typeface="Poppins"/>
                <a:sym typeface="Poppins"/>
              </a:rPr>
              <a:t>You will be put into groups. Please check your emails for your group.</a:t>
            </a:r>
          </a:p>
        </p:txBody>
      </p:sp>
      <p:sp>
        <p:nvSpPr>
          <p:cNvPr id="6" name="TextBox 6"/>
          <p:cNvSpPr txBox="1"/>
          <p:nvPr/>
        </p:nvSpPr>
        <p:spPr>
          <a:xfrm>
            <a:off x="3653740" y="866775"/>
            <a:ext cx="10980521" cy="1411045"/>
          </a:xfrm>
          <a:prstGeom prst="rect">
            <a:avLst/>
          </a:prstGeom>
        </p:spPr>
        <p:txBody>
          <a:bodyPr lIns="0" tIns="0" rIns="0" bIns="0" rtlCol="0" anchor="t">
            <a:spAutoFit/>
          </a:bodyPr>
          <a:lstStyle/>
          <a:p>
            <a:pPr algn="ctr">
              <a:lnSpc>
                <a:spcPts val="11475"/>
              </a:lnSpc>
              <a:spcBef>
                <a:spcPct val="0"/>
              </a:spcBef>
            </a:pPr>
            <a:r>
              <a:rPr lang="en-US" sz="8197" u="sng">
                <a:solidFill>
                  <a:srgbClr val="288C70"/>
                </a:solidFill>
                <a:latin typeface="Lovelo"/>
                <a:ea typeface="Lovelo"/>
                <a:cs typeface="Lovelo"/>
                <a:sym typeface="Lovelo"/>
              </a:rPr>
              <a:t>ASSIGNMENT 2</a:t>
            </a:r>
          </a:p>
        </p:txBody>
      </p:sp>
      <p:sp>
        <p:nvSpPr>
          <p:cNvPr id="7" name="TextBox 7"/>
          <p:cNvSpPr txBox="1"/>
          <p:nvPr/>
        </p:nvSpPr>
        <p:spPr>
          <a:xfrm>
            <a:off x="3206936" y="6135768"/>
            <a:ext cx="11874127" cy="3249008"/>
          </a:xfrm>
          <a:prstGeom prst="rect">
            <a:avLst/>
          </a:prstGeom>
        </p:spPr>
        <p:txBody>
          <a:bodyPr lIns="0" tIns="0" rIns="0" bIns="0" rtlCol="0" anchor="t">
            <a:spAutoFit/>
          </a:bodyPr>
          <a:lstStyle/>
          <a:p>
            <a:pPr algn="ctr">
              <a:lnSpc>
                <a:spcPts val="4210"/>
              </a:lnSpc>
            </a:pPr>
            <a:r>
              <a:rPr lang="en-US" sz="3827" dirty="0">
                <a:solidFill>
                  <a:srgbClr val="000000"/>
                </a:solidFill>
                <a:latin typeface="Poppins"/>
                <a:ea typeface="Poppins"/>
                <a:cs typeface="Poppins"/>
                <a:sym typeface="Poppins"/>
              </a:rPr>
              <a:t>You have also been allocated a time. </a:t>
            </a:r>
          </a:p>
          <a:p>
            <a:pPr algn="ctr">
              <a:lnSpc>
                <a:spcPts val="4210"/>
              </a:lnSpc>
            </a:pPr>
            <a:r>
              <a:rPr lang="en-US" sz="3827" dirty="0">
                <a:solidFill>
                  <a:srgbClr val="000000"/>
                </a:solidFill>
                <a:latin typeface="Poppins"/>
                <a:ea typeface="Poppins"/>
                <a:cs typeface="Poppins"/>
                <a:sym typeface="Poppins"/>
              </a:rPr>
              <a:t>You will come in and be given 5 candidates who have all applied for the job on the assignment brief. You are to review each person's CV and Cover letter and see which one you would give the job. </a:t>
            </a:r>
          </a:p>
        </p:txBody>
      </p:sp>
      <p:sp>
        <p:nvSpPr>
          <p:cNvPr id="8" name="Freeform 8"/>
          <p:cNvSpPr/>
          <p:nvPr/>
        </p:nvSpPr>
        <p:spPr>
          <a:xfrm rot="-9742507" flipH="1">
            <a:off x="968814" y="1930336"/>
            <a:ext cx="1650661" cy="2767877"/>
          </a:xfrm>
          <a:custGeom>
            <a:avLst/>
            <a:gdLst/>
            <a:ahLst/>
            <a:cxnLst/>
            <a:rect l="l" t="t" r="r" b="b"/>
            <a:pathLst>
              <a:path w="1650661" h="2767877">
                <a:moveTo>
                  <a:pt x="1650661" y="0"/>
                </a:moveTo>
                <a:lnTo>
                  <a:pt x="0" y="0"/>
                </a:lnTo>
                <a:lnTo>
                  <a:pt x="0" y="2767877"/>
                </a:lnTo>
                <a:lnTo>
                  <a:pt x="1650661" y="2767877"/>
                </a:lnTo>
                <a:lnTo>
                  <a:pt x="1650661"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a:off x="334773" y="6273932"/>
            <a:ext cx="2395388" cy="3764180"/>
          </a:xfrm>
          <a:custGeom>
            <a:avLst/>
            <a:gdLst/>
            <a:ahLst/>
            <a:cxnLst/>
            <a:rect l="l" t="t" r="r" b="b"/>
            <a:pathLst>
              <a:path w="2395388" h="3764180">
                <a:moveTo>
                  <a:pt x="0" y="0"/>
                </a:moveTo>
                <a:lnTo>
                  <a:pt x="2395387" y="0"/>
                </a:lnTo>
                <a:lnTo>
                  <a:pt x="2395387" y="3764180"/>
                </a:lnTo>
                <a:lnTo>
                  <a:pt x="0" y="37641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5557840" y="6273932"/>
            <a:ext cx="2395388" cy="3764180"/>
          </a:xfrm>
          <a:custGeom>
            <a:avLst/>
            <a:gdLst/>
            <a:ahLst/>
            <a:cxnLst/>
            <a:rect l="l" t="t" r="r" b="b"/>
            <a:pathLst>
              <a:path w="2395388" h="3764180">
                <a:moveTo>
                  <a:pt x="0" y="0"/>
                </a:moveTo>
                <a:lnTo>
                  <a:pt x="2395387" y="0"/>
                </a:lnTo>
                <a:lnTo>
                  <a:pt x="2395387" y="3764180"/>
                </a:lnTo>
                <a:lnTo>
                  <a:pt x="0" y="37641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9657442">
            <a:off x="15642443" y="1930336"/>
            <a:ext cx="1650661" cy="2767877"/>
          </a:xfrm>
          <a:custGeom>
            <a:avLst/>
            <a:gdLst/>
            <a:ahLst/>
            <a:cxnLst/>
            <a:rect l="l" t="t" r="r" b="b"/>
            <a:pathLst>
              <a:path w="1650661" h="2767877">
                <a:moveTo>
                  <a:pt x="0" y="0"/>
                </a:moveTo>
                <a:lnTo>
                  <a:pt x="1650661" y="0"/>
                </a:lnTo>
                <a:lnTo>
                  <a:pt x="1650661" y="2767877"/>
                </a:lnTo>
                <a:lnTo>
                  <a:pt x="0" y="27678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206936" y="3314274"/>
            <a:ext cx="11874127" cy="5382608"/>
          </a:xfrm>
          <a:prstGeom prst="rect">
            <a:avLst/>
          </a:prstGeom>
        </p:spPr>
        <p:txBody>
          <a:bodyPr lIns="0" tIns="0" rIns="0" bIns="0" rtlCol="0" anchor="t">
            <a:spAutoFit/>
          </a:bodyPr>
          <a:lstStyle/>
          <a:p>
            <a:pPr algn="ctr">
              <a:lnSpc>
                <a:spcPts val="4210"/>
              </a:lnSpc>
            </a:pPr>
            <a:r>
              <a:rPr lang="en-US" sz="3827">
                <a:solidFill>
                  <a:srgbClr val="000000"/>
                </a:solidFill>
                <a:latin typeface="Poppins"/>
                <a:ea typeface="Poppins"/>
                <a:cs typeface="Poppins"/>
                <a:sym typeface="Poppins"/>
              </a:rPr>
              <a:t>I am not looking for a correct answer. </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I am looking for you to be able to point out elements like flaws in the CV and Cover letter. </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But most importantly, team working and engaging in discussions. </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Once this one, you then need to create your own CV and Submit it to Turnitin. </a:t>
            </a:r>
          </a:p>
        </p:txBody>
      </p:sp>
      <p:sp>
        <p:nvSpPr>
          <p:cNvPr id="6" name="TextBox 6"/>
          <p:cNvSpPr txBox="1"/>
          <p:nvPr/>
        </p:nvSpPr>
        <p:spPr>
          <a:xfrm>
            <a:off x="3653740" y="866775"/>
            <a:ext cx="10980521" cy="1411045"/>
          </a:xfrm>
          <a:prstGeom prst="rect">
            <a:avLst/>
          </a:prstGeom>
        </p:spPr>
        <p:txBody>
          <a:bodyPr lIns="0" tIns="0" rIns="0" bIns="0" rtlCol="0" anchor="t">
            <a:spAutoFit/>
          </a:bodyPr>
          <a:lstStyle/>
          <a:p>
            <a:pPr algn="ctr">
              <a:lnSpc>
                <a:spcPts val="11475"/>
              </a:lnSpc>
              <a:spcBef>
                <a:spcPct val="0"/>
              </a:spcBef>
            </a:pPr>
            <a:r>
              <a:rPr lang="en-US" sz="8197" u="sng">
                <a:solidFill>
                  <a:srgbClr val="288C70"/>
                </a:solidFill>
                <a:latin typeface="Lovelo"/>
                <a:ea typeface="Lovelo"/>
                <a:cs typeface="Lovelo"/>
                <a:sym typeface="Lovelo"/>
              </a:rPr>
              <a:t>ASSIGNMENT 2</a:t>
            </a:r>
          </a:p>
        </p:txBody>
      </p:sp>
      <p:sp>
        <p:nvSpPr>
          <p:cNvPr id="7" name="Freeform 7"/>
          <p:cNvSpPr/>
          <p:nvPr/>
        </p:nvSpPr>
        <p:spPr>
          <a:xfrm rot="-9742507" flipH="1">
            <a:off x="968814" y="1930336"/>
            <a:ext cx="1650661" cy="2767877"/>
          </a:xfrm>
          <a:custGeom>
            <a:avLst/>
            <a:gdLst/>
            <a:ahLst/>
            <a:cxnLst/>
            <a:rect l="l" t="t" r="r" b="b"/>
            <a:pathLst>
              <a:path w="1650661" h="2767877">
                <a:moveTo>
                  <a:pt x="1650661" y="0"/>
                </a:moveTo>
                <a:lnTo>
                  <a:pt x="0" y="0"/>
                </a:lnTo>
                <a:lnTo>
                  <a:pt x="0" y="2767877"/>
                </a:lnTo>
                <a:lnTo>
                  <a:pt x="1650661" y="2767877"/>
                </a:lnTo>
                <a:lnTo>
                  <a:pt x="1650661"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a:off x="334773" y="6273932"/>
            <a:ext cx="2395388" cy="3764180"/>
          </a:xfrm>
          <a:custGeom>
            <a:avLst/>
            <a:gdLst/>
            <a:ahLst/>
            <a:cxnLst/>
            <a:rect l="l" t="t" r="r" b="b"/>
            <a:pathLst>
              <a:path w="2395388" h="3764180">
                <a:moveTo>
                  <a:pt x="0" y="0"/>
                </a:moveTo>
                <a:lnTo>
                  <a:pt x="2395387" y="0"/>
                </a:lnTo>
                <a:lnTo>
                  <a:pt x="2395387" y="3764180"/>
                </a:lnTo>
                <a:lnTo>
                  <a:pt x="0" y="37641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5557840" y="6273932"/>
            <a:ext cx="2395388" cy="3764180"/>
          </a:xfrm>
          <a:custGeom>
            <a:avLst/>
            <a:gdLst/>
            <a:ahLst/>
            <a:cxnLst/>
            <a:rect l="l" t="t" r="r" b="b"/>
            <a:pathLst>
              <a:path w="2395388" h="3764180">
                <a:moveTo>
                  <a:pt x="0" y="0"/>
                </a:moveTo>
                <a:lnTo>
                  <a:pt x="2395387" y="0"/>
                </a:lnTo>
                <a:lnTo>
                  <a:pt x="2395387" y="3764180"/>
                </a:lnTo>
                <a:lnTo>
                  <a:pt x="0" y="376418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9657442">
            <a:off x="15642443" y="1930336"/>
            <a:ext cx="1650661" cy="2767877"/>
          </a:xfrm>
          <a:custGeom>
            <a:avLst/>
            <a:gdLst/>
            <a:ahLst/>
            <a:cxnLst/>
            <a:rect l="l" t="t" r="r" b="b"/>
            <a:pathLst>
              <a:path w="1650661" h="2767877">
                <a:moveTo>
                  <a:pt x="0" y="0"/>
                </a:moveTo>
                <a:lnTo>
                  <a:pt x="1650661" y="0"/>
                </a:lnTo>
                <a:lnTo>
                  <a:pt x="1650661" y="2767877"/>
                </a:lnTo>
                <a:lnTo>
                  <a:pt x="0" y="27678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3206936" y="3314274"/>
            <a:ext cx="11874127" cy="5916008"/>
          </a:xfrm>
          <a:prstGeom prst="rect">
            <a:avLst/>
          </a:prstGeom>
        </p:spPr>
        <p:txBody>
          <a:bodyPr lIns="0" tIns="0" rIns="0" bIns="0" rtlCol="0" anchor="t">
            <a:spAutoFit/>
          </a:bodyPr>
          <a:lstStyle/>
          <a:p>
            <a:pPr algn="ctr">
              <a:lnSpc>
                <a:spcPts val="4210"/>
              </a:lnSpc>
            </a:pPr>
            <a:r>
              <a:rPr lang="en-US" sz="3827">
                <a:solidFill>
                  <a:srgbClr val="000000"/>
                </a:solidFill>
                <a:latin typeface="Poppins"/>
                <a:ea typeface="Poppins"/>
                <a:cs typeface="Poppins"/>
                <a:sym typeface="Poppins"/>
              </a:rPr>
              <a:t>No phones or laptops/tablets are allowed in the assignment room. </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All groups will be given varied candidates. </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Discussions may be recorded for internal verification. </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Times cannot be changed.</a:t>
            </a:r>
          </a:p>
          <a:p>
            <a:pPr algn="ctr">
              <a:lnSpc>
                <a:spcPts val="4210"/>
              </a:lnSpc>
            </a:pPr>
            <a:endParaRPr lang="en-US" sz="3827">
              <a:solidFill>
                <a:srgbClr val="000000"/>
              </a:solidFill>
              <a:latin typeface="Poppins"/>
              <a:ea typeface="Poppins"/>
              <a:cs typeface="Poppins"/>
              <a:sym typeface="Poppins"/>
            </a:endParaRPr>
          </a:p>
          <a:p>
            <a:pPr algn="ctr">
              <a:lnSpc>
                <a:spcPts val="4210"/>
              </a:lnSpc>
            </a:pPr>
            <a:r>
              <a:rPr lang="en-US" sz="3827">
                <a:solidFill>
                  <a:srgbClr val="000000"/>
                </a:solidFill>
                <a:latin typeface="Poppins"/>
                <a:ea typeface="Poppins"/>
                <a:cs typeface="Poppins"/>
                <a:sym typeface="Poppins"/>
              </a:rPr>
              <a:t>Extenuating Circumstances.</a:t>
            </a:r>
          </a:p>
        </p:txBody>
      </p:sp>
      <p:sp>
        <p:nvSpPr>
          <p:cNvPr id="6" name="TextBox 6"/>
          <p:cNvSpPr txBox="1"/>
          <p:nvPr/>
        </p:nvSpPr>
        <p:spPr>
          <a:xfrm>
            <a:off x="3653740" y="866775"/>
            <a:ext cx="10980521" cy="1411045"/>
          </a:xfrm>
          <a:prstGeom prst="rect">
            <a:avLst/>
          </a:prstGeom>
        </p:spPr>
        <p:txBody>
          <a:bodyPr lIns="0" tIns="0" rIns="0" bIns="0" rtlCol="0" anchor="t">
            <a:spAutoFit/>
          </a:bodyPr>
          <a:lstStyle/>
          <a:p>
            <a:pPr algn="ctr">
              <a:lnSpc>
                <a:spcPts val="11475"/>
              </a:lnSpc>
              <a:spcBef>
                <a:spcPct val="0"/>
              </a:spcBef>
            </a:pPr>
            <a:r>
              <a:rPr lang="en-US" sz="8197" u="sng">
                <a:solidFill>
                  <a:srgbClr val="288C70"/>
                </a:solidFill>
                <a:latin typeface="Lovelo"/>
                <a:ea typeface="Lovelo"/>
                <a:cs typeface="Lovelo"/>
                <a:sym typeface="Lovelo"/>
              </a:rPr>
              <a:t>ASSIGNMENT 2</a:t>
            </a:r>
          </a:p>
        </p:txBody>
      </p:sp>
      <p:sp>
        <p:nvSpPr>
          <p:cNvPr id="7" name="Freeform 7"/>
          <p:cNvSpPr/>
          <p:nvPr/>
        </p:nvSpPr>
        <p:spPr>
          <a:xfrm rot="-9742507" flipH="1">
            <a:off x="968814" y="1930336"/>
            <a:ext cx="1650661" cy="2767877"/>
          </a:xfrm>
          <a:custGeom>
            <a:avLst/>
            <a:gdLst/>
            <a:ahLst/>
            <a:cxnLst/>
            <a:rect l="l" t="t" r="r" b="b"/>
            <a:pathLst>
              <a:path w="1650661" h="2767877">
                <a:moveTo>
                  <a:pt x="1650661" y="0"/>
                </a:moveTo>
                <a:lnTo>
                  <a:pt x="0" y="0"/>
                </a:lnTo>
                <a:lnTo>
                  <a:pt x="0" y="2767877"/>
                </a:lnTo>
                <a:lnTo>
                  <a:pt x="1650661" y="2767877"/>
                </a:lnTo>
                <a:lnTo>
                  <a:pt x="1650661"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rot="7878680">
            <a:off x="-2281020" y="7237353"/>
            <a:ext cx="5055794" cy="6097997"/>
          </a:xfrm>
          <a:custGeom>
            <a:avLst/>
            <a:gdLst/>
            <a:ahLst/>
            <a:cxnLst/>
            <a:rect l="l" t="t" r="r" b="b"/>
            <a:pathLst>
              <a:path w="5055794" h="6097997">
                <a:moveTo>
                  <a:pt x="0" y="0"/>
                </a:moveTo>
                <a:lnTo>
                  <a:pt x="5055794" y="0"/>
                </a:lnTo>
                <a:lnTo>
                  <a:pt x="5055794" y="6097998"/>
                </a:lnTo>
                <a:lnTo>
                  <a:pt x="0" y="60979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2242305" y="3247425"/>
            <a:ext cx="6267172" cy="5982300"/>
          </a:xfrm>
          <a:custGeom>
            <a:avLst/>
            <a:gdLst/>
            <a:ahLst/>
            <a:cxnLst/>
            <a:rect l="l" t="t" r="r" b="b"/>
            <a:pathLst>
              <a:path w="6267172" h="5982300">
                <a:moveTo>
                  <a:pt x="0" y="0"/>
                </a:moveTo>
                <a:lnTo>
                  <a:pt x="6267171" y="0"/>
                </a:lnTo>
                <a:lnTo>
                  <a:pt x="6267171" y="5982300"/>
                </a:lnTo>
                <a:lnTo>
                  <a:pt x="0" y="59823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9778524" y="3247425"/>
            <a:ext cx="6267172" cy="5982300"/>
          </a:xfrm>
          <a:custGeom>
            <a:avLst/>
            <a:gdLst/>
            <a:ahLst/>
            <a:cxnLst/>
            <a:rect l="l" t="t" r="r" b="b"/>
            <a:pathLst>
              <a:path w="6267172" h="5982300">
                <a:moveTo>
                  <a:pt x="0" y="0"/>
                </a:moveTo>
                <a:lnTo>
                  <a:pt x="6267171" y="0"/>
                </a:lnTo>
                <a:lnTo>
                  <a:pt x="6267171" y="5982300"/>
                </a:lnTo>
                <a:lnTo>
                  <a:pt x="0" y="59823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3187318" y="2736445"/>
            <a:ext cx="3990036" cy="1021960"/>
          </a:xfrm>
          <a:custGeom>
            <a:avLst/>
            <a:gdLst/>
            <a:ahLst/>
            <a:cxnLst/>
            <a:rect l="l" t="t" r="r" b="b"/>
            <a:pathLst>
              <a:path w="3990036" h="1021960">
                <a:moveTo>
                  <a:pt x="0" y="0"/>
                </a:moveTo>
                <a:lnTo>
                  <a:pt x="3990036" y="0"/>
                </a:lnTo>
                <a:lnTo>
                  <a:pt x="3990036" y="1021960"/>
                </a:lnTo>
                <a:lnTo>
                  <a:pt x="0" y="102196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10917091" y="2736445"/>
            <a:ext cx="3990036" cy="1021960"/>
          </a:xfrm>
          <a:custGeom>
            <a:avLst/>
            <a:gdLst/>
            <a:ahLst/>
            <a:cxnLst/>
            <a:rect l="l" t="t" r="r" b="b"/>
            <a:pathLst>
              <a:path w="3990036" h="1021960">
                <a:moveTo>
                  <a:pt x="0" y="0"/>
                </a:moveTo>
                <a:lnTo>
                  <a:pt x="3990037" y="0"/>
                </a:lnTo>
                <a:lnTo>
                  <a:pt x="3990037" y="1021960"/>
                </a:lnTo>
                <a:lnTo>
                  <a:pt x="0" y="102196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2928442">
            <a:off x="15512998" y="-3049647"/>
            <a:ext cx="5055794" cy="6097997"/>
          </a:xfrm>
          <a:custGeom>
            <a:avLst/>
            <a:gdLst/>
            <a:ahLst/>
            <a:cxnLst/>
            <a:rect l="l" t="t" r="r" b="b"/>
            <a:pathLst>
              <a:path w="5055794" h="6097997">
                <a:moveTo>
                  <a:pt x="0" y="0"/>
                </a:moveTo>
                <a:lnTo>
                  <a:pt x="5055794" y="0"/>
                </a:lnTo>
                <a:lnTo>
                  <a:pt x="5055794" y="6097998"/>
                </a:lnTo>
                <a:lnTo>
                  <a:pt x="0" y="609799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Freeform 8"/>
          <p:cNvSpPr/>
          <p:nvPr/>
        </p:nvSpPr>
        <p:spPr>
          <a:xfrm>
            <a:off x="0" y="0"/>
            <a:ext cx="2255273" cy="2516025"/>
          </a:xfrm>
          <a:custGeom>
            <a:avLst/>
            <a:gdLst/>
            <a:ahLst/>
            <a:cxnLst/>
            <a:rect l="l" t="t" r="r" b="b"/>
            <a:pathLst>
              <a:path w="2255273" h="2516025">
                <a:moveTo>
                  <a:pt x="0" y="0"/>
                </a:moveTo>
                <a:lnTo>
                  <a:pt x="2255273" y="0"/>
                </a:lnTo>
                <a:lnTo>
                  <a:pt x="2255273" y="2516025"/>
                </a:lnTo>
                <a:lnTo>
                  <a:pt x="0" y="251602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9" name="TextBox 9"/>
          <p:cNvSpPr txBox="1"/>
          <p:nvPr/>
        </p:nvSpPr>
        <p:spPr>
          <a:xfrm>
            <a:off x="3801906" y="866775"/>
            <a:ext cx="10980521" cy="1411045"/>
          </a:xfrm>
          <a:prstGeom prst="rect">
            <a:avLst/>
          </a:prstGeom>
        </p:spPr>
        <p:txBody>
          <a:bodyPr lIns="0" tIns="0" rIns="0" bIns="0" rtlCol="0" anchor="t">
            <a:spAutoFit/>
          </a:bodyPr>
          <a:lstStyle/>
          <a:p>
            <a:pPr algn="ctr">
              <a:lnSpc>
                <a:spcPts val="11475"/>
              </a:lnSpc>
              <a:spcBef>
                <a:spcPct val="0"/>
              </a:spcBef>
            </a:pPr>
            <a:r>
              <a:rPr lang="en-US" sz="8197">
                <a:solidFill>
                  <a:srgbClr val="288C70"/>
                </a:solidFill>
                <a:latin typeface="Lovelo"/>
                <a:ea typeface="Lovelo"/>
                <a:cs typeface="Lovelo"/>
                <a:sym typeface="Lovelo"/>
              </a:rPr>
              <a:t>TODAYS SESSION</a:t>
            </a:r>
          </a:p>
        </p:txBody>
      </p:sp>
      <p:sp>
        <p:nvSpPr>
          <p:cNvPr id="10" name="TextBox 10"/>
          <p:cNvSpPr txBox="1"/>
          <p:nvPr/>
        </p:nvSpPr>
        <p:spPr>
          <a:xfrm>
            <a:off x="3187318" y="3893948"/>
            <a:ext cx="5110492" cy="3685286"/>
          </a:xfrm>
          <a:prstGeom prst="rect">
            <a:avLst/>
          </a:prstGeom>
        </p:spPr>
        <p:txBody>
          <a:bodyPr lIns="0" tIns="0" rIns="0" bIns="0" rtlCol="0" anchor="t">
            <a:spAutoFit/>
          </a:bodyPr>
          <a:lstStyle/>
          <a:p>
            <a:pPr algn="l">
              <a:lnSpc>
                <a:spcPts val="4871"/>
              </a:lnSpc>
            </a:pPr>
            <a:r>
              <a:rPr lang="en-US" sz="3866" spc="-46">
                <a:solidFill>
                  <a:srgbClr val="FFFFFF"/>
                </a:solidFill>
                <a:latin typeface="Poppins"/>
                <a:ea typeface="Poppins"/>
                <a:cs typeface="Poppins"/>
                <a:sym typeface="Poppins"/>
              </a:rPr>
              <a:t>We have discussed the second assignment. </a:t>
            </a:r>
          </a:p>
          <a:p>
            <a:pPr algn="l">
              <a:lnSpc>
                <a:spcPts val="4871"/>
              </a:lnSpc>
            </a:pPr>
            <a:endParaRPr lang="en-US" sz="3866" spc="-46">
              <a:solidFill>
                <a:srgbClr val="FFFFFF"/>
              </a:solidFill>
              <a:latin typeface="Poppins"/>
              <a:ea typeface="Poppins"/>
              <a:cs typeface="Poppins"/>
              <a:sym typeface="Poppins"/>
            </a:endParaRPr>
          </a:p>
          <a:p>
            <a:pPr algn="l">
              <a:lnSpc>
                <a:spcPts val="4871"/>
              </a:lnSpc>
            </a:pPr>
            <a:r>
              <a:rPr lang="en-US" sz="3866" spc="-46">
                <a:solidFill>
                  <a:srgbClr val="FFFFFF"/>
                </a:solidFill>
                <a:latin typeface="Poppins"/>
                <a:ea typeface="Poppins"/>
                <a:cs typeface="Poppins"/>
                <a:sym typeface="Poppins"/>
              </a:rPr>
              <a:t>We have touched on the scheme of work.</a:t>
            </a:r>
          </a:p>
        </p:txBody>
      </p:sp>
      <p:sp>
        <p:nvSpPr>
          <p:cNvPr id="11" name="Freeform 11"/>
          <p:cNvSpPr/>
          <p:nvPr/>
        </p:nvSpPr>
        <p:spPr>
          <a:xfrm flipH="1">
            <a:off x="16032727" y="7770327"/>
            <a:ext cx="2255273" cy="2516025"/>
          </a:xfrm>
          <a:custGeom>
            <a:avLst/>
            <a:gdLst/>
            <a:ahLst/>
            <a:cxnLst/>
            <a:rect l="l" t="t" r="r" b="b"/>
            <a:pathLst>
              <a:path w="2255273" h="2516025">
                <a:moveTo>
                  <a:pt x="2255273" y="0"/>
                </a:moveTo>
                <a:lnTo>
                  <a:pt x="0" y="0"/>
                </a:lnTo>
                <a:lnTo>
                  <a:pt x="0" y="2516025"/>
                </a:lnTo>
                <a:lnTo>
                  <a:pt x="2255273" y="2516025"/>
                </a:lnTo>
                <a:lnTo>
                  <a:pt x="2255273"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TextBox 12"/>
          <p:cNvSpPr txBox="1"/>
          <p:nvPr/>
        </p:nvSpPr>
        <p:spPr>
          <a:xfrm>
            <a:off x="10748051" y="3893948"/>
            <a:ext cx="5110492" cy="4294886"/>
          </a:xfrm>
          <a:prstGeom prst="rect">
            <a:avLst/>
          </a:prstGeom>
        </p:spPr>
        <p:txBody>
          <a:bodyPr lIns="0" tIns="0" rIns="0" bIns="0" rtlCol="0" anchor="t">
            <a:spAutoFit/>
          </a:bodyPr>
          <a:lstStyle/>
          <a:p>
            <a:pPr algn="l">
              <a:lnSpc>
                <a:spcPts val="4871"/>
              </a:lnSpc>
            </a:pPr>
            <a:r>
              <a:rPr lang="en-US" sz="3866" spc="-46">
                <a:solidFill>
                  <a:srgbClr val="FFFFFF"/>
                </a:solidFill>
                <a:latin typeface="Poppins"/>
                <a:ea typeface="Poppins"/>
                <a:cs typeface="Poppins"/>
                <a:sym typeface="Poppins"/>
              </a:rPr>
              <a:t>At 9:30am Mel Cameron from Careers is coming in to talk to you about CV’s and what the Careers service have to offer.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a:off x="4810886" y="1028700"/>
            <a:ext cx="8666227" cy="8184770"/>
          </a:xfrm>
          <a:custGeom>
            <a:avLst/>
            <a:gdLst/>
            <a:ahLst/>
            <a:cxnLst/>
            <a:rect l="l" t="t" r="r" b="b"/>
            <a:pathLst>
              <a:path w="8666227" h="8184770">
                <a:moveTo>
                  <a:pt x="0" y="0"/>
                </a:moveTo>
                <a:lnTo>
                  <a:pt x="8666228" y="0"/>
                </a:lnTo>
                <a:lnTo>
                  <a:pt x="8666228" y="8184770"/>
                </a:lnTo>
                <a:lnTo>
                  <a:pt x="0" y="81847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4306396" y="2691342"/>
            <a:ext cx="9675207" cy="3684613"/>
          </a:xfrm>
          <a:prstGeom prst="rect">
            <a:avLst/>
          </a:prstGeom>
        </p:spPr>
        <p:txBody>
          <a:bodyPr lIns="0" tIns="0" rIns="0" bIns="0" rtlCol="0" anchor="t">
            <a:spAutoFit/>
          </a:bodyPr>
          <a:lstStyle/>
          <a:p>
            <a:pPr algn="ctr">
              <a:lnSpc>
                <a:spcPts val="14786"/>
              </a:lnSpc>
              <a:spcBef>
                <a:spcPct val="0"/>
              </a:spcBef>
            </a:pPr>
            <a:r>
              <a:rPr lang="en-US" sz="10561" spc="644">
                <a:solidFill>
                  <a:srgbClr val="288C70"/>
                </a:solidFill>
                <a:latin typeface="Lovelo"/>
                <a:ea typeface="Lovelo"/>
                <a:cs typeface="Lovelo"/>
                <a:sym typeface="Lovelo"/>
              </a:rPr>
              <a:t>ANY QUESTIONS?</a:t>
            </a:r>
          </a:p>
        </p:txBody>
      </p:sp>
      <p:sp>
        <p:nvSpPr>
          <p:cNvPr id="4" name="Freeform 4"/>
          <p:cNvSpPr/>
          <p:nvPr/>
        </p:nvSpPr>
        <p:spPr>
          <a:xfrm rot="-1319817">
            <a:off x="1404616" y="1092200"/>
            <a:ext cx="2921275" cy="2575014"/>
          </a:xfrm>
          <a:custGeom>
            <a:avLst/>
            <a:gdLst/>
            <a:ahLst/>
            <a:cxnLst/>
            <a:rect l="l" t="t" r="r" b="b"/>
            <a:pathLst>
              <a:path w="2921275" h="2575014">
                <a:moveTo>
                  <a:pt x="0" y="0"/>
                </a:moveTo>
                <a:lnTo>
                  <a:pt x="2921275" y="0"/>
                </a:lnTo>
                <a:lnTo>
                  <a:pt x="2921275" y="2575014"/>
                </a:lnTo>
                <a:lnTo>
                  <a:pt x="0" y="25750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992446">
            <a:off x="13962109" y="6620933"/>
            <a:ext cx="2921275" cy="2575014"/>
          </a:xfrm>
          <a:custGeom>
            <a:avLst/>
            <a:gdLst/>
            <a:ahLst/>
            <a:cxnLst/>
            <a:rect l="l" t="t" r="r" b="b"/>
            <a:pathLst>
              <a:path w="2921275" h="2575014">
                <a:moveTo>
                  <a:pt x="0" y="0"/>
                </a:moveTo>
                <a:lnTo>
                  <a:pt x="2921275" y="0"/>
                </a:lnTo>
                <a:lnTo>
                  <a:pt x="2921275" y="2575014"/>
                </a:lnTo>
                <a:lnTo>
                  <a:pt x="0" y="257501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3872234" y="688181"/>
            <a:ext cx="3635987" cy="4114800"/>
          </a:xfrm>
          <a:custGeom>
            <a:avLst/>
            <a:gdLst/>
            <a:ahLst/>
            <a:cxnLst/>
            <a:rect l="l" t="t" r="r" b="b"/>
            <a:pathLst>
              <a:path w="3635987" h="4114800">
                <a:moveTo>
                  <a:pt x="0" y="0"/>
                </a:moveTo>
                <a:lnTo>
                  <a:pt x="3635987" y="0"/>
                </a:lnTo>
                <a:lnTo>
                  <a:pt x="3635987"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a:off x="779779" y="5484019"/>
            <a:ext cx="3635987" cy="4114800"/>
          </a:xfrm>
          <a:custGeom>
            <a:avLst/>
            <a:gdLst/>
            <a:ahLst/>
            <a:cxnLst/>
            <a:rect l="l" t="t" r="r" b="b"/>
            <a:pathLst>
              <a:path w="3635987" h="4114800">
                <a:moveTo>
                  <a:pt x="0" y="0"/>
                </a:moveTo>
                <a:lnTo>
                  <a:pt x="3635987" y="0"/>
                </a:lnTo>
                <a:lnTo>
                  <a:pt x="3635987"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a:off x="10874560" y="1408387"/>
            <a:ext cx="1624532" cy="1942639"/>
          </a:xfrm>
          <a:custGeom>
            <a:avLst/>
            <a:gdLst/>
            <a:ahLst/>
            <a:cxnLst/>
            <a:rect l="l" t="t" r="r" b="b"/>
            <a:pathLst>
              <a:path w="1624532" h="1942639">
                <a:moveTo>
                  <a:pt x="0" y="0"/>
                </a:moveTo>
                <a:lnTo>
                  <a:pt x="1624532" y="0"/>
                </a:lnTo>
                <a:lnTo>
                  <a:pt x="1624532" y="1942639"/>
                </a:lnTo>
                <a:lnTo>
                  <a:pt x="0" y="19426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3E4DF"/>
        </a:solidFill>
        <a:effectLst/>
      </p:bgPr>
    </p:bg>
    <p:spTree>
      <p:nvGrpSpPr>
        <p:cNvPr id="1" name=""/>
        <p:cNvGrpSpPr/>
        <p:nvPr/>
      </p:nvGrpSpPr>
      <p:grpSpPr>
        <a:xfrm>
          <a:off x="0" y="0"/>
          <a:ext cx="0" cy="0"/>
          <a:chOff x="0" y="0"/>
          <a:chExt cx="0" cy="0"/>
        </a:xfrm>
      </p:grpSpPr>
      <p:sp>
        <p:nvSpPr>
          <p:cNvPr id="2" name="Freeform 2"/>
          <p:cNvSpPr/>
          <p:nvPr/>
        </p:nvSpPr>
        <p:spPr>
          <a:xfrm>
            <a:off x="2378620" y="3212502"/>
            <a:ext cx="13530759" cy="4268378"/>
          </a:xfrm>
          <a:custGeom>
            <a:avLst/>
            <a:gdLst/>
            <a:ahLst/>
            <a:cxnLst/>
            <a:rect l="l" t="t" r="r" b="b"/>
            <a:pathLst>
              <a:path w="13530759" h="4268378">
                <a:moveTo>
                  <a:pt x="0" y="0"/>
                </a:moveTo>
                <a:lnTo>
                  <a:pt x="13530760" y="0"/>
                </a:lnTo>
                <a:lnTo>
                  <a:pt x="13530760" y="4268378"/>
                </a:lnTo>
                <a:lnTo>
                  <a:pt x="0" y="42683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7611808">
            <a:off x="-2417313" y="-4113087"/>
            <a:ext cx="6202816" cy="7481467"/>
          </a:xfrm>
          <a:custGeom>
            <a:avLst/>
            <a:gdLst/>
            <a:ahLst/>
            <a:cxnLst/>
            <a:rect l="l" t="t" r="r" b="b"/>
            <a:pathLst>
              <a:path w="6202816" h="7481467">
                <a:moveTo>
                  <a:pt x="0" y="0"/>
                </a:moveTo>
                <a:lnTo>
                  <a:pt x="6202817" y="0"/>
                </a:lnTo>
                <a:lnTo>
                  <a:pt x="6202817" y="7481467"/>
                </a:lnTo>
                <a:lnTo>
                  <a:pt x="0" y="74814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3135181">
            <a:off x="14584370" y="7108473"/>
            <a:ext cx="6202816" cy="7481467"/>
          </a:xfrm>
          <a:custGeom>
            <a:avLst/>
            <a:gdLst/>
            <a:ahLst/>
            <a:cxnLst/>
            <a:rect l="l" t="t" r="r" b="b"/>
            <a:pathLst>
              <a:path w="6202816" h="7481467">
                <a:moveTo>
                  <a:pt x="0" y="0"/>
                </a:moveTo>
                <a:lnTo>
                  <a:pt x="6202816" y="0"/>
                </a:lnTo>
                <a:lnTo>
                  <a:pt x="6202816" y="7481467"/>
                </a:lnTo>
                <a:lnTo>
                  <a:pt x="0" y="748146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858791" y="5870541"/>
            <a:ext cx="2506398" cy="3938626"/>
          </a:xfrm>
          <a:custGeom>
            <a:avLst/>
            <a:gdLst/>
            <a:ahLst/>
            <a:cxnLst/>
            <a:rect l="l" t="t" r="r" b="b"/>
            <a:pathLst>
              <a:path w="2506398" h="3938626">
                <a:moveTo>
                  <a:pt x="0" y="0"/>
                </a:moveTo>
                <a:lnTo>
                  <a:pt x="2506399" y="0"/>
                </a:lnTo>
                <a:lnTo>
                  <a:pt x="2506399" y="3938626"/>
                </a:lnTo>
                <a:lnTo>
                  <a:pt x="0" y="393862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14810071" y="622423"/>
            <a:ext cx="2875707" cy="3053357"/>
          </a:xfrm>
          <a:custGeom>
            <a:avLst/>
            <a:gdLst/>
            <a:ahLst/>
            <a:cxnLst/>
            <a:rect l="l" t="t" r="r" b="b"/>
            <a:pathLst>
              <a:path w="2875707" h="3053357">
                <a:moveTo>
                  <a:pt x="0" y="0"/>
                </a:moveTo>
                <a:lnTo>
                  <a:pt x="2875707" y="0"/>
                </a:lnTo>
                <a:lnTo>
                  <a:pt x="2875707" y="3053357"/>
                </a:lnTo>
                <a:lnTo>
                  <a:pt x="0" y="30533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a:off x="1708335" y="2261656"/>
            <a:ext cx="2016371" cy="1921052"/>
          </a:xfrm>
          <a:custGeom>
            <a:avLst/>
            <a:gdLst/>
            <a:ahLst/>
            <a:cxnLst/>
            <a:rect l="l" t="t" r="r" b="b"/>
            <a:pathLst>
              <a:path w="2016371" h="1921052">
                <a:moveTo>
                  <a:pt x="0" y="0"/>
                </a:moveTo>
                <a:lnTo>
                  <a:pt x="2016371" y="0"/>
                </a:lnTo>
                <a:lnTo>
                  <a:pt x="2016371" y="1921052"/>
                </a:lnTo>
                <a:lnTo>
                  <a:pt x="0" y="192105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a:off x="13393011" y="6520354"/>
            <a:ext cx="2016371" cy="1921052"/>
          </a:xfrm>
          <a:custGeom>
            <a:avLst/>
            <a:gdLst/>
            <a:ahLst/>
            <a:cxnLst/>
            <a:rect l="l" t="t" r="r" b="b"/>
            <a:pathLst>
              <a:path w="2016371" h="1921052">
                <a:moveTo>
                  <a:pt x="0" y="0"/>
                </a:moveTo>
                <a:lnTo>
                  <a:pt x="2016371" y="0"/>
                </a:lnTo>
                <a:lnTo>
                  <a:pt x="2016371" y="1921052"/>
                </a:lnTo>
                <a:lnTo>
                  <a:pt x="0" y="192105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rot="3697197">
            <a:off x="8476107" y="-694945"/>
            <a:ext cx="2055838" cy="3447289"/>
          </a:xfrm>
          <a:custGeom>
            <a:avLst/>
            <a:gdLst/>
            <a:ahLst/>
            <a:cxnLst/>
            <a:rect l="l" t="t" r="r" b="b"/>
            <a:pathLst>
              <a:path w="2055838" h="3447289">
                <a:moveTo>
                  <a:pt x="0" y="0"/>
                </a:moveTo>
                <a:lnTo>
                  <a:pt x="2055838" y="0"/>
                </a:lnTo>
                <a:lnTo>
                  <a:pt x="2055838" y="3447290"/>
                </a:lnTo>
                <a:lnTo>
                  <a:pt x="0" y="344729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0" name="TextBox 10"/>
          <p:cNvSpPr txBox="1"/>
          <p:nvPr/>
        </p:nvSpPr>
        <p:spPr>
          <a:xfrm>
            <a:off x="2432109" y="4095911"/>
            <a:ext cx="12977273" cy="2244384"/>
          </a:xfrm>
          <a:prstGeom prst="rect">
            <a:avLst/>
          </a:prstGeom>
        </p:spPr>
        <p:txBody>
          <a:bodyPr lIns="0" tIns="0" rIns="0" bIns="0" rtlCol="0" anchor="t">
            <a:spAutoFit/>
          </a:bodyPr>
          <a:lstStyle/>
          <a:p>
            <a:pPr algn="ctr">
              <a:lnSpc>
                <a:spcPts val="18333"/>
              </a:lnSpc>
              <a:spcBef>
                <a:spcPct val="0"/>
              </a:spcBef>
            </a:pPr>
            <a:r>
              <a:rPr lang="en-US" sz="13095" spc="602">
                <a:solidFill>
                  <a:srgbClr val="288C70"/>
                </a:solidFill>
                <a:latin typeface="Lovelo"/>
                <a:ea typeface="Lovelo"/>
                <a:cs typeface="Lovelo"/>
                <a:sym typeface="Lovelo"/>
              </a:rPr>
              <a:t>THANK YOU</a:t>
            </a:r>
          </a:p>
        </p:txBody>
      </p:sp>
      <p:sp>
        <p:nvSpPr>
          <p:cNvPr id="11" name="Freeform 11"/>
          <p:cNvSpPr/>
          <p:nvPr/>
        </p:nvSpPr>
        <p:spPr>
          <a:xfrm rot="-7687522">
            <a:off x="7069322" y="7534655"/>
            <a:ext cx="2055838" cy="3447289"/>
          </a:xfrm>
          <a:custGeom>
            <a:avLst/>
            <a:gdLst/>
            <a:ahLst/>
            <a:cxnLst/>
            <a:rect l="l" t="t" r="r" b="b"/>
            <a:pathLst>
              <a:path w="2055838" h="3447289">
                <a:moveTo>
                  <a:pt x="0" y="0"/>
                </a:moveTo>
                <a:lnTo>
                  <a:pt x="2055838" y="0"/>
                </a:lnTo>
                <a:lnTo>
                  <a:pt x="2055838" y="3447290"/>
                </a:lnTo>
                <a:lnTo>
                  <a:pt x="0" y="344729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273</Words>
  <Application>Microsoft Office PowerPoint</Application>
  <PresentationFormat>Custom</PresentationFormat>
  <Paragraphs>42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Semester 2 - Week 1 - Study and Professional Skills </dc:title>
  <cp:lastModifiedBy>Zita Draper</cp:lastModifiedBy>
  <cp:revision>2</cp:revision>
  <dcterms:created xsi:type="dcterms:W3CDTF">2006-08-16T00:00:00Z</dcterms:created>
  <dcterms:modified xsi:type="dcterms:W3CDTF">2026-01-26T08:59:58Z</dcterms:modified>
  <dc:identifier>DAG9jclv-Rk</dc:identifier>
</cp:coreProperties>
</file>