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d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5" autoAdjust="0"/>
    <p:restoredTop sz="96035" autoAdjust="0"/>
  </p:normalViewPr>
  <p:slideViewPr>
    <p:cSldViewPr snapToGrid="0">
      <p:cViewPr varScale="1">
        <p:scale>
          <a:sx n="89" d="100"/>
          <a:sy n="89" d="100"/>
        </p:scale>
        <p:origin x="192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en/market-flowers-farmers-local-market-1178251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arket-flowers-farmers-local-market-1178251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apitalcurrent.ca/love-hurts-inflation-drives-up-price-of-flowers-ahead-of-valentines-da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369291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ulwlpaper.blogspot.com/2013/10/mind-blowing-hd-red-rose-wallpaper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14070" TargetMode="External"/><Relationship Id="rId2" Type="http://schemas.openxmlformats.org/officeDocument/2006/relationships/image" Target="../media/image5.jpg!d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699840" TargetMode="External"/><Relationship Id="rId2" Type="http://schemas.openxmlformats.org/officeDocument/2006/relationships/image" Target="../media/image6.jpg!d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pikist.com/free-photo-vgctr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030" y="1193799"/>
            <a:ext cx="6675119" cy="359251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: Problem Solving &amp;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 LCLM004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 BOUALEM LAKEHAL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2510629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Toyin Adisa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  <p:pic>
        <p:nvPicPr>
          <p:cNvPr id="4" name="Picture 3" descr="Market Flowers Farmers Local · Free photo on Pixabay">
            <a:extLst>
              <a:ext uri="{FF2B5EF4-FFF2-40B4-BE49-F238E27FC236}">
                <a16:creationId xmlns:a16="http://schemas.microsoft.com/office/drawing/2014/main" id="{F0525E5C-E723-8733-6E6E-85752C5783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15149" y="21431"/>
            <a:ext cx="5276851" cy="3957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  <p:pic>
        <p:nvPicPr>
          <p:cNvPr id="5" name="Picture 4" descr="Market Flowers Farmers Local · Free photo on Pixabay">
            <a:extLst>
              <a:ext uri="{FF2B5EF4-FFF2-40B4-BE49-F238E27FC236}">
                <a16:creationId xmlns:a16="http://schemas.microsoft.com/office/drawing/2014/main" id="{BF3EA2E0-19D0-EF21-A6E1-7AA3AF7B5B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49662" y="0"/>
            <a:ext cx="4642338" cy="3426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59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1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74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5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6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8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1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6" name="Rectangle 8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7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9" name="Group 88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90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1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2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3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4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5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6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7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8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9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0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1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2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1318590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>
                <a:solidFill>
                  <a:schemeClr val="tx1"/>
                </a:solidFill>
              </a:rPr>
              <a:t>DROP IN SALES- "decrease in the amount sold or revenue generated between two periods" ( Calculator Ultra, 2025)</a:t>
            </a:r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Family-owned business (local entrepreneurs)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: Fresh flowers, bouquets, plants, and gifts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 : Works with local suppliers and supports community events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Other info: Offers custom arrangements and delivery services</a:t>
            </a:r>
          </a:p>
        </p:txBody>
      </p:sp>
      <p:pic>
        <p:nvPicPr>
          <p:cNvPr id="5" name="Picture 4" descr="Love hurts: Inflation drives up price of flowers ahead of Valentine's ...">
            <a:extLst>
              <a:ext uri="{FF2B5EF4-FFF2-40B4-BE49-F238E27FC236}">
                <a16:creationId xmlns:a16="http://schemas.microsoft.com/office/drawing/2014/main" id="{A65633EC-57DD-0274-883F-C119C2F206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43913" y="10808"/>
            <a:ext cx="3748087" cy="2105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 lnSpcReduction="1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The business is having problems with sales going down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Green Haven Florists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Recently / over the last year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There is more competition and customers are changing how they buy flowers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How: They are losing customers and making less money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Profits have gone down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70000" lnSpcReduction="20000"/>
          </a:bodyPr>
          <a:lstStyle/>
          <a:p>
            <a:r>
              <a:rPr lang="en-GB" b="1"/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tx1"/>
                </a:solidFill>
              </a:rPr>
              <a:t>Changes in taxes or business rates may increase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tx1"/>
                </a:solidFill>
              </a:rPr>
              <a:t>Import regulations could affect the supply of flowers</a:t>
            </a:r>
          </a:p>
          <a:p>
            <a:endParaRPr lang="en-GB" b="1"/>
          </a:p>
          <a:p>
            <a:r>
              <a:rPr lang="en-GB" b="1"/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tx1"/>
                </a:solidFill>
              </a:rPr>
              <a:t>The cost of living crisis may reduce customer spending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tx1"/>
                </a:solidFill>
              </a:rPr>
              <a:t>Inflation increases the cost of stock and materials</a:t>
            </a:r>
          </a:p>
          <a:p>
            <a:endParaRPr lang="en-GB" b="1"/>
          </a:p>
          <a:p>
            <a:r>
              <a:rPr lang="en-GB" b="1"/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tx1"/>
                </a:solidFill>
              </a:rPr>
              <a:t>Online ordering systems are becoming more important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tx1"/>
                </a:solidFill>
              </a:rPr>
              <a:t>Social media can be used to promote the business</a:t>
            </a:r>
          </a:p>
          <a:p>
            <a:endParaRPr lang="en-GB" b="1">
              <a:solidFill>
                <a:schemeClr val="tx1"/>
              </a:solidFill>
            </a:endParaRPr>
          </a:p>
          <a:p>
            <a:r>
              <a:rPr lang="en-GB" b="1"/>
              <a:t>TECHNOLOGICAL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tx1"/>
                </a:solidFill>
              </a:rPr>
              <a:t>Online ordering systems are becoming more important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tx1"/>
                </a:solidFill>
              </a:rPr>
              <a:t>Social media can be used to promote the business</a:t>
            </a:r>
          </a:p>
          <a:p>
            <a:endParaRPr lang="en-GB" b="1">
              <a:solidFill>
                <a:schemeClr val="tx1"/>
              </a:solidFill>
            </a:endParaRPr>
          </a:p>
          <a:p>
            <a:endParaRPr lang="en-GB" b="1">
              <a:solidFill>
                <a:schemeClr val="tx1"/>
              </a:solidFill>
            </a:endParaRPr>
          </a:p>
          <a:p>
            <a:endParaRPr lang="en-GB" b="1" dirty="0"/>
          </a:p>
        </p:txBody>
      </p:sp>
      <p:pic>
        <p:nvPicPr>
          <p:cNvPr id="7" name="Picture 6" descr="Free Images : birthday bouquet, flowers, wedding bouquet, valentine's ...">
            <a:extLst>
              <a:ext uri="{FF2B5EF4-FFF2-40B4-BE49-F238E27FC236}">
                <a16:creationId xmlns:a16="http://schemas.microsoft.com/office/drawing/2014/main" id="{C71165E9-FABB-34E6-B902-14ED390914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6576" y="1219199"/>
            <a:ext cx="3117155" cy="4623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The business can use online ordering systems to reach more customers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Social media can help promote products and attract new customers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The business must follow health and safety regulation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Employment laws, such as minimum wage, affect business costs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ENVIRONMENTAL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Customers prefer environmentally friendly and sustainable products</a:t>
            </a:r>
            <a:endParaRPr lang="en-GB" b="1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Weather conditions can affect the supply band quality of flowers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5" name="Picture 4" descr="Mind Blowing HD Red Rose wallpaper - Duul Wallpaper">
            <a:extLst>
              <a:ext uri="{FF2B5EF4-FFF2-40B4-BE49-F238E27FC236}">
                <a16:creationId xmlns:a16="http://schemas.microsoft.com/office/drawing/2014/main" id="{7B9B4056-BD44-6309-3C6C-A28C09369D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10723" y="2571762"/>
            <a:ext cx="2393951" cy="3381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Problem: Sales are going down </a:t>
            </a:r>
          </a:p>
          <a:p>
            <a:pPr marL="984250"/>
            <a:r>
              <a:rPr lang="en-US" dirty="0"/>
              <a:t>Customers</a:t>
            </a:r>
          </a:p>
          <a:p>
            <a:pPr marL="15113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 Fewer people come to the shop</a:t>
            </a:r>
          </a:p>
          <a:p>
            <a:pPr marL="15113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 People buy flowers online</a:t>
            </a:r>
          </a:p>
          <a:p>
            <a:pPr marL="941388"/>
            <a:r>
              <a:rPr lang="en-GB" dirty="0"/>
              <a:t>Competition</a:t>
            </a:r>
          </a:p>
          <a:p>
            <a:pPr marL="15113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 More flower shops</a:t>
            </a:r>
          </a:p>
          <a:p>
            <a:pPr marL="15113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 Online flower websites</a:t>
            </a:r>
          </a:p>
          <a:p>
            <a:pPr marL="898525"/>
            <a:r>
              <a:rPr lang="en-GB" dirty="0"/>
              <a:t>Price</a:t>
            </a:r>
          </a:p>
          <a:p>
            <a:pPr marL="15113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 The business must follow health and safety regulation</a:t>
            </a:r>
          </a:p>
          <a:p>
            <a:pPr marL="15113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 Employment laws, such as minimum wage, affect business costs</a:t>
            </a:r>
          </a:p>
          <a:p>
            <a:pPr marL="855663"/>
            <a:r>
              <a:rPr lang="en-GB" dirty="0"/>
              <a:t>Products</a:t>
            </a:r>
          </a:p>
          <a:p>
            <a:pPr marL="18542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Not enough variety</a:t>
            </a:r>
          </a:p>
          <a:p>
            <a:pPr marL="18542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Not very modern</a:t>
            </a:r>
          </a:p>
          <a:p>
            <a:pPr marL="812800"/>
            <a:r>
              <a:rPr lang="en-GB" dirty="0"/>
              <a:t>Products</a:t>
            </a:r>
          </a:p>
          <a:p>
            <a:pPr marL="18542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Not enough variety</a:t>
            </a:r>
          </a:p>
          <a:p>
            <a:pPr marL="18542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Not very modern</a:t>
            </a:r>
          </a:p>
          <a:p>
            <a:pPr marL="1511300"/>
            <a:endParaRPr lang="en-GB" b="1" dirty="0">
              <a:solidFill>
                <a:schemeClr val="tx1"/>
              </a:solidFill>
            </a:endParaRPr>
          </a:p>
          <a:p>
            <a:pPr marL="1511300"/>
            <a:endParaRPr lang="en-GB" b="1" dirty="0">
              <a:solidFill>
                <a:schemeClr val="tx1"/>
              </a:solidFill>
            </a:endParaRPr>
          </a:p>
          <a:p>
            <a:pPr marL="18542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b="1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pic>
        <p:nvPicPr>
          <p:cNvPr id="7" name="Picture 6" descr="Free Images : nature, blossom, petal, food, herb, produce, autumn ...">
            <a:extLst>
              <a:ext uri="{FF2B5EF4-FFF2-40B4-BE49-F238E27FC236}">
                <a16:creationId xmlns:a16="http://schemas.microsoft.com/office/drawing/2014/main" id="{438F6BC5-7C81-F83C-20A4-90F37EB651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11948" y="1057270"/>
            <a:ext cx="4002079" cy="2414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/>
              <a:t>Sales are going down because of more competition and online shopping.</a:t>
            </a:r>
          </a:p>
          <a:p>
            <a:r>
              <a:rPr lang="en-GB"/>
              <a:t>The business should use social media and offer online ordering to attract more customers.</a:t>
            </a:r>
            <a:endParaRPr lang="en-GB" dirty="0"/>
          </a:p>
        </p:txBody>
      </p:sp>
      <p:pic>
        <p:nvPicPr>
          <p:cNvPr id="111" name="Picture 110" descr="Free Images : color, botany, colorful, flora, wildflower, market stall ...">
            <a:extLst>
              <a:ext uri="{FF2B5EF4-FFF2-40B4-BE49-F238E27FC236}">
                <a16:creationId xmlns:a16="http://schemas.microsoft.com/office/drawing/2014/main" id="{F55126E5-463F-226D-9DEA-B7642817D8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24895" y="3386146"/>
            <a:ext cx="3286125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BBC News (2025) – Business trend</a:t>
            </a: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Statista (2025) – Online shopping data</a:t>
            </a: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Mintel (2025) – Flower market report</a:t>
            </a: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UK Government (2025) – Business regulation</a:t>
            </a: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 – Online Calculator (Accessed 6 October 2025)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5" name="Picture 4" descr="rain-lily, atamasco lily, white, flower, flora, plant, nature ...">
            <a:extLst>
              <a:ext uri="{FF2B5EF4-FFF2-40B4-BE49-F238E27FC236}">
                <a16:creationId xmlns:a16="http://schemas.microsoft.com/office/drawing/2014/main" id="{A800E9E9-C063-E541-3B44-33F36F1079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986836" y="2424751"/>
            <a:ext cx="2517775" cy="200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14690</TotalTime>
  <Words>522</Words>
  <Application>Microsoft Macintosh PowerPoint</Application>
  <PresentationFormat>Widescreen</PresentationFormat>
  <Paragraphs>89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: Problem Solving &amp; Decision making MODULE CODE : LCLM004 STUDENT NAME : BOUALEM LAKEHAL STUDENT ID: 2510629 LECTURER: Toyin Adisa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Boualem Lakehal (2510629)</cp:lastModifiedBy>
  <cp:revision>94</cp:revision>
  <dcterms:created xsi:type="dcterms:W3CDTF">2024-10-08T15:58:04Z</dcterms:created>
  <dcterms:modified xsi:type="dcterms:W3CDTF">2026-04-21T16:28:23Z</dcterms:modified>
</cp:coreProperties>
</file>