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-1128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printerSettings" Target="printerSettings/printerSettings1.bin"/><Relationship Id="rId5" Type="http://schemas.openxmlformats.org/officeDocument/2006/relationships/presProps" Target="presProps.xml"/><Relationship Id="rId6" Type="http://schemas.openxmlformats.org/officeDocument/2006/relationships/viewProps" Target="viewProps.xml"/><Relationship Id="rId7" Type="http://schemas.openxmlformats.org/officeDocument/2006/relationships/theme" Target="theme/theme1.xml"/><Relationship Id="rId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9B83-F397-0C43-A724-8BEA12104F11}" type="datetimeFigureOut">
              <a:rPr lang="en-US" smtClean="0"/>
              <a:t>03/02/2014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A3311-4056-8949-B3C4-6410390B86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4903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9B83-F397-0C43-A724-8BEA12104F11}" type="datetimeFigureOut">
              <a:rPr lang="en-US" smtClean="0"/>
              <a:t>03/02/2014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A3311-4056-8949-B3C4-6410390B86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9526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9B83-F397-0C43-A724-8BEA12104F11}" type="datetimeFigureOut">
              <a:rPr lang="en-US" smtClean="0"/>
              <a:t>03/02/2014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A3311-4056-8949-B3C4-6410390B86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62254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9B83-F397-0C43-A724-8BEA12104F11}" type="datetimeFigureOut">
              <a:rPr lang="en-US" smtClean="0"/>
              <a:t>03/02/2014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A3311-4056-8949-B3C4-6410390B86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42868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9B83-F397-0C43-A724-8BEA12104F11}" type="datetimeFigureOut">
              <a:rPr lang="en-US" smtClean="0"/>
              <a:t>03/02/2014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A3311-4056-8949-B3C4-6410390B86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0751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9B83-F397-0C43-A724-8BEA12104F11}" type="datetimeFigureOut">
              <a:rPr lang="en-US" smtClean="0"/>
              <a:t>03/02/2014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A3311-4056-8949-B3C4-6410390B86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80728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9B83-F397-0C43-A724-8BEA12104F11}" type="datetimeFigureOut">
              <a:rPr lang="en-US" smtClean="0"/>
              <a:t>03/02/2014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A3311-4056-8949-B3C4-6410390B86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83308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9B83-F397-0C43-A724-8BEA12104F11}" type="datetimeFigureOut">
              <a:rPr lang="en-US" smtClean="0"/>
              <a:t>03/02/2014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A3311-4056-8949-B3C4-6410390B86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257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9B83-F397-0C43-A724-8BEA12104F11}" type="datetimeFigureOut">
              <a:rPr lang="en-US" smtClean="0"/>
              <a:t>03/02/2014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A3311-4056-8949-B3C4-6410390B86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7162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9B83-F397-0C43-A724-8BEA12104F11}" type="datetimeFigureOut">
              <a:rPr lang="en-US" smtClean="0"/>
              <a:t>03/02/2014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A3311-4056-8949-B3C4-6410390B86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25392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9B83-F397-0C43-A724-8BEA12104F11}" type="datetimeFigureOut">
              <a:rPr lang="en-US" smtClean="0"/>
              <a:t>03/02/2014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A3311-4056-8949-B3C4-6410390B86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2053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709B83-F397-0C43-A724-8BEA12104F11}" type="datetimeFigureOut">
              <a:rPr lang="en-US" smtClean="0"/>
              <a:t>03/02/2014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1A3311-4056-8949-B3C4-6410390B86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225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685800" y="744451"/>
            <a:ext cx="7772400" cy="1470025"/>
          </a:xfrm>
        </p:spPr>
        <p:txBody>
          <a:bodyPr/>
          <a:lstStyle/>
          <a:p>
            <a:r>
              <a:rPr lang="en-US" b="1" dirty="0" smtClean="0">
                <a:solidFill>
                  <a:schemeClr val="tx2"/>
                </a:solidFill>
              </a:rPr>
              <a:t>MBA Marketing Management</a:t>
            </a:r>
            <a:endParaRPr lang="en-US" dirty="0"/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1371600" y="2262899"/>
            <a:ext cx="6400800" cy="1752600"/>
          </a:xfrm>
        </p:spPr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Week 2 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Reading for Week 3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93594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dirty="0" smtClean="0"/>
              <a:t>Week 2 Reading for Week 3</a:t>
            </a:r>
            <a:endParaRPr lang="en-US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Read in a variety of sources why marketers conduct market and marketing research to gain an understanding of customer needs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Case Study JD Sports</a:t>
            </a:r>
            <a:endParaRPr lang="en-US" dirty="0"/>
          </a:p>
          <a:p>
            <a:pPr marL="0" indent="0">
              <a:buNone/>
            </a:pPr>
            <a:r>
              <a:rPr lang="en-US" i="1" dirty="0"/>
              <a:t>Using market research to support decision </a:t>
            </a:r>
            <a:r>
              <a:rPr lang="en-US" i="1" dirty="0" smtClean="0"/>
              <a:t>making</a:t>
            </a:r>
          </a:p>
          <a:p>
            <a:pPr marL="0" indent="0">
              <a:buNone/>
            </a:pPr>
            <a:r>
              <a:rPr lang="en-US" dirty="0" smtClean="0"/>
              <a:t>Read and think about this for Week </a:t>
            </a:r>
            <a:r>
              <a:rPr lang="en-US" smtClean="0"/>
              <a:t>3 discussion</a:t>
            </a:r>
            <a:endParaRPr lang="en-US" dirty="0" smtClean="0"/>
          </a:p>
          <a:p>
            <a:pPr marL="0" indent="0">
              <a:buNone/>
            </a:pP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7285016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56</Words>
  <Application>Microsoft Macintosh PowerPoint</Application>
  <PresentationFormat>On-screen Show (4:3)</PresentationFormat>
  <Paragraphs>9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MBA Marketing Management</vt:lpstr>
      <vt:lpstr>Week 2 Reading for Week 3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MBA Marketing Management</dc:title>
  <dc:creator>IT Support</dc:creator>
  <cp:lastModifiedBy>IT Support</cp:lastModifiedBy>
  <cp:revision>4</cp:revision>
  <dcterms:created xsi:type="dcterms:W3CDTF">2014-02-01T22:50:12Z</dcterms:created>
  <dcterms:modified xsi:type="dcterms:W3CDTF">2014-02-03T23:17:11Z</dcterms:modified>
</cp:coreProperties>
</file>