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14A867-6E0B-4264-A801-557F4FBEBE4C}" v="28" dt="2021-06-03T20:45:42.8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81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lix Whiteley-Bristow" userId="b917be193f84df0f" providerId="LiveId" clId="{A714A867-6E0B-4264-A801-557F4FBEBE4C}"/>
    <pc:docChg chg="undo redo custSel addSld delSld modSld modMainMaster">
      <pc:chgData name="Felix Whiteley-Bristow" userId="b917be193f84df0f" providerId="LiveId" clId="{A714A867-6E0B-4264-A801-557F4FBEBE4C}" dt="2021-06-03T20:45:42.829" v="929"/>
      <pc:docMkLst>
        <pc:docMk/>
      </pc:docMkLst>
      <pc:sldChg chg="addSp delSp modSp mod setBg addAnim delAnim modAnim">
        <pc:chgData name="Felix Whiteley-Bristow" userId="b917be193f84df0f" providerId="LiveId" clId="{A714A867-6E0B-4264-A801-557F4FBEBE4C}" dt="2021-06-03T20:45:21.277" v="928"/>
        <pc:sldMkLst>
          <pc:docMk/>
          <pc:sldMk cId="4036508440" sldId="256"/>
        </pc:sldMkLst>
        <pc:spChg chg="mod">
          <ac:chgData name="Felix Whiteley-Bristow" userId="b917be193f84df0f" providerId="LiveId" clId="{A714A867-6E0B-4264-A801-557F4FBEBE4C}" dt="2021-06-03T20:44:33.027" v="921" actId="26606"/>
          <ac:spMkLst>
            <pc:docMk/>
            <pc:sldMk cId="4036508440" sldId="256"/>
            <ac:spMk id="2" creationId="{5567AD8A-10BD-46E3-B1A5-D194C346F80F}"/>
          </ac:spMkLst>
        </pc:spChg>
        <pc:spChg chg="mod">
          <ac:chgData name="Felix Whiteley-Bristow" userId="b917be193f84df0f" providerId="LiveId" clId="{A714A867-6E0B-4264-A801-557F4FBEBE4C}" dt="2021-06-03T20:44:33.027" v="921" actId="26606"/>
          <ac:spMkLst>
            <pc:docMk/>
            <pc:sldMk cId="4036508440" sldId="256"/>
            <ac:spMk id="3" creationId="{F89328EA-9A4A-4F15-A342-702353292640}"/>
          </ac:spMkLst>
        </pc:spChg>
        <pc:spChg chg="add">
          <ac:chgData name="Felix Whiteley-Bristow" userId="b917be193f84df0f" providerId="LiveId" clId="{A714A867-6E0B-4264-A801-557F4FBEBE4C}" dt="2021-06-03T20:44:33.027" v="921" actId="26606"/>
          <ac:spMkLst>
            <pc:docMk/>
            <pc:sldMk cId="4036508440" sldId="256"/>
            <ac:spMk id="5" creationId="{2A8AA5BC-4F7A-4226-8F99-6D824B226A97}"/>
          </ac:spMkLst>
        </pc:spChg>
        <pc:spChg chg="add">
          <ac:chgData name="Felix Whiteley-Bristow" userId="b917be193f84df0f" providerId="LiveId" clId="{A714A867-6E0B-4264-A801-557F4FBEBE4C}" dt="2021-06-03T20:44:33.027" v="921" actId="26606"/>
          <ac:spMkLst>
            <pc:docMk/>
            <pc:sldMk cId="4036508440" sldId="256"/>
            <ac:spMk id="7" creationId="{5BC87C3E-1040-4EE4-9BDB-9537F7A1B335}"/>
          </ac:spMkLst>
        </pc:spChg>
        <pc:spChg chg="add del">
          <ac:chgData name="Felix Whiteley-Bristow" userId="b917be193f84df0f" providerId="LiveId" clId="{A714A867-6E0B-4264-A801-557F4FBEBE4C}" dt="2021-06-03T20:42:56.777" v="909" actId="26606"/>
          <ac:spMkLst>
            <pc:docMk/>
            <pc:sldMk cId="4036508440" sldId="256"/>
            <ac:spMk id="8" creationId="{2A8AA5BC-4F7A-4226-8F99-6D824B226A97}"/>
          </ac:spMkLst>
        </pc:spChg>
        <pc:spChg chg="add del">
          <ac:chgData name="Felix Whiteley-Bristow" userId="b917be193f84df0f" providerId="LiveId" clId="{A714A867-6E0B-4264-A801-557F4FBEBE4C}" dt="2021-06-03T20:42:56.777" v="909" actId="26606"/>
          <ac:spMkLst>
            <pc:docMk/>
            <pc:sldMk cId="4036508440" sldId="256"/>
            <ac:spMk id="12" creationId="{5BC87C3E-1040-4EE4-9BDB-9537F7A1B335}"/>
          </ac:spMkLst>
        </pc:spChg>
        <pc:cxnChg chg="add">
          <ac:chgData name="Felix Whiteley-Bristow" userId="b917be193f84df0f" providerId="LiveId" clId="{A714A867-6E0B-4264-A801-557F4FBEBE4C}" dt="2021-06-03T20:44:33.027" v="921" actId="26606"/>
          <ac:cxnSpMkLst>
            <pc:docMk/>
            <pc:sldMk cId="4036508440" sldId="256"/>
            <ac:cxnSpMk id="6" creationId="{911DBBF1-3229-4BD9-B3D1-B4CA571E7431}"/>
          </ac:cxnSpMkLst>
        </pc:cxnChg>
        <pc:cxnChg chg="add">
          <ac:chgData name="Felix Whiteley-Bristow" userId="b917be193f84df0f" providerId="LiveId" clId="{A714A867-6E0B-4264-A801-557F4FBEBE4C}" dt="2021-06-03T20:44:33.027" v="921" actId="26606"/>
          <ac:cxnSpMkLst>
            <pc:docMk/>
            <pc:sldMk cId="4036508440" sldId="256"/>
            <ac:cxnSpMk id="9" creationId="{42CDBECE-872A-4C73-9DC1-BB4E805E2CF5}"/>
          </ac:cxnSpMkLst>
        </pc:cxnChg>
        <pc:cxnChg chg="add del">
          <ac:chgData name="Felix Whiteley-Bristow" userId="b917be193f84df0f" providerId="LiveId" clId="{A714A867-6E0B-4264-A801-557F4FBEBE4C}" dt="2021-06-03T20:42:56.777" v="909" actId="26606"/>
          <ac:cxnSpMkLst>
            <pc:docMk/>
            <pc:sldMk cId="4036508440" sldId="256"/>
            <ac:cxnSpMk id="10" creationId="{911DBBF1-3229-4BD9-B3D1-B4CA571E7431}"/>
          </ac:cxnSpMkLst>
        </pc:cxnChg>
        <pc:cxnChg chg="add">
          <ac:chgData name="Felix Whiteley-Bristow" userId="b917be193f84df0f" providerId="LiveId" clId="{A714A867-6E0B-4264-A801-557F4FBEBE4C}" dt="2021-06-03T20:44:33.027" v="921" actId="26606"/>
          <ac:cxnSpMkLst>
            <pc:docMk/>
            <pc:sldMk cId="4036508440" sldId="256"/>
            <ac:cxnSpMk id="11" creationId="{F5CD5A0B-CDD7-427C-AA42-2EECFDFA1811}"/>
          </ac:cxnSpMkLst>
        </pc:cxnChg>
        <pc:cxnChg chg="add del">
          <ac:chgData name="Felix Whiteley-Bristow" userId="b917be193f84df0f" providerId="LiveId" clId="{A714A867-6E0B-4264-A801-557F4FBEBE4C}" dt="2021-06-03T20:42:56.777" v="909" actId="26606"/>
          <ac:cxnSpMkLst>
            <pc:docMk/>
            <pc:sldMk cId="4036508440" sldId="256"/>
            <ac:cxnSpMk id="14" creationId="{42CDBECE-872A-4C73-9DC1-BB4E805E2CF5}"/>
          </ac:cxnSpMkLst>
        </pc:cxnChg>
        <pc:cxnChg chg="add del">
          <ac:chgData name="Felix Whiteley-Bristow" userId="b917be193f84df0f" providerId="LiveId" clId="{A714A867-6E0B-4264-A801-557F4FBEBE4C}" dt="2021-06-03T20:42:56.777" v="909" actId="26606"/>
          <ac:cxnSpMkLst>
            <pc:docMk/>
            <pc:sldMk cId="4036508440" sldId="256"/>
            <ac:cxnSpMk id="16" creationId="{F5CD5A0B-CDD7-427C-AA42-2EECFDFA1811}"/>
          </ac:cxnSpMkLst>
        </pc:cxnChg>
      </pc:sldChg>
      <pc:sldChg chg="addSp delSp modSp mod setBg delDesignElem">
        <pc:chgData name="Felix Whiteley-Bristow" userId="b917be193f84df0f" providerId="LiveId" clId="{A714A867-6E0B-4264-A801-557F4FBEBE4C}" dt="2021-06-03T20:45:21.277" v="928"/>
        <pc:sldMkLst>
          <pc:docMk/>
          <pc:sldMk cId="4219446335" sldId="257"/>
        </pc:sldMkLst>
        <pc:spChg chg="mod">
          <ac:chgData name="Felix Whiteley-Bristow" userId="b917be193f84df0f" providerId="LiveId" clId="{A714A867-6E0B-4264-A801-557F4FBEBE4C}" dt="2021-06-03T20:44:54.573" v="924" actId="26606"/>
          <ac:spMkLst>
            <pc:docMk/>
            <pc:sldMk cId="4219446335" sldId="257"/>
            <ac:spMk id="2" creationId="{B9A4E0EA-E83D-4390-8C85-E81DD45D9B8B}"/>
          </ac:spMkLst>
        </pc:spChg>
        <pc:spChg chg="add">
          <ac:chgData name="Felix Whiteley-Bristow" userId="b917be193f84df0f" providerId="LiveId" clId="{A714A867-6E0B-4264-A801-557F4FBEBE4C}" dt="2021-06-03T20:44:54.573" v="924" actId="26606"/>
          <ac:spMkLst>
            <pc:docMk/>
            <pc:sldMk cId="4219446335" sldId="257"/>
            <ac:spMk id="7" creationId="{823AC064-BC96-4F32-8AE1-B2FD38754823}"/>
          </ac:spMkLst>
        </pc:spChg>
        <pc:spChg chg="add del">
          <ac:chgData name="Felix Whiteley-Bristow" userId="b917be193f84df0f" providerId="LiveId" clId="{A714A867-6E0B-4264-A801-557F4FBEBE4C}" dt="2021-06-03T20:44:23.212" v="918"/>
          <ac:spMkLst>
            <pc:docMk/>
            <pc:sldMk cId="4219446335" sldId="257"/>
            <ac:spMk id="10" creationId="{37C89E4B-3C9F-44B9-8B86-D9E3D112D8EC}"/>
          </ac:spMkLst>
        </pc:spChg>
        <pc:picChg chg="mod">
          <ac:chgData name="Felix Whiteley-Bristow" userId="b917be193f84df0f" providerId="LiveId" clId="{A714A867-6E0B-4264-A801-557F4FBEBE4C}" dt="2021-06-03T20:44:54.573" v="924" actId="26606"/>
          <ac:picMkLst>
            <pc:docMk/>
            <pc:sldMk cId="4219446335" sldId="257"/>
            <ac:picMk id="5" creationId="{054770C1-AF22-4D2F-935C-05150A4A9C4D}"/>
          </ac:picMkLst>
        </pc:picChg>
        <pc:cxnChg chg="add">
          <ac:chgData name="Felix Whiteley-Bristow" userId="b917be193f84df0f" providerId="LiveId" clId="{A714A867-6E0B-4264-A801-557F4FBEBE4C}" dt="2021-06-03T20:44:54.573" v="924" actId="26606"/>
          <ac:cxnSpMkLst>
            <pc:docMk/>
            <pc:sldMk cId="4219446335" sldId="257"/>
            <ac:cxnSpMk id="8" creationId="{7E7C77BC-7138-40B1-A15B-20F57A494629}"/>
          </ac:cxnSpMkLst>
        </pc:cxnChg>
        <pc:cxnChg chg="add del">
          <ac:chgData name="Felix Whiteley-Bristow" userId="b917be193f84df0f" providerId="LiveId" clId="{A714A867-6E0B-4264-A801-557F4FBEBE4C}" dt="2021-06-03T20:44:23.212" v="918"/>
          <ac:cxnSpMkLst>
            <pc:docMk/>
            <pc:sldMk cId="4219446335" sldId="257"/>
            <ac:cxnSpMk id="12" creationId="{AA2EAA10-076F-46BD-8F0F-B9A2FB77A85C}"/>
          </ac:cxnSpMkLst>
        </pc:cxnChg>
        <pc:cxnChg chg="add del">
          <ac:chgData name="Felix Whiteley-Bristow" userId="b917be193f84df0f" providerId="LiveId" clId="{A714A867-6E0B-4264-A801-557F4FBEBE4C}" dt="2021-06-03T20:44:23.212" v="918"/>
          <ac:cxnSpMkLst>
            <pc:docMk/>
            <pc:sldMk cId="4219446335" sldId="257"/>
            <ac:cxnSpMk id="14" creationId="{D891E407-403B-4764-86C9-33A56D3BCAA3}"/>
          </ac:cxnSpMkLst>
        </pc:cxnChg>
      </pc:sldChg>
      <pc:sldChg chg="addSp delSp modSp mod setBg delDesignElem">
        <pc:chgData name="Felix Whiteley-Bristow" userId="b917be193f84df0f" providerId="LiveId" clId="{A714A867-6E0B-4264-A801-557F4FBEBE4C}" dt="2021-06-03T20:45:21.277" v="928"/>
        <pc:sldMkLst>
          <pc:docMk/>
          <pc:sldMk cId="2140192087" sldId="258"/>
        </pc:sldMkLst>
        <pc:spChg chg="mod">
          <ac:chgData name="Felix Whiteley-Bristow" userId="b917be193f84df0f" providerId="LiveId" clId="{A714A867-6E0B-4264-A801-557F4FBEBE4C}" dt="2021-06-03T20:44:58.951" v="925" actId="26606"/>
          <ac:spMkLst>
            <pc:docMk/>
            <pc:sldMk cId="2140192087" sldId="258"/>
            <ac:spMk id="2" creationId="{8F3E0D78-5EA2-4BCD-9428-325DF1FD95A1}"/>
          </ac:spMkLst>
        </pc:spChg>
        <pc:spChg chg="add">
          <ac:chgData name="Felix Whiteley-Bristow" userId="b917be193f84df0f" providerId="LiveId" clId="{A714A867-6E0B-4264-A801-557F4FBEBE4C}" dt="2021-06-03T20:44:58.951" v="925" actId="26606"/>
          <ac:spMkLst>
            <pc:docMk/>
            <pc:sldMk cId="2140192087" sldId="258"/>
            <ac:spMk id="9" creationId="{823AC064-BC96-4F32-8AE1-B2FD38754823}"/>
          </ac:spMkLst>
        </pc:spChg>
        <pc:spChg chg="add del">
          <ac:chgData name="Felix Whiteley-Bristow" userId="b917be193f84df0f" providerId="LiveId" clId="{A714A867-6E0B-4264-A801-557F4FBEBE4C}" dt="2021-06-03T20:44:23.212" v="918"/>
          <ac:spMkLst>
            <pc:docMk/>
            <pc:sldMk cId="2140192087" sldId="258"/>
            <ac:spMk id="12" creationId="{37C89E4B-3C9F-44B9-8B86-D9E3D112D8EC}"/>
          </ac:spMkLst>
        </pc:spChg>
        <pc:picChg chg="mod">
          <ac:chgData name="Felix Whiteley-Bristow" userId="b917be193f84df0f" providerId="LiveId" clId="{A714A867-6E0B-4264-A801-557F4FBEBE4C}" dt="2021-06-03T20:44:58.951" v="925" actId="26606"/>
          <ac:picMkLst>
            <pc:docMk/>
            <pc:sldMk cId="2140192087" sldId="258"/>
            <ac:picMk id="7" creationId="{52248102-BAF3-48EE-8D33-732D56555898}"/>
          </ac:picMkLst>
        </pc:picChg>
        <pc:cxnChg chg="add">
          <ac:chgData name="Felix Whiteley-Bristow" userId="b917be193f84df0f" providerId="LiveId" clId="{A714A867-6E0B-4264-A801-557F4FBEBE4C}" dt="2021-06-03T20:44:58.951" v="925" actId="26606"/>
          <ac:cxnSpMkLst>
            <pc:docMk/>
            <pc:sldMk cId="2140192087" sldId="258"/>
            <ac:cxnSpMk id="10" creationId="{7E7C77BC-7138-40B1-A15B-20F57A494629}"/>
          </ac:cxnSpMkLst>
        </pc:cxnChg>
        <pc:cxnChg chg="add del">
          <ac:chgData name="Felix Whiteley-Bristow" userId="b917be193f84df0f" providerId="LiveId" clId="{A714A867-6E0B-4264-A801-557F4FBEBE4C}" dt="2021-06-03T20:44:23.212" v="918"/>
          <ac:cxnSpMkLst>
            <pc:docMk/>
            <pc:sldMk cId="2140192087" sldId="258"/>
            <ac:cxnSpMk id="14" creationId="{AA2EAA10-076F-46BD-8F0F-B9A2FB77A85C}"/>
          </ac:cxnSpMkLst>
        </pc:cxnChg>
        <pc:cxnChg chg="add del">
          <ac:chgData name="Felix Whiteley-Bristow" userId="b917be193f84df0f" providerId="LiveId" clId="{A714A867-6E0B-4264-A801-557F4FBEBE4C}" dt="2021-06-03T20:44:23.212" v="918"/>
          <ac:cxnSpMkLst>
            <pc:docMk/>
            <pc:sldMk cId="2140192087" sldId="258"/>
            <ac:cxnSpMk id="16" creationId="{D891E407-403B-4764-86C9-33A56D3BCAA3}"/>
          </ac:cxnSpMkLst>
        </pc:cxnChg>
      </pc:sldChg>
      <pc:sldChg chg="addSp delSp modSp new del mod setBg">
        <pc:chgData name="Felix Whiteley-Bristow" userId="b917be193f84df0f" providerId="LiveId" clId="{A714A867-6E0B-4264-A801-557F4FBEBE4C}" dt="2021-06-03T20:04:54.641" v="10" actId="2696"/>
        <pc:sldMkLst>
          <pc:docMk/>
          <pc:sldMk cId="1792785608" sldId="259"/>
        </pc:sldMkLst>
        <pc:spChg chg="del">
          <ac:chgData name="Felix Whiteley-Bristow" userId="b917be193f84df0f" providerId="LiveId" clId="{A714A867-6E0B-4264-A801-557F4FBEBE4C}" dt="2021-06-03T20:03:32.639" v="6" actId="478"/>
          <ac:spMkLst>
            <pc:docMk/>
            <pc:sldMk cId="1792785608" sldId="259"/>
            <ac:spMk id="2" creationId="{8C2A8859-5C2A-4C44-B35B-775CF1871035}"/>
          </ac:spMkLst>
        </pc:spChg>
        <pc:spChg chg="del">
          <ac:chgData name="Felix Whiteley-Bristow" userId="b917be193f84df0f" providerId="LiveId" clId="{A714A867-6E0B-4264-A801-557F4FBEBE4C}" dt="2021-06-03T20:02:57.558" v="1" actId="931"/>
          <ac:spMkLst>
            <pc:docMk/>
            <pc:sldMk cId="1792785608" sldId="259"/>
            <ac:spMk id="3" creationId="{8A4C1A55-8DEE-4BA8-BE3A-A33501F9EAC1}"/>
          </ac:spMkLst>
        </pc:spChg>
        <pc:spChg chg="add mod">
          <ac:chgData name="Felix Whiteley-Bristow" userId="b917be193f84df0f" providerId="LiveId" clId="{A714A867-6E0B-4264-A801-557F4FBEBE4C}" dt="2021-06-03T20:04:42.685" v="8" actId="478"/>
          <ac:spMkLst>
            <pc:docMk/>
            <pc:sldMk cId="1792785608" sldId="259"/>
            <ac:spMk id="7" creationId="{CD6ACBB8-9A83-4CA0-8208-4EB375A9F0C7}"/>
          </ac:spMkLst>
        </pc:spChg>
        <pc:picChg chg="add del mod">
          <ac:chgData name="Felix Whiteley-Bristow" userId="b917be193f84df0f" providerId="LiveId" clId="{A714A867-6E0B-4264-A801-557F4FBEBE4C}" dt="2021-06-03T20:04:42.685" v="8" actId="478"/>
          <ac:picMkLst>
            <pc:docMk/>
            <pc:sldMk cId="1792785608" sldId="259"/>
            <ac:picMk id="5" creationId="{EA53BF9D-F753-48DE-8CFE-2794424EE836}"/>
          </ac:picMkLst>
        </pc:picChg>
      </pc:sldChg>
      <pc:sldChg chg="addSp delSp modSp new mod setBg delDesignElem">
        <pc:chgData name="Felix Whiteley-Bristow" userId="b917be193f84df0f" providerId="LiveId" clId="{A714A867-6E0B-4264-A801-557F4FBEBE4C}" dt="2021-06-03T20:45:21.277" v="928"/>
        <pc:sldMkLst>
          <pc:docMk/>
          <pc:sldMk cId="2815992779" sldId="259"/>
        </pc:sldMkLst>
        <pc:spChg chg="mod ord">
          <ac:chgData name="Felix Whiteley-Bristow" userId="b917be193f84df0f" providerId="LiveId" clId="{A714A867-6E0B-4264-A801-557F4FBEBE4C}" dt="2021-06-03T20:45:07.406" v="926" actId="26606"/>
          <ac:spMkLst>
            <pc:docMk/>
            <pc:sldMk cId="2815992779" sldId="259"/>
            <ac:spMk id="2" creationId="{51D13471-F576-413E-B801-893D1170ECBE}"/>
          </ac:spMkLst>
        </pc:spChg>
        <pc:spChg chg="del">
          <ac:chgData name="Felix Whiteley-Bristow" userId="b917be193f84df0f" providerId="LiveId" clId="{A714A867-6E0B-4264-A801-557F4FBEBE4C}" dt="2021-06-03T20:07:58.562" v="89" actId="931"/>
          <ac:spMkLst>
            <pc:docMk/>
            <pc:sldMk cId="2815992779" sldId="259"/>
            <ac:spMk id="3" creationId="{C412AABF-9752-41F1-9843-8F171717EE3C}"/>
          </ac:spMkLst>
        </pc:spChg>
        <pc:spChg chg="add">
          <ac:chgData name="Felix Whiteley-Bristow" userId="b917be193f84df0f" providerId="LiveId" clId="{A714A867-6E0B-4264-A801-557F4FBEBE4C}" dt="2021-06-03T20:45:07.406" v="926" actId="26606"/>
          <ac:spMkLst>
            <pc:docMk/>
            <pc:sldMk cId="2815992779" sldId="259"/>
            <ac:spMk id="7" creationId="{823AC064-BC96-4F32-8AE1-B2FD38754823}"/>
          </ac:spMkLst>
        </pc:spChg>
        <pc:spChg chg="add del">
          <ac:chgData name="Felix Whiteley-Bristow" userId="b917be193f84df0f" providerId="LiveId" clId="{A714A867-6E0B-4264-A801-557F4FBEBE4C}" dt="2021-06-03T20:44:23.212" v="918"/>
          <ac:spMkLst>
            <pc:docMk/>
            <pc:sldMk cId="2815992779" sldId="259"/>
            <ac:spMk id="10" creationId="{37C89E4B-3C9F-44B9-8B86-D9E3D112D8EC}"/>
          </ac:spMkLst>
        </pc:spChg>
        <pc:picChg chg="add mod">
          <ac:chgData name="Felix Whiteley-Bristow" userId="b917be193f84df0f" providerId="LiveId" clId="{A714A867-6E0B-4264-A801-557F4FBEBE4C}" dt="2021-06-03T20:45:07.406" v="926" actId="26606"/>
          <ac:picMkLst>
            <pc:docMk/>
            <pc:sldMk cId="2815992779" sldId="259"/>
            <ac:picMk id="5" creationId="{A12632DB-5B47-44A8-9E0D-E205682133AF}"/>
          </ac:picMkLst>
        </pc:picChg>
        <pc:cxnChg chg="add">
          <ac:chgData name="Felix Whiteley-Bristow" userId="b917be193f84df0f" providerId="LiveId" clId="{A714A867-6E0B-4264-A801-557F4FBEBE4C}" dt="2021-06-03T20:45:07.406" v="926" actId="26606"/>
          <ac:cxnSpMkLst>
            <pc:docMk/>
            <pc:sldMk cId="2815992779" sldId="259"/>
            <ac:cxnSpMk id="8" creationId="{7E7C77BC-7138-40B1-A15B-20F57A494629}"/>
          </ac:cxnSpMkLst>
        </pc:cxnChg>
        <pc:cxnChg chg="add del">
          <ac:chgData name="Felix Whiteley-Bristow" userId="b917be193f84df0f" providerId="LiveId" clId="{A714A867-6E0B-4264-A801-557F4FBEBE4C}" dt="2021-06-03T20:44:23.212" v="918"/>
          <ac:cxnSpMkLst>
            <pc:docMk/>
            <pc:sldMk cId="2815992779" sldId="259"/>
            <ac:cxnSpMk id="12" creationId="{AA2EAA10-076F-46BD-8F0F-B9A2FB77A85C}"/>
          </ac:cxnSpMkLst>
        </pc:cxnChg>
        <pc:cxnChg chg="add del">
          <ac:chgData name="Felix Whiteley-Bristow" userId="b917be193f84df0f" providerId="LiveId" clId="{A714A867-6E0B-4264-A801-557F4FBEBE4C}" dt="2021-06-03T20:44:23.212" v="918"/>
          <ac:cxnSpMkLst>
            <pc:docMk/>
            <pc:sldMk cId="2815992779" sldId="259"/>
            <ac:cxnSpMk id="14" creationId="{D891E407-403B-4764-86C9-33A56D3BCAA3}"/>
          </ac:cxnSpMkLst>
        </pc:cxnChg>
      </pc:sldChg>
      <pc:sldChg chg="addSp delSp modSp new mod setBg">
        <pc:chgData name="Felix Whiteley-Bristow" userId="b917be193f84df0f" providerId="LiveId" clId="{A714A867-6E0B-4264-A801-557F4FBEBE4C}" dt="2021-06-03T20:45:21.277" v="928"/>
        <pc:sldMkLst>
          <pc:docMk/>
          <pc:sldMk cId="3358988674" sldId="260"/>
        </pc:sldMkLst>
        <pc:spChg chg="del">
          <ac:chgData name="Felix Whiteley-Bristow" userId="b917be193f84df0f" providerId="LiveId" clId="{A714A867-6E0B-4264-A801-557F4FBEBE4C}" dt="2021-06-03T20:13:03.934" v="94" actId="478"/>
          <ac:spMkLst>
            <pc:docMk/>
            <pc:sldMk cId="3358988674" sldId="260"/>
            <ac:spMk id="2" creationId="{6435BC9A-8B9B-4FF9-9AA8-8E704D4C07E9}"/>
          </ac:spMkLst>
        </pc:spChg>
        <pc:spChg chg="del">
          <ac:chgData name="Felix Whiteley-Bristow" userId="b917be193f84df0f" providerId="LiveId" clId="{A714A867-6E0B-4264-A801-557F4FBEBE4C}" dt="2021-06-03T20:13:09.104" v="95" actId="931"/>
          <ac:spMkLst>
            <pc:docMk/>
            <pc:sldMk cId="3358988674" sldId="260"/>
            <ac:spMk id="3" creationId="{4BED371F-1BA1-405B-881E-E5AFCDC4971B}"/>
          </ac:spMkLst>
        </pc:spChg>
        <pc:picChg chg="add mod">
          <ac:chgData name="Felix Whiteley-Bristow" userId="b917be193f84df0f" providerId="LiveId" clId="{A714A867-6E0B-4264-A801-557F4FBEBE4C}" dt="2021-06-03T20:13:30.016" v="101" actId="1076"/>
          <ac:picMkLst>
            <pc:docMk/>
            <pc:sldMk cId="3358988674" sldId="260"/>
            <ac:picMk id="5" creationId="{5BA9B4F8-8083-49DD-BE6E-E7003DD08E0C}"/>
          </ac:picMkLst>
        </pc:picChg>
      </pc:sldChg>
      <pc:sldChg chg="modSp new mod setBg">
        <pc:chgData name="Felix Whiteley-Bristow" userId="b917be193f84df0f" providerId="LiveId" clId="{A714A867-6E0B-4264-A801-557F4FBEBE4C}" dt="2021-06-03T20:45:42.829" v="929"/>
        <pc:sldMkLst>
          <pc:docMk/>
          <pc:sldMk cId="676601824" sldId="261"/>
        </pc:sldMkLst>
        <pc:spChg chg="mod">
          <ac:chgData name="Felix Whiteley-Bristow" userId="b917be193f84df0f" providerId="LiveId" clId="{A714A867-6E0B-4264-A801-557F4FBEBE4C}" dt="2021-06-03T20:44:25.493" v="920"/>
          <ac:spMkLst>
            <pc:docMk/>
            <pc:sldMk cId="676601824" sldId="261"/>
            <ac:spMk id="2" creationId="{66B66EE1-CCA9-443A-824B-96BC0A84C468}"/>
          </ac:spMkLst>
        </pc:spChg>
        <pc:spChg chg="mod">
          <ac:chgData name="Felix Whiteley-Bristow" userId="b917be193f84df0f" providerId="LiveId" clId="{A714A867-6E0B-4264-A801-557F4FBEBE4C}" dt="2021-06-03T20:44:25.493" v="920"/>
          <ac:spMkLst>
            <pc:docMk/>
            <pc:sldMk cId="676601824" sldId="261"/>
            <ac:spMk id="3" creationId="{9AEAEB34-7824-48CD-8B4D-075AB054D0C6}"/>
          </ac:spMkLst>
        </pc:spChg>
      </pc:sldChg>
      <pc:sldMasterChg chg="setBg modSldLayout">
        <pc:chgData name="Felix Whiteley-Bristow" userId="b917be193f84df0f" providerId="LiveId" clId="{A714A867-6E0B-4264-A801-557F4FBEBE4C}" dt="2021-06-03T20:45:21.277" v="928"/>
        <pc:sldMasterMkLst>
          <pc:docMk/>
          <pc:sldMasterMk cId="2495933005" sldId="2147483648"/>
        </pc:sldMasterMkLst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2541452596" sldId="2147483649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1890632631" sldId="2147483650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1157506980" sldId="2147483651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3459801836" sldId="2147483652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2651941481" sldId="2147483653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3457461380" sldId="2147483654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3089168171" sldId="2147483655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2343087818" sldId="2147483656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1993776954" sldId="2147483657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1661567809" sldId="2147483658"/>
          </pc:sldLayoutMkLst>
        </pc:sldLayoutChg>
        <pc:sldLayoutChg chg="setBg">
          <pc:chgData name="Felix Whiteley-Bristow" userId="b917be193f84df0f" providerId="LiveId" clId="{A714A867-6E0B-4264-A801-557F4FBEBE4C}" dt="2021-06-03T20:45:21.277" v="928"/>
          <pc:sldLayoutMkLst>
            <pc:docMk/>
            <pc:sldMasterMk cId="2495933005" sldId="2147483648"/>
            <pc:sldLayoutMk cId="151786842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45DE1-B7BC-40ED-B020-34BADB4316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710FF9-5388-4519-BFFC-FC2E6EA7D8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24C73D-4C5B-4F80-BF7D-078D3C86F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BFFE5-2D13-4D13-A342-74791BA95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315B2C-81A3-4275-9232-F9560BA3C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452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9C498-E1E1-4D8C-84B5-B3A3C351C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7B956-39F8-4356-93CF-6D04FB708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AC353-4821-4CAC-89D8-66DC6BBA0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4F333-7425-4CDE-9D7C-53E1E9DBF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90E5C-1228-4AFB-86ED-A9B24C6D4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632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CEA30-B7CD-4D3A-8984-A532D4AD5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B00AB-B569-4DE3-BDBD-8BA0AFD2B1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F51627-933E-418C-B79E-E4DB84264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767D5-F67B-413F-B4E2-714EBD5FE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C4AFC6-D4EE-4C78-B788-553D07A5F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506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BC10-2270-4ACF-A2DA-6B7BAB4C4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A48DC-1675-4328-861D-D47549AE3D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B4F3B-ED75-41AA-BDD1-A31F494915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2C3EAC-22B4-4E33-A5C9-2B0E30823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F7DB5D-C569-458B-AD83-24B1BB70F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576C58-1883-48FA-91E9-3AB8EC7F1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801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9D136-18BA-4182-A5B2-DFABBE7A9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0B23C-666B-48B9-A890-E6F402FF7E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1CA2C4-2FCC-44A3-ACEA-D0628BFCF1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5C96C7-EC30-4B11-A5F2-F049CAF29A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666FCF-4919-40D7-9F3E-C31BB44A9B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F687B7-A54C-42EF-BC8E-7A45A67E5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6124E1-87F6-4FDB-82F0-660E6D313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A0366E-DAB2-445A-9A7B-4024357F5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941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6E82A-28DD-4FA2-AC02-D4569D01D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152868-AE09-40B2-B773-42C7EEA22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E7E9BF-F24A-4E48-A80E-D0F37E7A4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4DE603-A06F-4F2D-A9FB-0E7AADB8A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461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F58822-8345-4EE7-81A9-AF92BE6EB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C49A60-8EC8-4413-9521-F13FE657B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417CA-148F-403D-8C07-400061254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168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0233D-A2DC-48FF-94FE-60026E0DD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05112-58D4-483A-92CA-1EFEF5058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BE2681-EA89-4530-92C1-880EB2114E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27A483-30FE-463B-9F4B-7D16500DA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43CBDC-F682-4BE7-A5CB-00E7DD90F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DDAA6D-F89B-4793-A90B-FADA7F099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087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BF80B-9DC0-44B3-8ECB-D8EFF5A50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54A0E4-8853-4B50-BA5A-37D0517C32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C5012E-86B6-49CB-8628-728685CD10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98F3C0-CC01-4669-882F-E1CEE3A06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6FE13-B18B-4695-9F6D-C26170033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CA77F-70C8-4912-B06A-44AAEA4BC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776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4F137-51D3-4C8A-9DA6-9B99216BD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2B21AF-8F97-4A44-A89F-D3283AD899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DC5639-DA0A-410B-AFA3-D5F19432F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C77D0-1336-4FB9-B8A4-30AC25CDF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AE71F-E6FC-4ACA-B5AE-AA7829CD6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567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465593-5DA3-4889-93F7-ACECC381A4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FF19BA-84C7-4972-9B93-5C62FABB03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5E87A-F1EF-468E-B495-9EB3C46A2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D448C-D07E-454E-A673-E8F0EFE1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8C3B1E-F6EB-48DA-A25D-2A545C8AC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86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EAA36D-52A1-4A52-A1CB-49E2593D8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CF26B2-5197-4FAE-93BB-7E730A64D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3009D-38B7-4D51-848E-A2D055FF3D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02931-74F6-42AE-9470-109A6A7F40C4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6A934-DD01-4C1A-BBEC-9D4C4798A7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9645F-CD75-462F-9E1F-A3C54EA2CE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E29D00-34DD-4168-BF72-C446FC0D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933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911DBBF1-3229-4BD9-B3D1-B4CA571E7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843625"/>
            <a:ext cx="12188824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11">
            <a:extLst>
              <a:ext uri="{FF2B5EF4-FFF2-40B4-BE49-F238E27FC236}">
                <a16:creationId xmlns:a16="http://schemas.microsoft.com/office/drawing/2014/main" id="{5BC87C3E-1040-4EE4-9BDB-9537F7A1B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968282"/>
            <a:ext cx="12188824" cy="4946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67AD8A-10BD-46E3-B1A5-D194C346F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338" y="1566473"/>
            <a:ext cx="10601325" cy="2166723"/>
          </a:xfrm>
        </p:spPr>
        <p:txBody>
          <a:bodyPr>
            <a:normAutofit/>
          </a:bodyPr>
          <a:lstStyle/>
          <a:p>
            <a:r>
              <a:rPr lang="en-GB" sz="6600"/>
              <a:t>Reform Judaism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9328EA-9A4A-4F15-A342-7023532926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338" y="4092320"/>
            <a:ext cx="10601325" cy="1144884"/>
          </a:xfrm>
        </p:spPr>
        <p:txBody>
          <a:bodyPr>
            <a:normAutofit/>
          </a:bodyPr>
          <a:lstStyle/>
          <a:p>
            <a:r>
              <a:rPr lang="en-GB" dirty="0"/>
              <a:t>Felix Whiteley-Bristow</a:t>
            </a:r>
          </a:p>
        </p:txBody>
      </p: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42CDBECE-872A-4C73-9DC1-BB4E805E2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3894594"/>
            <a:ext cx="2743200" cy="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5">
            <a:extLst>
              <a:ext uri="{FF2B5EF4-FFF2-40B4-BE49-F238E27FC236}">
                <a16:creationId xmlns:a16="http://schemas.microsoft.com/office/drawing/2014/main" id="{F5CD5A0B-CDD7-427C-AA42-2EECFDFA1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6028863"/>
            <a:ext cx="12188824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650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4E0EA-E83D-4390-8C85-E81DD45D9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Emancipation</a:t>
            </a:r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054770C1-AF22-4D2F-935C-05150A4A9C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48" b="21050"/>
          <a:stretch/>
        </p:blipFill>
        <p:spPr>
          <a:xfrm>
            <a:off x="2514964" y="307731"/>
            <a:ext cx="7106973" cy="3997637"/>
          </a:xfrm>
          <a:prstGeom prst="rect">
            <a:avLst/>
          </a:prstGeom>
        </p:spPr>
      </p:pic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9446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E0D78-5EA2-4BCD-9428-325DF1FD9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Past </a:t>
            </a:r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</a:t>
            </a:r>
            <a:r>
              <a:rPr lang="en-US" sz="5400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as a Vote, But </a:t>
            </a:r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</a:t>
            </a:r>
            <a:r>
              <a:rPr lang="en-US" sz="5400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ot a </a:t>
            </a:r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</a:t>
            </a:r>
            <a:r>
              <a:rPr lang="en-US" sz="5400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eto</a:t>
            </a:r>
            <a:endParaRPr lang="en-US" sz="54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 descr="A picture containing person, person, wearing, older&#10;&#10;Description automatically generated">
            <a:extLst>
              <a:ext uri="{FF2B5EF4-FFF2-40B4-BE49-F238E27FC236}">
                <a16:creationId xmlns:a16="http://schemas.microsoft.com/office/drawing/2014/main" id="{52248102-BAF3-48EE-8D33-732D565558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"/>
          <a:stretch/>
        </p:blipFill>
        <p:spPr>
          <a:xfrm>
            <a:off x="2515016" y="307731"/>
            <a:ext cx="7106868" cy="3997637"/>
          </a:xfrm>
          <a:prstGeom prst="rect">
            <a:avLst/>
          </a:prstGeom>
        </p:spPr>
      </p:pic>
      <p:cxnSp>
        <p:nvCxnSpPr>
          <p:cNvPr id="10" name="Straight Connector 13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0192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D13471-F576-413E-B801-893D1170E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Reform Judaism and the Modern World</a:t>
            </a:r>
          </a:p>
        </p:txBody>
      </p:sp>
      <p:pic>
        <p:nvPicPr>
          <p:cNvPr id="5" name="Content Placeholder 4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A12632DB-5B47-44A8-9E0D-E205682133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4" b="14370"/>
          <a:stretch/>
        </p:blipFill>
        <p:spPr>
          <a:xfrm>
            <a:off x="2514975" y="307731"/>
            <a:ext cx="7106951" cy="3997637"/>
          </a:xfrm>
          <a:prstGeom prst="rect">
            <a:avLst/>
          </a:prstGeom>
        </p:spPr>
      </p:pic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992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red, wooden, aisle, pew&#10;&#10;Description automatically generated">
            <a:extLst>
              <a:ext uri="{FF2B5EF4-FFF2-40B4-BE49-F238E27FC236}">
                <a16:creationId xmlns:a16="http://schemas.microsoft.com/office/drawing/2014/main" id="{5BA9B4F8-8083-49DD-BE6E-E7003DD08E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665" y="0"/>
            <a:ext cx="5486670" cy="6858000"/>
          </a:xfrm>
        </p:spPr>
      </p:pic>
    </p:spTree>
    <p:extLst>
      <p:ext uri="{BB962C8B-B14F-4D97-AF65-F5344CB8AC3E}">
        <p14:creationId xmlns:p14="http://schemas.microsoft.com/office/powerpoint/2010/main" val="3358988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66EE1-CCA9-443A-824B-96BC0A84C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AEB34-7824-48CD-8B4D-075AB054D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Jacob </a:t>
            </a:r>
            <a:r>
              <a:rPr lang="en-GB" sz="1200" dirty="0" err="1"/>
              <a:t>Neusner</a:t>
            </a:r>
            <a:r>
              <a:rPr lang="en-GB" sz="1200" dirty="0"/>
              <a:t>, </a:t>
            </a:r>
            <a:r>
              <a:rPr lang="en-GB" sz="1200" i="1" dirty="0"/>
              <a:t>Judaism in Modern Times: An Introduction and Reader</a:t>
            </a:r>
            <a:r>
              <a:rPr lang="en-GB" sz="1200" dirty="0"/>
              <a:t> (New Jersey: Wiley-Blackwell, 1995).</a:t>
            </a:r>
          </a:p>
          <a:p>
            <a:r>
              <a:rPr lang="en-GB" sz="1200" dirty="0"/>
              <a:t>Jonathan A. Romain, </a:t>
            </a:r>
            <a:r>
              <a:rPr lang="en-GB" sz="1200" i="1" dirty="0"/>
              <a:t>Faith and </a:t>
            </a:r>
            <a:r>
              <a:rPr lang="en-GB" sz="1200" i="1" dirty="0" err="1"/>
              <a:t>Pracitce</a:t>
            </a:r>
            <a:r>
              <a:rPr lang="en-GB" sz="1200" i="1" dirty="0"/>
              <a:t>: A Guide to Reform Judaism Today</a:t>
            </a:r>
            <a:r>
              <a:rPr lang="en-GB" sz="1200" dirty="0"/>
              <a:t> (Reform Synagogues of Great Britain, 1991).</a:t>
            </a:r>
          </a:p>
          <a:p>
            <a:r>
              <a:rPr lang="en-GB" sz="1200" dirty="0"/>
              <a:t>David Sorkin, </a:t>
            </a:r>
            <a:r>
              <a:rPr lang="en-GB" sz="1200" i="1" dirty="0"/>
              <a:t>Jewish Emancipation: A History Across Five Centuries</a:t>
            </a:r>
            <a:r>
              <a:rPr lang="en-GB" sz="1200" dirty="0"/>
              <a:t> (Princeton: Princeton University Press, 2019)</a:t>
            </a:r>
          </a:p>
          <a:p>
            <a:r>
              <a:rPr lang="en-GB" sz="1200" dirty="0"/>
              <a:t>Dana Evan Kaplan, </a:t>
            </a:r>
            <a:r>
              <a:rPr lang="en-GB" sz="1200" i="1" dirty="0"/>
              <a:t>Contemporary American Judaism: Challenges and Reflections </a:t>
            </a:r>
            <a:r>
              <a:rPr lang="en-GB" sz="1200" dirty="0"/>
              <a:t>(Philadelphia: The Jewish Publication Society, 2013).</a:t>
            </a:r>
          </a:p>
          <a:p>
            <a:r>
              <a:rPr lang="en-GB" sz="1200" dirty="0"/>
              <a:t>Paul Johnson, </a:t>
            </a:r>
            <a:r>
              <a:rPr lang="en-GB" sz="1200" i="1" dirty="0"/>
              <a:t>A History of the Jews</a:t>
            </a:r>
            <a:r>
              <a:rPr lang="en-GB" sz="1200" dirty="0"/>
              <a:t> (New York: HarperCollins, 1987).</a:t>
            </a:r>
          </a:p>
          <a:p>
            <a:r>
              <a:rPr lang="en-GB" sz="1200" dirty="0"/>
              <a:t>Michael </a:t>
            </a:r>
            <a:r>
              <a:rPr lang="en-GB" sz="1200" dirty="0" err="1"/>
              <a:t>Lipka</a:t>
            </a:r>
            <a:r>
              <a:rPr lang="en-GB" sz="1200" dirty="0"/>
              <a:t>, </a:t>
            </a:r>
            <a:r>
              <a:rPr lang="en-US" sz="1200" i="1" dirty="0"/>
              <a:t>Unlike U.S., few Jews in Israel identify as Reform or Conservative</a:t>
            </a:r>
            <a:r>
              <a:rPr lang="en-US" sz="1200" dirty="0"/>
              <a:t> (2016) &lt;https://www.pewresearch.org/fact-tank/2016/03/15/unlike-u-s-few-jews-in-israel-identify-as-reform-or-conservative/#:~:text=In%20Israel%2C%20very%20few%20Jews,most%20familiar%20with%20Orthodox%20Judaism&gt; [accessed 2 June 2021].</a:t>
            </a:r>
          </a:p>
          <a:p>
            <a:pPr marL="0" indent="0">
              <a:buNone/>
            </a:pPr>
            <a:r>
              <a:rPr lang="en-US" sz="1200" dirty="0"/>
              <a:t>Image Sources (in order):</a:t>
            </a:r>
          </a:p>
          <a:p>
            <a:r>
              <a:rPr lang="en-US" sz="1200" dirty="0"/>
              <a:t>Napoleon grants freedom to the Jews, 1806. &lt;https://commons.wikimedia.org/wiki/File:Napoleon_stellt_den_israelitischen_Kult_wieder_her,_30._Mai_1806.jpg&gt;</a:t>
            </a:r>
            <a:r>
              <a:rPr lang="en-US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[accessed 3 June 2021]</a:t>
            </a:r>
          </a:p>
          <a:p>
            <a:r>
              <a:rPr lang="en-US" sz="1200" dirty="0">
                <a:solidFill>
                  <a:srgbClr val="202122"/>
                </a:solidFill>
                <a:latin typeface="Arial" panose="020B0604020202020204" pitchFamily="34" charset="0"/>
              </a:rPr>
              <a:t>Rabbi Mordecai Kaplan, 1958. &lt;https://www.myjewishlearning.com/article/mordecai-kaplan-founder-of-reconstructionist-judaism/&gt; [accessed 3 June 2021]</a:t>
            </a:r>
            <a:endParaRPr lang="en-US" sz="1200" b="0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dirty="0"/>
              <a:t>Reform Wedding Havdalah. &lt;https://reformjudaism.org/what-reform-judaism&gt;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[accessed 3 June 2021]</a:t>
            </a:r>
          </a:p>
          <a:p>
            <a:r>
              <a:rPr lang="en-US" sz="10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Congregation </a:t>
            </a:r>
            <a:r>
              <a:rPr lang="en-US" sz="10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Emanu</a:t>
            </a:r>
            <a:r>
              <a:rPr lang="en-US" sz="10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-El of New York</a:t>
            </a:r>
            <a:r>
              <a:rPr lang="en-US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2018. &lt;https://en.wikipedia.org/wiki/File:Congregation_Emanu-El_of_the_City_New_York.jpg&gt; [accessed 3 June 2021]</a:t>
            </a:r>
            <a:endParaRPr lang="en-US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76601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451</TotalTime>
  <Words>331</Words>
  <Application>Microsoft Office PowerPoint</Application>
  <PresentationFormat>Widescreen</PresentationFormat>
  <Paragraphs>17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Reform Judaism</vt:lpstr>
      <vt:lpstr>The Emancipation</vt:lpstr>
      <vt:lpstr>Past Has a Vote, But Not a Veto</vt:lpstr>
      <vt:lpstr>Reform Judaism and the Modern World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Reform Judaism</dc:title>
  <dc:creator>Felix Whiteley-Bristow</dc:creator>
  <cp:lastModifiedBy>Felix Whiteley-Bristow</cp:lastModifiedBy>
  <cp:revision>2</cp:revision>
  <dcterms:created xsi:type="dcterms:W3CDTF">2021-06-03T13:14:02Z</dcterms:created>
  <dcterms:modified xsi:type="dcterms:W3CDTF">2021-06-03T20:45:57Z</dcterms:modified>
</cp:coreProperties>
</file>