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1pPr>
    <a:lvl2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2pPr>
    <a:lvl3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3pPr>
    <a:lvl4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4pPr>
    <a:lvl5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5pPr>
    <a:lvl6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6pPr>
    <a:lvl7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7pPr>
    <a:lvl8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8pPr>
    <a:lvl9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5A5950"/>
        </a:fontRef>
        <a:srgbClr val="5A5950"/>
      </a:tcTxStyle>
      <a:tcStyle>
        <a:tcBdr>
          <a:left>
            <a:ln w="12700" cap="flat">
              <a:solidFill>
                <a:srgbClr val="453F3E"/>
              </a:solidFill>
              <a:prstDash val="solid"/>
              <a:miter lim="400000"/>
            </a:ln>
          </a:left>
          <a:right>
            <a:ln w="12700" cap="flat">
              <a:solidFill>
                <a:srgbClr val="453F3E"/>
              </a:solidFill>
              <a:prstDash val="solid"/>
              <a:miter lim="400000"/>
            </a:ln>
          </a:right>
          <a:top>
            <a:ln w="12700" cap="flat">
              <a:solidFill>
                <a:srgbClr val="453F3E"/>
              </a:solidFill>
              <a:prstDash val="solid"/>
              <a:miter lim="400000"/>
            </a:ln>
          </a:top>
          <a:bottom>
            <a:ln w="12700" cap="flat">
              <a:solidFill>
                <a:srgbClr val="453F3E"/>
              </a:solidFill>
              <a:prstDash val="solid"/>
              <a:miter lim="400000"/>
            </a:ln>
          </a:bottom>
          <a:insideH>
            <a:ln w="12700" cap="flat">
              <a:solidFill>
                <a:srgbClr val="453F3E"/>
              </a:solidFill>
              <a:prstDash val="solid"/>
              <a:miter lim="400000"/>
            </a:ln>
          </a:insideH>
          <a:insideV>
            <a:ln w="12700" cap="flat">
              <a:solidFill>
                <a:srgbClr val="453F3E"/>
              </a:solidFill>
              <a:prstDash val="solid"/>
              <a:miter lim="400000"/>
            </a:ln>
          </a:insideV>
        </a:tcBdr>
        <a:fill>
          <a:noFill/>
        </a:fill>
      </a:tcStyle>
    </a:wholeTbl>
    <a:band2H>
      <a:tcTxStyle/>
      <a:tcStyle>
        <a:tcBdr/>
        <a:fill>
          <a:solidFill>
            <a:srgbClr val="CCC7B8">
              <a:alpha val="35000"/>
            </a:srgbClr>
          </a:solidFill>
        </a:fill>
      </a:tcStyle>
    </a:band2H>
    <a:firstCol>
      <a:tcTxStyle b="off" i="off">
        <a:fontRef idx="minor">
          <a:srgbClr val="FFFFFF"/>
        </a:fontRef>
        <a:srgbClr val="FFFFFF"/>
      </a:tcTxStyle>
      <a:tcStyle>
        <a:tcBdr>
          <a:left>
            <a:ln w="12700" cap="flat">
              <a:solidFill>
                <a:srgbClr val="453F3E"/>
              </a:solidFill>
              <a:prstDash val="solid"/>
              <a:miter lim="400000"/>
            </a:ln>
          </a:left>
          <a:right>
            <a:ln w="12700" cap="flat">
              <a:solidFill>
                <a:srgbClr val="453F3E"/>
              </a:solidFill>
              <a:prstDash val="solid"/>
              <a:miter lim="400000"/>
            </a:ln>
          </a:right>
          <a:top>
            <a:ln w="12700" cap="flat">
              <a:solidFill>
                <a:srgbClr val="453F3E"/>
              </a:solidFill>
              <a:prstDash val="solid"/>
              <a:miter lim="400000"/>
            </a:ln>
          </a:top>
          <a:bottom>
            <a:ln w="12700" cap="flat">
              <a:solidFill>
                <a:srgbClr val="453F3E"/>
              </a:solidFill>
              <a:prstDash val="solid"/>
              <a:miter lim="400000"/>
            </a:ln>
          </a:bottom>
          <a:insideH>
            <a:ln w="12700" cap="flat">
              <a:solidFill>
                <a:srgbClr val="453F3E"/>
              </a:solidFill>
              <a:prstDash val="solid"/>
              <a:miter lim="400000"/>
            </a:ln>
          </a:insideH>
          <a:insideV>
            <a:ln w="12700" cap="flat">
              <a:solidFill>
                <a:srgbClr val="453F3E"/>
              </a:solidFill>
              <a:prstDash val="solid"/>
              <a:miter lim="400000"/>
            </a:ln>
          </a:insideV>
        </a:tcBdr>
        <a:fill>
          <a:noFill/>
        </a:fill>
      </a:tcStyle>
    </a:firstCol>
    <a:lastRow>
      <a:tcTxStyle b="off" i="off">
        <a:fontRef idx="minor">
          <a:srgbClr val="5A5950"/>
        </a:fontRef>
        <a:srgbClr val="5A5950"/>
      </a:tcTxStyle>
      <a:tcStyle>
        <a:tcBdr>
          <a:left>
            <a:ln w="12700" cap="flat">
              <a:solidFill>
                <a:srgbClr val="453F3E"/>
              </a:solidFill>
              <a:prstDash val="solid"/>
              <a:miter lim="400000"/>
            </a:ln>
          </a:left>
          <a:right>
            <a:ln w="12700" cap="flat">
              <a:solidFill>
                <a:srgbClr val="453F3E"/>
              </a:solidFill>
              <a:prstDash val="solid"/>
              <a:miter lim="400000"/>
            </a:ln>
          </a:right>
          <a:top>
            <a:ln w="25400" cap="flat">
              <a:solidFill>
                <a:srgbClr val="453F3E"/>
              </a:solidFill>
              <a:prstDash val="solid"/>
              <a:miter lim="400000"/>
            </a:ln>
          </a:top>
          <a:bottom>
            <a:ln w="12700" cap="flat">
              <a:solidFill>
                <a:srgbClr val="453F3E"/>
              </a:solidFill>
              <a:prstDash val="solid"/>
              <a:miter lim="400000"/>
            </a:ln>
          </a:bottom>
          <a:insideH>
            <a:ln w="12700" cap="flat">
              <a:solidFill>
                <a:srgbClr val="453F3E"/>
              </a:solidFill>
              <a:prstDash val="solid"/>
              <a:miter lim="400000"/>
            </a:ln>
          </a:insideH>
          <a:insideV>
            <a:ln w="12700" cap="flat">
              <a:solidFill>
                <a:srgbClr val="453F3E"/>
              </a:solidFill>
              <a:prstDash val="solid"/>
              <a:miter lim="400000"/>
            </a:ln>
          </a:insideV>
        </a:tcBdr>
        <a:fill>
          <a:noFill/>
        </a:fill>
      </a:tcStyle>
    </a:lastRow>
    <a:firstRow>
      <a:tcTxStyle b="off" i="off">
        <a:fontRef idx="minor">
          <a:srgbClr val="FFFFFF"/>
        </a:fontRef>
        <a:srgbClr val="FFFFFF"/>
      </a:tcTxStyle>
      <a:tcStyle>
        <a:tcBdr>
          <a:left>
            <a:ln w="12700" cap="flat">
              <a:solidFill>
                <a:srgbClr val="453F3E"/>
              </a:solidFill>
              <a:prstDash val="solid"/>
              <a:miter lim="400000"/>
            </a:ln>
          </a:left>
          <a:right>
            <a:ln w="12700" cap="flat">
              <a:solidFill>
                <a:srgbClr val="453F3E"/>
              </a:solidFill>
              <a:prstDash val="solid"/>
              <a:miter lim="400000"/>
            </a:ln>
          </a:right>
          <a:top>
            <a:ln w="12700" cap="flat">
              <a:solidFill>
                <a:srgbClr val="453F3E"/>
              </a:solidFill>
              <a:prstDash val="solid"/>
              <a:miter lim="400000"/>
            </a:ln>
          </a:top>
          <a:bottom>
            <a:ln w="12700" cap="flat">
              <a:solidFill>
                <a:srgbClr val="453F3E"/>
              </a:solidFill>
              <a:prstDash val="solid"/>
              <a:miter lim="400000"/>
            </a:ln>
          </a:bottom>
          <a:insideH>
            <a:ln w="12700" cap="flat">
              <a:solidFill>
                <a:srgbClr val="453F3E"/>
              </a:solidFill>
              <a:prstDash val="solid"/>
              <a:miter lim="400000"/>
            </a:ln>
          </a:insideH>
          <a:insideV>
            <a:ln w="12700" cap="flat">
              <a:solidFill>
                <a:srgbClr val="453F3E"/>
              </a:solidFill>
              <a:prstDash val="solid"/>
              <a:miter lim="400000"/>
            </a:ln>
          </a:insideV>
        </a:tcBdr>
        <a:fill>
          <a:noFill/>
        </a:fill>
      </a:tcStyle>
    </a:firstRow>
  </a:tblStyle>
  <a:tblStyle styleId="{C7B018BB-80A7-4F77-B60F-C8B233D01FF8}" styleName="">
    <a:tblBg/>
    <a:wholeTbl>
      <a:tcTxStyle b="off" i="off">
        <a:fontRef idx="minor">
          <a:srgbClr val="5A5950"/>
        </a:fontRef>
        <a:srgbClr val="5A5950"/>
      </a:tcTxStyle>
      <a:tcStyle>
        <a:tcBdr>
          <a:left>
            <a:ln w="12700" cap="flat">
              <a:solidFill>
                <a:srgbClr val="C1C0B6">
                  <a:alpha val="85000"/>
                </a:srgbClr>
              </a:solidFill>
              <a:prstDash val="solid"/>
              <a:miter lim="400000"/>
            </a:ln>
          </a:left>
          <a:right>
            <a:ln w="12700" cap="flat">
              <a:solidFill>
                <a:srgbClr val="C1C0B6">
                  <a:alpha val="85000"/>
                </a:srgbClr>
              </a:solidFill>
              <a:prstDash val="solid"/>
              <a:miter lim="400000"/>
            </a:ln>
          </a:right>
          <a:top>
            <a:ln w="12700" cap="flat">
              <a:solidFill>
                <a:srgbClr val="C1C0B6">
                  <a:alpha val="85000"/>
                </a:srgbClr>
              </a:solidFill>
              <a:prstDash val="solid"/>
              <a:miter lim="400000"/>
            </a:ln>
          </a:top>
          <a:bottom>
            <a:ln w="12700" cap="flat">
              <a:solidFill>
                <a:srgbClr val="C1C0B6">
                  <a:alpha val="85000"/>
                </a:srgbClr>
              </a:solidFill>
              <a:prstDash val="solid"/>
              <a:miter lim="400000"/>
            </a:ln>
          </a:bottom>
          <a:insideH>
            <a:ln w="12700" cap="flat">
              <a:solidFill>
                <a:srgbClr val="C1C0B6">
                  <a:alpha val="85000"/>
                </a:srgbClr>
              </a:solidFill>
              <a:prstDash val="solid"/>
              <a:miter lim="400000"/>
            </a:ln>
          </a:insideH>
          <a:insideV>
            <a:ln w="12700" cap="flat">
              <a:solidFill>
                <a:srgbClr val="C1C0B6">
                  <a:alpha val="85000"/>
                </a:srgbClr>
              </a:solidFill>
              <a:prstDash val="solid"/>
              <a:miter lim="400000"/>
            </a:ln>
          </a:insideV>
        </a:tcBdr>
        <a:fill>
          <a:noFill/>
        </a:fill>
      </a:tcStyle>
    </a:wholeTbl>
    <a:band2H>
      <a:tcTxStyle/>
      <a:tcStyle>
        <a:tcBdr/>
        <a:fill>
          <a:solidFill>
            <a:srgbClr val="7B9B9F">
              <a:alpha val="19000"/>
            </a:srgbClr>
          </a:solidFill>
        </a:fill>
      </a:tcStyle>
    </a:band2H>
    <a:firstCol>
      <a:tcTxStyle b="off" i="off">
        <a:fontRef idx="minor">
          <a:srgbClr val="F2EBDB"/>
        </a:fontRef>
        <a:srgbClr val="F2EBDB"/>
      </a:tcTxStyle>
      <a:tcStyle>
        <a:tcBdr>
          <a:left>
            <a:ln w="12700" cap="flat">
              <a:solidFill>
                <a:srgbClr val="C1C0B6">
                  <a:alpha val="85000"/>
                </a:srgbClr>
              </a:solidFill>
              <a:prstDash val="solid"/>
              <a:miter lim="400000"/>
            </a:ln>
          </a:left>
          <a:right>
            <a:ln w="12700" cap="flat">
              <a:solidFill>
                <a:srgbClr val="C1C0B6">
                  <a:alpha val="85000"/>
                </a:srgbClr>
              </a:solidFill>
              <a:prstDash val="solid"/>
              <a:miter lim="400000"/>
            </a:ln>
          </a:right>
          <a:top>
            <a:ln w="12700" cap="flat">
              <a:solidFill>
                <a:srgbClr val="C1C0B6">
                  <a:alpha val="85000"/>
                </a:srgbClr>
              </a:solidFill>
              <a:prstDash val="solid"/>
              <a:miter lim="400000"/>
            </a:ln>
          </a:top>
          <a:bottom>
            <a:ln w="12700" cap="flat">
              <a:solidFill>
                <a:srgbClr val="C1C0B6">
                  <a:alpha val="85000"/>
                </a:srgbClr>
              </a:solidFill>
              <a:prstDash val="solid"/>
              <a:miter lim="400000"/>
            </a:ln>
          </a:bottom>
          <a:insideH>
            <a:ln w="12700" cap="flat">
              <a:solidFill>
                <a:srgbClr val="C1C0B6">
                  <a:alpha val="85000"/>
                </a:srgbClr>
              </a:solidFill>
              <a:prstDash val="solid"/>
              <a:miter lim="400000"/>
            </a:ln>
          </a:insideH>
          <a:insideV>
            <a:ln w="12700" cap="flat">
              <a:solidFill>
                <a:srgbClr val="F3F1DF"/>
              </a:solidFill>
              <a:prstDash val="solid"/>
              <a:miter lim="400000"/>
            </a:ln>
          </a:insideV>
        </a:tcBdr>
        <a:fill>
          <a:noFill/>
        </a:fill>
      </a:tcStyle>
    </a:firstCol>
    <a:lastRow>
      <a:tcTxStyle b="off" i="off">
        <a:fontRef idx="minor">
          <a:srgbClr val="F2EBDB"/>
        </a:fontRef>
        <a:srgbClr val="F2EBDB"/>
      </a:tcTxStyle>
      <a:tcStyle>
        <a:tcBdr>
          <a:left>
            <a:ln w="12700" cap="flat">
              <a:solidFill>
                <a:srgbClr val="C1C0B6">
                  <a:alpha val="85000"/>
                </a:srgbClr>
              </a:solidFill>
              <a:prstDash val="solid"/>
              <a:miter lim="400000"/>
            </a:ln>
          </a:left>
          <a:right>
            <a:ln w="12700" cap="flat">
              <a:solidFill>
                <a:srgbClr val="C1C0B6">
                  <a:alpha val="85000"/>
                </a:srgbClr>
              </a:solidFill>
              <a:prstDash val="solid"/>
              <a:miter lim="400000"/>
            </a:ln>
          </a:right>
          <a:top>
            <a:ln w="12700" cap="flat">
              <a:solidFill>
                <a:srgbClr val="C1C0B6">
                  <a:alpha val="85000"/>
                </a:srgbClr>
              </a:solidFill>
              <a:prstDash val="solid"/>
              <a:miter lim="400000"/>
            </a:ln>
          </a:top>
          <a:bottom>
            <a:ln w="12700" cap="flat">
              <a:solidFill>
                <a:srgbClr val="C1C0B6">
                  <a:alpha val="85000"/>
                </a:srgbClr>
              </a:solidFill>
              <a:prstDash val="solid"/>
              <a:miter lim="400000"/>
            </a:ln>
          </a:bottom>
          <a:insideH>
            <a:ln w="12700" cap="flat">
              <a:solidFill>
                <a:srgbClr val="F3F1DF"/>
              </a:solidFill>
              <a:prstDash val="solid"/>
              <a:miter lim="400000"/>
            </a:ln>
          </a:insideH>
          <a:insideV>
            <a:ln w="12700" cap="flat">
              <a:solidFill>
                <a:srgbClr val="C1C0B6">
                  <a:alpha val="85000"/>
                </a:srgbClr>
              </a:solidFill>
              <a:prstDash val="solid"/>
              <a:miter lim="400000"/>
            </a:ln>
          </a:insideV>
        </a:tcBdr>
        <a:fill>
          <a:noFill/>
        </a:fill>
      </a:tcStyle>
    </a:lastRow>
    <a:firstRow>
      <a:tcTxStyle b="off" i="off">
        <a:fontRef idx="minor">
          <a:srgbClr val="F2EBDB"/>
        </a:fontRef>
        <a:srgbClr val="F2EBDB"/>
      </a:tcTxStyle>
      <a:tcStyle>
        <a:tcBdr>
          <a:left>
            <a:ln w="12700" cap="flat">
              <a:solidFill>
                <a:srgbClr val="C1C0B6">
                  <a:alpha val="85000"/>
                </a:srgbClr>
              </a:solidFill>
              <a:prstDash val="solid"/>
              <a:miter lim="400000"/>
            </a:ln>
          </a:left>
          <a:right>
            <a:ln w="12700" cap="flat">
              <a:solidFill>
                <a:srgbClr val="C1C0B6">
                  <a:alpha val="85000"/>
                </a:srgbClr>
              </a:solidFill>
              <a:prstDash val="solid"/>
              <a:miter lim="400000"/>
            </a:ln>
          </a:right>
          <a:top>
            <a:ln w="12700" cap="flat">
              <a:solidFill>
                <a:srgbClr val="C1C0B6">
                  <a:alpha val="85000"/>
                </a:srgbClr>
              </a:solidFill>
              <a:prstDash val="solid"/>
              <a:miter lim="400000"/>
            </a:ln>
          </a:top>
          <a:bottom>
            <a:ln w="12700" cap="flat">
              <a:solidFill>
                <a:srgbClr val="C1C0B6">
                  <a:alpha val="85000"/>
                </a:srgbClr>
              </a:solidFill>
              <a:prstDash val="solid"/>
              <a:miter lim="400000"/>
            </a:ln>
          </a:bottom>
          <a:insideH>
            <a:ln w="12700" cap="flat">
              <a:solidFill>
                <a:srgbClr val="F3F1DF"/>
              </a:solidFill>
              <a:prstDash val="solid"/>
              <a:miter lim="400000"/>
            </a:ln>
          </a:insideH>
          <a:insideV>
            <a:ln w="12700" cap="flat">
              <a:solidFill>
                <a:srgbClr val="C1C0B6">
                  <a:alpha val="85000"/>
                </a:srgbClr>
              </a:solidFill>
              <a:prstDash val="solid"/>
              <a:miter lim="400000"/>
            </a:ln>
          </a:insideV>
        </a:tcBdr>
        <a:fill>
          <a:noFill/>
        </a:fill>
      </a:tcStyle>
    </a:firstRow>
  </a:tblStyle>
  <a:tblStyle styleId="{EEE7283C-3CF3-47DC-8721-378D4A62B228}" styleName="">
    <a:tblBg/>
    <a:wholeTbl>
      <a:tcTxStyle b="off" i="off">
        <a:fontRef idx="minor">
          <a:srgbClr val="5A5950"/>
        </a:fontRef>
        <a:srgbClr val="5A5950"/>
      </a:tcTxStyle>
      <a:tcStyle>
        <a:tcBdr>
          <a:left>
            <a:ln w="19050" cap="rnd">
              <a:solidFill>
                <a:srgbClr val="000000">
                  <a:alpha val="69000"/>
                </a:srgbClr>
              </a:solidFill>
              <a:custDash>
                <a:ds d="100000" sp="200000"/>
              </a:custDash>
              <a:miter lim="400000"/>
            </a:ln>
          </a:left>
          <a:right>
            <a:ln w="19050" cap="rnd">
              <a:solidFill>
                <a:srgbClr val="000000">
                  <a:alpha val="69000"/>
                </a:srgbClr>
              </a:solidFill>
              <a:custDash>
                <a:ds d="100000" sp="200000"/>
              </a:custDash>
              <a:miter lim="400000"/>
            </a:ln>
          </a:right>
          <a:top>
            <a:ln w="19050" cap="rnd">
              <a:solidFill>
                <a:srgbClr val="000000">
                  <a:alpha val="69000"/>
                </a:srgbClr>
              </a:solidFill>
              <a:custDash>
                <a:ds d="100000" sp="200000"/>
              </a:custDash>
              <a:miter lim="400000"/>
            </a:ln>
          </a:top>
          <a:bottom>
            <a:ln w="19050" cap="rnd">
              <a:solidFill>
                <a:srgbClr val="000000">
                  <a:alpha val="69000"/>
                </a:srgbClr>
              </a:solidFill>
              <a:custDash>
                <a:ds d="100000" sp="200000"/>
              </a:custDash>
              <a:miter lim="400000"/>
            </a:ln>
          </a:bottom>
          <a:insideH>
            <a:ln w="19050" cap="rnd">
              <a:solidFill>
                <a:srgbClr val="000000">
                  <a:alpha val="69000"/>
                </a:srgbClr>
              </a:solidFill>
              <a:custDash>
                <a:ds d="100000" sp="200000"/>
              </a:custDash>
              <a:miter lim="400000"/>
            </a:ln>
          </a:insideH>
          <a:insideV>
            <a:ln w="19050" cap="rnd">
              <a:solidFill>
                <a:srgbClr val="000000">
                  <a:alpha val="69000"/>
                </a:srgbClr>
              </a:solidFill>
              <a:custDash>
                <a:ds d="100000" sp="200000"/>
              </a:custDash>
              <a:miter lim="400000"/>
            </a:ln>
          </a:insideV>
        </a:tcBdr>
        <a:fill>
          <a:noFill/>
        </a:fill>
      </a:tcStyle>
    </a:wholeTbl>
    <a:band2H>
      <a:tcTxStyle/>
      <a:tcStyle>
        <a:tcBdr/>
        <a:fill>
          <a:solidFill>
            <a:srgbClr val="D0CC8A">
              <a:alpha val="31000"/>
            </a:srgbClr>
          </a:solidFill>
        </a:fill>
      </a:tcStyle>
    </a:band2H>
    <a:firstCol>
      <a:tcTxStyle b="off" i="off">
        <a:fontRef idx="minor">
          <a:srgbClr val="F2EBDB"/>
        </a:fontRef>
        <a:srgbClr val="F2EBDB"/>
      </a:tcTxStyle>
      <a:tcStyle>
        <a:tcBdr>
          <a:left>
            <a:ln w="12700" cap="flat">
              <a:solidFill>
                <a:srgbClr val="60584D">
                  <a:alpha val="48000"/>
                </a:srgbClr>
              </a:solidFill>
              <a:prstDash val="solid"/>
              <a:miter lim="400000"/>
            </a:ln>
          </a:left>
          <a:right>
            <a:ln w="12700" cap="flat">
              <a:solidFill>
                <a:srgbClr val="F0E9D7"/>
              </a:solidFill>
              <a:prstDash val="solid"/>
              <a:miter lim="400000"/>
            </a:ln>
          </a:right>
          <a:top>
            <a:ln w="12700" cap="flat">
              <a:solidFill>
                <a:srgbClr val="60584D">
                  <a:alpha val="48000"/>
                </a:srgbClr>
              </a:solidFill>
              <a:prstDash val="solid"/>
              <a:miter lim="400000"/>
            </a:ln>
          </a:top>
          <a:bottom>
            <a:ln w="12700" cap="flat">
              <a:solidFill>
                <a:srgbClr val="60584D">
                  <a:alpha val="48000"/>
                </a:srgbClr>
              </a:solidFill>
              <a:prstDash val="solid"/>
              <a:miter lim="400000"/>
            </a:ln>
          </a:bottom>
          <a:insideH>
            <a:ln w="12700" cap="flat">
              <a:solidFill>
                <a:srgbClr val="60584D">
                  <a:alpha val="48000"/>
                </a:srgbClr>
              </a:solidFill>
              <a:prstDash val="solid"/>
              <a:miter lim="400000"/>
            </a:ln>
          </a:insideH>
          <a:insideV>
            <a:ln w="12700" cap="flat">
              <a:solidFill>
                <a:srgbClr val="60584D">
                  <a:alpha val="48000"/>
                </a:srgbClr>
              </a:solidFill>
              <a:prstDash val="solid"/>
              <a:miter lim="400000"/>
            </a:ln>
          </a:insideV>
        </a:tcBdr>
        <a:fill>
          <a:noFill/>
        </a:fill>
      </a:tcStyle>
    </a:firstCol>
    <a:lastRow>
      <a:tcTxStyle b="off" i="off">
        <a:fontRef idx="minor">
          <a:srgbClr val="F2EBDB"/>
        </a:fontRef>
        <a:srgbClr val="F2EBDB"/>
      </a:tcTxStyle>
      <a:tcStyle>
        <a:tcBdr>
          <a:left>
            <a:ln w="12700" cap="flat">
              <a:solidFill>
                <a:srgbClr val="60584D">
                  <a:alpha val="48000"/>
                </a:srgbClr>
              </a:solidFill>
              <a:prstDash val="solid"/>
              <a:miter lim="400000"/>
            </a:ln>
          </a:left>
          <a:right>
            <a:ln w="12700" cap="flat">
              <a:solidFill>
                <a:srgbClr val="60584D">
                  <a:alpha val="48000"/>
                </a:srgbClr>
              </a:solidFill>
              <a:prstDash val="solid"/>
              <a:miter lim="400000"/>
            </a:ln>
          </a:right>
          <a:top>
            <a:ln w="12700" cap="flat">
              <a:solidFill>
                <a:srgbClr val="60584D">
                  <a:alpha val="48000"/>
                </a:srgbClr>
              </a:solidFill>
              <a:prstDash val="solid"/>
              <a:miter lim="400000"/>
            </a:ln>
          </a:top>
          <a:bottom>
            <a:ln w="12700" cap="flat">
              <a:solidFill>
                <a:srgbClr val="60584D">
                  <a:alpha val="48000"/>
                </a:srgbClr>
              </a:solidFill>
              <a:prstDash val="solid"/>
              <a:miter lim="400000"/>
            </a:ln>
          </a:bottom>
          <a:insideH>
            <a:ln w="12700" cap="flat">
              <a:solidFill>
                <a:srgbClr val="60584D">
                  <a:alpha val="48000"/>
                </a:srgbClr>
              </a:solidFill>
              <a:prstDash val="solid"/>
              <a:miter lim="400000"/>
            </a:ln>
          </a:insideH>
          <a:insideV>
            <a:ln w="12700" cap="flat">
              <a:solidFill>
                <a:srgbClr val="60584D">
                  <a:alpha val="48000"/>
                </a:srgbClr>
              </a:solidFill>
              <a:prstDash val="solid"/>
              <a:miter lim="400000"/>
            </a:ln>
          </a:insideV>
        </a:tcBdr>
        <a:fill>
          <a:noFill/>
        </a:fill>
      </a:tcStyle>
    </a:lastRow>
    <a:firstRow>
      <a:tcTxStyle b="off" i="off">
        <a:fontRef idx="minor">
          <a:srgbClr val="F2EBDB"/>
        </a:fontRef>
        <a:srgbClr val="F2EBDB"/>
      </a:tcTxStyle>
      <a:tcStyle>
        <a:tcBdr>
          <a:left>
            <a:ln w="12700" cap="flat">
              <a:solidFill>
                <a:srgbClr val="60584D">
                  <a:alpha val="48000"/>
                </a:srgbClr>
              </a:solidFill>
              <a:prstDash val="solid"/>
              <a:miter lim="400000"/>
            </a:ln>
          </a:left>
          <a:right>
            <a:ln w="12700" cap="flat">
              <a:solidFill>
                <a:srgbClr val="60584D">
                  <a:alpha val="48000"/>
                </a:srgbClr>
              </a:solidFill>
              <a:prstDash val="solid"/>
              <a:miter lim="400000"/>
            </a:ln>
          </a:right>
          <a:top>
            <a:ln w="12700" cap="flat">
              <a:solidFill>
                <a:srgbClr val="60584D">
                  <a:alpha val="48000"/>
                </a:srgbClr>
              </a:solidFill>
              <a:prstDash val="solid"/>
              <a:miter lim="400000"/>
            </a:ln>
          </a:top>
          <a:bottom>
            <a:ln w="12700" cap="flat">
              <a:solidFill>
                <a:srgbClr val="60584D">
                  <a:alpha val="48000"/>
                </a:srgbClr>
              </a:solidFill>
              <a:prstDash val="solid"/>
              <a:miter lim="400000"/>
            </a:ln>
          </a:bottom>
          <a:insideH>
            <a:ln w="12700" cap="flat">
              <a:solidFill>
                <a:srgbClr val="60584D">
                  <a:alpha val="48000"/>
                </a:srgbClr>
              </a:solidFill>
              <a:prstDash val="solid"/>
              <a:miter lim="400000"/>
            </a:ln>
          </a:insideH>
          <a:insideV>
            <a:ln w="12700" cap="flat">
              <a:solidFill>
                <a:srgbClr val="60584D">
                  <a:alpha val="48000"/>
                </a:srgbClr>
              </a:solidFill>
              <a:prstDash val="solid"/>
              <a:miter lim="400000"/>
            </a:ln>
          </a:insideV>
        </a:tcBdr>
        <a:fill>
          <a:noFill/>
        </a:fill>
      </a:tcStyle>
    </a:firstRow>
  </a:tblStyle>
  <a:tblStyle styleId="{CF821DB8-F4EB-4A41-A1BA-3FCAFE7338EE}" styleName="">
    <a:tblBg/>
    <a:wholeTbl>
      <a:tcTxStyle b="off" i="off">
        <a:fontRef idx="minor">
          <a:srgbClr val="5A5950"/>
        </a:fontRef>
        <a:srgbClr val="5A5950"/>
      </a:tcTxStyle>
      <a:tcStyle>
        <a:tcBdr>
          <a:left>
            <a:ln w="12700" cap="flat">
              <a:noFill/>
              <a:miter lim="400000"/>
            </a:ln>
          </a:left>
          <a:right>
            <a:ln w="12700" cap="flat">
              <a:noFill/>
              <a:miter lim="400000"/>
            </a:ln>
          </a:right>
          <a:top>
            <a:ln w="12700" cap="flat">
              <a:solidFill>
                <a:schemeClr val="accent4">
                  <a:hueOff val="-44868"/>
                  <a:lumOff val="-8845"/>
                </a:schemeClr>
              </a:solidFill>
              <a:prstDash val="solid"/>
              <a:miter lim="400000"/>
            </a:ln>
          </a:top>
          <a:bottom>
            <a:ln w="12700" cap="flat">
              <a:solidFill>
                <a:schemeClr val="accent4">
                  <a:hueOff val="-44868"/>
                  <a:lumOff val="-8845"/>
                </a:schemeClr>
              </a:solidFill>
              <a:prstDash val="solid"/>
              <a:miter lim="400000"/>
            </a:ln>
          </a:bottom>
          <a:insideH>
            <a:ln w="12700" cap="flat">
              <a:solidFill>
                <a:schemeClr val="accent4">
                  <a:hueOff val="-44868"/>
                  <a:lumOff val="-8845"/>
                </a:schemeClr>
              </a:solidFill>
              <a:prstDash val="solid"/>
              <a:miter lim="400000"/>
            </a:ln>
          </a:insideH>
          <a:insideV>
            <a:ln w="12700" cap="flat">
              <a:noFill/>
              <a:miter lim="400000"/>
            </a:ln>
          </a:insideV>
        </a:tcBdr>
        <a:fill>
          <a:noFill/>
        </a:fill>
      </a:tcStyle>
    </a:wholeTbl>
    <a:band2H>
      <a:tcTxStyle/>
      <a:tcStyle>
        <a:tcBdr/>
        <a:fill>
          <a:solidFill>
            <a:srgbClr val="CB5815">
              <a:alpha val="7000"/>
            </a:srgbClr>
          </a:solidFill>
        </a:fill>
      </a:tcStyle>
    </a:band2H>
    <a:firstCol>
      <a:tcTxStyle b="off" i="off">
        <a:fontRef idx="minor">
          <a:srgbClr val="5A5950"/>
        </a:fontRef>
        <a:srgbClr val="5A5950"/>
      </a:tcTxStyle>
      <a:tcStyle>
        <a:tcBdr>
          <a:left>
            <a:ln w="12700" cap="flat">
              <a:noFill/>
              <a:miter lim="400000"/>
            </a:ln>
          </a:left>
          <a:right>
            <a:ln w="12700" cap="flat">
              <a:solidFill>
                <a:schemeClr val="accent4">
                  <a:hueOff val="-44868"/>
                  <a:lumOff val="-8845"/>
                </a:schemeClr>
              </a:solidFill>
              <a:prstDash val="solid"/>
              <a:miter lim="400000"/>
            </a:ln>
          </a:right>
          <a:top>
            <a:ln w="12700" cap="flat">
              <a:solidFill>
                <a:schemeClr val="accent4">
                  <a:hueOff val="-44868"/>
                  <a:lumOff val="-8845"/>
                </a:schemeClr>
              </a:solidFill>
              <a:prstDash val="solid"/>
              <a:miter lim="400000"/>
            </a:ln>
          </a:top>
          <a:bottom>
            <a:ln w="12700" cap="flat">
              <a:solidFill>
                <a:schemeClr val="accent4">
                  <a:hueOff val="-44868"/>
                  <a:lumOff val="-8845"/>
                </a:schemeClr>
              </a:solidFill>
              <a:prstDash val="solid"/>
              <a:miter lim="400000"/>
            </a:ln>
          </a:bottom>
          <a:insideH>
            <a:ln w="12700" cap="flat">
              <a:solidFill>
                <a:schemeClr val="accent4">
                  <a:hueOff val="-44868"/>
                  <a:lumOff val="-8845"/>
                </a:schemeClr>
              </a:solidFill>
              <a:prstDash val="solid"/>
              <a:miter lim="400000"/>
            </a:ln>
          </a:insideH>
          <a:insideV>
            <a:ln w="12700" cap="flat">
              <a:noFill/>
              <a:miter lim="400000"/>
            </a:ln>
          </a:insideV>
        </a:tcBdr>
        <a:fill>
          <a:noFill/>
        </a:fill>
      </a:tcStyle>
    </a:firstCol>
    <a:lastRow>
      <a:tcTxStyle b="off" i="off">
        <a:fontRef idx="minor">
          <a:srgbClr val="5A5950"/>
        </a:fontRef>
        <a:srgbClr val="5A5950"/>
      </a:tcTxStyle>
      <a:tcStyle>
        <a:tcBdr>
          <a:left>
            <a:ln w="12700" cap="flat">
              <a:noFill/>
              <a:miter lim="400000"/>
            </a:ln>
          </a:left>
          <a:right>
            <a:ln w="12700" cap="flat">
              <a:noFill/>
              <a:miter lim="400000"/>
            </a:ln>
          </a:right>
          <a:top>
            <a:ln w="25400" cap="flat">
              <a:solidFill>
                <a:schemeClr val="accent4">
                  <a:hueOff val="-44868"/>
                  <a:lumOff val="-8845"/>
                </a:schemeClr>
              </a:solidFill>
              <a:prstDash val="solid"/>
              <a:miter lim="400000"/>
            </a:ln>
          </a:top>
          <a:bottom>
            <a:ln w="12700" cap="flat">
              <a:noFill/>
              <a:miter lim="400000"/>
            </a:ln>
          </a:bottom>
          <a:insideH>
            <a:ln w="12700" cap="flat">
              <a:solidFill>
                <a:schemeClr val="accent4">
                  <a:hueOff val="-44868"/>
                  <a:lumOff val="-8845"/>
                </a:schemeClr>
              </a:solidFill>
              <a:prstDash val="solid"/>
              <a:miter lim="400000"/>
            </a:ln>
          </a:insideH>
          <a:insideV>
            <a:ln w="12700" cap="flat">
              <a:noFill/>
              <a:miter lim="400000"/>
            </a:ln>
          </a:insideV>
        </a:tcBdr>
        <a:fill>
          <a:no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F2EBDC"/>
              </a:solidFill>
              <a:prstDash val="solid"/>
              <a:miter lim="400000"/>
            </a:ln>
          </a:insideH>
          <a:insideV>
            <a:ln w="12700" cap="flat">
              <a:noFill/>
              <a:miter lim="400000"/>
            </a:ln>
          </a:insideV>
        </a:tcBdr>
        <a:fill>
          <a:noFill/>
        </a:fill>
      </a:tcStyle>
    </a:firstRow>
  </a:tblStyle>
  <a:tblStyle styleId="{33BA23B1-9221-436E-865A-0063620EA4FD}" styleName="">
    <a:tblBg/>
    <a:wholeTbl>
      <a:tcTxStyle b="off" i="off">
        <a:fontRef idx="minor">
          <a:srgbClr val="5A5950"/>
        </a:fontRef>
        <a:srgbClr val="5A5950"/>
      </a:tcTxStyle>
      <a:tcStyle>
        <a:tcBdr>
          <a:left>
            <a:ln w="12700" cap="flat">
              <a:solidFill>
                <a:srgbClr val="F2EBDB"/>
              </a:solidFill>
              <a:prstDash val="solid"/>
              <a:miter lim="400000"/>
            </a:ln>
          </a:left>
          <a:right>
            <a:ln w="12700" cap="flat">
              <a:solidFill>
                <a:srgbClr val="F2EBDB"/>
              </a:solidFill>
              <a:prstDash val="solid"/>
              <a:miter lim="400000"/>
            </a:ln>
          </a:right>
          <a:top>
            <a:ln w="12700" cap="flat">
              <a:solidFill>
                <a:srgbClr val="F2EBDB"/>
              </a:solidFill>
              <a:prstDash val="solid"/>
              <a:miter lim="400000"/>
            </a:ln>
          </a:top>
          <a:bottom>
            <a:ln w="12700" cap="flat">
              <a:solidFill>
                <a:srgbClr val="F2EBDB"/>
              </a:solidFill>
              <a:prstDash val="solid"/>
              <a:miter lim="400000"/>
            </a:ln>
          </a:bottom>
          <a:insideH>
            <a:ln w="12700" cap="flat">
              <a:solidFill>
                <a:srgbClr val="F2EBDB"/>
              </a:solidFill>
              <a:prstDash val="solid"/>
              <a:miter lim="400000"/>
            </a:ln>
          </a:insideH>
          <a:insideV>
            <a:ln w="12700" cap="flat">
              <a:solidFill>
                <a:srgbClr val="F2EBDB"/>
              </a:solidFill>
              <a:prstDash val="solid"/>
              <a:miter lim="400000"/>
            </a:ln>
          </a:insideV>
        </a:tcBdr>
        <a:fill>
          <a:solidFill>
            <a:srgbClr val="BCBCBC">
              <a:alpha val="24000"/>
            </a:srgbClr>
          </a:solidFill>
        </a:fill>
      </a:tcStyle>
    </a:wholeTbl>
    <a:band2H>
      <a:tcTxStyle/>
      <a:tcStyle>
        <a:tcBdr/>
        <a:fill>
          <a:solidFill>
            <a:srgbClr val="BCBCBC">
              <a:alpha val="12000"/>
            </a:srgbClr>
          </a:solidFill>
        </a:fill>
      </a:tcStyle>
    </a:band2H>
    <a:firstCol>
      <a:tcTxStyle b="off" i="off">
        <a:fontRef idx="minor">
          <a:srgbClr val="5A5950"/>
        </a:fontRef>
        <a:srgbClr val="5A5950"/>
      </a:tcTxStyle>
      <a:tcStyle>
        <a:tcBdr>
          <a:left>
            <a:ln w="12700" cap="flat">
              <a:solidFill>
                <a:srgbClr val="F2EBDB"/>
              </a:solidFill>
              <a:prstDash val="solid"/>
              <a:miter lim="400000"/>
            </a:ln>
          </a:left>
          <a:right>
            <a:ln w="12700" cap="flat">
              <a:solidFill>
                <a:srgbClr val="5A5950"/>
              </a:solidFill>
              <a:prstDash val="solid"/>
              <a:miter lim="400000"/>
            </a:ln>
          </a:right>
          <a:top>
            <a:ln w="12700" cap="flat">
              <a:solidFill>
                <a:srgbClr val="F2EBDB"/>
              </a:solidFill>
              <a:prstDash val="solid"/>
              <a:miter lim="400000"/>
            </a:ln>
          </a:top>
          <a:bottom>
            <a:ln w="12700" cap="flat">
              <a:solidFill>
                <a:srgbClr val="F2EBDB"/>
              </a:solidFill>
              <a:prstDash val="solid"/>
              <a:miter lim="400000"/>
            </a:ln>
          </a:bottom>
          <a:insideH>
            <a:ln w="12700" cap="flat">
              <a:solidFill>
                <a:srgbClr val="F2EBDB"/>
              </a:solidFill>
              <a:prstDash val="solid"/>
              <a:miter lim="400000"/>
            </a:ln>
          </a:insideH>
          <a:insideV>
            <a:ln w="12700" cap="flat">
              <a:solidFill>
                <a:srgbClr val="F3F1DF"/>
              </a:solidFill>
              <a:prstDash val="solid"/>
              <a:miter lim="400000"/>
            </a:ln>
          </a:insideV>
        </a:tcBdr>
        <a:fill>
          <a:solidFill>
            <a:srgbClr val="BCBCBC">
              <a:alpha val="24000"/>
            </a:srgbClr>
          </a:solidFill>
        </a:fill>
      </a:tcStyle>
    </a:firstCol>
    <a:lastRow>
      <a:tcTxStyle b="off" i="off">
        <a:fontRef idx="minor">
          <a:srgbClr val="5A5950"/>
        </a:fontRef>
        <a:srgbClr val="5A5950"/>
      </a:tcTxStyle>
      <a:tcStyle>
        <a:tcBdr>
          <a:left>
            <a:ln w="12700" cap="flat">
              <a:solidFill>
                <a:srgbClr val="F3F1DF"/>
              </a:solidFill>
              <a:prstDash val="solid"/>
              <a:miter lim="400000"/>
            </a:ln>
          </a:left>
          <a:right>
            <a:ln w="12700" cap="flat">
              <a:solidFill>
                <a:srgbClr val="F3F1DF"/>
              </a:solidFill>
              <a:prstDash val="solid"/>
              <a:miter lim="400000"/>
            </a:ln>
          </a:right>
          <a:top>
            <a:ln w="25400" cap="flat">
              <a:solidFill>
                <a:srgbClr val="645C51"/>
              </a:solidFill>
              <a:prstDash val="solid"/>
              <a:miter lim="400000"/>
            </a:ln>
          </a:top>
          <a:bottom>
            <a:ln w="12700" cap="flat">
              <a:noFill/>
              <a:miter lim="400000"/>
            </a:ln>
          </a:bottom>
          <a:insideH>
            <a:ln w="12700" cap="flat">
              <a:solidFill>
                <a:srgbClr val="F3F1DF"/>
              </a:solidFill>
              <a:prstDash val="solid"/>
              <a:miter lim="400000"/>
            </a:ln>
          </a:insideH>
          <a:insideV>
            <a:ln w="12700" cap="flat">
              <a:solidFill>
                <a:srgbClr val="F3F1DF"/>
              </a:solidFill>
              <a:prstDash val="solid"/>
              <a:miter lim="400000"/>
            </a:ln>
          </a:insideV>
        </a:tcBdr>
        <a:fill>
          <a:solidFill>
            <a:srgbClr val="BCBCBC">
              <a:alpha val="24000"/>
            </a:srgbClr>
          </a:solidFill>
        </a:fill>
      </a:tcStyle>
    </a:lastRow>
    <a:firstRow>
      <a:tcTxStyle b="off" i="off">
        <a:fontRef idx="minor">
          <a:srgbClr val="F2EBDB"/>
        </a:fontRef>
        <a:srgbClr val="F2EBDB"/>
      </a:tcTxStyle>
      <a:tcStyle>
        <a:tcBdr>
          <a:left>
            <a:ln w="12700" cap="flat">
              <a:solidFill>
                <a:srgbClr val="766D60"/>
              </a:solidFill>
              <a:prstDash val="solid"/>
              <a:miter lim="400000"/>
            </a:ln>
          </a:left>
          <a:right>
            <a:ln w="12700" cap="flat">
              <a:solidFill>
                <a:srgbClr val="766D60"/>
              </a:solidFill>
              <a:prstDash val="solid"/>
              <a:miter lim="400000"/>
            </a:ln>
          </a:right>
          <a:top>
            <a:ln w="12700" cap="flat">
              <a:noFill/>
              <a:miter lim="400000"/>
            </a:ln>
          </a:top>
          <a:bottom>
            <a:ln w="0" cap="flat">
              <a:noFill/>
              <a:miter lim="400000"/>
            </a:ln>
          </a:bottom>
          <a:insideH>
            <a:ln w="12700" cap="flat">
              <a:solidFill>
                <a:srgbClr val="766D60"/>
              </a:solidFill>
              <a:prstDash val="solid"/>
              <a:miter lim="400000"/>
            </a:ln>
          </a:insideH>
          <a:insideV>
            <a:ln w="12700" cap="flat">
              <a:solidFill>
                <a:srgbClr val="766D60"/>
              </a:solidFill>
              <a:prstDash val="solid"/>
              <a:miter lim="400000"/>
            </a:ln>
          </a:insideV>
        </a:tcBdr>
        <a:fill>
          <a:noFill/>
        </a:fill>
      </a:tcStyle>
    </a:firstRow>
  </a:tblStyle>
  <a:tblStyle styleId="{2708684C-4D16-4618-839F-0558EEFCDFE6}" styleName="">
    <a:tblBg/>
    <a:wholeTbl>
      <a:tcTxStyle b="off" i="off">
        <a:fontRef idx="minor">
          <a:srgbClr val="5A5950"/>
        </a:fontRef>
        <a:srgbClr val="5A5950"/>
      </a:tcTxStyle>
      <a:tcStyle>
        <a:tcBdr>
          <a:left>
            <a:ln w="12700" cap="flat">
              <a:solidFill>
                <a:srgbClr val="766D60">
                  <a:alpha val="22000"/>
                </a:srgbClr>
              </a:solidFill>
              <a:prstDash val="solid"/>
              <a:miter lim="400000"/>
            </a:ln>
          </a:left>
          <a:right>
            <a:ln w="12700" cap="flat">
              <a:solidFill>
                <a:srgbClr val="766D60">
                  <a:alpha val="22000"/>
                </a:srgbClr>
              </a:solidFill>
              <a:prstDash val="solid"/>
              <a:miter lim="400000"/>
            </a:ln>
          </a:right>
          <a:top>
            <a:ln w="12700" cap="flat">
              <a:solidFill>
                <a:srgbClr val="766D60">
                  <a:alpha val="22000"/>
                </a:srgbClr>
              </a:solidFill>
              <a:prstDash val="solid"/>
              <a:miter lim="400000"/>
            </a:ln>
          </a:top>
          <a:bottom>
            <a:ln w="12700" cap="flat">
              <a:solidFill>
                <a:srgbClr val="766D60">
                  <a:alpha val="22000"/>
                </a:srgbClr>
              </a:solidFill>
              <a:prstDash val="solid"/>
              <a:miter lim="400000"/>
            </a:ln>
          </a:bottom>
          <a:insideH>
            <a:ln w="12700" cap="flat">
              <a:solidFill>
                <a:srgbClr val="766D60">
                  <a:alpha val="22000"/>
                </a:srgbClr>
              </a:solidFill>
              <a:prstDash val="solid"/>
              <a:miter lim="400000"/>
            </a:ln>
          </a:insideH>
          <a:insideV>
            <a:ln w="12700" cap="flat">
              <a:solidFill>
                <a:srgbClr val="766D60">
                  <a:alpha val="22000"/>
                </a:srgbClr>
              </a:solidFill>
              <a:prstDash val="solid"/>
              <a:miter lim="400000"/>
            </a:ln>
          </a:insideV>
        </a:tcBdr>
        <a:fill>
          <a:noFill/>
        </a:fill>
      </a:tcStyle>
    </a:wholeTbl>
    <a:band2H>
      <a:tcTxStyle/>
      <a:tcStyle>
        <a:tcBdr/>
        <a:fill>
          <a:solidFill>
            <a:srgbClr val="766D60">
              <a:alpha val="5000"/>
            </a:srgbClr>
          </a:solidFill>
        </a:fill>
      </a:tcStyle>
    </a:band2H>
    <a:firstCol>
      <a:tcTxStyle b="off" i="off">
        <a:fontRef idx="minor">
          <a:srgbClr val="5A5950"/>
        </a:fontRef>
        <a:srgbClr val="5A5950"/>
      </a:tcTxStyle>
      <a:tcStyle>
        <a:tcBdr>
          <a:left>
            <a:ln w="12700" cap="flat">
              <a:solidFill>
                <a:srgbClr val="766D60">
                  <a:alpha val="22000"/>
                </a:srgbClr>
              </a:solidFill>
              <a:prstDash val="solid"/>
              <a:miter lim="400000"/>
            </a:ln>
          </a:left>
          <a:right>
            <a:ln w="25400" cap="flat">
              <a:solidFill>
                <a:srgbClr val="766D60"/>
              </a:solidFill>
              <a:prstDash val="solid"/>
              <a:miter lim="400000"/>
            </a:ln>
          </a:right>
          <a:top>
            <a:ln w="12700" cap="flat">
              <a:solidFill>
                <a:srgbClr val="766D60">
                  <a:alpha val="22000"/>
                </a:srgbClr>
              </a:solidFill>
              <a:prstDash val="solid"/>
              <a:miter lim="400000"/>
            </a:ln>
          </a:top>
          <a:bottom>
            <a:ln w="12700" cap="flat">
              <a:solidFill>
                <a:srgbClr val="766D60">
                  <a:alpha val="22000"/>
                </a:srgbClr>
              </a:solidFill>
              <a:prstDash val="solid"/>
              <a:miter lim="400000"/>
            </a:ln>
          </a:bottom>
          <a:insideH>
            <a:ln w="12700" cap="flat">
              <a:solidFill>
                <a:srgbClr val="766D60">
                  <a:alpha val="22000"/>
                </a:srgbClr>
              </a:solidFill>
              <a:prstDash val="solid"/>
              <a:miter lim="400000"/>
            </a:ln>
          </a:insideH>
          <a:insideV>
            <a:ln w="12700" cap="flat">
              <a:solidFill>
                <a:srgbClr val="766D60">
                  <a:alpha val="22000"/>
                </a:srgbClr>
              </a:solidFill>
              <a:prstDash val="solid"/>
              <a:miter lim="400000"/>
            </a:ln>
          </a:insideV>
        </a:tcBdr>
        <a:fill>
          <a:noFill/>
        </a:fill>
      </a:tcStyle>
    </a:firstCol>
    <a:lastRow>
      <a:tcTxStyle b="off" i="off">
        <a:fontRef idx="minor">
          <a:srgbClr val="5A5950"/>
        </a:fontRef>
        <a:srgbClr val="5A5950"/>
      </a:tcTxStyle>
      <a:tcStyle>
        <a:tcBdr>
          <a:left>
            <a:ln w="12700" cap="flat">
              <a:solidFill>
                <a:srgbClr val="766D60">
                  <a:alpha val="22000"/>
                </a:srgbClr>
              </a:solidFill>
              <a:prstDash val="solid"/>
              <a:miter lim="400000"/>
            </a:ln>
          </a:left>
          <a:right>
            <a:ln w="12700" cap="flat">
              <a:solidFill>
                <a:srgbClr val="766D60">
                  <a:alpha val="22000"/>
                </a:srgbClr>
              </a:solidFill>
              <a:prstDash val="solid"/>
              <a:miter lim="400000"/>
            </a:ln>
          </a:right>
          <a:top>
            <a:ln w="25400" cap="flat">
              <a:solidFill>
                <a:srgbClr val="766D60"/>
              </a:solidFill>
              <a:prstDash val="solid"/>
              <a:miter lim="400000"/>
            </a:ln>
          </a:top>
          <a:bottom>
            <a:ln w="12700" cap="flat">
              <a:solidFill>
                <a:srgbClr val="766D60">
                  <a:alpha val="22000"/>
                </a:srgbClr>
              </a:solidFill>
              <a:prstDash val="solid"/>
              <a:miter lim="400000"/>
            </a:ln>
          </a:bottom>
          <a:insideH>
            <a:ln w="12700" cap="flat">
              <a:solidFill>
                <a:srgbClr val="766D60">
                  <a:alpha val="22000"/>
                </a:srgbClr>
              </a:solidFill>
              <a:prstDash val="solid"/>
              <a:miter lim="400000"/>
            </a:ln>
          </a:insideH>
          <a:insideV>
            <a:ln w="12700" cap="flat">
              <a:solidFill>
                <a:srgbClr val="766D60">
                  <a:alpha val="22000"/>
                </a:srgbClr>
              </a:solidFill>
              <a:prstDash val="solid"/>
              <a:miter lim="400000"/>
            </a:ln>
          </a:insideV>
        </a:tcBdr>
        <a:fill>
          <a:noFill/>
        </a:fill>
      </a:tcStyle>
    </a:lastRow>
    <a:firstRow>
      <a:tcTxStyle b="off" i="off">
        <a:fontRef idx="minor">
          <a:srgbClr val="5A5950"/>
        </a:fontRef>
        <a:srgbClr val="5A5950"/>
      </a:tcTxStyle>
      <a:tcStyle>
        <a:tcBdr>
          <a:left>
            <a:ln w="12700" cap="flat">
              <a:solidFill>
                <a:srgbClr val="766D60">
                  <a:alpha val="22000"/>
                </a:srgbClr>
              </a:solidFill>
              <a:prstDash val="solid"/>
              <a:miter lim="400000"/>
            </a:ln>
          </a:left>
          <a:right>
            <a:ln w="12700" cap="flat">
              <a:solidFill>
                <a:srgbClr val="766D60">
                  <a:alpha val="22000"/>
                </a:srgbClr>
              </a:solidFill>
              <a:prstDash val="solid"/>
              <a:miter lim="400000"/>
            </a:ln>
          </a:right>
          <a:top>
            <a:ln w="12700" cap="flat">
              <a:solidFill>
                <a:srgbClr val="766D60">
                  <a:alpha val="22000"/>
                </a:srgbClr>
              </a:solidFill>
              <a:prstDash val="solid"/>
              <a:miter lim="400000"/>
            </a:ln>
          </a:top>
          <a:bottom>
            <a:ln w="25400" cap="flat">
              <a:solidFill>
                <a:srgbClr val="766D60"/>
              </a:solidFill>
              <a:prstDash val="solid"/>
              <a:miter lim="400000"/>
            </a:ln>
          </a:bottom>
          <a:insideH>
            <a:ln w="12700" cap="flat">
              <a:solidFill>
                <a:srgbClr val="766D60">
                  <a:alpha val="22000"/>
                </a:srgbClr>
              </a:solidFill>
              <a:prstDash val="solid"/>
              <a:miter lim="400000"/>
            </a:ln>
          </a:insideH>
          <a:insideV>
            <a:ln w="12700" cap="flat">
              <a:solidFill>
                <a:srgbClr val="766D60">
                  <a:alpha val="22000"/>
                </a:srgbClr>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6" d="100"/>
          <a:sy n="66" d="100"/>
        </p:scale>
        <p:origin x="90"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8" name="Shape 118"/>
          <p:cNvSpPr>
            <a:spLocks noGrp="1" noRot="1" noChangeAspect="1"/>
          </p:cNvSpPr>
          <p:nvPr>
            <p:ph type="sldImg"/>
          </p:nvPr>
        </p:nvSpPr>
        <p:spPr>
          <a:xfrm>
            <a:off x="1143000" y="685800"/>
            <a:ext cx="4572000" cy="3429000"/>
          </a:xfrm>
          <a:prstGeom prst="rect">
            <a:avLst/>
          </a:prstGeom>
        </p:spPr>
        <p:txBody>
          <a:bodyPr/>
          <a:lstStyle/>
          <a:p>
            <a:endParaRPr/>
          </a:p>
        </p:txBody>
      </p:sp>
      <p:sp>
        <p:nvSpPr>
          <p:cNvPr id="119" name="Shape 11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11" name="leatherbooktypeembellishgld.pdf" descr="leatherbooktypeembellishgld.pdf"/>
          <p:cNvPicPr>
            <a:picLocks noChangeAspect="1"/>
          </p:cNvPicPr>
          <p:nvPr/>
        </p:nvPicPr>
        <p:blipFill>
          <a:blip r:embed="rId3">
            <a:extLst/>
          </a:blip>
          <a:stretch>
            <a:fillRect/>
          </a:stretch>
        </p:blipFill>
        <p:spPr>
          <a:xfrm>
            <a:off x="5753100" y="4775200"/>
            <a:ext cx="1956620" cy="304800"/>
          </a:xfrm>
          <a:prstGeom prst="rect">
            <a:avLst/>
          </a:prstGeom>
          <a:ln w="12700">
            <a:miter lim="400000"/>
          </a:ln>
        </p:spPr>
      </p:pic>
      <p:sp>
        <p:nvSpPr>
          <p:cNvPr id="12" name="Title Text"/>
          <p:cNvSpPr txBox="1">
            <a:spLocks noGrp="1"/>
          </p:cNvSpPr>
          <p:nvPr>
            <p:ph type="title"/>
          </p:nvPr>
        </p:nvSpPr>
        <p:spPr>
          <a:xfrm>
            <a:off x="825500" y="1879600"/>
            <a:ext cx="11836400" cy="2603500"/>
          </a:xfrm>
          <a:prstGeom prst="rect">
            <a:avLst/>
          </a:prstGeom>
          <a:effectLst>
            <a:outerShdw blurRad="25400" dist="38100" dir="2700000" rotWithShape="0">
              <a:srgbClr val="6D625D">
                <a:alpha val="90000"/>
              </a:srgbClr>
            </a:outerShdw>
          </a:effectLst>
        </p:spPr>
        <p:txBody>
          <a:bodyPr anchor="b"/>
          <a:lstStyle>
            <a:lvl1pPr>
              <a:defRPr sz="8000">
                <a:solidFill>
                  <a:srgbClr val="BEA56D"/>
                </a:solidFill>
                <a:effectLst>
                  <a:outerShdw blurRad="38100" dist="25400" dir="15900000" rotWithShape="0">
                    <a:srgbClr val="000000">
                      <a:alpha val="90000"/>
                    </a:srgbClr>
                  </a:outerShdw>
                </a:effectLst>
              </a:defRPr>
            </a:lvl1pPr>
          </a:lstStyle>
          <a:p>
            <a:r>
              <a:t>Title Text</a:t>
            </a:r>
          </a:p>
        </p:txBody>
      </p:sp>
      <p:sp>
        <p:nvSpPr>
          <p:cNvPr id="13" name="Body Level One…"/>
          <p:cNvSpPr txBox="1">
            <a:spLocks noGrp="1"/>
          </p:cNvSpPr>
          <p:nvPr>
            <p:ph type="body" sz="quarter" idx="1"/>
          </p:nvPr>
        </p:nvSpPr>
        <p:spPr>
          <a:xfrm>
            <a:off x="825500" y="5346700"/>
            <a:ext cx="11836400" cy="1854200"/>
          </a:xfrm>
          <a:prstGeom prst="rect">
            <a:avLst/>
          </a:prstGeom>
          <a:effectLst>
            <a:outerShdw blurRad="25400" dist="38100" dir="2700000" rotWithShape="0">
              <a:srgbClr val="6D625D">
                <a:alpha val="90000"/>
              </a:srgbClr>
            </a:outerShdw>
          </a:effectLst>
        </p:spPr>
        <p:txBody>
          <a:bodyPr anchor="t"/>
          <a:lstStyle>
            <a:lvl1pPr marL="0" indent="0" algn="ctr">
              <a:spcBef>
                <a:spcPts val="0"/>
              </a:spcBef>
              <a:buSzTx/>
              <a:buNone/>
              <a:defRPr sz="5200" i="1">
                <a:solidFill>
                  <a:srgbClr val="BEA56D"/>
                </a:solidFill>
                <a:effectLst>
                  <a:outerShdw blurRad="25400" dist="38100" dir="15900000" rotWithShape="0">
                    <a:srgbClr val="000000">
                      <a:alpha val="90000"/>
                    </a:srgbClr>
                  </a:outerShdw>
                </a:effectLst>
              </a:defRPr>
            </a:lvl1pPr>
            <a:lvl2pPr marL="0" indent="0" algn="ctr">
              <a:spcBef>
                <a:spcPts val="0"/>
              </a:spcBef>
              <a:buSzTx/>
              <a:buNone/>
              <a:defRPr sz="5200" i="1">
                <a:solidFill>
                  <a:srgbClr val="BEA56D"/>
                </a:solidFill>
                <a:effectLst>
                  <a:outerShdw blurRad="25400" dist="38100" dir="15900000" rotWithShape="0">
                    <a:srgbClr val="000000">
                      <a:alpha val="90000"/>
                    </a:srgbClr>
                  </a:outerShdw>
                </a:effectLst>
              </a:defRPr>
            </a:lvl2pPr>
            <a:lvl3pPr marL="0" indent="0" algn="ctr">
              <a:spcBef>
                <a:spcPts val="0"/>
              </a:spcBef>
              <a:buSzTx/>
              <a:buNone/>
              <a:defRPr sz="5200" i="1">
                <a:solidFill>
                  <a:srgbClr val="BEA56D"/>
                </a:solidFill>
                <a:effectLst>
                  <a:outerShdw blurRad="25400" dist="38100" dir="15900000" rotWithShape="0">
                    <a:srgbClr val="000000">
                      <a:alpha val="90000"/>
                    </a:srgbClr>
                  </a:outerShdw>
                </a:effectLst>
              </a:defRPr>
            </a:lvl3pPr>
            <a:lvl4pPr marL="0" indent="0" algn="ctr">
              <a:spcBef>
                <a:spcPts val="0"/>
              </a:spcBef>
              <a:buSzTx/>
              <a:buNone/>
              <a:defRPr sz="5200" i="1">
                <a:solidFill>
                  <a:srgbClr val="BEA56D"/>
                </a:solidFill>
                <a:effectLst>
                  <a:outerShdw blurRad="25400" dist="38100" dir="15900000" rotWithShape="0">
                    <a:srgbClr val="000000">
                      <a:alpha val="90000"/>
                    </a:srgbClr>
                  </a:outerShdw>
                </a:effectLst>
              </a:defRPr>
            </a:lvl4pPr>
            <a:lvl5pPr marL="0" indent="0" algn="ctr">
              <a:spcBef>
                <a:spcPts val="0"/>
              </a:spcBef>
              <a:buSzTx/>
              <a:buNone/>
              <a:defRPr sz="5200" i="1">
                <a:solidFill>
                  <a:srgbClr val="BEA56D"/>
                </a:solidFill>
                <a:effectLst>
                  <a:outerShdw blurRad="25400" dist="38100" dir="15900000" rotWithShape="0">
                    <a:srgbClr val="000000">
                      <a:alpha val="90000"/>
                    </a:srgbClr>
                  </a:outerShdw>
                </a:effectLst>
              </a:defRPr>
            </a:lvl5pPr>
          </a:lstStyle>
          <a:p>
            <a:r>
              <a:t>Body Level One</a:t>
            </a:r>
          </a:p>
          <a:p>
            <a:pPr lvl="1"/>
            <a:r>
              <a:t>Body Level Two</a:t>
            </a:r>
          </a:p>
          <a:p>
            <a:pPr lvl="2"/>
            <a:r>
              <a:t>Body Level Three</a:t>
            </a:r>
          </a:p>
          <a:p>
            <a:pPr lvl="3"/>
            <a:r>
              <a:t>Body Level Four</a:t>
            </a:r>
          </a:p>
          <a:p>
            <a:pPr lvl="4"/>
            <a:r>
              <a:t>Body Level Five</a:t>
            </a:r>
          </a:p>
        </p:txBody>
      </p:sp>
      <p:sp>
        <p:nvSpPr>
          <p:cNvPr id="14" name="Slide Number"/>
          <p:cNvSpPr txBox="1">
            <a:spLocks noGrp="1"/>
          </p:cNvSpPr>
          <p:nvPr>
            <p:ph type="sldNum" sz="quarter" idx="2"/>
          </p:nvPr>
        </p:nvSpPr>
        <p:spPr>
          <a:xfrm>
            <a:off x="6565899" y="9029699"/>
            <a:ext cx="342901" cy="355601"/>
          </a:xfrm>
          <a:prstGeom prst="rect">
            <a:avLst/>
          </a:prstGeom>
        </p:spPr>
        <p:txBody>
          <a:bodyPr anchor="ct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Inside Cover">
    <p:spTree>
      <p:nvGrpSpPr>
        <p:cNvPr id="1" name=""/>
        <p:cNvGrpSpPr/>
        <p:nvPr/>
      </p:nvGrpSpPr>
      <p:grpSpPr>
        <a:xfrm>
          <a:off x="0" y="0"/>
          <a:ext cx="0" cy="0"/>
          <a:chOff x="0" y="0"/>
          <a:chExt cx="0" cy="0"/>
        </a:xfrm>
      </p:grpSpPr>
      <p:sp>
        <p:nvSpPr>
          <p:cNvPr id="21" name="108150108_3243x2163.jpeg"/>
          <p:cNvSpPr>
            <a:spLocks noGrp="1"/>
          </p:cNvSpPr>
          <p:nvPr>
            <p:ph type="pic" idx="13"/>
          </p:nvPr>
        </p:nvSpPr>
        <p:spPr>
          <a:xfrm>
            <a:off x="749300" y="812800"/>
            <a:ext cx="11480800" cy="6223000"/>
          </a:xfrm>
          <a:prstGeom prst="rect">
            <a:avLst/>
          </a:prstGeom>
          <a:ln w="9525">
            <a:round/>
          </a:ln>
        </p:spPr>
        <p:txBody>
          <a:bodyPr lIns="91439" tIns="45719" rIns="91439" bIns="45719" anchor="t">
            <a:noAutofit/>
          </a:bodyPr>
          <a:lstStyle/>
          <a:p>
            <a:endParaRPr/>
          </a:p>
        </p:txBody>
      </p:sp>
      <p:sp>
        <p:nvSpPr>
          <p:cNvPr id="22" name="Title Text"/>
          <p:cNvSpPr txBox="1">
            <a:spLocks noGrp="1"/>
          </p:cNvSpPr>
          <p:nvPr>
            <p:ph type="title"/>
          </p:nvPr>
        </p:nvSpPr>
        <p:spPr>
          <a:xfrm>
            <a:off x="762000" y="7035800"/>
            <a:ext cx="11480800" cy="1346200"/>
          </a:xfrm>
          <a:prstGeom prst="rect">
            <a:avLst/>
          </a:prstGeom>
        </p:spPr>
        <p:txBody>
          <a:bodyPr/>
          <a:lstStyle/>
          <a:p>
            <a:r>
              <a:t>Title Text</a:t>
            </a:r>
          </a:p>
        </p:txBody>
      </p:sp>
      <p:sp>
        <p:nvSpPr>
          <p:cNvPr id="23" name="Body Level One…"/>
          <p:cNvSpPr txBox="1">
            <a:spLocks noGrp="1"/>
          </p:cNvSpPr>
          <p:nvPr>
            <p:ph type="body" sz="quarter" idx="1"/>
          </p:nvPr>
        </p:nvSpPr>
        <p:spPr>
          <a:xfrm>
            <a:off x="762000" y="8382000"/>
            <a:ext cx="11480800" cy="952500"/>
          </a:xfrm>
          <a:prstGeom prst="rect">
            <a:avLst/>
          </a:prstGeom>
        </p:spPr>
        <p:txBody>
          <a:bodyPr/>
          <a:lstStyle>
            <a:lvl1pPr marL="0" indent="0" algn="ctr">
              <a:spcBef>
                <a:spcPts val="0"/>
              </a:spcBef>
              <a:buSzTx/>
              <a:buNone/>
              <a:defRPr sz="3600" i="1"/>
            </a:lvl1pPr>
            <a:lvl2pPr marL="0" indent="0" algn="ctr">
              <a:spcBef>
                <a:spcPts val="0"/>
              </a:spcBef>
              <a:buSzTx/>
              <a:buNone/>
              <a:defRPr sz="3600" i="1"/>
            </a:lvl2pPr>
            <a:lvl3pPr marL="0" indent="0" algn="ctr">
              <a:spcBef>
                <a:spcPts val="0"/>
              </a:spcBef>
              <a:buSzTx/>
              <a:buNone/>
              <a:defRPr sz="3600" i="1"/>
            </a:lvl3pPr>
            <a:lvl4pPr marL="0" indent="0" algn="ctr">
              <a:spcBef>
                <a:spcPts val="0"/>
              </a:spcBef>
              <a:buSzTx/>
              <a:buNone/>
              <a:defRPr sz="3600" i="1"/>
            </a:lvl4pPr>
            <a:lvl5pPr marL="0" indent="0" algn="ctr">
              <a:spcBef>
                <a:spcPts val="0"/>
              </a:spcBef>
              <a:buSzTx/>
              <a:buNone/>
              <a:defRPr sz="3600" i="1"/>
            </a:lvl5pPr>
          </a:lstStyle>
          <a:p>
            <a:r>
              <a:t>Body Level One</a:t>
            </a:r>
          </a:p>
          <a:p>
            <a:pPr lvl="1"/>
            <a:r>
              <a:t>Body Level Two</a:t>
            </a:r>
          </a:p>
          <a:p>
            <a:pPr lvl="2"/>
            <a:r>
              <a:t>Body Level Three</a:t>
            </a:r>
          </a:p>
          <a:p>
            <a:pPr lvl="3"/>
            <a:r>
              <a:t>Body Level Four</a:t>
            </a:r>
          </a:p>
          <a:p>
            <a:pPr lvl="4"/>
            <a:r>
              <a:t>Body Level Five</a:t>
            </a:r>
          </a:p>
        </p:txBody>
      </p:sp>
      <p:sp>
        <p:nvSpPr>
          <p:cNvPr id="24" name="Slide Number"/>
          <p:cNvSpPr txBox="1">
            <a:spLocks noGrp="1"/>
          </p:cNvSpPr>
          <p:nvPr>
            <p:ph type="sldNum" sz="quarter" idx="2"/>
          </p:nvPr>
        </p:nvSpPr>
        <p:spPr>
          <a:xfrm>
            <a:off x="6324599" y="9143999"/>
            <a:ext cx="342901" cy="3556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1" name="Title Text"/>
          <p:cNvSpPr txBox="1">
            <a:spLocks noGrp="1"/>
          </p:cNvSpPr>
          <p:nvPr>
            <p:ph type="title"/>
          </p:nvPr>
        </p:nvSpPr>
        <p:spPr>
          <a:xfrm>
            <a:off x="762000" y="3606800"/>
            <a:ext cx="11480800" cy="2540000"/>
          </a:xfrm>
          <a:prstGeom prst="rect">
            <a:avLst/>
          </a:prstGeom>
        </p:spPr>
        <p:txBody>
          <a:bodyPr/>
          <a:lstStyle/>
          <a:p>
            <a:r>
              <a:t>Title Text</a:t>
            </a:r>
          </a:p>
        </p:txBody>
      </p:sp>
      <p:sp>
        <p:nvSpPr>
          <p:cNvPr id="32" name="Slide Number"/>
          <p:cNvSpPr txBox="1">
            <a:spLocks noGrp="1"/>
          </p:cNvSpPr>
          <p:nvPr>
            <p:ph type="sldNum" sz="quarter" idx="2"/>
          </p:nvPr>
        </p:nvSpPr>
        <p:spPr>
          <a:xfrm>
            <a:off x="6324599" y="9016999"/>
            <a:ext cx="342901" cy="355601"/>
          </a:xfrm>
          <a:prstGeom prst="rect">
            <a:avLst/>
          </a:prstGeom>
        </p:spPr>
        <p:txBody>
          <a:bodyPr anchor="ct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pic>
        <p:nvPicPr>
          <p:cNvPr id="39" name="leatherbooktypeembellishgry.pdf" descr="leatherbooktypeembellishgry.pdf"/>
          <p:cNvPicPr>
            <a:picLocks noChangeAspect="1"/>
          </p:cNvPicPr>
          <p:nvPr/>
        </p:nvPicPr>
        <p:blipFill>
          <a:blip r:embed="rId2">
            <a:extLst/>
          </a:blip>
          <a:stretch>
            <a:fillRect/>
          </a:stretch>
        </p:blipFill>
        <p:spPr>
          <a:xfrm>
            <a:off x="2696906" y="5083509"/>
            <a:ext cx="1956621" cy="304801"/>
          </a:xfrm>
          <a:prstGeom prst="rect">
            <a:avLst/>
          </a:prstGeom>
          <a:ln w="12700">
            <a:miter lim="400000"/>
          </a:ln>
        </p:spPr>
      </p:pic>
      <p:sp>
        <p:nvSpPr>
          <p:cNvPr id="40" name="108150108_3243x2163.jpeg"/>
          <p:cNvSpPr>
            <a:spLocks noGrp="1"/>
          </p:cNvSpPr>
          <p:nvPr>
            <p:ph type="pic" sz="half" idx="13"/>
          </p:nvPr>
        </p:nvSpPr>
        <p:spPr>
          <a:xfrm>
            <a:off x="7121230" y="1586868"/>
            <a:ext cx="5105401" cy="6807201"/>
          </a:xfrm>
          <a:prstGeom prst="rect">
            <a:avLst/>
          </a:prstGeom>
          <a:ln w="9525">
            <a:round/>
          </a:ln>
        </p:spPr>
        <p:txBody>
          <a:bodyPr lIns="91439" tIns="45719" rIns="91439" bIns="45719" anchor="t">
            <a:noAutofit/>
          </a:bodyPr>
          <a:lstStyle/>
          <a:p>
            <a:endParaRPr/>
          </a:p>
        </p:txBody>
      </p:sp>
      <p:sp>
        <p:nvSpPr>
          <p:cNvPr id="41" name="Title Text"/>
          <p:cNvSpPr txBox="1">
            <a:spLocks noGrp="1"/>
          </p:cNvSpPr>
          <p:nvPr>
            <p:ph type="title"/>
          </p:nvPr>
        </p:nvSpPr>
        <p:spPr>
          <a:xfrm>
            <a:off x="431800" y="1600200"/>
            <a:ext cx="6477000" cy="3175000"/>
          </a:xfrm>
          <a:prstGeom prst="rect">
            <a:avLst/>
          </a:prstGeom>
        </p:spPr>
        <p:txBody>
          <a:bodyPr anchor="b"/>
          <a:lstStyle/>
          <a:p>
            <a:r>
              <a:t>Title Text</a:t>
            </a:r>
          </a:p>
        </p:txBody>
      </p:sp>
      <p:sp>
        <p:nvSpPr>
          <p:cNvPr id="42" name="Body Level One…"/>
          <p:cNvSpPr txBox="1">
            <a:spLocks noGrp="1"/>
          </p:cNvSpPr>
          <p:nvPr>
            <p:ph type="body" sz="quarter" idx="1"/>
          </p:nvPr>
        </p:nvSpPr>
        <p:spPr>
          <a:xfrm>
            <a:off x="431800" y="5715000"/>
            <a:ext cx="6464300" cy="2679700"/>
          </a:xfrm>
          <a:prstGeom prst="rect">
            <a:avLst/>
          </a:prstGeom>
        </p:spPr>
        <p:txBody>
          <a:bodyPr anchor="t"/>
          <a:lstStyle>
            <a:lvl1pPr marL="0" indent="0" algn="ctr">
              <a:spcBef>
                <a:spcPts val="0"/>
              </a:spcBef>
              <a:buSzTx/>
              <a:buNone/>
              <a:defRPr sz="3600" i="1"/>
            </a:lvl1pPr>
            <a:lvl2pPr marL="0" indent="0" algn="ctr">
              <a:spcBef>
                <a:spcPts val="0"/>
              </a:spcBef>
              <a:buSzTx/>
              <a:buNone/>
              <a:defRPr sz="3600" i="1"/>
            </a:lvl2pPr>
            <a:lvl3pPr marL="0" indent="0" algn="ctr">
              <a:spcBef>
                <a:spcPts val="0"/>
              </a:spcBef>
              <a:buSzTx/>
              <a:buNone/>
              <a:defRPr sz="3600" i="1"/>
            </a:lvl3pPr>
            <a:lvl4pPr marL="0" indent="0" algn="ctr">
              <a:spcBef>
                <a:spcPts val="0"/>
              </a:spcBef>
              <a:buSzTx/>
              <a:buNone/>
              <a:defRPr sz="3600" i="1"/>
            </a:lvl4pPr>
            <a:lvl5pPr marL="0" indent="0" algn="ctr">
              <a:spcBef>
                <a:spcPts val="0"/>
              </a:spcBef>
              <a:buSzTx/>
              <a:buNone/>
              <a:defRPr sz="3600" i="1"/>
            </a:lvl5pPr>
          </a:lstStyle>
          <a:p>
            <a:r>
              <a:t>Body Level One</a:t>
            </a:r>
          </a:p>
          <a:p>
            <a:pPr lvl="1"/>
            <a:r>
              <a:t>Body Level Two</a:t>
            </a:r>
          </a:p>
          <a:p>
            <a:pPr lvl="2"/>
            <a:r>
              <a:t>Body Level Three</a:t>
            </a:r>
          </a:p>
          <a:p>
            <a:pPr lvl="3"/>
            <a:r>
              <a:t>Body Level Four</a:t>
            </a:r>
          </a:p>
          <a:p>
            <a:pPr lvl="4"/>
            <a:r>
              <a:t>Body Level Five</a:t>
            </a:r>
          </a:p>
        </p:txBody>
      </p:sp>
      <p:sp>
        <p:nvSpPr>
          <p:cNvPr id="4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0" name="Title Text"/>
          <p:cNvSpPr txBox="1">
            <a:spLocks noGrp="1"/>
          </p:cNvSpPr>
          <p:nvPr>
            <p:ph type="title"/>
          </p:nvPr>
        </p:nvSpPr>
        <p:spPr>
          <a:prstGeom prst="rect">
            <a:avLst/>
          </a:prstGeom>
        </p:spPr>
        <p:txBody>
          <a:bodyPr/>
          <a:lstStyle/>
          <a:p>
            <a:r>
              <a:t>Title Text</a:t>
            </a: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8" name="Title Text"/>
          <p:cNvSpPr txBox="1">
            <a:spLocks noGrp="1"/>
          </p:cNvSpPr>
          <p:nvPr>
            <p:ph type="title"/>
          </p:nvPr>
        </p:nvSpPr>
        <p:spPr>
          <a:prstGeom prst="rect">
            <a:avLst/>
          </a:prstGeom>
        </p:spPr>
        <p:txBody>
          <a:bodyPr/>
          <a:lstStyle/>
          <a:p>
            <a:r>
              <a:t>Title Text</a:t>
            </a:r>
          </a:p>
        </p:txBody>
      </p:sp>
      <p:sp>
        <p:nvSpPr>
          <p:cNvPr id="59" name="Body Level One…"/>
          <p:cNvSpPr txBox="1">
            <a:spLocks noGrp="1"/>
          </p:cNvSpPr>
          <p:nvPr>
            <p:ph type="body" idx="1"/>
          </p:nvPr>
        </p:nvSpPr>
        <p:spPr>
          <a:xfrm>
            <a:off x="762000" y="2768600"/>
            <a:ext cx="114808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7" name="108150108_3243x2163.jpeg"/>
          <p:cNvSpPr>
            <a:spLocks noGrp="1"/>
          </p:cNvSpPr>
          <p:nvPr>
            <p:ph type="pic" sz="half" idx="13"/>
          </p:nvPr>
        </p:nvSpPr>
        <p:spPr>
          <a:xfrm>
            <a:off x="6870700" y="2362200"/>
            <a:ext cx="5359400" cy="6413500"/>
          </a:xfrm>
          <a:prstGeom prst="rect">
            <a:avLst/>
          </a:prstGeom>
          <a:ln w="9525">
            <a:round/>
          </a:ln>
        </p:spPr>
        <p:txBody>
          <a:bodyPr lIns="91439" tIns="45719" rIns="91439" bIns="45719" anchor="t">
            <a:noAutofit/>
          </a:bodyPr>
          <a:lstStyle/>
          <a:p>
            <a:endParaRPr/>
          </a:p>
        </p:txBody>
      </p:sp>
      <p:sp>
        <p:nvSpPr>
          <p:cNvPr id="68" name="Title Text"/>
          <p:cNvSpPr txBox="1">
            <a:spLocks noGrp="1"/>
          </p:cNvSpPr>
          <p:nvPr>
            <p:ph type="title"/>
          </p:nvPr>
        </p:nvSpPr>
        <p:spPr>
          <a:prstGeom prst="rect">
            <a:avLst/>
          </a:prstGeom>
        </p:spPr>
        <p:txBody>
          <a:bodyPr/>
          <a:lstStyle/>
          <a:p>
            <a:r>
              <a:t>Title Text</a:t>
            </a:r>
          </a:p>
        </p:txBody>
      </p:sp>
      <p:sp>
        <p:nvSpPr>
          <p:cNvPr id="69" name="Body Level One…"/>
          <p:cNvSpPr txBox="1">
            <a:spLocks noGrp="1"/>
          </p:cNvSpPr>
          <p:nvPr>
            <p:ph type="body" sz="half" idx="1"/>
          </p:nvPr>
        </p:nvSpPr>
        <p:spPr>
          <a:xfrm>
            <a:off x="762000" y="2362200"/>
            <a:ext cx="5334000" cy="6413500"/>
          </a:xfrm>
          <a:prstGeom prst="rect">
            <a:avLst/>
          </a:prstGeom>
        </p:spPr>
        <p:txBody>
          <a:bodyPr/>
          <a:lstStyle>
            <a:lvl1pPr marL="406400" indent="-406400">
              <a:spcBef>
                <a:spcPts val="4000"/>
              </a:spcBef>
              <a:buBlip>
                <a:blip r:embed="rId2"/>
              </a:buBlip>
              <a:defRPr sz="3200"/>
            </a:lvl1pPr>
            <a:lvl2pPr marL="812800" indent="-406400">
              <a:spcBef>
                <a:spcPts val="4000"/>
              </a:spcBef>
              <a:buBlip>
                <a:blip r:embed="rId2"/>
              </a:buBlip>
              <a:defRPr sz="3200"/>
            </a:lvl2pPr>
            <a:lvl3pPr marL="1219200" indent="-406400">
              <a:spcBef>
                <a:spcPts val="4000"/>
              </a:spcBef>
              <a:buBlip>
                <a:blip r:embed="rId2"/>
              </a:buBlip>
              <a:defRPr sz="3200"/>
            </a:lvl3pPr>
            <a:lvl4pPr marL="1625600" indent="-406400">
              <a:spcBef>
                <a:spcPts val="4000"/>
              </a:spcBef>
              <a:buBlip>
                <a:blip r:embed="rId2"/>
              </a:buBlip>
              <a:defRPr sz="3200"/>
            </a:lvl4pPr>
            <a:lvl5pPr marL="2032000" indent="-406400">
              <a:spcBef>
                <a:spcPts val="4000"/>
              </a:spcBef>
              <a:buBlip>
                <a:blip r:embed="rId2"/>
              </a:buBlip>
              <a:defRPr sz="3200"/>
            </a:lvl5pPr>
          </a:lstStyle>
          <a:p>
            <a:r>
              <a:t>Body Level One</a:t>
            </a:r>
          </a:p>
          <a:p>
            <a:pPr lvl="1"/>
            <a:r>
              <a:t>Body Level Two</a:t>
            </a:r>
          </a:p>
          <a:p>
            <a:pPr lvl="2"/>
            <a:r>
              <a:t>Body Level Three</a:t>
            </a:r>
          </a:p>
          <a:p>
            <a:pPr lvl="3"/>
            <a:r>
              <a:t>Body Level Four</a:t>
            </a:r>
          </a:p>
          <a:p>
            <a:pPr lvl="4"/>
            <a:r>
              <a:t>Body Level Five</a:t>
            </a:r>
          </a:p>
        </p:txBody>
      </p:sp>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7" name="Body Level One…"/>
          <p:cNvSpPr txBox="1">
            <a:spLocks noGrp="1"/>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5" name="Image"/>
          <p:cNvSpPr>
            <a:spLocks noGrp="1"/>
          </p:cNvSpPr>
          <p:nvPr>
            <p:ph type="pic" idx="13"/>
          </p:nvPr>
        </p:nvSpPr>
        <p:spPr>
          <a:xfrm>
            <a:off x="787400" y="723900"/>
            <a:ext cx="6324600" cy="8178800"/>
          </a:xfrm>
          <a:prstGeom prst="rect">
            <a:avLst/>
          </a:prstGeom>
          <a:ln w="9525">
            <a:round/>
          </a:ln>
        </p:spPr>
        <p:txBody>
          <a:bodyPr lIns="91439" tIns="45719" rIns="91439" bIns="45719" anchor="t">
            <a:noAutofit/>
          </a:bodyPr>
          <a:lstStyle/>
          <a:p>
            <a:endParaRPr/>
          </a:p>
        </p:txBody>
      </p:sp>
      <p:sp>
        <p:nvSpPr>
          <p:cNvPr id="86" name="Image"/>
          <p:cNvSpPr>
            <a:spLocks noGrp="1"/>
          </p:cNvSpPr>
          <p:nvPr>
            <p:ph type="pic" sz="quarter" idx="14"/>
          </p:nvPr>
        </p:nvSpPr>
        <p:spPr>
          <a:xfrm>
            <a:off x="7396540" y="723900"/>
            <a:ext cx="4800601" cy="3479800"/>
          </a:xfrm>
          <a:prstGeom prst="rect">
            <a:avLst/>
          </a:prstGeom>
          <a:ln w="9525">
            <a:round/>
          </a:ln>
        </p:spPr>
        <p:txBody>
          <a:bodyPr lIns="91439" tIns="45719" rIns="91439" bIns="45719" anchor="t">
            <a:noAutofit/>
          </a:bodyPr>
          <a:lstStyle/>
          <a:p>
            <a:endParaRPr/>
          </a:p>
        </p:txBody>
      </p:sp>
      <p:sp>
        <p:nvSpPr>
          <p:cNvPr id="87" name="Image"/>
          <p:cNvSpPr>
            <a:spLocks noGrp="1"/>
          </p:cNvSpPr>
          <p:nvPr>
            <p:ph type="pic" sz="quarter" idx="15"/>
          </p:nvPr>
        </p:nvSpPr>
        <p:spPr>
          <a:xfrm>
            <a:off x="7396540" y="4508617"/>
            <a:ext cx="4813301" cy="4394201"/>
          </a:xfrm>
          <a:prstGeom prst="rect">
            <a:avLst/>
          </a:prstGeom>
          <a:ln w="9525">
            <a:round/>
          </a:ln>
        </p:spPr>
        <p:txBody>
          <a:bodyPr lIns="91439" tIns="45719" rIns="91439" bIns="45719" anchor="t">
            <a:noAutofit/>
          </a:bodyPr>
          <a:lstStyle/>
          <a:p>
            <a:endParaRPr/>
          </a:p>
        </p:txBody>
      </p:sp>
      <p:sp>
        <p:nvSpPr>
          <p:cNvPr id="8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5" name="–Johnny Appleseed"/>
          <p:cNvSpPr txBox="1">
            <a:spLocks noGrp="1"/>
          </p:cNvSpPr>
          <p:nvPr>
            <p:ph type="body" sz="quarter" idx="13"/>
          </p:nvPr>
        </p:nvSpPr>
        <p:spPr>
          <a:xfrm>
            <a:off x="1270000" y="6350000"/>
            <a:ext cx="10464800" cy="558800"/>
          </a:xfrm>
          <a:prstGeom prst="rect">
            <a:avLst/>
          </a:prstGeom>
        </p:spPr>
        <p:txBody>
          <a:bodyPr>
            <a:spAutoFit/>
          </a:bodyPr>
          <a:lstStyle>
            <a:lvl1pPr marL="0" indent="0" algn="ctr">
              <a:spcBef>
                <a:spcPts val="0"/>
              </a:spcBef>
              <a:buSzTx/>
              <a:buNone/>
              <a:defRPr sz="3200" i="1"/>
            </a:lvl1pPr>
          </a:lstStyle>
          <a:p>
            <a:r>
              <a:t>–Johnny Appleseed</a:t>
            </a:r>
          </a:p>
        </p:txBody>
      </p:sp>
      <p:sp>
        <p:nvSpPr>
          <p:cNvPr id="96" name="“Type a quote here.”"/>
          <p:cNvSpPr txBox="1">
            <a:spLocks noGrp="1"/>
          </p:cNvSpPr>
          <p:nvPr>
            <p:ph type="body" sz="quarter" idx="14"/>
          </p:nvPr>
        </p:nvSpPr>
        <p:spPr>
          <a:xfrm>
            <a:off x="1270000" y="4292600"/>
            <a:ext cx="10464800" cy="673100"/>
          </a:xfrm>
          <a:prstGeom prst="rect">
            <a:avLst/>
          </a:prstGeom>
        </p:spPr>
        <p:txBody>
          <a:bodyPr>
            <a:spAutoFit/>
          </a:bodyPr>
          <a:lstStyle>
            <a:lvl1pPr marL="0" indent="0" algn="ctr">
              <a:spcBef>
                <a:spcPts val="2400"/>
              </a:spcBef>
              <a:buSzTx/>
              <a:buNone/>
              <a:defRPr sz="4000" i="1"/>
            </a:lvl1pPr>
          </a:lstStyle>
          <a:p>
            <a:r>
              <a:t>“Type a quote here.” </a:t>
            </a:r>
          </a:p>
        </p:txBody>
      </p:sp>
      <p:sp>
        <p:nvSpPr>
          <p:cNvPr id="9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4" name="Image"/>
          <p:cNvSpPr>
            <a:spLocks noGrp="1"/>
          </p:cNvSpPr>
          <p:nvPr>
            <p:ph type="pic" idx="13"/>
          </p:nvPr>
        </p:nvSpPr>
        <p:spPr>
          <a:xfrm>
            <a:off x="0" y="0"/>
            <a:ext cx="13004800" cy="9753600"/>
          </a:xfrm>
          <a:prstGeom prst="rect">
            <a:avLst/>
          </a:prstGeom>
        </p:spPr>
        <p:txBody>
          <a:bodyPr lIns="91439" tIns="45719" rIns="91439" bIns="45719" anchor="t">
            <a:noAutofit/>
          </a:bodyPr>
          <a:lstStyle/>
          <a:p>
            <a:endParaRPr/>
          </a:p>
        </p:txBody>
      </p:sp>
      <p:sp>
        <p:nvSpPr>
          <p:cNvPr id="10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Body Level One…"/>
          <p:cNvSpPr txBox="1">
            <a:spLocks noGrp="1"/>
          </p:cNvSpPr>
          <p:nvPr>
            <p:ph type="body" idx="1"/>
          </p:nvPr>
        </p:nvSpPr>
        <p:spPr>
          <a:xfrm>
            <a:off x="762000" y="723900"/>
            <a:ext cx="11480800" cy="8293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a:buBlip>
                <a:blip r:embed="rId15"/>
              </a:buBlip>
            </a:lvl1pPr>
            <a:lvl2pPr>
              <a:buBlip>
                <a:blip r:embed="rId15"/>
              </a:buBlip>
            </a:lvl2pPr>
            <a:lvl3pPr>
              <a:buBlip>
                <a:blip r:embed="rId15"/>
              </a:buBlip>
            </a:lvl3pPr>
            <a:lvl4pPr>
              <a:buBlip>
                <a:blip r:embed="rId15"/>
              </a:buBlip>
            </a:lvl4pPr>
            <a:lvl5pPr>
              <a:buBlip>
                <a:blip r:embed="rId15"/>
              </a:buBlip>
            </a:lvl5pPr>
          </a:lstStyle>
          <a:p>
            <a:r>
              <a:t>Body Level One</a:t>
            </a:r>
          </a:p>
          <a:p>
            <a:pPr lvl="1"/>
            <a:r>
              <a:t>Body Level Two</a:t>
            </a:r>
          </a:p>
          <a:p>
            <a:pPr lvl="2"/>
            <a:r>
              <a:t>Body Level Three</a:t>
            </a:r>
          </a:p>
          <a:p>
            <a:pPr lvl="3"/>
            <a:r>
              <a:t>Body Level Four</a:t>
            </a:r>
          </a:p>
          <a:p>
            <a:pPr lvl="4"/>
            <a:r>
              <a:t>Body Level Five</a:t>
            </a:r>
          </a:p>
        </p:txBody>
      </p:sp>
      <p:sp>
        <p:nvSpPr>
          <p:cNvPr id="3" name="Title Text"/>
          <p:cNvSpPr txBox="1">
            <a:spLocks noGrp="1"/>
          </p:cNvSpPr>
          <p:nvPr>
            <p:ph type="title"/>
          </p:nvPr>
        </p:nvSpPr>
        <p:spPr>
          <a:xfrm>
            <a:off x="762000" y="381000"/>
            <a:ext cx="11480800" cy="1524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4" name="Slide Number"/>
          <p:cNvSpPr txBox="1">
            <a:spLocks noGrp="1"/>
          </p:cNvSpPr>
          <p:nvPr>
            <p:ph type="sldNum" sz="quarter" idx="2"/>
          </p:nvPr>
        </p:nvSpPr>
        <p:spPr>
          <a:xfrm>
            <a:off x="6324599" y="9016999"/>
            <a:ext cx="342901" cy="355601"/>
          </a:xfrm>
          <a:prstGeom prst="rect">
            <a:avLst/>
          </a:prstGeom>
          <a:ln w="12700">
            <a:miter lim="400000"/>
          </a:ln>
        </p:spPr>
        <p:txBody>
          <a:bodyPr wrap="none" lIns="50800" tIns="50800" rIns="50800" bIns="50800" anchor="b">
            <a:spAutoFit/>
          </a:bodyPr>
          <a:lstStyle>
            <a:lvl1pPr>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1pPr>
      <a:lvl2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2pPr>
      <a:lvl3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3pPr>
      <a:lvl4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4pPr>
      <a:lvl5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5pPr>
      <a:lvl6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6pPr>
      <a:lvl7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7pPr>
      <a:lvl8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8pPr>
      <a:lvl9pPr marL="0" marR="0" indent="0" algn="ctr" defTabSz="584200" rtl="0" latinLnBrk="0">
        <a:lnSpc>
          <a:spcPct val="100000"/>
        </a:lnSpc>
        <a:spcBef>
          <a:spcPts val="0"/>
        </a:spcBef>
        <a:spcAft>
          <a:spcPts val="0"/>
        </a:spcAft>
        <a:buClrTx/>
        <a:buSzTx/>
        <a:buFontTx/>
        <a:buNone/>
        <a:tabLst/>
        <a:defRPr sz="7400" b="0" i="0" u="none" strike="noStrike" cap="none" spc="0" baseline="0">
          <a:ln>
            <a:noFill/>
          </a:ln>
          <a:solidFill>
            <a:srgbClr val="6C6963"/>
          </a:solidFill>
          <a:effectLst>
            <a:outerShdw blurRad="25400" dist="25400" dir="15900000" rotWithShape="0">
              <a:srgbClr val="595650">
                <a:alpha val="33000"/>
              </a:srgbClr>
            </a:outerShdw>
          </a:effectLst>
          <a:uFillTx/>
          <a:latin typeface="+mn-lt"/>
          <a:ea typeface="+mn-ea"/>
          <a:cs typeface="+mn-cs"/>
          <a:sym typeface="Baskerville"/>
        </a:defRPr>
      </a:lvl9pPr>
    </p:titleStyle>
    <p:bodyStyle>
      <a:lvl1pPr marL="5334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1pPr>
      <a:lvl2pPr marL="10668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2pPr>
      <a:lvl3pPr marL="16002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3pPr>
      <a:lvl4pPr marL="21336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4pPr>
      <a:lvl5pPr marL="26670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5pPr>
      <a:lvl6pPr marL="32004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6pPr>
      <a:lvl7pPr marL="37338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7pPr>
      <a:lvl8pPr marL="42672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8pPr>
      <a:lvl9pPr marL="4800600" marR="0" indent="-533400" algn="l" defTabSz="584200" rtl="0" latinLnBrk="0">
        <a:lnSpc>
          <a:spcPct val="100000"/>
        </a:lnSpc>
        <a:spcBef>
          <a:spcPts val="4200"/>
        </a:spcBef>
        <a:spcAft>
          <a:spcPts val="0"/>
        </a:spcAft>
        <a:buClrTx/>
        <a:buSzPct val="30000"/>
        <a:buFontTx/>
        <a:buBlip>
          <a:blip r:embed="rId15"/>
        </a:buBlip>
        <a:tabLst/>
        <a:defRPr sz="4200" b="0" i="0" u="none" strike="noStrike" cap="none" spc="0" baseline="0">
          <a:ln>
            <a:noFill/>
          </a:ln>
          <a:solidFill>
            <a:srgbClr val="6C6963"/>
          </a:solidFill>
          <a:uFillTx/>
          <a:latin typeface="+mn-lt"/>
          <a:ea typeface="+mn-ea"/>
          <a:cs typeface="+mn-cs"/>
          <a:sym typeface="Baskerville"/>
        </a:defRPr>
      </a:lvl9pPr>
    </p:bodyStyle>
    <p:otherStyle>
      <a:lvl1pPr marL="0" marR="0" indent="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1pPr>
      <a:lvl2pPr marL="0" marR="0" indent="2286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2pPr>
      <a:lvl3pPr marL="0" marR="0" indent="4572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3pPr>
      <a:lvl4pPr marL="0" marR="0" indent="6858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4pPr>
      <a:lvl5pPr marL="0" marR="0" indent="9144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5pPr>
      <a:lvl6pPr marL="0" marR="0" indent="11430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6pPr>
      <a:lvl7pPr marL="0" marR="0" indent="13716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7pPr>
      <a:lvl8pPr marL="0" marR="0" indent="16002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8pPr>
      <a:lvl9pPr marL="0" marR="0" indent="1828800" algn="ctr" defTabSz="584200" latinLnBrk="0">
        <a:lnSpc>
          <a:spcPct val="100000"/>
        </a:lnSpc>
        <a:spcBef>
          <a:spcPts val="0"/>
        </a:spcBef>
        <a:spcAft>
          <a:spcPts val="0"/>
        </a:spcAft>
        <a:buClrTx/>
        <a:buSzTx/>
        <a:buFontTx/>
        <a:buNone/>
        <a:tabLst/>
        <a:defRPr sz="1800" b="0" i="0" u="none" strike="noStrike" cap="none" spc="0" baseline="0">
          <a:ln>
            <a:noFill/>
          </a:ln>
          <a:solidFill>
            <a:schemeClr val="tx1"/>
          </a:solidFill>
          <a:uFillTx/>
          <a:latin typeface="+mn-lt"/>
          <a:ea typeface="+mn-ea"/>
          <a:cs typeface="+mn-cs"/>
          <a:sym typeface="Baskerville"/>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Religion and Cinema"/>
          <p:cNvSpPr txBox="1">
            <a:spLocks noGrp="1"/>
          </p:cNvSpPr>
          <p:nvPr>
            <p:ph type="ctrTitle"/>
          </p:nvPr>
        </p:nvSpPr>
        <p:spPr>
          <a:prstGeom prst="rect">
            <a:avLst/>
          </a:prstGeom>
        </p:spPr>
        <p:txBody>
          <a:bodyPr/>
          <a:lstStyle/>
          <a:p>
            <a:r>
              <a:t>Religion and Cinema</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The 37 years of censorship was ‘one of the strongest in the history of America film” (32.)…"/>
          <p:cNvSpPr txBox="1">
            <a:spLocks noGrp="1"/>
          </p:cNvSpPr>
          <p:nvPr>
            <p:ph type="body" idx="1"/>
          </p:nvPr>
        </p:nvSpPr>
        <p:spPr>
          <a:prstGeom prst="rect">
            <a:avLst/>
          </a:prstGeom>
        </p:spPr>
        <p:txBody>
          <a:bodyPr/>
          <a:lstStyle/>
          <a:p>
            <a:pPr marL="501395" indent="-501395" defTabSz="549148">
              <a:spcBef>
                <a:spcPts val="3900"/>
              </a:spcBef>
              <a:buBlip>
                <a:blip r:embed="rId2"/>
              </a:buBlip>
              <a:defRPr sz="3948"/>
            </a:pPr>
            <a:r>
              <a:t>The 37 years of censorship was ‘one of the strongest in the history of America film” (32.)</a:t>
            </a:r>
          </a:p>
          <a:p>
            <a:pPr marL="501395" indent="-501395" defTabSz="549148">
              <a:spcBef>
                <a:spcPts val="3900"/>
              </a:spcBef>
              <a:buBlip>
                <a:blip r:embed="rId2"/>
              </a:buBlip>
              <a:defRPr sz="3948"/>
            </a:pPr>
            <a:r>
              <a:t>Protestant Federal Council of Churches (1920s) </a:t>
            </a:r>
          </a:p>
          <a:p>
            <a:pPr marL="501395" indent="-501395" defTabSz="549148">
              <a:spcBef>
                <a:spcPts val="3900"/>
              </a:spcBef>
              <a:buBlip>
                <a:blip r:embed="rId2"/>
              </a:buBlip>
              <a:defRPr sz="3948"/>
            </a:pPr>
            <a:r>
              <a:t>Production Code Administration (PCA) (1930s)</a:t>
            </a:r>
          </a:p>
          <a:p>
            <a:pPr marL="501395" indent="-501395" defTabSz="549148">
              <a:spcBef>
                <a:spcPts val="3900"/>
              </a:spcBef>
              <a:buBlip>
                <a:blip r:embed="rId2"/>
              </a:buBlip>
              <a:defRPr sz="3948"/>
            </a:pPr>
            <a:r>
              <a:t>Legion of Decency (1933)</a:t>
            </a:r>
          </a:p>
          <a:p>
            <a:pPr marL="501395" indent="-501395" defTabSz="549148">
              <a:spcBef>
                <a:spcPts val="3900"/>
              </a:spcBef>
              <a:buBlip>
                <a:blip r:embed="rId2"/>
              </a:buBlip>
              <a:defRPr sz="3948"/>
            </a:pPr>
            <a:r>
              <a:t>1954 - Supreme Count awards protection to films under the First Amendment.</a:t>
            </a:r>
          </a:p>
          <a:p>
            <a:pPr marL="501395" indent="-501395" defTabSz="549148">
              <a:spcBef>
                <a:spcPts val="3900"/>
              </a:spcBef>
              <a:buBlip>
                <a:blip r:embed="rId2"/>
              </a:buBlip>
              <a:defRPr sz="3948"/>
            </a:pPr>
            <a:endParaRPr/>
          </a:p>
          <a:p>
            <a:pPr marL="274574" indent="-274574" defTabSz="549148">
              <a:spcBef>
                <a:spcPts val="3900"/>
              </a:spcBef>
              <a:buBlip>
                <a:blip r:embed="rId2"/>
              </a:buBlip>
              <a:defRPr sz="3948"/>
            </a:pPr>
            <a:r>
              <a:rPr sz="2162"/>
              <a:t>Andrew Quicke on Censorship.  Routledge Companion to Religion and Film.</a:t>
            </a:r>
            <a:r>
              <a:t>  </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From the early movie industry, churches feared for the moral health of society.…"/>
          <p:cNvSpPr txBox="1">
            <a:spLocks noGrp="1"/>
          </p:cNvSpPr>
          <p:nvPr>
            <p:ph type="body" idx="1"/>
          </p:nvPr>
        </p:nvSpPr>
        <p:spPr>
          <a:xfrm>
            <a:off x="673100" y="819150"/>
            <a:ext cx="11480800" cy="8293100"/>
          </a:xfrm>
          <a:prstGeom prst="rect">
            <a:avLst/>
          </a:prstGeom>
        </p:spPr>
        <p:txBody>
          <a:bodyPr/>
          <a:lstStyle/>
          <a:p>
            <a:pPr>
              <a:buBlip>
                <a:blip r:embed="rId2"/>
              </a:buBlip>
            </a:pPr>
            <a:endParaRPr/>
          </a:p>
          <a:p>
            <a:pPr>
              <a:buBlip>
                <a:blip r:embed="rId2"/>
              </a:buBlip>
            </a:pPr>
            <a:r>
              <a:t>From the early movie industry, churches feared for the moral health of society.</a:t>
            </a:r>
          </a:p>
          <a:p>
            <a:pPr>
              <a:buBlip>
                <a:blip r:embed="rId2"/>
              </a:buBlip>
            </a:pPr>
            <a:r>
              <a:t>Films being banned from 1907, and supported by the Courts.</a:t>
            </a:r>
          </a:p>
          <a:p>
            <a:pPr>
              <a:buBlip>
                <a:blip r:embed="rId2"/>
              </a:buBlip>
            </a:pPr>
            <a:r>
              <a:t>1922 Hollywood sex and drugs scandal</a:t>
            </a:r>
          </a:p>
          <a:p>
            <a:pPr>
              <a:buBlip>
                <a:blip r:embed="rId2"/>
              </a:buBlip>
            </a:pPr>
            <a:r>
              <a:t>Hollywood chose to monitor itself</a:t>
            </a:r>
          </a:p>
        </p:txBody>
      </p:sp>
      <p:pic>
        <p:nvPicPr>
          <p:cNvPr id="126" name="hollywood 2.jpg" descr="hollywood 2.jpg"/>
          <p:cNvPicPr>
            <a:picLocks noChangeAspect="1"/>
          </p:cNvPicPr>
          <p:nvPr/>
        </p:nvPicPr>
        <p:blipFill>
          <a:blip r:embed="rId3">
            <a:extLst/>
          </a:blip>
          <a:stretch>
            <a:fillRect/>
          </a:stretch>
        </p:blipFill>
        <p:spPr>
          <a:xfrm>
            <a:off x="4432299" y="406400"/>
            <a:ext cx="5168861" cy="3101316"/>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1927 - with “talkies” things worsened. Heard as well as seen.…"/>
          <p:cNvSpPr txBox="1">
            <a:spLocks noGrp="1"/>
          </p:cNvSpPr>
          <p:nvPr>
            <p:ph type="body" idx="1"/>
          </p:nvPr>
        </p:nvSpPr>
        <p:spPr>
          <a:prstGeom prst="rect">
            <a:avLst/>
          </a:prstGeom>
        </p:spPr>
        <p:txBody>
          <a:bodyPr/>
          <a:lstStyle/>
          <a:p>
            <a:pPr>
              <a:buBlip>
                <a:blip r:embed="rId2"/>
              </a:buBlip>
            </a:pPr>
            <a:r>
              <a:t>1927 - with “talkies” things worsened. Heard as well as seen.</a:t>
            </a:r>
          </a:p>
          <a:p>
            <a:pPr>
              <a:buBlip>
                <a:blip r:embed="rId2"/>
              </a:buBlip>
            </a:pPr>
            <a:r>
              <a:t>Sex and politics but also the ‘wrong’ religion</a:t>
            </a:r>
          </a:p>
          <a:p>
            <a:pPr>
              <a:buBlip>
                <a:blip r:embed="rId2"/>
              </a:buBlip>
            </a:pPr>
            <a:r>
              <a:t>20 million Roman Catholics</a:t>
            </a:r>
          </a:p>
          <a:p>
            <a:pPr>
              <a:buBlip>
                <a:blip r:embed="rId2"/>
              </a:buBlip>
            </a:pPr>
            <a:r>
              <a:t>The Great Depression - 1929 - 1939</a:t>
            </a:r>
          </a:p>
          <a:p>
            <a:pPr>
              <a:buBlip>
                <a:blip r:embed="rId2"/>
              </a:buBlip>
            </a:pPr>
            <a:r>
              <a:t>Roman Catholic verses Protestant church</a:t>
            </a:r>
          </a:p>
          <a:p>
            <a:pPr>
              <a:buBlip>
                <a:blip r:embed="rId2"/>
              </a:buBlip>
            </a:pPr>
            <a:r>
              <a:t>1930s 40 national organisations in the US condemning the film industry for lack of moral standards.  </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y 1937 Hollywood dominated by RC censorship.…"/>
          <p:cNvSpPr txBox="1">
            <a:spLocks noGrp="1"/>
          </p:cNvSpPr>
          <p:nvPr>
            <p:ph type="body" idx="1"/>
          </p:nvPr>
        </p:nvSpPr>
        <p:spPr>
          <a:prstGeom prst="rect">
            <a:avLst/>
          </a:prstGeom>
        </p:spPr>
        <p:txBody>
          <a:bodyPr/>
          <a:lstStyle/>
          <a:p>
            <a:pPr>
              <a:buBlip>
                <a:blip r:embed="rId2"/>
              </a:buBlip>
            </a:pPr>
            <a:r>
              <a:t>By 1937 Hollywood dominated by RC censorship.  </a:t>
            </a:r>
          </a:p>
          <a:p>
            <a:pPr>
              <a:buBlip>
                <a:blip r:embed="rId2"/>
              </a:buBlip>
            </a:pPr>
            <a:r>
              <a:t>Protestants more ‘movie friendly’: Diversity in Protestantism; protestants made movies; no publication to evangelise about censorship.  Positive relationship.</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Protestants more friendly towards the movies.…"/>
          <p:cNvSpPr txBox="1">
            <a:spLocks noGrp="1"/>
          </p:cNvSpPr>
          <p:nvPr>
            <p:ph type="body" idx="1"/>
          </p:nvPr>
        </p:nvSpPr>
        <p:spPr>
          <a:xfrm>
            <a:off x="762000" y="730250"/>
            <a:ext cx="11480800" cy="8293100"/>
          </a:xfrm>
          <a:prstGeom prst="rect">
            <a:avLst/>
          </a:prstGeom>
        </p:spPr>
        <p:txBody>
          <a:bodyPr/>
          <a:lstStyle/>
          <a:p>
            <a:pPr>
              <a:buBlip>
                <a:blip r:embed="rId2"/>
              </a:buBlip>
            </a:pPr>
            <a:r>
              <a:t>Protestants more friendly towards the movies.</a:t>
            </a:r>
          </a:p>
          <a:p>
            <a:pPr>
              <a:buBlip>
                <a:blip r:embed="rId2"/>
              </a:buBlip>
            </a:pPr>
            <a:r>
              <a:t>1950s and 1960s: various Christian denominations had their own film company. </a:t>
            </a:r>
          </a:p>
          <a:p>
            <a:pPr>
              <a:buBlip>
                <a:blip r:embed="rId2"/>
              </a:buBlip>
            </a:pPr>
            <a:r>
              <a:t>“Catholics as the guardian of moral law” (Quicke, 44).</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Catholics and Martin Luther (1953)…"/>
          <p:cNvSpPr txBox="1">
            <a:spLocks noGrp="1"/>
          </p:cNvSpPr>
          <p:nvPr>
            <p:ph type="body" idx="1"/>
          </p:nvPr>
        </p:nvSpPr>
        <p:spPr>
          <a:prstGeom prst="rect">
            <a:avLst/>
          </a:prstGeom>
        </p:spPr>
        <p:txBody>
          <a:bodyPr/>
          <a:lstStyle/>
          <a:p>
            <a:pPr>
              <a:buBlip>
                <a:blip r:embed="rId2"/>
              </a:buBlip>
            </a:pPr>
            <a:r>
              <a:t>Catholics and Martin Luther (1953)</a:t>
            </a:r>
          </a:p>
          <a:p>
            <a:pPr>
              <a:buBlip>
                <a:blip r:embed="rId2"/>
              </a:buBlip>
            </a:pPr>
            <a:r>
              <a:t>Catholics had ‘not forgiven Martin Luther for starting the Reformation 400 years earlier” (Quicke, 46)</a:t>
            </a:r>
          </a:p>
          <a:p>
            <a:pPr>
              <a:buBlip>
                <a:blip r:embed="rId2"/>
              </a:buBlip>
            </a:pPr>
            <a:r>
              <a:t>But literature and art would have been affected if under the same restrictions.</a:t>
            </a:r>
          </a:p>
          <a:p>
            <a:pPr>
              <a:buBlip>
                <a:blip r:embed="rId2"/>
              </a:buBlip>
            </a:pPr>
            <a:r>
              <a:t>1957: Legion of Decency attacked by Pope Pius XII - cinema an instrument of God.</a:t>
            </a:r>
          </a:p>
          <a:p>
            <a:pPr>
              <a:buBlip>
                <a:blip r:embed="rId2"/>
              </a:buBlip>
            </a:pPr>
            <a:r>
              <a:t>Mid 1960s - end of Legion of Decency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The Pawnbroker (1964): nudity in a nazi concentration camp.…"/>
          <p:cNvSpPr txBox="1">
            <a:spLocks noGrp="1"/>
          </p:cNvSpPr>
          <p:nvPr>
            <p:ph type="body" idx="1"/>
          </p:nvPr>
        </p:nvSpPr>
        <p:spPr>
          <a:xfrm>
            <a:off x="762000" y="723900"/>
            <a:ext cx="6182023" cy="8293100"/>
          </a:xfrm>
          <a:prstGeom prst="rect">
            <a:avLst/>
          </a:prstGeom>
        </p:spPr>
        <p:txBody>
          <a:bodyPr/>
          <a:lstStyle/>
          <a:p>
            <a:pPr marL="512063" indent="-512063" defTabSz="560831">
              <a:spcBef>
                <a:spcPts val="4000"/>
              </a:spcBef>
              <a:buBlip>
                <a:blip r:embed="rId2"/>
              </a:buBlip>
              <a:defRPr sz="4032"/>
            </a:pPr>
            <a:r>
              <a:t>The Pawnbroker (1964): nudity in a nazi concentration camp.</a:t>
            </a:r>
          </a:p>
          <a:p>
            <a:pPr marL="512063" indent="-512063" defTabSz="560831">
              <a:spcBef>
                <a:spcPts val="4000"/>
              </a:spcBef>
              <a:buBlip>
                <a:blip r:embed="rId2"/>
              </a:buBlip>
              <a:defRPr sz="4032"/>
            </a:pPr>
            <a:r>
              <a:t>Legion of Decency - insensitive to Holocaust, antisemitic, as well as male chauvinistic, socially conservative and intolerant (Quicke, 48).</a:t>
            </a:r>
          </a:p>
          <a:p>
            <a:pPr marL="512063" indent="-512063" defTabSz="560831">
              <a:spcBef>
                <a:spcPts val="4000"/>
              </a:spcBef>
              <a:buBlip>
                <a:blip r:embed="rId2"/>
              </a:buBlip>
              <a:defRPr sz="4032"/>
            </a:pPr>
            <a:r>
              <a:t>1952 Supreme Court grants film First Amendment Protection.</a:t>
            </a:r>
          </a:p>
        </p:txBody>
      </p:sp>
      <p:pic>
        <p:nvPicPr>
          <p:cNvPr id="137" name="1-first-amendment.jpg" descr="1-first-amendment.jpg"/>
          <p:cNvPicPr>
            <a:picLocks noChangeAspect="1"/>
          </p:cNvPicPr>
          <p:nvPr/>
        </p:nvPicPr>
        <p:blipFill>
          <a:blip r:embed="rId3">
            <a:extLst/>
          </a:blip>
          <a:stretch>
            <a:fillRect/>
          </a:stretch>
        </p:blipFill>
        <p:spPr>
          <a:xfrm>
            <a:off x="6983610" y="1605111"/>
            <a:ext cx="5715001" cy="4953001"/>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Because both religion and film are concerned with how we live our lives, we must recognise, if not admire, those on either side of the censorship divide who cared so much for that they believed for over 30 years” (Quicke, 49)"/>
          <p:cNvSpPr txBox="1">
            <a:spLocks noGrp="1"/>
          </p:cNvSpPr>
          <p:nvPr>
            <p:ph type="body" idx="1"/>
          </p:nvPr>
        </p:nvSpPr>
        <p:spPr>
          <a:prstGeom prst="rect">
            <a:avLst/>
          </a:prstGeom>
        </p:spPr>
        <p:txBody>
          <a:bodyPr/>
          <a:lstStyle>
            <a:lvl1pPr>
              <a:buBlip>
                <a:blip r:embed="rId2"/>
              </a:buBlip>
            </a:lvl1pPr>
          </a:lstStyle>
          <a:p>
            <a:r>
              <a:t>“Because both religion and film are concerned with how we live our lives, we must recognise, if not admire, those on either side of the censorship divide who cared so much for that they believed for over 30 years” (Quicke, 49)</a:t>
            </a:r>
          </a:p>
        </p:txBody>
      </p:sp>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LeatherBook">
  <a:themeElements>
    <a:clrScheme name="LeatherBook">
      <a:dk1>
        <a:srgbClr val="6C6963"/>
      </a:dk1>
      <a:lt1>
        <a:srgbClr val="092C6C"/>
      </a:lt1>
      <a:dk2>
        <a:srgbClr val="4D5459"/>
      </a:dk2>
      <a:lt2>
        <a:srgbClr val="D8DBDF"/>
      </a:lt2>
      <a:accent1>
        <a:srgbClr val="5B7376"/>
      </a:accent1>
      <a:accent2>
        <a:srgbClr val="9B9E5B"/>
      </a:accent2>
      <a:accent3>
        <a:srgbClr val="CC943D"/>
      </a:accent3>
      <a:accent4>
        <a:srgbClr val="A55A01"/>
      </a:accent4>
      <a:accent5>
        <a:srgbClr val="9D3320"/>
      </a:accent5>
      <a:accent6>
        <a:srgbClr val="83525A"/>
      </a:accent6>
      <a:hlink>
        <a:srgbClr val="0000FF"/>
      </a:hlink>
      <a:folHlink>
        <a:srgbClr val="FF00FF"/>
      </a:folHlink>
    </a:clrScheme>
    <a:fontScheme name="LeatherBook">
      <a:majorFont>
        <a:latin typeface="Baskerville"/>
        <a:ea typeface="Baskerville"/>
        <a:cs typeface="Baskerville"/>
      </a:majorFont>
      <a:minorFont>
        <a:latin typeface="Baskerville"/>
        <a:ea typeface="Baskerville"/>
        <a:cs typeface="Baskerville"/>
      </a:minorFont>
    </a:fontScheme>
    <a:fmtScheme name="Leather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0800" dist="12700" rotWithShape="0">
              <a:srgbClr val="000000">
                <a:alpha val="60000"/>
              </a:srgbClr>
            </a:outerShdw>
          </a:effectLst>
        </a:effectStyle>
        <a:effectStyle>
          <a:effectLst>
            <a:outerShdw blurRad="50800" dist="12700" rotWithShape="0">
              <a:srgbClr val="000000">
                <a:alpha val="60000"/>
              </a:srgbClr>
            </a:outerShdw>
          </a:effectLst>
        </a:effectStyle>
        <a:effectStyle>
          <a:effectLst>
            <a:outerShdw blurRad="50800" dist="12700" rotWithShape="0">
              <a:srgbClr val="000000">
                <a:alpha val="6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50800" dist="12700" rotWithShape="0">
            <a:srgbClr val="000000">
              <a:alpha val="6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2EBDB"/>
            </a:solidFill>
            <a:effectLst/>
            <a:uFillTx/>
            <a:latin typeface="+mn-lt"/>
            <a:ea typeface="+mn-ea"/>
            <a:cs typeface="+mn-cs"/>
            <a:sym typeface="Baskervill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rgbClr val="A49E92"/>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eatherBook">
  <a:themeElements>
    <a:clrScheme name="LeatherBook">
      <a:dk1>
        <a:srgbClr val="000000"/>
      </a:dk1>
      <a:lt1>
        <a:srgbClr val="FFFFFF"/>
      </a:lt1>
      <a:dk2>
        <a:srgbClr val="4D5459"/>
      </a:dk2>
      <a:lt2>
        <a:srgbClr val="D8DBDF"/>
      </a:lt2>
      <a:accent1>
        <a:srgbClr val="5B7376"/>
      </a:accent1>
      <a:accent2>
        <a:srgbClr val="9B9E5B"/>
      </a:accent2>
      <a:accent3>
        <a:srgbClr val="CC943D"/>
      </a:accent3>
      <a:accent4>
        <a:srgbClr val="A55A01"/>
      </a:accent4>
      <a:accent5>
        <a:srgbClr val="9D3320"/>
      </a:accent5>
      <a:accent6>
        <a:srgbClr val="83525A"/>
      </a:accent6>
      <a:hlink>
        <a:srgbClr val="0000FF"/>
      </a:hlink>
      <a:folHlink>
        <a:srgbClr val="FF00FF"/>
      </a:folHlink>
    </a:clrScheme>
    <a:fontScheme name="LeatherBook">
      <a:majorFont>
        <a:latin typeface="Baskerville"/>
        <a:ea typeface="Baskerville"/>
        <a:cs typeface="Baskerville"/>
      </a:majorFont>
      <a:minorFont>
        <a:latin typeface="Baskerville"/>
        <a:ea typeface="Baskerville"/>
        <a:cs typeface="Baskerville"/>
      </a:minorFont>
    </a:fontScheme>
    <a:fmtScheme name="Leather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0800" dist="12700" rotWithShape="0">
              <a:srgbClr val="000000">
                <a:alpha val="60000"/>
              </a:srgbClr>
            </a:outerShdw>
          </a:effectLst>
        </a:effectStyle>
        <a:effectStyle>
          <a:effectLst>
            <a:outerShdw blurRad="50800" dist="12700" rotWithShape="0">
              <a:srgbClr val="000000">
                <a:alpha val="60000"/>
              </a:srgbClr>
            </a:outerShdw>
          </a:effectLst>
        </a:effectStyle>
        <a:effectStyle>
          <a:effectLst>
            <a:outerShdw blurRad="50800" dist="12700" rotWithShape="0">
              <a:srgbClr val="000000">
                <a:alpha val="6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50800" dist="12700" rotWithShape="0">
            <a:srgbClr val="000000">
              <a:alpha val="6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2EBDB"/>
            </a:solidFill>
            <a:effectLst/>
            <a:uFillTx/>
            <a:latin typeface="+mn-lt"/>
            <a:ea typeface="+mn-ea"/>
            <a:cs typeface="+mn-cs"/>
            <a:sym typeface="Baskervill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rgbClr val="A49E92"/>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800" b="0" i="0" u="none" strike="noStrike" cap="none" spc="0" normalizeH="0" baseline="0">
            <a:ln>
              <a:noFill/>
            </a:ln>
            <a:solidFill>
              <a:srgbClr val="6C6963"/>
            </a:solidFill>
            <a:effectLst/>
            <a:uFillTx/>
            <a:latin typeface="+mn-lt"/>
            <a:ea typeface="+mn-ea"/>
            <a:cs typeface="+mn-cs"/>
            <a:sym typeface="Baskervill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395</Words>
  <Application>Microsoft Office PowerPoint</Application>
  <PresentationFormat>Custom</PresentationFormat>
  <Paragraphs>33</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Baskerville</vt:lpstr>
      <vt:lpstr>Helvetica Neue</vt:lpstr>
      <vt:lpstr>LeatherBook</vt:lpstr>
      <vt:lpstr>Religion and Cinema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Cinema</dc:title>
  <dc:creator>Sarah Lewis</dc:creator>
  <cp:lastModifiedBy>Sarah Lewis</cp:lastModifiedBy>
  <cp:revision>1</cp:revision>
  <dcterms:modified xsi:type="dcterms:W3CDTF">2018-11-02T09:19:32Z</dcterms:modified>
</cp:coreProperties>
</file>