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1"/>
  </p:sldMasterIdLst>
  <p:notesMasterIdLst>
    <p:notesMasterId r:id="rId7"/>
  </p:notesMasterIdLst>
  <p:sldIdLst>
    <p:sldId id="261" r:id="rId2"/>
    <p:sldId id="262" r:id="rId3"/>
    <p:sldId id="264" r:id="rId4"/>
    <p:sldId id="265" r:id="rId5"/>
    <p:sldId id="263" r:id="rId6"/>
  </p:sldIdLst>
  <p:sldSz cx="14992350" cy="213931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744FA8-3C5E-F130-4CF3-91A006B77E86}" v="34" dt="2022-03-18T12:34:09.814"/>
    <p1510:client id="{D33B6C5B-661F-42C3-A3F5-674273D4A565}" v="1887" dt="2022-03-18T12:15:02.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210" autoAdjust="0"/>
  </p:normalViewPr>
  <p:slideViewPr>
    <p:cSldViewPr snapToGrid="0">
      <p:cViewPr>
        <p:scale>
          <a:sx n="64" d="100"/>
          <a:sy n="64" d="100"/>
        </p:scale>
        <p:origin x="174" y="-1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eka Khatun (1920267)" userId="S::1920267@student.uwtsd.ac.uk::e14846c7-c5d4-46bc-a5ee-2d31ad62131a" providerId="AD" clId="Web-{E73997B3-D24F-2071-110B-05E977810AEF}"/>
    <pc:docChg chg="modSld">
      <pc:chgData name="Sadeka Khatun (1920267)" userId="S::1920267@student.uwtsd.ac.uk::e14846c7-c5d4-46bc-a5ee-2d31ad62131a" providerId="AD" clId="Web-{E73997B3-D24F-2071-110B-05E977810AEF}" dt="2022-02-21T01:46:10.388" v="5" actId="14100"/>
      <pc:docMkLst>
        <pc:docMk/>
      </pc:docMkLst>
      <pc:sldChg chg="addSp delSp modSp mod setBg modClrScheme delAnim delDesignElem chgLayout">
        <pc:chgData name="Sadeka Khatun (1920267)" userId="S::1920267@student.uwtsd.ac.uk::e14846c7-c5d4-46bc-a5ee-2d31ad62131a" providerId="AD" clId="Web-{E73997B3-D24F-2071-110B-05E977810AEF}" dt="2022-02-21T01:46:10.388" v="5" actId="14100"/>
        <pc:sldMkLst>
          <pc:docMk/>
          <pc:sldMk cId="3751796685" sldId="262"/>
        </pc:sldMkLst>
        <pc:spChg chg="del">
          <ac:chgData name="Sadeka Khatun (1920267)" userId="S::1920267@student.uwtsd.ac.uk::e14846c7-c5d4-46bc-a5ee-2d31ad62131a" providerId="AD" clId="Web-{E73997B3-D24F-2071-110B-05E977810AEF}" dt="2022-02-21T01:45:26.872" v="1"/>
          <ac:spMkLst>
            <pc:docMk/>
            <pc:sldMk cId="3751796685" sldId="262"/>
            <ac:spMk id="2" creationId="{D68F7248-8F94-4723-BF2D-9DC03D33D1CC}"/>
          </ac:spMkLst>
        </pc:spChg>
        <pc:spChg chg="add mod ord">
          <ac:chgData name="Sadeka Khatun (1920267)" userId="S::1920267@student.uwtsd.ac.uk::e14846c7-c5d4-46bc-a5ee-2d31ad62131a" providerId="AD" clId="Web-{E73997B3-D24F-2071-110B-05E977810AEF}" dt="2022-02-21T01:45:53.247" v="4"/>
          <ac:spMkLst>
            <pc:docMk/>
            <pc:sldMk cId="3751796685" sldId="262"/>
            <ac:spMk id="5" creationId="{3AB6FCF8-E7A2-42BB-91FB-0E13A466DDA8}"/>
          </ac:spMkLst>
        </pc:spChg>
        <pc:spChg chg="add">
          <ac:chgData name="Sadeka Khatun (1920267)" userId="S::1920267@student.uwtsd.ac.uk::e14846c7-c5d4-46bc-a5ee-2d31ad62131a" providerId="AD" clId="Web-{E73997B3-D24F-2071-110B-05E977810AEF}" dt="2022-02-21T01:45:42.106" v="2"/>
          <ac:spMkLst>
            <pc:docMk/>
            <pc:sldMk cId="3751796685" sldId="262"/>
            <ac:spMk id="6" creationId="{743F80F3-D6D6-44CA-9083-13C0F84CB94B}"/>
          </ac:spMkLst>
        </pc:spChg>
        <pc:spChg chg="add">
          <ac:chgData name="Sadeka Khatun (1920267)" userId="S::1920267@student.uwtsd.ac.uk::e14846c7-c5d4-46bc-a5ee-2d31ad62131a" providerId="AD" clId="Web-{E73997B3-D24F-2071-110B-05E977810AEF}" dt="2022-02-21T01:45:43.638" v="3"/>
          <ac:spMkLst>
            <pc:docMk/>
            <pc:sldMk cId="3751796685" sldId="262"/>
            <ac:spMk id="7" creationId="{348ECA65-57EC-402D-80B9-E7336F2C01ED}"/>
          </ac:spMkLst>
        </pc:spChg>
        <pc:spChg chg="add mod ord">
          <ac:chgData name="Sadeka Khatun (1920267)" userId="S::1920267@student.uwtsd.ac.uk::e14846c7-c5d4-46bc-a5ee-2d31ad62131a" providerId="AD" clId="Web-{E73997B3-D24F-2071-110B-05E977810AEF}" dt="2022-02-21T01:46:10.388" v="5" actId="14100"/>
          <ac:spMkLst>
            <pc:docMk/>
            <pc:sldMk cId="3751796685" sldId="262"/>
            <ac:spMk id="8" creationId="{2672238E-FC51-4EFE-BDB8-88D3D6CC3D34}"/>
          </ac:spMkLst>
        </pc:spChg>
        <pc:picChg chg="del">
          <ac:chgData name="Sadeka Khatun (1920267)" userId="S::1920267@student.uwtsd.ac.uk::e14846c7-c5d4-46bc-a5ee-2d31ad62131a" providerId="AD" clId="Web-{E73997B3-D24F-2071-110B-05E977810AEF}" dt="2022-02-21T01:45:53.247" v="4"/>
          <ac:picMkLst>
            <pc:docMk/>
            <pc:sldMk cId="3751796685" sldId="262"/>
            <ac:picMk id="9" creationId="{DEF28D5B-2926-4FE4-BF22-EA37C737E8FE}"/>
          </ac:picMkLst>
        </pc:picChg>
      </pc:sldChg>
    </pc:docChg>
  </pc:docChgLst>
  <pc:docChgLst>
    <pc:chgData name="Sadeka Khatun (1920267)" userId="S::1920267@student.uwtsd.ac.uk::e14846c7-c5d4-46bc-a5ee-2d31ad62131a" providerId="AD" clId="Web-{5EA8689F-5128-EDE0-C035-531FC81816BE}"/>
    <pc:docChg chg="addSld modSld addMainMaster delMainMaster">
      <pc:chgData name="Sadeka Khatun (1920267)" userId="S::1920267@student.uwtsd.ac.uk::e14846c7-c5d4-46bc-a5ee-2d31ad62131a" providerId="AD" clId="Web-{5EA8689F-5128-EDE0-C035-531FC81816BE}" dt="2022-02-21T01:27:20.386" v="169"/>
      <pc:docMkLst>
        <pc:docMk/>
      </pc:docMkLst>
      <pc:sldChg chg="addSp delSp modSp mod setBg modClrScheme setClrOvrMap delDesignElem chgLayout modNotes">
        <pc:chgData name="Sadeka Khatun (1920267)" userId="S::1920267@student.uwtsd.ac.uk::e14846c7-c5d4-46bc-a5ee-2d31ad62131a" providerId="AD" clId="Web-{5EA8689F-5128-EDE0-C035-531FC81816BE}" dt="2022-02-21T01:25:55.409" v="168"/>
        <pc:sldMkLst>
          <pc:docMk/>
          <pc:sldMk cId="820028535" sldId="261"/>
        </pc:sldMkLst>
        <pc:spChg chg="add del mod ord">
          <ac:chgData name="Sadeka Khatun (1920267)" userId="S::1920267@student.uwtsd.ac.uk::e14846c7-c5d4-46bc-a5ee-2d31ad62131a" providerId="AD" clId="Web-{5EA8689F-5128-EDE0-C035-531FC81816BE}" dt="2022-02-21T01:23:11.140" v="152"/>
          <ac:spMkLst>
            <pc:docMk/>
            <pc:sldMk cId="820028535" sldId="261"/>
            <ac:spMk id="2" creationId="{A15E6E40-DD4C-4F0E-A7C8-2F655F9E0BCC}"/>
          </ac:spMkLst>
        </pc:spChg>
        <pc:spChg chg="add del mod">
          <ac:chgData name="Sadeka Khatun (1920267)" userId="S::1920267@student.uwtsd.ac.uk::e14846c7-c5d4-46bc-a5ee-2d31ad62131a" providerId="AD" clId="Web-{5EA8689F-5128-EDE0-C035-531FC81816BE}" dt="2022-02-21T01:12:09.558" v="35"/>
          <ac:spMkLst>
            <pc:docMk/>
            <pc:sldMk cId="820028535" sldId="261"/>
            <ac:spMk id="5" creationId="{7EE93361-EA8E-4FBB-B9CE-E80B4779DF23}"/>
          </ac:spMkLst>
        </pc:spChg>
        <pc:spChg chg="add mod">
          <ac:chgData name="Sadeka Khatun (1920267)" userId="S::1920267@student.uwtsd.ac.uk::e14846c7-c5d4-46bc-a5ee-2d31ad62131a" providerId="AD" clId="Web-{5EA8689F-5128-EDE0-C035-531FC81816BE}" dt="2022-02-21T01:25:55.409" v="168"/>
          <ac:spMkLst>
            <pc:docMk/>
            <pc:sldMk cId="820028535" sldId="261"/>
            <ac:spMk id="7" creationId="{D9C73B7A-04BB-48D1-8B5C-36D8CE247E48}"/>
          </ac:spMkLst>
        </pc:spChg>
        <pc:spChg chg="add del">
          <ac:chgData name="Sadeka Khatun (1920267)" userId="S::1920267@student.uwtsd.ac.uk::e14846c7-c5d4-46bc-a5ee-2d31ad62131a" providerId="AD" clId="Web-{5EA8689F-5128-EDE0-C035-531FC81816BE}" dt="2022-02-21T01:12:17.683" v="62"/>
          <ac:spMkLst>
            <pc:docMk/>
            <pc:sldMk cId="820028535" sldId="261"/>
            <ac:spMk id="8" creationId="{87CC2527-562A-4F69-B487-4371E5B243E7}"/>
          </ac:spMkLst>
        </pc:spChg>
        <pc:spChg chg="add del">
          <ac:chgData name="Sadeka Khatun (1920267)" userId="S::1920267@student.uwtsd.ac.uk::e14846c7-c5d4-46bc-a5ee-2d31ad62131a" providerId="AD" clId="Web-{5EA8689F-5128-EDE0-C035-531FC81816BE}" dt="2022-02-21T01:23:31.703" v="153"/>
          <ac:spMkLst>
            <pc:docMk/>
            <pc:sldMk cId="820028535" sldId="261"/>
            <ac:spMk id="11" creationId="{72257994-BD97-4691-8B89-198A6D2BABDC}"/>
          </ac:spMkLst>
        </pc:spChg>
        <pc:spChg chg="add del">
          <ac:chgData name="Sadeka Khatun (1920267)" userId="S::1920267@student.uwtsd.ac.uk::e14846c7-c5d4-46bc-a5ee-2d31ad62131a" providerId="AD" clId="Web-{5EA8689F-5128-EDE0-C035-531FC81816BE}" dt="2022-02-21T01:25:55.300" v="167"/>
          <ac:spMkLst>
            <pc:docMk/>
            <pc:sldMk cId="820028535" sldId="261"/>
            <ac:spMk id="12" creationId="{87CC2527-562A-4F69-B487-4371E5B243E7}"/>
          </ac:spMkLst>
        </pc:spChg>
        <pc:spChg chg="add">
          <ac:chgData name="Sadeka Khatun (1920267)" userId="S::1920267@student.uwtsd.ac.uk::e14846c7-c5d4-46bc-a5ee-2d31ad62131a" providerId="AD" clId="Web-{5EA8689F-5128-EDE0-C035-531FC81816BE}" dt="2022-02-21T01:25:55.409" v="168"/>
          <ac:spMkLst>
            <pc:docMk/>
            <pc:sldMk cId="820028535" sldId="261"/>
            <ac:spMk id="16" creationId="{0496ACED-9F6B-4CC5-A927-FB932E0FA259}"/>
          </ac:spMkLst>
        </pc:spChg>
        <pc:picChg chg="add del mod">
          <ac:chgData name="Sadeka Khatun (1920267)" userId="S::1920267@student.uwtsd.ac.uk::e14846c7-c5d4-46bc-a5ee-2d31ad62131a" providerId="AD" clId="Web-{5EA8689F-5128-EDE0-C035-531FC81816BE}" dt="2022-02-21T01:12:27.637" v="63"/>
          <ac:picMkLst>
            <pc:docMk/>
            <pc:sldMk cId="820028535" sldId="261"/>
            <ac:picMk id="3" creationId="{7868A66A-2195-4062-BEF2-022D2D7227EC}"/>
          </ac:picMkLst>
        </pc:picChg>
        <pc:picChg chg="add mod">
          <ac:chgData name="Sadeka Khatun (1920267)" userId="S::1920267@student.uwtsd.ac.uk::e14846c7-c5d4-46bc-a5ee-2d31ad62131a" providerId="AD" clId="Web-{5EA8689F-5128-EDE0-C035-531FC81816BE}" dt="2022-02-21T01:25:55.409" v="168"/>
          <ac:picMkLst>
            <pc:docMk/>
            <pc:sldMk cId="820028535" sldId="261"/>
            <ac:picMk id="6" creationId="{745478C7-9D07-482E-A435-D2758DC6DCDC}"/>
          </ac:picMkLst>
        </pc:picChg>
        <pc:cxnChg chg="add del">
          <ac:chgData name="Sadeka Khatun (1920267)" userId="S::1920267@student.uwtsd.ac.uk::e14846c7-c5d4-46bc-a5ee-2d31ad62131a" providerId="AD" clId="Web-{5EA8689F-5128-EDE0-C035-531FC81816BE}" dt="2022-02-21T01:12:17.683" v="62"/>
          <ac:cxnSpMkLst>
            <pc:docMk/>
            <pc:sldMk cId="820028535" sldId="261"/>
            <ac:cxnSpMk id="10" creationId="{BCDAEC91-5BCE-4B55-9CC0-43EF94CB734B}"/>
          </ac:cxnSpMkLst>
        </pc:cxnChg>
        <pc:cxnChg chg="add del">
          <ac:chgData name="Sadeka Khatun (1920267)" userId="S::1920267@student.uwtsd.ac.uk::e14846c7-c5d4-46bc-a5ee-2d31ad62131a" providerId="AD" clId="Web-{5EA8689F-5128-EDE0-C035-531FC81816BE}" dt="2022-02-21T01:25:55.300" v="167"/>
          <ac:cxnSpMkLst>
            <pc:docMk/>
            <pc:sldMk cId="820028535" sldId="261"/>
            <ac:cxnSpMk id="14" creationId="{BCDAEC91-5BCE-4B55-9CC0-43EF94CB734B}"/>
          </ac:cxnSpMkLst>
        </pc:cxnChg>
      </pc:sldChg>
      <pc:sldChg chg="new">
        <pc:chgData name="Sadeka Khatun (1920267)" userId="S::1920267@student.uwtsd.ac.uk::e14846c7-c5d4-46bc-a5ee-2d31ad62131a" providerId="AD" clId="Web-{5EA8689F-5128-EDE0-C035-531FC81816BE}" dt="2022-02-21T01:27:20.386" v="169"/>
        <pc:sldMkLst>
          <pc:docMk/>
          <pc:sldMk cId="3751796685" sldId="262"/>
        </pc:sldMkLst>
      </pc:sldChg>
      <pc:sldMasterChg chg="del delSldLayout">
        <pc:chgData name="Sadeka Khatun (1920267)" userId="S::1920267@student.uwtsd.ac.uk::e14846c7-c5d4-46bc-a5ee-2d31ad62131a" providerId="AD" clId="Web-{5EA8689F-5128-EDE0-C035-531FC81816BE}" dt="2022-02-21T01:23:31.703" v="153"/>
        <pc:sldMasterMkLst>
          <pc:docMk/>
          <pc:sldMasterMk cId="4192471785" sldId="2147484031"/>
        </pc:sldMasterMkLst>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2972848154" sldId="2147484032"/>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565397521" sldId="2147484033"/>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530274084" sldId="2147484034"/>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53240902" sldId="2147484035"/>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2626579925" sldId="2147484036"/>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455970534" sldId="2147484037"/>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4124270078" sldId="2147484038"/>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493857085" sldId="2147484039"/>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350424978" sldId="2147484040"/>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178782640" sldId="2147484041"/>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4244015790" sldId="2147484042"/>
          </pc:sldLayoutMkLst>
        </pc:sldLayoutChg>
      </pc:sldMasterChg>
      <pc:sldMasterChg chg="add addSldLayout modSldLayout">
        <pc:chgData name="Sadeka Khatun (1920267)" userId="S::1920267@student.uwtsd.ac.uk::e14846c7-c5d4-46bc-a5ee-2d31ad62131a" providerId="AD" clId="Web-{5EA8689F-5128-EDE0-C035-531FC81816BE}" dt="2022-02-21T01:23:31.703" v="153"/>
        <pc:sldMasterMkLst>
          <pc:docMk/>
          <pc:sldMasterMk cId="3906188752" sldId="2147484043"/>
        </pc:sldMasterMkLst>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281431570" sldId="2147484044"/>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4216691250" sldId="2147484045"/>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871258225" sldId="2147484046"/>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1784947698" sldId="2147484047"/>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2456532030" sldId="2147484048"/>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1717641488" sldId="2147484049"/>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2658574084" sldId="2147484050"/>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3071993256" sldId="2147484051"/>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1770194505" sldId="2147484052"/>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3673636293" sldId="2147484053"/>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3919438542" sldId="2147484054"/>
          </pc:sldLayoutMkLst>
        </pc:sldLayoutChg>
      </pc:sldMasterChg>
    </pc:docChg>
  </pc:docChgLst>
  <pc:docChgLst>
    <pc:chgData name="Sadeka Khatun (1920267)" userId="S::1920267@student.uwtsd.ac.uk::e14846c7-c5d4-46bc-a5ee-2d31ad62131a" providerId="AD" clId="Web-{5DBB7A31-BFFF-37DF-759E-9196D7C44DFD}"/>
    <pc:docChg chg="mod modSld addMainMaster delMainMaster modMainMaster setSldSz">
      <pc:chgData name="Sadeka Khatun (1920267)" userId="S::1920267@student.uwtsd.ac.uk::e14846c7-c5d4-46bc-a5ee-2d31ad62131a" providerId="AD" clId="Web-{5DBB7A31-BFFF-37DF-759E-9196D7C44DFD}" dt="2022-02-20T02:09:27.555" v="126" actId="14100"/>
      <pc:docMkLst>
        <pc:docMk/>
      </pc:docMkLst>
      <pc:sldChg chg="addSp delSp modSp mod modClrScheme chgLayout">
        <pc:chgData name="Sadeka Khatun (1920267)" userId="S::1920267@student.uwtsd.ac.uk::e14846c7-c5d4-46bc-a5ee-2d31ad62131a" providerId="AD" clId="Web-{5DBB7A31-BFFF-37DF-759E-9196D7C44DFD}" dt="2022-02-20T02:09:27.555" v="126" actId="14100"/>
        <pc:sldMkLst>
          <pc:docMk/>
          <pc:sldMk cId="3255247676" sldId="257"/>
        </pc:sldMkLst>
        <pc:spChg chg="del mod ord">
          <ac:chgData name="Sadeka Khatun (1920267)" userId="S::1920267@student.uwtsd.ac.uk::e14846c7-c5d4-46bc-a5ee-2d31ad62131a" providerId="AD" clId="Web-{5DBB7A31-BFFF-37DF-759E-9196D7C44DFD}" dt="2022-02-20T02:04:38.954" v="72"/>
          <ac:spMkLst>
            <pc:docMk/>
            <pc:sldMk cId="3255247676" sldId="257"/>
            <ac:spMk id="2" creationId="{43858737-B070-4337-8B7F-D29B50D786DC}"/>
          </ac:spMkLst>
        </pc:spChg>
        <pc:spChg chg="add del mod ord">
          <ac:chgData name="Sadeka Khatun (1920267)" userId="S::1920267@student.uwtsd.ac.uk::e14846c7-c5d4-46bc-a5ee-2d31ad62131a" providerId="AD" clId="Web-{5DBB7A31-BFFF-37DF-759E-9196D7C44DFD}" dt="2022-02-20T02:01:12.199" v="68"/>
          <ac:spMkLst>
            <pc:docMk/>
            <pc:sldMk cId="3255247676" sldId="257"/>
            <ac:spMk id="3" creationId="{0EAED142-371D-4676-B138-B5FBBC958FDD}"/>
          </ac:spMkLst>
        </pc:spChg>
        <pc:spChg chg="add mod">
          <ac:chgData name="Sadeka Khatun (1920267)" userId="S::1920267@student.uwtsd.ac.uk::e14846c7-c5d4-46bc-a5ee-2d31ad62131a" providerId="AD" clId="Web-{5DBB7A31-BFFF-37DF-759E-9196D7C44DFD}" dt="2022-02-20T02:07:14.927" v="103" actId="14100"/>
          <ac:spMkLst>
            <pc:docMk/>
            <pc:sldMk cId="3255247676" sldId="257"/>
            <ac:spMk id="12" creationId="{CE495E71-E1AC-4332-94DF-185B62867DAA}"/>
          </ac:spMkLst>
        </pc:spChg>
        <pc:spChg chg="add mod">
          <ac:chgData name="Sadeka Khatun (1920267)" userId="S::1920267@student.uwtsd.ac.uk::e14846c7-c5d4-46bc-a5ee-2d31ad62131a" providerId="AD" clId="Web-{5DBB7A31-BFFF-37DF-759E-9196D7C44DFD}" dt="2022-02-20T02:08:06.709" v="120" actId="20577"/>
          <ac:spMkLst>
            <pc:docMk/>
            <pc:sldMk cId="3255247676" sldId="257"/>
            <ac:spMk id="13" creationId="{E661EE57-4295-4C4E-97BC-A447F940F835}"/>
          </ac:spMkLst>
        </pc:spChg>
        <pc:spChg chg="add">
          <ac:chgData name="Sadeka Khatun (1920267)" userId="S::1920267@student.uwtsd.ac.uk::e14846c7-c5d4-46bc-a5ee-2d31ad62131a" providerId="AD" clId="Web-{5DBB7A31-BFFF-37DF-759E-9196D7C44DFD}" dt="2022-02-20T02:08:06.913" v="121"/>
          <ac:spMkLst>
            <pc:docMk/>
            <pc:sldMk cId="3255247676" sldId="257"/>
            <ac:spMk id="14" creationId="{545F3570-D5D0-43E5-9524-2E364A84CD2F}"/>
          </ac:spMkLst>
        </pc:spChg>
        <pc:spChg chg="add mod">
          <ac:chgData name="Sadeka Khatun (1920267)" userId="S::1920267@student.uwtsd.ac.uk::e14846c7-c5d4-46bc-a5ee-2d31ad62131a" providerId="AD" clId="Web-{5DBB7A31-BFFF-37DF-759E-9196D7C44DFD}" dt="2022-02-20T02:09:27.555" v="126" actId="14100"/>
          <ac:spMkLst>
            <pc:docMk/>
            <pc:sldMk cId="3255247676" sldId="257"/>
            <ac:spMk id="15" creationId="{4E8BB764-40CA-4DFB-9DAA-862EAF7CC797}"/>
          </ac:spMkLst>
        </pc:spChg>
        <pc:graphicFrameChg chg="add del mod ord modGraphic">
          <ac:chgData name="Sadeka Khatun (1920267)" userId="S::1920267@student.uwtsd.ac.uk::e14846c7-c5d4-46bc-a5ee-2d31ad62131a" providerId="AD" clId="Web-{5DBB7A31-BFFF-37DF-759E-9196D7C44DFD}" dt="2022-02-20T02:01:09.762" v="67"/>
          <ac:graphicFrameMkLst>
            <pc:docMk/>
            <pc:sldMk cId="3255247676" sldId="257"/>
            <ac:graphicFrameMk id="4" creationId="{17553C1F-C1D2-4308-8013-417734E3452B}"/>
          </ac:graphicFrameMkLst>
        </pc:graphicFrameChg>
      </pc:sldChg>
      <pc:sldMasterChg chg="modSp del delSldLayout modSldLayout">
        <pc:chgData name="Sadeka Khatun (1920267)" userId="S::1920267@student.uwtsd.ac.uk::e14846c7-c5d4-46bc-a5ee-2d31ad62131a" providerId="AD" clId="Web-{5DBB7A31-BFFF-37DF-759E-9196D7C44DFD}" dt="2022-02-20T01:59:13.196" v="54"/>
        <pc:sldMasterMkLst>
          <pc:docMk/>
          <pc:sldMasterMk cId="513552153" sldId="2147483696"/>
        </pc:sldMasterMkLst>
        <pc:spChg chg="mod">
          <ac:chgData name="Sadeka Khatun (1920267)" userId="S::1920267@student.uwtsd.ac.uk::e14846c7-c5d4-46bc-a5ee-2d31ad62131a" providerId="AD" clId="Web-{5DBB7A31-BFFF-37DF-759E-9196D7C44DFD}" dt="2022-02-20T01:59:13.134" v="53"/>
          <ac:spMkLst>
            <pc:docMk/>
            <pc:sldMasterMk cId="513552153" sldId="2147483696"/>
            <ac:spMk id="2" creationId="{39341EC9-63C1-4371-85EA-A0839CCD5C93}"/>
          </ac:spMkLst>
        </pc:spChg>
        <pc:spChg chg="mod">
          <ac:chgData name="Sadeka Khatun (1920267)" userId="S::1920267@student.uwtsd.ac.uk::e14846c7-c5d4-46bc-a5ee-2d31ad62131a" providerId="AD" clId="Web-{5DBB7A31-BFFF-37DF-759E-9196D7C44DFD}" dt="2022-02-20T01:59:13.134" v="53"/>
          <ac:spMkLst>
            <pc:docMk/>
            <pc:sldMasterMk cId="513552153" sldId="2147483696"/>
            <ac:spMk id="3" creationId="{8C6A20AE-1070-42AA-9A81-BAF30DE82339}"/>
          </ac:spMkLst>
        </pc:spChg>
        <pc:spChg chg="mod">
          <ac:chgData name="Sadeka Khatun (1920267)" userId="S::1920267@student.uwtsd.ac.uk::e14846c7-c5d4-46bc-a5ee-2d31ad62131a" providerId="AD" clId="Web-{5DBB7A31-BFFF-37DF-759E-9196D7C44DFD}" dt="2022-02-20T01:59:13.134" v="53"/>
          <ac:spMkLst>
            <pc:docMk/>
            <pc:sldMasterMk cId="513552153" sldId="2147483696"/>
            <ac:spMk id="4" creationId="{26F86980-0A34-4728-B367-6F865823FD79}"/>
          </ac:spMkLst>
        </pc:spChg>
        <pc:spChg chg="mod">
          <ac:chgData name="Sadeka Khatun (1920267)" userId="S::1920267@student.uwtsd.ac.uk::e14846c7-c5d4-46bc-a5ee-2d31ad62131a" providerId="AD" clId="Web-{5DBB7A31-BFFF-37DF-759E-9196D7C44DFD}" dt="2022-02-20T01:59:13.134" v="53"/>
          <ac:spMkLst>
            <pc:docMk/>
            <pc:sldMasterMk cId="513552153" sldId="2147483696"/>
            <ac:spMk id="5" creationId="{37DEA52D-4712-41FE-8A1B-2FB3D4A737D8}"/>
          </ac:spMkLst>
        </pc:spChg>
        <pc:spChg chg="mod">
          <ac:chgData name="Sadeka Khatun (1920267)" userId="S::1920267@student.uwtsd.ac.uk::e14846c7-c5d4-46bc-a5ee-2d31ad62131a" providerId="AD" clId="Web-{5DBB7A31-BFFF-37DF-759E-9196D7C44DFD}" dt="2022-02-20T01:59:13.134" v="53"/>
          <ac:spMkLst>
            <pc:docMk/>
            <pc:sldMasterMk cId="513552153" sldId="2147483696"/>
            <ac:spMk id="6" creationId="{94CE4152-E215-4509-A7B7-57C2044B4A70}"/>
          </ac:spMkLst>
        </pc:sp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510262891" sldId="2147483697"/>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510262891" sldId="2147483697"/>
              <ac:spMk id="2" creationId="{0B9FAEBF-53CB-4E82-86DF-81370ECA5F96}"/>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510262891" sldId="2147483697"/>
              <ac:spMk id="3" creationId="{1D2B8DFB-CFD1-440A-BDEC-C3D46742C761}"/>
            </ac:spMkLst>
          </pc:spChg>
        </pc:sldLayoutChg>
        <pc:sldLayoutChg chg="del">
          <pc:chgData name="Sadeka Khatun (1920267)" userId="S::1920267@student.uwtsd.ac.uk::e14846c7-c5d4-46bc-a5ee-2d31ad62131a" providerId="AD" clId="Web-{5DBB7A31-BFFF-37DF-759E-9196D7C44DFD}" dt="2022-02-20T01:59:13.196" v="54"/>
          <pc:sldLayoutMkLst>
            <pc:docMk/>
            <pc:sldMasterMk cId="513552153" sldId="2147483696"/>
            <pc:sldLayoutMk cId="340815357" sldId="2147483698"/>
          </pc:sldLayoutMkLst>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3628591028" sldId="2147483699"/>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3628591028" sldId="2147483699"/>
              <ac:spMk id="2" creationId="{BD4C0072-6DCA-4905-BC40-C460F8AD41CD}"/>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28591028" sldId="2147483699"/>
              <ac:spMk id="3" creationId="{AAA8ABEC-9A0F-4099-9DBB-3DA67A6F5C47}"/>
            </ac:spMkLst>
          </pc:spChg>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1478677542" sldId="2147483700"/>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1478677542" sldId="2147483700"/>
              <ac:spMk id="3" creationId="{492CDF72-F65A-4289-9876-365D9F16472F}"/>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1478677542" sldId="2147483700"/>
              <ac:spMk id="4" creationId="{B29047FF-BB5F-4001-8FF6-32F1B5F5628B}"/>
            </ac:spMkLst>
          </pc:spChg>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3601218180" sldId="2147483701"/>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2" creationId="{B619DA43-B686-4889-99E3-48D09C7073FD}"/>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3" creationId="{EFC99D39-3BE7-4573-88B2-6B94534F0602}"/>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4" creationId="{752DB48C-0FDE-47B6-957C-D377ABCA7229}"/>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5" creationId="{466A2768-8EA0-4D6C-B6EC-4AB23914C6EA}"/>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6" creationId="{26F5E9C9-C16C-47D2-AF63-097A2979FDBE}"/>
            </ac:spMkLst>
          </pc:spChg>
        </pc:sldLayoutChg>
        <pc:sldLayoutChg chg="del">
          <pc:chgData name="Sadeka Khatun (1920267)" userId="S::1920267@student.uwtsd.ac.uk::e14846c7-c5d4-46bc-a5ee-2d31ad62131a" providerId="AD" clId="Web-{5DBB7A31-BFFF-37DF-759E-9196D7C44DFD}" dt="2022-02-20T01:59:13.196" v="54"/>
          <pc:sldLayoutMkLst>
            <pc:docMk/>
            <pc:sldMasterMk cId="513552153" sldId="2147483696"/>
            <pc:sldLayoutMk cId="2467939951" sldId="2147483702"/>
          </pc:sldLayoutMkLst>
        </pc:sldLayoutChg>
        <pc:sldLayoutChg chg="del">
          <pc:chgData name="Sadeka Khatun (1920267)" userId="S::1920267@student.uwtsd.ac.uk::e14846c7-c5d4-46bc-a5ee-2d31ad62131a" providerId="AD" clId="Web-{5DBB7A31-BFFF-37DF-759E-9196D7C44DFD}" dt="2022-02-20T01:59:13.196" v="54"/>
          <pc:sldLayoutMkLst>
            <pc:docMk/>
            <pc:sldMasterMk cId="513552153" sldId="2147483696"/>
            <pc:sldLayoutMk cId="926618101" sldId="2147483703"/>
          </pc:sldLayoutMkLst>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606665423" sldId="2147483704"/>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606665423" sldId="2147483704"/>
              <ac:spMk id="2" creationId="{E6787624-B574-4196-95FE-436ACDA30006}"/>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606665423" sldId="2147483704"/>
              <ac:spMk id="3" creationId="{5C733793-F44D-4B62-8A49-DFC6AFF0FF67}"/>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606665423" sldId="2147483704"/>
              <ac:spMk id="4" creationId="{10869BA7-36B8-45CA-9557-5ED13504F734}"/>
            </ac:spMkLst>
          </pc:spChg>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1329453641" sldId="2147483705"/>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1329453641" sldId="2147483705"/>
              <ac:spMk id="2" creationId="{7E2BA184-E93A-42C8-8FF6-AC8024FB61C0}"/>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1329453641" sldId="2147483705"/>
              <ac:spMk id="3" creationId="{0FCD2924-A51E-4574-A672-878883B31A34}"/>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1329453641" sldId="2147483705"/>
              <ac:spMk id="4" creationId="{A7B3C8FD-6585-4D79-B4FA-F7305DC3B5C6}"/>
            </ac:spMkLst>
          </pc:spChg>
        </pc:sldLayoutChg>
        <pc:sldLayoutChg chg="del">
          <pc:chgData name="Sadeka Khatun (1920267)" userId="S::1920267@student.uwtsd.ac.uk::e14846c7-c5d4-46bc-a5ee-2d31ad62131a" providerId="AD" clId="Web-{5DBB7A31-BFFF-37DF-759E-9196D7C44DFD}" dt="2022-02-20T01:59:13.196" v="54"/>
          <pc:sldLayoutMkLst>
            <pc:docMk/>
            <pc:sldMasterMk cId="513552153" sldId="2147483696"/>
            <pc:sldLayoutMk cId="790433961" sldId="2147483706"/>
          </pc:sldLayoutMkLst>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3682822262" sldId="2147483707"/>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3682822262" sldId="2147483707"/>
              <ac:spMk id="2" creationId="{2E221137-0A65-45D6-BFFE-B4F87BB06305}"/>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82822262" sldId="2147483707"/>
              <ac:spMk id="3" creationId="{A6E86D92-FAD0-453F-BE05-92A712DC672A}"/>
            </ac:spMkLst>
          </pc:spChg>
        </pc:sldLayoutChg>
      </pc:sldMasterChg>
      <pc:sldMasterChg chg="modSp add del addSldLayout delSldLayout modSldLayout">
        <pc:chgData name="Sadeka Khatun (1920267)" userId="S::1920267@student.uwtsd.ac.uk::e14846c7-c5d4-46bc-a5ee-2d31ad62131a" providerId="AD" clId="Web-{5DBB7A31-BFFF-37DF-759E-9196D7C44DFD}" dt="2022-02-20T02:04:13.751" v="70"/>
        <pc:sldMasterMkLst>
          <pc:docMk/>
          <pc:sldMasterMk cId="679814229" sldId="2147483708"/>
        </pc:sldMasterMkLst>
        <pc:spChg chg="mod">
          <ac:chgData name="Sadeka Khatun (1920267)" userId="S::1920267@student.uwtsd.ac.uk::e14846c7-c5d4-46bc-a5ee-2d31ad62131a" providerId="AD" clId="Web-{5DBB7A31-BFFF-37DF-759E-9196D7C44DFD}" dt="2022-02-20T02:04:13.704" v="69"/>
          <ac:spMkLst>
            <pc:docMk/>
            <pc:sldMasterMk cId="679814229" sldId="2147483708"/>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ac:spMk id="4"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ac:spMk id="5"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ac:spMk id="6" creationId="{00000000-0000-0000-0000-000000000000}"/>
          </ac:spMkLst>
        </pc:sp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079428031" sldId="2147483709"/>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3079428031" sldId="2147483709"/>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3079428031" sldId="2147483709"/>
              <ac:spMk id="3" creationId="{00000000-0000-0000-0000-000000000000}"/>
            </ac:spMkLst>
          </pc:spChg>
        </pc:sldLayoutChg>
        <pc:sldLayoutChg chg="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4132178289" sldId="2147483710"/>
          </pc:sldLayoutMkLst>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994112204" sldId="2147483711"/>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3994112204" sldId="2147483711"/>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3994112204" sldId="2147483711"/>
              <ac:spMk id="3" creationId="{00000000-0000-0000-0000-000000000000}"/>
            </ac:spMkLst>
          </pc:spChg>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735497033" sldId="2147483712"/>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735497033" sldId="2147483712"/>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735497033" sldId="2147483712"/>
              <ac:spMk id="4" creationId="{00000000-0000-0000-0000-000000000000}"/>
            </ac:spMkLst>
          </pc:spChg>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2360772910" sldId="2147483713"/>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4"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5"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6" creationId="{00000000-0000-0000-0000-000000000000}"/>
            </ac:spMkLst>
          </pc:spChg>
        </pc:sldLayoutChg>
        <pc:sldLayoutChg chg="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601990108" sldId="2147483714"/>
          </pc:sldLayoutMkLst>
        </pc:sldLayoutChg>
        <pc:sldLayoutChg chg="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760940180" sldId="2147483715"/>
          </pc:sldLayoutMkLst>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634697132" sldId="2147483716"/>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3634697132" sldId="2147483716"/>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3634697132" sldId="2147483716"/>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3634697132" sldId="2147483716"/>
              <ac:spMk id="4" creationId="{00000000-0000-0000-0000-000000000000}"/>
            </ac:spMkLst>
          </pc:spChg>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2428788678" sldId="2147483717"/>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2428788678" sldId="2147483717"/>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428788678" sldId="2147483717"/>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428788678" sldId="2147483717"/>
              <ac:spMk id="4" creationId="{00000000-0000-0000-0000-000000000000}"/>
            </ac:spMkLst>
          </pc:spChg>
        </pc:sldLayoutChg>
        <pc:sldLayoutChg chg="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1047000249" sldId="2147483718"/>
          </pc:sldLayoutMkLst>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1183721563" sldId="2147483719"/>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1183721563" sldId="2147483719"/>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1183721563" sldId="2147483719"/>
              <ac:spMk id="3" creationId="{00000000-0000-0000-0000-000000000000}"/>
            </ac:spMkLst>
          </pc:spChg>
        </pc:sldLayoutChg>
      </pc:sldMasterChg>
      <pc:sldMasterChg chg="add addSldLayout modSldLayout">
        <pc:chgData name="Sadeka Khatun (1920267)" userId="S::1920267@student.uwtsd.ac.uk::e14846c7-c5d4-46bc-a5ee-2d31ad62131a" providerId="AD" clId="Web-{5DBB7A31-BFFF-37DF-759E-9196D7C44DFD}" dt="2022-02-20T02:04:13.751" v="70"/>
        <pc:sldMasterMkLst>
          <pc:docMk/>
          <pc:sldMasterMk cId="2551421910" sldId="2147483720"/>
        </pc:sldMasterMkLst>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3588406149" sldId="2147483721"/>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447111098" sldId="2147483722"/>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812703461" sldId="2147483723"/>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2264154190" sldId="2147483724"/>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723978863" sldId="2147483725"/>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2890669811" sldId="2147483726"/>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1717798701" sldId="2147483727"/>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3182815911" sldId="2147483728"/>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2791993343" sldId="2147483729"/>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1417882389" sldId="2147483730"/>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258239094" sldId="2147483731"/>
          </pc:sldLayoutMkLst>
        </pc:sldLayoutChg>
      </pc:sldMasterChg>
    </pc:docChg>
  </pc:docChgLst>
  <pc:docChgLst>
    <pc:chgData name="Sadeka Khatun (1920267)" userId="S::1920267@student.uwtsd.ac.uk::e14846c7-c5d4-46bc-a5ee-2d31ad62131a" providerId="AD" clId="Web-{597ABF01-7F24-599F-DBDB-E8D1F2F14E64}"/>
    <pc:docChg chg="modSld">
      <pc:chgData name="Sadeka Khatun (1920267)" userId="S::1920267@student.uwtsd.ac.uk::e14846c7-c5d4-46bc-a5ee-2d31ad62131a" providerId="AD" clId="Web-{597ABF01-7F24-599F-DBDB-E8D1F2F14E64}" dt="2022-03-15T12:00:05.168" v="1" actId="1076"/>
      <pc:docMkLst>
        <pc:docMk/>
      </pc:docMkLst>
      <pc:sldChg chg="modSp">
        <pc:chgData name="Sadeka Khatun (1920267)" userId="S::1920267@student.uwtsd.ac.uk::e14846c7-c5d4-46bc-a5ee-2d31ad62131a" providerId="AD" clId="Web-{597ABF01-7F24-599F-DBDB-E8D1F2F14E64}" dt="2022-03-15T12:00:05.168" v="1" actId="1076"/>
        <pc:sldMkLst>
          <pc:docMk/>
          <pc:sldMk cId="820028535" sldId="261"/>
        </pc:sldMkLst>
        <pc:spChg chg="mod">
          <ac:chgData name="Sadeka Khatun (1920267)" userId="S::1920267@student.uwtsd.ac.uk::e14846c7-c5d4-46bc-a5ee-2d31ad62131a" providerId="AD" clId="Web-{597ABF01-7F24-599F-DBDB-E8D1F2F14E64}" dt="2022-03-15T12:00:05.168" v="1" actId="1076"/>
          <ac:spMkLst>
            <pc:docMk/>
            <pc:sldMk cId="820028535" sldId="261"/>
            <ac:spMk id="7" creationId="{D9C73B7A-04BB-48D1-8B5C-36D8CE247E48}"/>
          </ac:spMkLst>
        </pc:spChg>
      </pc:sldChg>
    </pc:docChg>
  </pc:docChgLst>
  <pc:docChgLst>
    <pc:chgData name="Sadeka Khatun (1920267)" userId="S::1920267@student.uwtsd.ac.uk::e14846c7-c5d4-46bc-a5ee-2d31ad62131a" providerId="AD" clId="Web-{865CFECB-514D-2EE7-280A-64BFA89507A5}"/>
    <pc:docChg chg="addSld delSld modSld">
      <pc:chgData name="Sadeka Khatun (1920267)" userId="S::1920267@student.uwtsd.ac.uk::e14846c7-c5d4-46bc-a5ee-2d31ad62131a" providerId="AD" clId="Web-{865CFECB-514D-2EE7-280A-64BFA89507A5}" dt="2022-02-19T23:13:26.352" v="50" actId="14100"/>
      <pc:docMkLst>
        <pc:docMk/>
      </pc:docMkLst>
      <pc:sldChg chg="addSp delSp modSp mod setBg addAnim modAnim">
        <pc:chgData name="Sadeka Khatun (1920267)" userId="S::1920267@student.uwtsd.ac.uk::e14846c7-c5d4-46bc-a5ee-2d31ad62131a" providerId="AD" clId="Web-{865CFECB-514D-2EE7-280A-64BFA89507A5}" dt="2022-02-19T23:13:26.352" v="50" actId="14100"/>
        <pc:sldMkLst>
          <pc:docMk/>
          <pc:sldMk cId="109857222" sldId="256"/>
        </pc:sldMkLst>
        <pc:spChg chg="mod ord">
          <ac:chgData name="Sadeka Khatun (1920267)" userId="S::1920267@student.uwtsd.ac.uk::e14846c7-c5d4-46bc-a5ee-2d31ad62131a" providerId="AD" clId="Web-{865CFECB-514D-2EE7-280A-64BFA89507A5}" dt="2022-02-19T23:12:35.628" v="46"/>
          <ac:spMkLst>
            <pc:docMk/>
            <pc:sldMk cId="109857222" sldId="256"/>
            <ac:spMk id="2" creationId="{00000000-0000-0000-0000-000000000000}"/>
          </ac:spMkLst>
        </pc:spChg>
        <pc:spChg chg="del">
          <ac:chgData name="Sadeka Khatun (1920267)" userId="S::1920267@student.uwtsd.ac.uk::e14846c7-c5d4-46bc-a5ee-2d31ad62131a" providerId="AD" clId="Web-{865CFECB-514D-2EE7-280A-64BFA89507A5}" dt="2022-02-19T23:05:38.864" v="6"/>
          <ac:spMkLst>
            <pc:docMk/>
            <pc:sldMk cId="109857222" sldId="256"/>
            <ac:spMk id="3" creationId="{00000000-0000-0000-0000-000000000000}"/>
          </ac:spMkLst>
        </pc:spChg>
        <pc:spChg chg="add mod">
          <ac:chgData name="Sadeka Khatun (1920267)" userId="S::1920267@student.uwtsd.ac.uk::e14846c7-c5d4-46bc-a5ee-2d31ad62131a" providerId="AD" clId="Web-{865CFECB-514D-2EE7-280A-64BFA89507A5}" dt="2022-02-19T23:13:17.992" v="48" actId="14100"/>
          <ac:spMkLst>
            <pc:docMk/>
            <pc:sldMk cId="109857222" sldId="256"/>
            <ac:spMk id="5" creationId="{89524F80-97EF-4268-8FDE-C67101DBCD36}"/>
          </ac:spMkLst>
        </pc:spChg>
        <pc:spChg chg="add del">
          <ac:chgData name="Sadeka Khatun (1920267)" userId="S::1920267@student.uwtsd.ac.uk::e14846c7-c5d4-46bc-a5ee-2d31ad62131a" providerId="AD" clId="Web-{865CFECB-514D-2EE7-280A-64BFA89507A5}" dt="2022-02-19T23:06:15.365" v="12"/>
          <ac:spMkLst>
            <pc:docMk/>
            <pc:sldMk cId="109857222" sldId="256"/>
            <ac:spMk id="9" creationId="{87CC2527-562A-4F69-B487-4371E5B243E7}"/>
          </ac:spMkLst>
        </pc:spChg>
        <pc:spChg chg="add del">
          <ac:chgData name="Sadeka Khatun (1920267)" userId="S::1920267@student.uwtsd.ac.uk::e14846c7-c5d4-46bc-a5ee-2d31ad62131a" providerId="AD" clId="Web-{865CFECB-514D-2EE7-280A-64BFA89507A5}" dt="2022-02-19T23:07:07.492" v="28"/>
          <ac:spMkLst>
            <pc:docMk/>
            <pc:sldMk cId="109857222" sldId="256"/>
            <ac:spMk id="16" creationId="{74426AB7-D619-4515-962A-BC83909EC015}"/>
          </ac:spMkLst>
        </pc:spChg>
        <pc:spChg chg="add del">
          <ac:chgData name="Sadeka Khatun (1920267)" userId="S::1920267@student.uwtsd.ac.uk::e14846c7-c5d4-46bc-a5ee-2d31ad62131a" providerId="AD" clId="Web-{865CFECB-514D-2EE7-280A-64BFA89507A5}" dt="2022-02-19T23:07:07.492" v="28"/>
          <ac:spMkLst>
            <pc:docMk/>
            <pc:sldMk cId="109857222" sldId="256"/>
            <ac:spMk id="18" creationId="{DE47DF98-723F-4AAC-ABCF-CACBC438F78F}"/>
          </ac:spMkLst>
        </pc:spChg>
        <pc:spChg chg="add del">
          <ac:chgData name="Sadeka Khatun (1920267)" userId="S::1920267@student.uwtsd.ac.uk::e14846c7-c5d4-46bc-a5ee-2d31ad62131a" providerId="AD" clId="Web-{865CFECB-514D-2EE7-280A-64BFA89507A5}" dt="2022-02-19T23:07:07.492" v="27"/>
          <ac:spMkLst>
            <pc:docMk/>
            <pc:sldMk cId="109857222" sldId="256"/>
            <ac:spMk id="25" creationId="{72257994-BD97-4691-8B89-198A6D2BABDC}"/>
          </ac:spMkLst>
        </pc:spChg>
        <pc:picChg chg="add del mod ord">
          <ac:chgData name="Sadeka Khatun (1920267)" userId="S::1920267@student.uwtsd.ac.uk::e14846c7-c5d4-46bc-a5ee-2d31ad62131a" providerId="AD" clId="Web-{865CFECB-514D-2EE7-280A-64BFA89507A5}" dt="2022-02-19T23:11:36.308" v="40"/>
          <ac:picMkLst>
            <pc:docMk/>
            <pc:sldMk cId="109857222" sldId="256"/>
            <ac:picMk id="4" creationId="{5F11E591-2D29-4020-B0BD-2FB565FBDFA6}"/>
          </ac:picMkLst>
        </pc:picChg>
        <pc:picChg chg="add mod ord">
          <ac:chgData name="Sadeka Khatun (1920267)" userId="S::1920267@student.uwtsd.ac.uk::e14846c7-c5d4-46bc-a5ee-2d31ad62131a" providerId="AD" clId="Web-{865CFECB-514D-2EE7-280A-64BFA89507A5}" dt="2022-02-19T23:13:26.352" v="50" actId="14100"/>
          <ac:picMkLst>
            <pc:docMk/>
            <pc:sldMk cId="109857222" sldId="256"/>
            <ac:picMk id="6" creationId="{88C12F40-593A-4691-80F4-750E6FA156B2}"/>
          </ac:picMkLst>
        </pc:picChg>
        <pc:picChg chg="add">
          <ac:chgData name="Sadeka Khatun (1920267)" userId="S::1920267@student.uwtsd.ac.uk::e14846c7-c5d4-46bc-a5ee-2d31ad62131a" providerId="AD" clId="Web-{865CFECB-514D-2EE7-280A-64BFA89507A5}" dt="2022-02-19T23:12:35.628" v="46"/>
          <ac:picMkLst>
            <pc:docMk/>
            <pc:sldMk cId="109857222" sldId="256"/>
            <ac:picMk id="8" creationId="{DEF28D5B-2926-4FE4-BF22-EA37C737E8FE}"/>
          </ac:picMkLst>
        </pc:picChg>
        <pc:cxnChg chg="add del">
          <ac:chgData name="Sadeka Khatun (1920267)" userId="S::1920267@student.uwtsd.ac.uk::e14846c7-c5d4-46bc-a5ee-2d31ad62131a" providerId="AD" clId="Web-{865CFECB-514D-2EE7-280A-64BFA89507A5}" dt="2022-02-19T23:06:15.365" v="12"/>
          <ac:cxnSpMkLst>
            <pc:docMk/>
            <pc:sldMk cId="109857222" sldId="256"/>
            <ac:cxnSpMk id="11" creationId="{BCDAEC91-5BCE-4B55-9CC0-43EF94CB734B}"/>
          </ac:cxnSpMkLst>
        </pc:cxnChg>
        <pc:cxnChg chg="add del">
          <ac:chgData name="Sadeka Khatun (1920267)" userId="S::1920267@student.uwtsd.ac.uk::e14846c7-c5d4-46bc-a5ee-2d31ad62131a" providerId="AD" clId="Web-{865CFECB-514D-2EE7-280A-64BFA89507A5}" dt="2022-02-19T23:07:07.492" v="28"/>
          <ac:cxnSpMkLst>
            <pc:docMk/>
            <pc:sldMk cId="109857222" sldId="256"/>
            <ac:cxnSpMk id="20" creationId="{EA29FC7C-9308-4FDE-8DCA-405668055B0F}"/>
          </ac:cxnSpMkLst>
        </pc:cxnChg>
      </pc:sldChg>
      <pc:sldChg chg="del">
        <pc:chgData name="Sadeka Khatun (1920267)" userId="S::1920267@student.uwtsd.ac.uk::e14846c7-c5d4-46bc-a5ee-2d31ad62131a" providerId="AD" clId="Web-{865CFECB-514D-2EE7-280A-64BFA89507A5}" dt="2022-02-19T23:03:59.156" v="0"/>
        <pc:sldMkLst>
          <pc:docMk/>
          <pc:sldMk cId="435774792" sldId="257"/>
        </pc:sldMkLst>
      </pc:sldChg>
      <pc:sldChg chg="new">
        <pc:chgData name="Sadeka Khatun (1920267)" userId="S::1920267@student.uwtsd.ac.uk::e14846c7-c5d4-46bc-a5ee-2d31ad62131a" providerId="AD" clId="Web-{865CFECB-514D-2EE7-280A-64BFA89507A5}" dt="2022-02-19T23:04:05.203" v="1"/>
        <pc:sldMkLst>
          <pc:docMk/>
          <pc:sldMk cId="3255247676" sldId="257"/>
        </pc:sldMkLst>
      </pc:sldChg>
    </pc:docChg>
  </pc:docChgLst>
  <pc:docChgLst>
    <pc:chgData name="Sadeka Khatun (1920267)" userId="S::1920267@student.uwtsd.ac.uk::e14846c7-c5d4-46bc-a5ee-2d31ad62131a" providerId="AD" clId="Web-{8EAE13A0-F9C3-5C71-6502-DC88E72D1AE9}"/>
    <pc:docChg chg="modSld">
      <pc:chgData name="Sadeka Khatun (1920267)" userId="S::1920267@student.uwtsd.ac.uk::e14846c7-c5d4-46bc-a5ee-2d31ad62131a" providerId="AD" clId="Web-{8EAE13A0-F9C3-5C71-6502-DC88E72D1AE9}" dt="2022-02-27T14:14:37.873" v="68" actId="1076"/>
      <pc:docMkLst>
        <pc:docMk/>
      </pc:docMkLst>
      <pc:sldChg chg="addSp modSp">
        <pc:chgData name="Sadeka Khatun (1920267)" userId="S::1920267@student.uwtsd.ac.uk::e14846c7-c5d4-46bc-a5ee-2d31ad62131a" providerId="AD" clId="Web-{8EAE13A0-F9C3-5C71-6502-DC88E72D1AE9}" dt="2022-02-27T14:14:37.873" v="68" actId="1076"/>
        <pc:sldMkLst>
          <pc:docMk/>
          <pc:sldMk cId="3751796685" sldId="262"/>
        </pc:sldMkLst>
        <pc:spChg chg="mod">
          <ac:chgData name="Sadeka Khatun (1920267)" userId="S::1920267@student.uwtsd.ac.uk::e14846c7-c5d4-46bc-a5ee-2d31ad62131a" providerId="AD" clId="Web-{8EAE13A0-F9C3-5C71-6502-DC88E72D1AE9}" dt="2022-02-27T14:12:34.479" v="50" actId="1076"/>
          <ac:spMkLst>
            <pc:docMk/>
            <pc:sldMk cId="3751796685" sldId="262"/>
            <ac:spMk id="7" creationId="{03F92B31-8E01-49DC-A9AE-A2E8AA590540}"/>
          </ac:spMkLst>
        </pc:spChg>
        <pc:spChg chg="mod">
          <ac:chgData name="Sadeka Khatun (1920267)" userId="S::1920267@student.uwtsd.ac.uk::e14846c7-c5d4-46bc-a5ee-2d31ad62131a" providerId="AD" clId="Web-{8EAE13A0-F9C3-5C71-6502-DC88E72D1AE9}" dt="2022-02-27T14:12:03.666" v="48" actId="20577"/>
          <ac:spMkLst>
            <pc:docMk/>
            <pc:sldMk cId="3751796685" sldId="262"/>
            <ac:spMk id="9" creationId="{31B1AE17-0613-4634-84A5-094A64A2BCC8}"/>
          </ac:spMkLst>
        </pc:spChg>
        <pc:spChg chg="add mod">
          <ac:chgData name="Sadeka Khatun (1920267)" userId="S::1920267@student.uwtsd.ac.uk::e14846c7-c5d4-46bc-a5ee-2d31ad62131a" providerId="AD" clId="Web-{8EAE13A0-F9C3-5C71-6502-DC88E72D1AE9}" dt="2022-02-27T14:14:37.873" v="68" actId="1076"/>
          <ac:spMkLst>
            <pc:docMk/>
            <pc:sldMk cId="3751796685" sldId="262"/>
            <ac:spMk id="28" creationId="{9DDE314B-2178-489A-826B-EB7ACD27BF29}"/>
          </ac:spMkLst>
        </pc:spChg>
        <pc:spChg chg="mod">
          <ac:chgData name="Sadeka Khatun (1920267)" userId="S::1920267@student.uwtsd.ac.uk::e14846c7-c5d4-46bc-a5ee-2d31ad62131a" providerId="AD" clId="Web-{8EAE13A0-F9C3-5C71-6502-DC88E72D1AE9}" dt="2022-02-27T14:06:25.125" v="39" actId="20577"/>
          <ac:spMkLst>
            <pc:docMk/>
            <pc:sldMk cId="3751796685" sldId="262"/>
            <ac:spMk id="39" creationId="{5759C3A7-663A-4929-AF26-0547FDAC9A44}"/>
          </ac:spMkLst>
        </pc:spChg>
        <pc:spChg chg="mod">
          <ac:chgData name="Sadeka Khatun (1920267)" userId="S::1920267@student.uwtsd.ac.uk::e14846c7-c5d4-46bc-a5ee-2d31ad62131a" providerId="AD" clId="Web-{8EAE13A0-F9C3-5C71-6502-DC88E72D1AE9}" dt="2022-02-27T14:13:45.528" v="54" actId="1076"/>
          <ac:spMkLst>
            <pc:docMk/>
            <pc:sldMk cId="3751796685" sldId="262"/>
            <ac:spMk id="48" creationId="{616ED603-A8BF-4977-B34C-55EEE16F8B15}"/>
          </ac:spMkLst>
        </pc:spChg>
        <pc:spChg chg="mod">
          <ac:chgData name="Sadeka Khatun (1920267)" userId="S::1920267@student.uwtsd.ac.uk::e14846c7-c5d4-46bc-a5ee-2d31ad62131a" providerId="AD" clId="Web-{8EAE13A0-F9C3-5C71-6502-DC88E72D1AE9}" dt="2022-02-27T14:13:33.606" v="51" actId="1076"/>
          <ac:spMkLst>
            <pc:docMk/>
            <pc:sldMk cId="3751796685" sldId="262"/>
            <ac:spMk id="49" creationId="{97F161A6-415C-44B2-9AEB-A74522CB5833}"/>
          </ac:spMkLst>
        </pc:spChg>
        <pc:spChg chg="mod">
          <ac:chgData name="Sadeka Khatun (1920267)" userId="S::1920267@student.uwtsd.ac.uk::e14846c7-c5d4-46bc-a5ee-2d31ad62131a" providerId="AD" clId="Web-{8EAE13A0-F9C3-5C71-6502-DC88E72D1AE9}" dt="2022-02-27T14:12:15.197" v="49" actId="1076"/>
          <ac:spMkLst>
            <pc:docMk/>
            <pc:sldMk cId="3751796685" sldId="262"/>
            <ac:spMk id="64" creationId="{A9670C56-C486-4039-B0F1-1A118371EFAE}"/>
          </ac:spMkLst>
        </pc:spChg>
        <pc:cxnChg chg="mod">
          <ac:chgData name="Sadeka Khatun (1920267)" userId="S::1920267@student.uwtsd.ac.uk::e14846c7-c5d4-46bc-a5ee-2d31ad62131a" providerId="AD" clId="Web-{8EAE13A0-F9C3-5C71-6502-DC88E72D1AE9}" dt="2022-02-27T14:05:41.281" v="37" actId="1076"/>
          <ac:cxnSpMkLst>
            <pc:docMk/>
            <pc:sldMk cId="3751796685" sldId="262"/>
            <ac:cxnSpMk id="3" creationId="{1B3784C9-2E6B-48EC-8C56-13F78D7610A9}"/>
          </ac:cxnSpMkLst>
        </pc:cxnChg>
        <pc:cxnChg chg="mod">
          <ac:chgData name="Sadeka Khatun (1920267)" userId="S::1920267@student.uwtsd.ac.uk::e14846c7-c5d4-46bc-a5ee-2d31ad62131a" providerId="AD" clId="Web-{8EAE13A0-F9C3-5C71-6502-DC88E72D1AE9}" dt="2022-02-27T13:54:14.634" v="1" actId="1076"/>
          <ac:cxnSpMkLst>
            <pc:docMk/>
            <pc:sldMk cId="3751796685" sldId="262"/>
            <ac:cxnSpMk id="20" creationId="{D2356E35-156C-4F01-9862-FFD7D7C53209}"/>
          </ac:cxnSpMkLst>
        </pc:cxnChg>
        <pc:cxnChg chg="mod">
          <ac:chgData name="Sadeka Khatun (1920267)" userId="S::1920267@student.uwtsd.ac.uk::e14846c7-c5d4-46bc-a5ee-2d31ad62131a" providerId="AD" clId="Web-{8EAE13A0-F9C3-5C71-6502-DC88E72D1AE9}" dt="2022-02-27T14:07:06.142" v="44" actId="14100"/>
          <ac:cxnSpMkLst>
            <pc:docMk/>
            <pc:sldMk cId="3751796685" sldId="262"/>
            <ac:cxnSpMk id="24" creationId="{C35E73F0-7718-4E95-8480-0394B53E0E24}"/>
          </ac:cxnSpMkLst>
        </pc:cxnChg>
        <pc:cxnChg chg="mod">
          <ac:chgData name="Sadeka Khatun (1920267)" userId="S::1920267@student.uwtsd.ac.uk::e14846c7-c5d4-46bc-a5ee-2d31ad62131a" providerId="AD" clId="Web-{8EAE13A0-F9C3-5C71-6502-DC88E72D1AE9}" dt="2022-02-27T14:13:36.168" v="52" actId="1076"/>
          <ac:cxnSpMkLst>
            <pc:docMk/>
            <pc:sldMk cId="3751796685" sldId="262"/>
            <ac:cxnSpMk id="29" creationId="{BCA67CD0-0D6D-4871-A1B2-5C652893132D}"/>
          </ac:cxnSpMkLst>
        </pc:cxnChg>
        <pc:cxnChg chg="add mod">
          <ac:chgData name="Sadeka Khatun (1920267)" userId="S::1920267@student.uwtsd.ac.uk::e14846c7-c5d4-46bc-a5ee-2d31ad62131a" providerId="AD" clId="Web-{8EAE13A0-F9C3-5C71-6502-DC88E72D1AE9}" dt="2022-02-27T14:14:34.794" v="67" actId="14100"/>
          <ac:cxnSpMkLst>
            <pc:docMk/>
            <pc:sldMk cId="3751796685" sldId="262"/>
            <ac:cxnSpMk id="30" creationId="{10C72187-2F89-41C5-98DB-70CEA38D5C33}"/>
          </ac:cxnSpMkLst>
        </pc:cxnChg>
        <pc:cxnChg chg="mod">
          <ac:chgData name="Sadeka Khatun (1920267)" userId="S::1920267@student.uwtsd.ac.uk::e14846c7-c5d4-46bc-a5ee-2d31ad62131a" providerId="AD" clId="Web-{8EAE13A0-F9C3-5C71-6502-DC88E72D1AE9}" dt="2022-02-27T14:13:39.121" v="53" actId="1076"/>
          <ac:cxnSpMkLst>
            <pc:docMk/>
            <pc:sldMk cId="3751796685" sldId="262"/>
            <ac:cxnSpMk id="35" creationId="{19523525-A4A1-4AD5-A60F-39B37455AEF0}"/>
          </ac:cxnSpMkLst>
        </pc:cxnChg>
      </pc:sldChg>
      <pc:sldChg chg="delSp modSp">
        <pc:chgData name="Sadeka Khatun (1920267)" userId="S::1920267@student.uwtsd.ac.uk::e14846c7-c5d4-46bc-a5ee-2d31ad62131a" providerId="AD" clId="Web-{8EAE13A0-F9C3-5C71-6502-DC88E72D1AE9}" dt="2022-02-27T13:55:50.297" v="4" actId="1076"/>
        <pc:sldMkLst>
          <pc:docMk/>
          <pc:sldMk cId="1265498078" sldId="264"/>
        </pc:sldMkLst>
        <pc:spChg chg="mod">
          <ac:chgData name="Sadeka Khatun (1920267)" userId="S::1920267@student.uwtsd.ac.uk::e14846c7-c5d4-46bc-a5ee-2d31ad62131a" providerId="AD" clId="Web-{8EAE13A0-F9C3-5C71-6502-DC88E72D1AE9}" dt="2022-02-27T13:55:50.297" v="4" actId="1076"/>
          <ac:spMkLst>
            <pc:docMk/>
            <pc:sldMk cId="1265498078" sldId="264"/>
            <ac:spMk id="2" creationId="{63105FAB-EFF6-46AB-8700-3839C4144EA4}"/>
          </ac:spMkLst>
        </pc:spChg>
        <pc:picChg chg="del">
          <ac:chgData name="Sadeka Khatun (1920267)" userId="S::1920267@student.uwtsd.ac.uk::e14846c7-c5d4-46bc-a5ee-2d31ad62131a" providerId="AD" clId="Web-{8EAE13A0-F9C3-5C71-6502-DC88E72D1AE9}" dt="2022-02-27T13:55:37.688" v="3"/>
          <ac:picMkLst>
            <pc:docMk/>
            <pc:sldMk cId="1265498078" sldId="264"/>
            <ac:picMk id="4" creationId="{BC74B2EC-D5CD-488F-9C13-778250FCFEAA}"/>
          </ac:picMkLst>
        </pc:picChg>
      </pc:sldChg>
    </pc:docChg>
  </pc:docChgLst>
  <pc:docChgLst>
    <pc:chgData name="Sadeka" userId="e14846c7-c5d4-46bc-a5ee-2d31ad62131a" providerId="ADAL" clId="{324ECD3D-76AA-4A02-BBC9-18B18E98A61E}"/>
    <pc:docChg chg="custSel modSld">
      <pc:chgData name="Sadeka" userId="e14846c7-c5d4-46bc-a5ee-2d31ad62131a" providerId="ADAL" clId="{324ECD3D-76AA-4A02-BBC9-18B18E98A61E}" dt="2022-02-19T23:14:29.197" v="5" actId="26606"/>
      <pc:docMkLst>
        <pc:docMk/>
      </pc:docMkLst>
      <pc:sldChg chg="addSp delSp modSp mod setBg">
        <pc:chgData name="Sadeka" userId="e14846c7-c5d4-46bc-a5ee-2d31ad62131a" providerId="ADAL" clId="{324ECD3D-76AA-4A02-BBC9-18B18E98A61E}" dt="2022-02-19T23:14:29.197" v="5" actId="26606"/>
        <pc:sldMkLst>
          <pc:docMk/>
          <pc:sldMk cId="109857222" sldId="256"/>
        </pc:sldMkLst>
        <pc:spChg chg="mod">
          <ac:chgData name="Sadeka" userId="e14846c7-c5d4-46bc-a5ee-2d31ad62131a" providerId="ADAL" clId="{324ECD3D-76AA-4A02-BBC9-18B18E98A61E}" dt="2022-02-19T23:14:29.197" v="5" actId="26606"/>
          <ac:spMkLst>
            <pc:docMk/>
            <pc:sldMk cId="109857222" sldId="256"/>
            <ac:spMk id="2" creationId="{00000000-0000-0000-0000-000000000000}"/>
          </ac:spMkLst>
        </pc:spChg>
        <pc:spChg chg="del mod">
          <ac:chgData name="Sadeka" userId="e14846c7-c5d4-46bc-a5ee-2d31ad62131a" providerId="ADAL" clId="{324ECD3D-76AA-4A02-BBC9-18B18E98A61E}" dt="2022-02-19T23:14:16.189" v="4" actId="478"/>
          <ac:spMkLst>
            <pc:docMk/>
            <pc:sldMk cId="109857222" sldId="256"/>
            <ac:spMk id="5" creationId="{89524F80-97EF-4268-8FDE-C67101DBCD36}"/>
          </ac:spMkLst>
        </pc:spChg>
        <pc:spChg chg="add">
          <ac:chgData name="Sadeka" userId="e14846c7-c5d4-46bc-a5ee-2d31ad62131a" providerId="ADAL" clId="{324ECD3D-76AA-4A02-BBC9-18B18E98A61E}" dt="2022-02-19T23:14:29.197" v="5" actId="26606"/>
          <ac:spMkLst>
            <pc:docMk/>
            <pc:sldMk cId="109857222" sldId="256"/>
            <ac:spMk id="15" creationId="{72257994-BD97-4691-8B89-198A6D2BABDC}"/>
          </ac:spMkLst>
        </pc:spChg>
        <pc:picChg chg="del mod">
          <ac:chgData name="Sadeka" userId="e14846c7-c5d4-46bc-a5ee-2d31ad62131a" providerId="ADAL" clId="{324ECD3D-76AA-4A02-BBC9-18B18E98A61E}" dt="2022-02-19T23:14:11.051" v="2" actId="478"/>
          <ac:picMkLst>
            <pc:docMk/>
            <pc:sldMk cId="109857222" sldId="256"/>
            <ac:picMk id="6" creationId="{88C12F40-593A-4691-80F4-750E6FA156B2}"/>
          </ac:picMkLst>
        </pc:picChg>
        <pc:picChg chg="del">
          <ac:chgData name="Sadeka" userId="e14846c7-c5d4-46bc-a5ee-2d31ad62131a" providerId="ADAL" clId="{324ECD3D-76AA-4A02-BBC9-18B18E98A61E}" dt="2022-02-19T23:14:29.197" v="5" actId="26606"/>
          <ac:picMkLst>
            <pc:docMk/>
            <pc:sldMk cId="109857222" sldId="256"/>
            <ac:picMk id="8" creationId="{DEF28D5B-2926-4FE4-BF22-EA37C737E8FE}"/>
          </ac:picMkLst>
        </pc:picChg>
        <pc:picChg chg="add">
          <ac:chgData name="Sadeka" userId="e14846c7-c5d4-46bc-a5ee-2d31ad62131a" providerId="ADAL" clId="{324ECD3D-76AA-4A02-BBC9-18B18E98A61E}" dt="2022-02-19T23:14:29.197" v="5" actId="26606"/>
          <ac:picMkLst>
            <pc:docMk/>
            <pc:sldMk cId="109857222" sldId="256"/>
            <ac:picMk id="12" creationId="{08F9BDF3-65A0-4C07-BC03-53834BFDC8F0}"/>
          </ac:picMkLst>
        </pc:picChg>
      </pc:sldChg>
    </pc:docChg>
  </pc:docChgLst>
  <pc:docChgLst>
    <pc:chgData clId="Web-{E73997B3-D24F-2071-110B-05E977810AEF}"/>
    <pc:docChg chg="modSld">
      <pc:chgData name="" userId="" providerId="" clId="Web-{E73997B3-D24F-2071-110B-05E977810AEF}" dt="2022-02-21T01:43:05.287" v="0"/>
      <pc:docMkLst>
        <pc:docMk/>
      </pc:docMkLst>
      <pc:sldChg chg="delSp">
        <pc:chgData name="" userId="" providerId="" clId="Web-{E73997B3-D24F-2071-110B-05E977810AEF}" dt="2022-02-21T01:43:05.287" v="0"/>
        <pc:sldMkLst>
          <pc:docMk/>
          <pc:sldMk cId="3751796685" sldId="262"/>
        </pc:sldMkLst>
        <pc:picChg chg="del">
          <ac:chgData name="" userId="" providerId="" clId="Web-{E73997B3-D24F-2071-110B-05E977810AEF}" dt="2022-02-21T01:43:05.287" v="0"/>
          <ac:picMkLst>
            <pc:docMk/>
            <pc:sldMk cId="3751796685" sldId="262"/>
            <ac:picMk id="4" creationId="{A0745DDC-582E-451A-98C8-30F4A18BB87B}"/>
          </ac:picMkLst>
        </pc:picChg>
      </pc:sldChg>
    </pc:docChg>
  </pc:docChgLst>
  <pc:docChgLst>
    <pc:chgData name="Sadeka Khatun (1920267)" userId="S::1920267@student.uwtsd.ac.uk::e14846c7-c5d4-46bc-a5ee-2d31ad62131a" providerId="AD" clId="Web-{5AC7081E-6D42-BFCE-EEE0-6BA9A52943CD}"/>
    <pc:docChg chg="modSld addMainMaster delMainMaster">
      <pc:chgData name="Sadeka Khatun (1920267)" userId="S::1920267@student.uwtsd.ac.uk::e14846c7-c5d4-46bc-a5ee-2d31ad62131a" providerId="AD" clId="Web-{5AC7081E-6D42-BFCE-EEE0-6BA9A52943CD}" dt="2022-02-19T23:15:39.089" v="0"/>
      <pc:docMkLst>
        <pc:docMk/>
      </pc:docMkLst>
      <pc:sldChg chg="delSp modSp mod modClrScheme delDesignElem chgLayout">
        <pc:chgData name="Sadeka Khatun (1920267)" userId="S::1920267@student.uwtsd.ac.uk::e14846c7-c5d4-46bc-a5ee-2d31ad62131a" providerId="AD" clId="Web-{5AC7081E-6D42-BFCE-EEE0-6BA9A52943CD}" dt="2022-02-19T23:15:39.089" v="0"/>
        <pc:sldMkLst>
          <pc:docMk/>
          <pc:sldMk cId="109857222" sldId="256"/>
        </pc:sldMkLst>
        <pc:spChg chg="mod ord">
          <ac:chgData name="Sadeka Khatun (1920267)" userId="S::1920267@student.uwtsd.ac.uk::e14846c7-c5d4-46bc-a5ee-2d31ad62131a" providerId="AD" clId="Web-{5AC7081E-6D42-BFCE-EEE0-6BA9A52943CD}" dt="2022-02-19T23:15:39.089" v="0"/>
          <ac:spMkLst>
            <pc:docMk/>
            <pc:sldMk cId="109857222" sldId="256"/>
            <ac:spMk id="2" creationId="{00000000-0000-0000-0000-000000000000}"/>
          </ac:spMkLst>
        </pc:spChg>
        <pc:spChg chg="del">
          <ac:chgData name="Sadeka Khatun (1920267)" userId="S::1920267@student.uwtsd.ac.uk::e14846c7-c5d4-46bc-a5ee-2d31ad62131a" providerId="AD" clId="Web-{5AC7081E-6D42-BFCE-EEE0-6BA9A52943CD}" dt="2022-02-19T23:15:39.089" v="0"/>
          <ac:spMkLst>
            <pc:docMk/>
            <pc:sldMk cId="109857222" sldId="256"/>
            <ac:spMk id="15" creationId="{72257994-BD97-4691-8B89-198A6D2BABDC}"/>
          </ac:spMkLst>
        </pc:spChg>
      </pc:sldChg>
      <pc:sldChg chg="modSp mod modClrScheme chgLayout">
        <pc:chgData name="Sadeka Khatun (1920267)" userId="S::1920267@student.uwtsd.ac.uk::e14846c7-c5d4-46bc-a5ee-2d31ad62131a" providerId="AD" clId="Web-{5AC7081E-6D42-BFCE-EEE0-6BA9A52943CD}" dt="2022-02-19T23:15:39.089" v="0"/>
        <pc:sldMkLst>
          <pc:docMk/>
          <pc:sldMk cId="3255247676" sldId="257"/>
        </pc:sldMkLst>
        <pc:spChg chg="mod ord">
          <ac:chgData name="Sadeka Khatun (1920267)" userId="S::1920267@student.uwtsd.ac.uk::e14846c7-c5d4-46bc-a5ee-2d31ad62131a" providerId="AD" clId="Web-{5AC7081E-6D42-BFCE-EEE0-6BA9A52943CD}" dt="2022-02-19T23:15:39.089" v="0"/>
          <ac:spMkLst>
            <pc:docMk/>
            <pc:sldMk cId="3255247676" sldId="257"/>
            <ac:spMk id="2" creationId="{43858737-B070-4337-8B7F-D29B50D786DC}"/>
          </ac:spMkLst>
        </pc:spChg>
        <pc:spChg chg="mod ord">
          <ac:chgData name="Sadeka Khatun (1920267)" userId="S::1920267@student.uwtsd.ac.uk::e14846c7-c5d4-46bc-a5ee-2d31ad62131a" providerId="AD" clId="Web-{5AC7081E-6D42-BFCE-EEE0-6BA9A52943CD}" dt="2022-02-19T23:15:39.089" v="0"/>
          <ac:spMkLst>
            <pc:docMk/>
            <pc:sldMk cId="3255247676" sldId="257"/>
            <ac:spMk id="3" creationId="{0EAED142-371D-4676-B138-B5FBBC958FDD}"/>
          </ac:spMkLst>
        </pc:spChg>
      </pc:sldChg>
      <pc:sldMasterChg chg="del delSldLayout">
        <pc:chgData name="Sadeka Khatun (1920267)" userId="S::1920267@student.uwtsd.ac.uk::e14846c7-c5d4-46bc-a5ee-2d31ad62131a" providerId="AD" clId="Web-{5AC7081E-6D42-BFCE-EEE0-6BA9A52943CD}" dt="2022-02-19T23:15:39.089" v="0"/>
        <pc:sldMasterMkLst>
          <pc:docMk/>
          <pc:sldMasterMk cId="4254674045" sldId="2147483672"/>
        </pc:sldMasterMkLst>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3340502654" sldId="2147483673"/>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4233950343" sldId="2147483674"/>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673636205" sldId="2147483675"/>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3664251254" sldId="2147483676"/>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2383875762" sldId="2147483677"/>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1955975191" sldId="2147483678"/>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4010113840" sldId="2147483679"/>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1561013733" sldId="2147483680"/>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3304447819" sldId="2147483681"/>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887092095" sldId="2147483682"/>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3101552471" sldId="2147483683"/>
          </pc:sldLayoutMkLst>
        </pc:sldLayoutChg>
      </pc:sldMasterChg>
      <pc:sldMasterChg chg="add addSldLayout modSldLayout">
        <pc:chgData name="Sadeka Khatun (1920267)" userId="S::1920267@student.uwtsd.ac.uk::e14846c7-c5d4-46bc-a5ee-2d31ad62131a" providerId="AD" clId="Web-{5AC7081E-6D42-BFCE-EEE0-6BA9A52943CD}" dt="2022-02-19T23:15:39.089" v="0"/>
        <pc:sldMasterMkLst>
          <pc:docMk/>
          <pc:sldMasterMk cId="3325286736" sldId="2147483684"/>
        </pc:sldMasterMkLst>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326687868" sldId="2147483685"/>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813938810" sldId="2147483686"/>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483569549" sldId="2147483687"/>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358021593" sldId="2147483688"/>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735482029" sldId="2147483689"/>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1475515285" sldId="2147483690"/>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3190658035" sldId="2147483691"/>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3979186775" sldId="2147483692"/>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751304607" sldId="2147483693"/>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068876612" sldId="2147483694"/>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3788843829" sldId="2147483695"/>
          </pc:sldLayoutMkLst>
        </pc:sldLayoutChg>
      </pc:sldMasterChg>
    </pc:docChg>
  </pc:docChgLst>
  <pc:docChgLst>
    <pc:chgData clId="Web-{5EA8689F-5128-EDE0-C035-531FC81816BE}"/>
    <pc:docChg chg="modSld">
      <pc:chgData name="" userId="" providerId="" clId="Web-{5EA8689F-5128-EDE0-C035-531FC81816BE}" dt="2022-02-21T01:07:42.235" v="0" actId="20577"/>
      <pc:docMkLst>
        <pc:docMk/>
      </pc:docMkLst>
      <pc:sldChg chg="modSp">
        <pc:chgData name="" userId="" providerId="" clId="Web-{5EA8689F-5128-EDE0-C035-531FC81816BE}" dt="2022-02-21T01:07:42.235" v="0" actId="20577"/>
        <pc:sldMkLst>
          <pc:docMk/>
          <pc:sldMk cId="820028535" sldId="261"/>
        </pc:sldMkLst>
        <pc:spChg chg="mod">
          <ac:chgData name="" userId="" providerId="" clId="Web-{5EA8689F-5128-EDE0-C035-531FC81816BE}" dt="2022-02-21T01:07:42.235" v="0" actId="20577"/>
          <ac:spMkLst>
            <pc:docMk/>
            <pc:sldMk cId="820028535" sldId="261"/>
            <ac:spMk id="2" creationId="{A15E6E40-DD4C-4F0E-A7C8-2F655F9E0BCC}"/>
          </ac:spMkLst>
        </pc:spChg>
      </pc:sldChg>
    </pc:docChg>
  </pc:docChgLst>
  <pc:docChgLst>
    <pc:chgData name="Sadeka Khatun (1920267)" userId="S::1920267@student.uwtsd.ac.uk::e14846c7-c5d4-46bc-a5ee-2d31ad62131a" providerId="AD" clId="Web-{04A62A0E-17E7-DC20-6624-93B8849D1DC7}"/>
    <pc:docChg chg="delSld">
      <pc:chgData name="Sadeka Khatun (1920267)" userId="S::1920267@student.uwtsd.ac.uk::e14846c7-c5d4-46bc-a5ee-2d31ad62131a" providerId="AD" clId="Web-{04A62A0E-17E7-DC20-6624-93B8849D1DC7}" dt="2022-02-20T01:53:25.614" v="1"/>
      <pc:docMkLst>
        <pc:docMk/>
      </pc:docMkLst>
      <pc:sldChg chg="del">
        <pc:chgData name="Sadeka Khatun (1920267)" userId="S::1920267@student.uwtsd.ac.uk::e14846c7-c5d4-46bc-a5ee-2d31ad62131a" providerId="AD" clId="Web-{04A62A0E-17E7-DC20-6624-93B8849D1DC7}" dt="2022-02-20T01:53:25.614" v="1"/>
        <pc:sldMkLst>
          <pc:docMk/>
          <pc:sldMk cId="109857222" sldId="256"/>
        </pc:sldMkLst>
      </pc:sldChg>
      <pc:sldChg chg="del">
        <pc:chgData name="Sadeka Khatun (1920267)" userId="S::1920267@student.uwtsd.ac.uk::e14846c7-c5d4-46bc-a5ee-2d31ad62131a" providerId="AD" clId="Web-{04A62A0E-17E7-DC20-6624-93B8849D1DC7}" dt="2022-02-20T01:53:23.848" v="0"/>
        <pc:sldMkLst>
          <pc:docMk/>
          <pc:sldMk cId="3255247676" sldId="257"/>
        </pc:sldMkLst>
      </pc:sldChg>
    </pc:docChg>
  </pc:docChgLst>
  <pc:docChgLst>
    <pc:chgData name="Sadeka Khatun (1920267)" userId="S::1920267@student.uwtsd.ac.uk::e14846c7-c5d4-46bc-a5ee-2d31ad62131a" providerId="AD" clId="Web-{22744FA8-3C5E-F130-4CF3-91A006B77E86}"/>
    <pc:docChg chg="modSld">
      <pc:chgData name="Sadeka Khatun (1920267)" userId="S::1920267@student.uwtsd.ac.uk::e14846c7-c5d4-46bc-a5ee-2d31ad62131a" providerId="AD" clId="Web-{22744FA8-3C5E-F130-4CF3-91A006B77E86}" dt="2022-03-18T12:34:09.814" v="33" actId="1076"/>
      <pc:docMkLst>
        <pc:docMk/>
      </pc:docMkLst>
      <pc:sldChg chg="modSp">
        <pc:chgData name="Sadeka Khatun (1920267)" userId="S::1920267@student.uwtsd.ac.uk::e14846c7-c5d4-46bc-a5ee-2d31ad62131a" providerId="AD" clId="Web-{22744FA8-3C5E-F130-4CF3-91A006B77E86}" dt="2022-03-18T12:30:17.097" v="32" actId="20577"/>
        <pc:sldMkLst>
          <pc:docMk/>
          <pc:sldMk cId="820028535" sldId="261"/>
        </pc:sldMkLst>
        <pc:spChg chg="mod">
          <ac:chgData name="Sadeka Khatun (1920267)" userId="S::1920267@student.uwtsd.ac.uk::e14846c7-c5d4-46bc-a5ee-2d31ad62131a" providerId="AD" clId="Web-{22744FA8-3C5E-F130-4CF3-91A006B77E86}" dt="2022-03-18T12:30:17.097" v="32" actId="20577"/>
          <ac:spMkLst>
            <pc:docMk/>
            <pc:sldMk cId="820028535" sldId="261"/>
            <ac:spMk id="7" creationId="{D9C73B7A-04BB-48D1-8B5C-36D8CE247E48}"/>
          </ac:spMkLst>
        </pc:spChg>
      </pc:sldChg>
      <pc:sldChg chg="modSp">
        <pc:chgData name="Sadeka Khatun (1920267)" userId="S::1920267@student.uwtsd.ac.uk::e14846c7-c5d4-46bc-a5ee-2d31ad62131a" providerId="AD" clId="Web-{22744FA8-3C5E-F130-4CF3-91A006B77E86}" dt="2022-03-18T12:34:09.814" v="33" actId="1076"/>
        <pc:sldMkLst>
          <pc:docMk/>
          <pc:sldMk cId="3751796685" sldId="262"/>
        </pc:sldMkLst>
        <pc:spChg chg="mod">
          <ac:chgData name="Sadeka Khatun (1920267)" userId="S::1920267@student.uwtsd.ac.uk::e14846c7-c5d4-46bc-a5ee-2d31ad62131a" providerId="AD" clId="Web-{22744FA8-3C5E-F130-4CF3-91A006B77E86}" dt="2022-03-18T12:34:09.814" v="33" actId="1076"/>
          <ac:spMkLst>
            <pc:docMk/>
            <pc:sldMk cId="3751796685" sldId="262"/>
            <ac:spMk id="49" creationId="{97F161A6-415C-44B2-9AEB-A74522CB5833}"/>
          </ac:spMkLst>
        </pc:spChg>
      </pc:sldChg>
      <pc:sldChg chg="modSp">
        <pc:chgData name="Sadeka Khatun (1920267)" userId="S::1920267@student.uwtsd.ac.uk::e14846c7-c5d4-46bc-a5ee-2d31ad62131a" providerId="AD" clId="Web-{22744FA8-3C5E-F130-4CF3-91A006B77E86}" dt="2022-03-18T12:28:33.419" v="0" actId="1076"/>
        <pc:sldMkLst>
          <pc:docMk/>
          <pc:sldMk cId="3551336993" sldId="263"/>
        </pc:sldMkLst>
        <pc:spChg chg="mod">
          <ac:chgData name="Sadeka Khatun (1920267)" userId="S::1920267@student.uwtsd.ac.uk::e14846c7-c5d4-46bc-a5ee-2d31ad62131a" providerId="AD" clId="Web-{22744FA8-3C5E-F130-4CF3-91A006B77E86}" dt="2022-03-18T12:28:33.419" v="0" actId="1076"/>
          <ac:spMkLst>
            <pc:docMk/>
            <pc:sldMk cId="3551336993" sldId="263"/>
            <ac:spMk id="2" creationId="{228D2AC4-522B-4039-91A8-E373203D6C12}"/>
          </ac:spMkLst>
        </pc:spChg>
      </pc:sldChg>
    </pc:docChg>
  </pc:docChgLst>
  <pc:docChgLst>
    <pc:chgData name="Sadeka Khatun (1920267)" userId="S::1920267@student.uwtsd.ac.uk::e14846c7-c5d4-46bc-a5ee-2d31ad62131a" providerId="AD" clId="Web-{347DE657-8EA5-7AAA-9163-FD0221518EDD}"/>
    <pc:docChg chg="addSld delSld modSld addMainMaster delMainMaster">
      <pc:chgData name="Sadeka Khatun (1920267)" userId="S::1920267@student.uwtsd.ac.uk::e14846c7-c5d4-46bc-a5ee-2d31ad62131a" providerId="AD" clId="Web-{347DE657-8EA5-7AAA-9163-FD0221518EDD}" dt="2022-02-20T02:34:24.846" v="60" actId="20577"/>
      <pc:docMkLst>
        <pc:docMk/>
      </pc:docMkLst>
      <pc:sldChg chg="del">
        <pc:chgData name="Sadeka Khatun (1920267)" userId="S::1920267@student.uwtsd.ac.uk::e14846c7-c5d4-46bc-a5ee-2d31ad62131a" providerId="AD" clId="Web-{347DE657-8EA5-7AAA-9163-FD0221518EDD}" dt="2022-02-20T02:17:12.342" v="0"/>
        <pc:sldMkLst>
          <pc:docMk/>
          <pc:sldMk cId="3255247676" sldId="257"/>
        </pc:sldMkLst>
      </pc:sldChg>
      <pc:sldChg chg="delSp modSp mod setBg modClrScheme chgLayout">
        <pc:chgData name="Sadeka Khatun (1920267)" userId="S::1920267@student.uwtsd.ac.uk::e14846c7-c5d4-46bc-a5ee-2d31ad62131a" providerId="AD" clId="Web-{347DE657-8EA5-7AAA-9163-FD0221518EDD}" dt="2022-02-20T02:31:29.609" v="28"/>
        <pc:sldMkLst>
          <pc:docMk/>
          <pc:sldMk cId="3269890737" sldId="258"/>
        </pc:sldMkLst>
        <pc:spChg chg="mod ord">
          <ac:chgData name="Sadeka Khatun (1920267)" userId="S::1920267@student.uwtsd.ac.uk::e14846c7-c5d4-46bc-a5ee-2d31ad62131a" providerId="AD" clId="Web-{347DE657-8EA5-7AAA-9163-FD0221518EDD}" dt="2022-02-20T02:30:44.061" v="26" actId="20577"/>
          <ac:spMkLst>
            <pc:docMk/>
            <pc:sldMk cId="3269890737" sldId="258"/>
            <ac:spMk id="2" creationId="{84011C04-4FB3-4FE2-9FDE-4E4E1971B591}"/>
          </ac:spMkLst>
        </pc:spChg>
        <pc:spChg chg="del">
          <ac:chgData name="Sadeka Khatun (1920267)" userId="S::1920267@student.uwtsd.ac.uk::e14846c7-c5d4-46bc-a5ee-2d31ad62131a" providerId="AD" clId="Web-{347DE657-8EA5-7AAA-9163-FD0221518EDD}" dt="2022-02-20T02:17:44.608" v="1"/>
          <ac:spMkLst>
            <pc:docMk/>
            <pc:sldMk cId="3269890737" sldId="258"/>
            <ac:spMk id="3" creationId="{70ABDE19-ABDC-4BC9-A7C0-70A07C63B3CF}"/>
          </ac:spMkLst>
        </pc:spChg>
      </pc:sldChg>
      <pc:sldChg chg="addSp delSp modSp new mod setBg">
        <pc:chgData name="Sadeka Khatun (1920267)" userId="S::1920267@student.uwtsd.ac.uk::e14846c7-c5d4-46bc-a5ee-2d31ad62131a" providerId="AD" clId="Web-{347DE657-8EA5-7AAA-9163-FD0221518EDD}" dt="2022-02-20T02:34:24.846" v="60" actId="20577"/>
        <pc:sldMkLst>
          <pc:docMk/>
          <pc:sldMk cId="3391662211" sldId="259"/>
        </pc:sldMkLst>
        <pc:spChg chg="del">
          <ac:chgData name="Sadeka Khatun (1920267)" userId="S::1920267@student.uwtsd.ac.uk::e14846c7-c5d4-46bc-a5ee-2d31ad62131a" providerId="AD" clId="Web-{347DE657-8EA5-7AAA-9163-FD0221518EDD}" dt="2022-02-20T02:32:08.250" v="31"/>
          <ac:spMkLst>
            <pc:docMk/>
            <pc:sldMk cId="3391662211" sldId="259"/>
            <ac:spMk id="2" creationId="{9C75D306-9D03-4E57-BB38-C83C93D0F9A7}"/>
          </ac:spMkLst>
        </pc:spChg>
        <pc:spChg chg="del">
          <ac:chgData name="Sadeka Khatun (1920267)" userId="S::1920267@student.uwtsd.ac.uk::e14846c7-c5d4-46bc-a5ee-2d31ad62131a" providerId="AD" clId="Web-{347DE657-8EA5-7AAA-9163-FD0221518EDD}" dt="2022-02-20T02:31:59.562" v="30"/>
          <ac:spMkLst>
            <pc:docMk/>
            <pc:sldMk cId="3391662211" sldId="259"/>
            <ac:spMk id="3" creationId="{8568D7E4-4D61-40F1-892B-C6870D56EE24}"/>
          </ac:spMkLst>
        </pc:spChg>
        <pc:spChg chg="add">
          <ac:chgData name="Sadeka Khatun (1920267)" userId="S::1920267@student.uwtsd.ac.uk::e14846c7-c5d4-46bc-a5ee-2d31ad62131a" providerId="AD" clId="Web-{347DE657-8EA5-7AAA-9163-FD0221518EDD}" dt="2022-02-20T02:33:20.783" v="33"/>
          <ac:spMkLst>
            <pc:docMk/>
            <pc:sldMk cId="3391662211" sldId="259"/>
            <ac:spMk id="4" creationId="{56F7DC8B-8D8C-45CE-BF7A-DCC895A8D3CC}"/>
          </ac:spMkLst>
        </pc:spChg>
        <pc:spChg chg="add del mod">
          <ac:chgData name="Sadeka Khatun (1920267)" userId="S::1920267@student.uwtsd.ac.uk::e14846c7-c5d4-46bc-a5ee-2d31ad62131a" providerId="AD" clId="Web-{347DE657-8EA5-7AAA-9163-FD0221518EDD}" dt="2022-02-20T02:34:24.846" v="60" actId="20577"/>
          <ac:spMkLst>
            <pc:docMk/>
            <pc:sldMk cId="3391662211" sldId="259"/>
            <ac:spMk id="5" creationId="{6B15666F-164B-4A94-A6D2-3ECDBB48992B}"/>
          </ac:spMkLst>
        </pc:spChg>
      </pc:sldChg>
      <pc:sldMasterChg chg="del delSldLayout">
        <pc:chgData name="Sadeka Khatun (1920267)" userId="S::1920267@student.uwtsd.ac.uk::e14846c7-c5d4-46bc-a5ee-2d31ad62131a" providerId="AD" clId="Web-{347DE657-8EA5-7AAA-9163-FD0221518EDD}" dt="2022-02-20T02:17:54.593" v="2"/>
        <pc:sldMasterMkLst>
          <pc:docMk/>
          <pc:sldMasterMk cId="3023139889" sldId="2147483822"/>
        </pc:sldMasterMkLst>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2602977907" sldId="2147483823"/>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3839875430" sldId="2147483824"/>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541959315" sldId="2147483825"/>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729188274" sldId="2147483826"/>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545382360" sldId="2147483827"/>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91151470" sldId="2147483828"/>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849945467" sldId="2147483829"/>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079439958" sldId="2147483830"/>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634402833" sldId="2147483831"/>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4242758722" sldId="2147483832"/>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730758837" sldId="2147483833"/>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08.968" v="3"/>
        <pc:sldMasterMkLst>
          <pc:docMk/>
          <pc:sldMasterMk cId="2314624830" sldId="2147483834"/>
        </pc:sldMasterMkLst>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829226008" sldId="2147483835"/>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3618954661" sldId="2147483836"/>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3362085075" sldId="2147483837"/>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863462569" sldId="2147483838"/>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273351169" sldId="2147483839"/>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075379324" sldId="2147483840"/>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75476865" sldId="2147483841"/>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3310209689" sldId="2147483842"/>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210650716" sldId="2147483843"/>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602643922" sldId="2147483844"/>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3528767887" sldId="2147483845"/>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12.015" v="4"/>
        <pc:sldMasterMkLst>
          <pc:docMk/>
          <pc:sldMasterMk cId="234373940" sldId="2147483846"/>
        </pc:sldMasterMkLst>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288724651" sldId="2147483847"/>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304347820" sldId="2147483848"/>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4058166449" sldId="2147483849"/>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937087353" sldId="2147483850"/>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368369726" sldId="2147483851"/>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171429765" sldId="2147483852"/>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234907116" sldId="2147483853"/>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4211927673" sldId="2147483854"/>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3623020768" sldId="2147483855"/>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255752563" sldId="2147483856"/>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2234792890" sldId="2147483857"/>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16.937" v="5"/>
        <pc:sldMasterMkLst>
          <pc:docMk/>
          <pc:sldMasterMk cId="2505589251" sldId="2147483858"/>
        </pc:sldMasterMkLst>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2155377375" sldId="2147483859"/>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2042963956" sldId="2147483860"/>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3929248184" sldId="2147483861"/>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584475124" sldId="2147483862"/>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2359369463" sldId="2147483863"/>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588364284" sldId="2147483864"/>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383552520" sldId="2147483865"/>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1898956973" sldId="2147483866"/>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3897133607" sldId="2147483867"/>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579720711" sldId="2147483868"/>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4047126829" sldId="2147483869"/>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21.531" v="6"/>
        <pc:sldMasterMkLst>
          <pc:docMk/>
          <pc:sldMasterMk cId="3586314789" sldId="2147483870"/>
        </pc:sldMasterMkLst>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194801887" sldId="2147483871"/>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3597551549" sldId="2147483872"/>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349294127" sldId="2147483873"/>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4128851525" sldId="2147483874"/>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2227322058" sldId="2147483875"/>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881578213" sldId="2147483876"/>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742680914" sldId="2147483877"/>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801787640" sldId="2147483878"/>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638557905" sldId="2147483879"/>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352871905" sldId="2147483880"/>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710388881" sldId="2147483881"/>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322202053" sldId="2147483882"/>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752732606" sldId="2147483883"/>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3689228279" sldId="2147483884"/>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477450110" sldId="2147483885"/>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000075744" sldId="2147483886"/>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4222218420" sldId="2147483887"/>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25.359" v="7"/>
        <pc:sldMasterMkLst>
          <pc:docMk/>
          <pc:sldMasterMk cId="2633837547" sldId="2147483888"/>
        </pc:sldMasterMkLst>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4222102758" sldId="2147483889"/>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1154095235" sldId="2147483890"/>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59390803" sldId="2147483891"/>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465814282" sldId="2147483892"/>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577413257" sldId="2147483893"/>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214280794" sldId="2147483894"/>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2941883339" sldId="2147483895"/>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897472955" sldId="2147483896"/>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888881147" sldId="2147483897"/>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058166842" sldId="2147483898"/>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06341609" sldId="2147483899"/>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462336024" sldId="2147483900"/>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652981124" sldId="2147483901"/>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2992005548" sldId="2147483902"/>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1593811623" sldId="2147483903"/>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2291407119" sldId="2147483904"/>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2183800814" sldId="2147483905"/>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31.344" v="8"/>
        <pc:sldMasterMkLst>
          <pc:docMk/>
          <pc:sldMasterMk cId="2087324168" sldId="2147483906"/>
        </pc:sldMasterMkLst>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2170771517" sldId="2147483907"/>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1324679612" sldId="2147483908"/>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1386340989" sldId="2147483909"/>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796688133" sldId="2147483910"/>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2992401385" sldId="2147483911"/>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2135465040" sldId="2147483912"/>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3156305083" sldId="2147483913"/>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3828190870" sldId="2147483914"/>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3023992511" sldId="2147483915"/>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3489991639" sldId="2147483916"/>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537396203" sldId="2147483917"/>
          </pc:sldLayoutMkLst>
        </pc:sldLayoutChg>
      </pc:sldMasterChg>
      <pc:sldMasterChg chg="add del addSldLayout delSldLayout modSldLayout">
        <pc:chgData name="Sadeka Khatun (1920267)" userId="S::1920267@student.uwtsd.ac.uk::e14846c7-c5d4-46bc-a5ee-2d31ad62131a" providerId="AD" clId="Web-{347DE657-8EA5-7AAA-9163-FD0221518EDD}" dt="2022-02-20T02:19:37.517" v="12"/>
        <pc:sldMasterMkLst>
          <pc:docMk/>
          <pc:sldMasterMk cId="810032583" sldId="2147483918"/>
        </pc:sldMasterMkLst>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676833337" sldId="2147483919"/>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2700897299" sldId="2147483920"/>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957686357" sldId="2147483921"/>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631802364" sldId="2147483922"/>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3503655392" sldId="2147483923"/>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3114098346" sldId="2147483924"/>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2444874469" sldId="2147483925"/>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359763109" sldId="2147483926"/>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1142594736" sldId="2147483927"/>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1606841251" sldId="2147483928"/>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1519065690" sldId="2147483929"/>
          </pc:sldLayoutMkLst>
        </pc:sldLayoutChg>
      </pc:sldMasterChg>
      <pc:sldMasterChg chg="add del addSldLayout delSldLayout modSldLayout">
        <pc:chgData name="Sadeka Khatun (1920267)" userId="S::1920267@student.uwtsd.ac.uk::e14846c7-c5d4-46bc-a5ee-2d31ad62131a" providerId="AD" clId="Web-{347DE657-8EA5-7AAA-9163-FD0221518EDD}" dt="2022-02-20T02:19:40.564" v="13"/>
        <pc:sldMasterMkLst>
          <pc:docMk/>
          <pc:sldMasterMk cId="2921302530" sldId="2147483930"/>
        </pc:sldMasterMkLst>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1214628377" sldId="2147483931"/>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628245832" sldId="2147483932"/>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2480408684" sldId="2147483933"/>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2021477103" sldId="2147483934"/>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50194631" sldId="2147483935"/>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2649917100" sldId="2147483936"/>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1400504199" sldId="2147483937"/>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1994122930" sldId="2147483938"/>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1757758138" sldId="2147483939"/>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808438287" sldId="2147483940"/>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3046312119" sldId="2147483941"/>
          </pc:sldLayoutMkLst>
        </pc:sldLayoutChg>
      </pc:sldMasterChg>
      <pc:sldMasterChg chg="add del addSldLayout delSldLayout modSldLayout">
        <pc:chgData name="Sadeka Khatun (1920267)" userId="S::1920267@student.uwtsd.ac.uk::e14846c7-c5d4-46bc-a5ee-2d31ad62131a" providerId="AD" clId="Web-{347DE657-8EA5-7AAA-9163-FD0221518EDD}" dt="2022-02-20T02:19:43.376" v="14"/>
        <pc:sldMasterMkLst>
          <pc:docMk/>
          <pc:sldMasterMk cId="903114078" sldId="2147483942"/>
        </pc:sldMasterMkLst>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168444498" sldId="2147483943"/>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2253069584" sldId="2147483944"/>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3105536633" sldId="2147483945"/>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690317184" sldId="2147483946"/>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586819038" sldId="2147483947"/>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2061975914" sldId="2147483948"/>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915050189" sldId="2147483949"/>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441541366" sldId="2147483950"/>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3052803859" sldId="2147483951"/>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3439542024" sldId="2147483952"/>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88220203" sldId="2147483953"/>
          </pc:sldLayoutMkLst>
        </pc:sldLayoutChg>
      </pc:sldMasterChg>
      <pc:sldMasterChg chg="add del addSldLayout delSldLayout modSldLayout">
        <pc:chgData name="Sadeka Khatun (1920267)" userId="S::1920267@student.uwtsd.ac.uk::e14846c7-c5d4-46bc-a5ee-2d31ad62131a" providerId="AD" clId="Web-{347DE657-8EA5-7AAA-9163-FD0221518EDD}" dt="2022-02-20T02:19:45.595" v="15"/>
        <pc:sldMasterMkLst>
          <pc:docMk/>
          <pc:sldMasterMk cId="2708107592" sldId="2147483954"/>
        </pc:sldMasterMkLst>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26955880" sldId="2147483955"/>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1936401878" sldId="2147483956"/>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3074649692" sldId="2147483957"/>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870548703" sldId="2147483958"/>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3604667193" sldId="2147483959"/>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2275974531" sldId="2147483960"/>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3251402039" sldId="2147483961"/>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1958285064" sldId="2147483962"/>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1670416828" sldId="2147483963"/>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4123073483" sldId="2147483964"/>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4009917094" sldId="2147483965"/>
          </pc:sldLayoutMkLst>
        </pc:sldLayoutChg>
      </pc:sldMasterChg>
      <pc:sldMasterChg chg="add addSldLayout modSldLayout">
        <pc:chgData name="Sadeka Khatun (1920267)" userId="S::1920267@student.uwtsd.ac.uk::e14846c7-c5d4-46bc-a5ee-2d31ad62131a" providerId="AD" clId="Web-{347DE657-8EA5-7AAA-9163-FD0221518EDD}" dt="2022-02-20T02:19:45.595" v="15"/>
        <pc:sldMasterMkLst>
          <pc:docMk/>
          <pc:sldMasterMk cId="1415036408" sldId="2147483966"/>
        </pc:sldMasterMkLst>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716626671" sldId="2147483967"/>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2856167944" sldId="2147483968"/>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2856414889" sldId="2147483969"/>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1789450216" sldId="2147483970"/>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1448069800" sldId="2147483971"/>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2825077776" sldId="2147483972"/>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2810412042" sldId="2147483973"/>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868798141" sldId="2147483974"/>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4214474296" sldId="2147483975"/>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9445641" sldId="2147483976"/>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1395789926" sldId="2147483977"/>
          </pc:sldLayoutMkLst>
        </pc:sldLayoutChg>
      </pc:sldMasterChg>
    </pc:docChg>
  </pc:docChgLst>
  <pc:docChgLst>
    <pc:chgData name="Sadeka Khatun (1920267)" userId="S::1920267@student.uwtsd.ac.uk::e14846c7-c5d4-46bc-a5ee-2d31ad62131a" providerId="AD" clId="Web-{A6CF6A55-C64D-6BA1-07A8-255916BC4044}"/>
    <pc:docChg chg="modSld">
      <pc:chgData name="Sadeka Khatun (1920267)" userId="S::1920267@student.uwtsd.ac.uk::e14846c7-c5d4-46bc-a5ee-2d31ad62131a" providerId="AD" clId="Web-{A6CF6A55-C64D-6BA1-07A8-255916BC4044}" dt="2022-02-19T18:11:35.510" v="8"/>
      <pc:docMkLst>
        <pc:docMk/>
      </pc:docMkLst>
      <pc:sldChg chg="addSp delSp modSp mod setBg">
        <pc:chgData name="Sadeka Khatun (1920267)" userId="S::1920267@student.uwtsd.ac.uk::e14846c7-c5d4-46bc-a5ee-2d31ad62131a" providerId="AD" clId="Web-{A6CF6A55-C64D-6BA1-07A8-255916BC4044}" dt="2022-02-19T18:11:35.510" v="8"/>
        <pc:sldMkLst>
          <pc:docMk/>
          <pc:sldMk cId="435774792" sldId="257"/>
        </pc:sldMkLst>
        <pc:spChg chg="mod">
          <ac:chgData name="Sadeka Khatun (1920267)" userId="S::1920267@student.uwtsd.ac.uk::e14846c7-c5d4-46bc-a5ee-2d31ad62131a" providerId="AD" clId="Web-{A6CF6A55-C64D-6BA1-07A8-255916BC4044}" dt="2022-02-19T18:11:35.510" v="8"/>
          <ac:spMkLst>
            <pc:docMk/>
            <pc:sldMk cId="435774792" sldId="257"/>
            <ac:spMk id="2" creationId="{7B7B1DEF-8CCB-40E4-91CA-87445C3773AD}"/>
          </ac:spMkLst>
        </pc:spChg>
        <pc:spChg chg="del">
          <ac:chgData name="Sadeka Khatun (1920267)" userId="S::1920267@student.uwtsd.ac.uk::e14846c7-c5d4-46bc-a5ee-2d31ad62131a" providerId="AD" clId="Web-{A6CF6A55-C64D-6BA1-07A8-255916BC4044}" dt="2022-02-19T18:11:35.510" v="8"/>
          <ac:spMkLst>
            <pc:docMk/>
            <pc:sldMk cId="435774792" sldId="257"/>
            <ac:spMk id="3" creationId="{6079E912-B390-43A3-A247-8F3762663B33}"/>
          </ac:spMkLst>
        </pc:spChg>
        <pc:spChg chg="add">
          <ac:chgData name="Sadeka Khatun (1920267)" userId="S::1920267@student.uwtsd.ac.uk::e14846c7-c5d4-46bc-a5ee-2d31ad62131a" providerId="AD" clId="Web-{A6CF6A55-C64D-6BA1-07A8-255916BC4044}" dt="2022-02-19T18:11:35.510" v="8"/>
          <ac:spMkLst>
            <pc:docMk/>
            <pc:sldMk cId="435774792" sldId="257"/>
            <ac:spMk id="9" creationId="{B9951BD9-0868-4CDB-ACD6-9C4209B5E412}"/>
          </ac:spMkLst>
        </pc:spChg>
        <pc:picChg chg="add">
          <ac:chgData name="Sadeka Khatun (1920267)" userId="S::1920267@student.uwtsd.ac.uk::e14846c7-c5d4-46bc-a5ee-2d31ad62131a" providerId="AD" clId="Web-{A6CF6A55-C64D-6BA1-07A8-255916BC4044}" dt="2022-02-19T18:11:35.510" v="8"/>
          <ac:picMkLst>
            <pc:docMk/>
            <pc:sldMk cId="435774792" sldId="257"/>
            <ac:picMk id="5" creationId="{BA110D33-CE43-4637-98A4-24BCBC2A411D}"/>
          </ac:picMkLst>
        </pc:picChg>
      </pc:sldChg>
    </pc:docChg>
  </pc:docChgLst>
  <pc:docChgLst>
    <pc:chgData name="Sadeka Khatun (1920267)" userId="S::1920267@student.uwtsd.ac.uk::e14846c7-c5d4-46bc-a5ee-2d31ad62131a" providerId="AD" clId="Web-{9D223395-B98E-D379-0514-2FD9DFE410C6}"/>
    <pc:docChg chg="modSld">
      <pc:chgData name="Sadeka Khatun (1920267)" userId="S::1920267@student.uwtsd.ac.uk::e14846c7-c5d4-46bc-a5ee-2d31ad62131a" providerId="AD" clId="Web-{9D223395-B98E-D379-0514-2FD9DFE410C6}" dt="2022-03-01T18:22:18.944" v="7" actId="14100"/>
      <pc:docMkLst>
        <pc:docMk/>
      </pc:docMkLst>
      <pc:sldChg chg="modSp">
        <pc:chgData name="Sadeka Khatun (1920267)" userId="S::1920267@student.uwtsd.ac.uk::e14846c7-c5d4-46bc-a5ee-2d31ad62131a" providerId="AD" clId="Web-{9D223395-B98E-D379-0514-2FD9DFE410C6}" dt="2022-03-01T18:08:41.799" v="2" actId="14100"/>
        <pc:sldMkLst>
          <pc:docMk/>
          <pc:sldMk cId="820028535" sldId="261"/>
        </pc:sldMkLst>
        <pc:spChg chg="mod">
          <ac:chgData name="Sadeka Khatun (1920267)" userId="S::1920267@student.uwtsd.ac.uk::e14846c7-c5d4-46bc-a5ee-2d31ad62131a" providerId="AD" clId="Web-{9D223395-B98E-D379-0514-2FD9DFE410C6}" dt="2022-03-01T18:08:41.799" v="2" actId="14100"/>
          <ac:spMkLst>
            <pc:docMk/>
            <pc:sldMk cId="820028535" sldId="261"/>
            <ac:spMk id="7" creationId="{D9C73B7A-04BB-48D1-8B5C-36D8CE247E48}"/>
          </ac:spMkLst>
        </pc:spChg>
      </pc:sldChg>
      <pc:sldChg chg="modSp">
        <pc:chgData name="Sadeka Khatun (1920267)" userId="S::1920267@student.uwtsd.ac.uk::e14846c7-c5d4-46bc-a5ee-2d31ad62131a" providerId="AD" clId="Web-{9D223395-B98E-D379-0514-2FD9DFE410C6}" dt="2022-03-01T18:22:18.944" v="7" actId="14100"/>
        <pc:sldMkLst>
          <pc:docMk/>
          <pc:sldMk cId="3751796685" sldId="262"/>
        </pc:sldMkLst>
        <pc:cxnChg chg="mod">
          <ac:chgData name="Sadeka Khatun (1920267)" userId="S::1920267@student.uwtsd.ac.uk::e14846c7-c5d4-46bc-a5ee-2d31ad62131a" providerId="AD" clId="Web-{9D223395-B98E-D379-0514-2FD9DFE410C6}" dt="2022-03-01T18:22:18.944" v="7" actId="14100"/>
          <ac:cxnSpMkLst>
            <pc:docMk/>
            <pc:sldMk cId="3751796685" sldId="262"/>
            <ac:cxnSpMk id="30" creationId="{10C72187-2F89-41C5-98DB-70CEA38D5C33}"/>
          </ac:cxnSpMkLst>
        </pc:cxnChg>
      </pc:sldChg>
    </pc:docChg>
  </pc:docChgLst>
  <pc:docChgLst>
    <pc:chgData name="Sadeka" userId="e14846c7-c5d4-46bc-a5ee-2d31ad62131a" providerId="ADAL" clId="{D33B6C5B-661F-42C3-A3F5-674273D4A565}"/>
    <pc:docChg chg="undo redo custSel addSld delSld modSld sldOrd modMainMaster">
      <pc:chgData name="Sadeka" userId="e14846c7-c5d4-46bc-a5ee-2d31ad62131a" providerId="ADAL" clId="{D33B6C5B-661F-42C3-A3F5-674273D4A565}" dt="2022-03-18T12:17:35.796" v="12203" actId="14100"/>
      <pc:docMkLst>
        <pc:docMk/>
      </pc:docMkLst>
      <pc:sldChg chg="addSp delSp modSp del mod setBg">
        <pc:chgData name="Sadeka" userId="e14846c7-c5d4-46bc-a5ee-2d31ad62131a" providerId="ADAL" clId="{D33B6C5B-661F-42C3-A3F5-674273D4A565}" dt="2022-02-20T01:55:34.505" v="5" actId="47"/>
        <pc:sldMkLst>
          <pc:docMk/>
          <pc:sldMk cId="109857222" sldId="256"/>
        </pc:sldMkLst>
        <pc:spChg chg="mod">
          <ac:chgData name="Sadeka" userId="e14846c7-c5d4-46bc-a5ee-2d31ad62131a" providerId="ADAL" clId="{D33B6C5B-661F-42C3-A3F5-674273D4A565}" dt="2022-02-20T01:55:10.388" v="4" actId="26606"/>
          <ac:spMkLst>
            <pc:docMk/>
            <pc:sldMk cId="109857222" sldId="256"/>
            <ac:spMk id="2" creationId="{00000000-0000-0000-0000-000000000000}"/>
          </ac:spMkLst>
        </pc:spChg>
        <pc:spChg chg="add del">
          <ac:chgData name="Sadeka" userId="e14846c7-c5d4-46bc-a5ee-2d31ad62131a" providerId="ADAL" clId="{D33B6C5B-661F-42C3-A3F5-674273D4A565}" dt="2022-02-20T01:55:10.388" v="4" actId="26606"/>
          <ac:spMkLst>
            <pc:docMk/>
            <pc:sldMk cId="109857222" sldId="256"/>
            <ac:spMk id="13" creationId="{87CC2527-562A-4F69-B487-4371E5B243E7}"/>
          </ac:spMkLst>
        </pc:spChg>
        <pc:picChg chg="add mod">
          <ac:chgData name="Sadeka" userId="e14846c7-c5d4-46bc-a5ee-2d31ad62131a" providerId="ADAL" clId="{D33B6C5B-661F-42C3-A3F5-674273D4A565}" dt="2022-02-20T01:55:10.388" v="4" actId="26606"/>
          <ac:picMkLst>
            <pc:docMk/>
            <pc:sldMk cId="109857222" sldId="256"/>
            <ac:picMk id="7" creationId="{198E77BB-602A-457D-88B7-D1C15D23B9D2}"/>
          </ac:picMkLst>
        </pc:picChg>
        <pc:picChg chg="del">
          <ac:chgData name="Sadeka" userId="e14846c7-c5d4-46bc-a5ee-2d31ad62131a" providerId="ADAL" clId="{D33B6C5B-661F-42C3-A3F5-674273D4A565}" dt="2022-02-20T01:54:37.128" v="1" actId="478"/>
          <ac:picMkLst>
            <pc:docMk/>
            <pc:sldMk cId="109857222" sldId="256"/>
            <ac:picMk id="12" creationId="{08F9BDF3-65A0-4C07-BC03-53834BFDC8F0}"/>
          </ac:picMkLst>
        </pc:picChg>
        <pc:picChg chg="add">
          <ac:chgData name="Sadeka" userId="e14846c7-c5d4-46bc-a5ee-2d31ad62131a" providerId="ADAL" clId="{D33B6C5B-661F-42C3-A3F5-674273D4A565}" dt="2022-02-20T01:55:10.388" v="4" actId="26606"/>
          <ac:picMkLst>
            <pc:docMk/>
            <pc:sldMk cId="109857222" sldId="256"/>
            <ac:picMk id="17" creationId="{DEF28D5B-2926-4FE4-BF22-EA37C737E8FE}"/>
          </ac:picMkLst>
        </pc:picChg>
        <pc:cxnChg chg="add del">
          <ac:chgData name="Sadeka" userId="e14846c7-c5d4-46bc-a5ee-2d31ad62131a" providerId="ADAL" clId="{D33B6C5B-661F-42C3-A3F5-674273D4A565}" dt="2022-02-20T01:55:10.388" v="4" actId="26606"/>
          <ac:cxnSpMkLst>
            <pc:docMk/>
            <pc:sldMk cId="109857222" sldId="256"/>
            <ac:cxnSpMk id="10" creationId="{BCDAEC91-5BCE-4B55-9CC0-43EF94CB734B}"/>
          </ac:cxnSpMkLst>
        </pc:cxnChg>
      </pc:sldChg>
      <pc:sldChg chg="addSp delSp modSp mod setBg">
        <pc:chgData name="Sadeka" userId="e14846c7-c5d4-46bc-a5ee-2d31ad62131a" providerId="ADAL" clId="{D33B6C5B-661F-42C3-A3F5-674273D4A565}" dt="2022-02-20T02:15:51.433" v="49" actId="20577"/>
        <pc:sldMkLst>
          <pc:docMk/>
          <pc:sldMk cId="3255247676" sldId="257"/>
        </pc:sldMkLst>
        <pc:spChg chg="mod">
          <ac:chgData name="Sadeka" userId="e14846c7-c5d4-46bc-a5ee-2d31ad62131a" providerId="ADAL" clId="{D33B6C5B-661F-42C3-A3F5-674273D4A565}" dt="2022-02-20T01:56:35.087" v="36" actId="20577"/>
          <ac:spMkLst>
            <pc:docMk/>
            <pc:sldMk cId="3255247676" sldId="257"/>
            <ac:spMk id="2" creationId="{43858737-B070-4337-8B7F-D29B50D786DC}"/>
          </ac:spMkLst>
        </pc:spChg>
        <pc:spChg chg="mod">
          <ac:chgData name="Sadeka" userId="e14846c7-c5d4-46bc-a5ee-2d31ad62131a" providerId="ADAL" clId="{D33B6C5B-661F-42C3-A3F5-674273D4A565}" dt="2022-02-20T01:54:18.849" v="0"/>
          <ac:spMkLst>
            <pc:docMk/>
            <pc:sldMk cId="3255247676" sldId="257"/>
            <ac:spMk id="3" creationId="{0EAED142-371D-4676-B138-B5FBBC958FDD}"/>
          </ac:spMkLst>
        </pc:spChg>
        <pc:spChg chg="add del mod">
          <ac:chgData name="Sadeka" userId="e14846c7-c5d4-46bc-a5ee-2d31ad62131a" providerId="ADAL" clId="{D33B6C5B-661F-42C3-A3F5-674273D4A565}" dt="2022-02-20T02:14:28.773" v="48" actId="33987"/>
          <ac:spMkLst>
            <pc:docMk/>
            <pc:sldMk cId="3255247676" sldId="257"/>
            <ac:spMk id="4" creationId="{BCEC36C4-BCDB-4FA8-B101-19B724E882A0}"/>
          </ac:spMkLst>
        </pc:spChg>
        <pc:spChg chg="mod">
          <ac:chgData name="Sadeka" userId="e14846c7-c5d4-46bc-a5ee-2d31ad62131a" providerId="ADAL" clId="{D33B6C5B-661F-42C3-A3F5-674273D4A565}" dt="2022-02-20T02:15:51.433" v="49" actId="20577"/>
          <ac:spMkLst>
            <pc:docMk/>
            <pc:sldMk cId="3255247676" sldId="257"/>
            <ac:spMk id="12" creationId="{CE495E71-E1AC-4332-94DF-185B62867DAA}"/>
          </ac:spMkLst>
        </pc:spChg>
        <pc:spChg chg="del">
          <ac:chgData name="Sadeka" userId="e14846c7-c5d4-46bc-a5ee-2d31ad62131a" providerId="ADAL" clId="{D33B6C5B-661F-42C3-A3F5-674273D4A565}" dt="2022-02-20T02:09:35.801" v="37" actId="478"/>
          <ac:spMkLst>
            <pc:docMk/>
            <pc:sldMk cId="3255247676" sldId="257"/>
            <ac:spMk id="13" creationId="{E661EE57-4295-4C4E-97BC-A447F940F835}"/>
          </ac:spMkLst>
        </pc:spChg>
        <pc:spChg chg="del mod">
          <ac:chgData name="Sadeka" userId="e14846c7-c5d4-46bc-a5ee-2d31ad62131a" providerId="ADAL" clId="{D33B6C5B-661F-42C3-A3F5-674273D4A565}" dt="2022-02-20T02:09:55.717" v="41" actId="478"/>
          <ac:spMkLst>
            <pc:docMk/>
            <pc:sldMk cId="3255247676" sldId="257"/>
            <ac:spMk id="14" creationId="{545F3570-D5D0-43E5-9524-2E364A84CD2F}"/>
          </ac:spMkLst>
        </pc:spChg>
        <pc:spChg chg="del">
          <ac:chgData name="Sadeka" userId="e14846c7-c5d4-46bc-a5ee-2d31ad62131a" providerId="ADAL" clId="{D33B6C5B-661F-42C3-A3F5-674273D4A565}" dt="2022-02-20T02:09:46.417" v="38" actId="478"/>
          <ac:spMkLst>
            <pc:docMk/>
            <pc:sldMk cId="3255247676" sldId="257"/>
            <ac:spMk id="15" creationId="{4E8BB764-40CA-4DFB-9DAA-862EAF7CC797}"/>
          </ac:spMkLst>
        </pc:spChg>
      </pc:sldChg>
      <pc:sldChg chg="modSp new mod">
        <pc:chgData name="Sadeka" userId="e14846c7-c5d4-46bc-a5ee-2d31ad62131a" providerId="ADAL" clId="{D33B6C5B-661F-42C3-A3F5-674273D4A565}" dt="2022-02-20T02:37:21.642" v="54" actId="1076"/>
        <pc:sldMkLst>
          <pc:docMk/>
          <pc:sldMk cId="3269890737" sldId="258"/>
        </pc:sldMkLst>
        <pc:spChg chg="mod">
          <ac:chgData name="Sadeka" userId="e14846c7-c5d4-46bc-a5ee-2d31ad62131a" providerId="ADAL" clId="{D33B6C5B-661F-42C3-A3F5-674273D4A565}" dt="2022-02-20T02:37:21.642" v="54" actId="1076"/>
          <ac:spMkLst>
            <pc:docMk/>
            <pc:sldMk cId="3269890737" sldId="258"/>
            <ac:spMk id="2" creationId="{84011C04-4FB3-4FE2-9FDE-4E4E1971B591}"/>
          </ac:spMkLst>
        </pc:spChg>
      </pc:sldChg>
      <pc:sldChg chg="del">
        <pc:chgData name="Sadeka" userId="e14846c7-c5d4-46bc-a5ee-2d31ad62131a" providerId="ADAL" clId="{D33B6C5B-661F-42C3-A3F5-674273D4A565}" dt="2022-02-21T01:00:01.137" v="60" actId="47"/>
        <pc:sldMkLst>
          <pc:docMk/>
          <pc:sldMk cId="3391662211" sldId="259"/>
        </pc:sldMkLst>
      </pc:sldChg>
      <pc:sldChg chg="delSp modSp del mod">
        <pc:chgData name="Sadeka" userId="e14846c7-c5d4-46bc-a5ee-2d31ad62131a" providerId="ADAL" clId="{D33B6C5B-661F-42C3-A3F5-674273D4A565}" dt="2022-02-21T01:00:48.790" v="66" actId="47"/>
        <pc:sldMkLst>
          <pc:docMk/>
          <pc:sldMk cId="480406142" sldId="260"/>
        </pc:sldMkLst>
        <pc:spChg chg="del mod">
          <ac:chgData name="Sadeka" userId="e14846c7-c5d4-46bc-a5ee-2d31ad62131a" providerId="ADAL" clId="{D33B6C5B-661F-42C3-A3F5-674273D4A565}" dt="2022-02-21T01:00:31.464" v="63" actId="478"/>
          <ac:spMkLst>
            <pc:docMk/>
            <pc:sldMk cId="480406142" sldId="260"/>
            <ac:spMk id="2" creationId="{D506308D-496A-4FDF-BE02-46E5164CC36C}"/>
          </ac:spMkLst>
        </pc:spChg>
        <pc:spChg chg="mod">
          <ac:chgData name="Sadeka" userId="e14846c7-c5d4-46bc-a5ee-2d31ad62131a" providerId="ADAL" clId="{D33B6C5B-661F-42C3-A3F5-674273D4A565}" dt="2022-02-21T01:00:11.723" v="61"/>
          <ac:spMkLst>
            <pc:docMk/>
            <pc:sldMk cId="480406142" sldId="260"/>
            <ac:spMk id="3" creationId="{C19747E3-7696-43B0-AC9D-23633BDF81DB}"/>
          </ac:spMkLst>
        </pc:spChg>
      </pc:sldChg>
      <pc:sldChg chg="addSp delSp modSp new mod setBg setClrOvrMap delDesignElem">
        <pc:chgData name="Sadeka" userId="e14846c7-c5d4-46bc-a5ee-2d31ad62131a" providerId="ADAL" clId="{D33B6C5B-661F-42C3-A3F5-674273D4A565}" dt="2022-03-15T16:01:43.998" v="4706"/>
        <pc:sldMkLst>
          <pc:docMk/>
          <pc:sldMk cId="820028535" sldId="261"/>
        </pc:sldMkLst>
        <pc:spChg chg="mod">
          <ac:chgData name="Sadeka" userId="e14846c7-c5d4-46bc-a5ee-2d31ad62131a" providerId="ADAL" clId="{D33B6C5B-661F-42C3-A3F5-674273D4A565}" dt="2022-02-21T01:01:50.014" v="70" actId="14100"/>
          <ac:spMkLst>
            <pc:docMk/>
            <pc:sldMk cId="820028535" sldId="261"/>
            <ac:spMk id="2" creationId="{A15E6E40-DD4C-4F0E-A7C8-2F655F9E0BCC}"/>
          </ac:spMkLst>
        </pc:spChg>
        <pc:spChg chg="mod ord">
          <ac:chgData name="Sadeka" userId="e14846c7-c5d4-46bc-a5ee-2d31ad62131a" providerId="ADAL" clId="{D33B6C5B-661F-42C3-A3F5-674273D4A565}" dt="2022-03-15T12:02:21.820" v="3657" actId="14100"/>
          <ac:spMkLst>
            <pc:docMk/>
            <pc:sldMk cId="820028535" sldId="261"/>
            <ac:spMk id="7" creationId="{D9C73B7A-04BB-48D1-8B5C-36D8CE247E48}"/>
          </ac:spMkLst>
        </pc:spChg>
        <pc:spChg chg="add del">
          <ac:chgData name="Sadeka" userId="e14846c7-c5d4-46bc-a5ee-2d31ad62131a" providerId="ADAL" clId="{D33B6C5B-661F-42C3-A3F5-674273D4A565}" dt="2022-02-21T21:35:24.330" v="578" actId="26606"/>
          <ac:spMkLst>
            <pc:docMk/>
            <pc:sldMk cId="820028535" sldId="261"/>
            <ac:spMk id="9" creationId="{71B2258F-86CA-4D4D-8270-BC05FCDEBFB3}"/>
          </ac:spMkLst>
        </pc:spChg>
        <pc:spChg chg="add del">
          <ac:chgData name="Sadeka" userId="e14846c7-c5d4-46bc-a5ee-2d31ad62131a" providerId="ADAL" clId="{D33B6C5B-661F-42C3-A3F5-674273D4A565}" dt="2022-02-21T21:35:46.277" v="580" actId="26606"/>
          <ac:spMkLst>
            <pc:docMk/>
            <pc:sldMk cId="820028535" sldId="261"/>
            <ac:spMk id="13" creationId="{5625EBD2-B0F5-41AE-B3A7-8EC46826420A}"/>
          </ac:spMkLst>
        </pc:spChg>
        <pc:spChg chg="del">
          <ac:chgData name="Sadeka" userId="e14846c7-c5d4-46bc-a5ee-2d31ad62131a" providerId="ADAL" clId="{D33B6C5B-661F-42C3-A3F5-674273D4A565}" dt="2022-02-21T14:20:33.860" v="462" actId="26606"/>
          <ac:spMkLst>
            <pc:docMk/>
            <pc:sldMk cId="820028535" sldId="261"/>
            <ac:spMk id="16" creationId="{0496ACED-9F6B-4CC5-A927-FB932E0FA259}"/>
          </ac:spMkLst>
        </pc:spChg>
        <pc:spChg chg="add del">
          <ac:chgData name="Sadeka" userId="e14846c7-c5d4-46bc-a5ee-2d31ad62131a" providerId="ADAL" clId="{D33B6C5B-661F-42C3-A3F5-674273D4A565}" dt="2022-03-11T14:18:41.695" v="2598"/>
          <ac:spMkLst>
            <pc:docMk/>
            <pc:sldMk cId="820028535" sldId="261"/>
            <ac:spMk id="17" creationId="{71B2258F-86CA-4D4D-8270-BC05FCDEBFB3}"/>
          </ac:spMkLst>
        </pc:spChg>
        <pc:spChg chg="add del">
          <ac:chgData name="Sadeka" userId="e14846c7-c5d4-46bc-a5ee-2d31ad62131a" providerId="ADAL" clId="{D33B6C5B-661F-42C3-A3F5-674273D4A565}" dt="2022-02-21T21:38:40.445" v="601"/>
          <ac:spMkLst>
            <pc:docMk/>
            <pc:sldMk cId="820028535" sldId="261"/>
            <ac:spMk id="20" creationId="{71B2258F-86CA-4D4D-8270-BC05FCDEBFB3}"/>
          </ac:spMkLst>
        </pc:spChg>
        <pc:spChg chg="add del">
          <ac:chgData name="Sadeka" userId="e14846c7-c5d4-46bc-a5ee-2d31ad62131a" providerId="ADAL" clId="{D33B6C5B-661F-42C3-A3F5-674273D4A565}" dt="2022-02-21T14:21:03.944" v="463" actId="26606"/>
          <ac:spMkLst>
            <pc:docMk/>
            <pc:sldMk cId="820028535" sldId="261"/>
            <ac:spMk id="21" creationId="{71B2258F-86CA-4D4D-8270-BC05FCDEBFB3}"/>
          </ac:spMkLst>
        </pc:spChg>
        <pc:spChg chg="add del">
          <ac:chgData name="Sadeka" userId="e14846c7-c5d4-46bc-a5ee-2d31ad62131a" providerId="ADAL" clId="{D33B6C5B-661F-42C3-A3F5-674273D4A565}" dt="2022-02-21T14:41:02.567" v="567" actId="26606"/>
          <ac:spMkLst>
            <pc:docMk/>
            <pc:sldMk cId="820028535" sldId="261"/>
            <ac:spMk id="26" creationId="{74426AB7-D619-4515-962A-BC83909EC015}"/>
          </ac:spMkLst>
        </pc:spChg>
        <pc:spChg chg="add del">
          <ac:chgData name="Sadeka" userId="e14846c7-c5d4-46bc-a5ee-2d31ad62131a" providerId="ADAL" clId="{D33B6C5B-661F-42C3-A3F5-674273D4A565}" dt="2022-02-21T14:41:02.567" v="567" actId="26606"/>
          <ac:spMkLst>
            <pc:docMk/>
            <pc:sldMk cId="820028535" sldId="261"/>
            <ac:spMk id="28" creationId="{DE47DF98-723F-4AAC-ABCF-CACBC438F78F}"/>
          </ac:spMkLst>
        </pc:spChg>
        <pc:spChg chg="add del">
          <ac:chgData name="Sadeka" userId="e14846c7-c5d4-46bc-a5ee-2d31ad62131a" providerId="ADAL" clId="{D33B6C5B-661F-42C3-A3F5-674273D4A565}" dt="2022-02-21T14:41:14.642" v="569"/>
          <ac:spMkLst>
            <pc:docMk/>
            <pc:sldMk cId="820028535" sldId="261"/>
            <ac:spMk id="35" creationId="{71B2258F-86CA-4D4D-8270-BC05FCDEBFB3}"/>
          </ac:spMkLst>
        </pc:spChg>
        <pc:picChg chg="mod ord">
          <ac:chgData name="Sadeka" userId="e14846c7-c5d4-46bc-a5ee-2d31ad62131a" providerId="ADAL" clId="{D33B6C5B-661F-42C3-A3F5-674273D4A565}" dt="2022-02-21T21:38:34.244" v="599" actId="26606"/>
          <ac:picMkLst>
            <pc:docMk/>
            <pc:sldMk cId="820028535" sldId="261"/>
            <ac:picMk id="6" creationId="{745478C7-9D07-482E-A435-D2758DC6DCDC}"/>
          </ac:picMkLst>
        </pc:picChg>
        <pc:picChg chg="add del">
          <ac:chgData name="Sadeka" userId="e14846c7-c5d4-46bc-a5ee-2d31ad62131a" providerId="ADAL" clId="{D33B6C5B-661F-42C3-A3F5-674273D4A565}" dt="2022-02-21T21:38:34.244" v="599" actId="26606"/>
          <ac:picMkLst>
            <pc:docMk/>
            <pc:sldMk cId="820028535" sldId="261"/>
            <ac:picMk id="15" creationId="{DEF28D5B-2926-4FE4-BF22-EA37C737E8FE}"/>
          </ac:picMkLst>
        </pc:picChg>
        <pc:cxnChg chg="add del">
          <ac:chgData name="Sadeka" userId="e14846c7-c5d4-46bc-a5ee-2d31ad62131a" providerId="ADAL" clId="{D33B6C5B-661F-42C3-A3F5-674273D4A565}" dt="2022-02-21T14:41:02.567" v="567" actId="26606"/>
          <ac:cxnSpMkLst>
            <pc:docMk/>
            <pc:sldMk cId="820028535" sldId="261"/>
            <ac:cxnSpMk id="30" creationId="{EA29FC7C-9308-4FDE-8DCA-405668055B0F}"/>
          </ac:cxnSpMkLst>
        </pc:cxnChg>
      </pc:sldChg>
      <pc:sldChg chg="addSp delSp modSp mod modTransition setBg addAnim modAnim modNotesTx">
        <pc:chgData name="Sadeka" userId="e14846c7-c5d4-46bc-a5ee-2d31ad62131a" providerId="ADAL" clId="{D33B6C5B-661F-42C3-A3F5-674273D4A565}" dt="2022-03-18T11:11:49.395" v="11715" actId="1076"/>
        <pc:sldMkLst>
          <pc:docMk/>
          <pc:sldMk cId="3751796685" sldId="262"/>
        </pc:sldMkLst>
        <pc:spChg chg="add del mod">
          <ac:chgData name="Sadeka" userId="e14846c7-c5d4-46bc-a5ee-2d31ad62131a" providerId="ADAL" clId="{D33B6C5B-661F-42C3-A3F5-674273D4A565}" dt="2022-03-09T16:42:44.889" v="2192"/>
          <ac:spMkLst>
            <pc:docMk/>
            <pc:sldMk cId="3751796685" sldId="262"/>
            <ac:spMk id="2" creationId="{51A6F4C7-0388-44FA-A594-23D979E0DAFE}"/>
          </ac:spMkLst>
        </pc:spChg>
        <pc:spChg chg="add mod">
          <ac:chgData name="Sadeka" userId="e14846c7-c5d4-46bc-a5ee-2d31ad62131a" providerId="ADAL" clId="{D33B6C5B-661F-42C3-A3F5-674273D4A565}" dt="2022-03-17T13:54:39.038" v="8712" actId="2711"/>
          <ac:spMkLst>
            <pc:docMk/>
            <pc:sldMk cId="3751796685" sldId="262"/>
            <ac:spMk id="2" creationId="{CAC24432-593C-4C28-A3EA-ACBD71EA521D}"/>
          </ac:spMkLst>
        </pc:spChg>
        <pc:spChg chg="mod ord">
          <ac:chgData name="Sadeka" userId="e14846c7-c5d4-46bc-a5ee-2d31ad62131a" providerId="ADAL" clId="{D33B6C5B-661F-42C3-A3F5-674273D4A565}" dt="2022-02-21T01:39:18.809" v="200" actId="26606"/>
          <ac:spMkLst>
            <pc:docMk/>
            <pc:sldMk cId="3751796685" sldId="262"/>
            <ac:spMk id="2" creationId="{D68F7248-8F94-4723-BF2D-9DC03D33D1CC}"/>
          </ac:spMkLst>
        </pc:spChg>
        <pc:spChg chg="add del mod">
          <ac:chgData name="Sadeka" userId="e14846c7-c5d4-46bc-a5ee-2d31ad62131a" providerId="ADAL" clId="{D33B6C5B-661F-42C3-A3F5-674273D4A565}" dt="2022-02-21T01:59:57.089" v="271"/>
          <ac:spMkLst>
            <pc:docMk/>
            <pc:sldMk cId="3751796685" sldId="262"/>
            <ac:spMk id="4" creationId="{BDC466F4-2347-4594-8C3D-64DB4092F1D6}"/>
          </ac:spMkLst>
        </pc:spChg>
        <pc:spChg chg="mod">
          <ac:chgData name="Sadeka" userId="e14846c7-c5d4-46bc-a5ee-2d31ad62131a" providerId="ADAL" clId="{D33B6C5B-661F-42C3-A3F5-674273D4A565}" dt="2022-03-18T11:09:57.483" v="11636" actId="20577"/>
          <ac:spMkLst>
            <pc:docMk/>
            <pc:sldMk cId="3751796685" sldId="262"/>
            <ac:spMk id="5" creationId="{3AB6FCF8-E7A2-42BB-91FB-0E13A466DDA8}"/>
          </ac:spMkLst>
        </pc:spChg>
        <pc:spChg chg="del mod">
          <ac:chgData name="Sadeka" userId="e14846c7-c5d4-46bc-a5ee-2d31ad62131a" providerId="ADAL" clId="{D33B6C5B-661F-42C3-A3F5-674273D4A565}" dt="2022-02-22T00:01:49.219" v="1077" actId="478"/>
          <ac:spMkLst>
            <pc:docMk/>
            <pc:sldMk cId="3751796685" sldId="262"/>
            <ac:spMk id="6" creationId="{743F80F3-D6D6-44CA-9083-13C0F84CB94B}"/>
          </ac:spMkLst>
        </pc:spChg>
        <pc:spChg chg="add del mod">
          <ac:chgData name="Sadeka" userId="e14846c7-c5d4-46bc-a5ee-2d31ad62131a" providerId="ADAL" clId="{D33B6C5B-661F-42C3-A3F5-674273D4A565}" dt="2022-03-09T16:42:44.889" v="2192"/>
          <ac:spMkLst>
            <pc:docMk/>
            <pc:sldMk cId="3751796685" sldId="262"/>
            <ac:spMk id="6" creationId="{921D8072-0B37-4845-A95A-F917D9CB37EA}"/>
          </ac:spMkLst>
        </pc:spChg>
        <pc:spChg chg="add mod">
          <ac:chgData name="Sadeka" userId="e14846c7-c5d4-46bc-a5ee-2d31ad62131a" providerId="ADAL" clId="{D33B6C5B-661F-42C3-A3F5-674273D4A565}" dt="2022-03-17T13:54:39.038" v="8712" actId="2711"/>
          <ac:spMkLst>
            <pc:docMk/>
            <pc:sldMk cId="3751796685" sldId="262"/>
            <ac:spMk id="7" creationId="{03F92B31-8E01-49DC-A9AE-A2E8AA590540}"/>
          </ac:spMkLst>
        </pc:spChg>
        <pc:spChg chg="del">
          <ac:chgData name="Sadeka" userId="e14846c7-c5d4-46bc-a5ee-2d31ad62131a" providerId="ADAL" clId="{D33B6C5B-661F-42C3-A3F5-674273D4A565}" dt="2022-02-21T01:53:12.888" v="230" actId="478"/>
          <ac:spMkLst>
            <pc:docMk/>
            <pc:sldMk cId="3751796685" sldId="262"/>
            <ac:spMk id="7" creationId="{348ECA65-57EC-402D-80B9-E7336F2C01ED}"/>
          </ac:spMkLst>
        </pc:spChg>
        <pc:spChg chg="del">
          <ac:chgData name="Sadeka" userId="e14846c7-c5d4-46bc-a5ee-2d31ad62131a" providerId="ADAL" clId="{D33B6C5B-661F-42C3-A3F5-674273D4A565}" dt="2022-02-21T01:53:15.341" v="231" actId="478"/>
          <ac:spMkLst>
            <pc:docMk/>
            <pc:sldMk cId="3751796685" sldId="262"/>
            <ac:spMk id="8" creationId="{2672238E-FC51-4EFE-BDB8-88D3D6CC3D34}"/>
          </ac:spMkLst>
        </pc:spChg>
        <pc:spChg chg="add del mod">
          <ac:chgData name="Sadeka" userId="e14846c7-c5d4-46bc-a5ee-2d31ad62131a" providerId="ADAL" clId="{D33B6C5B-661F-42C3-A3F5-674273D4A565}" dt="2022-03-18T11:11:21.356" v="11712" actId="20577"/>
          <ac:spMkLst>
            <pc:docMk/>
            <pc:sldMk cId="3751796685" sldId="262"/>
            <ac:spMk id="9" creationId="{31B1AE17-0613-4634-84A5-094A64A2BCC8}"/>
          </ac:spMkLst>
        </pc:spChg>
        <pc:spChg chg="add mod">
          <ac:chgData name="Sadeka" userId="e14846c7-c5d4-46bc-a5ee-2d31ad62131a" providerId="ADAL" clId="{D33B6C5B-661F-42C3-A3F5-674273D4A565}" dt="2022-03-17T13:54:39.038" v="8712" actId="2711"/>
          <ac:spMkLst>
            <pc:docMk/>
            <pc:sldMk cId="3751796685" sldId="262"/>
            <ac:spMk id="10" creationId="{0CCC7E5E-812E-4E8C-9A02-4BE5B769E884}"/>
          </ac:spMkLst>
        </pc:spChg>
        <pc:spChg chg="add del mod">
          <ac:chgData name="Sadeka" userId="e14846c7-c5d4-46bc-a5ee-2d31ad62131a" providerId="ADAL" clId="{D33B6C5B-661F-42C3-A3F5-674273D4A565}" dt="2022-03-11T15:11:32.461" v="2629" actId="478"/>
          <ac:spMkLst>
            <pc:docMk/>
            <pc:sldMk cId="3751796685" sldId="262"/>
            <ac:spMk id="15" creationId="{0E83624A-6550-4D9B-B02A-CB9E18BFF7BC}"/>
          </ac:spMkLst>
        </pc:spChg>
        <pc:spChg chg="add del mod">
          <ac:chgData name="Sadeka" userId="e14846c7-c5d4-46bc-a5ee-2d31ad62131a" providerId="ADAL" clId="{D33B6C5B-661F-42C3-A3F5-674273D4A565}" dt="2022-03-11T15:11:26.566" v="2627" actId="767"/>
          <ac:spMkLst>
            <pc:docMk/>
            <pc:sldMk cId="3751796685" sldId="262"/>
            <ac:spMk id="16" creationId="{CC0802D7-0641-4AB3-A58E-A6C986780FF5}"/>
          </ac:spMkLst>
        </pc:spChg>
        <pc:spChg chg="mod">
          <ac:chgData name="Sadeka" userId="e14846c7-c5d4-46bc-a5ee-2d31ad62131a" providerId="ADAL" clId="{D33B6C5B-661F-42C3-A3F5-674273D4A565}" dt="2022-03-17T13:54:39.038" v="8712" actId="2711"/>
          <ac:spMkLst>
            <pc:docMk/>
            <pc:sldMk cId="3751796685" sldId="262"/>
            <ac:spMk id="28" creationId="{9DDE314B-2178-489A-826B-EB7ACD27BF29}"/>
          </ac:spMkLst>
        </pc:spChg>
        <pc:spChg chg="add del">
          <ac:chgData name="Sadeka" userId="e14846c7-c5d4-46bc-a5ee-2d31ad62131a" providerId="ADAL" clId="{D33B6C5B-661F-42C3-A3F5-674273D4A565}" dt="2022-03-13T13:05:54.990" v="2725" actId="22"/>
          <ac:spMkLst>
            <pc:docMk/>
            <pc:sldMk cId="3751796685" sldId="262"/>
            <ac:spMk id="31" creationId="{C7646C99-3551-476D-84F0-B4D8D9A45F84}"/>
          </ac:spMkLst>
        </pc:spChg>
        <pc:spChg chg="add mod">
          <ac:chgData name="Sadeka" userId="e14846c7-c5d4-46bc-a5ee-2d31ad62131a" providerId="ADAL" clId="{D33B6C5B-661F-42C3-A3F5-674273D4A565}" dt="2022-03-17T13:54:39.038" v="8712" actId="2711"/>
          <ac:spMkLst>
            <pc:docMk/>
            <pc:sldMk cId="3751796685" sldId="262"/>
            <ac:spMk id="37" creationId="{3A989D19-B569-4966-A8FE-279C6CB3E31C}"/>
          </ac:spMkLst>
        </pc:spChg>
        <pc:spChg chg="add mod">
          <ac:chgData name="Sadeka" userId="e14846c7-c5d4-46bc-a5ee-2d31ad62131a" providerId="ADAL" clId="{D33B6C5B-661F-42C3-A3F5-674273D4A565}" dt="2022-03-17T17:33:45.222" v="11134" actId="1076"/>
          <ac:spMkLst>
            <pc:docMk/>
            <pc:sldMk cId="3751796685" sldId="262"/>
            <ac:spMk id="39" creationId="{5759C3A7-663A-4929-AF26-0547FDAC9A44}"/>
          </ac:spMkLst>
        </pc:spChg>
        <pc:spChg chg="add mod">
          <ac:chgData name="Sadeka" userId="e14846c7-c5d4-46bc-a5ee-2d31ad62131a" providerId="ADAL" clId="{D33B6C5B-661F-42C3-A3F5-674273D4A565}" dt="2022-03-17T17:33:55.515" v="11136" actId="1076"/>
          <ac:spMkLst>
            <pc:docMk/>
            <pc:sldMk cId="3751796685" sldId="262"/>
            <ac:spMk id="40" creationId="{A0FA499E-0D5D-4091-957F-2B3173B8A490}"/>
          </ac:spMkLst>
        </pc:spChg>
        <pc:spChg chg="add del mod">
          <ac:chgData name="Sadeka" userId="e14846c7-c5d4-46bc-a5ee-2d31ad62131a" providerId="ADAL" clId="{D33B6C5B-661F-42C3-A3F5-674273D4A565}" dt="2022-03-18T11:08:16.218" v="11626" actId="20577"/>
          <ac:spMkLst>
            <pc:docMk/>
            <pc:sldMk cId="3751796685" sldId="262"/>
            <ac:spMk id="41" creationId="{0606F573-0FE1-45B7-B4E9-98E72178656D}"/>
          </ac:spMkLst>
        </pc:spChg>
        <pc:spChg chg="add mod">
          <ac:chgData name="Sadeka" userId="e14846c7-c5d4-46bc-a5ee-2d31ad62131a" providerId="ADAL" clId="{D33B6C5B-661F-42C3-A3F5-674273D4A565}" dt="2022-03-17T13:56:40.838" v="8716" actId="20577"/>
          <ac:spMkLst>
            <pc:docMk/>
            <pc:sldMk cId="3751796685" sldId="262"/>
            <ac:spMk id="42" creationId="{2C344B18-50E2-4DDA-B064-8D3A5740390E}"/>
          </ac:spMkLst>
        </pc:spChg>
        <pc:spChg chg="add mod">
          <ac:chgData name="Sadeka" userId="e14846c7-c5d4-46bc-a5ee-2d31ad62131a" providerId="ADAL" clId="{D33B6C5B-661F-42C3-A3F5-674273D4A565}" dt="2022-03-17T13:54:39.038" v="8712" actId="2711"/>
          <ac:spMkLst>
            <pc:docMk/>
            <pc:sldMk cId="3751796685" sldId="262"/>
            <ac:spMk id="47" creationId="{46616AE4-7D2E-472C-BB04-41384A6D8755}"/>
          </ac:spMkLst>
        </pc:spChg>
        <pc:spChg chg="add mod">
          <ac:chgData name="Sadeka" userId="e14846c7-c5d4-46bc-a5ee-2d31ad62131a" providerId="ADAL" clId="{D33B6C5B-661F-42C3-A3F5-674273D4A565}" dt="2022-03-18T11:08:41.010" v="11632" actId="20577"/>
          <ac:spMkLst>
            <pc:docMk/>
            <pc:sldMk cId="3751796685" sldId="262"/>
            <ac:spMk id="48" creationId="{616ED603-A8BF-4977-B34C-55EEE16F8B15}"/>
          </ac:spMkLst>
        </pc:spChg>
        <pc:spChg chg="add mod">
          <ac:chgData name="Sadeka" userId="e14846c7-c5d4-46bc-a5ee-2d31ad62131a" providerId="ADAL" clId="{D33B6C5B-661F-42C3-A3F5-674273D4A565}" dt="2022-03-17T13:55:06.488" v="8715" actId="1076"/>
          <ac:spMkLst>
            <pc:docMk/>
            <pc:sldMk cId="3751796685" sldId="262"/>
            <ac:spMk id="49" creationId="{97F161A6-415C-44B2-9AEB-A74522CB5833}"/>
          </ac:spMkLst>
        </pc:spChg>
        <pc:spChg chg="add mod">
          <ac:chgData name="Sadeka" userId="e14846c7-c5d4-46bc-a5ee-2d31ad62131a" providerId="ADAL" clId="{D33B6C5B-661F-42C3-A3F5-674273D4A565}" dt="2022-03-17T13:54:39.038" v="8712" actId="2711"/>
          <ac:spMkLst>
            <pc:docMk/>
            <pc:sldMk cId="3751796685" sldId="262"/>
            <ac:spMk id="50" creationId="{3942A984-0AA8-46BC-BA50-E20CCB6020D1}"/>
          </ac:spMkLst>
        </pc:spChg>
        <pc:spChg chg="add mod">
          <ac:chgData name="Sadeka" userId="e14846c7-c5d4-46bc-a5ee-2d31ad62131a" providerId="ADAL" clId="{D33B6C5B-661F-42C3-A3F5-674273D4A565}" dt="2022-03-18T11:11:49.395" v="11715" actId="1076"/>
          <ac:spMkLst>
            <pc:docMk/>
            <pc:sldMk cId="3751796685" sldId="262"/>
            <ac:spMk id="64" creationId="{A9670C56-C486-4039-B0F1-1A118371EFAE}"/>
          </ac:spMkLst>
        </pc:spChg>
        <pc:picChg chg="add mod">
          <ac:chgData name="Sadeka" userId="e14846c7-c5d4-46bc-a5ee-2d31ad62131a" providerId="ADAL" clId="{D33B6C5B-661F-42C3-A3F5-674273D4A565}" dt="2022-02-21T01:40:54.810" v="218" actId="1076"/>
          <ac:picMkLst>
            <pc:docMk/>
            <pc:sldMk cId="3751796685" sldId="262"/>
            <ac:picMk id="4" creationId="{A0745DDC-582E-451A-98C8-30F4A18BB87B}"/>
          </ac:picMkLst>
        </pc:picChg>
        <pc:picChg chg="add del mod">
          <ac:chgData name="Sadeka" userId="e14846c7-c5d4-46bc-a5ee-2d31ad62131a" providerId="ADAL" clId="{D33B6C5B-661F-42C3-A3F5-674273D4A565}" dt="2022-03-01T18:32:55.915" v="1928" actId="931"/>
          <ac:picMkLst>
            <pc:docMk/>
            <pc:sldMk cId="3751796685" sldId="262"/>
            <ac:picMk id="6" creationId="{8707ED95-AB7F-4F19-B3E2-CF5FEECAF561}"/>
          </ac:picMkLst>
        </pc:picChg>
        <pc:picChg chg="add">
          <ac:chgData name="Sadeka" userId="e14846c7-c5d4-46bc-a5ee-2d31ad62131a" providerId="ADAL" clId="{D33B6C5B-661F-42C3-A3F5-674273D4A565}" dt="2022-02-21T01:39:18.809" v="200" actId="26606"/>
          <ac:picMkLst>
            <pc:docMk/>
            <pc:sldMk cId="3751796685" sldId="262"/>
            <ac:picMk id="9" creationId="{DEF28D5B-2926-4FE4-BF22-EA37C737E8FE}"/>
          </ac:picMkLst>
        </pc:picChg>
        <pc:picChg chg="add del mod">
          <ac:chgData name="Sadeka" userId="e14846c7-c5d4-46bc-a5ee-2d31ad62131a" providerId="ADAL" clId="{D33B6C5B-661F-42C3-A3F5-674273D4A565}" dt="2022-03-09T16:45:56.179" v="2213" actId="931"/>
          <ac:picMkLst>
            <pc:docMk/>
            <pc:sldMk cId="3751796685" sldId="262"/>
            <ac:picMk id="11" creationId="{0902324F-D6C9-4A39-BAE5-36B244007F2E}"/>
          </ac:picMkLst>
        </pc:picChg>
        <pc:picChg chg="add del">
          <ac:chgData name="Sadeka" userId="e14846c7-c5d4-46bc-a5ee-2d31ad62131a" providerId="ADAL" clId="{D33B6C5B-661F-42C3-A3F5-674273D4A565}" dt="2022-02-21T14:26:16.149" v="475"/>
          <ac:picMkLst>
            <pc:docMk/>
            <pc:sldMk cId="3751796685" sldId="262"/>
            <ac:picMk id="14" creationId="{F81931C4-8F85-4741-B601-D01CA2BF7D72}"/>
          </ac:picMkLst>
        </pc:picChg>
        <pc:cxnChg chg="add mod">
          <ac:chgData name="Sadeka" userId="e14846c7-c5d4-46bc-a5ee-2d31ad62131a" providerId="ADAL" clId="{D33B6C5B-661F-42C3-A3F5-674273D4A565}" dt="2022-03-13T22:43:27.418" v="2965" actId="1076"/>
          <ac:cxnSpMkLst>
            <pc:docMk/>
            <pc:sldMk cId="3751796685" sldId="262"/>
            <ac:cxnSpMk id="3" creationId="{1B3784C9-2E6B-48EC-8C56-13F78D7610A9}"/>
          </ac:cxnSpMkLst>
        </pc:cxnChg>
        <pc:cxnChg chg="add mod">
          <ac:chgData name="Sadeka" userId="e14846c7-c5d4-46bc-a5ee-2d31ad62131a" providerId="ADAL" clId="{D33B6C5B-661F-42C3-A3F5-674273D4A565}" dt="2022-03-17T11:58:13.476" v="7930" actId="1076"/>
          <ac:cxnSpMkLst>
            <pc:docMk/>
            <pc:sldMk cId="3751796685" sldId="262"/>
            <ac:cxnSpMk id="4" creationId="{ED174675-2A81-426C-B18D-11E8409AC5A3}"/>
          </ac:cxnSpMkLst>
        </pc:cxnChg>
        <pc:cxnChg chg="add mod">
          <ac:chgData name="Sadeka" userId="e14846c7-c5d4-46bc-a5ee-2d31ad62131a" providerId="ADAL" clId="{D33B6C5B-661F-42C3-A3F5-674273D4A565}" dt="2022-03-16T11:41:06.512" v="5799" actId="1076"/>
          <ac:cxnSpMkLst>
            <pc:docMk/>
            <pc:sldMk cId="3751796685" sldId="262"/>
            <ac:cxnSpMk id="18" creationId="{11834A20-4642-41EE-BB28-EFA9A6940EEB}"/>
          </ac:cxnSpMkLst>
        </pc:cxnChg>
        <pc:cxnChg chg="add mod">
          <ac:chgData name="Sadeka" userId="e14846c7-c5d4-46bc-a5ee-2d31ad62131a" providerId="ADAL" clId="{D33B6C5B-661F-42C3-A3F5-674273D4A565}" dt="2022-03-17T17:33:41.457" v="11133" actId="14100"/>
          <ac:cxnSpMkLst>
            <pc:docMk/>
            <pc:sldMk cId="3751796685" sldId="262"/>
            <ac:cxnSpMk id="19" creationId="{FA3A5E7F-7EA4-475E-8354-7AF6F6118DEC}"/>
          </ac:cxnSpMkLst>
        </pc:cxnChg>
        <pc:cxnChg chg="add mod">
          <ac:chgData name="Sadeka" userId="e14846c7-c5d4-46bc-a5ee-2d31ad62131a" providerId="ADAL" clId="{D33B6C5B-661F-42C3-A3F5-674273D4A565}" dt="2022-03-17T11:57:42.263" v="7924" actId="1076"/>
          <ac:cxnSpMkLst>
            <pc:docMk/>
            <pc:sldMk cId="3751796685" sldId="262"/>
            <ac:cxnSpMk id="20" creationId="{D2356E35-156C-4F01-9862-FFD7D7C53209}"/>
          </ac:cxnSpMkLst>
        </pc:cxnChg>
        <pc:cxnChg chg="add mod">
          <ac:chgData name="Sadeka" userId="e14846c7-c5d4-46bc-a5ee-2d31ad62131a" providerId="ADAL" clId="{D33B6C5B-661F-42C3-A3F5-674273D4A565}" dt="2022-03-16T22:06:28.700" v="6772" actId="1076"/>
          <ac:cxnSpMkLst>
            <pc:docMk/>
            <pc:sldMk cId="3751796685" sldId="262"/>
            <ac:cxnSpMk id="21" creationId="{B51E2B95-CAED-4609-BD85-5733F6288E3F}"/>
          </ac:cxnSpMkLst>
        </pc:cxnChg>
        <pc:cxnChg chg="add del mod">
          <ac:chgData name="Sadeka" userId="e14846c7-c5d4-46bc-a5ee-2d31ad62131a" providerId="ADAL" clId="{D33B6C5B-661F-42C3-A3F5-674273D4A565}" dt="2022-02-21T14:32:01.610" v="508" actId="478"/>
          <ac:cxnSpMkLst>
            <pc:docMk/>
            <pc:sldMk cId="3751796685" sldId="262"/>
            <ac:cxnSpMk id="23" creationId="{4C9D6E64-4933-4AC8-91DB-45EF24776EF2}"/>
          </ac:cxnSpMkLst>
        </pc:cxnChg>
        <pc:cxnChg chg="add mod">
          <ac:chgData name="Sadeka" userId="e14846c7-c5d4-46bc-a5ee-2d31ad62131a" providerId="ADAL" clId="{D33B6C5B-661F-42C3-A3F5-674273D4A565}" dt="2022-03-16T22:20:18.961" v="6944" actId="1076"/>
          <ac:cxnSpMkLst>
            <pc:docMk/>
            <pc:sldMk cId="3751796685" sldId="262"/>
            <ac:cxnSpMk id="24" creationId="{C35E73F0-7718-4E95-8480-0394B53E0E24}"/>
          </ac:cxnSpMkLst>
        </pc:cxnChg>
        <pc:cxnChg chg="add mod">
          <ac:chgData name="Sadeka" userId="e14846c7-c5d4-46bc-a5ee-2d31ad62131a" providerId="ADAL" clId="{D33B6C5B-661F-42C3-A3F5-674273D4A565}" dt="2022-03-17T17:33:52.079" v="11135" actId="14100"/>
          <ac:cxnSpMkLst>
            <pc:docMk/>
            <pc:sldMk cId="3751796685" sldId="262"/>
            <ac:cxnSpMk id="26" creationId="{E33132CE-3A4D-4E98-B532-CBBAA75FBF09}"/>
          </ac:cxnSpMkLst>
        </pc:cxnChg>
        <pc:cxnChg chg="add mod">
          <ac:chgData name="Sadeka" userId="e14846c7-c5d4-46bc-a5ee-2d31ad62131a" providerId="ADAL" clId="{D33B6C5B-661F-42C3-A3F5-674273D4A565}" dt="2022-03-17T13:08:36.489" v="8349" actId="14100"/>
          <ac:cxnSpMkLst>
            <pc:docMk/>
            <pc:sldMk cId="3751796685" sldId="262"/>
            <ac:cxnSpMk id="29" creationId="{BCA67CD0-0D6D-4871-A1B2-5C652893132D}"/>
          </ac:cxnSpMkLst>
        </pc:cxnChg>
        <pc:cxnChg chg="mod">
          <ac:chgData name="Sadeka" userId="e14846c7-c5d4-46bc-a5ee-2d31ad62131a" providerId="ADAL" clId="{D33B6C5B-661F-42C3-A3F5-674273D4A565}" dt="2022-03-17T12:39:44.943" v="8230" actId="14100"/>
          <ac:cxnSpMkLst>
            <pc:docMk/>
            <pc:sldMk cId="3751796685" sldId="262"/>
            <ac:cxnSpMk id="30" creationId="{10C72187-2F89-41C5-98DB-70CEA38D5C33}"/>
          </ac:cxnSpMkLst>
        </pc:cxnChg>
        <pc:cxnChg chg="add mod">
          <ac:chgData name="Sadeka" userId="e14846c7-c5d4-46bc-a5ee-2d31ad62131a" providerId="ADAL" clId="{D33B6C5B-661F-42C3-A3F5-674273D4A565}" dt="2022-03-09T17:13:39.280" v="2239" actId="1076"/>
          <ac:cxnSpMkLst>
            <pc:docMk/>
            <pc:sldMk cId="3751796685" sldId="262"/>
            <ac:cxnSpMk id="35" creationId="{19523525-A4A1-4AD5-A60F-39B37455AEF0}"/>
          </ac:cxnSpMkLst>
        </pc:cxnChg>
        <pc:cxnChg chg="add mod">
          <ac:chgData name="Sadeka" userId="e14846c7-c5d4-46bc-a5ee-2d31ad62131a" providerId="ADAL" clId="{D33B6C5B-661F-42C3-A3F5-674273D4A565}" dt="2022-03-16T22:20:02.929" v="6942" actId="1076"/>
          <ac:cxnSpMkLst>
            <pc:docMk/>
            <pc:sldMk cId="3751796685" sldId="262"/>
            <ac:cxnSpMk id="45" creationId="{6B6C301A-5C03-437C-8A2F-492674075AF9}"/>
          </ac:cxnSpMkLst>
        </pc:cxnChg>
        <pc:cxnChg chg="add mod">
          <ac:chgData name="Sadeka" userId="e14846c7-c5d4-46bc-a5ee-2d31ad62131a" providerId="ADAL" clId="{D33B6C5B-661F-42C3-A3F5-674273D4A565}" dt="2022-03-18T11:11:45.147" v="11714" actId="14100"/>
          <ac:cxnSpMkLst>
            <pc:docMk/>
            <pc:sldMk cId="3751796685" sldId="262"/>
            <ac:cxnSpMk id="62" creationId="{4297E661-FC53-4C23-A742-4080D1C11960}"/>
          </ac:cxnSpMkLst>
        </pc:cxnChg>
      </pc:sldChg>
      <pc:sldChg chg="addSp delSp modSp new mod">
        <pc:chgData name="Sadeka" userId="e14846c7-c5d4-46bc-a5ee-2d31ad62131a" providerId="ADAL" clId="{D33B6C5B-661F-42C3-A3F5-674273D4A565}" dt="2022-03-18T12:05:45.186" v="12147" actId="20577"/>
        <pc:sldMkLst>
          <pc:docMk/>
          <pc:sldMk cId="3551336993" sldId="263"/>
        </pc:sldMkLst>
        <pc:spChg chg="mod">
          <ac:chgData name="Sadeka" userId="e14846c7-c5d4-46bc-a5ee-2d31ad62131a" providerId="ADAL" clId="{D33B6C5B-661F-42C3-A3F5-674273D4A565}" dt="2022-03-18T12:05:45.186" v="12147" actId="20577"/>
          <ac:spMkLst>
            <pc:docMk/>
            <pc:sldMk cId="3551336993" sldId="263"/>
            <ac:spMk id="2" creationId="{228D2AC4-522B-4039-91A8-E373203D6C12}"/>
          </ac:spMkLst>
        </pc:spChg>
        <pc:spChg chg="add del mod">
          <ac:chgData name="Sadeka" userId="e14846c7-c5d4-46bc-a5ee-2d31ad62131a" providerId="ADAL" clId="{D33B6C5B-661F-42C3-A3F5-674273D4A565}" dt="2022-03-14T17:17:32.519" v="3233" actId="478"/>
          <ac:spMkLst>
            <pc:docMk/>
            <pc:sldMk cId="3551336993" sldId="263"/>
            <ac:spMk id="3" creationId="{C655EF15-0217-417D-B981-690E0260F94F}"/>
          </ac:spMkLst>
        </pc:spChg>
        <pc:spChg chg="del mod">
          <ac:chgData name="Sadeka" userId="e14846c7-c5d4-46bc-a5ee-2d31ad62131a" providerId="ADAL" clId="{D33B6C5B-661F-42C3-A3F5-674273D4A565}" dt="2022-02-22T14:49:38.332" v="1794" actId="478"/>
          <ac:spMkLst>
            <pc:docMk/>
            <pc:sldMk cId="3551336993" sldId="263"/>
            <ac:spMk id="3" creationId="{D476F2B7-E7DB-4087-BAB0-57DA960A6ADF}"/>
          </ac:spMkLst>
        </pc:spChg>
        <pc:spChg chg="add mod">
          <ac:chgData name="Sadeka" userId="e14846c7-c5d4-46bc-a5ee-2d31ad62131a" providerId="ADAL" clId="{D33B6C5B-661F-42C3-A3F5-674273D4A565}" dt="2022-03-17T13:31:57.097" v="8587" actId="1076"/>
          <ac:spMkLst>
            <pc:docMk/>
            <pc:sldMk cId="3551336993" sldId="263"/>
            <ac:spMk id="3" creationId="{E207346D-07EA-4728-88ED-FEFD20B4DF24}"/>
          </ac:spMkLst>
        </pc:spChg>
        <pc:spChg chg="del mod">
          <ac:chgData name="Sadeka" userId="e14846c7-c5d4-46bc-a5ee-2d31ad62131a" providerId="ADAL" clId="{D33B6C5B-661F-42C3-A3F5-674273D4A565}" dt="2022-02-22T14:49:40.688" v="1795" actId="478"/>
          <ac:spMkLst>
            <pc:docMk/>
            <pc:sldMk cId="3551336993" sldId="263"/>
            <ac:spMk id="4" creationId="{ADCC2695-1D10-457A-BAAB-39317BF2F3C2}"/>
          </ac:spMkLst>
        </pc:spChg>
        <pc:spChg chg="add del mod">
          <ac:chgData name="Sadeka" userId="e14846c7-c5d4-46bc-a5ee-2d31ad62131a" providerId="ADAL" clId="{D33B6C5B-661F-42C3-A3F5-674273D4A565}" dt="2022-02-22T14:50:19.249" v="1820"/>
          <ac:spMkLst>
            <pc:docMk/>
            <pc:sldMk cId="3551336993" sldId="263"/>
            <ac:spMk id="5" creationId="{115413D5-8D6C-4313-ADC3-3F0DA5308788}"/>
          </ac:spMkLst>
        </pc:spChg>
        <pc:spChg chg="add del mod">
          <ac:chgData name="Sadeka" userId="e14846c7-c5d4-46bc-a5ee-2d31ad62131a" providerId="ADAL" clId="{D33B6C5B-661F-42C3-A3F5-674273D4A565}" dt="2022-02-22T15:19:06.195" v="1828"/>
          <ac:spMkLst>
            <pc:docMk/>
            <pc:sldMk cId="3551336993" sldId="263"/>
            <ac:spMk id="6" creationId="{7613487B-1FC9-4D65-82E8-1BDBCD3F4826}"/>
          </ac:spMkLst>
        </pc:spChg>
      </pc:sldChg>
      <pc:sldChg chg="addSp delSp modSp new del mod setBg addAnim modAnim delDesignElem">
        <pc:chgData name="Sadeka" userId="e14846c7-c5d4-46bc-a5ee-2d31ad62131a" providerId="ADAL" clId="{D33B6C5B-661F-42C3-A3F5-674273D4A565}" dt="2022-03-11T14:23:17.201" v="2600" actId="47"/>
        <pc:sldMkLst>
          <pc:docMk/>
          <pc:sldMk cId="1265498078" sldId="264"/>
        </pc:sldMkLst>
        <pc:spChg chg="mod">
          <ac:chgData name="Sadeka" userId="e14846c7-c5d4-46bc-a5ee-2d31ad62131a" providerId="ADAL" clId="{D33B6C5B-661F-42C3-A3F5-674273D4A565}" dt="2022-03-09T18:39:18.748" v="2499" actId="20577"/>
          <ac:spMkLst>
            <pc:docMk/>
            <pc:sldMk cId="1265498078" sldId="264"/>
            <ac:spMk id="2" creationId="{63105FAB-EFF6-46AB-8700-3839C4144EA4}"/>
          </ac:spMkLst>
        </pc:spChg>
        <pc:spChg chg="add del">
          <ac:chgData name="Sadeka" userId="e14846c7-c5d4-46bc-a5ee-2d31ad62131a" providerId="ADAL" clId="{D33B6C5B-661F-42C3-A3F5-674273D4A565}" dt="2022-03-11T14:18:41.695" v="2598"/>
          <ac:spMkLst>
            <pc:docMk/>
            <pc:sldMk cId="1265498078" sldId="264"/>
            <ac:spMk id="8" creationId="{87CC2527-562A-4F69-B487-4371E5B243E7}"/>
          </ac:spMkLst>
        </pc:spChg>
        <pc:picChg chg="add">
          <ac:chgData name="Sadeka" userId="e14846c7-c5d4-46bc-a5ee-2d31ad62131a" providerId="ADAL" clId="{D33B6C5B-661F-42C3-A3F5-674273D4A565}" dt="2022-02-22T15:20:49.724" v="1910" actId="26606"/>
          <ac:picMkLst>
            <pc:docMk/>
            <pc:sldMk cId="1265498078" sldId="264"/>
            <ac:picMk id="4" creationId="{BC74B2EC-D5CD-488F-9C13-778250FCFEAA}"/>
          </ac:picMkLst>
        </pc:picChg>
        <pc:cxnChg chg="add del">
          <ac:chgData name="Sadeka" userId="e14846c7-c5d4-46bc-a5ee-2d31ad62131a" providerId="ADAL" clId="{D33B6C5B-661F-42C3-A3F5-674273D4A565}" dt="2022-03-11T14:18:41.695" v="2598"/>
          <ac:cxnSpMkLst>
            <pc:docMk/>
            <pc:sldMk cId="1265498078" sldId="264"/>
            <ac:cxnSpMk id="10" creationId="{BCDAEC91-5BCE-4B55-9CC0-43EF94CB734B}"/>
          </ac:cxnSpMkLst>
        </pc:cxnChg>
      </pc:sldChg>
      <pc:sldChg chg="addSp delSp modSp new mod ord setBg setFolMasterObjs addAnim delAnim setClrOvrMap modNotesTx">
        <pc:chgData name="Sadeka" userId="e14846c7-c5d4-46bc-a5ee-2d31ad62131a" providerId="ADAL" clId="{D33B6C5B-661F-42C3-A3F5-674273D4A565}" dt="2022-03-18T12:17:35.796" v="12203" actId="14100"/>
        <pc:sldMkLst>
          <pc:docMk/>
          <pc:sldMk cId="3217471363" sldId="264"/>
        </pc:sldMkLst>
        <pc:spChg chg="mod ord">
          <ac:chgData name="Sadeka" userId="e14846c7-c5d4-46bc-a5ee-2d31ad62131a" providerId="ADAL" clId="{D33B6C5B-661F-42C3-A3F5-674273D4A565}" dt="2022-03-17T14:58:12.007" v="9633" actId="2711"/>
          <ac:spMkLst>
            <pc:docMk/>
            <pc:sldMk cId="3217471363" sldId="264"/>
            <ac:spMk id="2" creationId="{3E5E9069-79DF-40EE-A855-68A66052C556}"/>
          </ac:spMkLst>
        </pc:spChg>
        <pc:spChg chg="add del mod">
          <ac:chgData name="Sadeka" userId="e14846c7-c5d4-46bc-a5ee-2d31ad62131a" providerId="ADAL" clId="{D33B6C5B-661F-42C3-A3F5-674273D4A565}" dt="2022-03-15T13:02:57.403" v="3921" actId="478"/>
          <ac:spMkLst>
            <pc:docMk/>
            <pc:sldMk cId="3217471363" sldId="264"/>
            <ac:spMk id="3" creationId="{34F7650A-3B36-4FE5-B87C-BE778FBF5082}"/>
          </ac:spMkLst>
        </pc:spChg>
        <pc:spChg chg="del mod">
          <ac:chgData name="Sadeka" userId="e14846c7-c5d4-46bc-a5ee-2d31ad62131a" providerId="ADAL" clId="{D33B6C5B-661F-42C3-A3F5-674273D4A565}" dt="2022-03-15T13:02:11.122" v="3915" actId="478"/>
          <ac:spMkLst>
            <pc:docMk/>
            <pc:sldMk cId="3217471363" sldId="264"/>
            <ac:spMk id="4" creationId="{76C2105B-CFAC-4A48-92E5-3AED82518254}"/>
          </ac:spMkLst>
        </pc:spChg>
        <pc:spChg chg="add mod ord">
          <ac:chgData name="Sadeka" userId="e14846c7-c5d4-46bc-a5ee-2d31ad62131a" providerId="ADAL" clId="{D33B6C5B-661F-42C3-A3F5-674273D4A565}" dt="2022-03-17T15:26:16.022" v="9822" actId="20577"/>
          <ac:spMkLst>
            <pc:docMk/>
            <pc:sldMk cId="3217471363" sldId="264"/>
            <ac:spMk id="5" creationId="{7C0DD153-B773-43BF-BF73-291B1C6BC250}"/>
          </ac:spMkLst>
        </pc:spChg>
        <pc:spChg chg="add mod">
          <ac:chgData name="Sadeka" userId="e14846c7-c5d4-46bc-a5ee-2d31ad62131a" providerId="ADAL" clId="{D33B6C5B-661F-42C3-A3F5-674273D4A565}" dt="2022-03-17T14:58:12.007" v="9633" actId="2711"/>
          <ac:spMkLst>
            <pc:docMk/>
            <pc:sldMk cId="3217471363" sldId="264"/>
            <ac:spMk id="6" creationId="{AB4DA37F-16E0-4E2A-A839-3234F9E4E808}"/>
          </ac:spMkLst>
        </pc:spChg>
        <pc:spChg chg="add del mod">
          <ac:chgData name="Sadeka" userId="e14846c7-c5d4-46bc-a5ee-2d31ad62131a" providerId="ADAL" clId="{D33B6C5B-661F-42C3-A3F5-674273D4A565}" dt="2022-03-15T13:47:22.985" v="4168" actId="478"/>
          <ac:spMkLst>
            <pc:docMk/>
            <pc:sldMk cId="3217471363" sldId="264"/>
            <ac:spMk id="8" creationId="{CAAFA720-DF96-4138-88D9-C000A13DAFFE}"/>
          </ac:spMkLst>
        </pc:spChg>
        <pc:spChg chg="add del">
          <ac:chgData name="Sadeka" userId="e14846c7-c5d4-46bc-a5ee-2d31ad62131a" providerId="ADAL" clId="{D33B6C5B-661F-42C3-A3F5-674273D4A565}" dt="2022-03-15T13:02:51.150" v="3919" actId="26606"/>
          <ac:spMkLst>
            <pc:docMk/>
            <pc:sldMk cId="3217471363" sldId="264"/>
            <ac:spMk id="11" creationId="{87CC2527-562A-4F69-B487-4371E5B243E7}"/>
          </ac:spMkLst>
        </pc:spChg>
        <pc:spChg chg="add del mod">
          <ac:chgData name="Sadeka" userId="e14846c7-c5d4-46bc-a5ee-2d31ad62131a" providerId="ADAL" clId="{D33B6C5B-661F-42C3-A3F5-674273D4A565}" dt="2022-03-15T13:47:11.596" v="4167" actId="931"/>
          <ac:spMkLst>
            <pc:docMk/>
            <pc:sldMk cId="3217471363" sldId="264"/>
            <ac:spMk id="12" creationId="{205BEBF7-ED5F-4FFB-906B-A4720C241B16}"/>
          </ac:spMkLst>
        </pc:spChg>
        <pc:spChg chg="add del">
          <ac:chgData name="Sadeka" userId="e14846c7-c5d4-46bc-a5ee-2d31ad62131a" providerId="ADAL" clId="{D33B6C5B-661F-42C3-A3F5-674273D4A565}" dt="2022-03-15T15:34:25.838" v="4433" actId="26606"/>
          <ac:spMkLst>
            <pc:docMk/>
            <pc:sldMk cId="3217471363" sldId="264"/>
            <ac:spMk id="16" creationId="{90BB9581-2E1D-405D-AC21-AD669748D56E}"/>
          </ac:spMkLst>
        </pc:spChg>
        <pc:spChg chg="add del">
          <ac:chgData name="Sadeka" userId="e14846c7-c5d4-46bc-a5ee-2d31ad62131a" providerId="ADAL" clId="{D33B6C5B-661F-42C3-A3F5-674273D4A565}" dt="2022-03-15T15:34:28.851" v="4435" actId="26606"/>
          <ac:spMkLst>
            <pc:docMk/>
            <pc:sldMk cId="3217471363" sldId="264"/>
            <ac:spMk id="19" creationId="{E8F175C6-C15F-4DB0-8423-A1EF4AADC813}"/>
          </ac:spMkLst>
        </pc:spChg>
        <pc:spChg chg="add del">
          <ac:chgData name="Sadeka" userId="e14846c7-c5d4-46bc-a5ee-2d31ad62131a" providerId="ADAL" clId="{D33B6C5B-661F-42C3-A3F5-674273D4A565}" dt="2022-03-16T11:17:57.473" v="5687" actId="11529"/>
          <ac:spMkLst>
            <pc:docMk/>
            <pc:sldMk cId="3217471363" sldId="264"/>
            <ac:spMk id="20" creationId="{99408DC0-E7A4-4BD5-8A8F-5A90C39E21ED}"/>
          </ac:spMkLst>
        </pc:spChg>
        <pc:spChg chg="add del">
          <ac:chgData name="Sadeka" userId="e14846c7-c5d4-46bc-a5ee-2d31ad62131a" providerId="ADAL" clId="{D33B6C5B-661F-42C3-A3F5-674273D4A565}" dt="2022-03-15T15:34:31.882" v="4437" actId="26606"/>
          <ac:spMkLst>
            <pc:docMk/>
            <pc:sldMk cId="3217471363" sldId="264"/>
            <ac:spMk id="21" creationId="{EF9B8DF2-C3F5-49A2-94D2-F7B65A0F1F15}"/>
          </ac:spMkLst>
        </pc:spChg>
        <pc:spChg chg="add del mod">
          <ac:chgData name="Sadeka" userId="e14846c7-c5d4-46bc-a5ee-2d31ad62131a" providerId="ADAL" clId="{D33B6C5B-661F-42C3-A3F5-674273D4A565}" dt="2022-03-16T11:24:08.901" v="5730"/>
          <ac:spMkLst>
            <pc:docMk/>
            <pc:sldMk cId="3217471363" sldId="264"/>
            <ac:spMk id="39" creationId="{B4FE30C3-6C7A-456A-AC94-CAFDB0C51C03}"/>
          </ac:spMkLst>
        </pc:spChg>
        <pc:spChg chg="add del mod">
          <ac:chgData name="Sadeka" userId="e14846c7-c5d4-46bc-a5ee-2d31ad62131a" providerId="ADAL" clId="{D33B6C5B-661F-42C3-A3F5-674273D4A565}" dt="2022-03-16T11:26:00.403" v="5735"/>
          <ac:spMkLst>
            <pc:docMk/>
            <pc:sldMk cId="3217471363" sldId="264"/>
            <ac:spMk id="41" creationId="{924D01B6-1BCA-43C5-A9BB-6428A6FE216F}"/>
          </ac:spMkLst>
        </pc:spChg>
        <pc:spChg chg="add mod">
          <ac:chgData name="Sadeka" userId="e14846c7-c5d4-46bc-a5ee-2d31ad62131a" providerId="ADAL" clId="{D33B6C5B-661F-42C3-A3F5-674273D4A565}" dt="2022-03-18T12:13:59.646" v="12193" actId="14100"/>
          <ac:spMkLst>
            <pc:docMk/>
            <pc:sldMk cId="3217471363" sldId="264"/>
            <ac:spMk id="56" creationId="{B5516344-839D-4D71-9E27-296C703E8269}"/>
          </ac:spMkLst>
        </pc:spChg>
        <pc:spChg chg="add mod">
          <ac:chgData name="Sadeka" userId="e14846c7-c5d4-46bc-a5ee-2d31ad62131a" providerId="ADAL" clId="{D33B6C5B-661F-42C3-A3F5-674273D4A565}" dt="2022-03-18T12:13:51.747" v="12191" actId="1076"/>
          <ac:spMkLst>
            <pc:docMk/>
            <pc:sldMk cId="3217471363" sldId="264"/>
            <ac:spMk id="58" creationId="{57848744-4CDB-4E79-8B2E-90CC07E5BDAE}"/>
          </ac:spMkLst>
        </pc:spChg>
        <pc:spChg chg="add mod">
          <ac:chgData name="Sadeka" userId="e14846c7-c5d4-46bc-a5ee-2d31ad62131a" providerId="ADAL" clId="{D33B6C5B-661F-42C3-A3F5-674273D4A565}" dt="2022-03-18T12:13:47.838" v="12190" actId="1076"/>
          <ac:spMkLst>
            <pc:docMk/>
            <pc:sldMk cId="3217471363" sldId="264"/>
            <ac:spMk id="60" creationId="{B3252598-1298-4213-AFE0-E1AEFC3BD6B2}"/>
          </ac:spMkLst>
        </pc:spChg>
        <pc:picChg chg="add del">
          <ac:chgData name="Sadeka" userId="e14846c7-c5d4-46bc-a5ee-2d31ad62131a" providerId="ADAL" clId="{D33B6C5B-661F-42C3-A3F5-674273D4A565}" dt="2022-03-15T13:02:51.150" v="3919" actId="26606"/>
          <ac:picMkLst>
            <pc:docMk/>
            <pc:sldMk cId="3217471363" sldId="264"/>
            <ac:picMk id="7" creationId="{F8780344-A464-870F-C584-7043063AE539}"/>
          </ac:picMkLst>
        </pc:picChg>
        <pc:picChg chg="add del">
          <ac:chgData name="Sadeka" userId="e14846c7-c5d4-46bc-a5ee-2d31ad62131a" providerId="ADAL" clId="{D33B6C5B-661F-42C3-A3F5-674273D4A565}" dt="2022-03-15T15:34:16.617" v="4431" actId="26606"/>
          <ac:picMkLst>
            <pc:docMk/>
            <pc:sldMk cId="3217471363" sldId="264"/>
            <ac:picMk id="9" creationId="{1287F709-1D79-1402-492E-1CA19DB6E4E1}"/>
          </ac:picMkLst>
        </pc:picChg>
        <pc:picChg chg="add del mod">
          <ac:chgData name="Sadeka" userId="e14846c7-c5d4-46bc-a5ee-2d31ad62131a" providerId="ADAL" clId="{D33B6C5B-661F-42C3-A3F5-674273D4A565}" dt="2022-03-15T13:47:11.596" v="4167" actId="931"/>
          <ac:picMkLst>
            <pc:docMk/>
            <pc:sldMk cId="3217471363" sldId="264"/>
            <ac:picMk id="10" creationId="{00A5DB35-4BA1-4D70-9034-307D03C7350C}"/>
          </ac:picMkLst>
        </pc:picChg>
        <pc:picChg chg="add del">
          <ac:chgData name="Sadeka" userId="e14846c7-c5d4-46bc-a5ee-2d31ad62131a" providerId="ADAL" clId="{D33B6C5B-661F-42C3-A3F5-674273D4A565}" dt="2022-03-15T15:34:16.617" v="4431" actId="26606"/>
          <ac:picMkLst>
            <pc:docMk/>
            <pc:sldMk cId="3217471363" sldId="264"/>
            <ac:picMk id="14" creationId="{EE09A529-E47C-4634-BB98-0A9526C372B4}"/>
          </ac:picMkLst>
        </pc:picChg>
        <pc:picChg chg="add del">
          <ac:chgData name="Sadeka" userId="e14846c7-c5d4-46bc-a5ee-2d31ad62131a" providerId="ADAL" clId="{D33B6C5B-661F-42C3-A3F5-674273D4A565}" dt="2022-03-15T15:34:28.851" v="4435" actId="26606"/>
          <ac:picMkLst>
            <pc:docMk/>
            <pc:sldMk cId="3217471363" sldId="264"/>
            <ac:picMk id="18" creationId="{4C38EB6E-8BD6-A5EF-887C-4D861520DC4D}"/>
          </ac:picMkLst>
        </pc:picChg>
        <pc:picChg chg="add del">
          <ac:chgData name="Sadeka" userId="e14846c7-c5d4-46bc-a5ee-2d31ad62131a" providerId="ADAL" clId="{D33B6C5B-661F-42C3-A3F5-674273D4A565}" dt="2022-03-15T15:34:31.882" v="4437" actId="26606"/>
          <ac:picMkLst>
            <pc:docMk/>
            <pc:sldMk cId="3217471363" sldId="264"/>
            <ac:picMk id="22" creationId="{854FD2B8-C3C1-A671-A82B-5793EEC6999A}"/>
          </ac:picMkLst>
        </pc:picChg>
        <pc:cxnChg chg="add del">
          <ac:chgData name="Sadeka" userId="e14846c7-c5d4-46bc-a5ee-2d31ad62131a" providerId="ADAL" clId="{D33B6C5B-661F-42C3-A3F5-674273D4A565}" dt="2022-03-15T13:02:51.150" v="3919" actId="26606"/>
          <ac:cxnSpMkLst>
            <pc:docMk/>
            <pc:sldMk cId="3217471363" sldId="264"/>
            <ac:cxnSpMk id="13" creationId="{BCDAEC91-5BCE-4B55-9CC0-43EF94CB734B}"/>
          </ac:cxnSpMkLst>
        </pc:cxnChg>
        <pc:cxnChg chg="add del mod">
          <ac:chgData name="Sadeka" userId="e14846c7-c5d4-46bc-a5ee-2d31ad62131a" providerId="ADAL" clId="{D33B6C5B-661F-42C3-A3F5-674273D4A565}" dt="2022-03-16T11:17:33.429" v="5685" actId="11529"/>
          <ac:cxnSpMkLst>
            <pc:docMk/>
            <pc:sldMk cId="3217471363" sldId="264"/>
            <ac:cxnSpMk id="17" creationId="{E22E62CC-6A33-478A-955A-2D4C566DC759}"/>
          </ac:cxnSpMkLst>
        </pc:cxnChg>
        <pc:cxnChg chg="add del mod">
          <ac:chgData name="Sadeka" userId="e14846c7-c5d4-46bc-a5ee-2d31ad62131a" providerId="ADAL" clId="{D33B6C5B-661F-42C3-A3F5-674273D4A565}" dt="2022-03-16T13:47:29.330" v="6203" actId="478"/>
          <ac:cxnSpMkLst>
            <pc:docMk/>
            <pc:sldMk cId="3217471363" sldId="264"/>
            <ac:cxnSpMk id="24" creationId="{E86D63E9-4ED8-42DB-A6CB-EE5A4F8115DA}"/>
          </ac:cxnSpMkLst>
        </pc:cxnChg>
        <pc:cxnChg chg="add del mod">
          <ac:chgData name="Sadeka" userId="e14846c7-c5d4-46bc-a5ee-2d31ad62131a" providerId="ADAL" clId="{D33B6C5B-661F-42C3-A3F5-674273D4A565}" dt="2022-03-16T11:20:44.471" v="5717" actId="478"/>
          <ac:cxnSpMkLst>
            <pc:docMk/>
            <pc:sldMk cId="3217471363" sldId="264"/>
            <ac:cxnSpMk id="25" creationId="{D3F5DD4A-1058-45BD-AE29-7E93E6C2F1AB}"/>
          </ac:cxnSpMkLst>
        </pc:cxnChg>
        <pc:cxnChg chg="add mod">
          <ac:chgData name="Sadeka" userId="e14846c7-c5d4-46bc-a5ee-2d31ad62131a" providerId="ADAL" clId="{D33B6C5B-661F-42C3-A3F5-674273D4A565}" dt="2022-03-18T12:17:35.796" v="12203" actId="14100"/>
          <ac:cxnSpMkLst>
            <pc:docMk/>
            <pc:sldMk cId="3217471363" sldId="264"/>
            <ac:cxnSpMk id="26" creationId="{5B82545A-DDE1-4E9D-84EC-C05CFF2C28AB}"/>
          </ac:cxnSpMkLst>
        </pc:cxnChg>
        <pc:cxnChg chg="add mod">
          <ac:chgData name="Sadeka" userId="e14846c7-c5d4-46bc-a5ee-2d31ad62131a" providerId="ADAL" clId="{D33B6C5B-661F-42C3-A3F5-674273D4A565}" dt="2022-03-18T12:17:19.693" v="12200" actId="14100"/>
          <ac:cxnSpMkLst>
            <pc:docMk/>
            <pc:sldMk cId="3217471363" sldId="264"/>
            <ac:cxnSpMk id="27" creationId="{DB59F7CB-0DE6-4557-9737-DC8D5326823A}"/>
          </ac:cxnSpMkLst>
        </pc:cxnChg>
        <pc:cxnChg chg="add del mod">
          <ac:chgData name="Sadeka" userId="e14846c7-c5d4-46bc-a5ee-2d31ad62131a" providerId="ADAL" clId="{D33B6C5B-661F-42C3-A3F5-674273D4A565}" dt="2022-03-16T11:20:25.410" v="5712" actId="478"/>
          <ac:cxnSpMkLst>
            <pc:docMk/>
            <pc:sldMk cId="3217471363" sldId="264"/>
            <ac:cxnSpMk id="28" creationId="{FEDACA80-34C3-4A9B-B594-34DB8E35AFA0}"/>
          </ac:cxnSpMkLst>
        </pc:cxnChg>
        <pc:cxnChg chg="add del mod">
          <ac:chgData name="Sadeka" userId="e14846c7-c5d4-46bc-a5ee-2d31ad62131a" providerId="ADAL" clId="{D33B6C5B-661F-42C3-A3F5-674273D4A565}" dt="2022-03-16T11:20:21.723" v="5711" actId="478"/>
          <ac:cxnSpMkLst>
            <pc:docMk/>
            <pc:sldMk cId="3217471363" sldId="264"/>
            <ac:cxnSpMk id="29" creationId="{9022251B-AA05-4714-A48D-19876749889D}"/>
          </ac:cxnSpMkLst>
        </pc:cxnChg>
        <pc:cxnChg chg="add mod">
          <ac:chgData name="Sadeka" userId="e14846c7-c5d4-46bc-a5ee-2d31ad62131a" providerId="ADAL" clId="{D33B6C5B-661F-42C3-A3F5-674273D4A565}" dt="2022-03-18T12:17:23.460" v="12201" actId="14100"/>
          <ac:cxnSpMkLst>
            <pc:docMk/>
            <pc:sldMk cId="3217471363" sldId="264"/>
            <ac:cxnSpMk id="30" creationId="{6E6194AF-67F1-42BA-865B-AD5666AF19A7}"/>
          </ac:cxnSpMkLst>
        </pc:cxnChg>
        <pc:cxnChg chg="add del mod">
          <ac:chgData name="Sadeka" userId="e14846c7-c5d4-46bc-a5ee-2d31ad62131a" providerId="ADAL" clId="{D33B6C5B-661F-42C3-A3F5-674273D4A565}" dt="2022-03-17T14:05:32.499" v="9165" actId="478"/>
          <ac:cxnSpMkLst>
            <pc:docMk/>
            <pc:sldMk cId="3217471363" sldId="264"/>
            <ac:cxnSpMk id="31" creationId="{FFF22108-94E1-4B23-B8A3-4F2EA94C33B9}"/>
          </ac:cxnSpMkLst>
        </pc:cxnChg>
        <pc:cxnChg chg="add del mod">
          <ac:chgData name="Sadeka" userId="e14846c7-c5d4-46bc-a5ee-2d31ad62131a" providerId="ADAL" clId="{D33B6C5B-661F-42C3-A3F5-674273D4A565}" dt="2022-03-16T13:50:02.085" v="6230" actId="478"/>
          <ac:cxnSpMkLst>
            <pc:docMk/>
            <pc:sldMk cId="3217471363" sldId="264"/>
            <ac:cxnSpMk id="32" creationId="{6CA6AF2F-31AB-437D-A3D0-EC93D2853815}"/>
          </ac:cxnSpMkLst>
        </pc:cxnChg>
        <pc:cxnChg chg="add del mod">
          <ac:chgData name="Sadeka" userId="e14846c7-c5d4-46bc-a5ee-2d31ad62131a" providerId="ADAL" clId="{D33B6C5B-661F-42C3-A3F5-674273D4A565}" dt="2022-03-16T11:24:12.032" v="5732"/>
          <ac:cxnSpMkLst>
            <pc:docMk/>
            <pc:sldMk cId="3217471363" sldId="264"/>
            <ac:cxnSpMk id="40" creationId="{397F743C-E370-493A-8E12-67998434DC1C}"/>
          </ac:cxnSpMkLst>
        </pc:cxnChg>
      </pc:sldChg>
      <pc:sldChg chg="new del">
        <pc:chgData name="Sadeka" userId="e14846c7-c5d4-46bc-a5ee-2d31ad62131a" providerId="ADAL" clId="{D33B6C5B-661F-42C3-A3F5-674273D4A565}" dt="2022-02-21T23:21:12.541" v="976" actId="47"/>
        <pc:sldMkLst>
          <pc:docMk/>
          <pc:sldMk cId="4097543732" sldId="264"/>
        </pc:sldMkLst>
      </pc:sldChg>
      <pc:sldChg chg="addSp delSp modSp new mod setBg modNotesTx">
        <pc:chgData name="Sadeka" userId="e14846c7-c5d4-46bc-a5ee-2d31ad62131a" providerId="ADAL" clId="{D33B6C5B-661F-42C3-A3F5-674273D4A565}" dt="2022-03-18T12:16:57.085" v="12199" actId="122"/>
        <pc:sldMkLst>
          <pc:docMk/>
          <pc:sldMk cId="2279880999" sldId="265"/>
        </pc:sldMkLst>
        <pc:spChg chg="mod">
          <ac:chgData name="Sadeka" userId="e14846c7-c5d4-46bc-a5ee-2d31ad62131a" providerId="ADAL" clId="{D33B6C5B-661F-42C3-A3F5-674273D4A565}" dt="2022-03-17T17:19:28.872" v="11095" actId="14100"/>
          <ac:spMkLst>
            <pc:docMk/>
            <pc:sldMk cId="2279880999" sldId="265"/>
            <ac:spMk id="2" creationId="{E5010E8C-BAB1-4B48-B0D9-B3BB07343A31}"/>
          </ac:spMkLst>
        </pc:spChg>
        <pc:spChg chg="mod">
          <ac:chgData name="Sadeka" userId="e14846c7-c5d4-46bc-a5ee-2d31ad62131a" providerId="ADAL" clId="{D33B6C5B-661F-42C3-A3F5-674273D4A565}" dt="2022-03-18T12:02:07.795" v="12136" actId="20577"/>
          <ac:spMkLst>
            <pc:docMk/>
            <pc:sldMk cId="2279880999" sldId="265"/>
            <ac:spMk id="3" creationId="{77A6823F-D713-4503-B79F-B50F44F7E728}"/>
          </ac:spMkLst>
        </pc:spChg>
        <pc:spChg chg="mod">
          <ac:chgData name="Sadeka" userId="e14846c7-c5d4-46bc-a5ee-2d31ad62131a" providerId="ADAL" clId="{D33B6C5B-661F-42C3-A3F5-674273D4A565}" dt="2022-03-18T12:14:48.338" v="12195" actId="33524"/>
          <ac:spMkLst>
            <pc:docMk/>
            <pc:sldMk cId="2279880999" sldId="265"/>
            <ac:spMk id="4" creationId="{5C34B343-D7B4-43D6-AFEB-96FDA64FAB70}"/>
          </ac:spMkLst>
        </pc:spChg>
        <pc:spChg chg="add del">
          <ac:chgData name="Sadeka" userId="e14846c7-c5d4-46bc-a5ee-2d31ad62131a" providerId="ADAL" clId="{D33B6C5B-661F-42C3-A3F5-674273D4A565}" dt="2022-03-15T13:51:19.182" v="4242" actId="22"/>
          <ac:spMkLst>
            <pc:docMk/>
            <pc:sldMk cId="2279880999" sldId="265"/>
            <ac:spMk id="6" creationId="{D34EA507-7728-4E13-B3F0-5BDA856CE23F}"/>
          </ac:spMkLst>
        </pc:spChg>
        <pc:spChg chg="add mod">
          <ac:chgData name="Sadeka" userId="e14846c7-c5d4-46bc-a5ee-2d31ad62131a" providerId="ADAL" clId="{D33B6C5B-661F-42C3-A3F5-674273D4A565}" dt="2022-03-16T19:14:08.815" v="6430" actId="1076"/>
          <ac:spMkLst>
            <pc:docMk/>
            <pc:sldMk cId="2279880999" sldId="265"/>
            <ac:spMk id="8" creationId="{29905299-CDD7-4DCD-9F3A-E1E5C5D165FD}"/>
          </ac:spMkLst>
        </pc:spChg>
        <pc:spChg chg="add del mod">
          <ac:chgData name="Sadeka" userId="e14846c7-c5d4-46bc-a5ee-2d31ad62131a" providerId="ADAL" clId="{D33B6C5B-661F-42C3-A3F5-674273D4A565}" dt="2022-03-17T14:32:31.377" v="9255"/>
          <ac:spMkLst>
            <pc:docMk/>
            <pc:sldMk cId="2279880999" sldId="265"/>
            <ac:spMk id="9" creationId="{065EB39A-D85E-48D5-B78C-0B7E643868FE}"/>
          </ac:spMkLst>
        </pc:spChg>
        <pc:spChg chg="add mod">
          <ac:chgData name="Sadeka" userId="e14846c7-c5d4-46bc-a5ee-2d31ad62131a" providerId="ADAL" clId="{D33B6C5B-661F-42C3-A3F5-674273D4A565}" dt="2022-03-18T11:21:26.066" v="11731" actId="113"/>
          <ac:spMkLst>
            <pc:docMk/>
            <pc:sldMk cId="2279880999" sldId="265"/>
            <ac:spMk id="10" creationId="{9F9EE102-29FC-4227-9C34-420C7A671595}"/>
          </ac:spMkLst>
        </pc:spChg>
        <pc:spChg chg="add del mod">
          <ac:chgData name="Sadeka" userId="e14846c7-c5d4-46bc-a5ee-2d31ad62131a" providerId="ADAL" clId="{D33B6C5B-661F-42C3-A3F5-674273D4A565}" dt="2022-03-17T15:27:13.749" v="9835" actId="478"/>
          <ac:spMkLst>
            <pc:docMk/>
            <pc:sldMk cId="2279880999" sldId="265"/>
            <ac:spMk id="11" creationId="{BE261D0B-9BE4-4BD1-B3D4-94B7BEFC23D0}"/>
          </ac:spMkLst>
        </pc:spChg>
        <pc:spChg chg="add mod">
          <ac:chgData name="Sadeka" userId="e14846c7-c5d4-46bc-a5ee-2d31ad62131a" providerId="ADAL" clId="{D33B6C5B-661F-42C3-A3F5-674273D4A565}" dt="2022-03-17T15:26:33.641" v="9824" actId="571"/>
          <ac:spMkLst>
            <pc:docMk/>
            <pc:sldMk cId="2279880999" sldId="265"/>
            <ac:spMk id="12" creationId="{9F22138D-3452-483C-B763-7C922623A544}"/>
          </ac:spMkLst>
        </pc:spChg>
        <pc:spChg chg="add mod">
          <ac:chgData name="Sadeka" userId="e14846c7-c5d4-46bc-a5ee-2d31ad62131a" providerId="ADAL" clId="{D33B6C5B-661F-42C3-A3F5-674273D4A565}" dt="2022-03-18T12:16:57.085" v="12199" actId="122"/>
          <ac:spMkLst>
            <pc:docMk/>
            <pc:sldMk cId="2279880999" sldId="265"/>
            <ac:spMk id="13" creationId="{F6EE7F6E-DBA6-4147-9F99-00762999AD94}"/>
          </ac:spMkLst>
        </pc:spChg>
      </pc:sldChg>
      <pc:sldChg chg="addSp delSp modSp new del mod setBg">
        <pc:chgData name="Sadeka" userId="e14846c7-c5d4-46bc-a5ee-2d31ad62131a" providerId="ADAL" clId="{D33B6C5B-661F-42C3-A3F5-674273D4A565}" dt="2022-03-09T16:48:23.716" v="2223" actId="2696"/>
        <pc:sldMkLst>
          <pc:docMk/>
          <pc:sldMk cId="3871724567" sldId="265"/>
        </pc:sldMkLst>
        <pc:spChg chg="add del">
          <ac:chgData name="Sadeka" userId="e14846c7-c5d4-46bc-a5ee-2d31ad62131a" providerId="ADAL" clId="{D33B6C5B-661F-42C3-A3F5-674273D4A565}" dt="2022-03-09T16:47:23.701" v="2220" actId="22"/>
          <ac:spMkLst>
            <pc:docMk/>
            <pc:sldMk cId="3871724567" sldId="265"/>
            <ac:spMk id="5" creationId="{4D33DC92-F073-446E-8D2D-7541002E8882}"/>
          </ac:spMkLst>
        </pc:spChg>
        <pc:picChg chg="add mod">
          <ac:chgData name="Sadeka" userId="e14846c7-c5d4-46bc-a5ee-2d31ad62131a" providerId="ADAL" clId="{D33B6C5B-661F-42C3-A3F5-674273D4A565}" dt="2022-03-09T16:46:58.583" v="2218" actId="962"/>
          <ac:picMkLst>
            <pc:docMk/>
            <pc:sldMk cId="3871724567" sldId="265"/>
            <ac:picMk id="3" creationId="{1FE30C05-A0C2-40BE-96D7-1FECDAC68979}"/>
          </ac:picMkLst>
        </pc:picChg>
      </pc:sldChg>
      <pc:sldChg chg="new del">
        <pc:chgData name="Sadeka" userId="e14846c7-c5d4-46bc-a5ee-2d31ad62131a" providerId="ADAL" clId="{D33B6C5B-661F-42C3-A3F5-674273D4A565}" dt="2022-03-15T17:14:45.650" v="5104" actId="680"/>
        <pc:sldMkLst>
          <pc:docMk/>
          <pc:sldMk cId="3650923485" sldId="266"/>
        </pc:sldMkLst>
      </pc:sldChg>
      <pc:sldMasterChg chg="setBg modSldLayout">
        <pc:chgData name="Sadeka" userId="e14846c7-c5d4-46bc-a5ee-2d31ad62131a" providerId="ADAL" clId="{D33B6C5B-661F-42C3-A3F5-674273D4A565}" dt="2022-03-15T16:01:43.998" v="4706"/>
        <pc:sldMasterMkLst>
          <pc:docMk/>
          <pc:sldMasterMk cId="1477650439" sldId="2147484127"/>
        </pc:sldMasterMkLst>
        <pc:sldLayoutChg chg="setBg">
          <pc:chgData name="Sadeka" userId="e14846c7-c5d4-46bc-a5ee-2d31ad62131a" providerId="ADAL" clId="{D33B6C5B-661F-42C3-A3F5-674273D4A565}" dt="2022-03-15T16:01:43.998" v="4706"/>
          <pc:sldLayoutMkLst>
            <pc:docMk/>
            <pc:sldMasterMk cId="1477650439" sldId="2147484127"/>
            <pc:sldLayoutMk cId="3054342212" sldId="2147484128"/>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496746821" sldId="2147484129"/>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1517472618" sldId="2147484130"/>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877524043" sldId="2147484131"/>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2800742879" sldId="2147484132"/>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607089010" sldId="2147484133"/>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230263432" sldId="2147484134"/>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500410727" sldId="2147484135"/>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2448696146" sldId="2147484136"/>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960627145" sldId="2147484137"/>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204846435" sldId="2147484138"/>
          </pc:sldLayoutMkLst>
        </pc:sldLayoutChg>
      </pc:sldMasterChg>
    </pc:docChg>
  </pc:docChgLst>
  <pc:docChgLst>
    <pc:chgData name="Sadeka Khatun (1920267)" userId="S::1920267@student.uwtsd.ac.uk::e14846c7-c5d4-46bc-a5ee-2d31ad62131a" providerId="AD" clId="Web-{575C82E6-20C0-D748-0800-49CB4C391F90}"/>
    <pc:docChg chg="mod addSld delSld modSld addMainMaster delMainMaster">
      <pc:chgData name="Sadeka Khatun (1920267)" userId="S::1920267@student.uwtsd.ac.uk::e14846c7-c5d4-46bc-a5ee-2d31ad62131a" providerId="AD" clId="Web-{575C82E6-20C0-D748-0800-49CB4C391F90}" dt="2022-02-21T00:57:40.311" v="13" actId="20577"/>
      <pc:docMkLst>
        <pc:docMk/>
      </pc:docMkLst>
      <pc:sldChg chg="delSp modSp del mod modClrScheme chgLayout">
        <pc:chgData name="Sadeka Khatun (1920267)" userId="S::1920267@student.uwtsd.ac.uk::e14846c7-c5d4-46bc-a5ee-2d31ad62131a" providerId="AD" clId="Web-{575C82E6-20C0-D748-0800-49CB4C391F90}" dt="2022-02-21T00:56:34.759" v="7"/>
        <pc:sldMkLst>
          <pc:docMk/>
          <pc:sldMk cId="3269890737" sldId="258"/>
        </pc:sldMkLst>
        <pc:spChg chg="del mod ord">
          <ac:chgData name="Sadeka Khatun (1920267)" userId="S::1920267@student.uwtsd.ac.uk::e14846c7-c5d4-46bc-a5ee-2d31ad62131a" providerId="AD" clId="Web-{575C82E6-20C0-D748-0800-49CB4C391F90}" dt="2022-02-21T00:56:09.523" v="3"/>
          <ac:spMkLst>
            <pc:docMk/>
            <pc:sldMk cId="3269890737" sldId="258"/>
            <ac:spMk id="2" creationId="{84011C04-4FB3-4FE2-9FDE-4E4E1971B591}"/>
          </ac:spMkLst>
        </pc:spChg>
      </pc:sldChg>
      <pc:sldChg chg="mod modClrScheme chgLayout">
        <pc:chgData name="Sadeka Khatun (1920267)" userId="S::1920267@student.uwtsd.ac.uk::e14846c7-c5d4-46bc-a5ee-2d31ad62131a" providerId="AD" clId="Web-{575C82E6-20C0-D748-0800-49CB4C391F90}" dt="2022-02-21T00:56:02.569" v="1"/>
        <pc:sldMkLst>
          <pc:docMk/>
          <pc:sldMk cId="3391662211" sldId="259"/>
        </pc:sldMkLst>
      </pc:sldChg>
      <pc:sldChg chg="addSp delSp modSp new">
        <pc:chgData name="Sadeka Khatun (1920267)" userId="S::1920267@student.uwtsd.ac.uk::e14846c7-c5d4-46bc-a5ee-2d31ad62131a" providerId="AD" clId="Web-{575C82E6-20C0-D748-0800-49CB4C391F90}" dt="2022-02-21T00:57:40.311" v="13" actId="20577"/>
        <pc:sldMkLst>
          <pc:docMk/>
          <pc:sldMk cId="480406142" sldId="260"/>
        </pc:sldMkLst>
        <pc:spChg chg="mod">
          <ac:chgData name="Sadeka Khatun (1920267)" userId="S::1920267@student.uwtsd.ac.uk::e14846c7-c5d4-46bc-a5ee-2d31ad62131a" providerId="AD" clId="Web-{575C82E6-20C0-D748-0800-49CB4C391F90}" dt="2022-02-21T00:57:40.311" v="13" actId="20577"/>
          <ac:spMkLst>
            <pc:docMk/>
            <pc:sldMk cId="480406142" sldId="260"/>
            <ac:spMk id="2" creationId="{D506308D-496A-4FDF-BE02-46E5164CC36C}"/>
          </ac:spMkLst>
        </pc:spChg>
        <pc:spChg chg="add del">
          <ac:chgData name="Sadeka Khatun (1920267)" userId="S::1920267@student.uwtsd.ac.uk::e14846c7-c5d4-46bc-a5ee-2d31ad62131a" providerId="AD" clId="Web-{575C82E6-20C0-D748-0800-49CB4C391F90}" dt="2022-02-21T00:57:03.105" v="11"/>
          <ac:spMkLst>
            <pc:docMk/>
            <pc:sldMk cId="480406142" sldId="260"/>
            <ac:spMk id="3" creationId="{C19747E3-7696-43B0-AC9D-23633BDF81DB}"/>
          </ac:spMkLst>
        </pc:spChg>
        <pc:graphicFrameChg chg="add del mod ord modGraphic">
          <ac:chgData name="Sadeka Khatun (1920267)" userId="S::1920267@student.uwtsd.ac.uk::e14846c7-c5d4-46bc-a5ee-2d31ad62131a" providerId="AD" clId="Web-{575C82E6-20C0-D748-0800-49CB4C391F90}" dt="2022-02-21T00:57:03.105" v="11"/>
          <ac:graphicFrameMkLst>
            <pc:docMk/>
            <pc:sldMk cId="480406142" sldId="260"/>
            <ac:graphicFrameMk id="4" creationId="{13807091-EF79-4B99-B9F3-5B9BC45DF784}"/>
          </ac:graphicFrameMkLst>
        </pc:graphicFrameChg>
      </pc:sldChg>
      <pc:sldChg chg="new del">
        <pc:chgData name="Sadeka Khatun (1920267)" userId="S::1920267@student.uwtsd.ac.uk::e14846c7-c5d4-46bc-a5ee-2d31ad62131a" providerId="AD" clId="Web-{575C82E6-20C0-D748-0800-49CB4C391F90}" dt="2022-02-21T00:56:17.117" v="5"/>
        <pc:sldMkLst>
          <pc:docMk/>
          <pc:sldMk cId="4163437976" sldId="260"/>
        </pc:sldMkLst>
      </pc:sldChg>
      <pc:sldMasterChg chg="del delSldLayout">
        <pc:chgData name="Sadeka Khatun (1920267)" userId="S::1920267@student.uwtsd.ac.uk::e14846c7-c5d4-46bc-a5ee-2d31ad62131a" providerId="AD" clId="Web-{575C82E6-20C0-D748-0800-49CB4C391F90}" dt="2022-02-21T00:56:02.569" v="1"/>
        <pc:sldMasterMkLst>
          <pc:docMk/>
          <pc:sldMasterMk cId="224415517" sldId="2147484007"/>
        </pc:sldMasterMkLst>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9904808" sldId="2147484008"/>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4021635556" sldId="2147484009"/>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1342701970" sldId="2147484010"/>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240432115" sldId="2147484011"/>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3862965323" sldId="2147484012"/>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1992790726" sldId="2147484013"/>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1368115295" sldId="2147484014"/>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1939928760" sldId="2147484015"/>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4096823131" sldId="2147484016"/>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341672346" sldId="2147484017"/>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2127382339" sldId="2147484018"/>
          </pc:sldLayoutMkLst>
        </pc:sldLayoutChg>
      </pc:sldMasterChg>
      <pc:sldMasterChg chg="add addSldLayout modSldLayout">
        <pc:chgData name="Sadeka Khatun (1920267)" userId="S::1920267@student.uwtsd.ac.uk::e14846c7-c5d4-46bc-a5ee-2d31ad62131a" providerId="AD" clId="Web-{575C82E6-20C0-D748-0800-49CB4C391F90}" dt="2022-02-21T00:56:02.569" v="1"/>
        <pc:sldMasterMkLst>
          <pc:docMk/>
          <pc:sldMasterMk cId="357185351" sldId="2147484019"/>
        </pc:sldMasterMkLst>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1960281864" sldId="2147484020"/>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782392721" sldId="2147484021"/>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4196436779" sldId="2147484022"/>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904366521" sldId="2147484023"/>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730777705" sldId="2147484024"/>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246037567" sldId="2147484025"/>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060709298" sldId="2147484026"/>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1171595193" sldId="2147484027"/>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1556808828" sldId="2147484028"/>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993148090" sldId="2147484029"/>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3095794315" sldId="214748403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6B597-320C-4D7C-85B1-7FDF4083B629}" type="datetimeFigureOut">
              <a:t>3/18/2022</a:t>
            </a:fld>
            <a:endParaRPr lang="en-GB"/>
          </a:p>
        </p:txBody>
      </p:sp>
      <p:sp>
        <p:nvSpPr>
          <p:cNvPr id="4" name="Slide Image Placeholder 3"/>
          <p:cNvSpPr>
            <a:spLocks noGrp="1" noRot="1" noChangeAspect="1"/>
          </p:cNvSpPr>
          <p:nvPr>
            <p:ph type="sldImg" idx="2"/>
          </p:nvPr>
        </p:nvSpPr>
        <p:spPr>
          <a:xfrm>
            <a:off x="2347913" y="1143000"/>
            <a:ext cx="21621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BE711D-C25F-44E5-9A3D-F010F89D6373}" type="slidenum">
              <a:t>‹#›</a:t>
            </a:fld>
            <a:endParaRPr lang="en-GB"/>
          </a:p>
        </p:txBody>
      </p:sp>
    </p:spTree>
    <p:extLst>
      <p:ext uri="{BB962C8B-B14F-4D97-AF65-F5344CB8AC3E}">
        <p14:creationId xmlns:p14="http://schemas.microsoft.com/office/powerpoint/2010/main" val="4211981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5BE711D-C25F-44E5-9A3D-F010F89D6373}" type="slidenum">
              <a:t>1</a:t>
            </a:fld>
            <a:endParaRPr lang="en-GB"/>
          </a:p>
        </p:txBody>
      </p:sp>
    </p:spTree>
    <p:extLst>
      <p:ext uri="{BB962C8B-B14F-4D97-AF65-F5344CB8AC3E}">
        <p14:creationId xmlns:p14="http://schemas.microsoft.com/office/powerpoint/2010/main" val="2269087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800" b="0" i="0" dirty="0">
                <a:effectLst/>
                <a:latin typeface="Arial" panose="020B0604020202020204" pitchFamily="34" charset="0"/>
              </a:rPr>
              <a:t>Presentation Notes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800" b="0" i="0" dirty="0">
                <a:effectLst/>
                <a:latin typeface="Arial" panose="020B0604020202020204" pitchFamily="34" charset="0"/>
              </a:rPr>
              <a:t>The Digestive System -Its main purpose is to generate energy to keep the body functioning. </a:t>
            </a:r>
            <a:r>
              <a:rPr lang="en-GB" sz="2800" b="0" i="0" dirty="0">
                <a:solidFill>
                  <a:srgbClr val="2E2E2E"/>
                </a:solidFill>
                <a:effectLst/>
                <a:latin typeface="NexusSerif"/>
              </a:rPr>
              <a:t>In the human digestive system, food is digested in a complex manner.</a:t>
            </a:r>
            <a:endParaRPr lang="en-GB" sz="1800" b="0" i="0" dirty="0">
              <a:effectLst/>
              <a:latin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800" b="0" i="0" dirty="0">
                <a:solidFill>
                  <a:srgbClr val="000000"/>
                </a:solidFill>
                <a:effectLst/>
                <a:latin typeface="Arial" panose="020B0604020202020204" pitchFamily="34" charset="0"/>
                <a:ea typeface="Calibri" panose="020F0502020204030204" pitchFamily="34" charset="0"/>
              </a:rPr>
              <a:t>The Digestive Tract </a:t>
            </a:r>
            <a:r>
              <a:rPr lang="en-GB" sz="1800" dirty="0">
                <a:solidFill>
                  <a:srgbClr val="000000"/>
                </a:solidFill>
                <a:effectLst/>
                <a:latin typeface="Arial" panose="020B0604020202020204" pitchFamily="34" charset="0"/>
                <a:ea typeface="Calibri" panose="020F0502020204030204" pitchFamily="34" charset="0"/>
              </a:rPr>
              <a:t>This open-ended tube extends from the mouth to the anus and is made up of the pharynx, Oesophagus, stomach, small intestine, and large intestine. It has a total length of approximately 8 to 9 meters</a:t>
            </a:r>
            <a:r>
              <a:rPr lang="en-GB" sz="1800" dirty="0">
                <a:effectLst/>
                <a:latin typeface="Arial" panose="020B0604020202020204" pitchFamily="34" charset="0"/>
                <a:ea typeface="Calibri" panose="020F0502020204030204" pitchFamily="34" charset="0"/>
              </a:rPr>
              <a:t> (Sensoy, 2021).</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2800" b="0" i="0" dirty="0">
                <a:solidFill>
                  <a:srgbClr val="000000"/>
                </a:solidFill>
                <a:effectLst/>
                <a:latin typeface="Arial" panose="020B0604020202020204" pitchFamily="34" charset="0"/>
              </a:rPr>
              <a:t>The digestive system works closely with the Cardiovascular System and circulatory system to ensure that nutrients are distributed throughout your body. Your endocrine system also sends chemical signals to your circulatory system that control digestion. Additionally, your digestive system works in parallel with your excretory system (kidneys and urination). </a:t>
            </a:r>
            <a:r>
              <a:rPr lang="en-GB" sz="2800" b="0" i="0" dirty="0">
                <a:solidFill>
                  <a:srgbClr val="02020B"/>
                </a:solidFill>
                <a:effectLst/>
                <a:latin typeface="Roboto" panose="02000000000000000000" pitchFamily="2" charset="0"/>
              </a:rPr>
              <a:t>Further, the digestive system works in conjunction with the muscular, skeletal, nervous, lymphatic, reproductive, and respiratory systems they all work together to maintain homeostasis (Reference, 2020).</a:t>
            </a:r>
            <a:endParaRPr lang="en-GB" sz="1800" dirty="0">
              <a:effectLst/>
              <a:latin typeface="Arial" panose="020B0604020202020204" pitchFamily="34" charset="0"/>
              <a:ea typeface="Calibri" panose="020F0502020204030204" pitchFamily="34" charset="0"/>
            </a:endParaRPr>
          </a:p>
          <a:p>
            <a:pPr algn="l" fontAlgn="base"/>
            <a:endParaRPr lang="en-GB" b="0" i="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5BE711D-C25F-44E5-9A3D-F010F89D6373}" type="slidenum">
              <a:rPr lang="en-GB" smtClean="0"/>
              <a:t>2</a:t>
            </a:fld>
            <a:endParaRPr lang="en-GB"/>
          </a:p>
        </p:txBody>
      </p:sp>
    </p:spTree>
    <p:extLst>
      <p:ext uri="{BB962C8B-B14F-4D97-AF65-F5344CB8AC3E}">
        <p14:creationId xmlns:p14="http://schemas.microsoft.com/office/powerpoint/2010/main" val="31665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solidFill>
                  <a:srgbClr val="000000"/>
                </a:solidFill>
                <a:effectLst/>
                <a:latin typeface="Arial" panose="020B0604020202020204" pitchFamily="34" charset="0"/>
                <a:ea typeface="Calibri" panose="020F0502020204030204" pitchFamily="34" charset="0"/>
              </a:rPr>
              <a:t>When people are lactose intolerant they can experience symptoms, such as bloating, cramps, diarrhoea, gas, nausea, and vomiting within 30 minutes to an hour after consuming lactose. Those that are lactose intolerant would need to be mindful as - Lactose is present in most dairy products such as butter, buttermilk, cheese, ice cream, milk, whipped creams, and yoghurt. Some prescription medications also contain lactose (Complete Care, 2018).</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latin typeface="Arial" panose="020B0604020202020204" pitchFamily="34" charset="0"/>
                <a:cs typeface="Arial" panose="020B0604020202020204" pitchFamily="34" charset="0"/>
              </a:rPr>
              <a:t>According to Complete Care, (2018) "Lactose intolerance is one of the most common health conditions - affecting 65 per cent of adults" (Complete Care, 2018). The amount of dairy that can be tolerated by an individual varies from person to person - some are able to consume very little while others cannot consume any.</a:t>
            </a:r>
            <a:endParaRPr lang="en-GB" sz="1800" b="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75BE711D-C25F-44E5-9A3D-F010F89D6373}" type="slidenum">
              <a:rPr lang="en-GB" smtClean="0"/>
              <a:t>3</a:t>
            </a:fld>
            <a:endParaRPr lang="en-GB"/>
          </a:p>
        </p:txBody>
      </p:sp>
    </p:spTree>
    <p:extLst>
      <p:ext uri="{BB962C8B-B14F-4D97-AF65-F5344CB8AC3E}">
        <p14:creationId xmlns:p14="http://schemas.microsoft.com/office/powerpoint/2010/main" val="1538920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latin typeface="Calibri" panose="020F0502020204030204" pitchFamily="34" charset="0"/>
              </a:rPr>
              <a:t>Complications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rPr>
              <a:t>The body requires essential </a:t>
            </a:r>
            <a:r>
              <a:rPr lang="en-GB" sz="1200" dirty="0">
                <a:solidFill>
                  <a:srgbClr val="212B32"/>
                </a:solidFill>
                <a:latin typeface="Frutiger W01"/>
              </a:rPr>
              <a:t>c</a:t>
            </a:r>
            <a:r>
              <a:rPr lang="en-GB" sz="1200" b="0" i="0" dirty="0">
                <a:solidFill>
                  <a:srgbClr val="212B32"/>
                </a:solidFill>
                <a:effectLst/>
                <a:latin typeface="Frutiger W01"/>
              </a:rPr>
              <a:t>alcium, protein and vitamins, including A, B12, and D,  which are found in milk and other dairy products. Additionally, lactose aids your body in absorbing minerals such as zinc and magnesium so stopping lactose intake all together may lead to other health risk therefore lactose free substitutes or vitamins will need to be introduced to the diet (NHS, 2019).</a:t>
            </a:r>
            <a:endParaRPr lang="en-GB" sz="1200" dirty="0"/>
          </a:p>
          <a:p>
            <a:endParaRPr lang="en-GB" dirty="0"/>
          </a:p>
        </p:txBody>
      </p:sp>
      <p:sp>
        <p:nvSpPr>
          <p:cNvPr id="4" name="Slide Number Placeholder 3"/>
          <p:cNvSpPr>
            <a:spLocks noGrp="1"/>
          </p:cNvSpPr>
          <p:nvPr>
            <p:ph type="sldNum" sz="quarter" idx="5"/>
          </p:nvPr>
        </p:nvSpPr>
        <p:spPr/>
        <p:txBody>
          <a:bodyPr/>
          <a:lstStyle/>
          <a:p>
            <a:fld id="{75BE711D-C25F-44E5-9A3D-F010F89D6373}" type="slidenum">
              <a:rPr lang="en-GB" smtClean="0"/>
              <a:t>4</a:t>
            </a:fld>
            <a:endParaRPr lang="en-GB"/>
          </a:p>
        </p:txBody>
      </p:sp>
    </p:spTree>
    <p:extLst>
      <p:ext uri="{BB962C8B-B14F-4D97-AF65-F5344CB8AC3E}">
        <p14:creationId xmlns:p14="http://schemas.microsoft.com/office/powerpoint/2010/main" val="2813673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BE711D-C25F-44E5-9A3D-F010F89D6373}" type="slidenum">
              <a:rPr lang="en-GB" smtClean="0"/>
              <a:t>5</a:t>
            </a:fld>
            <a:endParaRPr lang="en-GB"/>
          </a:p>
        </p:txBody>
      </p:sp>
    </p:spTree>
    <p:extLst>
      <p:ext uri="{BB962C8B-B14F-4D97-AF65-F5344CB8AC3E}">
        <p14:creationId xmlns:p14="http://schemas.microsoft.com/office/powerpoint/2010/main" val="2777399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A330-F1C6-4A47-9B19-423687F05B47}"/>
              </a:ext>
            </a:extLst>
          </p:cNvPr>
          <p:cNvSpPr>
            <a:spLocks noGrp="1"/>
          </p:cNvSpPr>
          <p:nvPr>
            <p:ph type="ctrTitle"/>
          </p:nvPr>
        </p:nvSpPr>
        <p:spPr>
          <a:xfrm>
            <a:off x="1874044" y="3501149"/>
            <a:ext cx="11244263" cy="7447986"/>
          </a:xfrm>
        </p:spPr>
        <p:txBody>
          <a:bodyPr anchor="b"/>
          <a:lstStyle>
            <a:lvl1pPr algn="ctr">
              <a:defRPr sz="7378"/>
            </a:lvl1pPr>
          </a:lstStyle>
          <a:p>
            <a:r>
              <a:rPr lang="en-US"/>
              <a:t>Click to edit Master title style</a:t>
            </a:r>
            <a:endParaRPr lang="en-GB"/>
          </a:p>
        </p:txBody>
      </p:sp>
      <p:sp>
        <p:nvSpPr>
          <p:cNvPr id="3" name="Subtitle 2">
            <a:extLst>
              <a:ext uri="{FF2B5EF4-FFF2-40B4-BE49-F238E27FC236}">
                <a16:creationId xmlns:a16="http://schemas.microsoft.com/office/drawing/2014/main" id="{EE11C3B1-D4AD-44C5-A375-E44B01B2B2C9}"/>
              </a:ext>
            </a:extLst>
          </p:cNvPr>
          <p:cNvSpPr>
            <a:spLocks noGrp="1"/>
          </p:cNvSpPr>
          <p:nvPr>
            <p:ph type="subTitle" idx="1"/>
          </p:nvPr>
        </p:nvSpPr>
        <p:spPr>
          <a:xfrm>
            <a:off x="1874044" y="11236357"/>
            <a:ext cx="11244263" cy="5165058"/>
          </a:xfrm>
        </p:spPr>
        <p:txBody>
          <a:bodyPr/>
          <a:lstStyle>
            <a:lvl1pPr marL="0" indent="0" algn="ctr">
              <a:buNone/>
              <a:defRPr sz="2951"/>
            </a:lvl1pPr>
            <a:lvl2pPr marL="562219" indent="0" algn="ctr">
              <a:buNone/>
              <a:defRPr sz="2459"/>
            </a:lvl2pPr>
            <a:lvl3pPr marL="1124438" indent="0" algn="ctr">
              <a:buNone/>
              <a:defRPr sz="2213"/>
            </a:lvl3pPr>
            <a:lvl4pPr marL="1686657" indent="0" algn="ctr">
              <a:buNone/>
              <a:defRPr sz="1968"/>
            </a:lvl4pPr>
            <a:lvl5pPr marL="2248875" indent="0" algn="ctr">
              <a:buNone/>
              <a:defRPr sz="1968"/>
            </a:lvl5pPr>
            <a:lvl6pPr marL="2811094" indent="0" algn="ctr">
              <a:buNone/>
              <a:defRPr sz="1968"/>
            </a:lvl6pPr>
            <a:lvl7pPr marL="3373313" indent="0" algn="ctr">
              <a:buNone/>
              <a:defRPr sz="1968"/>
            </a:lvl7pPr>
            <a:lvl8pPr marL="3935532" indent="0" algn="ctr">
              <a:buNone/>
              <a:defRPr sz="1968"/>
            </a:lvl8pPr>
            <a:lvl9pPr marL="4497751" indent="0" algn="ctr">
              <a:buNone/>
              <a:defRPr sz="1968"/>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419AAE-0F95-4C3D-999E-817043A719DA}"/>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5" name="Footer Placeholder 4">
            <a:extLst>
              <a:ext uri="{FF2B5EF4-FFF2-40B4-BE49-F238E27FC236}">
                <a16:creationId xmlns:a16="http://schemas.microsoft.com/office/drawing/2014/main" id="{566CEF69-4C37-41B3-A425-EFB51A1228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6ECA10-CF0D-499C-A65C-22088AA0C811}"/>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54342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C4C0-8F9E-4404-9F41-2C66484A59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D3E4D6-4678-46CA-A279-7FE4CC07CB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15B06E-4E94-48CE-9D46-2341376A0055}"/>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5" name="Footer Placeholder 4">
            <a:extLst>
              <a:ext uri="{FF2B5EF4-FFF2-40B4-BE49-F238E27FC236}">
                <a16:creationId xmlns:a16="http://schemas.microsoft.com/office/drawing/2014/main" id="{97881D30-42E9-48E7-8CD8-F5ADE86FC1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25B3BB2-4733-401B-90F5-2687D123A57C}"/>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96746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5F177-2D4F-4FFD-96BA-EF84FB78A626}"/>
              </a:ext>
            </a:extLst>
          </p:cNvPr>
          <p:cNvSpPr>
            <a:spLocks noGrp="1"/>
          </p:cNvSpPr>
          <p:nvPr>
            <p:ph type="title"/>
          </p:nvPr>
        </p:nvSpPr>
        <p:spPr>
          <a:xfrm>
            <a:off x="1022915" y="5333434"/>
            <a:ext cx="12930902" cy="8898955"/>
          </a:xfrm>
        </p:spPr>
        <p:txBody>
          <a:bodyPr anchor="b"/>
          <a:lstStyle>
            <a:lvl1pPr>
              <a:defRPr sz="7378"/>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88DA00-4A3C-4800-96E8-559801A79408}"/>
              </a:ext>
            </a:extLst>
          </p:cNvPr>
          <p:cNvSpPr>
            <a:spLocks noGrp="1"/>
          </p:cNvSpPr>
          <p:nvPr>
            <p:ph type="body" idx="1"/>
          </p:nvPr>
        </p:nvSpPr>
        <p:spPr>
          <a:xfrm>
            <a:off x="1022915" y="14316576"/>
            <a:ext cx="12930902" cy="4679750"/>
          </a:xfrm>
        </p:spPr>
        <p:txBody>
          <a:bodyPr/>
          <a:lstStyle>
            <a:lvl1pPr marL="0" indent="0">
              <a:buNone/>
              <a:defRPr sz="2951">
                <a:solidFill>
                  <a:schemeClr val="tx1">
                    <a:tint val="75000"/>
                  </a:schemeClr>
                </a:solidFill>
              </a:defRPr>
            </a:lvl1pPr>
            <a:lvl2pPr marL="562219" indent="0">
              <a:buNone/>
              <a:defRPr sz="2459">
                <a:solidFill>
                  <a:schemeClr val="tx1">
                    <a:tint val="75000"/>
                  </a:schemeClr>
                </a:solidFill>
              </a:defRPr>
            </a:lvl2pPr>
            <a:lvl3pPr marL="1124438" indent="0">
              <a:buNone/>
              <a:defRPr sz="2213">
                <a:solidFill>
                  <a:schemeClr val="tx1">
                    <a:tint val="75000"/>
                  </a:schemeClr>
                </a:solidFill>
              </a:defRPr>
            </a:lvl3pPr>
            <a:lvl4pPr marL="1686657" indent="0">
              <a:buNone/>
              <a:defRPr sz="1968">
                <a:solidFill>
                  <a:schemeClr val="tx1">
                    <a:tint val="75000"/>
                  </a:schemeClr>
                </a:solidFill>
              </a:defRPr>
            </a:lvl4pPr>
            <a:lvl5pPr marL="2248875" indent="0">
              <a:buNone/>
              <a:defRPr sz="1968">
                <a:solidFill>
                  <a:schemeClr val="tx1">
                    <a:tint val="75000"/>
                  </a:schemeClr>
                </a:solidFill>
              </a:defRPr>
            </a:lvl5pPr>
            <a:lvl6pPr marL="2811094" indent="0">
              <a:buNone/>
              <a:defRPr sz="1968">
                <a:solidFill>
                  <a:schemeClr val="tx1">
                    <a:tint val="75000"/>
                  </a:schemeClr>
                </a:solidFill>
              </a:defRPr>
            </a:lvl6pPr>
            <a:lvl7pPr marL="3373313" indent="0">
              <a:buNone/>
              <a:defRPr sz="1968">
                <a:solidFill>
                  <a:schemeClr val="tx1">
                    <a:tint val="75000"/>
                  </a:schemeClr>
                </a:solidFill>
              </a:defRPr>
            </a:lvl7pPr>
            <a:lvl8pPr marL="3935532" indent="0">
              <a:buNone/>
              <a:defRPr sz="1968">
                <a:solidFill>
                  <a:schemeClr val="tx1">
                    <a:tint val="75000"/>
                  </a:schemeClr>
                </a:solidFill>
              </a:defRPr>
            </a:lvl8pPr>
            <a:lvl9pPr marL="4497751" indent="0">
              <a:buNone/>
              <a:defRPr sz="1968">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AB36C8-4E40-4FFB-BB2B-76DAEB76B21A}"/>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5" name="Footer Placeholder 4">
            <a:extLst>
              <a:ext uri="{FF2B5EF4-FFF2-40B4-BE49-F238E27FC236}">
                <a16:creationId xmlns:a16="http://schemas.microsoft.com/office/drawing/2014/main" id="{E6528037-5D1B-4B52-A9FC-BD285F7CD22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B70C3E-EC9E-457E-A658-A076FA8A08C1}"/>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17472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35522-8DD9-4798-B6C0-AAF30B12E9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569E0-B36A-4C5F-9DE9-1717344181E6}"/>
              </a:ext>
            </a:extLst>
          </p:cNvPr>
          <p:cNvSpPr>
            <a:spLocks noGrp="1"/>
          </p:cNvSpPr>
          <p:nvPr>
            <p:ph sz="half" idx="1"/>
          </p:nvPr>
        </p:nvSpPr>
        <p:spPr>
          <a:xfrm>
            <a:off x="1030724" y="5694936"/>
            <a:ext cx="6371749"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14FDFB-218F-4F32-BDDF-B5C26521C6EC}"/>
              </a:ext>
            </a:extLst>
          </p:cNvPr>
          <p:cNvSpPr>
            <a:spLocks noGrp="1"/>
          </p:cNvSpPr>
          <p:nvPr>
            <p:ph sz="half" idx="2"/>
          </p:nvPr>
        </p:nvSpPr>
        <p:spPr>
          <a:xfrm>
            <a:off x="7589877" y="5694936"/>
            <a:ext cx="6371749"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623203-3980-4EF0-A042-69EE81C92649}"/>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6" name="Footer Placeholder 5">
            <a:extLst>
              <a:ext uri="{FF2B5EF4-FFF2-40B4-BE49-F238E27FC236}">
                <a16:creationId xmlns:a16="http://schemas.microsoft.com/office/drawing/2014/main" id="{13F9A3E5-466E-4AAE-BC97-F6DD0BA0EDF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64C56B-A675-4144-B943-B14F82331EB3}"/>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77524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C65CC-7A00-4403-AE53-EB6EE2C2605A}"/>
              </a:ext>
            </a:extLst>
          </p:cNvPr>
          <p:cNvSpPr>
            <a:spLocks noGrp="1"/>
          </p:cNvSpPr>
          <p:nvPr>
            <p:ph type="title"/>
          </p:nvPr>
        </p:nvSpPr>
        <p:spPr>
          <a:xfrm>
            <a:off x="1032677" y="1138989"/>
            <a:ext cx="12930902" cy="413502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63AA66-A763-40FA-8DBA-6253A0515CE1}"/>
              </a:ext>
            </a:extLst>
          </p:cNvPr>
          <p:cNvSpPr>
            <a:spLocks noGrp="1"/>
          </p:cNvSpPr>
          <p:nvPr>
            <p:ph type="body" idx="1"/>
          </p:nvPr>
        </p:nvSpPr>
        <p:spPr>
          <a:xfrm>
            <a:off x="1032678" y="5244294"/>
            <a:ext cx="6342466" cy="2570148"/>
          </a:xfrm>
        </p:spPr>
        <p:txBody>
          <a:bodyPr anchor="b"/>
          <a:lstStyle>
            <a:lvl1pPr marL="0" indent="0">
              <a:buNone/>
              <a:defRPr sz="2951" b="1"/>
            </a:lvl1pPr>
            <a:lvl2pPr marL="562219" indent="0">
              <a:buNone/>
              <a:defRPr sz="2459" b="1"/>
            </a:lvl2pPr>
            <a:lvl3pPr marL="1124438" indent="0">
              <a:buNone/>
              <a:defRPr sz="2213" b="1"/>
            </a:lvl3pPr>
            <a:lvl4pPr marL="1686657" indent="0">
              <a:buNone/>
              <a:defRPr sz="1968" b="1"/>
            </a:lvl4pPr>
            <a:lvl5pPr marL="2248875" indent="0">
              <a:buNone/>
              <a:defRPr sz="1968" b="1"/>
            </a:lvl5pPr>
            <a:lvl6pPr marL="2811094" indent="0">
              <a:buNone/>
              <a:defRPr sz="1968" b="1"/>
            </a:lvl6pPr>
            <a:lvl7pPr marL="3373313" indent="0">
              <a:buNone/>
              <a:defRPr sz="1968" b="1"/>
            </a:lvl7pPr>
            <a:lvl8pPr marL="3935532" indent="0">
              <a:buNone/>
              <a:defRPr sz="1968" b="1"/>
            </a:lvl8pPr>
            <a:lvl9pPr marL="4497751" indent="0">
              <a:buNone/>
              <a:defRPr sz="1968" b="1"/>
            </a:lvl9pPr>
          </a:lstStyle>
          <a:p>
            <a:pPr lvl="0"/>
            <a:r>
              <a:rPr lang="en-US"/>
              <a:t>Click to edit Master text styles</a:t>
            </a:r>
          </a:p>
        </p:txBody>
      </p:sp>
      <p:sp>
        <p:nvSpPr>
          <p:cNvPr id="4" name="Content Placeholder 3">
            <a:extLst>
              <a:ext uri="{FF2B5EF4-FFF2-40B4-BE49-F238E27FC236}">
                <a16:creationId xmlns:a16="http://schemas.microsoft.com/office/drawing/2014/main" id="{C7844043-A6BD-43B2-BCAD-2E1D8546596C}"/>
              </a:ext>
            </a:extLst>
          </p:cNvPr>
          <p:cNvSpPr>
            <a:spLocks noGrp="1"/>
          </p:cNvSpPr>
          <p:nvPr>
            <p:ph sz="half" idx="2"/>
          </p:nvPr>
        </p:nvSpPr>
        <p:spPr>
          <a:xfrm>
            <a:off x="1032678" y="7814442"/>
            <a:ext cx="6342466"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317C7B-4575-4570-ADA7-9F03F1DDDCEA}"/>
              </a:ext>
            </a:extLst>
          </p:cNvPr>
          <p:cNvSpPr>
            <a:spLocks noGrp="1"/>
          </p:cNvSpPr>
          <p:nvPr>
            <p:ph type="body" sz="quarter" idx="3"/>
          </p:nvPr>
        </p:nvSpPr>
        <p:spPr>
          <a:xfrm>
            <a:off x="7589877" y="5244294"/>
            <a:ext cx="6373701" cy="2570148"/>
          </a:xfrm>
        </p:spPr>
        <p:txBody>
          <a:bodyPr anchor="b"/>
          <a:lstStyle>
            <a:lvl1pPr marL="0" indent="0">
              <a:buNone/>
              <a:defRPr sz="2951" b="1"/>
            </a:lvl1pPr>
            <a:lvl2pPr marL="562219" indent="0">
              <a:buNone/>
              <a:defRPr sz="2459" b="1"/>
            </a:lvl2pPr>
            <a:lvl3pPr marL="1124438" indent="0">
              <a:buNone/>
              <a:defRPr sz="2213" b="1"/>
            </a:lvl3pPr>
            <a:lvl4pPr marL="1686657" indent="0">
              <a:buNone/>
              <a:defRPr sz="1968" b="1"/>
            </a:lvl4pPr>
            <a:lvl5pPr marL="2248875" indent="0">
              <a:buNone/>
              <a:defRPr sz="1968" b="1"/>
            </a:lvl5pPr>
            <a:lvl6pPr marL="2811094" indent="0">
              <a:buNone/>
              <a:defRPr sz="1968" b="1"/>
            </a:lvl6pPr>
            <a:lvl7pPr marL="3373313" indent="0">
              <a:buNone/>
              <a:defRPr sz="1968" b="1"/>
            </a:lvl7pPr>
            <a:lvl8pPr marL="3935532" indent="0">
              <a:buNone/>
              <a:defRPr sz="1968" b="1"/>
            </a:lvl8pPr>
            <a:lvl9pPr marL="4497751" indent="0">
              <a:buNone/>
              <a:defRPr sz="1968" b="1"/>
            </a:lvl9pPr>
          </a:lstStyle>
          <a:p>
            <a:pPr lvl="0"/>
            <a:r>
              <a:rPr lang="en-US"/>
              <a:t>Click to edit Master text styles</a:t>
            </a:r>
          </a:p>
        </p:txBody>
      </p:sp>
      <p:sp>
        <p:nvSpPr>
          <p:cNvPr id="6" name="Content Placeholder 5">
            <a:extLst>
              <a:ext uri="{FF2B5EF4-FFF2-40B4-BE49-F238E27FC236}">
                <a16:creationId xmlns:a16="http://schemas.microsoft.com/office/drawing/2014/main" id="{B82BD9D2-0A38-4BF1-BD11-EACE6AA405C9}"/>
              </a:ext>
            </a:extLst>
          </p:cNvPr>
          <p:cNvSpPr>
            <a:spLocks noGrp="1"/>
          </p:cNvSpPr>
          <p:nvPr>
            <p:ph sz="quarter" idx="4"/>
          </p:nvPr>
        </p:nvSpPr>
        <p:spPr>
          <a:xfrm>
            <a:off x="7589877" y="7814442"/>
            <a:ext cx="6373701"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EABE97-FD95-4A57-A42D-AE80E336D99B}"/>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8" name="Footer Placeholder 7">
            <a:extLst>
              <a:ext uri="{FF2B5EF4-FFF2-40B4-BE49-F238E27FC236}">
                <a16:creationId xmlns:a16="http://schemas.microsoft.com/office/drawing/2014/main" id="{24E0E057-53A3-4475-9371-6ACF9F3D7E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C4D65FA-081E-4EF4-A3EE-325D31A11FDD}"/>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007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50F0F-F9E5-41EF-A3B9-F4EE0670E2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789220-FB82-4210-A012-65A3D0D5F797}"/>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4" name="Footer Placeholder 3">
            <a:extLst>
              <a:ext uri="{FF2B5EF4-FFF2-40B4-BE49-F238E27FC236}">
                <a16:creationId xmlns:a16="http://schemas.microsoft.com/office/drawing/2014/main" id="{0148B25B-BC25-4897-8A50-9A3E228A2E7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E007536-75F6-420C-9047-2A0DFFDB4892}"/>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07089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2D41C2-DA09-4DCC-8D2F-027599791DA2}"/>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3" name="Footer Placeholder 2">
            <a:extLst>
              <a:ext uri="{FF2B5EF4-FFF2-40B4-BE49-F238E27FC236}">
                <a16:creationId xmlns:a16="http://schemas.microsoft.com/office/drawing/2014/main" id="{A5578867-8178-4717-94A7-4C2FC3DB52D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074BEF-7A3D-46E0-86D2-038A70DAE123}"/>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0263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57535-3262-4FEF-B1ED-54720C0C47CE}"/>
              </a:ext>
            </a:extLst>
          </p:cNvPr>
          <p:cNvSpPr>
            <a:spLocks noGrp="1"/>
          </p:cNvSpPr>
          <p:nvPr>
            <p:ph type="title"/>
          </p:nvPr>
        </p:nvSpPr>
        <p:spPr>
          <a:xfrm>
            <a:off x="1032677" y="1426210"/>
            <a:ext cx="4835423" cy="4991735"/>
          </a:xfrm>
        </p:spPr>
        <p:txBody>
          <a:bodyPr anchor="b"/>
          <a:lstStyle>
            <a:lvl1pPr>
              <a:defRPr sz="3935"/>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95D7C0-9A15-471C-8183-932D854ABEC5}"/>
              </a:ext>
            </a:extLst>
          </p:cNvPr>
          <p:cNvSpPr>
            <a:spLocks noGrp="1"/>
          </p:cNvSpPr>
          <p:nvPr>
            <p:ph idx="1"/>
          </p:nvPr>
        </p:nvSpPr>
        <p:spPr>
          <a:xfrm>
            <a:off x="6373702" y="3080219"/>
            <a:ext cx="7589877" cy="15203002"/>
          </a:xfrm>
        </p:spPr>
        <p:txBody>
          <a:bodyPr/>
          <a:lstStyle>
            <a:lvl1pPr>
              <a:defRPr sz="3935"/>
            </a:lvl1pPr>
            <a:lvl2pPr>
              <a:defRPr sz="3443"/>
            </a:lvl2pPr>
            <a:lvl3pPr>
              <a:defRPr sz="2951"/>
            </a:lvl3pPr>
            <a:lvl4pPr>
              <a:defRPr sz="2459"/>
            </a:lvl4pPr>
            <a:lvl5pPr>
              <a:defRPr sz="2459"/>
            </a:lvl5pPr>
            <a:lvl6pPr>
              <a:defRPr sz="2459"/>
            </a:lvl6pPr>
            <a:lvl7pPr>
              <a:defRPr sz="2459"/>
            </a:lvl7pPr>
            <a:lvl8pPr>
              <a:defRPr sz="2459"/>
            </a:lvl8pPr>
            <a:lvl9pPr>
              <a:defRPr sz="24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9EE64E-14B4-4537-95C1-CDF71ABBE425}"/>
              </a:ext>
            </a:extLst>
          </p:cNvPr>
          <p:cNvSpPr>
            <a:spLocks noGrp="1"/>
          </p:cNvSpPr>
          <p:nvPr>
            <p:ph type="body" sz="half" idx="2"/>
          </p:nvPr>
        </p:nvSpPr>
        <p:spPr>
          <a:xfrm>
            <a:off x="1032677" y="6417945"/>
            <a:ext cx="4835423" cy="11890037"/>
          </a:xfrm>
        </p:spPr>
        <p:txBody>
          <a:bodyPr/>
          <a:lstStyle>
            <a:lvl1pPr marL="0" indent="0">
              <a:buNone/>
              <a:defRPr sz="1968"/>
            </a:lvl1pPr>
            <a:lvl2pPr marL="562219" indent="0">
              <a:buNone/>
              <a:defRPr sz="1722"/>
            </a:lvl2pPr>
            <a:lvl3pPr marL="1124438" indent="0">
              <a:buNone/>
              <a:defRPr sz="1476"/>
            </a:lvl3pPr>
            <a:lvl4pPr marL="1686657" indent="0">
              <a:buNone/>
              <a:defRPr sz="1230"/>
            </a:lvl4pPr>
            <a:lvl5pPr marL="2248875" indent="0">
              <a:buNone/>
              <a:defRPr sz="1230"/>
            </a:lvl5pPr>
            <a:lvl6pPr marL="2811094" indent="0">
              <a:buNone/>
              <a:defRPr sz="1230"/>
            </a:lvl6pPr>
            <a:lvl7pPr marL="3373313" indent="0">
              <a:buNone/>
              <a:defRPr sz="1230"/>
            </a:lvl7pPr>
            <a:lvl8pPr marL="3935532" indent="0">
              <a:buNone/>
              <a:defRPr sz="1230"/>
            </a:lvl8pPr>
            <a:lvl9pPr marL="4497751" indent="0">
              <a:buNone/>
              <a:defRPr sz="1230"/>
            </a:lvl9pPr>
          </a:lstStyle>
          <a:p>
            <a:pPr lvl="0"/>
            <a:r>
              <a:rPr lang="en-US"/>
              <a:t>Click to edit Master text styles</a:t>
            </a:r>
          </a:p>
        </p:txBody>
      </p:sp>
      <p:sp>
        <p:nvSpPr>
          <p:cNvPr id="5" name="Date Placeholder 4">
            <a:extLst>
              <a:ext uri="{FF2B5EF4-FFF2-40B4-BE49-F238E27FC236}">
                <a16:creationId xmlns:a16="http://schemas.microsoft.com/office/drawing/2014/main" id="{AAE88699-DA9D-4D04-AB09-A5E1AD4B0821}"/>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6" name="Footer Placeholder 5">
            <a:extLst>
              <a:ext uri="{FF2B5EF4-FFF2-40B4-BE49-F238E27FC236}">
                <a16:creationId xmlns:a16="http://schemas.microsoft.com/office/drawing/2014/main" id="{859D8E7C-8554-4230-A233-76BD0D419FE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0AC6551-FC7A-4557-887D-B039BF036EE4}"/>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00410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BA89D-627D-4DB0-8ACE-0C9BE2450371}"/>
              </a:ext>
            </a:extLst>
          </p:cNvPr>
          <p:cNvSpPr>
            <a:spLocks noGrp="1"/>
          </p:cNvSpPr>
          <p:nvPr>
            <p:ph type="title"/>
          </p:nvPr>
        </p:nvSpPr>
        <p:spPr>
          <a:xfrm>
            <a:off x="1032677" y="1426210"/>
            <a:ext cx="4835423" cy="4991735"/>
          </a:xfrm>
        </p:spPr>
        <p:txBody>
          <a:bodyPr anchor="b"/>
          <a:lstStyle>
            <a:lvl1pPr>
              <a:defRPr sz="3935"/>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279937-116E-40D4-92FB-E27079197B4C}"/>
              </a:ext>
            </a:extLst>
          </p:cNvPr>
          <p:cNvSpPr>
            <a:spLocks noGrp="1"/>
          </p:cNvSpPr>
          <p:nvPr>
            <p:ph type="pic" idx="1"/>
          </p:nvPr>
        </p:nvSpPr>
        <p:spPr>
          <a:xfrm>
            <a:off x="6373702" y="3080219"/>
            <a:ext cx="7589877" cy="15203002"/>
          </a:xfrm>
        </p:spPr>
        <p:txBody>
          <a:bodyPr/>
          <a:lstStyle>
            <a:lvl1pPr marL="0" indent="0">
              <a:buNone/>
              <a:defRPr sz="3935"/>
            </a:lvl1pPr>
            <a:lvl2pPr marL="562219" indent="0">
              <a:buNone/>
              <a:defRPr sz="3443"/>
            </a:lvl2pPr>
            <a:lvl3pPr marL="1124438" indent="0">
              <a:buNone/>
              <a:defRPr sz="2951"/>
            </a:lvl3pPr>
            <a:lvl4pPr marL="1686657" indent="0">
              <a:buNone/>
              <a:defRPr sz="2459"/>
            </a:lvl4pPr>
            <a:lvl5pPr marL="2248875" indent="0">
              <a:buNone/>
              <a:defRPr sz="2459"/>
            </a:lvl5pPr>
            <a:lvl6pPr marL="2811094" indent="0">
              <a:buNone/>
              <a:defRPr sz="2459"/>
            </a:lvl6pPr>
            <a:lvl7pPr marL="3373313" indent="0">
              <a:buNone/>
              <a:defRPr sz="2459"/>
            </a:lvl7pPr>
            <a:lvl8pPr marL="3935532" indent="0">
              <a:buNone/>
              <a:defRPr sz="2459"/>
            </a:lvl8pPr>
            <a:lvl9pPr marL="4497751" indent="0">
              <a:buNone/>
              <a:defRPr sz="2459"/>
            </a:lvl9pPr>
          </a:lstStyle>
          <a:p>
            <a:endParaRPr lang="en-GB"/>
          </a:p>
        </p:txBody>
      </p:sp>
      <p:sp>
        <p:nvSpPr>
          <p:cNvPr id="4" name="Text Placeholder 3">
            <a:extLst>
              <a:ext uri="{FF2B5EF4-FFF2-40B4-BE49-F238E27FC236}">
                <a16:creationId xmlns:a16="http://schemas.microsoft.com/office/drawing/2014/main" id="{C05A75BD-206A-4A09-9255-4E98CD8E65B8}"/>
              </a:ext>
            </a:extLst>
          </p:cNvPr>
          <p:cNvSpPr>
            <a:spLocks noGrp="1"/>
          </p:cNvSpPr>
          <p:nvPr>
            <p:ph type="body" sz="half" idx="2"/>
          </p:nvPr>
        </p:nvSpPr>
        <p:spPr>
          <a:xfrm>
            <a:off x="1032677" y="6417945"/>
            <a:ext cx="4835423" cy="11890037"/>
          </a:xfrm>
        </p:spPr>
        <p:txBody>
          <a:bodyPr/>
          <a:lstStyle>
            <a:lvl1pPr marL="0" indent="0">
              <a:buNone/>
              <a:defRPr sz="1968"/>
            </a:lvl1pPr>
            <a:lvl2pPr marL="562219" indent="0">
              <a:buNone/>
              <a:defRPr sz="1722"/>
            </a:lvl2pPr>
            <a:lvl3pPr marL="1124438" indent="0">
              <a:buNone/>
              <a:defRPr sz="1476"/>
            </a:lvl3pPr>
            <a:lvl4pPr marL="1686657" indent="0">
              <a:buNone/>
              <a:defRPr sz="1230"/>
            </a:lvl4pPr>
            <a:lvl5pPr marL="2248875" indent="0">
              <a:buNone/>
              <a:defRPr sz="1230"/>
            </a:lvl5pPr>
            <a:lvl6pPr marL="2811094" indent="0">
              <a:buNone/>
              <a:defRPr sz="1230"/>
            </a:lvl6pPr>
            <a:lvl7pPr marL="3373313" indent="0">
              <a:buNone/>
              <a:defRPr sz="1230"/>
            </a:lvl7pPr>
            <a:lvl8pPr marL="3935532" indent="0">
              <a:buNone/>
              <a:defRPr sz="1230"/>
            </a:lvl8pPr>
            <a:lvl9pPr marL="4497751" indent="0">
              <a:buNone/>
              <a:defRPr sz="1230"/>
            </a:lvl9pPr>
          </a:lstStyle>
          <a:p>
            <a:pPr lvl="0"/>
            <a:r>
              <a:rPr lang="en-US"/>
              <a:t>Click to edit Master text styles</a:t>
            </a:r>
          </a:p>
        </p:txBody>
      </p:sp>
      <p:sp>
        <p:nvSpPr>
          <p:cNvPr id="5" name="Date Placeholder 4">
            <a:extLst>
              <a:ext uri="{FF2B5EF4-FFF2-40B4-BE49-F238E27FC236}">
                <a16:creationId xmlns:a16="http://schemas.microsoft.com/office/drawing/2014/main" id="{09AE86B9-06AE-4630-854D-5BA080AD16B7}"/>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6" name="Footer Placeholder 5">
            <a:extLst>
              <a:ext uri="{FF2B5EF4-FFF2-40B4-BE49-F238E27FC236}">
                <a16:creationId xmlns:a16="http://schemas.microsoft.com/office/drawing/2014/main" id="{EB4FD197-E4FE-4108-941B-4AA0B35ED70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035BD86-52C2-4BAF-BD7C-0177AF47EE22}"/>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4869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D0BE7-918B-46AB-9B25-D18874ACB8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E2FB05-F4B8-4349-BE12-0B9A11845C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4D9390-991C-49F0-863F-10C54A985945}"/>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5" name="Footer Placeholder 4">
            <a:extLst>
              <a:ext uri="{FF2B5EF4-FFF2-40B4-BE49-F238E27FC236}">
                <a16:creationId xmlns:a16="http://schemas.microsoft.com/office/drawing/2014/main" id="{CBACC11A-9556-4560-9465-F3C2885FF5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5DA8FE-652E-4120-AE21-B1402C067770}"/>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0627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747ABC-4A93-4251-ABFD-1689D6E767FF}"/>
              </a:ext>
            </a:extLst>
          </p:cNvPr>
          <p:cNvSpPr>
            <a:spLocks noGrp="1"/>
          </p:cNvSpPr>
          <p:nvPr>
            <p:ph type="title" orient="vert"/>
          </p:nvPr>
        </p:nvSpPr>
        <p:spPr>
          <a:xfrm>
            <a:off x="10728901" y="1138987"/>
            <a:ext cx="3232725" cy="1812970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6465AD-3C70-43D9-9D31-080D9FAEECF3}"/>
              </a:ext>
            </a:extLst>
          </p:cNvPr>
          <p:cNvSpPr>
            <a:spLocks noGrp="1"/>
          </p:cNvSpPr>
          <p:nvPr>
            <p:ph type="body" orient="vert" idx="1"/>
          </p:nvPr>
        </p:nvSpPr>
        <p:spPr>
          <a:xfrm>
            <a:off x="1030724" y="1138987"/>
            <a:ext cx="9510772" cy="181297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39B32-2B8D-4987-9E63-F07575C472F7}"/>
              </a:ext>
            </a:extLst>
          </p:cNvPr>
          <p:cNvSpPr>
            <a:spLocks noGrp="1"/>
          </p:cNvSpPr>
          <p:nvPr>
            <p:ph type="dt" sz="half" idx="10"/>
          </p:nvPr>
        </p:nvSpPr>
        <p:spPr/>
        <p:txBody>
          <a:bodyPr/>
          <a:lstStyle/>
          <a:p>
            <a:fld id="{C764DE79-268F-4C1A-8933-263129D2AF90}" type="datetimeFigureOut">
              <a:rPr lang="en-US" smtClean="0"/>
              <a:t>3/18/2022</a:t>
            </a:fld>
            <a:endParaRPr lang="en-US" dirty="0"/>
          </a:p>
        </p:txBody>
      </p:sp>
      <p:sp>
        <p:nvSpPr>
          <p:cNvPr id="5" name="Footer Placeholder 4">
            <a:extLst>
              <a:ext uri="{FF2B5EF4-FFF2-40B4-BE49-F238E27FC236}">
                <a16:creationId xmlns:a16="http://schemas.microsoft.com/office/drawing/2014/main" id="{A0C462C8-EAA1-4C82-9821-782C3CE84F8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1B95F0-FA55-4B02-AAFA-A4E286796C65}"/>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04846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F364B-AB92-4245-BC7F-9B4CC2C4CA76}"/>
              </a:ext>
            </a:extLst>
          </p:cNvPr>
          <p:cNvSpPr>
            <a:spLocks noGrp="1"/>
          </p:cNvSpPr>
          <p:nvPr>
            <p:ph type="title"/>
          </p:nvPr>
        </p:nvSpPr>
        <p:spPr>
          <a:xfrm>
            <a:off x="1030724" y="1138989"/>
            <a:ext cx="12930902" cy="413502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B610AB-1565-494A-AE1B-C46FE071428E}"/>
              </a:ext>
            </a:extLst>
          </p:cNvPr>
          <p:cNvSpPr>
            <a:spLocks noGrp="1"/>
          </p:cNvSpPr>
          <p:nvPr>
            <p:ph type="body" idx="1"/>
          </p:nvPr>
        </p:nvSpPr>
        <p:spPr>
          <a:xfrm>
            <a:off x="1030724" y="5694936"/>
            <a:ext cx="12930902" cy="135737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D0E372-0EA3-4F15-9F47-B02B5FC79B82}"/>
              </a:ext>
            </a:extLst>
          </p:cNvPr>
          <p:cNvSpPr>
            <a:spLocks noGrp="1"/>
          </p:cNvSpPr>
          <p:nvPr>
            <p:ph type="dt" sz="half" idx="2"/>
          </p:nvPr>
        </p:nvSpPr>
        <p:spPr>
          <a:xfrm>
            <a:off x="1030724" y="19828282"/>
            <a:ext cx="3373279" cy="1138987"/>
          </a:xfrm>
          <a:prstGeom prst="rect">
            <a:avLst/>
          </a:prstGeom>
        </p:spPr>
        <p:txBody>
          <a:bodyPr vert="horz" lIns="91440" tIns="45720" rIns="91440" bIns="45720" rtlCol="0" anchor="ctr"/>
          <a:lstStyle>
            <a:lvl1pPr algn="l">
              <a:defRPr sz="1476">
                <a:solidFill>
                  <a:schemeClr val="tx1">
                    <a:tint val="75000"/>
                  </a:schemeClr>
                </a:solidFill>
              </a:defRPr>
            </a:lvl1pPr>
          </a:lstStyle>
          <a:p>
            <a:fld id="{C764DE79-268F-4C1A-8933-263129D2AF90}" type="datetimeFigureOut">
              <a:rPr lang="en-US" smtClean="0"/>
              <a:t>3/18/2022</a:t>
            </a:fld>
            <a:endParaRPr lang="en-US" dirty="0"/>
          </a:p>
        </p:txBody>
      </p:sp>
      <p:sp>
        <p:nvSpPr>
          <p:cNvPr id="5" name="Footer Placeholder 4">
            <a:extLst>
              <a:ext uri="{FF2B5EF4-FFF2-40B4-BE49-F238E27FC236}">
                <a16:creationId xmlns:a16="http://schemas.microsoft.com/office/drawing/2014/main" id="{7C2F2200-C273-4DC8-BDBE-7A6EAA3D6DE1}"/>
              </a:ext>
            </a:extLst>
          </p:cNvPr>
          <p:cNvSpPr>
            <a:spLocks noGrp="1"/>
          </p:cNvSpPr>
          <p:nvPr>
            <p:ph type="ftr" sz="quarter" idx="3"/>
          </p:nvPr>
        </p:nvSpPr>
        <p:spPr>
          <a:xfrm>
            <a:off x="4966216" y="19828282"/>
            <a:ext cx="5059918" cy="1138987"/>
          </a:xfrm>
          <a:prstGeom prst="rect">
            <a:avLst/>
          </a:prstGeom>
        </p:spPr>
        <p:txBody>
          <a:bodyPr vert="horz" lIns="91440" tIns="45720" rIns="91440" bIns="45720" rtlCol="0" anchor="ctr"/>
          <a:lstStyle>
            <a:lvl1pPr algn="ctr">
              <a:defRPr sz="1476">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6BB2607-1D90-4A19-A576-FF4C21ACA153}"/>
              </a:ext>
            </a:extLst>
          </p:cNvPr>
          <p:cNvSpPr>
            <a:spLocks noGrp="1"/>
          </p:cNvSpPr>
          <p:nvPr>
            <p:ph type="sldNum" sz="quarter" idx="4"/>
          </p:nvPr>
        </p:nvSpPr>
        <p:spPr>
          <a:xfrm>
            <a:off x="10588347" y="19828282"/>
            <a:ext cx="3373279" cy="1138987"/>
          </a:xfrm>
          <a:prstGeom prst="rect">
            <a:avLst/>
          </a:prstGeom>
        </p:spPr>
        <p:txBody>
          <a:bodyPr vert="horz" lIns="91440" tIns="45720" rIns="91440" bIns="45720" rtlCol="0" anchor="ctr"/>
          <a:lstStyle>
            <a:lvl1pPr algn="r">
              <a:defRPr sz="1476">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77650439"/>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Lst>
  <p:txStyles>
    <p:titleStyle>
      <a:lvl1pPr algn="l" defTabSz="1124438" rtl="0" eaLnBrk="1" latinLnBrk="0" hangingPunct="1">
        <a:lnSpc>
          <a:spcPct val="90000"/>
        </a:lnSpc>
        <a:spcBef>
          <a:spcPct val="0"/>
        </a:spcBef>
        <a:buNone/>
        <a:defRPr sz="5411" kern="1200">
          <a:solidFill>
            <a:schemeClr val="tx1"/>
          </a:solidFill>
          <a:latin typeface="+mj-lt"/>
          <a:ea typeface="+mj-ea"/>
          <a:cs typeface="+mj-cs"/>
        </a:defRPr>
      </a:lvl1pPr>
    </p:titleStyle>
    <p:bodyStyle>
      <a:lvl1pPr marL="281109" indent="-281109" algn="l" defTabSz="1124438" rtl="0" eaLnBrk="1" latinLnBrk="0" hangingPunct="1">
        <a:lnSpc>
          <a:spcPct val="90000"/>
        </a:lnSpc>
        <a:spcBef>
          <a:spcPts val="1230"/>
        </a:spcBef>
        <a:buFont typeface="Arial" panose="020B0604020202020204" pitchFamily="34" charset="0"/>
        <a:buChar char="•"/>
        <a:defRPr sz="3443" kern="1200">
          <a:solidFill>
            <a:schemeClr val="tx1"/>
          </a:solidFill>
          <a:latin typeface="+mn-lt"/>
          <a:ea typeface="+mn-ea"/>
          <a:cs typeface="+mn-cs"/>
        </a:defRPr>
      </a:lvl1pPr>
      <a:lvl2pPr marL="843328" indent="-281109" algn="l" defTabSz="1124438" rtl="0" eaLnBrk="1" latinLnBrk="0" hangingPunct="1">
        <a:lnSpc>
          <a:spcPct val="90000"/>
        </a:lnSpc>
        <a:spcBef>
          <a:spcPts val="615"/>
        </a:spcBef>
        <a:buFont typeface="Arial" panose="020B0604020202020204" pitchFamily="34" charset="0"/>
        <a:buChar char="•"/>
        <a:defRPr sz="2951" kern="1200">
          <a:solidFill>
            <a:schemeClr val="tx1"/>
          </a:solidFill>
          <a:latin typeface="+mn-lt"/>
          <a:ea typeface="+mn-ea"/>
          <a:cs typeface="+mn-cs"/>
        </a:defRPr>
      </a:lvl2pPr>
      <a:lvl3pPr marL="1405547" indent="-281109" algn="l" defTabSz="1124438" rtl="0" eaLnBrk="1" latinLnBrk="0" hangingPunct="1">
        <a:lnSpc>
          <a:spcPct val="90000"/>
        </a:lnSpc>
        <a:spcBef>
          <a:spcPts val="615"/>
        </a:spcBef>
        <a:buFont typeface="Arial" panose="020B0604020202020204" pitchFamily="34" charset="0"/>
        <a:buChar char="•"/>
        <a:defRPr sz="2459" kern="1200">
          <a:solidFill>
            <a:schemeClr val="tx1"/>
          </a:solidFill>
          <a:latin typeface="+mn-lt"/>
          <a:ea typeface="+mn-ea"/>
          <a:cs typeface="+mn-cs"/>
        </a:defRPr>
      </a:lvl3pPr>
      <a:lvl4pPr marL="1967766"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4pPr>
      <a:lvl5pPr marL="2529985"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5pPr>
      <a:lvl6pPr marL="3092204"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6pPr>
      <a:lvl7pPr marL="3654422"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7pPr>
      <a:lvl8pPr marL="4216641"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8pPr>
      <a:lvl9pPr marL="4778860"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9pPr>
    </p:bodyStyle>
    <p:otherStyle>
      <a:defPPr>
        <a:defRPr lang="en-US"/>
      </a:defPPr>
      <a:lvl1pPr marL="0" algn="l" defTabSz="1124438" rtl="0" eaLnBrk="1" latinLnBrk="0" hangingPunct="1">
        <a:defRPr sz="2213" kern="1200">
          <a:solidFill>
            <a:schemeClr val="tx1"/>
          </a:solidFill>
          <a:latin typeface="+mn-lt"/>
          <a:ea typeface="+mn-ea"/>
          <a:cs typeface="+mn-cs"/>
        </a:defRPr>
      </a:lvl1pPr>
      <a:lvl2pPr marL="562219" algn="l" defTabSz="1124438" rtl="0" eaLnBrk="1" latinLnBrk="0" hangingPunct="1">
        <a:defRPr sz="2213" kern="1200">
          <a:solidFill>
            <a:schemeClr val="tx1"/>
          </a:solidFill>
          <a:latin typeface="+mn-lt"/>
          <a:ea typeface="+mn-ea"/>
          <a:cs typeface="+mn-cs"/>
        </a:defRPr>
      </a:lvl2pPr>
      <a:lvl3pPr marL="1124438" algn="l" defTabSz="1124438" rtl="0" eaLnBrk="1" latinLnBrk="0" hangingPunct="1">
        <a:defRPr sz="2213" kern="1200">
          <a:solidFill>
            <a:schemeClr val="tx1"/>
          </a:solidFill>
          <a:latin typeface="+mn-lt"/>
          <a:ea typeface="+mn-ea"/>
          <a:cs typeface="+mn-cs"/>
        </a:defRPr>
      </a:lvl3pPr>
      <a:lvl4pPr marL="1686657" algn="l" defTabSz="1124438" rtl="0" eaLnBrk="1" latinLnBrk="0" hangingPunct="1">
        <a:defRPr sz="2213" kern="1200">
          <a:solidFill>
            <a:schemeClr val="tx1"/>
          </a:solidFill>
          <a:latin typeface="+mn-lt"/>
          <a:ea typeface="+mn-ea"/>
          <a:cs typeface="+mn-cs"/>
        </a:defRPr>
      </a:lvl4pPr>
      <a:lvl5pPr marL="2248875" algn="l" defTabSz="1124438" rtl="0" eaLnBrk="1" latinLnBrk="0" hangingPunct="1">
        <a:defRPr sz="2213" kern="1200">
          <a:solidFill>
            <a:schemeClr val="tx1"/>
          </a:solidFill>
          <a:latin typeface="+mn-lt"/>
          <a:ea typeface="+mn-ea"/>
          <a:cs typeface="+mn-cs"/>
        </a:defRPr>
      </a:lvl5pPr>
      <a:lvl6pPr marL="2811094" algn="l" defTabSz="1124438" rtl="0" eaLnBrk="1" latinLnBrk="0" hangingPunct="1">
        <a:defRPr sz="2213" kern="1200">
          <a:solidFill>
            <a:schemeClr val="tx1"/>
          </a:solidFill>
          <a:latin typeface="+mn-lt"/>
          <a:ea typeface="+mn-ea"/>
          <a:cs typeface="+mn-cs"/>
        </a:defRPr>
      </a:lvl6pPr>
      <a:lvl7pPr marL="3373313" algn="l" defTabSz="1124438" rtl="0" eaLnBrk="1" latinLnBrk="0" hangingPunct="1">
        <a:defRPr sz="2213" kern="1200">
          <a:solidFill>
            <a:schemeClr val="tx1"/>
          </a:solidFill>
          <a:latin typeface="+mn-lt"/>
          <a:ea typeface="+mn-ea"/>
          <a:cs typeface="+mn-cs"/>
        </a:defRPr>
      </a:lvl7pPr>
      <a:lvl8pPr marL="3935532" algn="l" defTabSz="1124438" rtl="0" eaLnBrk="1" latinLnBrk="0" hangingPunct="1">
        <a:defRPr sz="2213" kern="1200">
          <a:solidFill>
            <a:schemeClr val="tx1"/>
          </a:solidFill>
          <a:latin typeface="+mn-lt"/>
          <a:ea typeface="+mn-ea"/>
          <a:cs typeface="+mn-cs"/>
        </a:defRPr>
      </a:lvl8pPr>
      <a:lvl9pPr marL="4497751" algn="l" defTabSz="1124438" rtl="0" eaLnBrk="1" latinLnBrk="0" hangingPunct="1">
        <a:defRPr sz="22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findhomeremedy.com/top-herbal-remedies-for-lactose-intolerance/" TargetMode="External"/><Relationship Id="rId13" Type="http://schemas.openxmlformats.org/officeDocument/2006/relationships/hyperlink" Target="https://www.nhs.uk/conditions/lactose-intolerance/diagnosis/" TargetMode="External"/><Relationship Id="rId3" Type="http://schemas.openxmlformats.org/officeDocument/2006/relationships/hyperlink" Target="https://st4.depositphotos.com/1157310/20562/v/450/depositphotos_205623662-stock-illustration-human-digestive-system.jpg" TargetMode="External"/><Relationship Id="rId7" Type="http://schemas.openxmlformats.org/officeDocument/2006/relationships/hyperlink" Target="https://guildowns.nhs.uk/conditions/lactose-intolerance/" TargetMode="External"/><Relationship Id="rId12" Type="http://schemas.openxmlformats.org/officeDocument/2006/relationships/hyperlink" Target="https://www.nhs.uk/conditions/lactose-intolerance/" TargetMode="External"/><Relationship Id="rId17" Type="http://schemas.openxmlformats.org/officeDocument/2006/relationships/hyperlink" Target="http://www.skincarehealthcenter.com/disease/7-17243/stool-acidity-test" TargetMode="External"/><Relationship Id="rId2" Type="http://schemas.openxmlformats.org/officeDocument/2006/relationships/notesSlide" Target="../notesSlides/notesSlide5.xml"/><Relationship Id="rId16" Type="http://schemas.openxmlformats.org/officeDocument/2006/relationships/hyperlink" Target="https://myhealth.ucsd.edu/library/diseasesconditions/pediatric/commoninjuries/134,195" TargetMode="External"/><Relationship Id="rId1" Type="http://schemas.openxmlformats.org/officeDocument/2006/relationships/slideLayout" Target="../slideLayouts/slideLayout4.xml"/><Relationship Id="rId6" Type="http://schemas.openxmlformats.org/officeDocument/2006/relationships/hyperlink" Target="https://gastrodigestivesystem.com/stomach/stomach-problems" TargetMode="External"/><Relationship Id="rId11" Type="http://schemas.openxmlformats.org/officeDocument/2006/relationships/hyperlink" Target="https://www.nbt.nhs.uk/bristol-urological-institute/urology-patient-services/urology-patient-information/hydrogen-breath-test" TargetMode="External"/><Relationship Id="rId5" Type="http://schemas.openxmlformats.org/officeDocument/2006/relationships/hyperlink" Target="https://www.visitcompletecare.com/blog/lactose-intolerance-symptoms-and-how-to-treat-them/" TargetMode="External"/><Relationship Id="rId15" Type="http://schemas.openxmlformats.org/officeDocument/2006/relationships/hyperlink" Target="https://mankarcollege.ac.in/E-Gyan/Nutrition/Senjuti/1st%20Sem/08-08-2019/Digestive%20System.pdf" TargetMode="External"/><Relationship Id="rId10" Type="http://schemas.openxmlformats.org/officeDocument/2006/relationships/hyperlink" Target="https://www.medicinenet.com/the_digestion_process_organs_and_functions/article.htm" TargetMode="External"/><Relationship Id="rId4" Type="http://schemas.openxmlformats.org/officeDocument/2006/relationships/hyperlink" Target="https://www.bbc.co.uk/bitesize/guides/zwqycdm/revision/3" TargetMode="External"/><Relationship Id="rId9" Type="http://schemas.openxmlformats.org/officeDocument/2006/relationships/hyperlink" Target="https://www.innerbody.com/image/digeov.html" TargetMode="External"/><Relationship Id="rId14" Type="http://schemas.openxmlformats.org/officeDocument/2006/relationships/hyperlink" Target="https://www.nhs.uk/conditions/lactose-intolerance/trea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992349" cy="2139315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pic>
        <p:nvPicPr>
          <p:cNvPr id="6" name="Picture 6" descr="DNA molecules background">
            <a:extLst>
              <a:ext uri="{FF2B5EF4-FFF2-40B4-BE49-F238E27FC236}">
                <a16:creationId xmlns:a16="http://schemas.microsoft.com/office/drawing/2014/main" id="{745478C7-9D07-482E-A435-D2758DC6DCDC}"/>
              </a:ext>
            </a:extLst>
          </p:cNvPr>
          <p:cNvPicPr>
            <a:picLocks noChangeAspect="1"/>
          </p:cNvPicPr>
          <p:nvPr/>
        </p:nvPicPr>
        <p:blipFill rotWithShape="1">
          <a:blip r:embed="rId3">
            <a:alphaModFix amt="50000"/>
          </a:blip>
          <a:srcRect l="29033"/>
          <a:stretch/>
        </p:blipFill>
        <p:spPr>
          <a:xfrm>
            <a:off x="20" y="10"/>
            <a:ext cx="14992329" cy="21393140"/>
          </a:xfrm>
          <a:prstGeom prst="rect">
            <a:avLst/>
          </a:prstGeom>
        </p:spPr>
      </p:pic>
      <p:sp>
        <p:nvSpPr>
          <p:cNvPr id="7" name="TextBox 6">
            <a:extLst>
              <a:ext uri="{FF2B5EF4-FFF2-40B4-BE49-F238E27FC236}">
                <a16:creationId xmlns:a16="http://schemas.microsoft.com/office/drawing/2014/main" id="{D9C73B7A-04BB-48D1-8B5C-36D8CE247E48}"/>
              </a:ext>
            </a:extLst>
          </p:cNvPr>
          <p:cNvSpPr txBox="1"/>
          <p:nvPr/>
        </p:nvSpPr>
        <p:spPr>
          <a:xfrm>
            <a:off x="1874043" y="5113846"/>
            <a:ext cx="11244263" cy="10659553"/>
          </a:xfrm>
          <a:prstGeom prst="rect">
            <a:avLst/>
          </a:prstGeom>
        </p:spPr>
        <p:style>
          <a:lnRef idx="0">
            <a:scrgbClr r="0" g="0" b="0"/>
          </a:lnRef>
          <a:fillRef idx="0">
            <a:scrgbClr r="0" g="0" b="0"/>
          </a:fillRef>
          <a:effectRef idx="0">
            <a:scrgbClr r="0" g="0" b="0"/>
          </a:effectRef>
          <a:fontRef idx="minor">
            <a:schemeClr val="accent5"/>
          </a:fontRef>
        </p:style>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defTabSz="685800">
              <a:lnSpc>
                <a:spcPct val="270000"/>
              </a:lnSpc>
              <a:spcBef>
                <a:spcPct val="0"/>
              </a:spcBef>
              <a:spcAft>
                <a:spcPts val="600"/>
              </a:spcAft>
            </a:pPr>
            <a:r>
              <a:rPr lang="en-US" sz="5400" dirty="0">
                <a:ln w="0"/>
                <a:solidFill>
                  <a:srgbClr val="FFFFFF"/>
                </a:solidFill>
                <a:effectLst>
                  <a:outerShdw blurRad="38100" dist="19050" dir="2700000" algn="tl" rotWithShape="0">
                    <a:schemeClr val="dk1">
                      <a:alpha val="40000"/>
                    </a:schemeClr>
                  </a:outerShdw>
                </a:effectLst>
                <a:latin typeface="Arial"/>
                <a:ea typeface="+mj-ea"/>
                <a:cs typeface="Arial"/>
              </a:rPr>
              <a:t>Module: Introduction to Physiology</a:t>
            </a:r>
            <a:endParaRPr lang="en-US" dirty="0">
              <a:solidFill>
                <a:srgbClr val="5B9BD5"/>
              </a:solidFill>
              <a:latin typeface="Arial"/>
              <a:ea typeface="+mj-ea"/>
              <a:cs typeface="Arial"/>
            </a:endParaRPr>
          </a:p>
          <a:p>
            <a:pPr algn="ctr" defTabSz="685800">
              <a:lnSpc>
                <a:spcPct val="270000"/>
              </a:lnSpc>
              <a:spcBef>
                <a:spcPct val="0"/>
              </a:spcBef>
              <a:spcAft>
                <a:spcPts val="600"/>
              </a:spcAft>
            </a:pPr>
            <a:r>
              <a:rPr lang="en-US" sz="5400" dirty="0">
                <a:ln w="0"/>
                <a:solidFill>
                  <a:srgbClr val="FFFFFF"/>
                </a:solidFill>
                <a:effectLst>
                  <a:outerShdw blurRad="38100" dist="19050" dir="2700000" algn="tl" rotWithShape="0">
                    <a:schemeClr val="dk1">
                      <a:alpha val="40000"/>
                    </a:schemeClr>
                  </a:outerShdw>
                </a:effectLst>
                <a:latin typeface="Arial"/>
                <a:ea typeface="+mj-ea"/>
                <a:cs typeface="Arial"/>
              </a:rPr>
              <a:t> Individual Academic Poster</a:t>
            </a:r>
            <a:br>
              <a:rPr lang="en-US" sz="5400" dirty="0">
                <a:ln w="0"/>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br>
            <a:r>
              <a:rPr lang="en-US" sz="5400" dirty="0">
                <a:ln w="0"/>
                <a:solidFill>
                  <a:srgbClr val="FFFFFF"/>
                </a:solidFill>
                <a:effectLst>
                  <a:outerShdw blurRad="38100" dist="19050" dir="2700000" algn="tl" rotWithShape="0">
                    <a:schemeClr val="dk1">
                      <a:alpha val="40000"/>
                    </a:schemeClr>
                  </a:outerShdw>
                </a:effectLst>
                <a:latin typeface="Arial"/>
                <a:ea typeface="+mj-ea"/>
                <a:cs typeface="Arial"/>
              </a:rPr>
              <a:t>Module Code: BMHP5003_BIRM</a:t>
            </a:r>
            <a:br>
              <a:rPr lang="en-US" sz="5400" dirty="0">
                <a:ln w="0"/>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br>
            <a:r>
              <a:rPr lang="en-US" sz="5400" dirty="0">
                <a:ln w="0"/>
                <a:solidFill>
                  <a:srgbClr val="FFFFFF"/>
                </a:solidFill>
                <a:effectLst>
                  <a:outerShdw blurRad="38100" dist="19050" dir="2700000" algn="tl" rotWithShape="0">
                    <a:schemeClr val="dk1">
                      <a:alpha val="40000"/>
                    </a:schemeClr>
                  </a:outerShdw>
                </a:effectLst>
                <a:latin typeface="Arial"/>
                <a:ea typeface="+mj-ea"/>
                <a:cs typeface="Arial"/>
              </a:rPr>
              <a:t>Lecturer: Mumtaz Goolam</a:t>
            </a:r>
            <a:br>
              <a:rPr lang="en-US" sz="5400" dirty="0">
                <a:ln w="0"/>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br>
            <a:r>
              <a:rPr lang="en-US" sz="5400" dirty="0">
                <a:ln w="0"/>
                <a:solidFill>
                  <a:srgbClr val="FFFFFF"/>
                </a:solidFill>
                <a:effectLst>
                  <a:outerShdw blurRad="38100" dist="19050" dir="2700000" algn="tl" rotWithShape="0">
                    <a:schemeClr val="dk1">
                      <a:alpha val="40000"/>
                    </a:schemeClr>
                  </a:outerShdw>
                </a:effectLst>
                <a:latin typeface="Arial"/>
                <a:ea typeface="+mj-ea"/>
                <a:cs typeface="Arial"/>
              </a:rPr>
              <a:t>Student: Sadeka Khatun (1920267)</a:t>
            </a:r>
            <a:endParaRPr lang="en-US">
              <a:latin typeface="Arial"/>
              <a:ea typeface="+mj-ea"/>
              <a:cs typeface="Arial"/>
            </a:endParaRPr>
          </a:p>
          <a:p>
            <a:pPr algn="ctr" defTabSz="685800">
              <a:lnSpc>
                <a:spcPct val="90000"/>
              </a:lnSpc>
              <a:spcBef>
                <a:spcPct val="0"/>
              </a:spcBef>
              <a:spcAft>
                <a:spcPts val="600"/>
              </a:spcAft>
            </a:pPr>
            <a:endParaRPr lang="en-US" sz="5400" dirty="0">
              <a:solidFill>
                <a:srgbClr val="FFFFFF"/>
              </a:solidFill>
              <a:latin typeface="+mj-lt"/>
              <a:ea typeface="+mj-ea"/>
              <a:cs typeface="+mj-cs"/>
            </a:endParaRPr>
          </a:p>
        </p:txBody>
      </p:sp>
    </p:spTree>
    <p:extLst>
      <p:ext uri="{BB962C8B-B14F-4D97-AF65-F5344CB8AC3E}">
        <p14:creationId xmlns:p14="http://schemas.microsoft.com/office/powerpoint/2010/main" val="82002853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sharpenSoften amount="23000"/>
                    </a14:imgEffect>
                    <a14:imgEffect>
                      <a14:colorTemperature colorTemp="6554"/>
                    </a14:imgEffect>
                    <a14:imgEffect>
                      <a14:saturation sat="114000"/>
                    </a14:imgEffect>
                  </a14:imgLayer>
                </a14:imgProps>
              </a:ext>
            </a:extLst>
          </a:blip>
          <a:srcRect/>
          <a:stretch>
            <a:fillRect t="-2000" b="-2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AB6FCF8-E7A2-42BB-91FB-0E13A466DDA8}"/>
              </a:ext>
            </a:extLst>
          </p:cNvPr>
          <p:cNvSpPr>
            <a:spLocks noGrp="1"/>
          </p:cNvSpPr>
          <p:nvPr>
            <p:ph type="title"/>
          </p:nvPr>
        </p:nvSpPr>
        <p:spPr>
          <a:xfrm>
            <a:off x="164088" y="1"/>
            <a:ext cx="4708702" cy="3252446"/>
          </a:xfrm>
          <a:ln w="82550">
            <a:noFill/>
          </a:ln>
        </p:spPr>
        <p:txBody>
          <a:bodyPr>
            <a:noAutofit/>
          </a:bodyPr>
          <a:lstStyle/>
          <a:p>
            <a:pPr algn="ctr" rtl="0" fontAlgn="base"/>
            <a:r>
              <a:rPr lang="en-GB" sz="3200" b="1" u="sng" dirty="0">
                <a:solidFill>
                  <a:srgbClr val="C00000"/>
                </a:solidFill>
                <a:latin typeface="Arial" panose="020B0604020202020204" pitchFamily="34" charset="0"/>
                <a:cs typeface="Arial" panose="020B0604020202020204" pitchFamily="34" charset="0"/>
              </a:rPr>
              <a:t>The Digestive System</a:t>
            </a:r>
            <a:br>
              <a:rPr lang="en-GB" sz="44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It consists of all the organs that help break down the food the human body consumes (Innerbody, Research. 2020). </a:t>
            </a:r>
            <a:br>
              <a:rPr lang="en-GB" sz="1800" dirty="0">
                <a:latin typeface="Arial" panose="020B0604020202020204" pitchFamily="34" charset="0"/>
                <a:cs typeface="Arial" panose="020B0604020202020204" pitchFamily="34" charset="0"/>
              </a:rPr>
            </a:br>
            <a:r>
              <a:rPr lang="en-GB" sz="1800" b="0" i="0" dirty="0">
                <a:solidFill>
                  <a:srgbClr val="000000"/>
                </a:solidFill>
                <a:effectLst/>
                <a:latin typeface="Arial" panose="020B0604020202020204" pitchFamily="34" charset="0"/>
                <a:cs typeface="Arial" panose="020B0604020202020204" pitchFamily="34" charset="0"/>
              </a:rPr>
              <a:t> Nutrition, substances absorbed after digestion, a balanced diet are important for good health because they contribute to cell growth, repair, and building. A variety of nutrients are present in food, such as water, carbohydrates, proteins, fats, vitamins, and minerals. (Waugh and Grant, 2014, p. 11).</a:t>
            </a:r>
            <a:endParaRPr lang="en-GB" sz="4400" dirty="0">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1B3784C9-2E6B-48EC-8C56-13F78D7610A9}"/>
              </a:ext>
            </a:extLst>
          </p:cNvPr>
          <p:cNvCxnSpPr>
            <a:cxnSpLocks/>
          </p:cNvCxnSpPr>
          <p:nvPr/>
        </p:nvCxnSpPr>
        <p:spPr>
          <a:xfrm flipH="1">
            <a:off x="3763855" y="4175776"/>
            <a:ext cx="123443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1B1AE17-0613-4634-84A5-094A64A2BCC8}"/>
              </a:ext>
            </a:extLst>
          </p:cNvPr>
          <p:cNvSpPr txBox="1"/>
          <p:nvPr/>
        </p:nvSpPr>
        <p:spPr>
          <a:xfrm>
            <a:off x="137783" y="3676615"/>
            <a:ext cx="3494666" cy="2123658"/>
          </a:xfrm>
          <a:prstGeom prst="rect">
            <a:avLst/>
          </a:prstGeom>
          <a:ln w="57150"/>
        </p:spPr>
        <p:style>
          <a:lnRef idx="2">
            <a:schemeClr val="accent5"/>
          </a:lnRef>
          <a:fillRef idx="1">
            <a:schemeClr val="lt1"/>
          </a:fillRef>
          <a:effectRef idx="0">
            <a:schemeClr val="accent5"/>
          </a:effectRef>
          <a:fontRef idx="minor">
            <a:schemeClr val="dk1"/>
          </a:fontRef>
        </p:style>
        <p:txBody>
          <a:bodyPr wrap="square" lIns="91440" tIns="45720" rIns="91440" bIns="45720" rtlCol="0" anchor="t">
            <a:spAutoFit/>
          </a:bodyPr>
          <a:lstStyle/>
          <a:p>
            <a:r>
              <a:rPr lang="en-GB" sz="2000" b="1" u="sng" dirty="0">
                <a:latin typeface="Arial" panose="020B0604020202020204" pitchFamily="34" charset="0"/>
                <a:cs typeface="Arial" panose="020B0604020202020204" pitchFamily="34" charset="0"/>
              </a:rPr>
              <a:t>Mouth and Tongue</a:t>
            </a:r>
          </a:p>
          <a:p>
            <a:r>
              <a:rPr lang="en-GB" sz="1600" dirty="0">
                <a:latin typeface="Arial" panose="020B0604020202020204" pitchFamily="34" charset="0"/>
                <a:cs typeface="Arial" panose="020B0604020202020204" pitchFamily="34" charset="0"/>
              </a:rPr>
              <a:t>It is at this point in the digestion process that the salivary enzymes start the carbohydrate digestion process. Chewing (eating) this process is called </a:t>
            </a:r>
            <a:r>
              <a:rPr lang="en-GB" sz="1600" b="1" dirty="0">
                <a:latin typeface="Arial" panose="020B0604020202020204" pitchFamily="34" charset="0"/>
                <a:cs typeface="Arial" panose="020B0604020202020204" pitchFamily="34" charset="0"/>
              </a:rPr>
              <a:t>INGESTION, </a:t>
            </a:r>
            <a:r>
              <a:rPr lang="en-GB" sz="1600" dirty="0">
                <a:latin typeface="Arial" panose="020B0604020202020204" pitchFamily="34" charset="0"/>
                <a:cs typeface="Arial" panose="020B0604020202020204" pitchFamily="34" charset="0"/>
              </a:rPr>
              <a:t>(BBC, Bitesize, 2022). Food particles are broken up. </a:t>
            </a:r>
          </a:p>
        </p:txBody>
      </p:sp>
      <p:sp>
        <p:nvSpPr>
          <p:cNvPr id="7" name="TextBox 6">
            <a:extLst>
              <a:ext uri="{FF2B5EF4-FFF2-40B4-BE49-F238E27FC236}">
                <a16:creationId xmlns:a16="http://schemas.microsoft.com/office/drawing/2014/main" id="{03F92B31-8E01-49DC-A9AE-A2E8AA590540}"/>
              </a:ext>
            </a:extLst>
          </p:cNvPr>
          <p:cNvSpPr txBox="1"/>
          <p:nvPr/>
        </p:nvSpPr>
        <p:spPr>
          <a:xfrm>
            <a:off x="11449050" y="8475110"/>
            <a:ext cx="3452046" cy="2862322"/>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Stomach</a:t>
            </a:r>
          </a:p>
          <a:p>
            <a:r>
              <a:rPr lang="en-GB" sz="1600" dirty="0">
                <a:latin typeface="Arial" panose="020B0604020202020204" pitchFamily="34" charset="0"/>
                <a:cs typeface="Arial" panose="020B0604020202020204" pitchFamily="34" charset="0"/>
              </a:rPr>
              <a:t>In addition to helping with the digestion and breakdown of food, the stomach is shaped like a pear (Gastrodigestivesystem, 2011). As the body moves and the amount of food consumed, the stomach can adjust in size and shape. The stomach normally it is 30 cm wide, 15 cm long, and 1 litre in capacity (Gastrodigestivesystem, 2011). </a:t>
            </a:r>
          </a:p>
        </p:txBody>
      </p:sp>
      <p:cxnSp>
        <p:nvCxnSpPr>
          <p:cNvPr id="4" name="Straight Arrow Connector 3">
            <a:extLst>
              <a:ext uri="{FF2B5EF4-FFF2-40B4-BE49-F238E27FC236}">
                <a16:creationId xmlns:a16="http://schemas.microsoft.com/office/drawing/2014/main" id="{ED174675-2A81-426C-B18D-11E8409AC5A3}"/>
              </a:ext>
            </a:extLst>
          </p:cNvPr>
          <p:cNvCxnSpPr>
            <a:cxnSpLocks/>
          </p:cNvCxnSpPr>
          <p:nvPr/>
        </p:nvCxnSpPr>
        <p:spPr>
          <a:xfrm flipV="1">
            <a:off x="9205911" y="9690476"/>
            <a:ext cx="2097071" cy="75578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0CCC7E5E-812E-4E8C-9A02-4BE5B769E884}"/>
              </a:ext>
            </a:extLst>
          </p:cNvPr>
          <p:cNvSpPr/>
          <p:nvPr/>
        </p:nvSpPr>
        <p:spPr>
          <a:xfrm>
            <a:off x="3666009" y="21014263"/>
            <a:ext cx="3095498" cy="378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(Adobe Stock , 2022)</a:t>
            </a:r>
          </a:p>
        </p:txBody>
      </p:sp>
      <p:cxnSp>
        <p:nvCxnSpPr>
          <p:cNvPr id="18" name="Straight Arrow Connector 17">
            <a:extLst>
              <a:ext uri="{FF2B5EF4-FFF2-40B4-BE49-F238E27FC236}">
                <a16:creationId xmlns:a16="http://schemas.microsoft.com/office/drawing/2014/main" id="{11834A20-4642-41EE-BB28-EFA9A6940EEB}"/>
              </a:ext>
            </a:extLst>
          </p:cNvPr>
          <p:cNvCxnSpPr>
            <a:cxnSpLocks/>
          </p:cNvCxnSpPr>
          <p:nvPr/>
        </p:nvCxnSpPr>
        <p:spPr>
          <a:xfrm>
            <a:off x="6560744" y="4400615"/>
            <a:ext cx="4183456"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A3A5E7F-7EA4-475E-8354-7AF6F6118DEC}"/>
              </a:ext>
            </a:extLst>
          </p:cNvPr>
          <p:cNvCxnSpPr>
            <a:cxnSpLocks/>
          </p:cNvCxnSpPr>
          <p:nvPr/>
        </p:nvCxnSpPr>
        <p:spPr>
          <a:xfrm flipH="1">
            <a:off x="4095440" y="12469554"/>
            <a:ext cx="1846235" cy="59330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2356E35-156C-4F01-9862-FFD7D7C53209}"/>
              </a:ext>
            </a:extLst>
          </p:cNvPr>
          <p:cNvCxnSpPr>
            <a:cxnSpLocks/>
          </p:cNvCxnSpPr>
          <p:nvPr/>
        </p:nvCxnSpPr>
        <p:spPr>
          <a:xfrm flipH="1">
            <a:off x="4095440" y="10262725"/>
            <a:ext cx="1075073"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B51E2B95-CAED-4609-BD85-5733F6288E3F}"/>
              </a:ext>
            </a:extLst>
          </p:cNvPr>
          <p:cNvCxnSpPr>
            <a:cxnSpLocks/>
          </p:cNvCxnSpPr>
          <p:nvPr/>
        </p:nvCxnSpPr>
        <p:spPr>
          <a:xfrm>
            <a:off x="8067051" y="7101808"/>
            <a:ext cx="2465929"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C35E73F0-7718-4E95-8480-0394B53E0E24}"/>
              </a:ext>
            </a:extLst>
          </p:cNvPr>
          <p:cNvCxnSpPr>
            <a:cxnSpLocks/>
          </p:cNvCxnSpPr>
          <p:nvPr/>
        </p:nvCxnSpPr>
        <p:spPr>
          <a:xfrm>
            <a:off x="7514912" y="15547949"/>
            <a:ext cx="3381999"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33132CE-3A4D-4E98-B532-CBBAA75FBF09}"/>
              </a:ext>
            </a:extLst>
          </p:cNvPr>
          <p:cNvCxnSpPr>
            <a:cxnSpLocks/>
          </p:cNvCxnSpPr>
          <p:nvPr/>
        </p:nvCxnSpPr>
        <p:spPr>
          <a:xfrm flipH="1">
            <a:off x="3763855" y="14963113"/>
            <a:ext cx="1449903"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CA67CD0-0D6D-4871-A1B2-5C652893132D}"/>
              </a:ext>
            </a:extLst>
          </p:cNvPr>
          <p:cNvCxnSpPr>
            <a:cxnSpLocks/>
          </p:cNvCxnSpPr>
          <p:nvPr/>
        </p:nvCxnSpPr>
        <p:spPr>
          <a:xfrm flipH="1">
            <a:off x="5302830" y="18470911"/>
            <a:ext cx="2003986" cy="138474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19523525-A4A1-4AD5-A60F-39B37455AEF0}"/>
              </a:ext>
            </a:extLst>
          </p:cNvPr>
          <p:cNvCxnSpPr>
            <a:cxnSpLocks/>
          </p:cNvCxnSpPr>
          <p:nvPr/>
        </p:nvCxnSpPr>
        <p:spPr>
          <a:xfrm>
            <a:off x="7643245" y="18807330"/>
            <a:ext cx="288973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3A989D19-B569-4966-A8FE-279C6CB3E31C}"/>
              </a:ext>
            </a:extLst>
          </p:cNvPr>
          <p:cNvSpPr txBox="1"/>
          <p:nvPr/>
        </p:nvSpPr>
        <p:spPr>
          <a:xfrm>
            <a:off x="10896911" y="5985596"/>
            <a:ext cx="3819525" cy="2369880"/>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Oesophagus</a:t>
            </a:r>
          </a:p>
          <a:p>
            <a:r>
              <a:rPr lang="en-GB" sz="1600" dirty="0">
                <a:latin typeface="Arial" panose="020B0604020202020204" pitchFamily="34" charset="0"/>
                <a:cs typeface="Arial" panose="020B0604020202020204" pitchFamily="34" charset="0"/>
              </a:rPr>
              <a:t>The Oesophagus plays an important part of the digestive system it is around 10 inches long joined directly to the stomach and at this stage of the </a:t>
            </a:r>
            <a:r>
              <a:rPr lang="en-GB" sz="1600" b="0" i="0" dirty="0">
                <a:solidFill>
                  <a:srgbClr val="000000"/>
                </a:solidFill>
                <a:effectLst/>
                <a:latin typeface="Arial" panose="020B0604020202020204" pitchFamily="34" charset="0"/>
                <a:cs typeface="Arial" panose="020B0604020202020204" pitchFamily="34" charset="0"/>
              </a:rPr>
              <a:t>Peristalsis, which is the movement of the muscles during digestion, occurs when the food is swallowed </a:t>
            </a:r>
            <a:r>
              <a:rPr lang="en-GB" sz="1600" dirty="0">
                <a:latin typeface="Arial" panose="020B0604020202020204" pitchFamily="34" charset="0"/>
                <a:cs typeface="Arial" panose="020B0604020202020204" pitchFamily="34" charset="0"/>
              </a:rPr>
              <a:t>(UC San Diego Health, 2022).</a:t>
            </a:r>
            <a:endParaRPr lang="en-GB" sz="1600" u="sng"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5759C3A7-663A-4929-AF26-0547FDAC9A44}"/>
              </a:ext>
            </a:extLst>
          </p:cNvPr>
          <p:cNvSpPr txBox="1"/>
          <p:nvPr/>
        </p:nvSpPr>
        <p:spPr>
          <a:xfrm>
            <a:off x="237016" y="12247249"/>
            <a:ext cx="3667726" cy="1631216"/>
          </a:xfrm>
          <a:prstGeom prst="rect">
            <a:avLst/>
          </a:prstGeom>
          <a:ln w="57150">
            <a:solidFill>
              <a:srgbClr val="00B0F0"/>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sz="2000" b="1" u="sng" dirty="0">
                <a:latin typeface="Arial" panose="020B0604020202020204" pitchFamily="34" charset="0"/>
                <a:cs typeface="Arial" panose="020B0604020202020204" pitchFamily="34" charset="0"/>
              </a:rPr>
              <a:t>Gall bladder</a:t>
            </a:r>
          </a:p>
          <a:p>
            <a:r>
              <a:rPr lang="en-GB" sz="1600" dirty="0">
                <a:latin typeface="Arial" panose="020B0604020202020204" pitchFamily="34" charset="0"/>
                <a:cs typeface="Arial" panose="020B0604020202020204" pitchFamily="34" charset="0"/>
              </a:rPr>
              <a:t>During digestion, gallbladder produces and stores bile. The gallbladder contracts and releases bile when fatty foods are consumed in the duodenum (MedicineNet, 2022).</a:t>
            </a:r>
            <a:endParaRPr lang="en-GB" sz="66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A0FA499E-0D5D-4091-957F-2B3173B8A490}"/>
              </a:ext>
            </a:extLst>
          </p:cNvPr>
          <p:cNvSpPr txBox="1"/>
          <p:nvPr/>
        </p:nvSpPr>
        <p:spPr>
          <a:xfrm>
            <a:off x="297901" y="14041905"/>
            <a:ext cx="3384300" cy="2655068"/>
          </a:xfrm>
          <a:prstGeom prst="rect">
            <a:avLst/>
          </a:prstGeom>
          <a:ln w="57150">
            <a:solidFill>
              <a:srgbClr val="00B0F0"/>
            </a:solid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Large Intestines (Colon) </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As part of the Peristalsis process, further mixing takes place in comparison to the small intestine as the large intestine is larger (* 6 cm in diameter), but it is shorter (* 150 cm in length) than the small intestine.</a:t>
            </a:r>
            <a:r>
              <a:rPr lang="en-GB" sz="1800" dirty="0">
                <a:solidFill>
                  <a:srgbClr val="2E2E2E"/>
                </a:solidFill>
                <a:effectLst/>
                <a:latin typeface="Arial" panose="020B0604020202020204" pitchFamily="34" charset="0"/>
                <a:ea typeface="Calibri" panose="020F0502020204030204" pitchFamily="34" charset="0"/>
                <a:cs typeface="Arial" panose="020B0604020202020204" pitchFamily="34" charset="0"/>
              </a:rPr>
              <a:t> (Sensoy,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0606F573-0FE1-45B7-B4E9-98E72178656D}"/>
              </a:ext>
            </a:extLst>
          </p:cNvPr>
          <p:cNvSpPr txBox="1"/>
          <p:nvPr/>
        </p:nvSpPr>
        <p:spPr>
          <a:xfrm>
            <a:off x="10983603" y="14924778"/>
            <a:ext cx="3880705" cy="2123658"/>
          </a:xfrm>
          <a:prstGeom prst="rect">
            <a:avLst/>
          </a:prstGeom>
          <a:ln w="57150">
            <a:solidFill>
              <a:srgbClr val="00B0F0"/>
            </a:solid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Small Intestines (Ileum)</a:t>
            </a:r>
          </a:p>
          <a:p>
            <a:r>
              <a:rPr lang="en-GB" sz="1600" b="0" i="0" dirty="0">
                <a:solidFill>
                  <a:srgbClr val="2E2E2E"/>
                </a:solidFill>
                <a:effectLst/>
                <a:latin typeface="Arial" panose="020B0604020202020204" pitchFamily="34" charset="0"/>
                <a:cs typeface="Arial" panose="020B0604020202020204" pitchFamily="34" charset="0"/>
              </a:rPr>
              <a:t>The small intestine’s is 3–4 ​cm in diameter S</a:t>
            </a:r>
            <a:r>
              <a:rPr lang="en-GB" sz="1600" dirty="0">
                <a:latin typeface="Arial" panose="020B0604020202020204" pitchFamily="34" charset="0"/>
                <a:cs typeface="Arial" panose="020B0604020202020204" pitchFamily="34" charset="0"/>
              </a:rPr>
              <a:t>mall intestines play an important role as it allows the food being received from the stomach to further process o a suitable form providing mixing and transporting of chyme. e.g. Minerals and Vitamin’s (Sensoy, 2021).</a:t>
            </a:r>
          </a:p>
        </p:txBody>
      </p:sp>
      <p:sp>
        <p:nvSpPr>
          <p:cNvPr id="42" name="TextBox 41">
            <a:extLst>
              <a:ext uri="{FF2B5EF4-FFF2-40B4-BE49-F238E27FC236}">
                <a16:creationId xmlns:a16="http://schemas.microsoft.com/office/drawing/2014/main" id="{2C344B18-50E2-4DDA-B064-8D3A5740390E}"/>
              </a:ext>
            </a:extLst>
          </p:cNvPr>
          <p:cNvSpPr txBox="1"/>
          <p:nvPr/>
        </p:nvSpPr>
        <p:spPr>
          <a:xfrm>
            <a:off x="340326" y="9137985"/>
            <a:ext cx="3667726" cy="2862322"/>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Liver</a:t>
            </a:r>
          </a:p>
          <a:p>
            <a:r>
              <a:rPr lang="en-GB" sz="1600" dirty="0">
                <a:latin typeface="Arial" panose="020B0604020202020204" pitchFamily="34" charset="0"/>
                <a:cs typeface="Arial" panose="020B0604020202020204" pitchFamily="34" charset="0"/>
              </a:rPr>
              <a:t>Is the largest gland in the body weighing around 1.4 kg. The major function is to produce Bile.</a:t>
            </a:r>
          </a:p>
          <a:p>
            <a:r>
              <a:rPr lang="en-GB" sz="1600" b="0" i="0" dirty="0">
                <a:solidFill>
                  <a:srgbClr val="000000"/>
                </a:solidFill>
                <a:effectLst/>
                <a:latin typeface="Arial" panose="020B0604020202020204" pitchFamily="34" charset="0"/>
                <a:cs typeface="Arial" panose="020B0604020202020204" pitchFamily="34" charset="0"/>
              </a:rPr>
              <a:t>Bile aids in the breakdown of fats, cholesterol, and certain vitamins by the small intestine. Among the components of bile are salts, cholesterol, bilirubin, electrolytes, and water (Saha</a:t>
            </a:r>
            <a:r>
              <a:rPr lang="en-GB" sz="1600" dirty="0">
                <a:solidFill>
                  <a:srgbClr val="000000"/>
                </a:solidFill>
                <a:latin typeface="Arial" panose="020B0604020202020204" pitchFamily="34" charset="0"/>
                <a:cs typeface="Arial" panose="020B0604020202020204" pitchFamily="34" charset="0"/>
              </a:rPr>
              <a:t>, 2000). Energy source for the body is generated.</a:t>
            </a:r>
            <a:endParaRPr lang="en-GB" dirty="0">
              <a:latin typeface="Arial" panose="020B0604020202020204" pitchFamily="34" charset="0"/>
              <a:cs typeface="Arial" panose="020B0604020202020204" pitchFamily="34" charset="0"/>
            </a:endParaRPr>
          </a:p>
        </p:txBody>
      </p:sp>
      <p:cxnSp>
        <p:nvCxnSpPr>
          <p:cNvPr id="45" name="Straight Arrow Connector 44">
            <a:extLst>
              <a:ext uri="{FF2B5EF4-FFF2-40B4-BE49-F238E27FC236}">
                <a16:creationId xmlns:a16="http://schemas.microsoft.com/office/drawing/2014/main" id="{6B6C301A-5C03-437C-8A2F-492674075AF9}"/>
              </a:ext>
            </a:extLst>
          </p:cNvPr>
          <p:cNvCxnSpPr>
            <a:cxnSpLocks/>
          </p:cNvCxnSpPr>
          <p:nvPr/>
        </p:nvCxnSpPr>
        <p:spPr>
          <a:xfrm>
            <a:off x="8067051" y="12795810"/>
            <a:ext cx="1514601"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46616AE4-7D2E-472C-BB04-41384A6D8755}"/>
              </a:ext>
            </a:extLst>
          </p:cNvPr>
          <p:cNvSpPr txBox="1"/>
          <p:nvPr/>
        </p:nvSpPr>
        <p:spPr>
          <a:xfrm>
            <a:off x="9744960" y="11845961"/>
            <a:ext cx="5147050" cy="2369880"/>
          </a:xfrm>
          <a:prstGeom prst="rect">
            <a:avLst/>
          </a:prstGeom>
          <a:ln w="57150"/>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Pancreas</a:t>
            </a:r>
          </a:p>
          <a:p>
            <a:r>
              <a:rPr lang="en-GB" sz="1600" dirty="0">
                <a:latin typeface="Arial" panose="020B0604020202020204" pitchFamily="34" charset="0"/>
                <a:cs typeface="Arial" panose="020B0604020202020204" pitchFamily="34" charset="0"/>
              </a:rPr>
              <a:t>known mostly for its role in blood sugar regulation with the production of insulin (as part of the endocrine system). The main producer of digestive enzymes as part of the exocrine system (the enzymes produced by the pancreas pass through a duct into the intestines). Fats, proteins, and carbohydrates are digested by these enzymes as they are released into the duodenum (MediicineNET, 2022).</a:t>
            </a:r>
          </a:p>
        </p:txBody>
      </p:sp>
      <p:sp>
        <p:nvSpPr>
          <p:cNvPr id="48" name="TextBox 47">
            <a:extLst>
              <a:ext uri="{FF2B5EF4-FFF2-40B4-BE49-F238E27FC236}">
                <a16:creationId xmlns:a16="http://schemas.microsoft.com/office/drawing/2014/main" id="{616ED603-A8BF-4977-B34C-55EEE16F8B15}"/>
              </a:ext>
            </a:extLst>
          </p:cNvPr>
          <p:cNvSpPr txBox="1"/>
          <p:nvPr/>
        </p:nvSpPr>
        <p:spPr>
          <a:xfrm>
            <a:off x="10629727" y="18410201"/>
            <a:ext cx="4234581" cy="1354217"/>
          </a:xfrm>
          <a:prstGeom prst="rect">
            <a:avLst/>
          </a:prstGeom>
          <a:ln w="57150"/>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b="1" u="sng" dirty="0">
                <a:latin typeface="Arial" panose="020B0604020202020204" pitchFamily="34" charset="0"/>
                <a:cs typeface="Arial" panose="020B0604020202020204" pitchFamily="34" charset="0"/>
              </a:rPr>
              <a:t>Anus</a:t>
            </a:r>
          </a:p>
          <a:p>
            <a:r>
              <a:rPr lang="en-GB" sz="1600" dirty="0">
                <a:latin typeface="Arial" panose="020B0604020202020204" pitchFamily="34" charset="0"/>
                <a:cs typeface="Arial" panose="020B0604020202020204" pitchFamily="34" charset="0"/>
              </a:rPr>
              <a:t>At the end of the digestion process Faeces The waste product of digestion is excreted through the anus (Waugh and Grant, 2014, p. 423).</a:t>
            </a:r>
          </a:p>
        </p:txBody>
      </p:sp>
      <p:sp>
        <p:nvSpPr>
          <p:cNvPr id="49" name="TextBox 48">
            <a:extLst>
              <a:ext uri="{FF2B5EF4-FFF2-40B4-BE49-F238E27FC236}">
                <a16:creationId xmlns:a16="http://schemas.microsoft.com/office/drawing/2014/main" id="{97F161A6-415C-44B2-9AEB-A74522CB5833}"/>
              </a:ext>
            </a:extLst>
          </p:cNvPr>
          <p:cNvSpPr txBox="1"/>
          <p:nvPr/>
        </p:nvSpPr>
        <p:spPr>
          <a:xfrm>
            <a:off x="480357" y="18982929"/>
            <a:ext cx="4733401" cy="1846659"/>
          </a:xfrm>
          <a:prstGeom prst="rect">
            <a:avLst/>
          </a:prstGeom>
          <a:ln w="57150"/>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b="1" u="sng" dirty="0">
                <a:latin typeface="Arial" panose="020B0604020202020204" pitchFamily="34" charset="0"/>
                <a:cs typeface="Arial" panose="020B0604020202020204" pitchFamily="34" charset="0"/>
              </a:rPr>
              <a:t>Rectum</a:t>
            </a:r>
          </a:p>
          <a:p>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is a large intestine segment that is dilated about 13 cm long. From the sigmoid colon, it enters the anal canal </a:t>
            </a:r>
            <a:r>
              <a:rPr lang="en-GB" sz="1600" b="0" i="0" dirty="0">
                <a:solidFill>
                  <a:srgbClr val="000000"/>
                </a:solidFill>
                <a:effectLst/>
                <a:latin typeface="Arial" panose="020B0604020202020204" pitchFamily="34" charset="0"/>
                <a:cs typeface="Arial" panose="020B0604020202020204" pitchFamily="34" charset="0"/>
              </a:rPr>
              <a:t>Defecation occurs when the muscle of the rectum contracts involuntarily and the internal anal sphincter relaxes. </a:t>
            </a:r>
            <a:r>
              <a:rPr lang="en-GB" sz="1600" dirty="0">
                <a:effectLst/>
                <a:latin typeface="Arial" panose="020B0604020202020204" pitchFamily="34" charset="0"/>
                <a:ea typeface="Calibri" panose="020F0502020204030204" pitchFamily="34" charset="0"/>
                <a:cs typeface="Arial" panose="020B0604020202020204" pitchFamily="34" charset="0"/>
              </a:rPr>
              <a:t>(Waugh and Grant, 2014, p. 306).</a:t>
            </a:r>
            <a:endParaRPr lang="en-GB" sz="16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3942A984-0AA8-46BC-BA50-E20CCB6020D1}"/>
              </a:ext>
            </a:extLst>
          </p:cNvPr>
          <p:cNvSpPr txBox="1"/>
          <p:nvPr/>
        </p:nvSpPr>
        <p:spPr>
          <a:xfrm>
            <a:off x="10896911" y="3899320"/>
            <a:ext cx="3819525" cy="1631216"/>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Salivary Glands</a:t>
            </a:r>
          </a:p>
          <a:p>
            <a:r>
              <a:rPr lang="en-GB" sz="1600" dirty="0">
                <a:latin typeface="Arial" panose="020B0604020202020204" pitchFamily="34" charset="0"/>
                <a:cs typeface="Arial" panose="020B0604020202020204" pitchFamily="34" charset="0"/>
              </a:rPr>
              <a:t>Helps moisten or lubricate the food when ingested also cleans the mouth (Waugh and Grant, 2014, p.295). This will help with digesting the food when swallowing.</a:t>
            </a:r>
            <a:endParaRPr lang="en-GB" sz="1600" u="sng" dirty="0">
              <a:latin typeface="Arial" panose="020B0604020202020204" pitchFamily="34" charset="0"/>
              <a:cs typeface="Arial" panose="020B0604020202020204" pitchFamily="34" charset="0"/>
            </a:endParaRPr>
          </a:p>
        </p:txBody>
      </p:sp>
      <p:cxnSp>
        <p:nvCxnSpPr>
          <p:cNvPr id="62" name="Straight Arrow Connector 61">
            <a:extLst>
              <a:ext uri="{FF2B5EF4-FFF2-40B4-BE49-F238E27FC236}">
                <a16:creationId xmlns:a16="http://schemas.microsoft.com/office/drawing/2014/main" id="{4297E661-FC53-4C23-A742-4080D1C11960}"/>
              </a:ext>
            </a:extLst>
          </p:cNvPr>
          <p:cNvCxnSpPr>
            <a:cxnSpLocks/>
          </p:cNvCxnSpPr>
          <p:nvPr/>
        </p:nvCxnSpPr>
        <p:spPr>
          <a:xfrm flipH="1">
            <a:off x="4632976" y="4866076"/>
            <a:ext cx="2212394" cy="137690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4" name="TextBox 63">
            <a:extLst>
              <a:ext uri="{FF2B5EF4-FFF2-40B4-BE49-F238E27FC236}">
                <a16:creationId xmlns:a16="http://schemas.microsoft.com/office/drawing/2014/main" id="{A9670C56-C486-4039-B0F1-1A118371EFAE}"/>
              </a:ext>
            </a:extLst>
          </p:cNvPr>
          <p:cNvSpPr txBox="1"/>
          <p:nvPr/>
        </p:nvSpPr>
        <p:spPr>
          <a:xfrm>
            <a:off x="228732" y="6392341"/>
            <a:ext cx="5143500" cy="2369880"/>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Pharynx </a:t>
            </a:r>
          </a:p>
          <a:p>
            <a:r>
              <a:rPr lang="en-GB" sz="1600" dirty="0">
                <a:latin typeface="Arial" panose="020B0604020202020204" pitchFamily="34" charset="0"/>
                <a:cs typeface="Arial" panose="020B0604020202020204" pitchFamily="34" charset="0"/>
              </a:rPr>
              <a:t>Pharynx is divided in three parts nasopharynx, oropharynx and laryngopharynx (Waugh and Grant, 2014, p.295). It plays a role in both respiratory and digestive processes. Air travels through the nasal and oral passages and food passes through the oral and laryngeal passages also known as the THROAT helps direct the food directly into the stomach to prevent choking (Waugh and Grant, 2014, p.245).</a:t>
            </a:r>
            <a:endParaRPr lang="en-GB" sz="1600" u="sng"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9DDE314B-2178-489A-826B-EB7ACD27BF29}"/>
              </a:ext>
            </a:extLst>
          </p:cNvPr>
          <p:cNvSpPr txBox="1"/>
          <p:nvPr/>
        </p:nvSpPr>
        <p:spPr>
          <a:xfrm>
            <a:off x="228732" y="17006467"/>
            <a:ext cx="3384300" cy="1846659"/>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lIns="91440" tIns="45720" rIns="91440" bIns="45720" rtlCol="0" anchor="t">
            <a:spAutoFit/>
          </a:bodyPr>
          <a:lstStyle/>
          <a:p>
            <a:r>
              <a:rPr lang="en-GB" b="1" u="sng" dirty="0">
                <a:latin typeface="Arial" panose="020B0604020202020204" pitchFamily="34" charset="0"/>
                <a:cs typeface="Arial" panose="020B0604020202020204" pitchFamily="34" charset="0"/>
              </a:rPr>
              <a:t>Appendix</a:t>
            </a:r>
          </a:p>
          <a:p>
            <a:r>
              <a:rPr lang="en-GB" sz="1600" b="0" i="0" dirty="0">
                <a:solidFill>
                  <a:srgbClr val="000000"/>
                </a:solidFill>
                <a:effectLst/>
                <a:latin typeface="Arial" panose="020B0604020202020204" pitchFamily="34" charset="0"/>
                <a:cs typeface="Arial" panose="020B0604020202020204" pitchFamily="34" charset="0"/>
              </a:rPr>
              <a:t>This pouch-like opening at the large intestine, from which the small intestine empties its contents, may play a vital role in creating immune functions into the gut</a:t>
            </a:r>
            <a:r>
              <a:rPr lang="en-GB" sz="1600" dirty="0">
                <a:latin typeface="Arial" panose="020B0604020202020204" pitchFamily="34" charset="0"/>
                <a:cs typeface="Arial" panose="020B0604020202020204" pitchFamily="34" charset="0"/>
              </a:rPr>
              <a:t> (Rogers, 2011, p. 79).</a:t>
            </a:r>
          </a:p>
        </p:txBody>
      </p:sp>
      <p:cxnSp>
        <p:nvCxnSpPr>
          <p:cNvPr id="30" name="Straight Arrow Connector 29">
            <a:extLst>
              <a:ext uri="{FF2B5EF4-FFF2-40B4-BE49-F238E27FC236}">
                <a16:creationId xmlns:a16="http://schemas.microsoft.com/office/drawing/2014/main" id="{10C72187-2F89-41C5-98DB-70CEA38D5C33}"/>
              </a:ext>
            </a:extLst>
          </p:cNvPr>
          <p:cNvCxnSpPr>
            <a:cxnSpLocks/>
          </p:cNvCxnSpPr>
          <p:nvPr/>
        </p:nvCxnSpPr>
        <p:spPr>
          <a:xfrm flipH="1">
            <a:off x="3763855" y="17716535"/>
            <a:ext cx="239733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CAC24432-593C-4C28-A3EA-ACBD71EA521D}"/>
              </a:ext>
            </a:extLst>
          </p:cNvPr>
          <p:cNvSpPr txBox="1"/>
          <p:nvPr/>
        </p:nvSpPr>
        <p:spPr>
          <a:xfrm>
            <a:off x="10629727" y="119723"/>
            <a:ext cx="4183456" cy="2555764"/>
          </a:xfrm>
          <a:prstGeom prst="rect">
            <a:avLst/>
          </a:prstGeom>
          <a:noFill/>
        </p:spPr>
        <p:txBody>
          <a:bodyPr wrap="square" rtlCol="0">
            <a:spAutoFit/>
          </a:bodyPr>
          <a:lstStyle/>
          <a:p>
            <a:pPr marL="342900" indent="-342900">
              <a:lnSpc>
                <a:spcPct val="107000"/>
              </a:lnSpc>
              <a:spcAft>
                <a:spcPts val="800"/>
              </a:spcAft>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Chemical Level: Atoms, Molecules, </a:t>
            </a:r>
          </a:p>
          <a:p>
            <a:pPr marL="342900" indent="-342900">
              <a:lnSpc>
                <a:spcPct val="107000"/>
              </a:lnSpc>
              <a:spcAft>
                <a:spcPts val="800"/>
              </a:spcAft>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Cellular Level = Small muscle cell,</a:t>
            </a:r>
          </a:p>
          <a:p>
            <a:pPr marL="342900" indent="-342900">
              <a:lnSpc>
                <a:spcPct val="107000"/>
              </a:lnSpc>
              <a:spcAft>
                <a:spcPts val="800"/>
              </a:spcAft>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Tissue Level = Small muscle Tissue</a:t>
            </a:r>
          </a:p>
          <a:p>
            <a:pPr marL="342900" indent="-342900">
              <a:lnSpc>
                <a:spcPct val="107000"/>
              </a:lnSpc>
              <a:spcAft>
                <a:spcPts val="800"/>
              </a:spcAft>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Organ Level – Stomach - In the stomach organ are layers of small muscle tissue</a:t>
            </a:r>
          </a:p>
          <a:p>
            <a:pPr>
              <a:lnSpc>
                <a:spcPct val="107000"/>
              </a:lnSpc>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517966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l="-56000" r="-5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E9069-79DF-40EE-A855-68A66052C556}"/>
              </a:ext>
            </a:extLst>
          </p:cNvPr>
          <p:cNvSpPr>
            <a:spLocks noGrp="1"/>
          </p:cNvSpPr>
          <p:nvPr>
            <p:ph type="title"/>
          </p:nvPr>
        </p:nvSpPr>
        <p:spPr>
          <a:xfrm>
            <a:off x="154228" y="3105149"/>
            <a:ext cx="6801743" cy="5222421"/>
          </a:xfrm>
        </p:spPr>
        <p:txBody>
          <a:bodyPr/>
          <a:lstStyle/>
          <a:p>
            <a:br>
              <a:rPr lang="en-GB">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C0DD153-B773-43BF-BF73-291B1C6BC250}"/>
              </a:ext>
            </a:extLst>
          </p:cNvPr>
          <p:cNvSpPr txBox="1"/>
          <p:nvPr/>
        </p:nvSpPr>
        <p:spPr>
          <a:xfrm>
            <a:off x="3106064" y="383719"/>
            <a:ext cx="8218442" cy="5324535"/>
          </a:xfrm>
          <a:prstGeom prst="rect">
            <a:avLst/>
          </a:prstGeom>
          <a:noFill/>
          <a:ln w="76200">
            <a:solidFill>
              <a:srgbClr val="FF0000"/>
            </a:solidFill>
          </a:ln>
        </p:spPr>
        <p:txBody>
          <a:bodyPr wrap="square" rtlCol="0">
            <a:spAutoFit/>
          </a:bodyPr>
          <a:lstStyle/>
          <a:p>
            <a:pPr algn="ctr"/>
            <a:r>
              <a:rPr lang="en-GB" sz="8000" u="sng" dirty="0">
                <a:latin typeface="Arial" panose="020B0604020202020204" pitchFamily="34" charset="0"/>
                <a:cs typeface="Arial" panose="020B0604020202020204" pitchFamily="34" charset="0"/>
              </a:rPr>
              <a:t>Lactose Intolerant</a:t>
            </a:r>
          </a:p>
          <a:p>
            <a:pPr algn="ctr"/>
            <a:r>
              <a:rPr lang="en-GB" sz="2000" dirty="0">
                <a:latin typeface="Arial" panose="020B0604020202020204" pitchFamily="34" charset="0"/>
                <a:cs typeface="Arial" panose="020B0604020202020204" pitchFamily="34" charset="0"/>
              </a:rPr>
              <a:t>It effects people who are unable to digest the sugar (Lactose) found in Dairy products. Lactose intolerant is also known as Lactase Deficiency (Home Remedy, 2019). </a:t>
            </a:r>
          </a:p>
          <a:p>
            <a:pPr algn="ctr"/>
            <a:r>
              <a:rPr lang="en-GB" sz="2000" dirty="0">
                <a:latin typeface="Arial" panose="020B0604020202020204" pitchFamily="34" charset="0"/>
                <a:cs typeface="Arial" panose="020B0604020202020204" pitchFamily="34" charset="0"/>
              </a:rPr>
              <a:t>In most cases, lactose intolerance is caused by insufficient lactase production in the small intestines (Home Remedy, 2019).</a:t>
            </a:r>
          </a:p>
          <a:p>
            <a:pPr algn="ctr"/>
            <a:r>
              <a:rPr lang="en-GB" sz="2000" dirty="0">
                <a:latin typeface="Arial" panose="020B0604020202020204" pitchFamily="34" charset="0"/>
                <a:cs typeface="Arial" panose="020B0604020202020204" pitchFamily="34" charset="0"/>
              </a:rPr>
              <a:t>Lactase is an enzyme (a protein that causes a chemical reaction to occur) normally produced in your small intestine that's used to digest lactose (NHS, 2019).</a:t>
            </a:r>
          </a:p>
          <a:p>
            <a:pPr algn="ct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B4DA37F-16E0-4E2A-A839-3234F9E4E808}"/>
              </a:ext>
            </a:extLst>
          </p:cNvPr>
          <p:cNvSpPr txBox="1"/>
          <p:nvPr/>
        </p:nvSpPr>
        <p:spPr>
          <a:xfrm>
            <a:off x="11808469" y="20697651"/>
            <a:ext cx="2960915" cy="369332"/>
          </a:xfrm>
          <a:prstGeom prst="rect">
            <a:avLst/>
          </a:prstGeom>
          <a:ln/>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(eMediHealth.com, 2022)</a:t>
            </a:r>
          </a:p>
        </p:txBody>
      </p:sp>
      <p:cxnSp>
        <p:nvCxnSpPr>
          <p:cNvPr id="26" name="Straight Arrow Connector 25">
            <a:extLst>
              <a:ext uri="{FF2B5EF4-FFF2-40B4-BE49-F238E27FC236}">
                <a16:creationId xmlns:a16="http://schemas.microsoft.com/office/drawing/2014/main" id="{5B82545A-DDE1-4E9D-84EC-C05CFF2C28AB}"/>
              </a:ext>
            </a:extLst>
          </p:cNvPr>
          <p:cNvCxnSpPr>
            <a:cxnSpLocks/>
          </p:cNvCxnSpPr>
          <p:nvPr/>
        </p:nvCxnSpPr>
        <p:spPr>
          <a:xfrm flipH="1">
            <a:off x="2938072" y="6100997"/>
            <a:ext cx="524656" cy="3657600"/>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27" name="Straight Arrow Connector 26">
            <a:extLst>
              <a:ext uri="{FF2B5EF4-FFF2-40B4-BE49-F238E27FC236}">
                <a16:creationId xmlns:a16="http://schemas.microsoft.com/office/drawing/2014/main" id="{DB59F7CB-0DE6-4557-9737-DC8D5326823A}"/>
              </a:ext>
            </a:extLst>
          </p:cNvPr>
          <p:cNvCxnSpPr>
            <a:cxnSpLocks/>
          </p:cNvCxnSpPr>
          <p:nvPr/>
        </p:nvCxnSpPr>
        <p:spPr>
          <a:xfrm>
            <a:off x="7095067" y="6100997"/>
            <a:ext cx="0" cy="8106070"/>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0" name="Straight Arrow Connector 29">
            <a:extLst>
              <a:ext uri="{FF2B5EF4-FFF2-40B4-BE49-F238E27FC236}">
                <a16:creationId xmlns:a16="http://schemas.microsoft.com/office/drawing/2014/main" id="{6E6194AF-67F1-42BA-865B-AD5666AF19A7}"/>
              </a:ext>
            </a:extLst>
          </p:cNvPr>
          <p:cNvCxnSpPr>
            <a:cxnSpLocks/>
          </p:cNvCxnSpPr>
          <p:nvPr/>
        </p:nvCxnSpPr>
        <p:spPr>
          <a:xfrm>
            <a:off x="11062741" y="6100997"/>
            <a:ext cx="584616" cy="3792511"/>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56" name="TextBox 55">
            <a:extLst>
              <a:ext uri="{FF2B5EF4-FFF2-40B4-BE49-F238E27FC236}">
                <a16:creationId xmlns:a16="http://schemas.microsoft.com/office/drawing/2014/main" id="{B5516344-839D-4D71-9E27-296C703E8269}"/>
              </a:ext>
            </a:extLst>
          </p:cNvPr>
          <p:cNvSpPr txBox="1"/>
          <p:nvPr/>
        </p:nvSpPr>
        <p:spPr>
          <a:xfrm>
            <a:off x="431013" y="10268604"/>
            <a:ext cx="5295230" cy="2954655"/>
          </a:xfrm>
          <a:prstGeom prst="rect">
            <a:avLst/>
          </a:prstGeom>
          <a:noFill/>
          <a:ln w="57150">
            <a:solidFill>
              <a:srgbClr val="FF0000"/>
            </a:solidFill>
          </a:ln>
        </p:spPr>
        <p:txBody>
          <a:bodyPr wrap="square" rtlCol="0">
            <a:spAutoFit/>
          </a:bodyPr>
          <a:lstStyle/>
          <a:p>
            <a:pPr algn="ctr"/>
            <a:r>
              <a:rPr lang="en-GB" sz="2400" b="1" u="sng" dirty="0">
                <a:latin typeface="Arial" panose="020B0604020202020204" pitchFamily="34" charset="0"/>
                <a:cs typeface="Arial" panose="020B0604020202020204" pitchFamily="34" charset="0"/>
              </a:rPr>
              <a:t>Symptoms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Bloating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Cramps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Back Pain</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Diarrhoea</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Gas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Nausea and Vomiting</a:t>
            </a:r>
          </a:p>
          <a:p>
            <a:endParaRPr lang="en-GB" dirty="0">
              <a:latin typeface="Arial" panose="020B0604020202020204" pitchFamily="34" charset="0"/>
              <a:cs typeface="Arial" panose="020B0604020202020204" pitchFamily="34" charset="0"/>
            </a:endParaRPr>
          </a:p>
        </p:txBody>
      </p:sp>
      <p:sp>
        <p:nvSpPr>
          <p:cNvPr id="58" name="TextBox 57">
            <a:extLst>
              <a:ext uri="{FF2B5EF4-FFF2-40B4-BE49-F238E27FC236}">
                <a16:creationId xmlns:a16="http://schemas.microsoft.com/office/drawing/2014/main" id="{57848744-4CDB-4E79-8B2E-90CC07E5BDAE}"/>
              </a:ext>
            </a:extLst>
          </p:cNvPr>
          <p:cNvSpPr txBox="1"/>
          <p:nvPr/>
        </p:nvSpPr>
        <p:spPr>
          <a:xfrm>
            <a:off x="4486829" y="14365248"/>
            <a:ext cx="6018691" cy="2954655"/>
          </a:xfrm>
          <a:prstGeom prst="rect">
            <a:avLst/>
          </a:prstGeom>
          <a:noFill/>
          <a:ln w="57150">
            <a:solidFill>
              <a:srgbClr val="FF0000"/>
            </a:solidFill>
          </a:ln>
        </p:spPr>
        <p:txBody>
          <a:bodyPr wrap="square" rtlCol="0">
            <a:spAutoFit/>
          </a:bodyPr>
          <a:lstStyle/>
          <a:p>
            <a:pPr algn="ctr"/>
            <a:r>
              <a:rPr lang="en-GB" sz="2400" b="1" u="sng" dirty="0">
                <a:latin typeface="Arial" panose="020B0604020202020204" pitchFamily="34" charset="0"/>
                <a:cs typeface="Arial" panose="020B0604020202020204" pitchFamily="34" charset="0"/>
              </a:rPr>
              <a:t>Lactose is found in Dairy Products</a:t>
            </a:r>
          </a:p>
          <a:p>
            <a:pPr algn="ct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Milk</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Buller</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Cheese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Cream including whipped creams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Yoghurt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Medication </a:t>
            </a:r>
          </a:p>
          <a:p>
            <a:endParaRPr lang="en-GB" dirty="0">
              <a:latin typeface="Arial" panose="020B0604020202020204" pitchFamily="34" charset="0"/>
              <a:cs typeface="Arial" panose="020B0604020202020204" pitchFamily="34" charset="0"/>
            </a:endParaRPr>
          </a:p>
        </p:txBody>
      </p:sp>
      <p:sp>
        <p:nvSpPr>
          <p:cNvPr id="60" name="TextBox 59">
            <a:extLst>
              <a:ext uri="{FF2B5EF4-FFF2-40B4-BE49-F238E27FC236}">
                <a16:creationId xmlns:a16="http://schemas.microsoft.com/office/drawing/2014/main" id="{B3252598-1298-4213-AFE0-E1AEFC3BD6B2}"/>
              </a:ext>
            </a:extLst>
          </p:cNvPr>
          <p:cNvSpPr txBox="1"/>
          <p:nvPr/>
        </p:nvSpPr>
        <p:spPr>
          <a:xfrm>
            <a:off x="9140678" y="9975487"/>
            <a:ext cx="5628706" cy="3447098"/>
          </a:xfrm>
          <a:prstGeom prst="rect">
            <a:avLst/>
          </a:prstGeom>
          <a:noFill/>
          <a:ln w="57150">
            <a:solidFill>
              <a:srgbClr val="FF0000"/>
            </a:solidFill>
          </a:ln>
        </p:spPr>
        <p:txBody>
          <a:bodyPr wrap="square" rtlCol="0">
            <a:spAutoFit/>
          </a:bodyPr>
          <a:lstStyle/>
          <a:p>
            <a:pPr marL="285750" indent="-285750">
              <a:buFont typeface="Arial" panose="020B0604020202020204" pitchFamily="34" charset="0"/>
              <a:buChar char="•"/>
            </a:pPr>
            <a:r>
              <a:rPr lang="en-GB" sz="2000" b="0" dirty="0">
                <a:latin typeface="Arial" panose="020B0604020202020204" pitchFamily="34" charset="0"/>
                <a:cs typeface="Arial" panose="020B0604020202020204" pitchFamily="34" charset="0"/>
              </a:rPr>
              <a:t>Lactose intolerant </a:t>
            </a:r>
            <a:r>
              <a:rPr lang="en-GB" sz="2000" dirty="0">
                <a:latin typeface="Arial" panose="020B0604020202020204" pitchFamily="34" charset="0"/>
                <a:cs typeface="Arial" panose="020B0604020202020204" pitchFamily="34" charset="0"/>
              </a:rPr>
              <a:t>is of the most </a:t>
            </a:r>
            <a:r>
              <a:rPr lang="en-GB" sz="2000" b="0" dirty="0">
                <a:latin typeface="Arial" panose="020B0604020202020204" pitchFamily="34" charset="0"/>
                <a:cs typeface="Arial" panose="020B0604020202020204" pitchFamily="34" charset="0"/>
              </a:rPr>
              <a:t>common health conditions - affecting 65 per cent of adults" (Complete Care, 2018). </a:t>
            </a:r>
          </a:p>
          <a:p>
            <a:endParaRPr lang="en-GB" sz="2000" b="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also affects new-born babies when they are intolerant to COWS milk.</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0" i="0" dirty="0">
                <a:solidFill>
                  <a:srgbClr val="212B32"/>
                </a:solidFill>
                <a:effectLst/>
                <a:latin typeface="Arial" panose="020B0604020202020204" pitchFamily="34" charset="0"/>
                <a:cs typeface="Arial" panose="020B0604020202020204" pitchFamily="34" charset="0"/>
              </a:rPr>
              <a:t>"People of Asian or African-Caribbean descent are more likely to suffer from lactose intolerance in the UK "(NHS, 2019)</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7471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4000"/>
            <a:lum/>
          </a:blip>
          <a:srcRect/>
          <a:stretch>
            <a:fillRect l="-57000" r="-5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10E8C-BAB1-4B48-B0D9-B3BB07343A31}"/>
              </a:ext>
            </a:extLst>
          </p:cNvPr>
          <p:cNvSpPr>
            <a:spLocks noGrp="1"/>
          </p:cNvSpPr>
          <p:nvPr>
            <p:ph type="title"/>
          </p:nvPr>
        </p:nvSpPr>
        <p:spPr>
          <a:xfrm>
            <a:off x="1030724" y="112934"/>
            <a:ext cx="12930902" cy="1898114"/>
          </a:xfrm>
        </p:spPr>
        <p:txBody>
          <a:bodyPr>
            <a:normAutofit/>
          </a:bodyPr>
          <a:lstStyle/>
          <a:p>
            <a:pPr algn="ctr"/>
            <a:r>
              <a:rPr lang="en-GB" sz="6000" dirty="0">
                <a:latin typeface="Arial" panose="020B0604020202020204" pitchFamily="34" charset="0"/>
                <a:cs typeface="Arial" panose="020B0604020202020204" pitchFamily="34" charset="0"/>
              </a:rPr>
              <a:t>Recommendation</a:t>
            </a:r>
          </a:p>
        </p:txBody>
      </p:sp>
      <p:sp>
        <p:nvSpPr>
          <p:cNvPr id="3" name="Content Placeholder 2">
            <a:extLst>
              <a:ext uri="{FF2B5EF4-FFF2-40B4-BE49-F238E27FC236}">
                <a16:creationId xmlns:a16="http://schemas.microsoft.com/office/drawing/2014/main" id="{77A6823F-D713-4503-B79F-B50F44F7E728}"/>
              </a:ext>
            </a:extLst>
          </p:cNvPr>
          <p:cNvSpPr>
            <a:spLocks noGrp="1"/>
          </p:cNvSpPr>
          <p:nvPr>
            <p:ph sz="half" idx="1"/>
          </p:nvPr>
        </p:nvSpPr>
        <p:spPr>
          <a:xfrm>
            <a:off x="236702" y="9473891"/>
            <a:ext cx="6371749" cy="4169832"/>
          </a:xfrm>
          <a:ln w="57150">
            <a:solidFill>
              <a:srgbClr val="FF0000"/>
            </a:solidFill>
          </a:ln>
        </p:spPr>
        <p:txBody>
          <a:bodyPr>
            <a:normAutofit fontScale="85000" lnSpcReduction="20000"/>
          </a:bodyPr>
          <a:lstStyle/>
          <a:p>
            <a:pPr marL="0" indent="0" algn="ctr">
              <a:buNone/>
            </a:pPr>
            <a:r>
              <a:rPr lang="en-GB" u="sng" dirty="0">
                <a:latin typeface="Arial" panose="020B0604020202020204" pitchFamily="34" charset="0"/>
                <a:cs typeface="Arial" panose="020B0604020202020204" pitchFamily="34" charset="0"/>
              </a:rPr>
              <a:t>Natural Treatments -  Herbal Remedies</a:t>
            </a:r>
          </a:p>
          <a:p>
            <a:r>
              <a:rPr lang="en-GB" sz="2200" b="1" dirty="0">
                <a:latin typeface="Arial" panose="020B0604020202020204" pitchFamily="34" charset="0"/>
                <a:cs typeface="Arial" panose="020B0604020202020204" pitchFamily="34" charset="0"/>
              </a:rPr>
              <a:t>Peppermint</a:t>
            </a:r>
            <a:r>
              <a:rPr lang="en-GB" sz="2200" dirty="0">
                <a:latin typeface="Arial" panose="020B0604020202020204" pitchFamily="34" charset="0"/>
                <a:cs typeface="Arial" panose="020B0604020202020204" pitchFamily="34" charset="0"/>
              </a:rPr>
              <a:t> – Similar to Ginger these aids with digestion and helps with pain.</a:t>
            </a:r>
          </a:p>
          <a:p>
            <a:r>
              <a:rPr lang="en-GB" sz="2200" b="1" dirty="0">
                <a:latin typeface="Arial" panose="020B0604020202020204" pitchFamily="34" charset="0"/>
                <a:cs typeface="Arial" panose="020B0604020202020204" pitchFamily="34" charset="0"/>
              </a:rPr>
              <a:t>Ginger</a:t>
            </a:r>
            <a:r>
              <a:rPr lang="en-GB" sz="2200" dirty="0">
                <a:latin typeface="Arial" panose="020B0604020202020204" pitchFamily="34" charset="0"/>
                <a:cs typeface="Arial" panose="020B0604020202020204" pitchFamily="34" charset="0"/>
              </a:rPr>
              <a:t> – Is known to stimulate digestive juices.</a:t>
            </a:r>
          </a:p>
          <a:p>
            <a:r>
              <a:rPr lang="en-GB" sz="2200" b="1" dirty="0">
                <a:latin typeface="Arial" panose="020B0604020202020204" pitchFamily="34" charset="0"/>
                <a:cs typeface="Arial" panose="020B0604020202020204" pitchFamily="34" charset="0"/>
              </a:rPr>
              <a:t>Saffron</a:t>
            </a:r>
            <a:r>
              <a:rPr lang="en-GB" sz="2200" dirty="0">
                <a:latin typeface="Arial" panose="020B0604020202020204" pitchFamily="34" charset="0"/>
                <a:cs typeface="Arial" panose="020B0604020202020204" pitchFamily="34" charset="0"/>
              </a:rPr>
              <a:t> – Helps eliminate toxins from the blood.</a:t>
            </a:r>
          </a:p>
          <a:p>
            <a:r>
              <a:rPr lang="en-GB" sz="2200" b="1" dirty="0">
                <a:latin typeface="Arial" panose="020B0604020202020204" pitchFamily="34" charset="0"/>
                <a:cs typeface="Arial" panose="020B0604020202020204" pitchFamily="34" charset="0"/>
              </a:rPr>
              <a:t>Chamomile</a:t>
            </a:r>
            <a:r>
              <a:rPr lang="en-GB" sz="2200" dirty="0">
                <a:latin typeface="Arial" panose="020B0604020202020204" pitchFamily="34" charset="0"/>
                <a:cs typeface="Arial" panose="020B0604020202020204" pitchFamily="34" charset="0"/>
              </a:rPr>
              <a:t> – helps relieve digestive issues including pain (Home Remedy, 2019).</a:t>
            </a:r>
          </a:p>
          <a:p>
            <a:r>
              <a:rPr lang="en-GB" sz="2200" b="1" dirty="0">
                <a:latin typeface="Arial" panose="020B0604020202020204" pitchFamily="34" charset="0"/>
                <a:cs typeface="Arial" panose="020B0604020202020204" pitchFamily="34" charset="0"/>
              </a:rPr>
              <a:t>St Mary’s Thistle </a:t>
            </a:r>
            <a:r>
              <a:rPr lang="en-GB" sz="2200" dirty="0">
                <a:latin typeface="Arial" panose="020B0604020202020204" pitchFamily="34" charset="0"/>
                <a:cs typeface="Arial" panose="020B0604020202020204" pitchFamily="34" charset="0"/>
              </a:rPr>
              <a:t>– For over two thousand years, it has been used in herbal medicine to promote detoxification and liver functions.</a:t>
            </a:r>
            <a:endParaRPr lang="en-GB" sz="2200" dirty="0"/>
          </a:p>
        </p:txBody>
      </p:sp>
      <p:sp>
        <p:nvSpPr>
          <p:cNvPr id="4" name="Content Placeholder 3">
            <a:extLst>
              <a:ext uri="{FF2B5EF4-FFF2-40B4-BE49-F238E27FC236}">
                <a16:creationId xmlns:a16="http://schemas.microsoft.com/office/drawing/2014/main" id="{5C34B343-D7B4-43D6-AFEB-96FDA64FAB70}"/>
              </a:ext>
            </a:extLst>
          </p:cNvPr>
          <p:cNvSpPr>
            <a:spLocks noGrp="1"/>
          </p:cNvSpPr>
          <p:nvPr>
            <p:ph sz="half" idx="2"/>
          </p:nvPr>
        </p:nvSpPr>
        <p:spPr>
          <a:xfrm>
            <a:off x="8383899" y="9473892"/>
            <a:ext cx="6371749" cy="4169831"/>
          </a:xfrm>
          <a:ln w="57150">
            <a:solidFill>
              <a:srgbClr val="FF0000"/>
            </a:solidFill>
          </a:ln>
        </p:spPr>
        <p:txBody>
          <a:bodyPr>
            <a:normAutofit fontScale="85000" lnSpcReduction="20000"/>
          </a:bodyPr>
          <a:lstStyle/>
          <a:p>
            <a:pPr marL="0" indent="0" algn="ctr">
              <a:buNone/>
            </a:pPr>
            <a:r>
              <a:rPr lang="en-GB" u="sng" dirty="0">
                <a:latin typeface="Arial" panose="020B0604020202020204" pitchFamily="34" charset="0"/>
                <a:cs typeface="Arial" panose="020B0604020202020204" pitchFamily="34" charset="0"/>
              </a:rPr>
              <a:t>Clinical and Medical Procedures for diagnosis</a:t>
            </a:r>
          </a:p>
          <a:p>
            <a:r>
              <a:rPr lang="en-GB" sz="2200" b="1" dirty="0">
                <a:latin typeface="Arial" panose="020B0604020202020204" pitchFamily="34" charset="0"/>
                <a:cs typeface="Arial" panose="020B0604020202020204" pitchFamily="34" charset="0"/>
              </a:rPr>
              <a:t>Hydrogen Breath </a:t>
            </a:r>
            <a:r>
              <a:rPr lang="en-GB" sz="2200" dirty="0">
                <a:latin typeface="Arial" panose="020B0604020202020204" pitchFamily="34" charset="0"/>
                <a:cs typeface="Arial" panose="020B0604020202020204" pitchFamily="34" charset="0"/>
              </a:rPr>
              <a:t>Test </a:t>
            </a:r>
            <a:r>
              <a:rPr lang="en-GB" sz="2200" b="0" i="0" dirty="0">
                <a:solidFill>
                  <a:srgbClr val="666666"/>
                </a:solidFill>
                <a:effectLst/>
                <a:latin typeface="Arial" panose="020B0604020202020204" pitchFamily="34" charset="0"/>
                <a:cs typeface="Arial" panose="020B0604020202020204" pitchFamily="34" charset="0"/>
              </a:rPr>
              <a:t>A method for measuring the amount of hydrogen released in the breath upon lactose ingestion. The higher the </a:t>
            </a:r>
            <a:r>
              <a:rPr lang="en-GB" sz="2200" b="0" i="0" dirty="0">
                <a:solidFill>
                  <a:srgbClr val="666666"/>
                </a:solidFill>
                <a:effectLst/>
                <a:latin typeface="Roboto" panose="02000000000000000000" pitchFamily="2" charset="0"/>
              </a:rPr>
              <a:t>hydrogen value, the less lactose can be digested (North Bristol NHS Trust. 2022)</a:t>
            </a:r>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Lactose Tolerance Test – </a:t>
            </a:r>
            <a:r>
              <a:rPr lang="en-GB" sz="2200" dirty="0">
                <a:latin typeface="Arial" panose="020B0604020202020204" pitchFamily="34" charset="0"/>
                <a:cs typeface="Arial" panose="020B0604020202020204" pitchFamily="34" charset="0"/>
              </a:rPr>
              <a:t>Blood sample is taken and tested to measure the glucose level it contains, blood sugar will rise or not at all if you’re lactose intolerant hence the body is unable to break down the lactose into glucose  (NHS, 2019).</a:t>
            </a:r>
          </a:p>
          <a:p>
            <a:r>
              <a:rPr lang="en-GB" sz="2200" b="1" dirty="0">
                <a:latin typeface="Arial" panose="020B0604020202020204" pitchFamily="34" charset="0"/>
                <a:cs typeface="Arial" panose="020B0604020202020204" pitchFamily="34" charset="0"/>
              </a:rPr>
              <a:t>Stool Acidity Test – </a:t>
            </a:r>
            <a:r>
              <a:rPr lang="en-GB" sz="2200" dirty="0">
                <a:latin typeface="Arial" panose="020B0604020202020204" pitchFamily="34" charset="0"/>
                <a:cs typeface="Arial" panose="020B0604020202020204" pitchFamily="34" charset="0"/>
              </a:rPr>
              <a:t>The stool test is most tested on infants and young children, Milk contains lactose which is a main source of nutrition for infants (SkinCare HealthCenter, 2022). </a:t>
            </a:r>
            <a:endParaRPr lang="en-GB" sz="2200" b="1" dirty="0">
              <a:latin typeface="Arial" panose="020B0604020202020204" pitchFamily="34" charset="0"/>
              <a:cs typeface="Arial" panose="020B0604020202020204" pitchFamily="34" charset="0"/>
            </a:endParaRPr>
          </a:p>
          <a:p>
            <a:pPr marL="0" indent="0">
              <a:buNone/>
            </a:pPr>
            <a:endParaRPr lang="en-GB" dirty="0"/>
          </a:p>
          <a:p>
            <a:endParaRPr lang="en-GB" dirty="0"/>
          </a:p>
          <a:p>
            <a:endParaRPr lang="en-GB" dirty="0"/>
          </a:p>
          <a:p>
            <a:endParaRPr lang="en-GB" dirty="0"/>
          </a:p>
        </p:txBody>
      </p:sp>
      <p:sp>
        <p:nvSpPr>
          <p:cNvPr id="8" name="TextBox 7">
            <a:extLst>
              <a:ext uri="{FF2B5EF4-FFF2-40B4-BE49-F238E27FC236}">
                <a16:creationId xmlns:a16="http://schemas.microsoft.com/office/drawing/2014/main" id="{29905299-CDD7-4DCD-9F3A-E1E5C5D165FD}"/>
              </a:ext>
            </a:extLst>
          </p:cNvPr>
          <p:cNvSpPr txBox="1"/>
          <p:nvPr/>
        </p:nvSpPr>
        <p:spPr>
          <a:xfrm>
            <a:off x="12131843" y="20777534"/>
            <a:ext cx="2689756"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dirty="0"/>
              <a:t>(Complete Care, 2018)</a:t>
            </a:r>
          </a:p>
        </p:txBody>
      </p:sp>
      <p:sp>
        <p:nvSpPr>
          <p:cNvPr id="10" name="TextBox 9">
            <a:extLst>
              <a:ext uri="{FF2B5EF4-FFF2-40B4-BE49-F238E27FC236}">
                <a16:creationId xmlns:a16="http://schemas.microsoft.com/office/drawing/2014/main" id="{9F9EE102-29FC-4227-9C34-420C7A671595}"/>
              </a:ext>
            </a:extLst>
          </p:cNvPr>
          <p:cNvSpPr txBox="1"/>
          <p:nvPr/>
        </p:nvSpPr>
        <p:spPr>
          <a:xfrm>
            <a:off x="1030723" y="2340080"/>
            <a:ext cx="12930902" cy="4651979"/>
          </a:xfrm>
          <a:prstGeom prst="rect">
            <a:avLst/>
          </a:prstGeom>
          <a:noFill/>
          <a:ln w="57150">
            <a:solidFill>
              <a:srgbClr val="FF0000"/>
            </a:solidFill>
          </a:ln>
        </p:spPr>
        <p:txBody>
          <a:bodyPr wrap="square" rtlCol="0">
            <a:spAutoFit/>
          </a:bodyPr>
          <a:lstStyle/>
          <a:p>
            <a:pPr fontAlgn="base">
              <a:lnSpc>
                <a:spcPct val="150000"/>
              </a:lnSpc>
            </a:pPr>
            <a:r>
              <a:rPr lang="en-GB" sz="2000" i="0" dirty="0">
                <a:solidFill>
                  <a:srgbClr val="585858"/>
                </a:solidFill>
                <a:effectLst/>
                <a:latin typeface="Arial" panose="020B0604020202020204" pitchFamily="34" charset="0"/>
                <a:cs typeface="Arial" panose="020B0604020202020204" pitchFamily="34" charset="0"/>
              </a:rPr>
              <a:t>There is no cure for lactose intolerance but reducing food and drink containing lactose is usually effective in controlling its symptoms. </a:t>
            </a:r>
          </a:p>
          <a:p>
            <a:pPr fontAlgn="base">
              <a:lnSpc>
                <a:spcPct val="150000"/>
              </a:lnSpc>
            </a:pPr>
            <a:r>
              <a:rPr lang="en-GB" sz="2000" i="0" dirty="0">
                <a:solidFill>
                  <a:srgbClr val="585858"/>
                </a:solidFill>
                <a:effectLst/>
                <a:latin typeface="Arial" panose="020B0604020202020204" pitchFamily="34" charset="0"/>
                <a:cs typeface="Arial" panose="020B0604020202020204" pitchFamily="34" charset="0"/>
              </a:rPr>
              <a:t>Among lactose-free products are:</a:t>
            </a:r>
          </a:p>
          <a:p>
            <a:pPr marL="342900" indent="-342900" fontAlgn="base">
              <a:lnSpc>
                <a:spcPct val="150000"/>
              </a:lnSpc>
              <a:buFont typeface="Arial" panose="020B0604020202020204" pitchFamily="34" charset="0"/>
              <a:buChar char="•"/>
            </a:pPr>
            <a:r>
              <a:rPr lang="en-GB" sz="2000" i="0" dirty="0">
                <a:solidFill>
                  <a:srgbClr val="585858"/>
                </a:solidFill>
                <a:effectLst/>
                <a:latin typeface="Arial" panose="020B0604020202020204" pitchFamily="34" charset="0"/>
                <a:cs typeface="Arial" panose="020B0604020202020204" pitchFamily="34" charset="0"/>
              </a:rPr>
              <a:t>Cows' milk that is lactose-free</a:t>
            </a:r>
          </a:p>
          <a:p>
            <a:pPr marL="342900" indent="-342900" fontAlgn="base">
              <a:lnSpc>
                <a:spcPct val="150000"/>
              </a:lnSpc>
              <a:buFont typeface="Arial" panose="020B0604020202020204" pitchFamily="34" charset="0"/>
              <a:buChar char="•"/>
            </a:pPr>
            <a:r>
              <a:rPr lang="en-GB" sz="2000" i="0" dirty="0">
                <a:solidFill>
                  <a:srgbClr val="585858"/>
                </a:solidFill>
                <a:effectLst/>
                <a:latin typeface="Arial" panose="020B0604020202020204" pitchFamily="34" charset="0"/>
                <a:cs typeface="Arial" panose="020B0604020202020204" pitchFamily="34" charset="0"/>
              </a:rPr>
              <a:t>along with soy milks, yoghurts, and cheese</a:t>
            </a:r>
          </a:p>
          <a:p>
            <a:pPr marL="342900" indent="-342900" fontAlgn="base">
              <a:lnSpc>
                <a:spcPct val="150000"/>
              </a:lnSpc>
              <a:buFont typeface="Arial" panose="020B0604020202020204" pitchFamily="34" charset="0"/>
              <a:buChar char="•"/>
            </a:pPr>
            <a:r>
              <a:rPr lang="en-GB" sz="2000" i="0" dirty="0">
                <a:solidFill>
                  <a:srgbClr val="585858"/>
                </a:solidFill>
                <a:effectLst/>
                <a:latin typeface="Arial" panose="020B0604020202020204" pitchFamily="34" charset="0"/>
                <a:cs typeface="Arial" panose="020B0604020202020204" pitchFamily="34" charset="0"/>
              </a:rPr>
              <a:t>There is milk made from almonds, hazelnuts, coconut, quinoa, rice, oats, quinoa, and potato (Guildowns Group Practice, 2019).</a:t>
            </a:r>
          </a:p>
          <a:p>
            <a:pPr fontAlgn="base">
              <a:lnSpc>
                <a:spcPct val="150000"/>
              </a:lnSpc>
            </a:pPr>
            <a:r>
              <a:rPr lang="en-GB" sz="2000" dirty="0">
                <a:latin typeface="Arial" panose="020B0604020202020204" pitchFamily="34" charset="0"/>
                <a:cs typeface="Arial" panose="020B0604020202020204" pitchFamily="34" charset="0"/>
              </a:rPr>
              <a:t>The severity will vary from person to person as the amount of lactose can depend on symptoms. Some may choose to stop others chose to reduce the intake.</a:t>
            </a:r>
          </a:p>
          <a:p>
            <a:pPr fontAlgn="base">
              <a:lnSpc>
                <a:spcPct val="150000"/>
              </a:lnSpc>
            </a:pPr>
            <a:endParaRPr lang="en-GB" sz="2000" b="1" i="0" dirty="0">
              <a:solidFill>
                <a:srgbClr val="585858"/>
              </a:solidFill>
              <a:effectLst/>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6EE7F6E-DBA6-4147-9F99-00762999AD94}"/>
              </a:ext>
            </a:extLst>
          </p:cNvPr>
          <p:cNvSpPr txBox="1"/>
          <p:nvPr/>
        </p:nvSpPr>
        <p:spPr>
          <a:xfrm>
            <a:off x="1202174" y="15710056"/>
            <a:ext cx="12930901" cy="3416320"/>
          </a:xfrm>
          <a:prstGeom prst="rect">
            <a:avLst/>
          </a:prstGeom>
          <a:noFill/>
          <a:ln w="57150">
            <a:solidFill>
              <a:srgbClr val="FF0000"/>
            </a:solidFill>
          </a:ln>
        </p:spPr>
        <p:txBody>
          <a:bodyPr wrap="square" rtlCol="0">
            <a:spAutoFit/>
          </a:bodyPr>
          <a:lstStyle/>
          <a:p>
            <a:pPr algn="ctr"/>
            <a:r>
              <a:rPr lang="en-GB" sz="2400" b="0" i="0" dirty="0">
                <a:effectLst/>
                <a:latin typeface="Calibri" panose="020F0502020204030204" pitchFamily="34" charset="0"/>
              </a:rPr>
              <a:t>According to </a:t>
            </a:r>
            <a:r>
              <a:rPr lang="en-GB" sz="2400" dirty="0">
                <a:latin typeface="Calibri" panose="020F0502020204030204" pitchFamily="34" charset="0"/>
              </a:rPr>
              <a:t>National Health Services t</a:t>
            </a:r>
            <a:r>
              <a:rPr lang="en-GB" sz="2400" b="0" i="0" dirty="0">
                <a:effectLst/>
                <a:latin typeface="Calibri" panose="020F0502020204030204" pitchFamily="34" charset="0"/>
              </a:rPr>
              <a:t>ypically, lactose intolerance can be managed by reducing lactose-containing foods and drinks, replacing them with lactose-free alternatives (NHS 2019).</a:t>
            </a:r>
          </a:p>
          <a:p>
            <a:pPr algn="ctr"/>
            <a:endParaRPr lang="en-GB" sz="2400" dirty="0">
              <a:latin typeface="Calibri" panose="020F0502020204030204" pitchFamily="34" charset="0"/>
            </a:endParaRPr>
          </a:p>
          <a:p>
            <a:pPr algn="ctr"/>
            <a:r>
              <a:rPr lang="en-GB" sz="2400" b="1" dirty="0">
                <a:solidFill>
                  <a:srgbClr val="FF0000"/>
                </a:solidFill>
                <a:latin typeface="Calibri" panose="020F0502020204030204" pitchFamily="34" charset="0"/>
              </a:rPr>
              <a:t>Complications</a:t>
            </a:r>
            <a:r>
              <a:rPr lang="en-GB" sz="2400" b="1" dirty="0">
                <a:latin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latin typeface="Calibri" panose="020F0502020204030204" pitchFamily="34" charset="0"/>
              </a:rPr>
              <a:t>The body requires essential </a:t>
            </a:r>
            <a:r>
              <a:rPr lang="en-GB" sz="2400" dirty="0">
                <a:solidFill>
                  <a:srgbClr val="212B32"/>
                </a:solidFill>
                <a:latin typeface="Frutiger W01"/>
              </a:rPr>
              <a:t>c</a:t>
            </a:r>
            <a:r>
              <a:rPr lang="en-GB" sz="2400" b="0" i="0" dirty="0">
                <a:solidFill>
                  <a:srgbClr val="212B32"/>
                </a:solidFill>
                <a:effectLst/>
                <a:latin typeface="Frutiger W01"/>
              </a:rPr>
              <a:t>alcium, protein and vitamins, including A, B12, and D, which are found in milk and other dairy products. Further, lactose aids your body in absorbing minerals such as zinc and magnesium, so removing lactose from your diet entirely may lead to other health problems, so substitutes or vitamin supplements may be necessary (NHS,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p:txBody>
      </p:sp>
    </p:spTree>
    <p:extLst>
      <p:ext uri="{BB962C8B-B14F-4D97-AF65-F5344CB8AC3E}">
        <p14:creationId xmlns:p14="http://schemas.microsoft.com/office/powerpoint/2010/main" val="2279880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D2AC4-522B-4039-91A8-E373203D6C12}"/>
              </a:ext>
            </a:extLst>
          </p:cNvPr>
          <p:cNvSpPr>
            <a:spLocks noGrp="1"/>
          </p:cNvSpPr>
          <p:nvPr>
            <p:ph type="title"/>
          </p:nvPr>
        </p:nvSpPr>
        <p:spPr>
          <a:xfrm>
            <a:off x="343735" y="1645086"/>
            <a:ext cx="13964932" cy="16492528"/>
          </a:xfrm>
          <a:ln w="57150">
            <a:solidFill>
              <a:schemeClr val="tx1"/>
            </a:solidFill>
          </a:ln>
        </p:spPr>
        <p:txBody>
          <a:bodyPr>
            <a:normAutofit fontScale="90000"/>
          </a:bodyPr>
          <a:lstStyle/>
          <a:p>
            <a:pPr>
              <a:lnSpc>
                <a:spcPct val="150000"/>
              </a:lnSpc>
            </a:pPr>
            <a:r>
              <a:rPr lang="en-GB" sz="1700" dirty="0">
                <a:effectLst/>
                <a:latin typeface="Arial" panose="020B0604020202020204" pitchFamily="34" charset="0"/>
                <a:ea typeface="Calibri" panose="020F0502020204030204" pitchFamily="34" charset="0"/>
              </a:rPr>
              <a:t>1)  Adobe Stock, (2022</a:t>
            </a:r>
            <a:r>
              <a:rPr lang="en-GB" sz="1700" i="1" dirty="0">
                <a:effectLst/>
                <a:latin typeface="Arial" panose="020B0604020202020204" pitchFamily="34" charset="0"/>
                <a:ea typeface="Calibri" panose="020F0502020204030204" pitchFamily="34" charset="0"/>
              </a:rPr>
              <a:t>) Medical anatomy illustration of human gastrointestinal digestive system including intestines or gut. </a:t>
            </a:r>
            <a:r>
              <a:rPr lang="en-GB" sz="1700" dirty="0">
                <a:effectLst/>
                <a:latin typeface="Arial" panose="020B0604020202020204" pitchFamily="34" charset="0"/>
                <a:ea typeface="Calibri" panose="020F0502020204030204" pitchFamily="34" charset="0"/>
              </a:rPr>
              <a:t>[image]. Available at: </a:t>
            </a:r>
            <a:r>
              <a:rPr lang="en-GB" sz="1700" u="sng" dirty="0">
                <a:solidFill>
                  <a:srgbClr val="0563C1"/>
                </a:solidFill>
                <a:effectLst/>
                <a:latin typeface="Arial" panose="020B0604020202020204" pitchFamily="34" charset="0"/>
                <a:ea typeface="Calibri" panose="020F0502020204030204" pitchFamily="34" charset="0"/>
                <a:hlinkClick r:id="rId3"/>
              </a:rPr>
              <a:t>https://st4.depositphotos.com/1157310/20562/v/450/depositphotos_205623662-stock-illustration-human-digestive-system.jpg</a:t>
            </a:r>
            <a:r>
              <a:rPr lang="en-GB" sz="1700" dirty="0">
                <a:effectLst/>
                <a:latin typeface="Arial" panose="020B0604020202020204" pitchFamily="34" charset="0"/>
                <a:ea typeface="Calibri" panose="020F0502020204030204" pitchFamily="34" charset="0"/>
              </a:rPr>
              <a:t> (Accessed: 21 February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2)  BBC, Bitesize. (2022). </a:t>
            </a:r>
            <a:r>
              <a:rPr lang="en-GB" sz="1700" i="1" dirty="0">
                <a:effectLst/>
                <a:latin typeface="Arial" panose="020B0604020202020204" pitchFamily="34" charset="0"/>
                <a:ea typeface="Calibri" panose="020F0502020204030204" pitchFamily="34" charset="0"/>
              </a:rPr>
              <a:t>GCSE Digestive System,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4"/>
              </a:rPr>
              <a:t>https://www.bbc.co.uk/bitesize/guides/zwqycdm/revision/3</a:t>
            </a:r>
            <a:r>
              <a:rPr lang="en-GB" sz="1700" dirty="0">
                <a:effectLst/>
                <a:latin typeface="Arial" panose="020B0604020202020204" pitchFamily="34" charset="0"/>
                <a:ea typeface="Calibri" panose="020F0502020204030204" pitchFamily="34" charset="0"/>
              </a:rPr>
              <a:t> (Accessed: 14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3)  Complete Care, (2018) </a:t>
            </a:r>
            <a:r>
              <a:rPr lang="en-GB" sz="1700" i="1" dirty="0">
                <a:effectLst/>
                <a:latin typeface="Arial" panose="020B0604020202020204" pitchFamily="34" charset="0"/>
                <a:ea typeface="Calibri" panose="020F0502020204030204" pitchFamily="34" charset="0"/>
              </a:rPr>
              <a:t>Lactose Intolerance Symptoms and How to Treat Them.</a:t>
            </a:r>
            <a:r>
              <a:rPr lang="en-GB" sz="1700" dirty="0">
                <a:effectLst/>
                <a:latin typeface="Arial" panose="020B0604020202020204" pitchFamily="34" charset="0"/>
                <a:ea typeface="Calibri" panose="020F0502020204030204" pitchFamily="34" charset="0"/>
              </a:rPr>
              <a:t> [Image]. Available at: </a:t>
            </a:r>
            <a:r>
              <a:rPr lang="en-GB" sz="1700" u="sng" dirty="0">
                <a:solidFill>
                  <a:srgbClr val="0563C1"/>
                </a:solidFill>
                <a:effectLst/>
                <a:latin typeface="Arial" panose="020B0604020202020204" pitchFamily="34" charset="0"/>
                <a:ea typeface="Calibri" panose="020F0502020204030204" pitchFamily="34" charset="0"/>
                <a:hlinkClick r:id="rId5"/>
              </a:rPr>
              <a:t>https://www.visitcompletecare.com/blog/lactose-intolerance-symptoms-and-how-to-treat-them/</a:t>
            </a:r>
            <a:r>
              <a:rPr lang="en-GB" sz="1700" dirty="0">
                <a:effectLst/>
                <a:latin typeface="Arial" panose="020B0604020202020204" pitchFamily="34" charset="0"/>
                <a:ea typeface="Calibri" panose="020F0502020204030204" pitchFamily="34" charset="0"/>
              </a:rPr>
              <a:t> (Accessed: 11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4)  Gastodigestivesystem, (2011) </a:t>
            </a:r>
            <a:r>
              <a:rPr lang="en-GB" sz="1700" i="1" dirty="0">
                <a:effectLst/>
                <a:latin typeface="Arial" panose="020B0604020202020204" pitchFamily="34" charset="0"/>
                <a:ea typeface="Calibri" panose="020F0502020204030204" pitchFamily="34" charset="0"/>
              </a:rPr>
              <a:t>Stomach and Stomach Problems, </a:t>
            </a:r>
            <a:r>
              <a:rPr lang="en-GB" sz="1700" dirty="0">
                <a:effectLst/>
                <a:latin typeface="Arial" panose="020B0604020202020204" pitchFamily="34" charset="0"/>
                <a:ea typeface="Calibri" panose="020F0502020204030204" pitchFamily="34" charset="0"/>
              </a:rPr>
              <a:t>Available at: </a:t>
            </a:r>
            <a:r>
              <a:rPr lang="en-GB" sz="1700" dirty="0">
                <a:effectLst/>
                <a:latin typeface="Arial" panose="020B0604020202020204" pitchFamily="34" charset="0"/>
                <a:ea typeface="Calibri" panose="020F0502020204030204" pitchFamily="34" charset="0"/>
                <a:hlinkClick r:id="rId6"/>
              </a:rPr>
              <a:t>https://gastrodigestivesystem.com/stomach/stomach-problems</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5) Guildowns Group Practice, (2019) </a:t>
            </a:r>
            <a:r>
              <a:rPr lang="en-GB" sz="1700" i="1" dirty="0">
                <a:effectLst/>
                <a:latin typeface="Arial" panose="020B0604020202020204" pitchFamily="34" charset="0"/>
                <a:ea typeface="Calibri" panose="020F0502020204030204" pitchFamily="34" charset="0"/>
              </a:rPr>
              <a:t>Lactose intolerance</a:t>
            </a:r>
            <a:r>
              <a:rPr lang="en-GB" sz="1700" dirty="0">
                <a:effectLst/>
                <a:latin typeface="Arial" panose="020B0604020202020204" pitchFamily="34" charset="0"/>
                <a:ea typeface="Calibri" panose="020F0502020204030204" pitchFamily="34" charset="0"/>
              </a:rPr>
              <a:t>, Available at: </a:t>
            </a:r>
            <a:r>
              <a:rPr lang="en-GB" sz="1700" u="sng" dirty="0">
                <a:solidFill>
                  <a:srgbClr val="0563C1"/>
                </a:solidFill>
                <a:effectLst/>
                <a:latin typeface="Arial" panose="020B0604020202020204" pitchFamily="34" charset="0"/>
                <a:ea typeface="Calibri" panose="020F0502020204030204" pitchFamily="34" charset="0"/>
                <a:hlinkClick r:id="rId7"/>
              </a:rPr>
              <a:t>https://guildowns.nhs.uk/conditions/lactose-intolerance/</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6)  Home Remedy, (2019) </a:t>
            </a:r>
            <a:r>
              <a:rPr lang="en-GB" sz="1700" i="1" dirty="0">
                <a:effectLst/>
                <a:latin typeface="Arial" panose="020B0604020202020204" pitchFamily="34" charset="0"/>
                <a:ea typeface="Calibri" panose="020F0502020204030204" pitchFamily="34" charset="0"/>
              </a:rPr>
              <a:t>Top Herbal Remedies For Lactose Intolerance,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8"/>
              </a:rPr>
              <a:t>https://www.findhomeremedy.com/top-herbal-remedies-for-lactose-intolerance/</a:t>
            </a:r>
            <a:r>
              <a:rPr lang="en-GB" sz="1700" dirty="0">
                <a:effectLst/>
                <a:latin typeface="Arial" panose="020B0604020202020204" pitchFamily="34" charset="0"/>
                <a:ea typeface="Calibri" panose="020F0502020204030204" pitchFamily="34" charset="0"/>
              </a:rPr>
              <a:t> (Accessed: 11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7)  Innerbody, Research, (2020) </a:t>
            </a:r>
            <a:r>
              <a:rPr lang="en-GB" sz="1700" i="1" dirty="0">
                <a:effectLst/>
                <a:latin typeface="Arial" panose="020B0604020202020204" pitchFamily="34" charset="0"/>
                <a:ea typeface="Calibri" panose="020F0502020204030204" pitchFamily="34" charset="0"/>
              </a:rPr>
              <a:t>Digestive System,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9"/>
              </a:rPr>
              <a:t>https://www.innerbody.com/image/digeov.html</a:t>
            </a:r>
            <a:r>
              <a:rPr lang="en-GB" sz="1700" dirty="0">
                <a:effectLst/>
                <a:latin typeface="Arial" panose="020B0604020202020204" pitchFamily="34" charset="0"/>
                <a:ea typeface="Calibri" panose="020F0502020204030204" pitchFamily="34" charset="0"/>
              </a:rPr>
              <a:t> (Accessed: 11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8) MedicineNET, (2022) </a:t>
            </a:r>
            <a:r>
              <a:rPr lang="en-GB" sz="1700" i="1" dirty="0">
                <a:effectLst/>
                <a:latin typeface="Arial" panose="020B0604020202020204" pitchFamily="34" charset="0"/>
                <a:ea typeface="Calibri" panose="020F0502020204030204" pitchFamily="34" charset="0"/>
              </a:rPr>
              <a:t>The Digestion Process Parts, Organs, and Functions,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10"/>
              </a:rPr>
              <a:t>https://www.medicinenet.com/the_digestion_process_organs_and_functions/article.htm</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9) North Bristol NHS Trust (2022) </a:t>
            </a:r>
            <a:r>
              <a:rPr lang="en-GB" sz="1700" i="1" dirty="0">
                <a:effectLst/>
                <a:latin typeface="Arial" panose="020B0604020202020204" pitchFamily="34" charset="0"/>
                <a:ea typeface="Calibri" panose="020F0502020204030204" pitchFamily="34" charset="0"/>
              </a:rPr>
              <a:t>Hydrogen Breath Test, </a:t>
            </a:r>
            <a:r>
              <a:rPr lang="en-GB" sz="1700" dirty="0">
                <a:effectLst/>
                <a:latin typeface="Arial" panose="020B0604020202020204" pitchFamily="34" charset="0"/>
                <a:ea typeface="Calibri" panose="020F0502020204030204" pitchFamily="34" charset="0"/>
              </a:rPr>
              <a:t>Available at: </a:t>
            </a:r>
            <a:r>
              <a:rPr lang="en-GB" sz="1700" dirty="0">
                <a:effectLst/>
                <a:latin typeface="Arial" panose="020B0604020202020204" pitchFamily="34" charset="0"/>
                <a:ea typeface="Calibri" panose="020F0502020204030204" pitchFamily="34" charset="0"/>
                <a:hlinkClick r:id="rId11"/>
              </a:rPr>
              <a:t>https://www.nbt.nhs.uk/bristol-urological-institute/urology-patient-services/urology-patient-information/hydrogen-breath-test</a:t>
            </a:r>
            <a:r>
              <a:rPr lang="en-GB" sz="1700" dirty="0">
                <a:effectLst/>
                <a:latin typeface="Arial" panose="020B0604020202020204" pitchFamily="34" charset="0"/>
                <a:ea typeface="Calibri" panose="020F0502020204030204" pitchFamily="34" charset="0"/>
              </a:rPr>
              <a:t> (Accessed: 17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10) NHS, (2019) </a:t>
            </a:r>
            <a:r>
              <a:rPr lang="en-GB" sz="1700" i="1" dirty="0">
                <a:effectLst/>
                <a:latin typeface="Arial" panose="020B0604020202020204" pitchFamily="34" charset="0"/>
                <a:ea typeface="Calibri" panose="020F0502020204030204" pitchFamily="34" charset="0"/>
              </a:rPr>
              <a:t>Lactose intolerance,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12"/>
              </a:rPr>
              <a:t>https://www.nhs.uk/conditions/lactose-intolerance/</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11) NHS.( 2019) </a:t>
            </a:r>
            <a:r>
              <a:rPr lang="en-GB" sz="1700" i="1" dirty="0">
                <a:effectLst/>
                <a:latin typeface="Arial" panose="020B0604020202020204" pitchFamily="34" charset="0"/>
                <a:ea typeface="Calibri" panose="020F0502020204030204" pitchFamily="34" charset="0"/>
              </a:rPr>
              <a:t>Diagnosis Lactose Intolerance. </a:t>
            </a:r>
            <a:r>
              <a:rPr lang="en-GB" sz="1700" dirty="0">
                <a:effectLst/>
                <a:latin typeface="Arial" panose="020B0604020202020204" pitchFamily="34" charset="0"/>
                <a:ea typeface="Calibri" panose="020F0502020204030204" pitchFamily="34" charset="0"/>
              </a:rPr>
              <a:t>Available at: </a:t>
            </a:r>
            <a:r>
              <a:rPr lang="en-GB" sz="1700" dirty="0">
                <a:effectLst/>
                <a:latin typeface="Arial" panose="020B0604020202020204" pitchFamily="34" charset="0"/>
                <a:ea typeface="Calibri" panose="020F0502020204030204" pitchFamily="34" charset="0"/>
                <a:hlinkClick r:id="rId13"/>
              </a:rPr>
              <a:t>https://www.nhs.uk/conditions/lactose-intolerance/diagnosis/</a:t>
            </a:r>
            <a:r>
              <a:rPr lang="en-GB" sz="1700" dirty="0">
                <a:effectLst/>
                <a:latin typeface="Arial" panose="020B0604020202020204" pitchFamily="34" charset="0"/>
                <a:ea typeface="Calibri" panose="020F0502020204030204" pitchFamily="34" charset="0"/>
              </a:rPr>
              <a:t> (Accessed: 17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12) NHS.( 2019) </a:t>
            </a:r>
            <a:r>
              <a:rPr lang="en-GB" sz="1700" i="1" dirty="0">
                <a:latin typeface="Arial" panose="020B0604020202020204" pitchFamily="34" charset="0"/>
                <a:ea typeface="Calibri" panose="020F0502020204030204" pitchFamily="34" charset="0"/>
              </a:rPr>
              <a:t>Treatment</a:t>
            </a:r>
            <a:r>
              <a:rPr lang="en-GB" sz="1700" i="1" dirty="0">
                <a:effectLst/>
                <a:latin typeface="Arial" panose="020B0604020202020204" pitchFamily="34" charset="0"/>
                <a:ea typeface="Calibri" panose="020F0502020204030204" pitchFamily="34" charset="0"/>
              </a:rPr>
              <a:t> Lactose Intolerance. </a:t>
            </a:r>
            <a:r>
              <a:rPr lang="en-GB" sz="1700" dirty="0">
                <a:effectLst/>
                <a:latin typeface="Arial" panose="020B0604020202020204" pitchFamily="34" charset="0"/>
                <a:ea typeface="Calibri" panose="020F0502020204030204" pitchFamily="34" charset="0"/>
              </a:rPr>
              <a:t>Available at: </a:t>
            </a:r>
            <a:r>
              <a:rPr lang="en-GB" sz="1700" dirty="0">
                <a:effectLst/>
                <a:latin typeface="Arial" panose="020B0604020202020204" pitchFamily="34" charset="0"/>
                <a:ea typeface="Calibri" panose="020F0502020204030204" pitchFamily="34" charset="0"/>
                <a:hlinkClick r:id="rId14"/>
              </a:rPr>
              <a:t>https://www.nhs.uk/conditions/lactose-intolerance/treatment</a:t>
            </a:r>
            <a:r>
              <a:rPr lang="en-GB" sz="1700" dirty="0">
                <a:effectLst/>
                <a:latin typeface="Arial" panose="020B0604020202020204" pitchFamily="34" charset="0"/>
                <a:ea typeface="Calibri" panose="020F0502020204030204" pitchFamily="34" charset="0"/>
              </a:rPr>
              <a:t> (Accessed: 17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13) Rogers, K.(2011)</a:t>
            </a:r>
            <a:r>
              <a:rPr lang="en-GB" sz="1700" i="1" dirty="0">
                <a:effectLst/>
                <a:latin typeface="Arial" panose="020B0604020202020204" pitchFamily="34" charset="0"/>
                <a:ea typeface="Calibri" panose="020F0502020204030204" pitchFamily="34" charset="0"/>
              </a:rPr>
              <a:t> The Digestive System, </a:t>
            </a:r>
            <a:r>
              <a:rPr lang="en-GB" sz="1700" dirty="0">
                <a:effectLst/>
                <a:latin typeface="Arial" panose="020B0604020202020204" pitchFamily="34" charset="0"/>
                <a:ea typeface="Calibri" panose="020F0502020204030204" pitchFamily="34" charset="0"/>
              </a:rPr>
              <a:t>Ney York: Britannia Educational Publishing.</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14) Saha, S, (2000) </a:t>
            </a:r>
            <a:r>
              <a:rPr lang="en-GB" sz="1700" i="1" dirty="0">
                <a:effectLst/>
                <a:latin typeface="Arial" panose="020B0604020202020204" pitchFamily="34" charset="0"/>
                <a:ea typeface="Calibri" panose="020F0502020204030204" pitchFamily="34" charset="0"/>
              </a:rPr>
              <a:t>Digestive system</a:t>
            </a:r>
            <a:r>
              <a:rPr lang="en-GB" sz="1700" dirty="0">
                <a:effectLst/>
                <a:latin typeface="Arial" panose="020B0604020202020204" pitchFamily="34" charset="0"/>
                <a:ea typeface="Calibri" panose="020F0502020204030204" pitchFamily="34" charset="0"/>
              </a:rPr>
              <a:t>. Available at: </a:t>
            </a:r>
            <a:r>
              <a:rPr lang="en-GB" sz="1700" dirty="0">
                <a:effectLst/>
                <a:latin typeface="Arial" panose="020B0604020202020204" pitchFamily="34" charset="0"/>
                <a:ea typeface="Calibri" panose="020F0502020204030204" pitchFamily="34" charset="0"/>
                <a:hlinkClick r:id="rId15"/>
              </a:rPr>
              <a:t>https://mankarcollege.ac.in/E-Gyan/Nutrition/Senjuti/1st%20Sem/08-08-2019/Digestive%20System.pdf</a:t>
            </a:r>
            <a:r>
              <a:rPr lang="en-GB" sz="1700" dirty="0">
                <a:effectLst/>
                <a:latin typeface="Arial" panose="020B0604020202020204" pitchFamily="34" charset="0"/>
                <a:ea typeface="Calibri" panose="020F0502020204030204" pitchFamily="34" charset="0"/>
              </a:rPr>
              <a:t>        (Accessed: 16 March 2022),        </a:t>
            </a: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           </a:t>
            </a: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15)  San Diego Health,(2022) </a:t>
            </a:r>
            <a:r>
              <a:rPr lang="en-GB" sz="1700" i="1" dirty="0">
                <a:effectLst/>
                <a:latin typeface="Arial" panose="020B0604020202020204" pitchFamily="34" charset="0"/>
                <a:ea typeface="Calibri" panose="020F0502020204030204" pitchFamily="34" charset="0"/>
              </a:rPr>
              <a:t>The Digestive Process: How does the Esophagus Work?,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16"/>
              </a:rPr>
              <a:t>https://myhealth.ucsd.edu/library/diseasesconditions/pediatric/commoninjuries/134,195</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latin typeface="Arial" panose="020B0604020202020204" pitchFamily="34" charset="0"/>
                <a:ea typeface="Calibri" panose="020F0502020204030204" pitchFamily="34" charset="0"/>
              </a:rPr>
              <a:t>16) </a:t>
            </a:r>
            <a:r>
              <a:rPr lang="en-GB" sz="1700" dirty="0">
                <a:solidFill>
                  <a:srgbClr val="000000"/>
                </a:solidFill>
                <a:effectLst/>
                <a:latin typeface="Arial" panose="020B0604020202020204" pitchFamily="34" charset="0"/>
                <a:ea typeface="Calibri" panose="020F0502020204030204" pitchFamily="34" charset="0"/>
              </a:rPr>
              <a:t>Sensoy, I. (2021) ‘A review on the food digestion in the digestive tract and the used in vitro models’, </a:t>
            </a:r>
            <a:r>
              <a:rPr lang="en-GB" sz="1700" i="1" dirty="0">
                <a:solidFill>
                  <a:srgbClr val="000000"/>
                </a:solidFill>
                <a:effectLst/>
                <a:latin typeface="Arial" panose="020B0604020202020204" pitchFamily="34" charset="0"/>
                <a:ea typeface="Calibri" panose="020F0502020204030204" pitchFamily="34" charset="0"/>
              </a:rPr>
              <a:t>Current Research in Food Science. </a:t>
            </a:r>
            <a:r>
              <a:rPr lang="en-GB" sz="1700" dirty="0">
                <a:solidFill>
                  <a:srgbClr val="000000"/>
                </a:solidFill>
                <a:effectLst/>
                <a:latin typeface="Arial" panose="020B0604020202020204" pitchFamily="34" charset="0"/>
                <a:ea typeface="Calibri" panose="020F0502020204030204" pitchFamily="34" charset="0"/>
              </a:rPr>
              <a:t>4, pp. 308 -319.</a:t>
            </a:r>
            <a:br>
              <a:rPr lang="en-GB" sz="1700" dirty="0">
                <a:solidFill>
                  <a:srgbClr val="000000"/>
                </a:solidFill>
                <a:effectLst/>
                <a:latin typeface="Arial" panose="020B0604020202020204" pitchFamily="34" charset="0"/>
                <a:ea typeface="Calibri" panose="020F0502020204030204" pitchFamily="34" charset="0"/>
              </a:rPr>
            </a:br>
            <a:br>
              <a:rPr lang="en-GB" sz="1700" dirty="0">
                <a:solidFill>
                  <a:srgbClr val="000000"/>
                </a:solidFill>
                <a:effectLst/>
                <a:latin typeface="Arial" panose="020B0604020202020204" pitchFamily="34" charset="0"/>
                <a:ea typeface="Calibri" panose="020F0502020204030204" pitchFamily="34" charset="0"/>
              </a:rPr>
            </a:br>
            <a:r>
              <a:rPr lang="en-GB" sz="1700" dirty="0">
                <a:solidFill>
                  <a:srgbClr val="000000"/>
                </a:solidFill>
                <a:effectLst/>
                <a:latin typeface="Arial" panose="020B0604020202020204" pitchFamily="34" charset="0"/>
                <a:ea typeface="Calibri" panose="020F0502020204030204" pitchFamily="34" charset="0"/>
              </a:rPr>
              <a:t>17)  SkinCare Health Care, (2022) </a:t>
            </a:r>
            <a:r>
              <a:rPr lang="en-GB" sz="1700" i="1" dirty="0">
                <a:solidFill>
                  <a:srgbClr val="000000"/>
                </a:solidFill>
                <a:effectLst/>
                <a:latin typeface="Arial" panose="020B0604020202020204" pitchFamily="34" charset="0"/>
                <a:ea typeface="Calibri" panose="020F0502020204030204" pitchFamily="34" charset="0"/>
              </a:rPr>
              <a:t>Disease: Stool Acidity Test, </a:t>
            </a:r>
            <a:r>
              <a:rPr lang="en-GB" sz="1700" dirty="0">
                <a:solidFill>
                  <a:srgbClr val="000000"/>
                </a:solidFill>
                <a:effectLst/>
                <a:latin typeface="Arial" panose="020B0604020202020204" pitchFamily="34" charset="0"/>
                <a:ea typeface="Calibri" panose="020F0502020204030204" pitchFamily="34" charset="0"/>
                <a:hlinkClick r:id="rId17"/>
              </a:rPr>
              <a:t>http://www.skincarehealthcenter.com/disease/7-17243/stool-acidity-test</a:t>
            </a:r>
            <a:r>
              <a:rPr lang="en-GB" sz="1700" dirty="0">
                <a:solidFill>
                  <a:srgbClr val="000000"/>
                </a:solidFill>
                <a:effectLst/>
                <a:latin typeface="Arial" panose="020B0604020202020204" pitchFamily="34" charset="0"/>
                <a:ea typeface="Calibri" panose="020F0502020204030204" pitchFamily="34" charset="0"/>
              </a:rPr>
              <a:t> ( Accessed: 16 March).</a:t>
            </a:r>
            <a:br>
              <a:rPr lang="en-GB" sz="1700" dirty="0">
                <a:solidFill>
                  <a:srgbClr val="000000"/>
                </a:solidFill>
                <a:effectLst/>
                <a:latin typeface="Arial" panose="020B0604020202020204" pitchFamily="34" charset="0"/>
                <a:ea typeface="Calibri" panose="020F0502020204030204" pitchFamily="34" charset="0"/>
              </a:rPr>
            </a:br>
            <a:br>
              <a:rPr lang="en-GB" sz="1700" dirty="0">
                <a:solidFill>
                  <a:srgbClr val="000000"/>
                </a:solidFill>
                <a:effectLst/>
                <a:latin typeface="Arial" panose="020B0604020202020204" pitchFamily="34" charset="0"/>
                <a:ea typeface="Calibri" panose="020F0502020204030204" pitchFamily="34" charset="0"/>
              </a:rPr>
            </a:br>
            <a:r>
              <a:rPr lang="en-GB" sz="1700" dirty="0">
                <a:latin typeface="Arial" panose="020B0604020202020204" pitchFamily="34" charset="0"/>
                <a:ea typeface="Calibri" panose="020F0502020204030204" pitchFamily="34" charset="0"/>
              </a:rPr>
              <a:t>18</a:t>
            </a:r>
            <a:r>
              <a:rPr lang="en-GB" sz="1700" dirty="0">
                <a:effectLst/>
                <a:latin typeface="Arial" panose="020B0604020202020204" pitchFamily="34" charset="0"/>
                <a:ea typeface="Calibri" panose="020F0502020204030204" pitchFamily="34" charset="0"/>
              </a:rPr>
              <a:t>)  Waugh, A. and Grant, A. (2014) </a:t>
            </a:r>
            <a:r>
              <a:rPr lang="en-GB" sz="1700" i="1" dirty="0">
                <a:effectLst/>
                <a:latin typeface="Arial" panose="020B0604020202020204" pitchFamily="34" charset="0"/>
                <a:ea typeface="Calibri" panose="020F0502020204030204" pitchFamily="34" charset="0"/>
              </a:rPr>
              <a:t>Ross and Wilson Anatomy and Physiology in Health and Illness</a:t>
            </a:r>
            <a:r>
              <a:rPr lang="en-GB" sz="1700" dirty="0">
                <a:effectLst/>
                <a:latin typeface="Arial" panose="020B0604020202020204" pitchFamily="34" charset="0"/>
                <a:ea typeface="Calibri" panose="020F0502020204030204" pitchFamily="34" charset="0"/>
              </a:rPr>
              <a:t>, 12th edn. Edinburgh: Churchill Livingstone Elsevier Ltd.</a:t>
            </a:r>
            <a:br>
              <a:rPr lang="en-GB" sz="1600" dirty="0">
                <a:effectLst/>
                <a:latin typeface="Arial" panose="020B0604020202020204" pitchFamily="34" charset="0"/>
                <a:ea typeface="Calibri" panose="020F0502020204030204" pitchFamily="34" charset="0"/>
              </a:rPr>
            </a:br>
            <a:br>
              <a:rPr lang="en-GB" sz="1800" dirty="0">
                <a:latin typeface="Arial" panose="020B0604020202020204" pitchFamily="34" charset="0"/>
                <a:ea typeface="Calibri" panose="020F0502020204030204" pitchFamily="34" charset="0"/>
              </a:rPr>
            </a:br>
            <a:br>
              <a:rPr lang="en-GB" sz="1800" dirty="0">
                <a:latin typeface="Arial" panose="020B0604020202020204" pitchFamily="34" charset="0"/>
                <a:ea typeface="Calibri" panose="020F0502020204030204" pitchFamily="34" charset="0"/>
              </a:rPr>
            </a:br>
            <a:endParaRPr lang="en-GB" sz="13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207346D-07EA-4728-88ED-FEFD20B4DF24}"/>
              </a:ext>
            </a:extLst>
          </p:cNvPr>
          <p:cNvSpPr txBox="1"/>
          <p:nvPr/>
        </p:nvSpPr>
        <p:spPr>
          <a:xfrm>
            <a:off x="343735" y="757801"/>
            <a:ext cx="6305550" cy="707886"/>
          </a:xfrm>
          <a:prstGeom prst="rect">
            <a:avLst/>
          </a:prstGeom>
          <a:noFill/>
        </p:spPr>
        <p:txBody>
          <a:bodyPr wrap="square" rtlCol="0">
            <a:spAutoFit/>
          </a:bodyPr>
          <a:lstStyle/>
          <a:p>
            <a:r>
              <a:rPr lang="en-GB" sz="4000" dirty="0"/>
              <a:t>References</a:t>
            </a:r>
          </a:p>
        </p:txBody>
      </p:sp>
    </p:spTree>
    <p:extLst>
      <p:ext uri="{BB962C8B-B14F-4D97-AF65-F5344CB8AC3E}">
        <p14:creationId xmlns:p14="http://schemas.microsoft.com/office/powerpoint/2010/main" val="3551336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10702</TotalTime>
  <Words>2543</Words>
  <Application>Microsoft Office PowerPoint</Application>
  <PresentationFormat>Custom</PresentationFormat>
  <Paragraphs>98</Paragraphs>
  <Slides>5</Slides>
  <Notes>5</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The Digestive System It consists of all the organs that help break down the food the human body consumes (Innerbody, Research. 2020).   Nutrition, substances absorbed after digestion, a balanced diet are important for good health because they contribute to cell growth, repair, and building. A variety of nutrients are present in food, such as water, carbohydrates, proteins, fats, vitamins, and minerals. (Waugh and Grant, 2014, p. 11).</vt:lpstr>
      <vt:lpstr> </vt:lpstr>
      <vt:lpstr>Recommendation</vt:lpstr>
      <vt:lpstr>1)  Adobe Stock, (2022) Medical anatomy illustration of human gastrointestinal digestive system including intestines or gut. [image]. Available at: https://st4.depositphotos.com/1157310/20562/v/450/depositphotos_205623662-stock-illustration-human-digestive-system.jpg (Accessed: 21 February 2022)  2)  BBC, Bitesize. (2022). GCSE Digestive System, Available at: https://www.bbc.co.uk/bitesize/guides/zwqycdm/revision/3 (Accessed: 14 March 2022).  3)  Complete Care, (2018) Lactose Intolerance Symptoms and How to Treat Them. [Image]. Available at: https://www.visitcompletecare.com/blog/lactose-intolerance-symptoms-and-how-to-treat-them/ (Accessed: 11 March 2022).  4)  Gastodigestivesystem, (2011) Stomach and Stomach Problems, Available at: https://gastrodigestivesystem.com/stomach/stomach-problems (Accessed: 16 March 2022).  5) Guildowns Group Practice, (2019) Lactose intolerance, Available at: https://guildowns.nhs.uk/conditions/lactose-intolerance/ (Accessed: 16 March 2022).  6)  Home Remedy, (2019) Top Herbal Remedies For Lactose Intolerance, Available at: https://www.findhomeremedy.com/top-herbal-remedies-for-lactose-intolerance/ (Accessed: 11 March 2022).  7)  Innerbody, Research, (2020) Digestive System, Available at: https://www.innerbody.com/image/digeov.html (Accessed: 11 March 2022).  8) MedicineNET, (2022) The Digestion Process Parts, Organs, and Functions, Available at: https://www.medicinenet.com/the_digestion_process_organs_and_functions/article.htm (Accessed 16 March 2022).  9) North Bristol NHS Trust (2022) Hydrogen Breath Test, Available at: https://www.nbt.nhs.uk/bristol-urological-institute/urology-patient-services/urology-patient-information/hydrogen-breath-test (Accessed: 17 March 2022).  10) NHS, (2019) Lactose intolerance, Available at: https://www.nhs.uk/conditions/lactose-intolerance/ (Accessed: 16 March 2022).  11) NHS.( 2019) Diagnosis Lactose Intolerance. Available at: https://www.nhs.uk/conditions/lactose-intolerance/diagnosis/ (Accessed: 17 March 2022).  12) NHS.( 2019) Treatment Lactose Intolerance. Available at: https://www.nhs.uk/conditions/lactose-intolerance/treatment (Accessed: 17 March 2022).  13) Rogers, K.(2011) The Digestive System, Ney York: Britannia Educational Publishing.  14) Saha, S, (2000) Digestive system. Available at: https://mankarcollege.ac.in/E-Gyan/Nutrition/Senjuti/1st%20Sem/08-08-2019/Digestive%20System.pdf        (Accessed: 16 March 2022),                     15)  San Diego Health,(2022) The Digestive Process: How does the Esophagus Work?, Available at: https://myhealth.ucsd.edu/library/diseasesconditions/pediatric/commoninjuries/134,195 (Accessed: 16 March 2022).  16) Sensoy, I. (2021) ‘A review on the food digestion in the digestive tract and the used in vitro models’, Current Research in Food Science. 4, pp. 308 -319.  17)  SkinCare Health Care, (2022) Disease: Stool Acidity Test, http://www.skincarehealthcenter.com/disease/7-17243/stool-acidity-test ( Accessed: 16 March).  18)  Waugh, A. and Grant, A. (2014) Ross and Wilson Anatomy and Physiology in Health and Illness, 12th edn. Edinburgh: Churchill Livingstone Elsevier Ltd.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Sadeka Khatun</cp:lastModifiedBy>
  <cp:revision>12</cp:revision>
  <dcterms:created xsi:type="dcterms:W3CDTF">2022-02-18T01:06:08Z</dcterms:created>
  <dcterms:modified xsi:type="dcterms:W3CDTF">2022-03-18T12:34:10Z</dcterms:modified>
</cp:coreProperties>
</file>