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2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70"/>
    <p:restoredTop sz="94719"/>
  </p:normalViewPr>
  <p:slideViewPr>
    <p:cSldViewPr snapToGrid="0">
      <p:cViewPr varScale="1">
        <p:scale>
          <a:sx n="115" d="100"/>
          <a:sy n="115" d="100"/>
        </p:scale>
        <p:origin x="232" y="3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4" Type="http://schemas.openxmlformats.org/officeDocument/2006/relationships/image" Target="../media/image3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25C7AD-05BF-420A-9CAF-DF74835EA4E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8CE15E6-8EC1-4489-926E-CE43C7D10F5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Develop</a:t>
          </a:r>
        </a:p>
      </dgm:t>
    </dgm:pt>
    <dgm:pt modelId="{F55EC7A1-C8B3-43B8-AF7B-D09DD49AE624}" type="parTrans" cxnId="{0D6961DB-CDE1-473C-8510-60C72FE19312}">
      <dgm:prSet/>
      <dgm:spPr/>
      <dgm:t>
        <a:bodyPr/>
        <a:lstStyle/>
        <a:p>
          <a:endParaRPr lang="en-US"/>
        </a:p>
      </dgm:t>
    </dgm:pt>
    <dgm:pt modelId="{94E06420-CD0B-4FB0-A363-C8A35A8DB536}" type="sibTrans" cxnId="{0D6961DB-CDE1-473C-8510-60C72FE19312}">
      <dgm:prSet/>
      <dgm:spPr/>
      <dgm:t>
        <a:bodyPr/>
        <a:lstStyle/>
        <a:p>
          <a:endParaRPr lang="en-US"/>
        </a:p>
      </dgm:t>
    </dgm:pt>
    <dgm:pt modelId="{F6780815-61AD-487A-9B18-3C4163BA49C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Streamline</a:t>
          </a:r>
        </a:p>
      </dgm:t>
    </dgm:pt>
    <dgm:pt modelId="{34263C22-E677-40FA-8794-55C348A79DFA}" type="parTrans" cxnId="{611775B1-A867-4AF2-A46C-888C558057B6}">
      <dgm:prSet/>
      <dgm:spPr/>
      <dgm:t>
        <a:bodyPr/>
        <a:lstStyle/>
        <a:p>
          <a:endParaRPr lang="en-US"/>
        </a:p>
      </dgm:t>
    </dgm:pt>
    <dgm:pt modelId="{309F6EC7-77C6-4BC7-A909-D918A067B0AC}" type="sibTrans" cxnId="{611775B1-A867-4AF2-A46C-888C558057B6}">
      <dgm:prSet/>
      <dgm:spPr/>
      <dgm:t>
        <a:bodyPr/>
        <a:lstStyle/>
        <a:p>
          <a:endParaRPr lang="en-US"/>
        </a:p>
      </dgm:t>
    </dgm:pt>
    <dgm:pt modelId="{2F87F289-F50B-45B6-B260-651E4B0F5DC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Customer</a:t>
          </a:r>
        </a:p>
      </dgm:t>
    </dgm:pt>
    <dgm:pt modelId="{27CE5878-C60A-4E96-B66C-CCF2339D88A2}" type="parTrans" cxnId="{C9720BEF-94F6-46B9-A5B2-30EAE3EACF06}">
      <dgm:prSet/>
      <dgm:spPr/>
      <dgm:t>
        <a:bodyPr/>
        <a:lstStyle/>
        <a:p>
          <a:endParaRPr lang="en-US"/>
        </a:p>
      </dgm:t>
    </dgm:pt>
    <dgm:pt modelId="{3D7CB237-820E-4B37-B7B1-C1A111F03120}" type="sibTrans" cxnId="{C9720BEF-94F6-46B9-A5B2-30EAE3EACF06}">
      <dgm:prSet/>
      <dgm:spPr/>
      <dgm:t>
        <a:bodyPr/>
        <a:lstStyle/>
        <a:p>
          <a:endParaRPr lang="en-US"/>
        </a:p>
      </dgm:t>
    </dgm:pt>
    <dgm:pt modelId="{01390A57-A6C1-454C-B6C2-48ABB087E4D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Quality</a:t>
          </a:r>
        </a:p>
      </dgm:t>
    </dgm:pt>
    <dgm:pt modelId="{7A44059B-113D-4CE4-B7AF-6478E890E1E3}" type="parTrans" cxnId="{04670858-F9F6-4EDA-94F2-47F69152F09A}">
      <dgm:prSet/>
      <dgm:spPr/>
      <dgm:t>
        <a:bodyPr/>
        <a:lstStyle/>
        <a:p>
          <a:endParaRPr lang="en-US"/>
        </a:p>
      </dgm:t>
    </dgm:pt>
    <dgm:pt modelId="{CDFF100E-B7E6-47E0-86DE-9D62373B1EF8}" type="sibTrans" cxnId="{04670858-F9F6-4EDA-94F2-47F69152F09A}">
      <dgm:prSet/>
      <dgm:spPr/>
      <dgm:t>
        <a:bodyPr/>
        <a:lstStyle/>
        <a:p>
          <a:endParaRPr lang="en-US"/>
        </a:p>
      </dgm:t>
    </dgm:pt>
    <dgm:pt modelId="{ED2C3BAA-D458-40D7-BB54-396E05582D18}" type="pres">
      <dgm:prSet presAssocID="{FD25C7AD-05BF-420A-9CAF-DF74835EA4EF}" presName="root" presStyleCnt="0">
        <dgm:presLayoutVars>
          <dgm:dir/>
          <dgm:resizeHandles val="exact"/>
        </dgm:presLayoutVars>
      </dgm:prSet>
      <dgm:spPr/>
    </dgm:pt>
    <dgm:pt modelId="{8764C1C0-83C2-4282-9597-12E72005DEC3}" type="pres">
      <dgm:prSet presAssocID="{08CE15E6-8EC1-4489-926E-CE43C7D10F55}" presName="compNode" presStyleCnt="0"/>
      <dgm:spPr/>
    </dgm:pt>
    <dgm:pt modelId="{CF615FDE-7666-4ADA-A18B-2C5140CBB898}" type="pres">
      <dgm:prSet presAssocID="{08CE15E6-8EC1-4489-926E-CE43C7D10F55}" presName="iconBgRect" presStyleLbl="bgShp" presStyleIdx="0" presStyleCnt="4"/>
      <dgm:spPr/>
    </dgm:pt>
    <dgm:pt modelId="{2F398054-6EDA-413A-ADB6-B2BC47AFD875}" type="pres">
      <dgm:prSet presAssocID="{08CE15E6-8EC1-4489-926E-CE43C7D10F5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B4DF77ED-1C90-413F-A0D4-FA8475888264}" type="pres">
      <dgm:prSet presAssocID="{08CE15E6-8EC1-4489-926E-CE43C7D10F55}" presName="spaceRect" presStyleCnt="0"/>
      <dgm:spPr/>
    </dgm:pt>
    <dgm:pt modelId="{2E3B92BC-D11F-4BD3-B5D3-BE67DE812847}" type="pres">
      <dgm:prSet presAssocID="{08CE15E6-8EC1-4489-926E-CE43C7D10F55}" presName="textRect" presStyleLbl="revTx" presStyleIdx="0" presStyleCnt="4">
        <dgm:presLayoutVars>
          <dgm:chMax val="1"/>
          <dgm:chPref val="1"/>
        </dgm:presLayoutVars>
      </dgm:prSet>
      <dgm:spPr/>
    </dgm:pt>
    <dgm:pt modelId="{B6B9C212-FADF-4231-9AEB-11CFF015814D}" type="pres">
      <dgm:prSet presAssocID="{94E06420-CD0B-4FB0-A363-C8A35A8DB536}" presName="sibTrans" presStyleCnt="0"/>
      <dgm:spPr/>
    </dgm:pt>
    <dgm:pt modelId="{3C3B8F6F-6036-4F7E-B307-E3B094824DAE}" type="pres">
      <dgm:prSet presAssocID="{F6780815-61AD-487A-9B18-3C4163BA49C6}" presName="compNode" presStyleCnt="0"/>
      <dgm:spPr/>
    </dgm:pt>
    <dgm:pt modelId="{09D2331C-BF07-42F7-A0B0-4A1363C0B40C}" type="pres">
      <dgm:prSet presAssocID="{F6780815-61AD-487A-9B18-3C4163BA49C6}" presName="iconBgRect" presStyleLbl="bgShp" presStyleIdx="1" presStyleCnt="4"/>
      <dgm:spPr/>
    </dgm:pt>
    <dgm:pt modelId="{6F1A1AC9-A01E-4985-AD00-E45EE9D3C42D}" type="pres">
      <dgm:prSet presAssocID="{F6780815-61AD-487A-9B18-3C4163BA49C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392F2654-31DD-443F-86AE-8D58DFEBAC94}" type="pres">
      <dgm:prSet presAssocID="{F6780815-61AD-487A-9B18-3C4163BA49C6}" presName="spaceRect" presStyleCnt="0"/>
      <dgm:spPr/>
    </dgm:pt>
    <dgm:pt modelId="{8E2B2F3E-43B7-4D92-B88B-119CC92E4E51}" type="pres">
      <dgm:prSet presAssocID="{F6780815-61AD-487A-9B18-3C4163BA49C6}" presName="textRect" presStyleLbl="revTx" presStyleIdx="1" presStyleCnt="4">
        <dgm:presLayoutVars>
          <dgm:chMax val="1"/>
          <dgm:chPref val="1"/>
        </dgm:presLayoutVars>
      </dgm:prSet>
      <dgm:spPr/>
    </dgm:pt>
    <dgm:pt modelId="{7B3767C8-B3D3-443F-9949-072EEB969275}" type="pres">
      <dgm:prSet presAssocID="{309F6EC7-77C6-4BC7-A909-D918A067B0AC}" presName="sibTrans" presStyleCnt="0"/>
      <dgm:spPr/>
    </dgm:pt>
    <dgm:pt modelId="{CF2634D6-EA65-4930-92B9-DADE9803BDC3}" type="pres">
      <dgm:prSet presAssocID="{2F87F289-F50B-45B6-B260-651E4B0F5DC3}" presName="compNode" presStyleCnt="0"/>
      <dgm:spPr/>
    </dgm:pt>
    <dgm:pt modelId="{995244B2-1DF4-4B15-8BD3-3E17ABA5C653}" type="pres">
      <dgm:prSet presAssocID="{2F87F289-F50B-45B6-B260-651E4B0F5DC3}" presName="iconBgRect" presStyleLbl="bgShp" presStyleIdx="2" presStyleCnt="4"/>
      <dgm:spPr/>
    </dgm:pt>
    <dgm:pt modelId="{CA9C7EAC-F474-4487-8A48-0AFB65377D03}" type="pres">
      <dgm:prSet presAssocID="{2F87F289-F50B-45B6-B260-651E4B0F5DC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019C62DE-6CA8-45A6-B971-A77F1DC94170}" type="pres">
      <dgm:prSet presAssocID="{2F87F289-F50B-45B6-B260-651E4B0F5DC3}" presName="spaceRect" presStyleCnt="0"/>
      <dgm:spPr/>
    </dgm:pt>
    <dgm:pt modelId="{C2CBAFF9-E336-47DF-951D-5BFCC95B5CB5}" type="pres">
      <dgm:prSet presAssocID="{2F87F289-F50B-45B6-B260-651E4B0F5DC3}" presName="textRect" presStyleLbl="revTx" presStyleIdx="2" presStyleCnt="4">
        <dgm:presLayoutVars>
          <dgm:chMax val="1"/>
          <dgm:chPref val="1"/>
        </dgm:presLayoutVars>
      </dgm:prSet>
      <dgm:spPr/>
    </dgm:pt>
    <dgm:pt modelId="{2F0B312E-C2CB-4F39-AA0E-BCE88FCEA8A0}" type="pres">
      <dgm:prSet presAssocID="{3D7CB237-820E-4B37-B7B1-C1A111F03120}" presName="sibTrans" presStyleCnt="0"/>
      <dgm:spPr/>
    </dgm:pt>
    <dgm:pt modelId="{BBA61366-6658-4CC9-9B99-5D581CB1D62F}" type="pres">
      <dgm:prSet presAssocID="{01390A57-A6C1-454C-B6C2-48ABB087E4DD}" presName="compNode" presStyleCnt="0"/>
      <dgm:spPr/>
    </dgm:pt>
    <dgm:pt modelId="{58763964-2149-43DF-B3F7-1AFF0E730975}" type="pres">
      <dgm:prSet presAssocID="{01390A57-A6C1-454C-B6C2-48ABB087E4DD}" presName="iconBgRect" presStyleLbl="bgShp" presStyleIdx="3" presStyleCnt="4"/>
      <dgm:spPr/>
    </dgm:pt>
    <dgm:pt modelId="{4B77BA36-A09D-4115-88C8-6CD497AA8FC2}" type="pres">
      <dgm:prSet presAssocID="{01390A57-A6C1-454C-B6C2-48ABB087E4D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AB51CFD-CD45-4E11-85B4-11C9ABA1C1FE}" type="pres">
      <dgm:prSet presAssocID="{01390A57-A6C1-454C-B6C2-48ABB087E4DD}" presName="spaceRect" presStyleCnt="0"/>
      <dgm:spPr/>
    </dgm:pt>
    <dgm:pt modelId="{01F4F92D-DCC4-4AED-BC91-572155E61DD0}" type="pres">
      <dgm:prSet presAssocID="{01390A57-A6C1-454C-B6C2-48ABB087E4D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AB68704-C833-446B-9FE7-14A4DBC231A9}" type="presOf" srcId="{2F87F289-F50B-45B6-B260-651E4B0F5DC3}" destId="{C2CBAFF9-E336-47DF-951D-5BFCC95B5CB5}" srcOrd="0" destOrd="0" presId="urn:microsoft.com/office/officeart/2018/5/layout/IconCircleLabelList"/>
    <dgm:cxn modelId="{04670858-F9F6-4EDA-94F2-47F69152F09A}" srcId="{FD25C7AD-05BF-420A-9CAF-DF74835EA4EF}" destId="{01390A57-A6C1-454C-B6C2-48ABB087E4DD}" srcOrd="3" destOrd="0" parTransId="{7A44059B-113D-4CE4-B7AF-6478E890E1E3}" sibTransId="{CDFF100E-B7E6-47E0-86DE-9D62373B1EF8}"/>
    <dgm:cxn modelId="{6FAC6A70-9398-45C4-B0E3-565B8EE5B614}" type="presOf" srcId="{01390A57-A6C1-454C-B6C2-48ABB087E4DD}" destId="{01F4F92D-DCC4-4AED-BC91-572155E61DD0}" srcOrd="0" destOrd="0" presId="urn:microsoft.com/office/officeart/2018/5/layout/IconCircleLabelList"/>
    <dgm:cxn modelId="{583A6278-17C1-4FD6-A8C9-C87B56200D25}" type="presOf" srcId="{08CE15E6-8EC1-4489-926E-CE43C7D10F55}" destId="{2E3B92BC-D11F-4BD3-B5D3-BE67DE812847}" srcOrd="0" destOrd="0" presId="urn:microsoft.com/office/officeart/2018/5/layout/IconCircleLabelList"/>
    <dgm:cxn modelId="{4687DA8E-40FD-49AA-994D-DFB9B3037C65}" type="presOf" srcId="{FD25C7AD-05BF-420A-9CAF-DF74835EA4EF}" destId="{ED2C3BAA-D458-40D7-BB54-396E05582D18}" srcOrd="0" destOrd="0" presId="urn:microsoft.com/office/officeart/2018/5/layout/IconCircleLabelList"/>
    <dgm:cxn modelId="{0BF51C9C-A553-48BE-A032-EDA0E22DA839}" type="presOf" srcId="{F6780815-61AD-487A-9B18-3C4163BA49C6}" destId="{8E2B2F3E-43B7-4D92-B88B-119CC92E4E51}" srcOrd="0" destOrd="0" presId="urn:microsoft.com/office/officeart/2018/5/layout/IconCircleLabelList"/>
    <dgm:cxn modelId="{611775B1-A867-4AF2-A46C-888C558057B6}" srcId="{FD25C7AD-05BF-420A-9CAF-DF74835EA4EF}" destId="{F6780815-61AD-487A-9B18-3C4163BA49C6}" srcOrd="1" destOrd="0" parTransId="{34263C22-E677-40FA-8794-55C348A79DFA}" sibTransId="{309F6EC7-77C6-4BC7-A909-D918A067B0AC}"/>
    <dgm:cxn modelId="{0D6961DB-CDE1-473C-8510-60C72FE19312}" srcId="{FD25C7AD-05BF-420A-9CAF-DF74835EA4EF}" destId="{08CE15E6-8EC1-4489-926E-CE43C7D10F55}" srcOrd="0" destOrd="0" parTransId="{F55EC7A1-C8B3-43B8-AF7B-D09DD49AE624}" sibTransId="{94E06420-CD0B-4FB0-A363-C8A35A8DB536}"/>
    <dgm:cxn modelId="{C9720BEF-94F6-46B9-A5B2-30EAE3EACF06}" srcId="{FD25C7AD-05BF-420A-9CAF-DF74835EA4EF}" destId="{2F87F289-F50B-45B6-B260-651E4B0F5DC3}" srcOrd="2" destOrd="0" parTransId="{27CE5878-C60A-4E96-B66C-CCF2339D88A2}" sibTransId="{3D7CB237-820E-4B37-B7B1-C1A111F03120}"/>
    <dgm:cxn modelId="{73E8F646-9EAA-4ACB-AF39-D4B3BFE59499}" type="presParOf" srcId="{ED2C3BAA-D458-40D7-BB54-396E05582D18}" destId="{8764C1C0-83C2-4282-9597-12E72005DEC3}" srcOrd="0" destOrd="0" presId="urn:microsoft.com/office/officeart/2018/5/layout/IconCircleLabelList"/>
    <dgm:cxn modelId="{30D78911-F425-45B4-8300-4DA5EF251437}" type="presParOf" srcId="{8764C1C0-83C2-4282-9597-12E72005DEC3}" destId="{CF615FDE-7666-4ADA-A18B-2C5140CBB898}" srcOrd="0" destOrd="0" presId="urn:microsoft.com/office/officeart/2018/5/layout/IconCircleLabelList"/>
    <dgm:cxn modelId="{475127C4-A07B-442B-A5FA-1B32B487C8E1}" type="presParOf" srcId="{8764C1C0-83C2-4282-9597-12E72005DEC3}" destId="{2F398054-6EDA-413A-ADB6-B2BC47AFD875}" srcOrd="1" destOrd="0" presId="urn:microsoft.com/office/officeart/2018/5/layout/IconCircleLabelList"/>
    <dgm:cxn modelId="{05D9C960-796D-48E9-8700-3B1C4607BA06}" type="presParOf" srcId="{8764C1C0-83C2-4282-9597-12E72005DEC3}" destId="{B4DF77ED-1C90-413F-A0D4-FA8475888264}" srcOrd="2" destOrd="0" presId="urn:microsoft.com/office/officeart/2018/5/layout/IconCircleLabelList"/>
    <dgm:cxn modelId="{AF61F545-E2DB-4C95-B197-318A528BA5B4}" type="presParOf" srcId="{8764C1C0-83C2-4282-9597-12E72005DEC3}" destId="{2E3B92BC-D11F-4BD3-B5D3-BE67DE812847}" srcOrd="3" destOrd="0" presId="urn:microsoft.com/office/officeart/2018/5/layout/IconCircleLabelList"/>
    <dgm:cxn modelId="{8B29D600-10C9-42DA-815F-DA3D4CEA7B1C}" type="presParOf" srcId="{ED2C3BAA-D458-40D7-BB54-396E05582D18}" destId="{B6B9C212-FADF-4231-9AEB-11CFF015814D}" srcOrd="1" destOrd="0" presId="urn:microsoft.com/office/officeart/2018/5/layout/IconCircleLabelList"/>
    <dgm:cxn modelId="{40DEF785-D16D-4BB1-AC53-F79A70EDEE53}" type="presParOf" srcId="{ED2C3BAA-D458-40D7-BB54-396E05582D18}" destId="{3C3B8F6F-6036-4F7E-B307-E3B094824DAE}" srcOrd="2" destOrd="0" presId="urn:microsoft.com/office/officeart/2018/5/layout/IconCircleLabelList"/>
    <dgm:cxn modelId="{D325D722-2B08-49C5-A9E5-75336D725583}" type="presParOf" srcId="{3C3B8F6F-6036-4F7E-B307-E3B094824DAE}" destId="{09D2331C-BF07-42F7-A0B0-4A1363C0B40C}" srcOrd="0" destOrd="0" presId="urn:microsoft.com/office/officeart/2018/5/layout/IconCircleLabelList"/>
    <dgm:cxn modelId="{03CA8310-DF0F-4752-878B-F6A458F6F57B}" type="presParOf" srcId="{3C3B8F6F-6036-4F7E-B307-E3B094824DAE}" destId="{6F1A1AC9-A01E-4985-AD00-E45EE9D3C42D}" srcOrd="1" destOrd="0" presId="urn:microsoft.com/office/officeart/2018/5/layout/IconCircleLabelList"/>
    <dgm:cxn modelId="{7CC77C7C-27D7-44CF-B7E2-53C847B2F660}" type="presParOf" srcId="{3C3B8F6F-6036-4F7E-B307-E3B094824DAE}" destId="{392F2654-31DD-443F-86AE-8D58DFEBAC94}" srcOrd="2" destOrd="0" presId="urn:microsoft.com/office/officeart/2018/5/layout/IconCircleLabelList"/>
    <dgm:cxn modelId="{5A1DEA68-2EDB-4006-9A43-54F4609F4B8C}" type="presParOf" srcId="{3C3B8F6F-6036-4F7E-B307-E3B094824DAE}" destId="{8E2B2F3E-43B7-4D92-B88B-119CC92E4E51}" srcOrd="3" destOrd="0" presId="urn:microsoft.com/office/officeart/2018/5/layout/IconCircleLabelList"/>
    <dgm:cxn modelId="{83BAE8FD-E428-4F28-929F-07151508F337}" type="presParOf" srcId="{ED2C3BAA-D458-40D7-BB54-396E05582D18}" destId="{7B3767C8-B3D3-443F-9949-072EEB969275}" srcOrd="3" destOrd="0" presId="urn:microsoft.com/office/officeart/2018/5/layout/IconCircleLabelList"/>
    <dgm:cxn modelId="{D392238F-3B0A-4B3B-A4B9-DFC59F002FD0}" type="presParOf" srcId="{ED2C3BAA-D458-40D7-BB54-396E05582D18}" destId="{CF2634D6-EA65-4930-92B9-DADE9803BDC3}" srcOrd="4" destOrd="0" presId="urn:microsoft.com/office/officeart/2018/5/layout/IconCircleLabelList"/>
    <dgm:cxn modelId="{6D2A94A5-954C-489B-9735-57901E44D94E}" type="presParOf" srcId="{CF2634D6-EA65-4930-92B9-DADE9803BDC3}" destId="{995244B2-1DF4-4B15-8BD3-3E17ABA5C653}" srcOrd="0" destOrd="0" presId="urn:microsoft.com/office/officeart/2018/5/layout/IconCircleLabelList"/>
    <dgm:cxn modelId="{BE43593D-80EC-4442-82D7-BAD6D04D7556}" type="presParOf" srcId="{CF2634D6-EA65-4930-92B9-DADE9803BDC3}" destId="{CA9C7EAC-F474-4487-8A48-0AFB65377D03}" srcOrd="1" destOrd="0" presId="urn:microsoft.com/office/officeart/2018/5/layout/IconCircleLabelList"/>
    <dgm:cxn modelId="{311223BB-9252-4F30-9B17-BD6C0E2DD8F3}" type="presParOf" srcId="{CF2634D6-EA65-4930-92B9-DADE9803BDC3}" destId="{019C62DE-6CA8-45A6-B971-A77F1DC94170}" srcOrd="2" destOrd="0" presId="urn:microsoft.com/office/officeart/2018/5/layout/IconCircleLabelList"/>
    <dgm:cxn modelId="{D9974EC0-8E7D-4FDE-9A2C-E8CE3525CA47}" type="presParOf" srcId="{CF2634D6-EA65-4930-92B9-DADE9803BDC3}" destId="{C2CBAFF9-E336-47DF-951D-5BFCC95B5CB5}" srcOrd="3" destOrd="0" presId="urn:microsoft.com/office/officeart/2018/5/layout/IconCircleLabelList"/>
    <dgm:cxn modelId="{38DEBA65-B0B5-4A2F-9BAC-54BC361EB324}" type="presParOf" srcId="{ED2C3BAA-D458-40D7-BB54-396E05582D18}" destId="{2F0B312E-C2CB-4F39-AA0E-BCE88FCEA8A0}" srcOrd="5" destOrd="0" presId="urn:microsoft.com/office/officeart/2018/5/layout/IconCircleLabelList"/>
    <dgm:cxn modelId="{1F0FB33A-5AE9-4D78-8B63-5493424CAE1A}" type="presParOf" srcId="{ED2C3BAA-D458-40D7-BB54-396E05582D18}" destId="{BBA61366-6658-4CC9-9B99-5D581CB1D62F}" srcOrd="6" destOrd="0" presId="urn:microsoft.com/office/officeart/2018/5/layout/IconCircleLabelList"/>
    <dgm:cxn modelId="{41278A35-ABAB-41CA-BE2D-AFFC312CA600}" type="presParOf" srcId="{BBA61366-6658-4CC9-9B99-5D581CB1D62F}" destId="{58763964-2149-43DF-B3F7-1AFF0E730975}" srcOrd="0" destOrd="0" presId="urn:microsoft.com/office/officeart/2018/5/layout/IconCircleLabelList"/>
    <dgm:cxn modelId="{7D8ED579-614C-456C-8FB1-8FA129B5F71B}" type="presParOf" srcId="{BBA61366-6658-4CC9-9B99-5D581CB1D62F}" destId="{4B77BA36-A09D-4115-88C8-6CD497AA8FC2}" srcOrd="1" destOrd="0" presId="urn:microsoft.com/office/officeart/2018/5/layout/IconCircleLabelList"/>
    <dgm:cxn modelId="{44389B28-FDCA-4020-9137-2FCE6876564B}" type="presParOf" srcId="{BBA61366-6658-4CC9-9B99-5D581CB1D62F}" destId="{2AB51CFD-CD45-4E11-85B4-11C9ABA1C1FE}" srcOrd="2" destOrd="0" presId="urn:microsoft.com/office/officeart/2018/5/layout/IconCircleLabelList"/>
    <dgm:cxn modelId="{DA9766BA-9DF2-44A4-B877-5BD45CB862DE}" type="presParOf" srcId="{BBA61366-6658-4CC9-9B99-5D581CB1D62F}" destId="{01F4F92D-DCC4-4AED-BC91-572155E61DD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3FFB9E-6B9D-4104-8212-3E9F64A0E8D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A31204-CD05-478A-B08A-7F4596A2010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Effective communication</a:t>
          </a:r>
        </a:p>
      </dgm:t>
    </dgm:pt>
    <dgm:pt modelId="{28686551-2728-4FC4-801D-2DC25AC23E1B}" type="parTrans" cxnId="{EECA7FFF-A1DC-401F-90E4-B30ED82BAF5C}">
      <dgm:prSet/>
      <dgm:spPr/>
      <dgm:t>
        <a:bodyPr/>
        <a:lstStyle/>
        <a:p>
          <a:endParaRPr lang="en-US"/>
        </a:p>
      </dgm:t>
    </dgm:pt>
    <dgm:pt modelId="{319B3750-806A-4FF2-8B14-415D9F87BB4B}" type="sibTrans" cxnId="{EECA7FFF-A1DC-401F-90E4-B30ED82BAF5C}">
      <dgm:prSet/>
      <dgm:spPr/>
      <dgm:t>
        <a:bodyPr/>
        <a:lstStyle/>
        <a:p>
          <a:endParaRPr lang="en-US"/>
        </a:p>
      </dgm:t>
    </dgm:pt>
    <dgm:pt modelId="{74CC8CE1-0FC6-41FB-8F01-6EA9227681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Resource management</a:t>
          </a:r>
        </a:p>
      </dgm:t>
    </dgm:pt>
    <dgm:pt modelId="{010FF98D-7375-48C4-AF06-D05F77232E73}" type="parTrans" cxnId="{DF822B2C-4BF0-4C3A-BB19-3044615B03C5}">
      <dgm:prSet/>
      <dgm:spPr/>
      <dgm:t>
        <a:bodyPr/>
        <a:lstStyle/>
        <a:p>
          <a:endParaRPr lang="en-US"/>
        </a:p>
      </dgm:t>
    </dgm:pt>
    <dgm:pt modelId="{17F114CB-18F9-4B09-A421-889E8D5D59BE}" type="sibTrans" cxnId="{DF822B2C-4BF0-4C3A-BB19-3044615B03C5}">
      <dgm:prSet/>
      <dgm:spPr/>
      <dgm:t>
        <a:bodyPr/>
        <a:lstStyle/>
        <a:p>
          <a:endParaRPr lang="en-US"/>
        </a:p>
      </dgm:t>
    </dgm:pt>
    <dgm:pt modelId="{A9032B57-7D99-43DD-936D-44F1A1A2B7B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Trial and error</a:t>
          </a:r>
        </a:p>
      </dgm:t>
    </dgm:pt>
    <dgm:pt modelId="{737E4D7E-FE98-4F54-8373-24F9B12B76D3}" type="parTrans" cxnId="{D154B8CC-B627-49D3-80BE-4B42E617B89E}">
      <dgm:prSet/>
      <dgm:spPr/>
      <dgm:t>
        <a:bodyPr/>
        <a:lstStyle/>
        <a:p>
          <a:endParaRPr lang="en-US"/>
        </a:p>
      </dgm:t>
    </dgm:pt>
    <dgm:pt modelId="{4C1DB10F-539E-4AB7-8242-EF8EA0F5AC53}" type="sibTrans" cxnId="{D154B8CC-B627-49D3-80BE-4B42E617B89E}">
      <dgm:prSet/>
      <dgm:spPr/>
      <dgm:t>
        <a:bodyPr/>
        <a:lstStyle/>
        <a:p>
          <a:endParaRPr lang="en-US"/>
        </a:p>
      </dgm:t>
    </dgm:pt>
    <dgm:pt modelId="{8412F9AE-F26E-414D-90B2-9BC97E64E049}" type="pres">
      <dgm:prSet presAssocID="{A23FFB9E-6B9D-4104-8212-3E9F64A0E8DA}" presName="root" presStyleCnt="0">
        <dgm:presLayoutVars>
          <dgm:dir/>
          <dgm:resizeHandles val="exact"/>
        </dgm:presLayoutVars>
      </dgm:prSet>
      <dgm:spPr/>
    </dgm:pt>
    <dgm:pt modelId="{9820B1AD-15A0-4393-8954-661412EF4587}" type="pres">
      <dgm:prSet presAssocID="{CFA31204-CD05-478A-B08A-7F4596A20109}" presName="compNode" presStyleCnt="0"/>
      <dgm:spPr/>
    </dgm:pt>
    <dgm:pt modelId="{EA058185-D51E-4B28-AAE6-E19A92DBA445}" type="pres">
      <dgm:prSet presAssocID="{CFA31204-CD05-478A-B08A-7F4596A20109}" presName="bgRect" presStyleLbl="bgShp" presStyleIdx="0" presStyleCnt="3"/>
      <dgm:spPr/>
    </dgm:pt>
    <dgm:pt modelId="{543376EA-A570-46FC-8E54-9743DEA0FAC2}" type="pres">
      <dgm:prSet presAssocID="{CFA31204-CD05-478A-B08A-7F4596A2010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62BA511-B8C6-4B3C-8355-A198227D9E98}" type="pres">
      <dgm:prSet presAssocID="{CFA31204-CD05-478A-B08A-7F4596A20109}" presName="spaceRect" presStyleCnt="0"/>
      <dgm:spPr/>
    </dgm:pt>
    <dgm:pt modelId="{83A6D109-F327-43C0-A266-044BA17A06E2}" type="pres">
      <dgm:prSet presAssocID="{CFA31204-CD05-478A-B08A-7F4596A20109}" presName="parTx" presStyleLbl="revTx" presStyleIdx="0" presStyleCnt="3">
        <dgm:presLayoutVars>
          <dgm:chMax val="0"/>
          <dgm:chPref val="0"/>
        </dgm:presLayoutVars>
      </dgm:prSet>
      <dgm:spPr/>
    </dgm:pt>
    <dgm:pt modelId="{8B27186B-4852-448D-B25E-168E559BE605}" type="pres">
      <dgm:prSet presAssocID="{319B3750-806A-4FF2-8B14-415D9F87BB4B}" presName="sibTrans" presStyleCnt="0"/>
      <dgm:spPr/>
    </dgm:pt>
    <dgm:pt modelId="{9828AABC-B53D-4B8C-9EF0-4CA5F4402928}" type="pres">
      <dgm:prSet presAssocID="{74CC8CE1-0FC6-41FB-8F01-6EA9227681B5}" presName="compNode" presStyleCnt="0"/>
      <dgm:spPr/>
    </dgm:pt>
    <dgm:pt modelId="{70111DD2-2951-4C05-9A3B-77EE7570CE63}" type="pres">
      <dgm:prSet presAssocID="{74CC8CE1-0FC6-41FB-8F01-6EA9227681B5}" presName="bgRect" presStyleLbl="bgShp" presStyleIdx="1" presStyleCnt="3"/>
      <dgm:spPr/>
    </dgm:pt>
    <dgm:pt modelId="{FE2124BD-EA5A-461C-96A7-59314E188C4D}" type="pres">
      <dgm:prSet presAssocID="{74CC8CE1-0FC6-41FB-8F01-6EA9227681B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6466805-C71D-4483-97AF-2E50844FB149}" type="pres">
      <dgm:prSet presAssocID="{74CC8CE1-0FC6-41FB-8F01-6EA9227681B5}" presName="spaceRect" presStyleCnt="0"/>
      <dgm:spPr/>
    </dgm:pt>
    <dgm:pt modelId="{EC32930B-1B0C-4DA8-8EA0-99B244C664CA}" type="pres">
      <dgm:prSet presAssocID="{74CC8CE1-0FC6-41FB-8F01-6EA9227681B5}" presName="parTx" presStyleLbl="revTx" presStyleIdx="1" presStyleCnt="3">
        <dgm:presLayoutVars>
          <dgm:chMax val="0"/>
          <dgm:chPref val="0"/>
        </dgm:presLayoutVars>
      </dgm:prSet>
      <dgm:spPr/>
    </dgm:pt>
    <dgm:pt modelId="{93810C07-3F66-4D57-9182-A6979D223FF8}" type="pres">
      <dgm:prSet presAssocID="{17F114CB-18F9-4B09-A421-889E8D5D59BE}" presName="sibTrans" presStyleCnt="0"/>
      <dgm:spPr/>
    </dgm:pt>
    <dgm:pt modelId="{7D98BDB1-BA77-4DFB-BAE7-68763F2C368C}" type="pres">
      <dgm:prSet presAssocID="{A9032B57-7D99-43DD-936D-44F1A1A2B7BA}" presName="compNode" presStyleCnt="0"/>
      <dgm:spPr/>
    </dgm:pt>
    <dgm:pt modelId="{950611B7-5A83-4CEA-AAF0-D2730147DEAF}" type="pres">
      <dgm:prSet presAssocID="{A9032B57-7D99-43DD-936D-44F1A1A2B7BA}" presName="bgRect" presStyleLbl="bgShp" presStyleIdx="2" presStyleCnt="3"/>
      <dgm:spPr/>
    </dgm:pt>
    <dgm:pt modelId="{4505B4A2-468A-450C-8D6D-FBE1EC89305F}" type="pres">
      <dgm:prSet presAssocID="{A9032B57-7D99-43DD-936D-44F1A1A2B7B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ootprints"/>
        </a:ext>
      </dgm:extLst>
    </dgm:pt>
    <dgm:pt modelId="{8171CD39-28F9-41F6-9FD1-17724B4E8B92}" type="pres">
      <dgm:prSet presAssocID="{A9032B57-7D99-43DD-936D-44F1A1A2B7BA}" presName="spaceRect" presStyleCnt="0"/>
      <dgm:spPr/>
    </dgm:pt>
    <dgm:pt modelId="{1BB5537F-4968-40C1-850D-D537B0555E4D}" type="pres">
      <dgm:prSet presAssocID="{A9032B57-7D99-43DD-936D-44F1A1A2B7B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EAA6307-4FB1-4C97-B506-106F3FD3F5DB}" type="presOf" srcId="{A23FFB9E-6B9D-4104-8212-3E9F64A0E8DA}" destId="{8412F9AE-F26E-414D-90B2-9BC97E64E049}" srcOrd="0" destOrd="0" presId="urn:microsoft.com/office/officeart/2018/2/layout/IconVerticalSolidList"/>
    <dgm:cxn modelId="{DF822B2C-4BF0-4C3A-BB19-3044615B03C5}" srcId="{A23FFB9E-6B9D-4104-8212-3E9F64A0E8DA}" destId="{74CC8CE1-0FC6-41FB-8F01-6EA9227681B5}" srcOrd="1" destOrd="0" parTransId="{010FF98D-7375-48C4-AF06-D05F77232E73}" sibTransId="{17F114CB-18F9-4B09-A421-889E8D5D59BE}"/>
    <dgm:cxn modelId="{AC5F787D-0A7E-409C-A44C-6AE66FFCD01E}" type="presOf" srcId="{CFA31204-CD05-478A-B08A-7F4596A20109}" destId="{83A6D109-F327-43C0-A266-044BA17A06E2}" srcOrd="0" destOrd="0" presId="urn:microsoft.com/office/officeart/2018/2/layout/IconVerticalSolidList"/>
    <dgm:cxn modelId="{7FD8B287-B498-43C0-A364-F96AB8A86BC5}" type="presOf" srcId="{74CC8CE1-0FC6-41FB-8F01-6EA9227681B5}" destId="{EC32930B-1B0C-4DA8-8EA0-99B244C664CA}" srcOrd="0" destOrd="0" presId="urn:microsoft.com/office/officeart/2018/2/layout/IconVerticalSolidList"/>
    <dgm:cxn modelId="{1D24A1C7-1FE7-4D03-9DC2-A8415D795D4F}" type="presOf" srcId="{A9032B57-7D99-43DD-936D-44F1A1A2B7BA}" destId="{1BB5537F-4968-40C1-850D-D537B0555E4D}" srcOrd="0" destOrd="0" presId="urn:microsoft.com/office/officeart/2018/2/layout/IconVerticalSolidList"/>
    <dgm:cxn modelId="{D154B8CC-B627-49D3-80BE-4B42E617B89E}" srcId="{A23FFB9E-6B9D-4104-8212-3E9F64A0E8DA}" destId="{A9032B57-7D99-43DD-936D-44F1A1A2B7BA}" srcOrd="2" destOrd="0" parTransId="{737E4D7E-FE98-4F54-8373-24F9B12B76D3}" sibTransId="{4C1DB10F-539E-4AB7-8242-EF8EA0F5AC53}"/>
    <dgm:cxn modelId="{EECA7FFF-A1DC-401F-90E4-B30ED82BAF5C}" srcId="{A23FFB9E-6B9D-4104-8212-3E9F64A0E8DA}" destId="{CFA31204-CD05-478A-B08A-7F4596A20109}" srcOrd="0" destOrd="0" parTransId="{28686551-2728-4FC4-801D-2DC25AC23E1B}" sibTransId="{319B3750-806A-4FF2-8B14-415D9F87BB4B}"/>
    <dgm:cxn modelId="{76CBED51-F613-4856-AE11-FD93189846B5}" type="presParOf" srcId="{8412F9AE-F26E-414D-90B2-9BC97E64E049}" destId="{9820B1AD-15A0-4393-8954-661412EF4587}" srcOrd="0" destOrd="0" presId="urn:microsoft.com/office/officeart/2018/2/layout/IconVerticalSolidList"/>
    <dgm:cxn modelId="{958679F3-6AB4-4C4B-889C-532B439FA70C}" type="presParOf" srcId="{9820B1AD-15A0-4393-8954-661412EF4587}" destId="{EA058185-D51E-4B28-AAE6-E19A92DBA445}" srcOrd="0" destOrd="0" presId="urn:microsoft.com/office/officeart/2018/2/layout/IconVerticalSolidList"/>
    <dgm:cxn modelId="{EE4FC579-61BB-4FC0-B9DC-DF9793461F09}" type="presParOf" srcId="{9820B1AD-15A0-4393-8954-661412EF4587}" destId="{543376EA-A570-46FC-8E54-9743DEA0FAC2}" srcOrd="1" destOrd="0" presId="urn:microsoft.com/office/officeart/2018/2/layout/IconVerticalSolidList"/>
    <dgm:cxn modelId="{B17AA506-BA98-46A9-A6BA-A06D3FE8BF0F}" type="presParOf" srcId="{9820B1AD-15A0-4393-8954-661412EF4587}" destId="{762BA511-B8C6-4B3C-8355-A198227D9E98}" srcOrd="2" destOrd="0" presId="urn:microsoft.com/office/officeart/2018/2/layout/IconVerticalSolidList"/>
    <dgm:cxn modelId="{6DC162CD-AB85-469E-AD55-F1C756F2C42D}" type="presParOf" srcId="{9820B1AD-15A0-4393-8954-661412EF4587}" destId="{83A6D109-F327-43C0-A266-044BA17A06E2}" srcOrd="3" destOrd="0" presId="urn:microsoft.com/office/officeart/2018/2/layout/IconVerticalSolidList"/>
    <dgm:cxn modelId="{3804AC96-D609-41A3-BB54-55C8B4DA383A}" type="presParOf" srcId="{8412F9AE-F26E-414D-90B2-9BC97E64E049}" destId="{8B27186B-4852-448D-B25E-168E559BE605}" srcOrd="1" destOrd="0" presId="urn:microsoft.com/office/officeart/2018/2/layout/IconVerticalSolidList"/>
    <dgm:cxn modelId="{48F66518-4E79-4EC6-94A0-C4A84A4635C8}" type="presParOf" srcId="{8412F9AE-F26E-414D-90B2-9BC97E64E049}" destId="{9828AABC-B53D-4B8C-9EF0-4CA5F4402928}" srcOrd="2" destOrd="0" presId="urn:microsoft.com/office/officeart/2018/2/layout/IconVerticalSolidList"/>
    <dgm:cxn modelId="{5EC48E11-2B25-4B4C-A6FD-DF8F7213FC2C}" type="presParOf" srcId="{9828AABC-B53D-4B8C-9EF0-4CA5F4402928}" destId="{70111DD2-2951-4C05-9A3B-77EE7570CE63}" srcOrd="0" destOrd="0" presId="urn:microsoft.com/office/officeart/2018/2/layout/IconVerticalSolidList"/>
    <dgm:cxn modelId="{054C501B-DEC9-4721-B940-0E03E1DDA044}" type="presParOf" srcId="{9828AABC-B53D-4B8C-9EF0-4CA5F4402928}" destId="{FE2124BD-EA5A-461C-96A7-59314E188C4D}" srcOrd="1" destOrd="0" presId="urn:microsoft.com/office/officeart/2018/2/layout/IconVerticalSolidList"/>
    <dgm:cxn modelId="{2D8E4EEE-9F34-4A02-A51A-D2D42FB181D5}" type="presParOf" srcId="{9828AABC-B53D-4B8C-9EF0-4CA5F4402928}" destId="{66466805-C71D-4483-97AF-2E50844FB149}" srcOrd="2" destOrd="0" presId="urn:microsoft.com/office/officeart/2018/2/layout/IconVerticalSolidList"/>
    <dgm:cxn modelId="{FAEE81BA-B2BC-45B5-965A-00984E6BCFAB}" type="presParOf" srcId="{9828AABC-B53D-4B8C-9EF0-4CA5F4402928}" destId="{EC32930B-1B0C-4DA8-8EA0-99B244C664CA}" srcOrd="3" destOrd="0" presId="urn:microsoft.com/office/officeart/2018/2/layout/IconVerticalSolidList"/>
    <dgm:cxn modelId="{93120581-A233-465F-9F36-E67516DE997A}" type="presParOf" srcId="{8412F9AE-F26E-414D-90B2-9BC97E64E049}" destId="{93810C07-3F66-4D57-9182-A6979D223FF8}" srcOrd="3" destOrd="0" presId="urn:microsoft.com/office/officeart/2018/2/layout/IconVerticalSolidList"/>
    <dgm:cxn modelId="{0EE7BA4B-C5BB-4E0B-9408-06702942F293}" type="presParOf" srcId="{8412F9AE-F26E-414D-90B2-9BC97E64E049}" destId="{7D98BDB1-BA77-4DFB-BAE7-68763F2C368C}" srcOrd="4" destOrd="0" presId="urn:microsoft.com/office/officeart/2018/2/layout/IconVerticalSolidList"/>
    <dgm:cxn modelId="{008F903B-F506-4553-B263-8A7EE1E313A4}" type="presParOf" srcId="{7D98BDB1-BA77-4DFB-BAE7-68763F2C368C}" destId="{950611B7-5A83-4CEA-AAF0-D2730147DEAF}" srcOrd="0" destOrd="0" presId="urn:microsoft.com/office/officeart/2018/2/layout/IconVerticalSolidList"/>
    <dgm:cxn modelId="{770A20D7-4B82-4E86-B0D9-C4AE0987F0CC}" type="presParOf" srcId="{7D98BDB1-BA77-4DFB-BAE7-68763F2C368C}" destId="{4505B4A2-468A-450C-8D6D-FBE1EC89305F}" srcOrd="1" destOrd="0" presId="urn:microsoft.com/office/officeart/2018/2/layout/IconVerticalSolidList"/>
    <dgm:cxn modelId="{FDD5BF8C-939D-4F9D-B226-D4C9EEE6C512}" type="presParOf" srcId="{7D98BDB1-BA77-4DFB-BAE7-68763F2C368C}" destId="{8171CD39-28F9-41F6-9FD1-17724B4E8B92}" srcOrd="2" destOrd="0" presId="urn:microsoft.com/office/officeart/2018/2/layout/IconVerticalSolidList"/>
    <dgm:cxn modelId="{B8BD7BB3-E291-47A7-B078-35C091330BAE}" type="presParOf" srcId="{7D98BDB1-BA77-4DFB-BAE7-68763F2C368C}" destId="{1BB5537F-4968-40C1-850D-D537B0555E4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9FFB30-AFE0-4010-98EA-6552FDBEE78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E01FDC3-11FA-46DF-9D44-314D0DFD2E4E}">
      <dgm:prSet/>
      <dgm:spPr/>
      <dgm:t>
        <a:bodyPr/>
        <a:lstStyle/>
        <a:p>
          <a:r>
            <a:rPr lang="en-US"/>
            <a:t>How can success be enhanced?</a:t>
          </a:r>
        </a:p>
      </dgm:t>
    </dgm:pt>
    <dgm:pt modelId="{3A597A83-9CC0-49E7-9FF1-AC425B0DB4BF}" type="parTrans" cxnId="{9385FF9A-3CC2-4097-9B2A-1D974EB848B1}">
      <dgm:prSet/>
      <dgm:spPr/>
      <dgm:t>
        <a:bodyPr/>
        <a:lstStyle/>
        <a:p>
          <a:endParaRPr lang="en-US"/>
        </a:p>
      </dgm:t>
    </dgm:pt>
    <dgm:pt modelId="{60CB16A2-D986-47EB-812C-AE4BC6709D6D}" type="sibTrans" cxnId="{9385FF9A-3CC2-4097-9B2A-1D974EB848B1}">
      <dgm:prSet/>
      <dgm:spPr/>
      <dgm:t>
        <a:bodyPr/>
        <a:lstStyle/>
        <a:p>
          <a:endParaRPr lang="en-US"/>
        </a:p>
      </dgm:t>
    </dgm:pt>
    <dgm:pt modelId="{153B3611-61C1-4A6C-9F69-5BAD61C31F80}">
      <dgm:prSet/>
      <dgm:spPr/>
      <dgm:t>
        <a:bodyPr/>
        <a:lstStyle/>
        <a:p>
          <a:r>
            <a:rPr lang="en-US"/>
            <a:t>What's next?</a:t>
          </a:r>
        </a:p>
      </dgm:t>
    </dgm:pt>
    <dgm:pt modelId="{B1ECA3A7-1A37-4157-A690-BB277297F00D}" type="parTrans" cxnId="{499A005D-DA2A-44E6-AC04-BFD657F9CB21}">
      <dgm:prSet/>
      <dgm:spPr/>
      <dgm:t>
        <a:bodyPr/>
        <a:lstStyle/>
        <a:p>
          <a:endParaRPr lang="en-US"/>
        </a:p>
      </dgm:t>
    </dgm:pt>
    <dgm:pt modelId="{F8CCAE07-28AC-4C14-8E5E-9DF14FE0EA3D}" type="sibTrans" cxnId="{499A005D-DA2A-44E6-AC04-BFD657F9CB21}">
      <dgm:prSet/>
      <dgm:spPr/>
      <dgm:t>
        <a:bodyPr/>
        <a:lstStyle/>
        <a:p>
          <a:endParaRPr lang="en-US"/>
        </a:p>
      </dgm:t>
    </dgm:pt>
    <dgm:pt modelId="{03984445-CF39-4073-A270-C1076D4F78C6}" type="pres">
      <dgm:prSet presAssocID="{879FFB30-AFE0-4010-98EA-6552FDBEE784}" presName="root" presStyleCnt="0">
        <dgm:presLayoutVars>
          <dgm:dir/>
          <dgm:resizeHandles val="exact"/>
        </dgm:presLayoutVars>
      </dgm:prSet>
      <dgm:spPr/>
    </dgm:pt>
    <dgm:pt modelId="{B875647E-6333-4B4F-A4FF-E3B57265A237}" type="pres">
      <dgm:prSet presAssocID="{AE01FDC3-11FA-46DF-9D44-314D0DFD2E4E}" presName="compNode" presStyleCnt="0"/>
      <dgm:spPr/>
    </dgm:pt>
    <dgm:pt modelId="{9D0467DD-C317-41E3-81EB-446963559F6F}" type="pres">
      <dgm:prSet presAssocID="{AE01FDC3-11FA-46DF-9D44-314D0DFD2E4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7CD595EE-A1C5-4906-9546-1703788AC9F5}" type="pres">
      <dgm:prSet presAssocID="{AE01FDC3-11FA-46DF-9D44-314D0DFD2E4E}" presName="spaceRect" presStyleCnt="0"/>
      <dgm:spPr/>
    </dgm:pt>
    <dgm:pt modelId="{8DA2D5FE-DB43-4C4C-918A-0D0547157D20}" type="pres">
      <dgm:prSet presAssocID="{AE01FDC3-11FA-46DF-9D44-314D0DFD2E4E}" presName="textRect" presStyleLbl="revTx" presStyleIdx="0" presStyleCnt="2">
        <dgm:presLayoutVars>
          <dgm:chMax val="1"/>
          <dgm:chPref val="1"/>
        </dgm:presLayoutVars>
      </dgm:prSet>
      <dgm:spPr/>
    </dgm:pt>
    <dgm:pt modelId="{49240940-C6B3-4DD9-A345-7B2E2C9C0E4B}" type="pres">
      <dgm:prSet presAssocID="{60CB16A2-D986-47EB-812C-AE4BC6709D6D}" presName="sibTrans" presStyleCnt="0"/>
      <dgm:spPr/>
    </dgm:pt>
    <dgm:pt modelId="{E73DF442-83AE-473D-94C3-F4D16AFF592A}" type="pres">
      <dgm:prSet presAssocID="{153B3611-61C1-4A6C-9F69-5BAD61C31F80}" presName="compNode" presStyleCnt="0"/>
      <dgm:spPr/>
    </dgm:pt>
    <dgm:pt modelId="{89358157-0266-4A7A-873F-2269FC19E66A}" type="pres">
      <dgm:prSet presAssocID="{153B3611-61C1-4A6C-9F69-5BAD61C31F8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AC2035E-3FF2-40E2-8D4A-726363A40EE4}" type="pres">
      <dgm:prSet presAssocID="{153B3611-61C1-4A6C-9F69-5BAD61C31F80}" presName="spaceRect" presStyleCnt="0"/>
      <dgm:spPr/>
    </dgm:pt>
    <dgm:pt modelId="{C7825302-5AAC-4BA8-A782-0E45FA387567}" type="pres">
      <dgm:prSet presAssocID="{153B3611-61C1-4A6C-9F69-5BAD61C31F8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228D02C-2584-4AC9-9D7F-2BCE5BDF4DE3}" type="presOf" srcId="{153B3611-61C1-4A6C-9F69-5BAD61C31F80}" destId="{C7825302-5AAC-4BA8-A782-0E45FA387567}" srcOrd="0" destOrd="0" presId="urn:microsoft.com/office/officeart/2018/2/layout/IconLabelList"/>
    <dgm:cxn modelId="{1558BB3D-54B8-4CE0-B20E-6A509A28F434}" type="presOf" srcId="{AE01FDC3-11FA-46DF-9D44-314D0DFD2E4E}" destId="{8DA2D5FE-DB43-4C4C-918A-0D0547157D20}" srcOrd="0" destOrd="0" presId="urn:microsoft.com/office/officeart/2018/2/layout/IconLabelList"/>
    <dgm:cxn modelId="{499A005D-DA2A-44E6-AC04-BFD657F9CB21}" srcId="{879FFB30-AFE0-4010-98EA-6552FDBEE784}" destId="{153B3611-61C1-4A6C-9F69-5BAD61C31F80}" srcOrd="1" destOrd="0" parTransId="{B1ECA3A7-1A37-4157-A690-BB277297F00D}" sibTransId="{F8CCAE07-28AC-4C14-8E5E-9DF14FE0EA3D}"/>
    <dgm:cxn modelId="{BDF72865-7B43-465A-8A99-409B5A1062C1}" type="presOf" srcId="{879FFB30-AFE0-4010-98EA-6552FDBEE784}" destId="{03984445-CF39-4073-A270-C1076D4F78C6}" srcOrd="0" destOrd="0" presId="urn:microsoft.com/office/officeart/2018/2/layout/IconLabelList"/>
    <dgm:cxn modelId="{9385FF9A-3CC2-4097-9B2A-1D974EB848B1}" srcId="{879FFB30-AFE0-4010-98EA-6552FDBEE784}" destId="{AE01FDC3-11FA-46DF-9D44-314D0DFD2E4E}" srcOrd="0" destOrd="0" parTransId="{3A597A83-9CC0-49E7-9FF1-AC425B0DB4BF}" sibTransId="{60CB16A2-D986-47EB-812C-AE4BC6709D6D}"/>
    <dgm:cxn modelId="{47FA162F-D5A4-4C5B-9401-BECAA44FDAEA}" type="presParOf" srcId="{03984445-CF39-4073-A270-C1076D4F78C6}" destId="{B875647E-6333-4B4F-A4FF-E3B57265A237}" srcOrd="0" destOrd="0" presId="urn:microsoft.com/office/officeart/2018/2/layout/IconLabelList"/>
    <dgm:cxn modelId="{B6FCB8C5-7633-403B-8A4B-F6F5DD495F65}" type="presParOf" srcId="{B875647E-6333-4B4F-A4FF-E3B57265A237}" destId="{9D0467DD-C317-41E3-81EB-446963559F6F}" srcOrd="0" destOrd="0" presId="urn:microsoft.com/office/officeart/2018/2/layout/IconLabelList"/>
    <dgm:cxn modelId="{276120AF-5777-4C15-914C-8BC971BA7DB9}" type="presParOf" srcId="{B875647E-6333-4B4F-A4FF-E3B57265A237}" destId="{7CD595EE-A1C5-4906-9546-1703788AC9F5}" srcOrd="1" destOrd="0" presId="urn:microsoft.com/office/officeart/2018/2/layout/IconLabelList"/>
    <dgm:cxn modelId="{D5952DE4-8EAB-4851-870A-ECB7C165B5B0}" type="presParOf" srcId="{B875647E-6333-4B4F-A4FF-E3B57265A237}" destId="{8DA2D5FE-DB43-4C4C-918A-0D0547157D20}" srcOrd="2" destOrd="0" presId="urn:microsoft.com/office/officeart/2018/2/layout/IconLabelList"/>
    <dgm:cxn modelId="{74B36086-6A21-491B-B7FA-C13EA0996133}" type="presParOf" srcId="{03984445-CF39-4073-A270-C1076D4F78C6}" destId="{49240940-C6B3-4DD9-A345-7B2E2C9C0E4B}" srcOrd="1" destOrd="0" presId="urn:microsoft.com/office/officeart/2018/2/layout/IconLabelList"/>
    <dgm:cxn modelId="{26A1068B-EA8A-433F-874E-EA59AC5CC4E2}" type="presParOf" srcId="{03984445-CF39-4073-A270-C1076D4F78C6}" destId="{E73DF442-83AE-473D-94C3-F4D16AFF592A}" srcOrd="2" destOrd="0" presId="urn:microsoft.com/office/officeart/2018/2/layout/IconLabelList"/>
    <dgm:cxn modelId="{C2FD15B9-3102-4F00-8674-D439343430A2}" type="presParOf" srcId="{E73DF442-83AE-473D-94C3-F4D16AFF592A}" destId="{89358157-0266-4A7A-873F-2269FC19E66A}" srcOrd="0" destOrd="0" presId="urn:microsoft.com/office/officeart/2018/2/layout/IconLabelList"/>
    <dgm:cxn modelId="{F9074764-372E-40ED-8780-74CCD49987B5}" type="presParOf" srcId="{E73DF442-83AE-473D-94C3-F4D16AFF592A}" destId="{8AC2035E-3FF2-40E2-8D4A-726363A40EE4}" srcOrd="1" destOrd="0" presId="urn:microsoft.com/office/officeart/2018/2/layout/IconLabelList"/>
    <dgm:cxn modelId="{A3308B2C-351C-4BC2-9106-F61D56B6D67B}" type="presParOf" srcId="{E73DF442-83AE-473D-94C3-F4D16AFF592A}" destId="{C7825302-5AAC-4BA8-A782-0E45FA38756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928C395-EAE4-4E30-830A-E34021F1DE1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78D8D2A-3D22-4DF9-A279-A86652453DB9}">
      <dgm:prSet/>
      <dgm:spPr/>
      <dgm:t>
        <a:bodyPr/>
        <a:lstStyle/>
        <a:p>
          <a:r>
            <a:rPr lang="en-US"/>
            <a:t>Review</a:t>
          </a:r>
        </a:p>
      </dgm:t>
    </dgm:pt>
    <dgm:pt modelId="{529B014E-828A-4CA3-BE54-BE6487BD620B}" type="parTrans" cxnId="{83405935-B460-4E20-A2A4-E8BBE493BD6F}">
      <dgm:prSet/>
      <dgm:spPr/>
      <dgm:t>
        <a:bodyPr/>
        <a:lstStyle/>
        <a:p>
          <a:endParaRPr lang="en-US"/>
        </a:p>
      </dgm:t>
    </dgm:pt>
    <dgm:pt modelId="{F31D193A-5024-4C49-A8B5-ACB299ED26E8}" type="sibTrans" cxnId="{83405935-B460-4E20-A2A4-E8BBE493BD6F}">
      <dgm:prSet/>
      <dgm:spPr/>
      <dgm:t>
        <a:bodyPr/>
        <a:lstStyle/>
        <a:p>
          <a:endParaRPr lang="en-US"/>
        </a:p>
      </dgm:t>
    </dgm:pt>
    <dgm:pt modelId="{7FA70D5D-808D-412A-9530-D52CEA01F14C}">
      <dgm:prSet/>
      <dgm:spPr/>
      <dgm:t>
        <a:bodyPr/>
        <a:lstStyle/>
        <a:p>
          <a:r>
            <a:rPr lang="en-US"/>
            <a:t>Summaries all findings</a:t>
          </a:r>
        </a:p>
      </dgm:t>
    </dgm:pt>
    <dgm:pt modelId="{9D2DF56B-3089-4015-9972-30F084D3B6A8}" type="parTrans" cxnId="{D32FAC5A-4BD4-4D57-A0A4-CD5C436E6902}">
      <dgm:prSet/>
      <dgm:spPr/>
      <dgm:t>
        <a:bodyPr/>
        <a:lstStyle/>
        <a:p>
          <a:endParaRPr lang="en-US"/>
        </a:p>
      </dgm:t>
    </dgm:pt>
    <dgm:pt modelId="{0ED6D71C-739E-490E-B369-05EA9845A6E4}" type="sibTrans" cxnId="{D32FAC5A-4BD4-4D57-A0A4-CD5C436E6902}">
      <dgm:prSet/>
      <dgm:spPr/>
      <dgm:t>
        <a:bodyPr/>
        <a:lstStyle/>
        <a:p>
          <a:endParaRPr lang="en-US"/>
        </a:p>
      </dgm:t>
    </dgm:pt>
    <dgm:pt modelId="{DF502FE5-6BA4-4946-B349-74F2BDF46B56}" type="pres">
      <dgm:prSet presAssocID="{F928C395-EAE4-4E30-830A-E34021F1DE1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6466CB8-15DF-5C4C-8AEA-2686DD892D96}" type="pres">
      <dgm:prSet presAssocID="{478D8D2A-3D22-4DF9-A279-A86652453DB9}" presName="hierRoot1" presStyleCnt="0"/>
      <dgm:spPr/>
    </dgm:pt>
    <dgm:pt modelId="{45195B4E-9819-0941-BD1E-EAE1A942C602}" type="pres">
      <dgm:prSet presAssocID="{478D8D2A-3D22-4DF9-A279-A86652453DB9}" presName="composite" presStyleCnt="0"/>
      <dgm:spPr/>
    </dgm:pt>
    <dgm:pt modelId="{ACB2A767-B861-0F43-B172-496C66B50F66}" type="pres">
      <dgm:prSet presAssocID="{478D8D2A-3D22-4DF9-A279-A86652453DB9}" presName="background" presStyleLbl="node0" presStyleIdx="0" presStyleCnt="2"/>
      <dgm:spPr/>
    </dgm:pt>
    <dgm:pt modelId="{A241B609-752E-2E43-94E3-7DCD5F6E5C3B}" type="pres">
      <dgm:prSet presAssocID="{478D8D2A-3D22-4DF9-A279-A86652453DB9}" presName="text" presStyleLbl="fgAcc0" presStyleIdx="0" presStyleCnt="2">
        <dgm:presLayoutVars>
          <dgm:chPref val="3"/>
        </dgm:presLayoutVars>
      </dgm:prSet>
      <dgm:spPr/>
    </dgm:pt>
    <dgm:pt modelId="{AF3EEE92-B876-4C40-8D09-9CC1BC885FD8}" type="pres">
      <dgm:prSet presAssocID="{478D8D2A-3D22-4DF9-A279-A86652453DB9}" presName="hierChild2" presStyleCnt="0"/>
      <dgm:spPr/>
    </dgm:pt>
    <dgm:pt modelId="{834C5072-AE8B-B741-9635-F606C0B7D755}" type="pres">
      <dgm:prSet presAssocID="{7FA70D5D-808D-412A-9530-D52CEA01F14C}" presName="hierRoot1" presStyleCnt="0"/>
      <dgm:spPr/>
    </dgm:pt>
    <dgm:pt modelId="{77694290-E7E1-AC44-906D-2531ADF25210}" type="pres">
      <dgm:prSet presAssocID="{7FA70D5D-808D-412A-9530-D52CEA01F14C}" presName="composite" presStyleCnt="0"/>
      <dgm:spPr/>
    </dgm:pt>
    <dgm:pt modelId="{3EAF751D-82BE-A543-A15D-D66F60A25167}" type="pres">
      <dgm:prSet presAssocID="{7FA70D5D-808D-412A-9530-D52CEA01F14C}" presName="background" presStyleLbl="node0" presStyleIdx="1" presStyleCnt="2"/>
      <dgm:spPr/>
    </dgm:pt>
    <dgm:pt modelId="{C0FB1801-A592-554A-A37B-8ACC6206AB22}" type="pres">
      <dgm:prSet presAssocID="{7FA70D5D-808D-412A-9530-D52CEA01F14C}" presName="text" presStyleLbl="fgAcc0" presStyleIdx="1" presStyleCnt="2">
        <dgm:presLayoutVars>
          <dgm:chPref val="3"/>
        </dgm:presLayoutVars>
      </dgm:prSet>
      <dgm:spPr/>
    </dgm:pt>
    <dgm:pt modelId="{DC3E52F2-5893-0847-92DB-04DD929A2C29}" type="pres">
      <dgm:prSet presAssocID="{7FA70D5D-808D-412A-9530-D52CEA01F14C}" presName="hierChild2" presStyleCnt="0"/>
      <dgm:spPr/>
    </dgm:pt>
  </dgm:ptLst>
  <dgm:cxnLst>
    <dgm:cxn modelId="{2C7D231E-0B47-7347-9C72-52CF55C4FF83}" type="presOf" srcId="{478D8D2A-3D22-4DF9-A279-A86652453DB9}" destId="{A241B609-752E-2E43-94E3-7DCD5F6E5C3B}" srcOrd="0" destOrd="0" presId="urn:microsoft.com/office/officeart/2005/8/layout/hierarchy1"/>
    <dgm:cxn modelId="{54899125-580A-574B-A234-E90B0603577B}" type="presOf" srcId="{F928C395-EAE4-4E30-830A-E34021F1DE17}" destId="{DF502FE5-6BA4-4946-B349-74F2BDF46B56}" srcOrd="0" destOrd="0" presId="urn:microsoft.com/office/officeart/2005/8/layout/hierarchy1"/>
    <dgm:cxn modelId="{83405935-B460-4E20-A2A4-E8BBE493BD6F}" srcId="{F928C395-EAE4-4E30-830A-E34021F1DE17}" destId="{478D8D2A-3D22-4DF9-A279-A86652453DB9}" srcOrd="0" destOrd="0" parTransId="{529B014E-828A-4CA3-BE54-BE6487BD620B}" sibTransId="{F31D193A-5024-4C49-A8B5-ACB299ED26E8}"/>
    <dgm:cxn modelId="{D32FAC5A-4BD4-4D57-A0A4-CD5C436E6902}" srcId="{F928C395-EAE4-4E30-830A-E34021F1DE17}" destId="{7FA70D5D-808D-412A-9530-D52CEA01F14C}" srcOrd="1" destOrd="0" parTransId="{9D2DF56B-3089-4015-9972-30F084D3B6A8}" sibTransId="{0ED6D71C-739E-490E-B369-05EA9845A6E4}"/>
    <dgm:cxn modelId="{894A37F5-0775-044C-BF3B-39497D80BB94}" type="presOf" srcId="{7FA70D5D-808D-412A-9530-D52CEA01F14C}" destId="{C0FB1801-A592-554A-A37B-8ACC6206AB22}" srcOrd="0" destOrd="0" presId="urn:microsoft.com/office/officeart/2005/8/layout/hierarchy1"/>
    <dgm:cxn modelId="{E895FB98-8A7D-5541-9FF1-17AEF8616F26}" type="presParOf" srcId="{DF502FE5-6BA4-4946-B349-74F2BDF46B56}" destId="{96466CB8-15DF-5C4C-8AEA-2686DD892D96}" srcOrd="0" destOrd="0" presId="urn:microsoft.com/office/officeart/2005/8/layout/hierarchy1"/>
    <dgm:cxn modelId="{FC7E6EC0-0603-434A-82D7-010AC23AA9B8}" type="presParOf" srcId="{96466CB8-15DF-5C4C-8AEA-2686DD892D96}" destId="{45195B4E-9819-0941-BD1E-EAE1A942C602}" srcOrd="0" destOrd="0" presId="urn:microsoft.com/office/officeart/2005/8/layout/hierarchy1"/>
    <dgm:cxn modelId="{7D42DDA3-DE80-944D-B052-47BDC328168A}" type="presParOf" srcId="{45195B4E-9819-0941-BD1E-EAE1A942C602}" destId="{ACB2A767-B861-0F43-B172-496C66B50F66}" srcOrd="0" destOrd="0" presId="urn:microsoft.com/office/officeart/2005/8/layout/hierarchy1"/>
    <dgm:cxn modelId="{38965C7C-53B8-464B-B572-5D6D65539B87}" type="presParOf" srcId="{45195B4E-9819-0941-BD1E-EAE1A942C602}" destId="{A241B609-752E-2E43-94E3-7DCD5F6E5C3B}" srcOrd="1" destOrd="0" presId="urn:microsoft.com/office/officeart/2005/8/layout/hierarchy1"/>
    <dgm:cxn modelId="{D293CD76-837A-8540-9E43-D0BEFA76FE29}" type="presParOf" srcId="{96466CB8-15DF-5C4C-8AEA-2686DD892D96}" destId="{AF3EEE92-B876-4C40-8D09-9CC1BC885FD8}" srcOrd="1" destOrd="0" presId="urn:microsoft.com/office/officeart/2005/8/layout/hierarchy1"/>
    <dgm:cxn modelId="{F8CAAE9A-2E28-1244-B660-A1CDB43BD3E6}" type="presParOf" srcId="{DF502FE5-6BA4-4946-B349-74F2BDF46B56}" destId="{834C5072-AE8B-B741-9635-F606C0B7D755}" srcOrd="1" destOrd="0" presId="urn:microsoft.com/office/officeart/2005/8/layout/hierarchy1"/>
    <dgm:cxn modelId="{B36E4CDB-8E05-6247-A464-97E562F21771}" type="presParOf" srcId="{834C5072-AE8B-B741-9635-F606C0B7D755}" destId="{77694290-E7E1-AC44-906D-2531ADF25210}" srcOrd="0" destOrd="0" presId="urn:microsoft.com/office/officeart/2005/8/layout/hierarchy1"/>
    <dgm:cxn modelId="{F8F8D646-5724-3F40-83FB-2E7B9EDE44C1}" type="presParOf" srcId="{77694290-E7E1-AC44-906D-2531ADF25210}" destId="{3EAF751D-82BE-A543-A15D-D66F60A25167}" srcOrd="0" destOrd="0" presId="urn:microsoft.com/office/officeart/2005/8/layout/hierarchy1"/>
    <dgm:cxn modelId="{1DED2862-9FC7-4F40-8160-39E71459E1DD}" type="presParOf" srcId="{77694290-E7E1-AC44-906D-2531ADF25210}" destId="{C0FB1801-A592-554A-A37B-8ACC6206AB22}" srcOrd="1" destOrd="0" presId="urn:microsoft.com/office/officeart/2005/8/layout/hierarchy1"/>
    <dgm:cxn modelId="{9015C5AA-6EBB-214A-BD0A-414643803065}" type="presParOf" srcId="{834C5072-AE8B-B741-9635-F606C0B7D755}" destId="{DC3E52F2-5893-0847-92DB-04DD929A2C2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615FDE-7666-4ADA-A18B-2C5140CBB898}">
      <dsp:nvSpPr>
        <dsp:cNvPr id="0" name=""/>
        <dsp:cNvSpPr/>
      </dsp:nvSpPr>
      <dsp:spPr>
        <a:xfrm>
          <a:off x="764453" y="382322"/>
          <a:ext cx="1255002" cy="12550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398054-6EDA-413A-ADB6-B2BC47AFD875}">
      <dsp:nvSpPr>
        <dsp:cNvPr id="0" name=""/>
        <dsp:cNvSpPr/>
      </dsp:nvSpPr>
      <dsp:spPr>
        <a:xfrm>
          <a:off x="1031912" y="649782"/>
          <a:ext cx="720083" cy="7200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B92BC-D11F-4BD3-B5D3-BE67DE812847}">
      <dsp:nvSpPr>
        <dsp:cNvPr id="0" name=""/>
        <dsp:cNvSpPr/>
      </dsp:nvSpPr>
      <dsp:spPr>
        <a:xfrm>
          <a:off x="363264" y="2028227"/>
          <a:ext cx="20573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 dirty="0"/>
            <a:t>Develop</a:t>
          </a:r>
        </a:p>
      </dsp:txBody>
      <dsp:txXfrm>
        <a:off x="363264" y="2028227"/>
        <a:ext cx="2057380" cy="720000"/>
      </dsp:txXfrm>
    </dsp:sp>
    <dsp:sp modelId="{09D2331C-BF07-42F7-A0B0-4A1363C0B40C}">
      <dsp:nvSpPr>
        <dsp:cNvPr id="0" name=""/>
        <dsp:cNvSpPr/>
      </dsp:nvSpPr>
      <dsp:spPr>
        <a:xfrm>
          <a:off x="3181875" y="382322"/>
          <a:ext cx="1255002" cy="125500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1A1AC9-A01E-4985-AD00-E45EE9D3C42D}">
      <dsp:nvSpPr>
        <dsp:cNvPr id="0" name=""/>
        <dsp:cNvSpPr/>
      </dsp:nvSpPr>
      <dsp:spPr>
        <a:xfrm>
          <a:off x="3449334" y="649782"/>
          <a:ext cx="720083" cy="7200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2B2F3E-43B7-4D92-B88B-119CC92E4E51}">
      <dsp:nvSpPr>
        <dsp:cNvPr id="0" name=""/>
        <dsp:cNvSpPr/>
      </dsp:nvSpPr>
      <dsp:spPr>
        <a:xfrm>
          <a:off x="2780686" y="2028227"/>
          <a:ext cx="20573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/>
            <a:t>Streamline</a:t>
          </a:r>
        </a:p>
      </dsp:txBody>
      <dsp:txXfrm>
        <a:off x="2780686" y="2028227"/>
        <a:ext cx="2057380" cy="720000"/>
      </dsp:txXfrm>
    </dsp:sp>
    <dsp:sp modelId="{995244B2-1DF4-4B15-8BD3-3E17ABA5C653}">
      <dsp:nvSpPr>
        <dsp:cNvPr id="0" name=""/>
        <dsp:cNvSpPr/>
      </dsp:nvSpPr>
      <dsp:spPr>
        <a:xfrm>
          <a:off x="5599297" y="382322"/>
          <a:ext cx="1255002" cy="125500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9C7EAC-F474-4487-8A48-0AFB65377D03}">
      <dsp:nvSpPr>
        <dsp:cNvPr id="0" name=""/>
        <dsp:cNvSpPr/>
      </dsp:nvSpPr>
      <dsp:spPr>
        <a:xfrm>
          <a:off x="5866756" y="649782"/>
          <a:ext cx="720083" cy="7200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CBAFF9-E336-47DF-951D-5BFCC95B5CB5}">
      <dsp:nvSpPr>
        <dsp:cNvPr id="0" name=""/>
        <dsp:cNvSpPr/>
      </dsp:nvSpPr>
      <dsp:spPr>
        <a:xfrm>
          <a:off x="5198108" y="2028227"/>
          <a:ext cx="20573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/>
            <a:t>Customer</a:t>
          </a:r>
        </a:p>
      </dsp:txBody>
      <dsp:txXfrm>
        <a:off x="5198108" y="2028227"/>
        <a:ext cx="2057380" cy="720000"/>
      </dsp:txXfrm>
    </dsp:sp>
    <dsp:sp modelId="{58763964-2149-43DF-B3F7-1AFF0E730975}">
      <dsp:nvSpPr>
        <dsp:cNvPr id="0" name=""/>
        <dsp:cNvSpPr/>
      </dsp:nvSpPr>
      <dsp:spPr>
        <a:xfrm>
          <a:off x="8016719" y="382322"/>
          <a:ext cx="1255002" cy="12550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77BA36-A09D-4115-88C8-6CD497AA8FC2}">
      <dsp:nvSpPr>
        <dsp:cNvPr id="0" name=""/>
        <dsp:cNvSpPr/>
      </dsp:nvSpPr>
      <dsp:spPr>
        <a:xfrm>
          <a:off x="8284178" y="649782"/>
          <a:ext cx="720083" cy="7200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F4F92D-DCC4-4AED-BC91-572155E61DD0}">
      <dsp:nvSpPr>
        <dsp:cNvPr id="0" name=""/>
        <dsp:cNvSpPr/>
      </dsp:nvSpPr>
      <dsp:spPr>
        <a:xfrm>
          <a:off x="7615530" y="2028227"/>
          <a:ext cx="205738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700" kern="1200" dirty="0"/>
            <a:t>Quality</a:t>
          </a:r>
        </a:p>
      </dsp:txBody>
      <dsp:txXfrm>
        <a:off x="7615530" y="2028227"/>
        <a:ext cx="205738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058185-D51E-4B28-AAE6-E19A92DBA445}">
      <dsp:nvSpPr>
        <dsp:cNvPr id="0" name=""/>
        <dsp:cNvSpPr/>
      </dsp:nvSpPr>
      <dsp:spPr>
        <a:xfrm>
          <a:off x="0" y="428"/>
          <a:ext cx="9950103" cy="10036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3376EA-A570-46FC-8E54-9743DEA0FAC2}">
      <dsp:nvSpPr>
        <dsp:cNvPr id="0" name=""/>
        <dsp:cNvSpPr/>
      </dsp:nvSpPr>
      <dsp:spPr>
        <a:xfrm>
          <a:off x="303593" y="226242"/>
          <a:ext cx="551988" cy="5519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6D109-F327-43C0-A266-044BA17A06E2}">
      <dsp:nvSpPr>
        <dsp:cNvPr id="0" name=""/>
        <dsp:cNvSpPr/>
      </dsp:nvSpPr>
      <dsp:spPr>
        <a:xfrm>
          <a:off x="1159176" y="428"/>
          <a:ext cx="8790926" cy="1003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216" tIns="106216" rIns="106216" bIns="10621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Effective communication</a:t>
          </a:r>
        </a:p>
      </dsp:txBody>
      <dsp:txXfrm>
        <a:off x="1159176" y="428"/>
        <a:ext cx="8790926" cy="1003616"/>
      </dsp:txXfrm>
    </dsp:sp>
    <dsp:sp modelId="{70111DD2-2951-4C05-9A3B-77EE7570CE63}">
      <dsp:nvSpPr>
        <dsp:cNvPr id="0" name=""/>
        <dsp:cNvSpPr/>
      </dsp:nvSpPr>
      <dsp:spPr>
        <a:xfrm>
          <a:off x="0" y="1254948"/>
          <a:ext cx="9950103" cy="10036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2124BD-EA5A-461C-96A7-59314E188C4D}">
      <dsp:nvSpPr>
        <dsp:cNvPr id="0" name=""/>
        <dsp:cNvSpPr/>
      </dsp:nvSpPr>
      <dsp:spPr>
        <a:xfrm>
          <a:off x="303593" y="1480762"/>
          <a:ext cx="551988" cy="5519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32930B-1B0C-4DA8-8EA0-99B244C664CA}">
      <dsp:nvSpPr>
        <dsp:cNvPr id="0" name=""/>
        <dsp:cNvSpPr/>
      </dsp:nvSpPr>
      <dsp:spPr>
        <a:xfrm>
          <a:off x="1159176" y="1254948"/>
          <a:ext cx="8790926" cy="1003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216" tIns="106216" rIns="106216" bIns="10621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Resource management</a:t>
          </a:r>
        </a:p>
      </dsp:txBody>
      <dsp:txXfrm>
        <a:off x="1159176" y="1254948"/>
        <a:ext cx="8790926" cy="1003616"/>
      </dsp:txXfrm>
    </dsp:sp>
    <dsp:sp modelId="{950611B7-5A83-4CEA-AAF0-D2730147DEAF}">
      <dsp:nvSpPr>
        <dsp:cNvPr id="0" name=""/>
        <dsp:cNvSpPr/>
      </dsp:nvSpPr>
      <dsp:spPr>
        <a:xfrm>
          <a:off x="0" y="2509469"/>
          <a:ext cx="9950103" cy="100361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05B4A2-468A-450C-8D6D-FBE1EC89305F}">
      <dsp:nvSpPr>
        <dsp:cNvPr id="0" name=""/>
        <dsp:cNvSpPr/>
      </dsp:nvSpPr>
      <dsp:spPr>
        <a:xfrm>
          <a:off x="303593" y="2735282"/>
          <a:ext cx="551988" cy="5519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5537F-4968-40C1-850D-D537B0555E4D}">
      <dsp:nvSpPr>
        <dsp:cNvPr id="0" name=""/>
        <dsp:cNvSpPr/>
      </dsp:nvSpPr>
      <dsp:spPr>
        <a:xfrm>
          <a:off x="1159176" y="2509469"/>
          <a:ext cx="8790926" cy="10036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216" tIns="106216" rIns="106216" bIns="106216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Trial and error</a:t>
          </a:r>
        </a:p>
      </dsp:txBody>
      <dsp:txXfrm>
        <a:off x="1159176" y="2509469"/>
        <a:ext cx="8790926" cy="10036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0467DD-C317-41E3-81EB-446963559F6F}">
      <dsp:nvSpPr>
        <dsp:cNvPr id="0" name=""/>
        <dsp:cNvSpPr/>
      </dsp:nvSpPr>
      <dsp:spPr>
        <a:xfrm>
          <a:off x="1572071" y="18953"/>
          <a:ext cx="1908562" cy="190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A2D5FE-DB43-4C4C-918A-0D0547157D20}">
      <dsp:nvSpPr>
        <dsp:cNvPr id="0" name=""/>
        <dsp:cNvSpPr/>
      </dsp:nvSpPr>
      <dsp:spPr>
        <a:xfrm>
          <a:off x="405728" y="2391596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How can success be enhanced?</a:t>
          </a:r>
        </a:p>
      </dsp:txBody>
      <dsp:txXfrm>
        <a:off x="405728" y="2391596"/>
        <a:ext cx="4241250" cy="720000"/>
      </dsp:txXfrm>
    </dsp:sp>
    <dsp:sp modelId="{89358157-0266-4A7A-873F-2269FC19E66A}">
      <dsp:nvSpPr>
        <dsp:cNvPr id="0" name=""/>
        <dsp:cNvSpPr/>
      </dsp:nvSpPr>
      <dsp:spPr>
        <a:xfrm>
          <a:off x="6555540" y="18953"/>
          <a:ext cx="1908562" cy="190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825302-5AAC-4BA8-A782-0E45FA387567}">
      <dsp:nvSpPr>
        <dsp:cNvPr id="0" name=""/>
        <dsp:cNvSpPr/>
      </dsp:nvSpPr>
      <dsp:spPr>
        <a:xfrm>
          <a:off x="5389196" y="2391596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What's next?</a:t>
          </a:r>
        </a:p>
      </dsp:txBody>
      <dsp:txXfrm>
        <a:off x="5389196" y="2391596"/>
        <a:ext cx="42412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B2A767-B861-0F43-B172-496C66B50F66}">
      <dsp:nvSpPr>
        <dsp:cNvPr id="0" name=""/>
        <dsp:cNvSpPr/>
      </dsp:nvSpPr>
      <dsp:spPr>
        <a:xfrm>
          <a:off x="1333909" y="887"/>
          <a:ext cx="3157866" cy="20052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1B609-752E-2E43-94E3-7DCD5F6E5C3B}">
      <dsp:nvSpPr>
        <dsp:cNvPr id="0" name=""/>
        <dsp:cNvSpPr/>
      </dsp:nvSpPr>
      <dsp:spPr>
        <a:xfrm>
          <a:off x="1684783" y="334217"/>
          <a:ext cx="3157866" cy="200524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Review</a:t>
          </a:r>
        </a:p>
      </dsp:txBody>
      <dsp:txXfrm>
        <a:off x="1743515" y="392949"/>
        <a:ext cx="3040402" cy="1887781"/>
      </dsp:txXfrm>
    </dsp:sp>
    <dsp:sp modelId="{3EAF751D-82BE-A543-A15D-D66F60A25167}">
      <dsp:nvSpPr>
        <dsp:cNvPr id="0" name=""/>
        <dsp:cNvSpPr/>
      </dsp:nvSpPr>
      <dsp:spPr>
        <a:xfrm>
          <a:off x="5193524" y="887"/>
          <a:ext cx="3157866" cy="200524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FB1801-A592-554A-A37B-8ACC6206AB22}">
      <dsp:nvSpPr>
        <dsp:cNvPr id="0" name=""/>
        <dsp:cNvSpPr/>
      </dsp:nvSpPr>
      <dsp:spPr>
        <a:xfrm>
          <a:off x="5544398" y="334217"/>
          <a:ext cx="3157866" cy="200524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Summaries all findings</a:t>
          </a:r>
        </a:p>
      </dsp:txBody>
      <dsp:txXfrm>
        <a:off x="5603130" y="392949"/>
        <a:ext cx="3040402" cy="18877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756FB-E05E-443F-88A1-CFC9063899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7" y="1597961"/>
            <a:ext cx="9144000" cy="316230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A97A-281B-4A77-9D2C-C5E6A860E6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7" y="4902488"/>
            <a:ext cx="9144000" cy="985075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FD7BAE-E194-4223-BB4E-5E487863F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6/2/23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21F6C9-7279-4DF8-9462-3EFEFA03F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457072-0A38-49AD-8D0D-0E42DD488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5577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98199-C6CF-4DFF-A750-435F06CC74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2D5EB-F993-411F-9DBA-971321FC00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A5D216-27F9-4078-8349-ABC9F614A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84F8A8-FBA7-4F25-ADEA-AF346495DE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609F8-5897-4724-8FA6-3EFDE8F2D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4956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C0F0C-7BA8-490D-B4C9-CCE145DCD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1709738"/>
            <a:ext cx="9143999" cy="3050523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290E61-B837-4BE4-9BC7-6AF706BCC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6" y="4902488"/>
            <a:ext cx="9143999" cy="98507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2E15F-E46D-44C6-9FB9-07B0BC545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BF6955-3667-4857-B35A-9E12F7988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4B309-D15E-4FA1-9B8D-8C1F3B56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093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219AB-91F9-4F80-9B5D-2E6FE925F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F334-D0CF-4DFD-BAA9-3ECD639B1F1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7362" y="2227809"/>
            <a:ext cx="4942438" cy="394915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5E0B5D-4613-4DA7-BA20-58B19BE8A4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27809"/>
            <a:ext cx="4855265" cy="39491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F311AB-0603-424D-BC42-0CEAB3562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3AA2AC-0C5F-4835-BE47-D780C2989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6C54C0-DFDA-4778-9EE8-5E5C30E05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98834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F3603-5B09-4916-8324-A6BDAB4E0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6" y="365125"/>
            <a:ext cx="9942739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74073C-C15B-4218-9B84-6758955176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84725" y="1681163"/>
            <a:ext cx="491285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116D27-36F6-440B-A9BE-8B9499047C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4726" y="2505075"/>
            <a:ext cx="4912849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12010D-7AC4-4A70-A211-6A29274119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485526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E85B5-3350-49A4-86A1-E5DAED49162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485526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73E874-D08B-4D81-B82D-5DF242E4A1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174067-0FFA-41C3-A3A6-E8907CC32D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947985-FBC0-4118-8877-2E327F637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641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E0282-3DE7-4AB9-83AC-AFEDD22AF3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A7436C-706A-443F-86CD-4444C8281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B53292-7EA5-45D0-957F-636A44FC0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76F59D-34BB-462C-B506-040B9E982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213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E55245-AB52-41B4-9B28-55E6527DA2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A73B8AE-58B0-4FDF-8430-9D8D3DD53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79E4D91-8619-43C1-841B-B5F47DE01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361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DA660-DF93-4947-B93F-BF118D3B5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457200"/>
            <a:ext cx="368729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F0292E-B3E1-4FD6-A7FA-C165BAC21C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844277" cy="4873625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FB0ECC-817B-4A71-AFB5-FC60A2BC3A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253343"/>
            <a:ext cx="3687298" cy="361564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788E0B-6135-4F59-A35A-2CA1A8BA4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0DEF36-4037-4E6D-988F-CC8E3F11C6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5C0D2D-D878-4723-A002-5A601EFB4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5772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C59D5-B8A1-4C9C-A61F-E082A4433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7" y="720433"/>
            <a:ext cx="3687298" cy="158733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CB4F5F-E6E7-45C3-B35C-80F81FB1A5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82771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33AB7-4F8E-4A9F-AC15-89E6A6E00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4727" y="2449286"/>
            <a:ext cx="3687298" cy="3419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4B526-866D-4E11-A7F9-081BD4EDF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758BF8-E962-4367-8495-62438FDD4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C20AE1-C97D-4E6C-9DB2-B2904C2CF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838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89E81-5CFF-4A28-B9C8-5D54E51DF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8A4CC8-DCB0-4E94-98A7-236E3D1866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1F802-21C2-44B2-A419-55469D826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DB709-08FF-4C4A-8670-4CCA9146F9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395375-1CC8-4950-8439-877451C42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017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8BDF0-A155-454D-B3E2-AD15D0905A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73242" y="827313"/>
            <a:ext cx="2280557" cy="5061857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244E0D-96EC-4B35-BA5C-5DAFCC7281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27313"/>
            <a:ext cx="8115300" cy="506185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ADC4E-9FB1-439F-B0FB-47F47B3421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8A28C-4C6A-46EA-90C0-4EE0B89CC5C7}" type="datetimeFigureOut">
              <a:rPr lang="en-US" smtClean="0"/>
              <a:t>6/2/23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E406-061A-4440-BA75-3B684FC848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6D93CF-F5F3-4897-A51E-47D577FDD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F7F31-0B8A-474A-B86C-91F3817543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25536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192E3E-68A9-4F36-936C-1C8D0B9EF132}"/>
              </a:ext>
            </a:extLst>
          </p:cNvPr>
          <p:cNvSpPr/>
          <p:nvPr/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214EB0-7E6D-4536-9350-5CB688B56F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4"/>
            <a:ext cx="9950103" cy="150737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F5455E-4725-4924-BF7D-2E1FC9E391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7362" y="2427316"/>
            <a:ext cx="9950103" cy="35135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CAD9D9-1A1D-4438-9F3D-E5E58FD72F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243751" y="6356350"/>
            <a:ext cx="22966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8C28A28C-4C6A-46EA-90C0-4EE0B89CC5C7}" type="datetimeFigureOut">
              <a:rPr lang="en-US" smtClean="0"/>
              <a:pPr/>
              <a:t>6/2/23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0A827-D7BF-4CA4-8C29-5AE54ADA478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610380" y="1926575"/>
            <a:ext cx="383035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17188-1DE1-4DA5-8161-21179E4AD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0355" y="6356350"/>
            <a:ext cx="410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/>
                </a:solidFill>
              </a:defRPr>
            </a:lvl1pPr>
          </a:lstStyle>
          <a:p>
            <a:fld id="{5DEF7F31-0B8A-474A-B86C-91F3817543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534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11" r:id="rId6"/>
    <p:sldLayoutId id="2147483706" r:id="rId7"/>
    <p:sldLayoutId id="2147483707" r:id="rId8"/>
    <p:sldLayoutId id="2147483708" r:id="rId9"/>
    <p:sldLayoutId id="2147483710" r:id="rId10"/>
    <p:sldLayoutId id="2147483709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b="1" kern="120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2296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6.jpe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9.png"/><Relationship Id="rId5" Type="http://schemas.openxmlformats.org/officeDocument/2006/relationships/image" Target="../media/image2.png"/><Relationship Id="rId4" Type="http://schemas.openxmlformats.org/officeDocument/2006/relationships/image" Target="../media/image18.jpeg"/><Relationship Id="rId9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34.svg"/><Relationship Id="rId4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A02194C-5C32-4FF0-898E-D9B65F71B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A558B8-DB18-B17F-A7B1-F22BB50AB4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4728" y="1597961"/>
            <a:ext cx="3176721" cy="3162300"/>
          </a:xfrm>
        </p:spPr>
        <p:txBody>
          <a:bodyPr anchor="t">
            <a:normAutofit/>
          </a:bodyPr>
          <a:lstStyle/>
          <a:p>
            <a:r>
              <a:rPr lang="en-US" dirty="0"/>
              <a:t>Group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2ADD7E-8F35-CEE0-A8AB-DF0FC54132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4728" y="4902489"/>
            <a:ext cx="3176721" cy="985075"/>
          </a:xfrm>
        </p:spPr>
        <p:txBody>
          <a:bodyPr anchor="b">
            <a:normAutofit/>
          </a:bodyPr>
          <a:lstStyle/>
          <a:p>
            <a:r>
              <a:rPr lang="en-US" dirty="0"/>
              <a:t>Nathan </a:t>
            </a:r>
            <a:r>
              <a:rPr lang="en-US" dirty="0" err="1"/>
              <a:t>Mackechnie</a:t>
            </a:r>
            <a:endParaRPr lang="en-US" dirty="0"/>
          </a:p>
          <a:p>
            <a:r>
              <a:rPr lang="en-US" dirty="0"/>
              <a:t>1/06/23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1776ED6-F0C9-44DC-8CB5-8EC765E62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097" y="0"/>
            <a:ext cx="6967702" cy="6858000"/>
          </a:xfrm>
          <a:custGeom>
            <a:avLst/>
            <a:gdLst>
              <a:gd name="connsiteX0" fmla="*/ 0 w 6967702"/>
              <a:gd name="connsiteY0" fmla="*/ 0 h 6858000"/>
              <a:gd name="connsiteX1" fmla="*/ 6967702 w 6967702"/>
              <a:gd name="connsiteY1" fmla="*/ 0 h 6858000"/>
              <a:gd name="connsiteX2" fmla="*/ 6609336 w 6967702"/>
              <a:gd name="connsiteY2" fmla="*/ 8919 h 6858000"/>
              <a:gd name="connsiteX3" fmla="*/ 0 w 696770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67702" h="6858000">
                <a:moveTo>
                  <a:pt x="0" y="0"/>
                </a:moveTo>
                <a:lnTo>
                  <a:pt x="6967702" y="0"/>
                </a:lnTo>
                <a:lnTo>
                  <a:pt x="6609336" y="8919"/>
                </a:lnTo>
                <a:cubicBezTo>
                  <a:pt x="2927707" y="192598"/>
                  <a:pt x="0" y="3188792"/>
                  <a:pt x="0" y="6858000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Vector background of vibrant colours splashing">
            <a:extLst>
              <a:ext uri="{FF2B5EF4-FFF2-40B4-BE49-F238E27FC236}">
                <a16:creationId xmlns:a16="http://schemas.microsoft.com/office/drawing/2014/main" id="{1EC38FE9-6EB3-AE14-28FE-4524078292A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070" r="9840" b="-1"/>
          <a:stretch/>
        </p:blipFill>
        <p:spPr>
          <a:xfrm>
            <a:off x="5224099" y="2"/>
            <a:ext cx="6967903" cy="6858005"/>
          </a:xfrm>
          <a:custGeom>
            <a:avLst/>
            <a:gdLst/>
            <a:ahLst/>
            <a:cxnLst/>
            <a:rect l="l" t="t" r="r" b="b"/>
            <a:pathLst>
              <a:path w="6967903" h="6858005">
                <a:moveTo>
                  <a:pt x="6967903" y="0"/>
                </a:moveTo>
                <a:lnTo>
                  <a:pt x="6967903" y="6858005"/>
                </a:lnTo>
                <a:lnTo>
                  <a:pt x="0" y="6858005"/>
                </a:lnTo>
                <a:cubicBezTo>
                  <a:pt x="0" y="3070435"/>
                  <a:pt x="3119637" y="0"/>
                  <a:pt x="6967903" y="0"/>
                </a:cubicBezTo>
                <a:close/>
              </a:path>
            </a:pathLst>
          </a:custGeom>
        </p:spPr>
      </p:pic>
      <p:pic>
        <p:nvPicPr>
          <p:cNvPr id="6" name="Audio Recording 1 Jun 2023 at 16:54:06">
            <a:hlinkClick r:id="" action="ppaction://media"/>
            <a:extLst>
              <a:ext uri="{FF2B5EF4-FFF2-40B4-BE49-F238E27FC236}">
                <a16:creationId xmlns:a16="http://schemas.microsoft.com/office/drawing/2014/main" id="{CE0F7E9A-22A3-E5D2-6343-758533DF99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79200" y="604520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023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4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298FE-2DB2-ED16-BA1B-983CD8213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441F15-D86E-90FD-114F-66D753128A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indent="-342900">
              <a:buAutoNum type="arabicPeriod"/>
            </a:pPr>
            <a:r>
              <a:rPr lang="en-US" dirty="0"/>
              <a:t>Project overview</a:t>
            </a:r>
          </a:p>
          <a:p>
            <a:pPr marL="342900" indent="-342900">
              <a:buAutoNum type="arabicPeriod"/>
            </a:pPr>
            <a:r>
              <a:rPr lang="en-US" dirty="0"/>
              <a:t>Project Objectives</a:t>
            </a:r>
          </a:p>
          <a:p>
            <a:pPr marL="342900" indent="-342900">
              <a:buAutoNum type="arabicPeriod"/>
            </a:pPr>
            <a:r>
              <a:rPr lang="en-US" dirty="0"/>
              <a:t>Planning</a:t>
            </a:r>
          </a:p>
          <a:p>
            <a:pPr marL="342900" indent="-342900">
              <a:buAutoNum type="arabicPeriod"/>
            </a:pPr>
            <a:r>
              <a:rPr lang="en-US" dirty="0"/>
              <a:t>Lean and agile</a:t>
            </a:r>
          </a:p>
          <a:p>
            <a:pPr marL="342900" indent="-342900">
              <a:buAutoNum type="arabicPeriod"/>
            </a:pPr>
            <a:r>
              <a:rPr lang="en-US" dirty="0"/>
              <a:t>Defining specifications</a:t>
            </a:r>
          </a:p>
          <a:p>
            <a:pPr marL="342900" indent="-342900">
              <a:buAutoNum type="arabicPeriod"/>
            </a:pPr>
            <a:r>
              <a:rPr lang="en-US" dirty="0"/>
              <a:t>Manufacturing method</a:t>
            </a:r>
          </a:p>
          <a:p>
            <a:pPr marL="342900" indent="-342900">
              <a:buAutoNum type="arabicPeriod"/>
            </a:pPr>
            <a:r>
              <a:rPr lang="en-US" dirty="0"/>
              <a:t>Implementation</a:t>
            </a:r>
          </a:p>
          <a:p>
            <a:pPr marL="342900" indent="-342900">
              <a:buAutoNum type="arabicPeriod"/>
            </a:pPr>
            <a:r>
              <a:rPr lang="en-US" dirty="0"/>
              <a:t>Recommendation</a:t>
            </a:r>
          </a:p>
          <a:p>
            <a:pPr marL="342900" indent="-342900">
              <a:buAutoNum type="arabicPeriod"/>
            </a:pPr>
            <a:r>
              <a:rPr lang="en-US" dirty="0"/>
              <a:t>Conclusion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pic>
        <p:nvPicPr>
          <p:cNvPr id="4" name="Audio Recording 1 Jun 2023 at 17:24:44">
            <a:hlinkClick r:id="" action="ppaction://media"/>
            <a:extLst>
              <a:ext uri="{FF2B5EF4-FFF2-40B4-BE49-F238E27FC236}">
                <a16:creationId xmlns:a16="http://schemas.microsoft.com/office/drawing/2014/main" id="{8123401A-033C-A01D-2924-F7FADA5A89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79200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9797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7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C8316-6522-B1C4-6F45-40E89E4C4F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812" y="285750"/>
            <a:ext cx="9950103" cy="1507376"/>
          </a:xfrm>
        </p:spPr>
        <p:txBody>
          <a:bodyPr/>
          <a:lstStyle/>
          <a:p>
            <a:r>
              <a:rPr lang="en-US" dirty="0"/>
              <a:t>Project Overview</a:t>
            </a:r>
          </a:p>
        </p:txBody>
      </p:sp>
      <p:pic>
        <p:nvPicPr>
          <p:cNvPr id="1026" name="Picture 2" descr="Sony UK TEC Searching for Engineering Stars of the Future">
            <a:extLst>
              <a:ext uri="{FF2B5EF4-FFF2-40B4-BE49-F238E27FC236}">
                <a16:creationId xmlns:a16="http://schemas.microsoft.com/office/drawing/2014/main" id="{4C6060A5-D2C5-F4B2-122B-5097D9B0DE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673" y="2162175"/>
            <a:ext cx="5689600" cy="37084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Raspberry Pi High Quality Camera Module | The Pi Hut">
            <a:extLst>
              <a:ext uri="{FF2B5EF4-FFF2-40B4-BE49-F238E27FC236}">
                <a16:creationId xmlns:a16="http://schemas.microsoft.com/office/drawing/2014/main" id="{F0ACDE8E-F545-0B12-138F-C958A97563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32528" y="309562"/>
            <a:ext cx="2990850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aspberry Pi Global Shutter Camera | The Pi Hut">
            <a:extLst>
              <a:ext uri="{FF2B5EF4-FFF2-40B4-BE49-F238E27FC236}">
                <a16:creationId xmlns:a16="http://schemas.microsoft.com/office/drawing/2014/main" id="{BE674D7C-9520-377F-B9D4-8507FFA0AC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3188" y="2928938"/>
            <a:ext cx="3300412" cy="33004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Recording 1 Jun 2023 at 13:36:23">
            <a:hlinkClick r:id="" action="ppaction://media"/>
            <a:extLst>
              <a:ext uri="{FF2B5EF4-FFF2-40B4-BE49-F238E27FC236}">
                <a16:creationId xmlns:a16="http://schemas.microsoft.com/office/drawing/2014/main" id="{5BA15F60-603B-9371-B84A-39B0D2F278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31575" y="6045200"/>
            <a:ext cx="812800" cy="812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4A7EF3-F9FA-2208-F622-7BFFCBF2C1E9}"/>
              </a:ext>
            </a:extLst>
          </p:cNvPr>
          <p:cNvSpPr txBox="1"/>
          <p:nvPr/>
        </p:nvSpPr>
        <p:spPr>
          <a:xfrm>
            <a:off x="6981825" y="6044684"/>
            <a:ext cx="2243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GS - Global Shutter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53A4C2-ABBE-38A1-F932-63ED3C49B0DF}"/>
              </a:ext>
            </a:extLst>
          </p:cNvPr>
          <p:cNvSpPr txBox="1"/>
          <p:nvPr/>
        </p:nvSpPr>
        <p:spPr>
          <a:xfrm>
            <a:off x="9634190" y="3429000"/>
            <a:ext cx="22431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HQ - High Quality</a:t>
            </a:r>
          </a:p>
        </p:txBody>
      </p:sp>
    </p:spTree>
    <p:extLst>
      <p:ext uri="{BB962C8B-B14F-4D97-AF65-F5344CB8AC3E}">
        <p14:creationId xmlns:p14="http://schemas.microsoft.com/office/powerpoint/2010/main" val="36176974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93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5">
            <a:extLst>
              <a:ext uri="{FF2B5EF4-FFF2-40B4-BE49-F238E27FC236}">
                <a16:creationId xmlns:a16="http://schemas.microsoft.com/office/drawing/2014/main" id="{AA1951E2-8F97-4C6F-9735-8234E367F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C5CC13-56E5-B90F-4335-447AFB802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447676"/>
            <a:ext cx="10037276" cy="885824"/>
          </a:xfrm>
        </p:spPr>
        <p:txBody>
          <a:bodyPr anchor="ctr">
            <a:normAutofit/>
          </a:bodyPr>
          <a:lstStyle/>
          <a:p>
            <a:pPr algn="ctr"/>
            <a:r>
              <a:rPr lang="en-US" sz="2800" dirty="0"/>
              <a:t>Project objectives</a:t>
            </a:r>
          </a:p>
        </p:txBody>
      </p:sp>
      <p:sp>
        <p:nvSpPr>
          <p:cNvPr id="31" name="Rectangle 27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08339"/>
            <a:ext cx="12192000" cy="51496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19DAF824-F9BE-A3AB-D9D1-44F6A4B7D98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0972258"/>
              </p:ext>
            </p:extLst>
          </p:nvPr>
        </p:nvGraphicFramePr>
        <p:xfrm>
          <a:off x="1077913" y="2809875"/>
          <a:ext cx="10036175" cy="313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Audio Recording 1 Jun 2023 at 17:21:31">
            <a:hlinkClick r:id="" action="ppaction://media"/>
            <a:extLst>
              <a:ext uri="{FF2B5EF4-FFF2-40B4-BE49-F238E27FC236}">
                <a16:creationId xmlns:a16="http://schemas.microsoft.com/office/drawing/2014/main" id="{8306FB7B-D6F0-703B-6019-B45C9D0160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79200" y="6045201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3996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3078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Graphic spid="3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1" name="Freeform: Shape 3080">
            <a:extLst>
              <a:ext uri="{FF2B5EF4-FFF2-40B4-BE49-F238E27FC236}">
                <a16:creationId xmlns:a16="http://schemas.microsoft.com/office/drawing/2014/main" id="{AE192E3E-68A9-4F36-936C-1C8D0B9EF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3083" name="Rectangle 3082">
            <a:extLst>
              <a:ext uri="{FF2B5EF4-FFF2-40B4-BE49-F238E27FC236}">
                <a16:creationId xmlns:a16="http://schemas.microsoft.com/office/drawing/2014/main" id="{A31D192D-5947-4EE2-88E3-0C17DACB0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A09BB9-2FB8-2957-727B-19EF033BC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066799"/>
            <a:ext cx="3352011" cy="36701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Planning</a:t>
            </a:r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BE8B310F-5702-470A-BB87-D0FB2F4671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222125" y="753"/>
            <a:ext cx="6964901" cy="686271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7" name="Freeform: Shape 3086">
            <a:extLst>
              <a:ext uri="{FF2B5EF4-FFF2-40B4-BE49-F238E27FC236}">
                <a16:creationId xmlns:a16="http://schemas.microsoft.com/office/drawing/2014/main" id="{70FC18E7-5F36-4418-8A24-B404137E9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803790" y="-5465"/>
            <a:ext cx="3388208" cy="3415898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2D66BBAB-5C5D-71E1-1CFD-E25C1757EC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25603" y="1510816"/>
            <a:ext cx="5775908" cy="794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89" name="Freeform: Shape 3088">
            <a:extLst>
              <a:ext uri="{FF2B5EF4-FFF2-40B4-BE49-F238E27FC236}">
                <a16:creationId xmlns:a16="http://schemas.microsoft.com/office/drawing/2014/main" id="{B7F2CBF1-1129-455D-A451-6075C347BA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225348" y="-5466"/>
            <a:ext cx="3388208" cy="3415898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91" name="Freeform: Shape 3090">
            <a:extLst>
              <a:ext uri="{FF2B5EF4-FFF2-40B4-BE49-F238E27FC236}">
                <a16:creationId xmlns:a16="http://schemas.microsoft.com/office/drawing/2014/main" id="{74E664A0-601A-439E-8D3B-6D4F21032B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803790" y="3439390"/>
            <a:ext cx="3388208" cy="3415898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233E674D-3D9F-E86A-F02C-64256859D7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29355" y="4586554"/>
            <a:ext cx="4753938" cy="1521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93" name="Freeform: Shape 3092">
            <a:extLst>
              <a:ext uri="{FF2B5EF4-FFF2-40B4-BE49-F238E27FC236}">
                <a16:creationId xmlns:a16="http://schemas.microsoft.com/office/drawing/2014/main" id="{8453A172-3933-4D0A-98C0-05C9B8375E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225348" y="3439390"/>
            <a:ext cx="3388208" cy="3415898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3080" name="Picture 8" descr="Project Management topics">
            <a:extLst>
              <a:ext uri="{FF2B5EF4-FFF2-40B4-BE49-F238E27FC236}">
                <a16:creationId xmlns:a16="http://schemas.microsoft.com/office/drawing/2014/main" id="{B4693001-B36B-DA9B-17BF-9D3C59E47F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15" y="2733457"/>
            <a:ext cx="4318072" cy="200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Recording 1 Jun 2023 at 14:05:39">
            <a:hlinkClick r:id="" action="ppaction://media"/>
            <a:extLst>
              <a:ext uri="{FF2B5EF4-FFF2-40B4-BE49-F238E27FC236}">
                <a16:creationId xmlns:a16="http://schemas.microsoft.com/office/drawing/2014/main" id="{C9145B57-4F5E-5EEA-EBFE-E3C7778986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55176" y="594344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33995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0" name="Rectangle 4102">
            <a:extLst>
              <a:ext uri="{FF2B5EF4-FFF2-40B4-BE49-F238E27FC236}">
                <a16:creationId xmlns:a16="http://schemas.microsoft.com/office/drawing/2014/main" id="{3509C681-8290-4C12-BFC0-F0B59D3600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78B6F-FFD5-8FA6-AEB7-6C20F1A1B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3260843" cy="1507375"/>
          </a:xfrm>
        </p:spPr>
        <p:txBody>
          <a:bodyPr>
            <a:normAutofit/>
          </a:bodyPr>
          <a:lstStyle/>
          <a:p>
            <a:r>
              <a:rPr lang="en-US"/>
              <a:t>Lean and Agile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A6A89-686A-1D26-3D5D-BB772F3FA1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3260843" cy="3505855"/>
          </a:xfrm>
        </p:spPr>
        <p:txBody>
          <a:bodyPr>
            <a:normAutofit/>
          </a:bodyPr>
          <a:lstStyle/>
          <a:p>
            <a:r>
              <a:rPr lang="en-US" dirty="0"/>
              <a:t>Lean – Removal of waste</a:t>
            </a:r>
          </a:p>
          <a:p>
            <a:r>
              <a:rPr lang="en-US" dirty="0"/>
              <a:t>Agile – </a:t>
            </a:r>
            <a:r>
              <a:rPr lang="en-US" dirty="0" err="1"/>
              <a:t>Utilising</a:t>
            </a:r>
            <a:r>
              <a:rPr lang="en-US" dirty="0"/>
              <a:t> current recourse </a:t>
            </a:r>
          </a:p>
        </p:txBody>
      </p:sp>
      <p:sp>
        <p:nvSpPr>
          <p:cNvPr id="4112" name="Freeform: Shape 4104">
            <a:extLst>
              <a:ext uri="{FF2B5EF4-FFF2-40B4-BE49-F238E27FC236}">
                <a16:creationId xmlns:a16="http://schemas.microsoft.com/office/drawing/2014/main" id="{62DB152A-3012-4C06-84C6-9355BD03A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5223251" y="224"/>
            <a:ext cx="3482922" cy="3482474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113" name="Rectangle 4106">
            <a:extLst>
              <a:ext uri="{FF2B5EF4-FFF2-40B4-BE49-F238E27FC236}">
                <a16:creationId xmlns:a16="http://schemas.microsoft.com/office/drawing/2014/main" id="{5C542152-E969-4F41-AFD8-4B5354BE5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705548" y="-2580"/>
            <a:ext cx="3484819" cy="348808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09" name="Rectangle 34">
            <a:extLst>
              <a:ext uri="{FF2B5EF4-FFF2-40B4-BE49-F238E27FC236}">
                <a16:creationId xmlns:a16="http://schemas.microsoft.com/office/drawing/2014/main" id="{C2EDDE5C-FB26-46E8-9F4C-3548CC15C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3916" y="-1896"/>
            <a:ext cx="3475013" cy="3484818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D470A0CA-EE35-4C4E-91DA-C8DB95E270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020672" y="1686675"/>
            <a:ext cx="3374131" cy="696852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098" name="Picture 2" descr="APS Trends - Demand Planning and Scheduling for Agile Manufacturing and  Production | Lean Manufacturing (2)">
            <a:extLst>
              <a:ext uri="{FF2B5EF4-FFF2-40B4-BE49-F238E27FC236}">
                <a16:creationId xmlns:a16="http://schemas.microsoft.com/office/drawing/2014/main" id="{BE616E29-1050-349B-991F-364F23BB4F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39562" y="3626804"/>
            <a:ext cx="5928708" cy="3088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Audio Recording 1 Jun 2023 at 14:35:22">
            <a:hlinkClick r:id="" action="ppaction://media"/>
            <a:extLst>
              <a:ext uri="{FF2B5EF4-FFF2-40B4-BE49-F238E27FC236}">
                <a16:creationId xmlns:a16="http://schemas.microsoft.com/office/drawing/2014/main" id="{89270A3B-3E5F-2C08-D208-FB016FEF38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129" y="594082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848761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5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6" name="Rectangle 5135">
            <a:extLst>
              <a:ext uri="{FF2B5EF4-FFF2-40B4-BE49-F238E27FC236}">
                <a16:creationId xmlns:a16="http://schemas.microsoft.com/office/drawing/2014/main" id="{7FC7C290-C562-4CD1-8F3E-C9E0D18EE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8A4567-076C-10E0-D03E-A243073CD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720435"/>
            <a:ext cx="3271233" cy="1507375"/>
          </a:xfrm>
        </p:spPr>
        <p:txBody>
          <a:bodyPr>
            <a:normAutofit/>
          </a:bodyPr>
          <a:lstStyle/>
          <a:p>
            <a:r>
              <a:rPr lang="en-US" dirty="0"/>
              <a:t>Defining Specifications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CB21C-97E4-53E9-D9B7-01A2220F60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7362" y="2434974"/>
            <a:ext cx="3271233" cy="3505855"/>
          </a:xfrm>
        </p:spPr>
        <p:txBody>
          <a:bodyPr>
            <a:normAutofit/>
          </a:bodyPr>
          <a:lstStyle/>
          <a:p>
            <a:r>
              <a:rPr lang="en-US" dirty="0"/>
              <a:t>Product specifications </a:t>
            </a:r>
          </a:p>
          <a:p>
            <a:r>
              <a:rPr lang="en-US" dirty="0"/>
              <a:t>Manufacturing specifications</a:t>
            </a:r>
          </a:p>
        </p:txBody>
      </p:sp>
      <p:sp>
        <p:nvSpPr>
          <p:cNvPr id="5138" name="Rectangle 5137">
            <a:extLst>
              <a:ext uri="{FF2B5EF4-FFF2-40B4-BE49-F238E27FC236}">
                <a16:creationId xmlns:a16="http://schemas.microsoft.com/office/drawing/2014/main" id="{591C2191-9360-416F-9ED8-E13A2DD78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3378" y="-1263"/>
            <a:ext cx="3484819" cy="34302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40" name="Rectangle 5139">
            <a:extLst>
              <a:ext uri="{FF2B5EF4-FFF2-40B4-BE49-F238E27FC236}">
                <a16:creationId xmlns:a16="http://schemas.microsoft.com/office/drawing/2014/main" id="{5C542152-E969-4F41-AFD8-4B5354BE5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32648" y="-1263"/>
            <a:ext cx="3484819" cy="343026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42" name="Oval 5141">
            <a:extLst>
              <a:ext uri="{FF2B5EF4-FFF2-40B4-BE49-F238E27FC236}">
                <a16:creationId xmlns:a16="http://schemas.microsoft.com/office/drawing/2014/main" id="{3C08B38E-F726-4728-965C-66F102EBB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7241" y="178410"/>
            <a:ext cx="3070455" cy="3070455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10+ Logo Specifications Illustrations, Royalty-Free Vector Graphics &amp; Clip  Art - iStock">
            <a:extLst>
              <a:ext uri="{FF2B5EF4-FFF2-40B4-BE49-F238E27FC236}">
                <a16:creationId xmlns:a16="http://schemas.microsoft.com/office/drawing/2014/main" id="{F7F4CAB4-86E9-E0EB-A6EF-C95D5078EA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9248"/>
          <a:stretch/>
        </p:blipFill>
        <p:spPr bwMode="auto">
          <a:xfrm>
            <a:off x="5911374" y="1000608"/>
            <a:ext cx="2058838" cy="1456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44" name="Rectangle 5143">
            <a:extLst>
              <a:ext uri="{FF2B5EF4-FFF2-40B4-BE49-F238E27FC236}">
                <a16:creationId xmlns:a16="http://schemas.microsoft.com/office/drawing/2014/main" id="{1B984D49-3B63-46FE-8AF2-7C44B0C53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3378" y="3424738"/>
            <a:ext cx="3482163" cy="343931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46" name="Freeform: Shape 5145">
            <a:extLst>
              <a:ext uri="{FF2B5EF4-FFF2-40B4-BE49-F238E27FC236}">
                <a16:creationId xmlns:a16="http://schemas.microsoft.com/office/drawing/2014/main" id="{E7C56E06-BA72-402F-B4EA-D23ECB710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5238741" y="3424738"/>
            <a:ext cx="3478726" cy="3435114"/>
          </a:xfrm>
          <a:custGeom>
            <a:avLst/>
            <a:gdLst>
              <a:gd name="connsiteX0" fmla="*/ 0 w 2559050"/>
              <a:gd name="connsiteY0" fmla="*/ 0 h 2559050"/>
              <a:gd name="connsiteX1" fmla="*/ 2559050 w 2559050"/>
              <a:gd name="connsiteY1" fmla="*/ 0 h 2559050"/>
              <a:gd name="connsiteX2" fmla="*/ 0 w 2559050"/>
              <a:gd name="connsiteY2" fmla="*/ 2559050 h 2559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559050" h="2559050">
                <a:moveTo>
                  <a:pt x="0" y="0"/>
                </a:moveTo>
                <a:lnTo>
                  <a:pt x="2559050" y="0"/>
                </a:lnTo>
                <a:cubicBezTo>
                  <a:pt x="2559050" y="1413324"/>
                  <a:pt x="1413324" y="2559050"/>
                  <a:pt x="0" y="255905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5148" name="Rectangle 34">
            <a:extLst>
              <a:ext uri="{FF2B5EF4-FFF2-40B4-BE49-F238E27FC236}">
                <a16:creationId xmlns:a16="http://schemas.microsoft.com/office/drawing/2014/main" id="{C2EDDE5C-FB26-46E8-9F4C-3548CC15C2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3378" y="3424738"/>
            <a:ext cx="3485594" cy="3433262"/>
          </a:xfrm>
          <a:custGeom>
            <a:avLst/>
            <a:gdLst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3484819 w 3484819"/>
              <a:gd name="connsiteY2" fmla="*/ 3430264 h 3430264"/>
              <a:gd name="connsiteX3" fmla="*/ 0 w 3484819"/>
              <a:gd name="connsiteY3" fmla="*/ 3430264 h 3430264"/>
              <a:gd name="connsiteX4" fmla="*/ 0 w 3484819"/>
              <a:gd name="connsiteY4" fmla="*/ 0 h 3430264"/>
              <a:gd name="connsiteX0" fmla="*/ 0 w 3484819"/>
              <a:gd name="connsiteY0" fmla="*/ 0 h 3430264"/>
              <a:gd name="connsiteX1" fmla="*/ 3484819 w 3484819"/>
              <a:gd name="connsiteY1" fmla="*/ 0 h 3430264"/>
              <a:gd name="connsiteX2" fmla="*/ 0 w 3484819"/>
              <a:gd name="connsiteY2" fmla="*/ 3430264 h 3430264"/>
              <a:gd name="connsiteX3" fmla="*/ 0 w 3484819"/>
              <a:gd name="connsiteY3" fmla="*/ 0 h 34302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84819" h="3430264">
                <a:moveTo>
                  <a:pt x="0" y="0"/>
                </a:moveTo>
                <a:lnTo>
                  <a:pt x="3484819" y="0"/>
                </a:lnTo>
                <a:lnTo>
                  <a:pt x="0" y="343026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Audio Recording 1 Jun 2023 at 14:58:54">
            <a:hlinkClick r:id="" action="ppaction://media"/>
            <a:extLst>
              <a:ext uri="{FF2B5EF4-FFF2-40B4-BE49-F238E27FC236}">
                <a16:creationId xmlns:a16="http://schemas.microsoft.com/office/drawing/2014/main" id="{9619594B-557B-A9AC-43B2-F2A4C65794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50723" y="6051256"/>
            <a:ext cx="812800" cy="812800"/>
          </a:xfrm>
          <a:prstGeom prst="rect">
            <a:avLst/>
          </a:prstGeom>
        </p:spPr>
      </p:pic>
      <p:pic>
        <p:nvPicPr>
          <p:cNvPr id="5" name="Picture 4" descr="Raspberry Pi High Quality Camera Module | The Pi Hut">
            <a:extLst>
              <a:ext uri="{FF2B5EF4-FFF2-40B4-BE49-F238E27FC236}">
                <a16:creationId xmlns:a16="http://schemas.microsoft.com/office/drawing/2014/main" id="{7153C7FD-CBF8-9AB2-B76E-6DE28A29F6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5533" b="93267" l="10000" r="90000">
                        <a14:foregroundMark x1="52000" y1="87000" x2="69733" y2="93333"/>
                        <a14:foregroundMark x1="50600" y1="23200" x2="59067" y2="11867"/>
                        <a14:foregroundMark x1="52000" y1="13333" x2="59800" y2="7600"/>
                        <a14:foregroundMark x1="59800" y1="6933" x2="44200" y2="6200"/>
                        <a14:foregroundMark x1="44200" y1="5533" x2="36133" y2="27867"/>
                        <a14:foregroundMark x1="36133" y1="27867" x2="34267" y2="218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81243" y="703298"/>
            <a:ext cx="2016880" cy="2016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Raspberry Pi Global Shutter Camera | The Pi Hut">
            <a:extLst>
              <a:ext uri="{FF2B5EF4-FFF2-40B4-BE49-F238E27FC236}">
                <a16:creationId xmlns:a16="http://schemas.microsoft.com/office/drawing/2014/main" id="{2D4179EB-56F1-1154-482E-13E9E1AD1A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6900" r="93400">
                        <a14:foregroundMark x1="13900" y1="64200" x2="17100" y2="40700"/>
                        <a14:foregroundMark x1="17100" y1="40700" x2="43900" y2="35600"/>
                        <a14:foregroundMark x1="43900" y1="35600" x2="83900" y2="62800"/>
                        <a14:foregroundMark x1="83900" y1="62800" x2="88400" y2="48700"/>
                        <a14:foregroundMark x1="90500" y1="71200" x2="93400" y2="66300"/>
                        <a14:foregroundMark x1="18800" y1="53600" x2="7600" y2="47300"/>
                        <a14:foregroundMark x1="14600" y1="41700" x2="6900" y2="501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864" y="3825623"/>
            <a:ext cx="2031769" cy="2031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EFF73E6E-20DA-0843-9E13-2B237AED591E}"/>
              </a:ext>
            </a:extLst>
          </p:cNvPr>
          <p:cNvCxnSpPr>
            <a:cxnSpLocks/>
          </p:cNvCxnSpPr>
          <p:nvPr/>
        </p:nvCxnSpPr>
        <p:spPr>
          <a:xfrm flipV="1">
            <a:off x="6257846" y="5300663"/>
            <a:ext cx="528717" cy="285750"/>
          </a:xfrm>
          <a:prstGeom prst="straightConnector1">
            <a:avLst/>
          </a:prstGeom>
          <a:ln w="762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45331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0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7" name="Freeform: Shape 6152">
            <a:extLst>
              <a:ext uri="{FF2B5EF4-FFF2-40B4-BE49-F238E27FC236}">
                <a16:creationId xmlns:a16="http://schemas.microsoft.com/office/drawing/2014/main" id="{AE192E3E-68A9-4F36-936C-1C8D0B9EF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6168" name="Rectangle 6154">
            <a:extLst>
              <a:ext uri="{FF2B5EF4-FFF2-40B4-BE49-F238E27FC236}">
                <a16:creationId xmlns:a16="http://schemas.microsoft.com/office/drawing/2014/main" id="{050FD556-4C97-47C4-8C29-C04095E24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AA7333-2D21-C492-6DBC-86AC26C316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24" y="-1585388"/>
            <a:ext cx="3639837" cy="31707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Manufacturing method</a:t>
            </a:r>
          </a:p>
        </p:txBody>
      </p:sp>
      <p:sp>
        <p:nvSpPr>
          <p:cNvPr id="6169" name="Freeform: Shape 6156">
            <a:extLst>
              <a:ext uri="{FF2B5EF4-FFF2-40B4-BE49-F238E27FC236}">
                <a16:creationId xmlns:a16="http://schemas.microsoft.com/office/drawing/2014/main" id="{C77ED65D-8324-4C4F-88A2-309BE7389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148" name="Picture 4">
            <a:extLst>
              <a:ext uri="{FF2B5EF4-FFF2-40B4-BE49-F238E27FC236}">
                <a16:creationId xmlns:a16="http://schemas.microsoft.com/office/drawing/2014/main" id="{1EEC88CA-70E6-BA31-E801-B1D2FCECD9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49606" y="2795647"/>
            <a:ext cx="3272105" cy="2907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70" name="Freeform: Shape 6158">
            <a:extLst>
              <a:ext uri="{FF2B5EF4-FFF2-40B4-BE49-F238E27FC236}">
                <a16:creationId xmlns:a16="http://schemas.microsoft.com/office/drawing/2014/main" id="{1D0450F3-2536-4082-A67D-8ADB80155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36C36A4E-81F6-8F41-7C57-1C01EC4D94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7845" y="2762225"/>
            <a:ext cx="4727206" cy="2963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8A1156D-E59E-6729-FE43-001835A3F987}"/>
              </a:ext>
            </a:extLst>
          </p:cNvPr>
          <p:cNvSpPr txBox="1">
            <a:spLocks/>
          </p:cNvSpPr>
          <p:nvPr/>
        </p:nvSpPr>
        <p:spPr>
          <a:xfrm>
            <a:off x="1586423" y="2089725"/>
            <a:ext cx="3639837" cy="56288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1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0" dirty="0"/>
              <a:t>Existing Process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A80D6F0-B487-67E8-8CC4-FCEF509AA003}"/>
              </a:ext>
            </a:extLst>
          </p:cNvPr>
          <p:cNvSpPr txBox="1">
            <a:spLocks/>
          </p:cNvSpPr>
          <p:nvPr/>
        </p:nvSpPr>
        <p:spPr>
          <a:xfrm>
            <a:off x="7574764" y="2206810"/>
            <a:ext cx="3639837" cy="56288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110000"/>
              </a:lnSpc>
              <a:spcBef>
                <a:spcPct val="0"/>
              </a:spcBef>
              <a:buNone/>
              <a:defRPr sz="3200" b="1" kern="120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sz="2000" b="0" dirty="0"/>
              <a:t>Production Concept</a:t>
            </a:r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77306A46-DA81-F416-DFFF-F808CC054D31}"/>
              </a:ext>
            </a:extLst>
          </p:cNvPr>
          <p:cNvSpPr/>
          <p:nvPr/>
        </p:nvSpPr>
        <p:spPr>
          <a:xfrm>
            <a:off x="5598691" y="3779542"/>
            <a:ext cx="1057275" cy="92868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Audio Recording 1 Jun 2023 at 15:19:58">
            <a:hlinkClick r:id="" action="ppaction://media"/>
            <a:extLst>
              <a:ext uri="{FF2B5EF4-FFF2-40B4-BE49-F238E27FC236}">
                <a16:creationId xmlns:a16="http://schemas.microsoft.com/office/drawing/2014/main" id="{D5876C71-62DF-5CF4-4771-593F7F4A32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14601" y="607904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682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09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D6B50-1BC4-03CE-6438-AC0F29E3FC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Implementation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78CB233-B798-82C8-3911-7F8CD71D9B6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77362" y="2427316"/>
          <a:ext cx="9950103" cy="35135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Recording 1 Jun 2023 at 15:28:40">
            <a:hlinkClick r:id="" action="ppaction://media"/>
            <a:extLst>
              <a:ext uri="{FF2B5EF4-FFF2-40B4-BE49-F238E27FC236}">
                <a16:creationId xmlns:a16="http://schemas.microsoft.com/office/drawing/2014/main" id="{287FBE59-2AE1-552F-77D2-069302207B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79200" y="606152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83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28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A1951E2-8F97-4C6F-9735-8234E367F4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E11991-DBD0-2331-D63A-333495EEB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7362" y="447676"/>
            <a:ext cx="10037276" cy="885824"/>
          </a:xfrm>
        </p:spPr>
        <p:txBody>
          <a:bodyPr anchor="ctr">
            <a:normAutofit/>
          </a:bodyPr>
          <a:lstStyle/>
          <a:p>
            <a:pPr algn="ctr"/>
            <a:r>
              <a:rPr lang="en-US" sz="2800"/>
              <a:t>Reccomendations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708339"/>
            <a:ext cx="12192000" cy="514966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AE1035-FD14-1F55-05EF-BB9973B12A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6998469"/>
              </p:ext>
            </p:extLst>
          </p:nvPr>
        </p:nvGraphicFramePr>
        <p:xfrm>
          <a:off x="1077913" y="2809875"/>
          <a:ext cx="10036175" cy="313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Recording 1 Jun 2023 at 15:38:53">
            <a:hlinkClick r:id="" action="ppaction://media"/>
            <a:extLst>
              <a:ext uri="{FF2B5EF4-FFF2-40B4-BE49-F238E27FC236}">
                <a16:creationId xmlns:a16="http://schemas.microsoft.com/office/drawing/2014/main" id="{310EB5C9-1204-F3D6-9B9D-7626D6336C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14087" y="594042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983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9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2473BF-919C-47A6-BC6E-221771D1F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CAEBE-3619-B67C-519A-9830911B5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2895" y="965012"/>
            <a:ext cx="7597588" cy="1708338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Conclusion</a:t>
            </a:r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FF53E3-0DDC-4270-9698-6F5D68343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8999"/>
            <a:ext cx="12192000" cy="3429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19586A-6A24-5ABC-7B51-4A2C465C6E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8925463"/>
              </p:ext>
            </p:extLst>
          </p:nvPr>
        </p:nvGraphicFramePr>
        <p:xfrm>
          <a:off x="1077913" y="3879475"/>
          <a:ext cx="10036175" cy="2340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Audio Recording 1 Jun 2023 at 16:04:38">
            <a:hlinkClick r:id="" action="ppaction://media"/>
            <a:extLst>
              <a:ext uri="{FF2B5EF4-FFF2-40B4-BE49-F238E27FC236}">
                <a16:creationId xmlns:a16="http://schemas.microsoft.com/office/drawing/2014/main" id="{8EA2AB6C-F696-3E41-395C-421DA2C8E3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79200" y="60452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435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3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E192E3E-68A9-4F36-936C-1C8D0B9EF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2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45648E2-B946-43A1-80DE-C50CBBDF9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01A81C-4A67-5BC6-514E-0A217D207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4728" y="1597961"/>
            <a:ext cx="3795812" cy="31623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Thank you for your time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A06546B-3E90-4E24-BD32-C6BFD1CD8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794726" y="-906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FA95682-BEE6-4B33-BA34-7E7BE4978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03793" y="3455896"/>
            <a:ext cx="3388208" cy="3406341"/>
          </a:xfrm>
          <a:custGeom>
            <a:avLst/>
            <a:gdLst>
              <a:gd name="connsiteX0" fmla="*/ 3388058 w 3388208"/>
              <a:gd name="connsiteY0" fmla="*/ 0 h 3406341"/>
              <a:gd name="connsiteX1" fmla="*/ 3388208 w 3388208"/>
              <a:gd name="connsiteY1" fmla="*/ 0 h 3406341"/>
              <a:gd name="connsiteX2" fmla="*/ 3388208 w 3388208"/>
              <a:gd name="connsiteY2" fmla="*/ 3406341 h 3406341"/>
              <a:gd name="connsiteX3" fmla="*/ 0 w 3388208"/>
              <a:gd name="connsiteY3" fmla="*/ 3406341 h 3406341"/>
              <a:gd name="connsiteX4" fmla="*/ 79006 w 3388208"/>
              <a:gd name="connsiteY4" fmla="*/ 3404386 h 3406341"/>
              <a:gd name="connsiteX5" fmla="*/ 3383947 w 3388208"/>
              <a:gd name="connsiteY5" fmla="*/ 164274 h 3406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388208" h="3406341">
                <a:moveTo>
                  <a:pt x="3388058" y="0"/>
                </a:moveTo>
                <a:lnTo>
                  <a:pt x="3388208" y="0"/>
                </a:lnTo>
                <a:lnTo>
                  <a:pt x="3388208" y="3406341"/>
                </a:lnTo>
                <a:lnTo>
                  <a:pt x="0" y="3406341"/>
                </a:lnTo>
                <a:lnTo>
                  <a:pt x="79006" y="3404386"/>
                </a:lnTo>
                <a:cubicBezTo>
                  <a:pt x="1864742" y="3315784"/>
                  <a:pt x="3296223" y="1912901"/>
                  <a:pt x="3383947" y="164274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Smiling Face with No Fill">
            <a:extLst>
              <a:ext uri="{FF2B5EF4-FFF2-40B4-BE49-F238E27FC236}">
                <a16:creationId xmlns:a16="http://schemas.microsoft.com/office/drawing/2014/main" id="{DF32B50C-B82A-5768-D813-08496B00BEB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108441" y="1066800"/>
            <a:ext cx="4724399" cy="4724399"/>
          </a:xfrm>
          <a:prstGeom prst="rect">
            <a:avLst/>
          </a:prstGeom>
        </p:spPr>
      </p:pic>
      <p:pic>
        <p:nvPicPr>
          <p:cNvPr id="4" name="Audio Recording 1 Jun 2023 at 17:25:58">
            <a:hlinkClick r:id="" action="ppaction://media"/>
            <a:extLst>
              <a:ext uri="{FF2B5EF4-FFF2-40B4-BE49-F238E27FC236}">
                <a16:creationId xmlns:a16="http://schemas.microsoft.com/office/drawing/2014/main" id="{A5F1C019-AAA1-6CF4-3839-9500315268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79201" y="6047319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735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BlocksVTI">
  <a:themeElements>
    <a:clrScheme name="AnalogousFromRegularSeedRightStep">
      <a:dk1>
        <a:srgbClr val="000000"/>
      </a:dk1>
      <a:lt1>
        <a:srgbClr val="FFFFFF"/>
      </a:lt1>
      <a:dk2>
        <a:srgbClr val="1C2732"/>
      </a:dk2>
      <a:lt2>
        <a:srgbClr val="F3F0F1"/>
      </a:lt2>
      <a:accent1>
        <a:srgbClr val="21B782"/>
      </a:accent1>
      <a:accent2>
        <a:srgbClr val="14B1BC"/>
      </a:accent2>
      <a:accent3>
        <a:srgbClr val="298CE7"/>
      </a:accent3>
      <a:accent4>
        <a:srgbClr val="2E40D9"/>
      </a:accent4>
      <a:accent5>
        <a:srgbClr val="6529E7"/>
      </a:accent5>
      <a:accent6>
        <a:srgbClr val="A217D5"/>
      </a:accent6>
      <a:hlink>
        <a:srgbClr val="BF3F6C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sVTI" id="{31656FE6-20D8-4105-85EA-706EC9332BE9}" vid="{039DFFC9-9B25-4063-9235-B287A446F5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256</TotalTime>
  <Words>91</Words>
  <Application>Microsoft Macintosh PowerPoint</Application>
  <PresentationFormat>Widescreen</PresentationFormat>
  <Paragraphs>42</Paragraphs>
  <Slides>12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Avenir Next LT Pro</vt:lpstr>
      <vt:lpstr>Avenir Next LT Pro Light</vt:lpstr>
      <vt:lpstr>BlocksVTI</vt:lpstr>
      <vt:lpstr>Group Project</vt:lpstr>
      <vt:lpstr>Agenda</vt:lpstr>
      <vt:lpstr>Project Overview</vt:lpstr>
      <vt:lpstr>Project objectives</vt:lpstr>
      <vt:lpstr>Planning</vt:lpstr>
      <vt:lpstr>Lean and Agile</vt:lpstr>
      <vt:lpstr>Defining Specifications</vt:lpstr>
      <vt:lpstr>Manufacturing method</vt:lpstr>
      <vt:lpstr>Implementation</vt:lpstr>
      <vt:lpstr>Reccomendations</vt:lpstr>
      <vt:lpstr>Conclusion</vt:lpstr>
      <vt:lpstr>Thank you for your time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Project</dc:title>
  <dc:creator>MACKECHNIE N. (1906023)</dc:creator>
  <cp:lastModifiedBy>MACKECHNIE N. (1906023)</cp:lastModifiedBy>
  <cp:revision>7</cp:revision>
  <dcterms:created xsi:type="dcterms:W3CDTF">2023-06-01T12:15:11Z</dcterms:created>
  <dcterms:modified xsi:type="dcterms:W3CDTF">2023-06-02T16:21:48Z</dcterms:modified>
</cp:coreProperties>
</file>