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5" r:id="rId1"/>
  </p:sldMasterIdLst>
  <p:notesMasterIdLst>
    <p:notesMasterId r:id="rId20"/>
  </p:notesMasterIdLst>
  <p:sldIdLst>
    <p:sldId id="256" r:id="rId2"/>
    <p:sldId id="257" r:id="rId3"/>
    <p:sldId id="263" r:id="rId4"/>
    <p:sldId id="264" r:id="rId5"/>
    <p:sldId id="265" r:id="rId6"/>
    <p:sldId id="266" r:id="rId7"/>
    <p:sldId id="267" r:id="rId8"/>
    <p:sldId id="268" r:id="rId9"/>
    <p:sldId id="270" r:id="rId10"/>
    <p:sldId id="272" r:id="rId11"/>
    <p:sldId id="276" r:id="rId12"/>
    <p:sldId id="274" r:id="rId13"/>
    <p:sldId id="277" r:id="rId14"/>
    <p:sldId id="279" r:id="rId15"/>
    <p:sldId id="280" r:id="rId16"/>
    <p:sldId id="281" r:id="rId17"/>
    <p:sldId id="258" r:id="rId18"/>
    <p:sldId id="28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56"/>
  </p:normalViewPr>
  <p:slideViewPr>
    <p:cSldViewPr snapToGrid="0" snapToObjects="1">
      <p:cViewPr varScale="1">
        <p:scale>
          <a:sx n="107" d="100"/>
          <a:sy n="107" d="100"/>
        </p:scale>
        <p:origin x="736" y="168"/>
      </p:cViewPr>
      <p:guideLst/>
    </p:cSldViewPr>
  </p:slideViewPr>
  <p:notesTextViewPr>
    <p:cViewPr>
      <p:scale>
        <a:sx n="1" d="1"/>
        <a:sy n="1" d="1"/>
      </p:scale>
      <p:origin x="0" y="0"/>
    </p:cViewPr>
  </p:notesTextViewPr>
  <p:notesViewPr>
    <p:cSldViewPr snapToGrid="0" snapToObjects="1">
      <p:cViewPr varScale="1">
        <p:scale>
          <a:sx n="86" d="100"/>
          <a:sy n="86" d="100"/>
        </p:scale>
        <p:origin x="3928" y="20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ifer Oluwakemi Laguda (1907297)" userId="8790e203-3ac3-4210-aee3-6b319db1c068" providerId="ADAL" clId="{EED193A4-71E6-A043-9A6C-BF44236934EE}"/>
    <pc:docChg chg="custSel addSld delSld modSld">
      <pc:chgData name="Jennifer Oluwakemi Laguda (1907297)" userId="8790e203-3ac3-4210-aee3-6b319db1c068" providerId="ADAL" clId="{EED193A4-71E6-A043-9A6C-BF44236934EE}" dt="2021-08-11T15:24:41.710" v="863" actId="22"/>
      <pc:docMkLst>
        <pc:docMk/>
      </pc:docMkLst>
      <pc:sldChg chg="new del">
        <pc:chgData name="Jennifer Oluwakemi Laguda (1907297)" userId="8790e203-3ac3-4210-aee3-6b319db1c068" providerId="ADAL" clId="{EED193A4-71E6-A043-9A6C-BF44236934EE}" dt="2021-08-09T22:28:26.830" v="1" actId="2696"/>
        <pc:sldMkLst>
          <pc:docMk/>
          <pc:sldMk cId="184156563" sldId="259"/>
        </pc:sldMkLst>
      </pc:sldChg>
      <pc:sldChg chg="addSp modSp new del mod modClrScheme chgLayout">
        <pc:chgData name="Jennifer Oluwakemi Laguda (1907297)" userId="8790e203-3ac3-4210-aee3-6b319db1c068" providerId="ADAL" clId="{EED193A4-71E6-A043-9A6C-BF44236934EE}" dt="2021-08-09T22:41:59.605" v="187" actId="2696"/>
        <pc:sldMkLst>
          <pc:docMk/>
          <pc:sldMk cId="452200866" sldId="259"/>
        </pc:sldMkLst>
        <pc:spChg chg="add">
          <ac:chgData name="Jennifer Oluwakemi Laguda (1907297)" userId="8790e203-3ac3-4210-aee3-6b319db1c068" providerId="ADAL" clId="{EED193A4-71E6-A043-9A6C-BF44236934EE}" dt="2021-08-09T22:33:52.378" v="13" actId="139"/>
          <ac:spMkLst>
            <pc:docMk/>
            <pc:sldMk cId="452200866" sldId="259"/>
            <ac:spMk id="2" creationId="{9F2FAAFB-4FF1-4B42-A1BC-25F593739674}"/>
          </ac:spMkLst>
        </pc:spChg>
        <pc:spChg chg="add mod ord">
          <ac:chgData name="Jennifer Oluwakemi Laguda (1907297)" userId="8790e203-3ac3-4210-aee3-6b319db1c068" providerId="ADAL" clId="{EED193A4-71E6-A043-9A6C-BF44236934EE}" dt="2021-08-09T22:34:57.552" v="40" actId="20577"/>
          <ac:spMkLst>
            <pc:docMk/>
            <pc:sldMk cId="452200866" sldId="259"/>
            <ac:spMk id="3" creationId="{5A03FAA9-D1B7-5A48-9944-FADF88FC3842}"/>
          </ac:spMkLst>
        </pc:spChg>
        <pc:spChg chg="add mod ord">
          <ac:chgData name="Jennifer Oluwakemi Laguda (1907297)" userId="8790e203-3ac3-4210-aee3-6b319db1c068" providerId="ADAL" clId="{EED193A4-71E6-A043-9A6C-BF44236934EE}" dt="2021-08-09T22:39:38.875" v="182" actId="20577"/>
          <ac:spMkLst>
            <pc:docMk/>
            <pc:sldMk cId="452200866" sldId="259"/>
            <ac:spMk id="4" creationId="{EB14955D-91A7-6547-9E17-6417340675A9}"/>
          </ac:spMkLst>
        </pc:spChg>
        <pc:spChg chg="add mod ord">
          <ac:chgData name="Jennifer Oluwakemi Laguda (1907297)" userId="8790e203-3ac3-4210-aee3-6b319db1c068" providerId="ADAL" clId="{EED193A4-71E6-A043-9A6C-BF44236934EE}" dt="2021-08-09T22:39:33.390" v="166" actId="27636"/>
          <ac:spMkLst>
            <pc:docMk/>
            <pc:sldMk cId="452200866" sldId="259"/>
            <ac:spMk id="5" creationId="{D8C14241-B889-5247-A5B3-D4AA78DA36A8}"/>
          </ac:spMkLst>
        </pc:spChg>
      </pc:sldChg>
      <pc:sldChg chg="addSp modSp new del">
        <pc:chgData name="Jennifer Oluwakemi Laguda (1907297)" userId="8790e203-3ac3-4210-aee3-6b319db1c068" providerId="ADAL" clId="{EED193A4-71E6-A043-9A6C-BF44236934EE}" dt="2021-08-09T22:31:12.059" v="10" actId="2696"/>
        <pc:sldMkLst>
          <pc:docMk/>
          <pc:sldMk cId="1455107207" sldId="259"/>
        </pc:sldMkLst>
        <pc:spChg chg="add mod">
          <ac:chgData name="Jennifer Oluwakemi Laguda (1907297)" userId="8790e203-3ac3-4210-aee3-6b319db1c068" providerId="ADAL" clId="{EED193A4-71E6-A043-9A6C-BF44236934EE}" dt="2021-08-09T22:29:32.330" v="6" actId="1076"/>
          <ac:spMkLst>
            <pc:docMk/>
            <pc:sldMk cId="1455107207" sldId="259"/>
            <ac:spMk id="3" creationId="{017CDF72-D0E8-A245-8424-E6ECCEF55499}"/>
          </ac:spMkLst>
        </pc:spChg>
        <pc:spChg chg="add">
          <ac:chgData name="Jennifer Oluwakemi Laguda (1907297)" userId="8790e203-3ac3-4210-aee3-6b319db1c068" providerId="ADAL" clId="{EED193A4-71E6-A043-9A6C-BF44236934EE}" dt="2021-08-09T22:30:01.111" v="7" actId="139"/>
          <ac:spMkLst>
            <pc:docMk/>
            <pc:sldMk cId="1455107207" sldId="259"/>
            <ac:spMk id="4" creationId="{00D84B6D-1F09-F74B-B220-54F6DBEB0952}"/>
          </ac:spMkLst>
        </pc:spChg>
        <pc:spChg chg="add mod">
          <ac:chgData name="Jennifer Oluwakemi Laguda (1907297)" userId="8790e203-3ac3-4210-aee3-6b319db1c068" providerId="ADAL" clId="{EED193A4-71E6-A043-9A6C-BF44236934EE}" dt="2021-08-09T22:31:03.216" v="9" actId="1076"/>
          <ac:spMkLst>
            <pc:docMk/>
            <pc:sldMk cId="1455107207" sldId="259"/>
            <ac:spMk id="6" creationId="{0E3F0C61-CF20-E64F-8205-531309E11FBF}"/>
          </ac:spMkLst>
        </pc:spChg>
      </pc:sldChg>
      <pc:sldChg chg="new del">
        <pc:chgData name="Jennifer Oluwakemi Laguda (1907297)" userId="8790e203-3ac3-4210-aee3-6b319db1c068" providerId="ADAL" clId="{EED193A4-71E6-A043-9A6C-BF44236934EE}" dt="2021-08-09T22:42:06.633" v="188" actId="2696"/>
        <pc:sldMkLst>
          <pc:docMk/>
          <pc:sldMk cId="1092566250" sldId="260"/>
        </pc:sldMkLst>
      </pc:sldChg>
      <pc:sldChg chg="new del">
        <pc:chgData name="Jennifer Oluwakemi Laguda (1907297)" userId="8790e203-3ac3-4210-aee3-6b319db1c068" providerId="ADAL" clId="{EED193A4-71E6-A043-9A6C-BF44236934EE}" dt="2021-08-09T22:42:06.633" v="188" actId="2696"/>
        <pc:sldMkLst>
          <pc:docMk/>
          <pc:sldMk cId="3286953847" sldId="261"/>
        </pc:sldMkLst>
      </pc:sldChg>
      <pc:sldChg chg="add del">
        <pc:chgData name="Jennifer Oluwakemi Laguda (1907297)" userId="8790e203-3ac3-4210-aee3-6b319db1c068" providerId="ADAL" clId="{EED193A4-71E6-A043-9A6C-BF44236934EE}" dt="2021-08-09T22:41:51.429" v="186" actId="2696"/>
        <pc:sldMkLst>
          <pc:docMk/>
          <pc:sldMk cId="4117596780" sldId="262"/>
        </pc:sldMkLst>
      </pc:sldChg>
      <pc:sldChg chg="add">
        <pc:chgData name="Jennifer Oluwakemi Laguda (1907297)" userId="8790e203-3ac3-4210-aee3-6b319db1c068" providerId="ADAL" clId="{EED193A4-71E6-A043-9A6C-BF44236934EE}" dt="2021-08-09T22:41:24.525" v="185" actId="22"/>
        <pc:sldMkLst>
          <pc:docMk/>
          <pc:sldMk cId="4273217644" sldId="263"/>
        </pc:sldMkLst>
      </pc:sldChg>
      <pc:sldChg chg="addSp delSp modSp new mod modClrScheme chgLayout">
        <pc:chgData name="Jennifer Oluwakemi Laguda (1907297)" userId="8790e203-3ac3-4210-aee3-6b319db1c068" providerId="ADAL" clId="{EED193A4-71E6-A043-9A6C-BF44236934EE}" dt="2021-08-09T22:54:19.123" v="510" actId="20577"/>
        <pc:sldMkLst>
          <pc:docMk/>
          <pc:sldMk cId="3473671954" sldId="264"/>
        </pc:sldMkLst>
        <pc:spChg chg="mod ord">
          <ac:chgData name="Jennifer Oluwakemi Laguda (1907297)" userId="8790e203-3ac3-4210-aee3-6b319db1c068" providerId="ADAL" clId="{EED193A4-71E6-A043-9A6C-BF44236934EE}" dt="2021-08-09T22:48:03.489" v="204" actId="700"/>
          <ac:spMkLst>
            <pc:docMk/>
            <pc:sldMk cId="3473671954" sldId="264"/>
            <ac:spMk id="2" creationId="{283EF8F5-A959-A942-9EBE-076944F34CCB}"/>
          </ac:spMkLst>
        </pc:spChg>
        <pc:spChg chg="del">
          <ac:chgData name="Jennifer Oluwakemi Laguda (1907297)" userId="8790e203-3ac3-4210-aee3-6b319db1c068" providerId="ADAL" clId="{EED193A4-71E6-A043-9A6C-BF44236934EE}" dt="2021-08-09T22:45:06.080" v="190" actId="700"/>
          <ac:spMkLst>
            <pc:docMk/>
            <pc:sldMk cId="3473671954" sldId="264"/>
            <ac:spMk id="3" creationId="{0628FD72-14E9-2144-87C9-834A6DB79A96}"/>
          </ac:spMkLst>
        </pc:spChg>
        <pc:spChg chg="del">
          <ac:chgData name="Jennifer Oluwakemi Laguda (1907297)" userId="8790e203-3ac3-4210-aee3-6b319db1c068" providerId="ADAL" clId="{EED193A4-71E6-A043-9A6C-BF44236934EE}" dt="2021-08-09T22:45:06.080" v="190" actId="700"/>
          <ac:spMkLst>
            <pc:docMk/>
            <pc:sldMk cId="3473671954" sldId="264"/>
            <ac:spMk id="4" creationId="{59FBB40F-5D8E-4546-A0A6-5849977C927D}"/>
          </ac:spMkLst>
        </pc:spChg>
        <pc:spChg chg="add del">
          <ac:chgData name="Jennifer Oluwakemi Laguda (1907297)" userId="8790e203-3ac3-4210-aee3-6b319db1c068" providerId="ADAL" clId="{EED193A4-71E6-A043-9A6C-BF44236934EE}" dt="2021-08-09T22:45:48.970" v="203" actId="21"/>
          <ac:spMkLst>
            <pc:docMk/>
            <pc:sldMk cId="3473671954" sldId="264"/>
            <ac:spMk id="6" creationId="{04062639-0428-EA44-AA3C-854825165ED6}"/>
          </ac:spMkLst>
        </pc:spChg>
        <pc:spChg chg="add mod ord">
          <ac:chgData name="Jennifer Oluwakemi Laguda (1907297)" userId="8790e203-3ac3-4210-aee3-6b319db1c068" providerId="ADAL" clId="{EED193A4-71E6-A043-9A6C-BF44236934EE}" dt="2021-08-09T22:54:19.123" v="510" actId="20577"/>
          <ac:spMkLst>
            <pc:docMk/>
            <pc:sldMk cId="3473671954" sldId="264"/>
            <ac:spMk id="7" creationId="{C3E1AA75-370A-4C4D-97BC-30CF8AFB4DF9}"/>
          </ac:spMkLst>
        </pc:spChg>
      </pc:sldChg>
      <pc:sldChg chg="addSp delSp modSp new mod modClrScheme chgLayout">
        <pc:chgData name="Jennifer Oluwakemi Laguda (1907297)" userId="8790e203-3ac3-4210-aee3-6b319db1c068" providerId="ADAL" clId="{EED193A4-71E6-A043-9A6C-BF44236934EE}" dt="2021-08-10T19:02:34.541" v="774" actId="20577"/>
        <pc:sldMkLst>
          <pc:docMk/>
          <pc:sldMk cId="2624545606" sldId="265"/>
        </pc:sldMkLst>
        <pc:spChg chg="del mod ord">
          <ac:chgData name="Jennifer Oluwakemi Laguda (1907297)" userId="8790e203-3ac3-4210-aee3-6b319db1c068" providerId="ADAL" clId="{EED193A4-71E6-A043-9A6C-BF44236934EE}" dt="2021-08-09T22:56:38.187" v="518" actId="21"/>
          <ac:spMkLst>
            <pc:docMk/>
            <pc:sldMk cId="2624545606" sldId="265"/>
            <ac:spMk id="2" creationId="{11F02A36-DD84-E947-A359-3668055ABC9E}"/>
          </ac:spMkLst>
        </pc:spChg>
        <pc:spChg chg="del mod ord">
          <ac:chgData name="Jennifer Oluwakemi Laguda (1907297)" userId="8790e203-3ac3-4210-aee3-6b319db1c068" providerId="ADAL" clId="{EED193A4-71E6-A043-9A6C-BF44236934EE}" dt="2021-08-09T22:56:41.710" v="519" actId="21"/>
          <ac:spMkLst>
            <pc:docMk/>
            <pc:sldMk cId="2624545606" sldId="265"/>
            <ac:spMk id="3" creationId="{AEEA2E89-B234-B740-AAC7-3B055CFC27AB}"/>
          </ac:spMkLst>
        </pc:spChg>
        <pc:spChg chg="add mod">
          <ac:chgData name="Jennifer Oluwakemi Laguda (1907297)" userId="8790e203-3ac3-4210-aee3-6b319db1c068" providerId="ADAL" clId="{EED193A4-71E6-A043-9A6C-BF44236934EE}" dt="2021-08-10T19:02:34.541" v="774" actId="20577"/>
          <ac:spMkLst>
            <pc:docMk/>
            <pc:sldMk cId="2624545606" sldId="265"/>
            <ac:spMk id="5" creationId="{B2D66A66-472B-4F46-BD0D-EF88EEBBBF4D}"/>
          </ac:spMkLst>
        </pc:spChg>
      </pc:sldChg>
      <pc:sldChg chg="delSp modSp new">
        <pc:chgData name="Jennifer Oluwakemi Laguda (1907297)" userId="8790e203-3ac3-4210-aee3-6b319db1c068" providerId="ADAL" clId="{EED193A4-71E6-A043-9A6C-BF44236934EE}" dt="2021-08-10T19:02:09.958" v="771" actId="20577"/>
        <pc:sldMkLst>
          <pc:docMk/>
          <pc:sldMk cId="117214155" sldId="266"/>
        </pc:sldMkLst>
        <pc:spChg chg="del">
          <ac:chgData name="Jennifer Oluwakemi Laguda (1907297)" userId="8790e203-3ac3-4210-aee3-6b319db1c068" providerId="ADAL" clId="{EED193A4-71E6-A043-9A6C-BF44236934EE}" dt="2021-08-09T23:04:05.799" v="571" actId="21"/>
          <ac:spMkLst>
            <pc:docMk/>
            <pc:sldMk cId="117214155" sldId="266"/>
            <ac:spMk id="2" creationId="{6FF99D94-9D22-7440-B5B9-EF89CDC08A9E}"/>
          </ac:spMkLst>
        </pc:spChg>
        <pc:spChg chg="mod">
          <ac:chgData name="Jennifer Oluwakemi Laguda (1907297)" userId="8790e203-3ac3-4210-aee3-6b319db1c068" providerId="ADAL" clId="{EED193A4-71E6-A043-9A6C-BF44236934EE}" dt="2021-08-10T19:02:09.958" v="771" actId="20577"/>
          <ac:spMkLst>
            <pc:docMk/>
            <pc:sldMk cId="117214155" sldId="266"/>
            <ac:spMk id="3" creationId="{B41F5782-1422-9843-B15E-797D877C84F9}"/>
          </ac:spMkLst>
        </pc:spChg>
      </pc:sldChg>
      <pc:sldChg chg="delSp modSp new">
        <pc:chgData name="Jennifer Oluwakemi Laguda (1907297)" userId="8790e203-3ac3-4210-aee3-6b319db1c068" providerId="ADAL" clId="{EED193A4-71E6-A043-9A6C-BF44236934EE}" dt="2021-08-10T19:03:14.572" v="778" actId="20577"/>
        <pc:sldMkLst>
          <pc:docMk/>
          <pc:sldMk cId="2869983656" sldId="267"/>
        </pc:sldMkLst>
        <pc:spChg chg="del">
          <ac:chgData name="Jennifer Oluwakemi Laguda (1907297)" userId="8790e203-3ac3-4210-aee3-6b319db1c068" providerId="ADAL" clId="{EED193A4-71E6-A043-9A6C-BF44236934EE}" dt="2021-08-09T23:26:39.176" v="579" actId="21"/>
          <ac:spMkLst>
            <pc:docMk/>
            <pc:sldMk cId="2869983656" sldId="267"/>
            <ac:spMk id="2" creationId="{C5AA9866-8C52-3E46-A6B3-BE8D782F72F4}"/>
          </ac:spMkLst>
        </pc:spChg>
        <pc:spChg chg="mod">
          <ac:chgData name="Jennifer Oluwakemi Laguda (1907297)" userId="8790e203-3ac3-4210-aee3-6b319db1c068" providerId="ADAL" clId="{EED193A4-71E6-A043-9A6C-BF44236934EE}" dt="2021-08-10T19:03:14.572" v="778" actId="20577"/>
          <ac:spMkLst>
            <pc:docMk/>
            <pc:sldMk cId="2869983656" sldId="267"/>
            <ac:spMk id="3" creationId="{72671D06-716A-6649-A020-6FBD81985C19}"/>
          </ac:spMkLst>
        </pc:spChg>
      </pc:sldChg>
      <pc:sldChg chg="addSp delSp modSp new">
        <pc:chgData name="Jennifer Oluwakemi Laguda (1907297)" userId="8790e203-3ac3-4210-aee3-6b319db1c068" providerId="ADAL" clId="{EED193A4-71E6-A043-9A6C-BF44236934EE}" dt="2021-08-10T19:04:24.305" v="783" actId="20577"/>
        <pc:sldMkLst>
          <pc:docMk/>
          <pc:sldMk cId="1781400650" sldId="268"/>
        </pc:sldMkLst>
        <pc:spChg chg="del">
          <ac:chgData name="Jennifer Oluwakemi Laguda (1907297)" userId="8790e203-3ac3-4210-aee3-6b319db1c068" providerId="ADAL" clId="{EED193A4-71E6-A043-9A6C-BF44236934EE}" dt="2021-08-09T23:29:33.812" v="583" actId="21"/>
          <ac:spMkLst>
            <pc:docMk/>
            <pc:sldMk cId="1781400650" sldId="268"/>
            <ac:spMk id="2" creationId="{19BBDA38-EAE5-F642-A665-499E280886D1}"/>
          </ac:spMkLst>
        </pc:spChg>
        <pc:spChg chg="del mod">
          <ac:chgData name="Jennifer Oluwakemi Laguda (1907297)" userId="8790e203-3ac3-4210-aee3-6b319db1c068" providerId="ADAL" clId="{EED193A4-71E6-A043-9A6C-BF44236934EE}" dt="2021-08-09T23:29:53.808" v="591" actId="22"/>
          <ac:spMkLst>
            <pc:docMk/>
            <pc:sldMk cId="1781400650" sldId="268"/>
            <ac:spMk id="3" creationId="{F8D2AF78-212E-A14C-8FD4-B4E81EEABBD2}"/>
          </ac:spMkLst>
        </pc:spChg>
        <pc:spChg chg="add del mod">
          <ac:chgData name="Jennifer Oluwakemi Laguda (1907297)" userId="8790e203-3ac3-4210-aee3-6b319db1c068" providerId="ADAL" clId="{EED193A4-71E6-A043-9A6C-BF44236934EE}" dt="2021-08-09T23:30:00.707" v="592" actId="22"/>
          <ac:spMkLst>
            <pc:docMk/>
            <pc:sldMk cId="1781400650" sldId="268"/>
            <ac:spMk id="5" creationId="{596A140A-1C61-4747-97CB-3CE75C914144}"/>
          </ac:spMkLst>
        </pc:spChg>
        <pc:spChg chg="add del mod">
          <ac:chgData name="Jennifer Oluwakemi Laguda (1907297)" userId="8790e203-3ac3-4210-aee3-6b319db1c068" providerId="ADAL" clId="{EED193A4-71E6-A043-9A6C-BF44236934EE}" dt="2021-08-09T23:30:04.783" v="593" actId="22"/>
          <ac:spMkLst>
            <pc:docMk/>
            <pc:sldMk cId="1781400650" sldId="268"/>
            <ac:spMk id="7" creationId="{CE51EC92-EDDD-374A-BFC7-E5B528CAE741}"/>
          </ac:spMkLst>
        </pc:spChg>
        <pc:spChg chg="add del mod">
          <ac:chgData name="Jennifer Oluwakemi Laguda (1907297)" userId="8790e203-3ac3-4210-aee3-6b319db1c068" providerId="ADAL" clId="{EED193A4-71E6-A043-9A6C-BF44236934EE}" dt="2021-08-09T23:30:09.784" v="594" actId="22"/>
          <ac:spMkLst>
            <pc:docMk/>
            <pc:sldMk cId="1781400650" sldId="268"/>
            <ac:spMk id="9" creationId="{BF7138F1-6212-2E45-ACE9-D387D1AB2C91}"/>
          </ac:spMkLst>
        </pc:spChg>
        <pc:spChg chg="add mod">
          <ac:chgData name="Jennifer Oluwakemi Laguda (1907297)" userId="8790e203-3ac3-4210-aee3-6b319db1c068" providerId="ADAL" clId="{EED193A4-71E6-A043-9A6C-BF44236934EE}" dt="2021-08-10T19:04:24.305" v="783" actId="20577"/>
          <ac:spMkLst>
            <pc:docMk/>
            <pc:sldMk cId="1781400650" sldId="268"/>
            <ac:spMk id="11" creationId="{EDBAA473-4D59-5847-B2A6-98217F416F21}"/>
          </ac:spMkLst>
        </pc:spChg>
      </pc:sldChg>
      <pc:sldChg chg="addSp delSp modSp new del">
        <pc:chgData name="Jennifer Oluwakemi Laguda (1907297)" userId="8790e203-3ac3-4210-aee3-6b319db1c068" providerId="ADAL" clId="{EED193A4-71E6-A043-9A6C-BF44236934EE}" dt="2021-08-10T00:16:02.341" v="638" actId="2696"/>
        <pc:sldMkLst>
          <pc:docMk/>
          <pc:sldMk cId="1066005384" sldId="269"/>
        </pc:sldMkLst>
        <pc:spChg chg="del">
          <ac:chgData name="Jennifer Oluwakemi Laguda (1907297)" userId="8790e203-3ac3-4210-aee3-6b319db1c068" providerId="ADAL" clId="{EED193A4-71E6-A043-9A6C-BF44236934EE}" dt="2021-08-10T00:02:47.596" v="602" actId="21"/>
          <ac:spMkLst>
            <pc:docMk/>
            <pc:sldMk cId="1066005384" sldId="269"/>
            <ac:spMk id="2" creationId="{CCBB5F32-95A6-C14A-B360-3F25188D48F3}"/>
          </ac:spMkLst>
        </pc:spChg>
        <pc:spChg chg="del mod">
          <ac:chgData name="Jennifer Oluwakemi Laguda (1907297)" userId="8790e203-3ac3-4210-aee3-6b319db1c068" providerId="ADAL" clId="{EED193A4-71E6-A043-9A6C-BF44236934EE}" dt="2021-08-10T00:03:19.494" v="607" actId="22"/>
          <ac:spMkLst>
            <pc:docMk/>
            <pc:sldMk cId="1066005384" sldId="269"/>
            <ac:spMk id="3" creationId="{88063C09-A7EC-BB4F-83E6-3256CDBA9102}"/>
          </ac:spMkLst>
        </pc:spChg>
        <pc:spChg chg="add mod">
          <ac:chgData name="Jennifer Oluwakemi Laguda (1907297)" userId="8790e203-3ac3-4210-aee3-6b319db1c068" providerId="ADAL" clId="{EED193A4-71E6-A043-9A6C-BF44236934EE}" dt="2021-08-10T00:03:19.494" v="607" actId="22"/>
          <ac:spMkLst>
            <pc:docMk/>
            <pc:sldMk cId="1066005384" sldId="269"/>
            <ac:spMk id="6" creationId="{03E3DFB0-7D18-E24B-9C32-E72CBB9DEF21}"/>
          </ac:spMkLst>
        </pc:spChg>
      </pc:sldChg>
      <pc:sldChg chg="addSp delSp modSp new">
        <pc:chgData name="Jennifer Oluwakemi Laguda (1907297)" userId="8790e203-3ac3-4210-aee3-6b319db1c068" providerId="ADAL" clId="{EED193A4-71E6-A043-9A6C-BF44236934EE}" dt="2021-08-10T19:05:40.012" v="791" actId="20577"/>
        <pc:sldMkLst>
          <pc:docMk/>
          <pc:sldMk cId="1207562072" sldId="270"/>
        </pc:sldMkLst>
        <pc:spChg chg="del">
          <ac:chgData name="Jennifer Oluwakemi Laguda (1907297)" userId="8790e203-3ac3-4210-aee3-6b319db1c068" providerId="ADAL" clId="{EED193A4-71E6-A043-9A6C-BF44236934EE}" dt="2021-08-10T00:04:07.333" v="609" actId="21"/>
          <ac:spMkLst>
            <pc:docMk/>
            <pc:sldMk cId="1207562072" sldId="270"/>
            <ac:spMk id="2" creationId="{2E4909AC-5EE2-D94E-8C40-C04E1CB185AF}"/>
          </ac:spMkLst>
        </pc:spChg>
        <pc:spChg chg="del mod">
          <ac:chgData name="Jennifer Oluwakemi Laguda (1907297)" userId="8790e203-3ac3-4210-aee3-6b319db1c068" providerId="ADAL" clId="{EED193A4-71E6-A043-9A6C-BF44236934EE}" dt="2021-08-10T00:04:25.127" v="614" actId="22"/>
          <ac:spMkLst>
            <pc:docMk/>
            <pc:sldMk cId="1207562072" sldId="270"/>
            <ac:spMk id="3" creationId="{224FFF79-F72B-AD42-82F2-D5BEA197202A}"/>
          </ac:spMkLst>
        </pc:spChg>
        <pc:spChg chg="add mod">
          <ac:chgData name="Jennifer Oluwakemi Laguda (1907297)" userId="8790e203-3ac3-4210-aee3-6b319db1c068" providerId="ADAL" clId="{EED193A4-71E6-A043-9A6C-BF44236934EE}" dt="2021-08-10T19:05:40.012" v="791" actId="20577"/>
          <ac:spMkLst>
            <pc:docMk/>
            <pc:sldMk cId="1207562072" sldId="270"/>
            <ac:spMk id="5" creationId="{82680D23-737E-D241-8EE2-9061124612BD}"/>
          </ac:spMkLst>
        </pc:spChg>
      </pc:sldChg>
      <pc:sldChg chg="addSp delSp modSp new del">
        <pc:chgData name="Jennifer Oluwakemi Laguda (1907297)" userId="8790e203-3ac3-4210-aee3-6b319db1c068" providerId="ADAL" clId="{EED193A4-71E6-A043-9A6C-BF44236934EE}" dt="2021-08-10T00:16:08.884" v="639" actId="2696"/>
        <pc:sldMkLst>
          <pc:docMk/>
          <pc:sldMk cId="913986042" sldId="271"/>
        </pc:sldMkLst>
        <pc:spChg chg="del">
          <ac:chgData name="Jennifer Oluwakemi Laguda (1907297)" userId="8790e203-3ac3-4210-aee3-6b319db1c068" providerId="ADAL" clId="{EED193A4-71E6-A043-9A6C-BF44236934EE}" dt="2021-08-10T00:13:56.616" v="622" actId="21"/>
          <ac:spMkLst>
            <pc:docMk/>
            <pc:sldMk cId="913986042" sldId="271"/>
            <ac:spMk id="2" creationId="{6E8BF2EC-C48A-2A4C-8F76-EED35F5D283E}"/>
          </ac:spMkLst>
        </pc:spChg>
        <pc:spChg chg="del mod">
          <ac:chgData name="Jennifer Oluwakemi Laguda (1907297)" userId="8790e203-3ac3-4210-aee3-6b319db1c068" providerId="ADAL" clId="{EED193A4-71E6-A043-9A6C-BF44236934EE}" dt="2021-08-10T00:14:25.360" v="629" actId="22"/>
          <ac:spMkLst>
            <pc:docMk/>
            <pc:sldMk cId="913986042" sldId="271"/>
            <ac:spMk id="3" creationId="{E7731AC1-1563-C44A-B76A-40008BC0C0E9}"/>
          </ac:spMkLst>
        </pc:spChg>
        <pc:spChg chg="add mod">
          <ac:chgData name="Jennifer Oluwakemi Laguda (1907297)" userId="8790e203-3ac3-4210-aee3-6b319db1c068" providerId="ADAL" clId="{EED193A4-71E6-A043-9A6C-BF44236934EE}" dt="2021-08-10T00:14:25.360" v="629" actId="22"/>
          <ac:spMkLst>
            <pc:docMk/>
            <pc:sldMk cId="913986042" sldId="271"/>
            <ac:spMk id="6" creationId="{45CF476F-EB59-984C-A509-C8892FA87551}"/>
          </ac:spMkLst>
        </pc:spChg>
      </pc:sldChg>
      <pc:sldChg chg="addSp delSp modSp new">
        <pc:chgData name="Jennifer Oluwakemi Laguda (1907297)" userId="8790e203-3ac3-4210-aee3-6b319db1c068" providerId="ADAL" clId="{EED193A4-71E6-A043-9A6C-BF44236934EE}" dt="2021-08-10T19:09:02.622" v="797" actId="20577"/>
        <pc:sldMkLst>
          <pc:docMk/>
          <pc:sldMk cId="780028548" sldId="272"/>
        </pc:sldMkLst>
        <pc:spChg chg="del">
          <ac:chgData name="Jennifer Oluwakemi Laguda (1907297)" userId="8790e203-3ac3-4210-aee3-6b319db1c068" providerId="ADAL" clId="{EED193A4-71E6-A043-9A6C-BF44236934EE}" dt="2021-08-10T00:14:52.557" v="631" actId="21"/>
          <ac:spMkLst>
            <pc:docMk/>
            <pc:sldMk cId="780028548" sldId="272"/>
            <ac:spMk id="2" creationId="{5CC4DEDC-FBE1-CD4D-B954-D92AC55087FE}"/>
          </ac:spMkLst>
        </pc:spChg>
        <pc:spChg chg="del mod">
          <ac:chgData name="Jennifer Oluwakemi Laguda (1907297)" userId="8790e203-3ac3-4210-aee3-6b319db1c068" providerId="ADAL" clId="{EED193A4-71E6-A043-9A6C-BF44236934EE}" dt="2021-08-10T00:15:10.459" v="635" actId="22"/>
          <ac:spMkLst>
            <pc:docMk/>
            <pc:sldMk cId="780028548" sldId="272"/>
            <ac:spMk id="3" creationId="{3F15CF75-66C9-5846-89BA-108F3115FEC8}"/>
          </ac:spMkLst>
        </pc:spChg>
        <pc:spChg chg="add mod">
          <ac:chgData name="Jennifer Oluwakemi Laguda (1907297)" userId="8790e203-3ac3-4210-aee3-6b319db1c068" providerId="ADAL" clId="{EED193A4-71E6-A043-9A6C-BF44236934EE}" dt="2021-08-10T19:09:02.622" v="797" actId="20577"/>
          <ac:spMkLst>
            <pc:docMk/>
            <pc:sldMk cId="780028548" sldId="272"/>
            <ac:spMk id="5" creationId="{626AF62F-7761-E144-AAF4-264422D79EB5}"/>
          </ac:spMkLst>
        </pc:spChg>
      </pc:sldChg>
      <pc:sldChg chg="addSp delSp modSp new del">
        <pc:chgData name="Jennifer Oluwakemi Laguda (1907297)" userId="8790e203-3ac3-4210-aee3-6b319db1c068" providerId="ADAL" clId="{EED193A4-71E6-A043-9A6C-BF44236934EE}" dt="2021-08-10T00:23:08.247" v="655" actId="2696"/>
        <pc:sldMkLst>
          <pc:docMk/>
          <pc:sldMk cId="1785265543" sldId="273"/>
        </pc:sldMkLst>
        <pc:spChg chg="del">
          <ac:chgData name="Jennifer Oluwakemi Laguda (1907297)" userId="8790e203-3ac3-4210-aee3-6b319db1c068" providerId="ADAL" clId="{EED193A4-71E6-A043-9A6C-BF44236934EE}" dt="2021-08-10T00:20:11.836" v="641" actId="21"/>
          <ac:spMkLst>
            <pc:docMk/>
            <pc:sldMk cId="1785265543" sldId="273"/>
            <ac:spMk id="2" creationId="{B1AFFF6F-97DD-3A48-A491-96A53F4D0D51}"/>
          </ac:spMkLst>
        </pc:spChg>
        <pc:spChg chg="del mod">
          <ac:chgData name="Jennifer Oluwakemi Laguda (1907297)" userId="8790e203-3ac3-4210-aee3-6b319db1c068" providerId="ADAL" clId="{EED193A4-71E6-A043-9A6C-BF44236934EE}" dt="2021-08-10T00:20:36.281" v="647" actId="22"/>
          <ac:spMkLst>
            <pc:docMk/>
            <pc:sldMk cId="1785265543" sldId="273"/>
            <ac:spMk id="3" creationId="{BAFBD6D6-1FDD-BB4F-BCD7-FABB8BE23DD0}"/>
          </ac:spMkLst>
        </pc:spChg>
        <pc:spChg chg="add del mod">
          <ac:chgData name="Jennifer Oluwakemi Laguda (1907297)" userId="8790e203-3ac3-4210-aee3-6b319db1c068" providerId="ADAL" clId="{EED193A4-71E6-A043-9A6C-BF44236934EE}" dt="2021-08-10T00:22:43.369" v="653" actId="21"/>
          <ac:spMkLst>
            <pc:docMk/>
            <pc:sldMk cId="1785265543" sldId="273"/>
            <ac:spMk id="6" creationId="{2755626A-EC6C-8B4D-85BE-D06A47EC0395}"/>
          </ac:spMkLst>
        </pc:spChg>
      </pc:sldChg>
      <pc:sldChg chg="addSp delSp modSp new">
        <pc:chgData name="Jennifer Oluwakemi Laguda (1907297)" userId="8790e203-3ac3-4210-aee3-6b319db1c068" providerId="ADAL" clId="{EED193A4-71E6-A043-9A6C-BF44236934EE}" dt="2021-08-10T19:10:31.077" v="802" actId="20577"/>
        <pc:sldMkLst>
          <pc:docMk/>
          <pc:sldMk cId="3577555971" sldId="274"/>
        </pc:sldMkLst>
        <pc:spChg chg="del">
          <ac:chgData name="Jennifer Oluwakemi Laguda (1907297)" userId="8790e203-3ac3-4210-aee3-6b319db1c068" providerId="ADAL" clId="{EED193A4-71E6-A043-9A6C-BF44236934EE}" dt="2021-08-10T00:20:51.809" v="649" actId="21"/>
          <ac:spMkLst>
            <pc:docMk/>
            <pc:sldMk cId="3577555971" sldId="274"/>
            <ac:spMk id="2" creationId="{F2EE55D1-84E0-7545-87DC-998A42CD60AC}"/>
          </ac:spMkLst>
        </pc:spChg>
        <pc:spChg chg="del mod">
          <ac:chgData name="Jennifer Oluwakemi Laguda (1907297)" userId="8790e203-3ac3-4210-aee3-6b319db1c068" providerId="ADAL" clId="{EED193A4-71E6-A043-9A6C-BF44236934EE}" dt="2021-08-10T00:21:04.575" v="651" actId="22"/>
          <ac:spMkLst>
            <pc:docMk/>
            <pc:sldMk cId="3577555971" sldId="274"/>
            <ac:spMk id="3" creationId="{EB435150-BDD5-F042-83C6-24F80C27CF34}"/>
          </ac:spMkLst>
        </pc:spChg>
        <pc:spChg chg="add mod">
          <ac:chgData name="Jennifer Oluwakemi Laguda (1907297)" userId="8790e203-3ac3-4210-aee3-6b319db1c068" providerId="ADAL" clId="{EED193A4-71E6-A043-9A6C-BF44236934EE}" dt="2021-08-10T19:10:31.077" v="802" actId="20577"/>
          <ac:spMkLst>
            <pc:docMk/>
            <pc:sldMk cId="3577555971" sldId="274"/>
            <ac:spMk id="5" creationId="{9C7ADC38-A9A2-2C4A-9816-4EDADE8E82EE}"/>
          </ac:spMkLst>
        </pc:spChg>
      </pc:sldChg>
      <pc:sldChg chg="addSp delSp modSp new del">
        <pc:chgData name="Jennifer Oluwakemi Laguda (1907297)" userId="8790e203-3ac3-4210-aee3-6b319db1c068" providerId="ADAL" clId="{EED193A4-71E6-A043-9A6C-BF44236934EE}" dt="2021-08-10T00:59:10.239" v="671" actId="2696"/>
        <pc:sldMkLst>
          <pc:docMk/>
          <pc:sldMk cId="1328754449" sldId="275"/>
        </pc:sldMkLst>
        <pc:spChg chg="del">
          <ac:chgData name="Jennifer Oluwakemi Laguda (1907297)" userId="8790e203-3ac3-4210-aee3-6b319db1c068" providerId="ADAL" clId="{EED193A4-71E6-A043-9A6C-BF44236934EE}" dt="2021-08-10T00:43:30.035" v="656" actId="21"/>
          <ac:spMkLst>
            <pc:docMk/>
            <pc:sldMk cId="1328754449" sldId="275"/>
            <ac:spMk id="2" creationId="{D45F7BF2-65A6-5B45-91AA-7AA5ECECF13C}"/>
          </ac:spMkLst>
        </pc:spChg>
        <pc:spChg chg="del mod">
          <ac:chgData name="Jennifer Oluwakemi Laguda (1907297)" userId="8790e203-3ac3-4210-aee3-6b319db1c068" providerId="ADAL" clId="{EED193A4-71E6-A043-9A6C-BF44236934EE}" dt="2021-08-10T00:43:59.159" v="662" actId="22"/>
          <ac:spMkLst>
            <pc:docMk/>
            <pc:sldMk cId="1328754449" sldId="275"/>
            <ac:spMk id="3" creationId="{64290781-9F8E-5E45-88BD-B281AADB6604}"/>
          </ac:spMkLst>
        </pc:spChg>
        <pc:spChg chg="add mod">
          <ac:chgData name="Jennifer Oluwakemi Laguda (1907297)" userId="8790e203-3ac3-4210-aee3-6b319db1c068" providerId="ADAL" clId="{EED193A4-71E6-A043-9A6C-BF44236934EE}" dt="2021-08-10T00:43:59.159" v="662" actId="22"/>
          <ac:spMkLst>
            <pc:docMk/>
            <pc:sldMk cId="1328754449" sldId="275"/>
            <ac:spMk id="6" creationId="{60DBE2EF-F85A-2B41-878F-1B1CD48D651E}"/>
          </ac:spMkLst>
        </pc:spChg>
      </pc:sldChg>
      <pc:sldChg chg="delSp modSp new">
        <pc:chgData name="Jennifer Oluwakemi Laguda (1907297)" userId="8790e203-3ac3-4210-aee3-6b319db1c068" providerId="ADAL" clId="{EED193A4-71E6-A043-9A6C-BF44236934EE}" dt="2021-08-10T00:44:36.759" v="670" actId="20577"/>
        <pc:sldMkLst>
          <pc:docMk/>
          <pc:sldMk cId="2975110136" sldId="276"/>
        </pc:sldMkLst>
        <pc:spChg chg="del">
          <ac:chgData name="Jennifer Oluwakemi Laguda (1907297)" userId="8790e203-3ac3-4210-aee3-6b319db1c068" providerId="ADAL" clId="{EED193A4-71E6-A043-9A6C-BF44236934EE}" dt="2021-08-10T00:44:11.417" v="664" actId="21"/>
          <ac:spMkLst>
            <pc:docMk/>
            <pc:sldMk cId="2975110136" sldId="276"/>
            <ac:spMk id="2" creationId="{128C9616-C197-204A-8908-ABC2ADBDF07C}"/>
          </ac:spMkLst>
        </pc:spChg>
        <pc:spChg chg="mod">
          <ac:chgData name="Jennifer Oluwakemi Laguda (1907297)" userId="8790e203-3ac3-4210-aee3-6b319db1c068" providerId="ADAL" clId="{EED193A4-71E6-A043-9A6C-BF44236934EE}" dt="2021-08-10T00:44:36.759" v="670" actId="20577"/>
          <ac:spMkLst>
            <pc:docMk/>
            <pc:sldMk cId="2975110136" sldId="276"/>
            <ac:spMk id="3" creationId="{35877365-D950-704F-9FD7-6AB1213CC8EB}"/>
          </ac:spMkLst>
        </pc:spChg>
      </pc:sldChg>
      <pc:sldChg chg="modSp new">
        <pc:chgData name="Jennifer Oluwakemi Laguda (1907297)" userId="8790e203-3ac3-4210-aee3-6b319db1c068" providerId="ADAL" clId="{EED193A4-71E6-A043-9A6C-BF44236934EE}" dt="2021-08-10T19:00:52.455" v="767" actId="27636"/>
        <pc:sldMkLst>
          <pc:docMk/>
          <pc:sldMk cId="1759879642" sldId="277"/>
        </pc:sldMkLst>
        <pc:spChg chg="mod">
          <ac:chgData name="Jennifer Oluwakemi Laguda (1907297)" userId="8790e203-3ac3-4210-aee3-6b319db1c068" providerId="ADAL" clId="{EED193A4-71E6-A043-9A6C-BF44236934EE}" dt="2021-08-10T19:00:10.310" v="760" actId="14100"/>
          <ac:spMkLst>
            <pc:docMk/>
            <pc:sldMk cId="1759879642" sldId="277"/>
            <ac:spMk id="2" creationId="{1E6EA18E-F92C-4346-9A17-24BCCC6F9EE5}"/>
          </ac:spMkLst>
        </pc:spChg>
        <pc:spChg chg="mod">
          <ac:chgData name="Jennifer Oluwakemi Laguda (1907297)" userId="8790e203-3ac3-4210-aee3-6b319db1c068" providerId="ADAL" clId="{EED193A4-71E6-A043-9A6C-BF44236934EE}" dt="2021-08-10T19:00:52.455" v="767" actId="27636"/>
          <ac:spMkLst>
            <pc:docMk/>
            <pc:sldMk cId="1759879642" sldId="277"/>
            <ac:spMk id="3" creationId="{2A3C4903-6C7A-504A-8D54-D64748F9597D}"/>
          </ac:spMkLst>
        </pc:spChg>
      </pc:sldChg>
      <pc:sldChg chg="addSp delSp modSp new del">
        <pc:chgData name="Jennifer Oluwakemi Laguda (1907297)" userId="8790e203-3ac3-4210-aee3-6b319db1c068" providerId="ADAL" clId="{EED193A4-71E6-A043-9A6C-BF44236934EE}" dt="2021-08-10T19:27:11.864" v="809" actId="2696"/>
        <pc:sldMkLst>
          <pc:docMk/>
          <pc:sldMk cId="2673982280" sldId="278"/>
        </pc:sldMkLst>
        <pc:spChg chg="del">
          <ac:chgData name="Jennifer Oluwakemi Laguda (1907297)" userId="8790e203-3ac3-4210-aee3-6b319db1c068" providerId="ADAL" clId="{EED193A4-71E6-A043-9A6C-BF44236934EE}" dt="2021-08-10T19:26:22.585" v="803" actId="21"/>
          <ac:spMkLst>
            <pc:docMk/>
            <pc:sldMk cId="2673982280" sldId="278"/>
            <ac:spMk id="2" creationId="{2E4095A6-1F72-3C49-8EDC-95E171C51488}"/>
          </ac:spMkLst>
        </pc:spChg>
        <pc:spChg chg="del mod">
          <ac:chgData name="Jennifer Oluwakemi Laguda (1907297)" userId="8790e203-3ac3-4210-aee3-6b319db1c068" providerId="ADAL" clId="{EED193A4-71E6-A043-9A6C-BF44236934EE}" dt="2021-08-10T19:26:39.664" v="807" actId="22"/>
          <ac:spMkLst>
            <pc:docMk/>
            <pc:sldMk cId="2673982280" sldId="278"/>
            <ac:spMk id="3" creationId="{F13D0DA2-1054-A74B-BA34-60F678C37EAA}"/>
          </ac:spMkLst>
        </pc:spChg>
        <pc:spChg chg="add mod">
          <ac:chgData name="Jennifer Oluwakemi Laguda (1907297)" userId="8790e203-3ac3-4210-aee3-6b319db1c068" providerId="ADAL" clId="{EED193A4-71E6-A043-9A6C-BF44236934EE}" dt="2021-08-10T19:26:39.664" v="807" actId="22"/>
          <ac:spMkLst>
            <pc:docMk/>
            <pc:sldMk cId="2673982280" sldId="278"/>
            <ac:spMk id="6" creationId="{17A838ED-0CFA-C54B-80A9-D33F1E7141FF}"/>
          </ac:spMkLst>
        </pc:spChg>
      </pc:sldChg>
      <pc:sldChg chg="delSp modSp new">
        <pc:chgData name="Jennifer Oluwakemi Laguda (1907297)" userId="8790e203-3ac3-4210-aee3-6b319db1c068" providerId="ADAL" clId="{EED193A4-71E6-A043-9A6C-BF44236934EE}" dt="2021-08-10T19:28:11.311" v="822" actId="20577"/>
        <pc:sldMkLst>
          <pc:docMk/>
          <pc:sldMk cId="2034907678" sldId="279"/>
        </pc:sldMkLst>
        <pc:spChg chg="del">
          <ac:chgData name="Jennifer Oluwakemi Laguda (1907297)" userId="8790e203-3ac3-4210-aee3-6b319db1c068" providerId="ADAL" clId="{EED193A4-71E6-A043-9A6C-BF44236934EE}" dt="2021-08-10T19:27:17.500" v="810" actId="21"/>
          <ac:spMkLst>
            <pc:docMk/>
            <pc:sldMk cId="2034907678" sldId="279"/>
            <ac:spMk id="2" creationId="{1E66EF6E-75C4-B640-A08E-294A72CB4D21}"/>
          </ac:spMkLst>
        </pc:spChg>
        <pc:spChg chg="mod">
          <ac:chgData name="Jennifer Oluwakemi Laguda (1907297)" userId="8790e203-3ac3-4210-aee3-6b319db1c068" providerId="ADAL" clId="{EED193A4-71E6-A043-9A6C-BF44236934EE}" dt="2021-08-10T19:28:11.311" v="822" actId="20577"/>
          <ac:spMkLst>
            <pc:docMk/>
            <pc:sldMk cId="2034907678" sldId="279"/>
            <ac:spMk id="3" creationId="{A5F90ED5-A18C-F54B-B15F-0A5D6FD64B98}"/>
          </ac:spMkLst>
        </pc:spChg>
      </pc:sldChg>
      <pc:sldChg chg="modSp new">
        <pc:chgData name="Jennifer Oluwakemi Laguda (1907297)" userId="8790e203-3ac3-4210-aee3-6b319db1c068" providerId="ADAL" clId="{EED193A4-71E6-A043-9A6C-BF44236934EE}" dt="2021-08-11T15:02:53.053" v="848" actId="20577"/>
        <pc:sldMkLst>
          <pc:docMk/>
          <pc:sldMk cId="857942129" sldId="280"/>
        </pc:sldMkLst>
        <pc:spChg chg="mod">
          <ac:chgData name="Jennifer Oluwakemi Laguda (1907297)" userId="8790e203-3ac3-4210-aee3-6b319db1c068" providerId="ADAL" clId="{EED193A4-71E6-A043-9A6C-BF44236934EE}" dt="2021-08-11T14:59:09.577" v="845" actId="20577"/>
          <ac:spMkLst>
            <pc:docMk/>
            <pc:sldMk cId="857942129" sldId="280"/>
            <ac:spMk id="2" creationId="{CD8CDCF1-5964-DD49-8F60-3A8343D86392}"/>
          </ac:spMkLst>
        </pc:spChg>
        <pc:spChg chg="mod">
          <ac:chgData name="Jennifer Oluwakemi Laguda (1907297)" userId="8790e203-3ac3-4210-aee3-6b319db1c068" providerId="ADAL" clId="{EED193A4-71E6-A043-9A6C-BF44236934EE}" dt="2021-08-11T15:02:53.053" v="848" actId="20577"/>
          <ac:spMkLst>
            <pc:docMk/>
            <pc:sldMk cId="857942129" sldId="280"/>
            <ac:spMk id="3" creationId="{913AAA0B-22C9-B144-B94E-2743D1766B7A}"/>
          </ac:spMkLst>
        </pc:spChg>
      </pc:sldChg>
      <pc:sldChg chg="modSp new">
        <pc:chgData name="Jennifer Oluwakemi Laguda (1907297)" userId="8790e203-3ac3-4210-aee3-6b319db1c068" providerId="ADAL" clId="{EED193A4-71E6-A043-9A6C-BF44236934EE}" dt="2021-08-11T15:17:37.278" v="850" actId="22"/>
        <pc:sldMkLst>
          <pc:docMk/>
          <pc:sldMk cId="1882632781" sldId="281"/>
        </pc:sldMkLst>
        <pc:spChg chg="mod">
          <ac:chgData name="Jennifer Oluwakemi Laguda (1907297)" userId="8790e203-3ac3-4210-aee3-6b319db1c068" providerId="ADAL" clId="{EED193A4-71E6-A043-9A6C-BF44236934EE}" dt="2021-08-11T15:17:37.278" v="850" actId="22"/>
          <ac:spMkLst>
            <pc:docMk/>
            <pc:sldMk cId="1882632781" sldId="281"/>
            <ac:spMk id="3" creationId="{3A9973B1-CA79-5D43-8F4A-59FD68EEFB2C}"/>
          </ac:spMkLst>
        </pc:spChg>
      </pc:sldChg>
      <pc:sldChg chg="addSp delSp modSp new mod modClrScheme chgLayout">
        <pc:chgData name="Jennifer Oluwakemi Laguda (1907297)" userId="8790e203-3ac3-4210-aee3-6b319db1c068" providerId="ADAL" clId="{EED193A4-71E6-A043-9A6C-BF44236934EE}" dt="2021-08-11T15:24:41.710" v="863" actId="22"/>
        <pc:sldMkLst>
          <pc:docMk/>
          <pc:sldMk cId="4049210591" sldId="282"/>
        </pc:sldMkLst>
        <pc:spChg chg="add del mod">
          <ac:chgData name="Jennifer Oluwakemi Laguda (1907297)" userId="8790e203-3ac3-4210-aee3-6b319db1c068" providerId="ADAL" clId="{EED193A4-71E6-A043-9A6C-BF44236934EE}" dt="2021-08-11T15:20:55.435" v="853" actId="21"/>
          <ac:spMkLst>
            <pc:docMk/>
            <pc:sldMk cId="4049210591" sldId="282"/>
            <ac:spMk id="2" creationId="{AEEBA883-8515-3E45-9AE3-A424B52B5791}"/>
          </ac:spMkLst>
        </pc:spChg>
        <pc:spChg chg="add del mod">
          <ac:chgData name="Jennifer Oluwakemi Laguda (1907297)" userId="8790e203-3ac3-4210-aee3-6b319db1c068" providerId="ADAL" clId="{EED193A4-71E6-A043-9A6C-BF44236934EE}" dt="2021-08-11T15:21:09.548" v="857" actId="22"/>
          <ac:spMkLst>
            <pc:docMk/>
            <pc:sldMk cId="4049210591" sldId="282"/>
            <ac:spMk id="3" creationId="{7254F9D2-C52B-7E47-BEE4-1DACF6490CE8}"/>
          </ac:spMkLst>
        </pc:spChg>
        <pc:spChg chg="add del mod">
          <ac:chgData name="Jennifer Oluwakemi Laguda (1907297)" userId="8790e203-3ac3-4210-aee3-6b319db1c068" providerId="ADAL" clId="{EED193A4-71E6-A043-9A6C-BF44236934EE}" dt="2021-08-11T15:21:17.339" v="858" actId="22"/>
          <ac:spMkLst>
            <pc:docMk/>
            <pc:sldMk cId="4049210591" sldId="282"/>
            <ac:spMk id="5" creationId="{97BA7238-C72A-5149-B637-A9D3C56B5645}"/>
          </ac:spMkLst>
        </pc:spChg>
        <pc:spChg chg="add mod">
          <ac:chgData name="Jennifer Oluwakemi Laguda (1907297)" userId="8790e203-3ac3-4210-aee3-6b319db1c068" providerId="ADAL" clId="{EED193A4-71E6-A043-9A6C-BF44236934EE}" dt="2021-08-11T15:24:41.710" v="863" actId="22"/>
          <ac:spMkLst>
            <pc:docMk/>
            <pc:sldMk cId="4049210591" sldId="282"/>
            <ac:spMk id="7" creationId="{909F3CAF-A5F9-394D-BF3A-F2BA632FD8B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78B84B-8E1F-47B4-A187-42FC91A5982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BAC8072-98DE-4A0D-8184-30FA35AB2A93}">
      <dgm:prSet/>
      <dgm:spPr/>
      <dgm:t>
        <a:bodyPr/>
        <a:lstStyle/>
        <a:p>
          <a:r>
            <a:rPr lang="en-GB"/>
            <a:t>Artac, M., Dalton, A.R., Majeed, A., Car, J. and Millett, C., 2013. Effectiveness of a national cardiovascular disease risk assessment program (NHS Health Check): results after one year. </a:t>
          </a:r>
          <a:r>
            <a:rPr lang="en-GB" i="1"/>
            <a:t>Preventive medicine</a:t>
          </a:r>
          <a:r>
            <a:rPr lang="en-GB"/>
            <a:t>, </a:t>
          </a:r>
          <a:r>
            <a:rPr lang="en-GB" i="1"/>
            <a:t>57 </a:t>
          </a:r>
          <a:r>
            <a:rPr lang="en-GB"/>
            <a:t>(2), pp.129-134.</a:t>
          </a:r>
          <a:endParaRPr lang="en-US"/>
        </a:p>
      </dgm:t>
    </dgm:pt>
    <dgm:pt modelId="{C70D43B7-24F9-42CE-ABAF-E01CD49E4750}" type="parTrans" cxnId="{CC7A00CA-3541-4519-A845-1162295FB65F}">
      <dgm:prSet/>
      <dgm:spPr/>
      <dgm:t>
        <a:bodyPr/>
        <a:lstStyle/>
        <a:p>
          <a:endParaRPr lang="en-US"/>
        </a:p>
      </dgm:t>
    </dgm:pt>
    <dgm:pt modelId="{D22BAEA9-20C7-49F2-9AA5-D5C655499ED0}" type="sibTrans" cxnId="{CC7A00CA-3541-4519-A845-1162295FB65F}">
      <dgm:prSet/>
      <dgm:spPr/>
      <dgm:t>
        <a:bodyPr/>
        <a:lstStyle/>
        <a:p>
          <a:endParaRPr lang="en-US"/>
        </a:p>
      </dgm:t>
    </dgm:pt>
    <dgm:pt modelId="{F4FC3187-9E1B-4811-A1B2-A27BBEEF4D82}">
      <dgm:prSet/>
      <dgm:spPr/>
      <dgm:t>
        <a:bodyPr/>
        <a:lstStyle/>
        <a:p>
          <a:r>
            <a:rPr lang="en-GB"/>
            <a:t>Ortega, F.B., Lavie, C.J. and Blair, S.N., 2016. Obesity and cardiovascular disease. </a:t>
          </a:r>
          <a:r>
            <a:rPr lang="en-GB" i="1"/>
            <a:t>Circulation research</a:t>
          </a:r>
          <a:r>
            <a:rPr lang="en-GB"/>
            <a:t>, </a:t>
          </a:r>
          <a:r>
            <a:rPr lang="en-GB" i="1"/>
            <a:t>118</a:t>
          </a:r>
          <a:r>
            <a:rPr lang="en-GB"/>
            <a:t>(11), pp.1752-1770.</a:t>
          </a:r>
          <a:endParaRPr lang="en-US"/>
        </a:p>
      </dgm:t>
    </dgm:pt>
    <dgm:pt modelId="{584FD342-04DB-4CD0-928F-EEEB118FBF06}" type="parTrans" cxnId="{13452E37-3880-42F6-91C0-63F5D21DBED9}">
      <dgm:prSet/>
      <dgm:spPr/>
      <dgm:t>
        <a:bodyPr/>
        <a:lstStyle/>
        <a:p>
          <a:endParaRPr lang="en-US"/>
        </a:p>
      </dgm:t>
    </dgm:pt>
    <dgm:pt modelId="{5322905A-D682-4EE0-997B-03661A38388C}" type="sibTrans" cxnId="{13452E37-3880-42F6-91C0-63F5D21DBED9}">
      <dgm:prSet/>
      <dgm:spPr/>
      <dgm:t>
        <a:bodyPr/>
        <a:lstStyle/>
        <a:p>
          <a:endParaRPr lang="en-US"/>
        </a:p>
      </dgm:t>
    </dgm:pt>
    <dgm:pt modelId="{ED0A4D2C-DDB0-2240-92F2-A68C55DD55D2}" type="pres">
      <dgm:prSet presAssocID="{7478B84B-8E1F-47B4-A187-42FC91A59821}" presName="linear" presStyleCnt="0">
        <dgm:presLayoutVars>
          <dgm:animLvl val="lvl"/>
          <dgm:resizeHandles val="exact"/>
        </dgm:presLayoutVars>
      </dgm:prSet>
      <dgm:spPr/>
    </dgm:pt>
    <dgm:pt modelId="{CF069586-91D1-914E-B38E-1E170760ED34}" type="pres">
      <dgm:prSet presAssocID="{FBAC8072-98DE-4A0D-8184-30FA35AB2A93}" presName="parentText" presStyleLbl="node1" presStyleIdx="0" presStyleCnt="2">
        <dgm:presLayoutVars>
          <dgm:chMax val="0"/>
          <dgm:bulletEnabled val="1"/>
        </dgm:presLayoutVars>
      </dgm:prSet>
      <dgm:spPr/>
    </dgm:pt>
    <dgm:pt modelId="{14388480-72EF-264E-96E7-47DF91DBE9ED}" type="pres">
      <dgm:prSet presAssocID="{D22BAEA9-20C7-49F2-9AA5-D5C655499ED0}" presName="spacer" presStyleCnt="0"/>
      <dgm:spPr/>
    </dgm:pt>
    <dgm:pt modelId="{A6C3DFD5-55B5-2E40-BD94-AD47425A0D98}" type="pres">
      <dgm:prSet presAssocID="{F4FC3187-9E1B-4811-A1B2-A27BBEEF4D82}" presName="parentText" presStyleLbl="node1" presStyleIdx="1" presStyleCnt="2">
        <dgm:presLayoutVars>
          <dgm:chMax val="0"/>
          <dgm:bulletEnabled val="1"/>
        </dgm:presLayoutVars>
      </dgm:prSet>
      <dgm:spPr/>
    </dgm:pt>
  </dgm:ptLst>
  <dgm:cxnLst>
    <dgm:cxn modelId="{CF64F114-61C5-E74B-A185-041F15A9F2E0}" type="presOf" srcId="{FBAC8072-98DE-4A0D-8184-30FA35AB2A93}" destId="{CF069586-91D1-914E-B38E-1E170760ED34}" srcOrd="0" destOrd="0" presId="urn:microsoft.com/office/officeart/2005/8/layout/vList2"/>
    <dgm:cxn modelId="{13452E37-3880-42F6-91C0-63F5D21DBED9}" srcId="{7478B84B-8E1F-47B4-A187-42FC91A59821}" destId="{F4FC3187-9E1B-4811-A1B2-A27BBEEF4D82}" srcOrd="1" destOrd="0" parTransId="{584FD342-04DB-4CD0-928F-EEEB118FBF06}" sibTransId="{5322905A-D682-4EE0-997B-03661A38388C}"/>
    <dgm:cxn modelId="{CC7A00CA-3541-4519-A845-1162295FB65F}" srcId="{7478B84B-8E1F-47B4-A187-42FC91A59821}" destId="{FBAC8072-98DE-4A0D-8184-30FA35AB2A93}" srcOrd="0" destOrd="0" parTransId="{C70D43B7-24F9-42CE-ABAF-E01CD49E4750}" sibTransId="{D22BAEA9-20C7-49F2-9AA5-D5C655499ED0}"/>
    <dgm:cxn modelId="{EAF9D4E6-C784-F44F-A975-392EC4D7AF55}" type="presOf" srcId="{F4FC3187-9E1B-4811-A1B2-A27BBEEF4D82}" destId="{A6C3DFD5-55B5-2E40-BD94-AD47425A0D98}" srcOrd="0" destOrd="0" presId="urn:microsoft.com/office/officeart/2005/8/layout/vList2"/>
    <dgm:cxn modelId="{5F65F5E9-9EA7-A64A-87F7-B7DC6AAD361A}" type="presOf" srcId="{7478B84B-8E1F-47B4-A187-42FC91A59821}" destId="{ED0A4D2C-DDB0-2240-92F2-A68C55DD55D2}" srcOrd="0" destOrd="0" presId="urn:microsoft.com/office/officeart/2005/8/layout/vList2"/>
    <dgm:cxn modelId="{7E843160-BD20-B445-9B04-84372B9CF514}" type="presParOf" srcId="{ED0A4D2C-DDB0-2240-92F2-A68C55DD55D2}" destId="{CF069586-91D1-914E-B38E-1E170760ED34}" srcOrd="0" destOrd="0" presId="urn:microsoft.com/office/officeart/2005/8/layout/vList2"/>
    <dgm:cxn modelId="{B32C52EF-D984-9046-9238-AC0E69C033CA}" type="presParOf" srcId="{ED0A4D2C-DDB0-2240-92F2-A68C55DD55D2}" destId="{14388480-72EF-264E-96E7-47DF91DBE9ED}" srcOrd="1" destOrd="0" presId="urn:microsoft.com/office/officeart/2005/8/layout/vList2"/>
    <dgm:cxn modelId="{93FDF035-6CAC-7244-98DB-209C623986E5}" type="presParOf" srcId="{ED0A4D2C-DDB0-2240-92F2-A68C55DD55D2}" destId="{A6C3DFD5-55B5-2E40-BD94-AD47425A0D9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69586-91D1-914E-B38E-1E170760ED34}">
      <dsp:nvSpPr>
        <dsp:cNvPr id="0" name=""/>
        <dsp:cNvSpPr/>
      </dsp:nvSpPr>
      <dsp:spPr>
        <a:xfrm>
          <a:off x="0" y="2372"/>
          <a:ext cx="7424423" cy="25786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Artac, M., Dalton, A.R., Majeed, A., Car, J. and Millett, C., 2013. Effectiveness of a national cardiovascular disease risk assessment program (NHS Health Check): results after one year. </a:t>
          </a:r>
          <a:r>
            <a:rPr lang="en-GB" sz="2900" i="1" kern="1200"/>
            <a:t>Preventive medicine</a:t>
          </a:r>
          <a:r>
            <a:rPr lang="en-GB" sz="2900" kern="1200"/>
            <a:t>, </a:t>
          </a:r>
          <a:r>
            <a:rPr lang="en-GB" sz="2900" i="1" kern="1200"/>
            <a:t>57 </a:t>
          </a:r>
          <a:r>
            <a:rPr lang="en-GB" sz="2900" kern="1200"/>
            <a:t>(2), pp.129-134.</a:t>
          </a:r>
          <a:endParaRPr lang="en-US" sz="2900" kern="1200"/>
        </a:p>
      </dsp:txBody>
      <dsp:txXfrm>
        <a:off x="125881" y="128253"/>
        <a:ext cx="7172661" cy="2326918"/>
      </dsp:txXfrm>
    </dsp:sp>
    <dsp:sp modelId="{A6C3DFD5-55B5-2E40-BD94-AD47425A0D98}">
      <dsp:nvSpPr>
        <dsp:cNvPr id="0" name=""/>
        <dsp:cNvSpPr/>
      </dsp:nvSpPr>
      <dsp:spPr>
        <a:xfrm>
          <a:off x="0" y="2664571"/>
          <a:ext cx="7424423" cy="2578680"/>
        </a:xfrm>
        <a:prstGeom prst="roundRect">
          <a:avLst/>
        </a:prstGeom>
        <a:solidFill>
          <a:schemeClr val="accent2">
            <a:hueOff val="-18885518"/>
            <a:satOff val="36351"/>
            <a:lumOff val="-250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Ortega, F.B., Lavie, C.J. and Blair, S.N., 2016. Obesity and cardiovascular disease. </a:t>
          </a:r>
          <a:r>
            <a:rPr lang="en-GB" sz="2900" i="1" kern="1200"/>
            <a:t>Circulation research</a:t>
          </a:r>
          <a:r>
            <a:rPr lang="en-GB" sz="2900" kern="1200"/>
            <a:t>, </a:t>
          </a:r>
          <a:r>
            <a:rPr lang="en-GB" sz="2900" i="1" kern="1200"/>
            <a:t>118</a:t>
          </a:r>
          <a:r>
            <a:rPr lang="en-GB" sz="2900" kern="1200"/>
            <a:t>(11), pp.1752-1770.</a:t>
          </a:r>
          <a:endParaRPr lang="en-US" sz="2900" kern="1200"/>
        </a:p>
      </dsp:txBody>
      <dsp:txXfrm>
        <a:off x="125881" y="2790452"/>
        <a:ext cx="7172661" cy="232691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1169FB-ADFD-2045-88E4-19A477C4957A}" type="datetimeFigureOut">
              <a:rPr lang="en-US" smtClean="0"/>
              <a:t>8/11/21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88C7A3-0910-574D-BEF9-3FE98018C4DF}" type="slidenum">
              <a:rPr lang="en-US" smtClean="0"/>
              <a:t>‹#›</a:t>
            </a:fld>
            <a:endParaRPr lang="en-US"/>
          </a:p>
        </p:txBody>
      </p:sp>
    </p:spTree>
    <p:extLst>
      <p:ext uri="{BB962C8B-B14F-4D97-AF65-F5344CB8AC3E}">
        <p14:creationId xmlns:p14="http://schemas.microsoft.com/office/powerpoint/2010/main" val="37067199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88C7A3-0910-574D-BEF9-3FE98018C4DF}" type="slidenum">
              <a:rPr lang="en-US" smtClean="0"/>
              <a:t>1</a:t>
            </a:fld>
            <a:endParaRPr lang="en-US"/>
          </a:p>
        </p:txBody>
      </p:sp>
    </p:spTree>
    <p:extLst>
      <p:ext uri="{BB962C8B-B14F-4D97-AF65-F5344CB8AC3E}">
        <p14:creationId xmlns:p14="http://schemas.microsoft.com/office/powerpoint/2010/main" val="35318269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8/11/21</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93291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8/11/21</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649814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8/11/21</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648618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8/11/21</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1100319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8/11/21</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637934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8/11/21</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394821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8/11/21</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746203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8/11/21</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104024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8/11/21</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213819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8/11/21</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359166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8/11/21</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1492325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8/11/21</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96177445"/>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74" r:id="rId6"/>
    <p:sldLayoutId id="2147483769" r:id="rId7"/>
    <p:sldLayoutId id="2147483770" r:id="rId8"/>
    <p:sldLayoutId id="2147483771" r:id="rId9"/>
    <p:sldLayoutId id="2147483773" r:id="rId10"/>
    <p:sldLayoutId id="2147483772"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82950D9A-4705-4314-961A-4F88B2CE4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13969F2-ED52-4E5C-B3FC-01E01B8B9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43EA958C-1CF6-1241-A1C8-B457AFB308F1}"/>
              </a:ext>
            </a:extLst>
          </p:cNvPr>
          <p:cNvSpPr>
            <a:spLocks noGrp="1"/>
          </p:cNvSpPr>
          <p:nvPr>
            <p:ph type="ctrTitle" idx="4294967295"/>
          </p:nvPr>
        </p:nvSpPr>
        <p:spPr>
          <a:xfrm>
            <a:off x="356260" y="795647"/>
            <a:ext cx="6161498" cy="5902036"/>
          </a:xfrm>
        </p:spPr>
        <p:txBody>
          <a:bodyPr vert="horz" lIns="91440" tIns="45720" rIns="91440" bIns="45720" rtlCol="0" anchor="t">
            <a:normAutofit fontScale="90000"/>
          </a:bodyPr>
          <a:lstStyle/>
          <a:p>
            <a:pPr algn="ctr"/>
            <a:br>
              <a:rPr lang="en-US" sz="2700" i="1" kern="1200" cap="all" baseline="0" dirty="0">
                <a:solidFill>
                  <a:schemeClr val="tx2"/>
                </a:solidFill>
              </a:rPr>
            </a:br>
            <a:r>
              <a:rPr lang="en-US" sz="2700" b="1" i="1" kern="1200" cap="all" baseline="0" dirty="0">
                <a:solidFill>
                  <a:schemeClr val="tx2"/>
                </a:solidFill>
              </a:rPr>
              <a:t>INTRODUCTION TO PHYSIOLOGY   </a:t>
            </a:r>
            <a:br>
              <a:rPr lang="en-US" sz="2700" b="1" i="1" kern="1200" cap="all" baseline="0" dirty="0">
                <a:solidFill>
                  <a:schemeClr val="tx2"/>
                </a:solidFill>
              </a:rPr>
            </a:br>
            <a:br>
              <a:rPr lang="en-US" sz="2700" b="1" i="1" kern="1200" cap="all" baseline="0" dirty="0">
                <a:solidFill>
                  <a:schemeClr val="tx2"/>
                </a:solidFill>
              </a:rPr>
            </a:br>
            <a:r>
              <a:rPr lang="en-US" sz="2700" b="1" dirty="0"/>
              <a:t>TERM 2. JUNE 2021</a:t>
            </a:r>
            <a:br>
              <a:rPr lang="en-US" sz="2700" b="1" dirty="0"/>
            </a:br>
            <a:br>
              <a:rPr lang="en-US" sz="2700" b="1" dirty="0"/>
            </a:br>
            <a:r>
              <a:rPr lang="en-US" sz="2700" b="1" dirty="0"/>
              <a:t>CARDIOVASCULAR DISEASE POSTER</a:t>
            </a:r>
            <a:br>
              <a:rPr lang="en-US" sz="2700" b="1" dirty="0"/>
            </a:br>
            <a:br>
              <a:rPr lang="en-US" sz="2700" b="1" dirty="0"/>
            </a:br>
            <a:r>
              <a:rPr lang="en-US" sz="2700" b="1" dirty="0"/>
              <a:t>STUDENT #: 1907297</a:t>
            </a:r>
            <a:br>
              <a:rPr lang="en-US" sz="2700" b="1" dirty="0"/>
            </a:br>
            <a:br>
              <a:rPr lang="en-US" sz="2700" b="1" dirty="0"/>
            </a:br>
            <a:r>
              <a:rPr lang="en-US" sz="2700" b="1" dirty="0"/>
              <a:t>MODULE: BMHP5003</a:t>
            </a:r>
            <a:br>
              <a:rPr lang="en-US" sz="2700" b="1" dirty="0"/>
            </a:br>
            <a:br>
              <a:rPr lang="en-US" sz="2700" b="1" dirty="0"/>
            </a:br>
            <a:r>
              <a:rPr lang="en-US" sz="2700" b="1" dirty="0"/>
              <a:t>PROFESSOR: ELENI KOUTSOGEORGOU</a:t>
            </a:r>
            <a:br>
              <a:rPr lang="en-US" sz="1700" b="1" i="1" kern="1200" cap="all" baseline="0" dirty="0">
                <a:solidFill>
                  <a:schemeClr val="tx2"/>
                </a:solidFill>
              </a:rPr>
            </a:br>
            <a:br>
              <a:rPr lang="en-US" sz="1700" b="1" i="1" kern="1200" cap="all" baseline="0" dirty="0">
                <a:solidFill>
                  <a:schemeClr val="tx2"/>
                </a:solidFill>
              </a:rPr>
            </a:br>
            <a:br>
              <a:rPr lang="en-US" sz="1700" b="1" i="1" kern="1200" cap="all" baseline="0" dirty="0">
                <a:solidFill>
                  <a:schemeClr val="tx2"/>
                </a:solidFill>
              </a:rPr>
            </a:br>
            <a:br>
              <a:rPr lang="en-US" sz="1700" b="1" dirty="0"/>
            </a:br>
            <a:br>
              <a:rPr lang="en-US" sz="1700" b="1" dirty="0"/>
            </a:br>
            <a:br>
              <a:rPr lang="en-US" sz="1700" b="1" dirty="0"/>
            </a:br>
            <a:br>
              <a:rPr lang="en-US" sz="1700" b="1" dirty="0"/>
            </a:br>
            <a:br>
              <a:rPr lang="en-US" sz="1700" b="1" dirty="0"/>
            </a:br>
            <a:r>
              <a:rPr lang="en-US" sz="1700" b="1" dirty="0"/>
              <a:t>Done by: Jennifer o </a:t>
            </a:r>
            <a:r>
              <a:rPr lang="en-US" sz="1700" b="1" dirty="0" err="1"/>
              <a:t>laguda</a:t>
            </a: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br>
              <a:rPr lang="en-US" sz="1700" i="1" kern="1200" cap="all" baseline="0" dirty="0">
                <a:solidFill>
                  <a:schemeClr val="tx2"/>
                </a:solidFill>
                <a:latin typeface="+mj-lt"/>
                <a:ea typeface="+mj-ea"/>
                <a:cs typeface="+mj-cs"/>
              </a:rPr>
            </a:br>
            <a:endParaRPr lang="en-US" sz="1700" i="1" kern="1200" cap="all" baseline="0" dirty="0">
              <a:solidFill>
                <a:schemeClr val="tx2"/>
              </a:solidFill>
              <a:latin typeface="+mj-lt"/>
              <a:ea typeface="+mj-ea"/>
              <a:cs typeface="+mj-cs"/>
            </a:endParaRPr>
          </a:p>
        </p:txBody>
      </p:sp>
      <p:pic>
        <p:nvPicPr>
          <p:cNvPr id="4" name="Picture 3" descr="Paint colour explosion on a white background">
            <a:extLst>
              <a:ext uri="{FF2B5EF4-FFF2-40B4-BE49-F238E27FC236}">
                <a16:creationId xmlns:a16="http://schemas.microsoft.com/office/drawing/2014/main" id="{39E208C4-8740-406D-8FAF-9AB8FB1EA9D8}"/>
              </a:ext>
            </a:extLst>
          </p:cNvPr>
          <p:cNvPicPr>
            <a:picLocks noChangeAspect="1"/>
          </p:cNvPicPr>
          <p:nvPr/>
        </p:nvPicPr>
        <p:blipFill rotWithShape="1">
          <a:blip r:embed="rId3"/>
          <a:srcRect l="6217" r="1961" b="1"/>
          <a:stretch/>
        </p:blipFill>
        <p:spPr>
          <a:xfrm>
            <a:off x="5879804" y="-49384"/>
            <a:ext cx="6312196" cy="6874330"/>
          </a:xfrm>
          <a:custGeom>
            <a:avLst/>
            <a:gdLst/>
            <a:ahLst/>
            <a:cxnLst/>
            <a:rect l="l" t="t" r="r" b="b"/>
            <a:pathLst>
              <a:path w="6312196" h="6874330">
                <a:moveTo>
                  <a:pt x="2047193" y="0"/>
                </a:moveTo>
                <a:lnTo>
                  <a:pt x="6312196" y="0"/>
                </a:lnTo>
                <a:lnTo>
                  <a:pt x="6312196" y="6874330"/>
                </a:lnTo>
                <a:lnTo>
                  <a:pt x="0" y="6874330"/>
                </a:lnTo>
                <a:close/>
              </a:path>
            </a:pathLst>
          </a:custGeom>
        </p:spPr>
      </p:pic>
      <p:cxnSp>
        <p:nvCxnSpPr>
          <p:cNvPr id="28" name="Straight Connector 27">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634715" y="0"/>
            <a:ext cx="914401"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8491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AF3C8EA-7A37-4A07-BDF2-89EBD3DF2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tethoscope formed in a heart">
            <a:extLst>
              <a:ext uri="{FF2B5EF4-FFF2-40B4-BE49-F238E27FC236}">
                <a16:creationId xmlns:a16="http://schemas.microsoft.com/office/drawing/2014/main" id="{AEB6E34A-D429-EE49-A71E-BFB4BF826281}"/>
              </a:ext>
            </a:extLst>
          </p:cNvPr>
          <p:cNvPicPr>
            <a:picLocks noChangeAspect="1"/>
          </p:cNvPicPr>
          <p:nvPr/>
        </p:nvPicPr>
        <p:blipFill rotWithShape="1">
          <a:blip r:embed="rId2">
            <a:alphaModFix amt="85000"/>
            <a:extLst>
              <a:ext uri="{BEBA8EAE-BF5A-486C-A8C5-ECC9F3942E4B}">
                <a14:imgProps xmlns:a14="http://schemas.microsoft.com/office/drawing/2010/main">
                  <a14:imgLayer r:embed="rId3">
                    <a14:imgEffect>
                      <a14:sharpenSoften amount="3000"/>
                    </a14:imgEffect>
                    <a14:imgEffect>
                      <a14:brightnessContrast bright="55000"/>
                    </a14:imgEffect>
                  </a14:imgLayer>
                </a14:imgProps>
              </a:ext>
            </a:extLst>
          </a:blip>
          <a:srcRect t="24" b="12767"/>
          <a:stretch/>
        </p:blipFill>
        <p:spPr>
          <a:xfrm>
            <a:off x="0" y="0"/>
            <a:ext cx="12192000" cy="6907902"/>
          </a:xfrm>
          <a:prstGeom prst="rect">
            <a:avLst/>
          </a:prstGeom>
          <a:blipFill dpi="0" rotWithShape="1">
            <a:blip r:embed="rId4">
              <a:alphaModFix amt="0"/>
            </a:blip>
            <a:srcRect/>
            <a:tile tx="0" ty="0" sx="100000" sy="100000" flip="none" algn="tl"/>
          </a:blipFill>
          <a:effectLst>
            <a:glow>
              <a:schemeClr val="accent1">
                <a:alpha val="40000"/>
              </a:schemeClr>
            </a:glow>
            <a:outerShdw blurRad="50800" dist="50800" dir="5400000" algn="ctr" rotWithShape="0">
              <a:srgbClr val="000000"/>
            </a:outerShdw>
            <a:reflection stA="45000" endPos="0" dist="50800" dir="5400000" sy="-100000" algn="bl" rotWithShape="0"/>
          </a:effectLst>
        </p:spPr>
      </p:pic>
      <p:sp>
        <p:nvSpPr>
          <p:cNvPr id="4" name="TextBox 3">
            <a:extLst>
              <a:ext uri="{FF2B5EF4-FFF2-40B4-BE49-F238E27FC236}">
                <a16:creationId xmlns:a16="http://schemas.microsoft.com/office/drawing/2014/main" id="{DEC4EF3F-0DDC-F548-94BB-4A6033263AEF}"/>
              </a:ext>
            </a:extLst>
          </p:cNvPr>
          <p:cNvSpPr txBox="1"/>
          <p:nvPr/>
        </p:nvSpPr>
        <p:spPr>
          <a:xfrm>
            <a:off x="760020" y="190005"/>
            <a:ext cx="10474036" cy="1631216"/>
          </a:xfrm>
          <a:prstGeom prst="rect">
            <a:avLst/>
          </a:prstGeom>
          <a:noFill/>
        </p:spPr>
        <p:txBody>
          <a:bodyPr wrap="square" rtlCol="0">
            <a:spAutoFit/>
          </a:bodyPr>
          <a:lstStyle/>
          <a:p>
            <a:pPr algn="ctr"/>
            <a:r>
              <a:rPr lang="en-US" sz="2000" b="1" u="sng" dirty="0"/>
              <a:t>CARDIOVASCULAR DISEASE CVD</a:t>
            </a:r>
          </a:p>
          <a:p>
            <a:r>
              <a:rPr lang="en-US" sz="2000" dirty="0"/>
              <a:t>As indicated by NHS "Cardiovascular illness by and large alludes to conditions that include limited or hindered veins that can prompt a respiratory failure, chest torment (angina) or stroke" (NHS 2018). There are a great deal of Cardiovascular illnesses however the most widely recognized are coronary illness, Strokes and TIA, Fringe Blood vessel infection, and Aortic.</a:t>
            </a:r>
          </a:p>
        </p:txBody>
      </p:sp>
      <p:sp>
        <p:nvSpPr>
          <p:cNvPr id="5" name="TextBox 4">
            <a:extLst>
              <a:ext uri="{FF2B5EF4-FFF2-40B4-BE49-F238E27FC236}">
                <a16:creationId xmlns:a16="http://schemas.microsoft.com/office/drawing/2014/main" id="{76BE3F73-1555-664E-A859-BFD464C2E3A2}"/>
              </a:ext>
            </a:extLst>
          </p:cNvPr>
          <p:cNvSpPr txBox="1"/>
          <p:nvPr/>
        </p:nvSpPr>
        <p:spPr>
          <a:xfrm>
            <a:off x="399803" y="2724279"/>
            <a:ext cx="3234046" cy="1754326"/>
          </a:xfrm>
          <a:prstGeom prst="rect">
            <a:avLst/>
          </a:prstGeom>
          <a:noFill/>
        </p:spPr>
        <p:txBody>
          <a:bodyPr wrap="square" rtlCol="0">
            <a:spAutoFit/>
          </a:bodyPr>
          <a:lstStyle/>
          <a:p>
            <a:r>
              <a:rPr lang="en-US" b="1" u="sng" dirty="0"/>
              <a:t>THE CAUSE/RISK FACTOR OF CVD</a:t>
            </a:r>
          </a:p>
          <a:p>
            <a:pPr marL="342900" indent="-342900">
              <a:buAutoNum type="alphaLcPeriod"/>
            </a:pPr>
            <a:r>
              <a:rPr lang="en-US" dirty="0"/>
              <a:t>High blood pressure </a:t>
            </a:r>
          </a:p>
          <a:p>
            <a:pPr marL="342900" indent="-342900">
              <a:buAutoNum type="alphaLcPeriod"/>
            </a:pPr>
            <a:r>
              <a:rPr lang="en-US" dirty="0"/>
              <a:t>Diabetes </a:t>
            </a:r>
          </a:p>
          <a:p>
            <a:pPr marL="342900" indent="-342900">
              <a:buAutoNum type="alphaLcPeriod"/>
            </a:pPr>
            <a:r>
              <a:rPr lang="en-US" dirty="0"/>
              <a:t>Obesity</a:t>
            </a:r>
          </a:p>
          <a:p>
            <a:pPr marL="342900" indent="-342900">
              <a:buAutoNum type="alphaLcPeriod"/>
            </a:pPr>
            <a:r>
              <a:rPr lang="en-US" dirty="0"/>
              <a:t>Smoking</a:t>
            </a:r>
          </a:p>
          <a:p>
            <a:pPr marL="342900" indent="-342900">
              <a:buAutoNum type="alphaLcPeriod"/>
            </a:pPr>
            <a:r>
              <a:rPr lang="en-US" dirty="0"/>
              <a:t>High </a:t>
            </a:r>
            <a:r>
              <a:rPr lang="en-US" dirty="0" err="1"/>
              <a:t>cholestrol</a:t>
            </a:r>
            <a:endParaRPr lang="en-US" dirty="0"/>
          </a:p>
        </p:txBody>
      </p:sp>
      <p:sp>
        <p:nvSpPr>
          <p:cNvPr id="6" name="TextBox 5">
            <a:extLst>
              <a:ext uri="{FF2B5EF4-FFF2-40B4-BE49-F238E27FC236}">
                <a16:creationId xmlns:a16="http://schemas.microsoft.com/office/drawing/2014/main" id="{20FF4771-9DB6-074C-B6C2-2A09A833D55E}"/>
              </a:ext>
            </a:extLst>
          </p:cNvPr>
          <p:cNvSpPr txBox="1"/>
          <p:nvPr/>
        </p:nvSpPr>
        <p:spPr>
          <a:xfrm>
            <a:off x="7022275" y="1629639"/>
            <a:ext cx="4690753" cy="1754326"/>
          </a:xfrm>
          <a:prstGeom prst="rect">
            <a:avLst/>
          </a:prstGeom>
          <a:noFill/>
        </p:spPr>
        <p:txBody>
          <a:bodyPr wrap="square" rtlCol="0">
            <a:spAutoFit/>
          </a:bodyPr>
          <a:lstStyle/>
          <a:p>
            <a:pPr algn="ctr"/>
            <a:r>
              <a:rPr lang="en-US" b="1" u="sng" dirty="0"/>
              <a:t>STROKE AND TIA </a:t>
            </a:r>
          </a:p>
          <a:p>
            <a:r>
              <a:rPr lang="en-US" dirty="0"/>
              <a:t>Stroke can be characterized as lack/disturbance of blood stream to the cerebrum while TIA is a scaled down stroke (brief interruption). Both Stroke and TIA can be distinguished by F.A.S.T (Face, Arm, Discourse, and Time)</a:t>
            </a:r>
          </a:p>
        </p:txBody>
      </p:sp>
      <p:sp>
        <p:nvSpPr>
          <p:cNvPr id="7" name="TextBox 6">
            <a:extLst>
              <a:ext uri="{FF2B5EF4-FFF2-40B4-BE49-F238E27FC236}">
                <a16:creationId xmlns:a16="http://schemas.microsoft.com/office/drawing/2014/main" id="{64EFE9B4-4F6B-214B-8209-2C23A8E35A23}"/>
              </a:ext>
            </a:extLst>
          </p:cNvPr>
          <p:cNvSpPr txBox="1"/>
          <p:nvPr/>
        </p:nvSpPr>
        <p:spPr>
          <a:xfrm>
            <a:off x="8558153" y="3882766"/>
            <a:ext cx="4510642" cy="1477328"/>
          </a:xfrm>
          <a:prstGeom prst="rect">
            <a:avLst/>
          </a:prstGeom>
          <a:noFill/>
        </p:spPr>
        <p:txBody>
          <a:bodyPr wrap="square" rtlCol="0">
            <a:spAutoFit/>
          </a:bodyPr>
          <a:lstStyle/>
          <a:p>
            <a:r>
              <a:rPr lang="en-US" b="1" u="sng" dirty="0"/>
              <a:t>TREATMENT/MANAGEMENT FOR CVD</a:t>
            </a:r>
          </a:p>
          <a:p>
            <a:pPr marL="342900" indent="-342900">
              <a:buAutoNum type="arabicPeriod"/>
            </a:pPr>
            <a:r>
              <a:rPr lang="en-US" dirty="0"/>
              <a:t>A balanced and healthy diet </a:t>
            </a:r>
          </a:p>
          <a:p>
            <a:pPr marL="342900" indent="-342900">
              <a:buAutoNum type="arabicPeriod"/>
            </a:pPr>
            <a:r>
              <a:rPr lang="en-US" dirty="0"/>
              <a:t>Do exercise</a:t>
            </a:r>
          </a:p>
          <a:p>
            <a:pPr marL="342900" indent="-342900">
              <a:buAutoNum type="arabicPeriod"/>
            </a:pPr>
            <a:r>
              <a:rPr lang="en-US" dirty="0"/>
              <a:t>Reduce drinking or quit</a:t>
            </a:r>
          </a:p>
          <a:p>
            <a:pPr marL="342900" indent="-342900">
              <a:buAutoNum type="arabicPeriod"/>
            </a:pPr>
            <a:r>
              <a:rPr lang="en-US" dirty="0"/>
              <a:t>Balance daily lifestyle</a:t>
            </a:r>
          </a:p>
        </p:txBody>
      </p:sp>
    </p:spTree>
    <p:extLst>
      <p:ext uri="{BB962C8B-B14F-4D97-AF65-F5344CB8AC3E}">
        <p14:creationId xmlns:p14="http://schemas.microsoft.com/office/powerpoint/2010/main" val="22776592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invX="1"/>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2FAAFB-4FF1-4B42-A1BC-25F593739674}"/>
              </a:ext>
            </a:extLst>
          </p:cNvPr>
          <p:cNvSpPr txBox="1"/>
          <p:nvPr/>
        </p:nvSpPr>
        <p:spPr>
          <a:xfrm>
            <a:off x="5172307" y="2539380"/>
            <a:ext cx="1828800" cy="1828800"/>
          </a:xfrm>
          <a:prstGeom prst="rect">
            <a:avLst/>
          </a:prstGeom>
          <a:noFill/>
        </p:spPr>
        <p:txBody>
          <a:bodyPr wrap="square" rtlCol="0">
            <a:spAutoFit/>
          </a:bodyPr>
          <a:lstStyle/>
          <a:p>
            <a:pPr algn="l"/>
            <a:endParaRPr lang="en-US" dirty="0"/>
          </a:p>
        </p:txBody>
      </p:sp>
      <p:sp>
        <p:nvSpPr>
          <p:cNvPr id="3" name="Title 2">
            <a:extLst>
              <a:ext uri="{FF2B5EF4-FFF2-40B4-BE49-F238E27FC236}">
                <a16:creationId xmlns:a16="http://schemas.microsoft.com/office/drawing/2014/main" id="{5A03FAA9-D1B7-5A48-9944-FADF88FC3842}"/>
              </a:ext>
            </a:extLst>
          </p:cNvPr>
          <p:cNvSpPr>
            <a:spLocks noGrp="1"/>
          </p:cNvSpPr>
          <p:nvPr>
            <p:ph type="title"/>
          </p:nvPr>
        </p:nvSpPr>
        <p:spPr/>
        <p:txBody>
          <a:bodyPr/>
          <a:lstStyle/>
          <a:p>
            <a:r>
              <a:rPr lang="en-GB" dirty="0"/>
              <a:t>Jennifer’s speaker note </a:t>
            </a:r>
            <a:endParaRPr lang="en-US" dirty="0"/>
          </a:p>
        </p:txBody>
      </p:sp>
      <p:sp>
        <p:nvSpPr>
          <p:cNvPr id="4" name="Content Placeholder 3">
            <a:extLst>
              <a:ext uri="{FF2B5EF4-FFF2-40B4-BE49-F238E27FC236}">
                <a16:creationId xmlns:a16="http://schemas.microsoft.com/office/drawing/2014/main" id="{EB14955D-91A7-6547-9E17-6417340675A9}"/>
              </a:ext>
            </a:extLst>
          </p:cNvPr>
          <p:cNvSpPr>
            <a:spLocks noGrp="1"/>
          </p:cNvSpPr>
          <p:nvPr>
            <p:ph sz="half" idx="1"/>
          </p:nvPr>
        </p:nvSpPr>
        <p:spPr>
          <a:xfrm>
            <a:off x="914400" y="1915557"/>
            <a:ext cx="5181600" cy="4252470"/>
          </a:xfrm>
        </p:spPr>
        <p:txBody>
          <a:bodyPr>
            <a:normAutofit fontScale="92500" lnSpcReduction="10000"/>
          </a:bodyPr>
          <a:lstStyle/>
          <a:p>
            <a:r>
              <a:rPr lang="en-GB" b="0" dirty="0">
                <a:solidFill>
                  <a:srgbClr val="000000"/>
                </a:solidFill>
                <a:effectLst/>
              </a:rPr>
              <a:t>A </a:t>
            </a:r>
            <a:r>
              <a:rPr lang="en-GB" b="0" dirty="0">
                <a:solidFill>
                  <a:srgbClr val="5000B9"/>
                </a:solidFill>
                <a:effectLst/>
              </a:rPr>
              <a:t>health </a:t>
            </a:r>
            <a:r>
              <a:rPr lang="en-GB" b="0" dirty="0">
                <a:solidFill>
                  <a:srgbClr val="000000"/>
                </a:solidFill>
                <a:effectLst/>
              </a:rPr>
              <a:t>assessment report for a patient that could potentially develop  a cardiovascular </a:t>
            </a:r>
            <a:r>
              <a:rPr lang="en-GB" b="0" dirty="0">
                <a:solidFill>
                  <a:srgbClr val="E36B00"/>
                </a:solidFill>
                <a:effectLst/>
              </a:rPr>
              <a:t>problem </a:t>
            </a:r>
            <a:r>
              <a:rPr lang="en-GB" b="0" dirty="0">
                <a:solidFill>
                  <a:srgbClr val="000000"/>
                </a:solidFill>
                <a:effectLst/>
              </a:rPr>
              <a:t>was </a:t>
            </a:r>
            <a:r>
              <a:rPr lang="en-GB" b="0" dirty="0">
                <a:solidFill>
                  <a:srgbClr val="E36B00"/>
                </a:solidFill>
                <a:effectLst/>
              </a:rPr>
              <a:t>completed </a:t>
            </a:r>
            <a:r>
              <a:rPr lang="en-GB" b="0" dirty="0">
                <a:solidFill>
                  <a:srgbClr val="000000"/>
                </a:solidFill>
                <a:effectLst/>
              </a:rPr>
              <a:t>with the </a:t>
            </a:r>
            <a:r>
              <a:rPr lang="en-GB" b="0" dirty="0">
                <a:solidFill>
                  <a:srgbClr val="E36B00"/>
                </a:solidFill>
                <a:effectLst/>
              </a:rPr>
              <a:t>goal </a:t>
            </a:r>
            <a:r>
              <a:rPr lang="en-GB" b="0" dirty="0">
                <a:solidFill>
                  <a:srgbClr val="000000"/>
                </a:solidFill>
                <a:effectLst/>
              </a:rPr>
              <a:t>of </a:t>
            </a:r>
            <a:r>
              <a:rPr lang="en-GB" b="0" dirty="0">
                <a:solidFill>
                  <a:srgbClr val="E36B00"/>
                </a:solidFill>
                <a:effectLst/>
              </a:rPr>
              <a:t>examining </a:t>
            </a:r>
            <a:r>
              <a:rPr lang="en-GB" b="0" dirty="0">
                <a:solidFill>
                  <a:srgbClr val="000000"/>
                </a:solidFill>
                <a:effectLst/>
              </a:rPr>
              <a:t>the patient's health status and </a:t>
            </a:r>
            <a:r>
              <a:rPr lang="en-GB" b="0" dirty="0">
                <a:solidFill>
                  <a:srgbClr val="E36B00"/>
                </a:solidFill>
                <a:effectLst/>
              </a:rPr>
              <a:t>determining </a:t>
            </a:r>
            <a:r>
              <a:rPr lang="en-GB" b="0" dirty="0">
                <a:solidFill>
                  <a:srgbClr val="000000"/>
                </a:solidFill>
                <a:effectLst/>
              </a:rPr>
              <a:t>the patient's physiological condition using a questionnaire. </a:t>
            </a:r>
          </a:p>
          <a:p>
            <a:endParaRPr lang="en-GB" b="0" dirty="0">
              <a:effectLst/>
            </a:endParaRPr>
          </a:p>
          <a:p>
            <a:r>
              <a:rPr lang="en-GB" b="0" dirty="0">
                <a:solidFill>
                  <a:srgbClr val="252525"/>
                </a:solidFill>
                <a:effectLst/>
              </a:rPr>
              <a:t>This </a:t>
            </a:r>
            <a:r>
              <a:rPr lang="en-GB" b="0" dirty="0">
                <a:solidFill>
                  <a:srgbClr val="E36B00"/>
                </a:solidFill>
                <a:effectLst/>
              </a:rPr>
              <a:t>evaluation </a:t>
            </a:r>
            <a:r>
              <a:rPr lang="en-GB" b="0" dirty="0">
                <a:solidFill>
                  <a:srgbClr val="252525"/>
                </a:solidFill>
                <a:effectLst/>
              </a:rPr>
              <a:t>would </a:t>
            </a:r>
            <a:r>
              <a:rPr lang="en-GB" b="0" dirty="0">
                <a:solidFill>
                  <a:srgbClr val="E36B00"/>
                </a:solidFill>
                <a:effectLst/>
              </a:rPr>
              <a:t>aid </a:t>
            </a:r>
            <a:r>
              <a:rPr lang="en-GB" b="0" dirty="0">
                <a:solidFill>
                  <a:srgbClr val="252525"/>
                </a:solidFill>
                <a:effectLst/>
              </a:rPr>
              <a:t>in </a:t>
            </a:r>
            <a:r>
              <a:rPr lang="en-GB" b="0" dirty="0">
                <a:solidFill>
                  <a:srgbClr val="E36B00"/>
                </a:solidFill>
                <a:effectLst/>
              </a:rPr>
              <a:t>identifying </a:t>
            </a:r>
            <a:r>
              <a:rPr lang="en-GB" b="0" dirty="0">
                <a:solidFill>
                  <a:srgbClr val="252525"/>
                </a:solidFill>
                <a:effectLst/>
              </a:rPr>
              <a:t>the patient's </a:t>
            </a:r>
            <a:r>
              <a:rPr lang="en-GB" b="0" dirty="0">
                <a:solidFill>
                  <a:srgbClr val="E36B00"/>
                </a:solidFill>
                <a:effectLst/>
              </a:rPr>
              <a:t>aberrant </a:t>
            </a:r>
            <a:r>
              <a:rPr lang="en-GB" b="0" dirty="0">
                <a:solidFill>
                  <a:srgbClr val="252525"/>
                </a:solidFill>
                <a:effectLst/>
              </a:rPr>
              <a:t>and normal physiological conditions, </a:t>
            </a:r>
            <a:r>
              <a:rPr lang="en-GB" b="0" dirty="0">
                <a:solidFill>
                  <a:srgbClr val="E36B00"/>
                </a:solidFill>
                <a:effectLst/>
              </a:rPr>
              <a:t>which </a:t>
            </a:r>
            <a:r>
              <a:rPr lang="en-GB" b="0" dirty="0">
                <a:solidFill>
                  <a:srgbClr val="252525"/>
                </a:solidFill>
                <a:effectLst/>
              </a:rPr>
              <a:t>would </a:t>
            </a:r>
            <a:r>
              <a:rPr lang="en-GB" b="0" dirty="0">
                <a:solidFill>
                  <a:srgbClr val="E36B00"/>
                </a:solidFill>
                <a:effectLst/>
              </a:rPr>
              <a:t>then </a:t>
            </a:r>
            <a:r>
              <a:rPr lang="en-GB" b="0" dirty="0">
                <a:solidFill>
                  <a:srgbClr val="252525"/>
                </a:solidFill>
                <a:effectLst/>
              </a:rPr>
              <a:t>be </a:t>
            </a:r>
            <a:r>
              <a:rPr lang="en-GB" b="0" dirty="0">
                <a:solidFill>
                  <a:srgbClr val="E36B00"/>
                </a:solidFill>
                <a:effectLst/>
              </a:rPr>
              <a:t>utilised </a:t>
            </a:r>
            <a:r>
              <a:rPr lang="en-GB" b="0" dirty="0">
                <a:solidFill>
                  <a:srgbClr val="252525"/>
                </a:solidFill>
                <a:effectLst/>
              </a:rPr>
              <a:t>to </a:t>
            </a:r>
            <a:r>
              <a:rPr lang="en-GB" b="0" dirty="0">
                <a:solidFill>
                  <a:srgbClr val="E36B00"/>
                </a:solidFill>
                <a:effectLst/>
              </a:rPr>
              <a:t>suggest appropriate </a:t>
            </a:r>
            <a:r>
              <a:rPr lang="en-GB" b="0" dirty="0">
                <a:solidFill>
                  <a:srgbClr val="252525"/>
                </a:solidFill>
                <a:effectLst/>
              </a:rPr>
              <a:t>lifestyle </a:t>
            </a:r>
            <a:r>
              <a:rPr lang="en-GB" b="0" dirty="0">
                <a:solidFill>
                  <a:srgbClr val="E36B00"/>
                </a:solidFill>
                <a:effectLst/>
              </a:rPr>
              <a:t>adjustments.</a:t>
            </a:r>
            <a:br>
              <a:rPr lang="en-GB" dirty="0">
                <a:effectLst/>
              </a:rPr>
            </a:br>
            <a:endParaRPr lang="en-GB" dirty="0">
              <a:effectLst/>
            </a:endParaRPr>
          </a:p>
          <a:p>
            <a:endParaRPr lang="en-US" dirty="0"/>
          </a:p>
        </p:txBody>
      </p:sp>
      <p:sp>
        <p:nvSpPr>
          <p:cNvPr id="5" name="Content Placeholder 4">
            <a:extLst>
              <a:ext uri="{FF2B5EF4-FFF2-40B4-BE49-F238E27FC236}">
                <a16:creationId xmlns:a16="http://schemas.microsoft.com/office/drawing/2014/main" id="{D8C14241-B889-5247-A5B3-D4AA78DA36A8}"/>
              </a:ext>
            </a:extLst>
          </p:cNvPr>
          <p:cNvSpPr>
            <a:spLocks noGrp="1"/>
          </p:cNvSpPr>
          <p:nvPr>
            <p:ph sz="half" idx="2"/>
          </p:nvPr>
        </p:nvSpPr>
        <p:spPr/>
        <p:txBody>
          <a:bodyPr>
            <a:normAutofit fontScale="92500" lnSpcReduction="10000"/>
          </a:bodyPr>
          <a:lstStyle/>
          <a:p>
            <a:r>
              <a:rPr lang="en-GB" b="0" i="0" u="none" strike="noStrike" dirty="0">
                <a:solidFill>
                  <a:srgbClr val="000000"/>
                </a:solidFill>
                <a:effectLst/>
                <a:latin typeface="Open Sans" panose="020B0606030504020204" pitchFamily="34" charset="0"/>
              </a:rPr>
              <a:t>The assessment report's </a:t>
            </a:r>
            <a:r>
              <a:rPr lang="en-GB" b="0" i="0" u="none" strike="noStrike" dirty="0">
                <a:solidFill>
                  <a:srgbClr val="E36B00"/>
                </a:solidFill>
                <a:effectLst/>
                <a:latin typeface="Open Sans" panose="020B0606030504020204" pitchFamily="34" charset="0"/>
              </a:rPr>
              <a:t>goals included determining </a:t>
            </a:r>
            <a:r>
              <a:rPr lang="en-GB" b="0" i="0" u="none" strike="noStrike" dirty="0">
                <a:solidFill>
                  <a:srgbClr val="000000"/>
                </a:solidFill>
                <a:effectLst/>
                <a:latin typeface="Open Sans" panose="020B0606030504020204" pitchFamily="34" charset="0"/>
              </a:rPr>
              <a:t>the patient's health </a:t>
            </a:r>
            <a:r>
              <a:rPr lang="en-GB" b="0" i="0" u="none" strike="noStrike" dirty="0">
                <a:solidFill>
                  <a:srgbClr val="E36B00"/>
                </a:solidFill>
                <a:effectLst/>
                <a:latin typeface="Open Sans" panose="020B0606030504020204" pitchFamily="34" charset="0"/>
              </a:rPr>
              <a:t>state </a:t>
            </a:r>
            <a:r>
              <a:rPr lang="en-GB" b="0" i="0" u="none" strike="noStrike" dirty="0">
                <a:solidFill>
                  <a:srgbClr val="000000"/>
                </a:solidFill>
                <a:effectLst/>
                <a:latin typeface="Open Sans" panose="020B0606030504020204" pitchFamily="34" charset="0"/>
              </a:rPr>
              <a:t>as </a:t>
            </a:r>
            <a:r>
              <a:rPr lang="en-GB" b="0" i="0" u="none" strike="noStrike" dirty="0">
                <a:solidFill>
                  <a:srgbClr val="E36B00"/>
                </a:solidFill>
                <a:effectLst/>
                <a:latin typeface="Open Sans" panose="020B0606030504020204" pitchFamily="34" charset="0"/>
              </a:rPr>
              <a:t>well </a:t>
            </a:r>
            <a:r>
              <a:rPr lang="en-GB" b="0" i="0" u="none" strike="noStrike" dirty="0">
                <a:solidFill>
                  <a:srgbClr val="000000"/>
                </a:solidFill>
                <a:effectLst/>
                <a:latin typeface="Open Sans" panose="020B0606030504020204" pitchFamily="34" charset="0"/>
              </a:rPr>
              <a:t>as the patient's normal and abnormal physiological conditions </a:t>
            </a:r>
            <a:r>
              <a:rPr lang="en-GB" b="0" i="0" u="none" strike="noStrike" dirty="0">
                <a:solidFill>
                  <a:srgbClr val="E36B00"/>
                </a:solidFill>
                <a:effectLst/>
                <a:latin typeface="Open Sans" panose="020B0606030504020204" pitchFamily="34" charset="0"/>
              </a:rPr>
              <a:t>after </a:t>
            </a:r>
            <a:r>
              <a:rPr lang="en-GB" b="0" i="0" u="none" strike="noStrike" dirty="0">
                <a:solidFill>
                  <a:srgbClr val="000000"/>
                </a:solidFill>
                <a:effectLst/>
                <a:latin typeface="Open Sans" panose="020B0606030504020204" pitchFamily="34" charset="0"/>
              </a:rPr>
              <a:t>the </a:t>
            </a:r>
            <a:r>
              <a:rPr lang="en-GB" b="0" i="0" u="none" strike="noStrike" dirty="0">
                <a:solidFill>
                  <a:srgbClr val="E36B00"/>
                </a:solidFill>
                <a:effectLst/>
                <a:latin typeface="Open Sans" panose="020B0606030504020204" pitchFamily="34" charset="0"/>
              </a:rPr>
              <a:t>exam. </a:t>
            </a:r>
            <a:endParaRPr lang="en-GB" b="0" i="0" u="none" strike="noStrike" dirty="0">
              <a:solidFill>
                <a:srgbClr val="252525"/>
              </a:solidFill>
              <a:effectLst/>
              <a:latin typeface="Open Sans" panose="020B0606030504020204" pitchFamily="34" charset="0"/>
            </a:endParaRPr>
          </a:p>
          <a:p>
            <a:r>
              <a:rPr lang="en-GB" b="0" i="0" u="none" strike="noStrike" dirty="0">
                <a:solidFill>
                  <a:srgbClr val="252525"/>
                </a:solidFill>
                <a:effectLst/>
                <a:latin typeface="Open Sans" panose="020B0606030504020204" pitchFamily="34" charset="0"/>
              </a:rPr>
              <a:t>The assessment criteria would </a:t>
            </a:r>
            <a:r>
              <a:rPr lang="en-GB" b="0" i="0" u="none" strike="noStrike" dirty="0">
                <a:solidFill>
                  <a:srgbClr val="E36B00"/>
                </a:solidFill>
                <a:effectLst/>
                <a:latin typeface="Open Sans" panose="020B0606030504020204" pitchFamily="34" charset="0"/>
              </a:rPr>
              <a:t>thus aid in </a:t>
            </a:r>
            <a:r>
              <a:rPr lang="en-GB" b="0" i="0" u="none" strike="noStrike" dirty="0">
                <a:solidFill>
                  <a:srgbClr val="252525"/>
                </a:solidFill>
                <a:effectLst/>
                <a:latin typeface="Open Sans" panose="020B0606030504020204" pitchFamily="34" charset="0"/>
              </a:rPr>
              <a:t>the </a:t>
            </a:r>
            <a:r>
              <a:rPr lang="en-GB" b="0" i="0" u="none" strike="noStrike" dirty="0">
                <a:solidFill>
                  <a:srgbClr val="E36B00"/>
                </a:solidFill>
                <a:effectLst/>
                <a:latin typeface="Open Sans" panose="020B0606030504020204" pitchFamily="34" charset="0"/>
              </a:rPr>
              <a:t>formulation </a:t>
            </a:r>
            <a:r>
              <a:rPr lang="en-GB" b="0" i="0" u="none" strike="noStrike" dirty="0">
                <a:solidFill>
                  <a:srgbClr val="252525"/>
                </a:solidFill>
                <a:effectLst/>
                <a:latin typeface="Open Sans" panose="020B0606030504020204" pitchFamily="34" charset="0"/>
              </a:rPr>
              <a:t>of lifestyle </a:t>
            </a:r>
            <a:r>
              <a:rPr lang="en-GB" b="0" i="0" u="none" strike="noStrike" dirty="0">
                <a:solidFill>
                  <a:srgbClr val="E36B00"/>
                </a:solidFill>
                <a:effectLst/>
                <a:latin typeface="Open Sans" panose="020B0606030504020204" pitchFamily="34" charset="0"/>
              </a:rPr>
              <a:t>adjustments required </a:t>
            </a:r>
            <a:r>
              <a:rPr lang="en-GB" b="0" i="0" u="none" strike="noStrike" dirty="0">
                <a:solidFill>
                  <a:srgbClr val="252525"/>
                </a:solidFill>
                <a:effectLst/>
                <a:latin typeface="Open Sans" panose="020B0606030504020204" pitchFamily="34" charset="0"/>
              </a:rPr>
              <a:t>by the patient </a:t>
            </a:r>
            <a:r>
              <a:rPr lang="en-GB" b="0" i="0" u="none" strike="noStrike" dirty="0">
                <a:solidFill>
                  <a:srgbClr val="E36B00"/>
                </a:solidFill>
                <a:effectLst/>
                <a:latin typeface="Open Sans" panose="020B0606030504020204" pitchFamily="34" charset="0"/>
              </a:rPr>
              <a:t>in order </a:t>
            </a:r>
            <a:r>
              <a:rPr lang="en-GB" b="0" i="0" u="none" strike="noStrike" dirty="0">
                <a:solidFill>
                  <a:srgbClr val="252525"/>
                </a:solidFill>
                <a:effectLst/>
                <a:latin typeface="Open Sans" panose="020B0606030504020204" pitchFamily="34" charset="0"/>
              </a:rPr>
              <a:t>to improve </a:t>
            </a:r>
            <a:r>
              <a:rPr lang="en-GB" b="0" i="0" u="none" strike="noStrike" dirty="0">
                <a:solidFill>
                  <a:srgbClr val="E36B00"/>
                </a:solidFill>
                <a:effectLst/>
                <a:latin typeface="Open Sans" panose="020B0606030504020204" pitchFamily="34" charset="0"/>
              </a:rPr>
              <a:t>his </a:t>
            </a:r>
            <a:r>
              <a:rPr lang="en-GB" b="0" i="0" u="none" strike="noStrike" dirty="0">
                <a:solidFill>
                  <a:srgbClr val="252525"/>
                </a:solidFill>
                <a:effectLst/>
                <a:latin typeface="Open Sans" panose="020B0606030504020204" pitchFamily="34" charset="0"/>
              </a:rPr>
              <a:t>or her health.</a:t>
            </a:r>
          </a:p>
          <a:p>
            <a:endParaRPr lang="en-US" dirty="0"/>
          </a:p>
        </p:txBody>
      </p:sp>
    </p:spTree>
    <p:extLst>
      <p:ext uri="{BB962C8B-B14F-4D97-AF65-F5344CB8AC3E}">
        <p14:creationId xmlns:p14="http://schemas.microsoft.com/office/powerpoint/2010/main" val="4273217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EF8F5-A959-A942-9EBE-076944F34CCB}"/>
              </a:ext>
            </a:extLst>
          </p:cNvPr>
          <p:cNvSpPr>
            <a:spLocks noGrp="1"/>
          </p:cNvSpPr>
          <p:nvPr>
            <p:ph type="title"/>
          </p:nvPr>
        </p:nvSpPr>
        <p:spPr/>
        <p:txBody>
          <a:bodyPr/>
          <a:lstStyle/>
          <a:p>
            <a:r>
              <a:rPr lang="en-GB" dirty="0"/>
              <a:t>Case study </a:t>
            </a:r>
            <a:endParaRPr lang="en-US" dirty="0"/>
          </a:p>
        </p:txBody>
      </p:sp>
      <p:sp>
        <p:nvSpPr>
          <p:cNvPr id="7" name="Content Placeholder 6">
            <a:extLst>
              <a:ext uri="{FF2B5EF4-FFF2-40B4-BE49-F238E27FC236}">
                <a16:creationId xmlns:a16="http://schemas.microsoft.com/office/drawing/2014/main" id="{C3E1AA75-370A-4C4D-97BC-30CF8AFB4DF9}"/>
              </a:ext>
            </a:extLst>
          </p:cNvPr>
          <p:cNvSpPr>
            <a:spLocks noGrp="1"/>
          </p:cNvSpPr>
          <p:nvPr>
            <p:ph idx="1"/>
          </p:nvPr>
        </p:nvSpPr>
        <p:spPr/>
        <p:txBody>
          <a:bodyPr/>
          <a:lstStyle/>
          <a:p>
            <a:r>
              <a:rPr lang="en-GB" dirty="0"/>
              <a:t>Patient A has a family background history of family members that suffered from cardiovascular disease and she has a high percentage of suffering from it too.</a:t>
            </a:r>
          </a:p>
          <a:p>
            <a:r>
              <a:rPr lang="en-GB" dirty="0"/>
              <a:t>She eat a lot of fried food and other junk food that are not good for her health.</a:t>
            </a:r>
          </a:p>
          <a:p>
            <a:r>
              <a:rPr lang="en-GB" dirty="0"/>
              <a:t>She smokes many  cigarettes and drinks a lot of alcohol.</a:t>
            </a:r>
          </a:p>
          <a:p>
            <a:r>
              <a:rPr lang="en-GB" dirty="0"/>
              <a:t>She suffered from high blood pressure and obesity.</a:t>
            </a:r>
          </a:p>
          <a:p>
            <a:r>
              <a:rPr lang="en-GB" dirty="0"/>
              <a:t>She doesn’t do any form of activity’s or sports.</a:t>
            </a:r>
          </a:p>
          <a:p>
            <a:endParaRPr lang="en-US" dirty="0"/>
          </a:p>
        </p:txBody>
      </p:sp>
    </p:spTree>
    <p:extLst>
      <p:ext uri="{BB962C8B-B14F-4D97-AF65-F5344CB8AC3E}">
        <p14:creationId xmlns:p14="http://schemas.microsoft.com/office/powerpoint/2010/main" val="3473671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2D66A66-472B-4F46-BD0D-EF88EEBBBF4D}"/>
              </a:ext>
            </a:extLst>
          </p:cNvPr>
          <p:cNvSpPr>
            <a:spLocks noGrp="1"/>
          </p:cNvSpPr>
          <p:nvPr>
            <p:ph idx="1"/>
          </p:nvPr>
        </p:nvSpPr>
        <p:spPr>
          <a:xfrm>
            <a:off x="1361378" y="1115124"/>
            <a:ext cx="9469244" cy="4956096"/>
          </a:xfrm>
        </p:spPr>
        <p:txBody>
          <a:bodyPr/>
          <a:lstStyle/>
          <a:p>
            <a:r>
              <a:rPr lang="en-GB" b="0" i="0" u="none" strike="noStrike" dirty="0">
                <a:solidFill>
                  <a:srgbClr val="252525"/>
                </a:solidFill>
                <a:effectLst/>
                <a:latin typeface="Open Sans" panose="020B0606030504020204" pitchFamily="34" charset="0"/>
              </a:rPr>
              <a:t>Alcohol consumption and a poor </a:t>
            </a:r>
            <a:r>
              <a:rPr lang="en-GB" b="0" i="0" u="none" strike="noStrike" dirty="0">
                <a:solidFill>
                  <a:srgbClr val="E36B00"/>
                </a:solidFill>
                <a:effectLst/>
                <a:latin typeface="Open Sans" panose="020B0606030504020204" pitchFamily="34" charset="0"/>
              </a:rPr>
              <a:t>food </a:t>
            </a:r>
            <a:r>
              <a:rPr lang="en-GB" b="0" i="0" u="none" strike="noStrike" dirty="0">
                <a:solidFill>
                  <a:srgbClr val="252525"/>
                </a:solidFill>
                <a:effectLst/>
                <a:latin typeface="Open Sans" panose="020B0606030504020204" pitchFamily="34" charset="0"/>
              </a:rPr>
              <a:t>intake </a:t>
            </a:r>
            <a:r>
              <a:rPr lang="en-GB" b="0" i="0" u="none" strike="noStrike" dirty="0">
                <a:solidFill>
                  <a:srgbClr val="E36B00"/>
                </a:solidFill>
                <a:effectLst/>
                <a:latin typeface="Open Sans" panose="020B0606030504020204" pitchFamily="34" charset="0"/>
              </a:rPr>
              <a:t>consisting </a:t>
            </a:r>
            <a:r>
              <a:rPr lang="en-GB" b="0" i="0" u="none" strike="noStrike" dirty="0">
                <a:solidFill>
                  <a:srgbClr val="252525"/>
                </a:solidFill>
                <a:effectLst/>
                <a:latin typeface="Open Sans" panose="020B0606030504020204" pitchFamily="34" charset="0"/>
              </a:rPr>
              <a:t>of </a:t>
            </a:r>
            <a:r>
              <a:rPr lang="en-GB" b="0" i="0" u="none" strike="noStrike" dirty="0">
                <a:solidFill>
                  <a:srgbClr val="E36B00"/>
                </a:solidFill>
                <a:effectLst/>
                <a:latin typeface="Open Sans" panose="020B0606030504020204" pitchFamily="34" charset="0"/>
              </a:rPr>
              <a:t>excessive </a:t>
            </a:r>
            <a:r>
              <a:rPr lang="en-GB" b="0" i="0" u="none" strike="noStrike" dirty="0">
                <a:solidFill>
                  <a:srgbClr val="252525"/>
                </a:solidFill>
                <a:effectLst/>
                <a:latin typeface="Open Sans" panose="020B0606030504020204" pitchFamily="34" charset="0"/>
              </a:rPr>
              <a:t>levels of carbohydrates, fats, and sugars </a:t>
            </a:r>
            <a:r>
              <a:rPr lang="en-GB" b="0" i="0" u="none" strike="noStrike" dirty="0">
                <a:solidFill>
                  <a:srgbClr val="E36B00"/>
                </a:solidFill>
                <a:effectLst/>
                <a:latin typeface="Open Sans" panose="020B0606030504020204" pitchFamily="34" charset="0"/>
              </a:rPr>
              <a:t>may </a:t>
            </a:r>
            <a:r>
              <a:rPr lang="en-GB" b="0" i="0" u="none" strike="noStrike" dirty="0">
                <a:solidFill>
                  <a:srgbClr val="252525"/>
                </a:solidFill>
                <a:effectLst/>
                <a:latin typeface="Open Sans" panose="020B0606030504020204" pitchFamily="34" charset="0"/>
              </a:rPr>
              <a:t>have </a:t>
            </a:r>
            <a:r>
              <a:rPr lang="en-GB" b="0" i="0" u="none" strike="noStrike" dirty="0">
                <a:solidFill>
                  <a:srgbClr val="E36B00"/>
                </a:solidFill>
                <a:effectLst/>
                <a:latin typeface="Open Sans" panose="020B0606030504020204" pitchFamily="34" charset="0"/>
              </a:rPr>
              <a:t>contributed to </a:t>
            </a:r>
            <a:r>
              <a:rPr lang="en-GB" b="0" i="0" u="none" strike="noStrike" dirty="0">
                <a:solidFill>
                  <a:srgbClr val="252525"/>
                </a:solidFill>
                <a:effectLst/>
                <a:latin typeface="Open Sans" panose="020B0606030504020204" pitchFamily="34" charset="0"/>
              </a:rPr>
              <a:t>high blood pressure and obesity. </a:t>
            </a:r>
            <a:r>
              <a:rPr lang="en-GB" b="0" i="0" u="none" strike="noStrike" dirty="0">
                <a:solidFill>
                  <a:srgbClr val="000000"/>
                </a:solidFill>
                <a:effectLst/>
                <a:latin typeface="Open Sans" panose="020B0606030504020204" pitchFamily="34" charset="0"/>
              </a:rPr>
              <a:t>The patient's </a:t>
            </a:r>
            <a:r>
              <a:rPr lang="en-GB" b="0" i="0" u="none" strike="noStrike" dirty="0">
                <a:solidFill>
                  <a:srgbClr val="E36B00"/>
                </a:solidFill>
                <a:effectLst/>
                <a:latin typeface="Open Sans" panose="020B0606030504020204" pitchFamily="34" charset="0"/>
              </a:rPr>
              <a:t>bad </a:t>
            </a:r>
            <a:r>
              <a:rPr lang="en-GB" b="0" i="0" u="none" strike="noStrike" dirty="0">
                <a:solidFill>
                  <a:srgbClr val="000000"/>
                </a:solidFill>
                <a:effectLst/>
                <a:latin typeface="Open Sans" panose="020B0606030504020204" pitchFamily="34" charset="0"/>
              </a:rPr>
              <a:t>diet is </a:t>
            </a:r>
            <a:r>
              <a:rPr lang="en-GB" b="0" i="0" u="none" strike="noStrike" dirty="0">
                <a:solidFill>
                  <a:srgbClr val="E36B00"/>
                </a:solidFill>
                <a:effectLst/>
                <a:latin typeface="Open Sans" panose="020B0606030504020204" pitchFamily="34" charset="0"/>
              </a:rPr>
              <a:t>ascribed </a:t>
            </a:r>
            <a:r>
              <a:rPr lang="en-GB" b="0" i="0" u="none" strike="noStrike" dirty="0">
                <a:solidFill>
                  <a:srgbClr val="000000"/>
                </a:solidFill>
                <a:effectLst/>
                <a:latin typeface="Open Sans" panose="020B0606030504020204" pitchFamily="34" charset="0"/>
              </a:rPr>
              <a:t>to </a:t>
            </a:r>
            <a:r>
              <a:rPr lang="en-GB" b="0" i="0" u="none" strike="noStrike" dirty="0">
                <a:solidFill>
                  <a:srgbClr val="E36B00"/>
                </a:solidFill>
                <a:effectLst/>
                <a:latin typeface="Open Sans" panose="020B0606030504020204" pitchFamily="34" charset="0"/>
              </a:rPr>
              <a:t>her propensity </a:t>
            </a:r>
            <a:r>
              <a:rPr lang="en-GB" b="0" i="0" u="none" strike="noStrike" dirty="0">
                <a:solidFill>
                  <a:srgbClr val="000000"/>
                </a:solidFill>
                <a:effectLst/>
                <a:latin typeface="Open Sans" panose="020B0606030504020204" pitchFamily="34" charset="0"/>
              </a:rPr>
              <a:t>of </a:t>
            </a:r>
            <a:r>
              <a:rPr lang="en-GB" b="0" i="0" u="none" strike="noStrike" dirty="0">
                <a:solidFill>
                  <a:srgbClr val="E36B00"/>
                </a:solidFill>
                <a:effectLst/>
                <a:latin typeface="Open Sans" panose="020B0606030504020204" pitchFamily="34" charset="0"/>
              </a:rPr>
              <a:t>eating anything </a:t>
            </a:r>
            <a:r>
              <a:rPr lang="en-GB" b="0" i="0" u="none" strike="noStrike" dirty="0">
                <a:solidFill>
                  <a:srgbClr val="000000"/>
                </a:solidFill>
                <a:effectLst/>
                <a:latin typeface="Open Sans" panose="020B0606030504020204" pitchFamily="34" charset="0"/>
              </a:rPr>
              <a:t>she </a:t>
            </a:r>
            <a:r>
              <a:rPr lang="en-GB" b="0" i="0" u="none" strike="noStrike" dirty="0">
                <a:solidFill>
                  <a:srgbClr val="E36B00"/>
                </a:solidFill>
                <a:effectLst/>
                <a:latin typeface="Open Sans" panose="020B0606030504020204" pitchFamily="34" charset="0"/>
              </a:rPr>
              <a:t>comes across. </a:t>
            </a:r>
            <a:r>
              <a:rPr lang="en-GB" b="0" i="0" u="none" strike="noStrike" dirty="0">
                <a:solidFill>
                  <a:srgbClr val="252525"/>
                </a:solidFill>
                <a:effectLst/>
                <a:latin typeface="Open Sans" panose="020B0606030504020204" pitchFamily="34" charset="0"/>
              </a:rPr>
              <a:t>Alcohol </a:t>
            </a:r>
            <a:r>
              <a:rPr lang="en-GB" b="0" i="0" u="none" strike="noStrike" dirty="0">
                <a:solidFill>
                  <a:srgbClr val="E36B00"/>
                </a:solidFill>
                <a:effectLst/>
                <a:latin typeface="Open Sans" panose="020B0606030504020204" pitchFamily="34" charset="0"/>
              </a:rPr>
              <a:t>has </a:t>
            </a:r>
            <a:r>
              <a:rPr lang="en-GB" b="0" i="0" u="none" strike="noStrike" dirty="0">
                <a:solidFill>
                  <a:srgbClr val="252525"/>
                </a:solidFill>
                <a:effectLst/>
                <a:latin typeface="Open Sans" panose="020B0606030504020204" pitchFamily="34" charset="0"/>
              </a:rPr>
              <a:t>a high energy density of 7 calories per </a:t>
            </a:r>
            <a:r>
              <a:rPr lang="en-GB" b="0" i="0" u="none" strike="noStrike" dirty="0">
                <a:solidFill>
                  <a:srgbClr val="E36B00"/>
                </a:solidFill>
                <a:effectLst/>
                <a:latin typeface="Open Sans" panose="020B0606030504020204" pitchFamily="34" charset="0"/>
              </a:rPr>
              <a:t>gramme, which means </a:t>
            </a:r>
            <a:r>
              <a:rPr lang="en-GB" b="0" i="0" u="none" strike="noStrike" dirty="0">
                <a:solidFill>
                  <a:srgbClr val="252525"/>
                </a:solidFill>
                <a:effectLst/>
                <a:latin typeface="Open Sans" panose="020B0606030504020204" pitchFamily="34" charset="0"/>
              </a:rPr>
              <a:t>it contains a </a:t>
            </a:r>
            <a:r>
              <a:rPr lang="en-GB" b="0" i="0" u="none" strike="noStrike" dirty="0">
                <a:solidFill>
                  <a:srgbClr val="E36B00"/>
                </a:solidFill>
                <a:effectLst/>
                <a:latin typeface="Open Sans" panose="020B0606030504020204" pitchFamily="34" charset="0"/>
              </a:rPr>
              <a:t>lot </a:t>
            </a:r>
            <a:r>
              <a:rPr lang="en-GB" b="0" i="0" u="none" strike="noStrike" dirty="0">
                <a:solidFill>
                  <a:srgbClr val="252525"/>
                </a:solidFill>
                <a:effectLst/>
                <a:latin typeface="Open Sans" panose="020B0606030504020204" pitchFamily="34" charset="0"/>
              </a:rPr>
              <a:t>of calories (Shelton and Knott, 2014). </a:t>
            </a:r>
            <a:endParaRPr lang="en-GB" dirty="0">
              <a:solidFill>
                <a:srgbClr val="252525"/>
              </a:solidFill>
              <a:latin typeface="Open Sans" panose="020B0606030504020204" pitchFamily="34" charset="0"/>
            </a:endParaRPr>
          </a:p>
        </p:txBody>
      </p:sp>
    </p:spTree>
    <p:extLst>
      <p:ext uri="{BB962C8B-B14F-4D97-AF65-F5344CB8AC3E}">
        <p14:creationId xmlns:p14="http://schemas.microsoft.com/office/powerpoint/2010/main" val="2624545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1F5782-1422-9843-B15E-797D877C84F9}"/>
              </a:ext>
            </a:extLst>
          </p:cNvPr>
          <p:cNvSpPr>
            <a:spLocks noGrp="1"/>
          </p:cNvSpPr>
          <p:nvPr>
            <p:ph idx="1"/>
          </p:nvPr>
        </p:nvSpPr>
        <p:spPr>
          <a:xfrm>
            <a:off x="1143000" y="743415"/>
            <a:ext cx="9906000" cy="5196566"/>
          </a:xfrm>
        </p:spPr>
        <p:txBody>
          <a:bodyPr/>
          <a:lstStyle/>
          <a:p>
            <a:r>
              <a:rPr lang="en-GB" b="0" i="0" u="none" strike="noStrike" dirty="0">
                <a:solidFill>
                  <a:srgbClr val="E36B00"/>
                </a:solidFill>
                <a:effectLst/>
                <a:latin typeface="Open Sans" panose="020B0606030504020204" pitchFamily="34" charset="0"/>
              </a:rPr>
              <a:t>Because </a:t>
            </a:r>
            <a:r>
              <a:rPr lang="en-GB" b="0" i="0" u="none" strike="noStrike" dirty="0">
                <a:solidFill>
                  <a:srgbClr val="000000"/>
                </a:solidFill>
                <a:effectLst/>
                <a:latin typeface="Open Sans" panose="020B0606030504020204" pitchFamily="34" charset="0"/>
              </a:rPr>
              <a:t>the patient did not </a:t>
            </a:r>
            <a:r>
              <a:rPr lang="en-GB" b="0" i="0" u="none" strike="noStrike" dirty="0">
                <a:solidFill>
                  <a:srgbClr val="E36B00"/>
                </a:solidFill>
                <a:effectLst/>
                <a:latin typeface="Open Sans" panose="020B0606030504020204" pitchFamily="34" charset="0"/>
              </a:rPr>
              <a:t>engage </a:t>
            </a:r>
            <a:r>
              <a:rPr lang="en-GB" b="0" i="0" u="none" strike="noStrike" dirty="0">
                <a:solidFill>
                  <a:srgbClr val="000000"/>
                </a:solidFill>
                <a:effectLst/>
                <a:latin typeface="Open Sans" panose="020B0606030504020204" pitchFamily="34" charset="0"/>
              </a:rPr>
              <a:t>in many </a:t>
            </a:r>
            <a:r>
              <a:rPr lang="en-GB" b="0" i="0" u="none" strike="noStrike" dirty="0">
                <a:solidFill>
                  <a:srgbClr val="E36B00"/>
                </a:solidFill>
                <a:effectLst/>
                <a:latin typeface="Open Sans" panose="020B0606030504020204" pitchFamily="34" charset="0"/>
              </a:rPr>
              <a:t>activities </a:t>
            </a:r>
            <a:r>
              <a:rPr lang="en-GB" b="0" i="0" u="none" strike="noStrike" dirty="0">
                <a:solidFill>
                  <a:srgbClr val="000000"/>
                </a:solidFill>
                <a:effectLst/>
                <a:latin typeface="Open Sans" panose="020B0606030504020204" pitchFamily="34" charset="0"/>
              </a:rPr>
              <a:t>and ate a </a:t>
            </a:r>
            <a:r>
              <a:rPr lang="en-GB" b="0" i="0" u="none" strike="noStrike" dirty="0">
                <a:solidFill>
                  <a:srgbClr val="E36B00"/>
                </a:solidFill>
                <a:effectLst/>
                <a:latin typeface="Open Sans" panose="020B0606030504020204" pitchFamily="34" charset="0"/>
              </a:rPr>
              <a:t>high-carbohydrate diet, </a:t>
            </a:r>
            <a:r>
              <a:rPr lang="en-GB" b="0" i="0" u="none" strike="noStrike" dirty="0">
                <a:solidFill>
                  <a:srgbClr val="000000"/>
                </a:solidFill>
                <a:effectLst/>
                <a:latin typeface="Open Sans" panose="020B0606030504020204" pitchFamily="34" charset="0"/>
              </a:rPr>
              <a:t>the foods were converted to adipose tissue and body fats, resulting in a higher </a:t>
            </a:r>
            <a:r>
              <a:rPr lang="en-GB" b="0" i="0" u="none" strike="noStrike" dirty="0">
                <a:solidFill>
                  <a:srgbClr val="E36B00"/>
                </a:solidFill>
                <a:effectLst/>
                <a:latin typeface="Open Sans" panose="020B0606030504020204" pitchFamily="34" charset="0"/>
              </a:rPr>
              <a:t>BMI </a:t>
            </a:r>
            <a:r>
              <a:rPr lang="en-GB" b="0" i="0" u="none" strike="noStrike" dirty="0">
                <a:solidFill>
                  <a:srgbClr val="000000"/>
                </a:solidFill>
                <a:effectLst/>
                <a:latin typeface="Open Sans" panose="020B0606030504020204" pitchFamily="34" charset="0"/>
              </a:rPr>
              <a:t>and obesity (Rosenberg et al.,2017). </a:t>
            </a:r>
            <a:r>
              <a:rPr lang="en-GB" b="0" i="0" u="none" strike="noStrike" dirty="0">
                <a:solidFill>
                  <a:srgbClr val="252525"/>
                </a:solidFill>
                <a:effectLst/>
                <a:latin typeface="Open Sans" panose="020B0606030504020204" pitchFamily="34" charset="0"/>
              </a:rPr>
              <a:t>Regular exercise, which is </a:t>
            </a:r>
            <a:r>
              <a:rPr lang="en-GB" b="0" i="0" u="none" strike="noStrike" dirty="0">
                <a:solidFill>
                  <a:srgbClr val="E36B00"/>
                </a:solidFill>
                <a:effectLst/>
                <a:latin typeface="Open Sans" panose="020B0606030504020204" pitchFamily="34" charset="0"/>
              </a:rPr>
              <a:t>recommended </a:t>
            </a:r>
            <a:r>
              <a:rPr lang="en-GB" b="0" i="0" u="none" strike="noStrike" dirty="0">
                <a:solidFill>
                  <a:srgbClr val="252525"/>
                </a:solidFill>
                <a:effectLst/>
                <a:latin typeface="Open Sans" panose="020B0606030504020204" pitchFamily="34" charset="0"/>
              </a:rPr>
              <a:t>for </a:t>
            </a:r>
            <a:r>
              <a:rPr lang="en-GB" b="0" i="0" u="none" strike="noStrike" dirty="0">
                <a:solidFill>
                  <a:srgbClr val="E36B00"/>
                </a:solidFill>
                <a:effectLst/>
                <a:latin typeface="Open Sans" panose="020B0606030504020204" pitchFamily="34" charset="0"/>
              </a:rPr>
              <a:t>lowering BMI </a:t>
            </a:r>
            <a:r>
              <a:rPr lang="en-GB" b="0" i="0" u="none" strike="noStrike" dirty="0">
                <a:solidFill>
                  <a:srgbClr val="252525"/>
                </a:solidFill>
                <a:effectLst/>
                <a:latin typeface="Open Sans" panose="020B0606030504020204" pitchFamily="34" charset="0"/>
              </a:rPr>
              <a:t>and obesity, has been </a:t>
            </a:r>
            <a:r>
              <a:rPr lang="en-GB" b="0" i="0" u="none" strike="noStrike" dirty="0">
                <a:solidFill>
                  <a:srgbClr val="E36B00"/>
                </a:solidFill>
                <a:effectLst/>
                <a:latin typeface="Open Sans" panose="020B0606030504020204" pitchFamily="34" charset="0"/>
              </a:rPr>
              <a:t>found </a:t>
            </a:r>
            <a:r>
              <a:rPr lang="en-GB" b="0" i="0" u="none" strike="noStrike" dirty="0">
                <a:solidFill>
                  <a:srgbClr val="252525"/>
                </a:solidFill>
                <a:effectLst/>
                <a:latin typeface="Open Sans" panose="020B0606030504020204" pitchFamily="34" charset="0"/>
              </a:rPr>
              <a:t>to burn calories and reduce the </a:t>
            </a:r>
            <a:r>
              <a:rPr lang="en-GB" b="0" i="0" u="none" strike="noStrike" dirty="0">
                <a:solidFill>
                  <a:srgbClr val="E36B00"/>
                </a:solidFill>
                <a:effectLst/>
                <a:latin typeface="Open Sans" panose="020B0606030504020204" pitchFamily="34" charset="0"/>
              </a:rPr>
              <a:t>amount </a:t>
            </a:r>
            <a:r>
              <a:rPr lang="en-GB" b="0" i="0" u="none" strike="noStrike" dirty="0">
                <a:solidFill>
                  <a:srgbClr val="252525"/>
                </a:solidFill>
                <a:effectLst/>
                <a:latin typeface="Open Sans" panose="020B0606030504020204" pitchFamily="34" charset="0"/>
              </a:rPr>
              <a:t>of adipose tissue in the body.</a:t>
            </a:r>
          </a:p>
        </p:txBody>
      </p:sp>
    </p:spTree>
    <p:extLst>
      <p:ext uri="{BB962C8B-B14F-4D97-AF65-F5344CB8AC3E}">
        <p14:creationId xmlns:p14="http://schemas.microsoft.com/office/powerpoint/2010/main" val="117214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671D06-716A-6649-A020-6FBD81985C19}"/>
              </a:ext>
            </a:extLst>
          </p:cNvPr>
          <p:cNvSpPr>
            <a:spLocks noGrp="1"/>
          </p:cNvSpPr>
          <p:nvPr>
            <p:ph idx="1"/>
          </p:nvPr>
        </p:nvSpPr>
        <p:spPr>
          <a:xfrm>
            <a:off x="1143000" y="278781"/>
            <a:ext cx="9906000" cy="5755198"/>
          </a:xfrm>
        </p:spPr>
        <p:txBody>
          <a:bodyPr>
            <a:normAutofit/>
          </a:bodyPr>
          <a:lstStyle/>
          <a:p>
            <a:r>
              <a:rPr lang="en-GB" b="0" i="0" u="none" strike="noStrike" dirty="0">
                <a:solidFill>
                  <a:srgbClr val="E36B00"/>
                </a:solidFill>
                <a:effectLst/>
                <a:latin typeface="Open Sans" panose="020B0606030504020204" pitchFamily="34" charset="0"/>
              </a:rPr>
              <a:t>When </a:t>
            </a:r>
            <a:r>
              <a:rPr lang="en-GB" b="0" i="0" u="none" strike="noStrike" dirty="0">
                <a:solidFill>
                  <a:srgbClr val="000000"/>
                </a:solidFill>
                <a:effectLst/>
                <a:latin typeface="Open Sans" panose="020B0606030504020204" pitchFamily="34" charset="0"/>
              </a:rPr>
              <a:t>compared to the </a:t>
            </a:r>
            <a:r>
              <a:rPr lang="en-GB" b="0" i="0" u="none" strike="noStrike" dirty="0">
                <a:solidFill>
                  <a:srgbClr val="E36B00"/>
                </a:solidFill>
                <a:effectLst/>
                <a:latin typeface="Open Sans" panose="020B0606030504020204" pitchFamily="34" charset="0"/>
              </a:rPr>
              <a:t>impacts </a:t>
            </a:r>
            <a:r>
              <a:rPr lang="en-GB" b="0" i="0" u="none" strike="noStrike" dirty="0">
                <a:solidFill>
                  <a:srgbClr val="000000"/>
                </a:solidFill>
                <a:effectLst/>
                <a:latin typeface="Open Sans" panose="020B0606030504020204" pitchFamily="34" charset="0"/>
              </a:rPr>
              <a:t>of the number of calories contained in the body, the </a:t>
            </a:r>
            <a:r>
              <a:rPr lang="en-GB" b="0" i="0" u="none" strike="noStrike" dirty="0">
                <a:solidFill>
                  <a:srgbClr val="E36B00"/>
                </a:solidFill>
                <a:effectLst/>
                <a:latin typeface="Open Sans" panose="020B0606030504020204" pitchFamily="34" charset="0"/>
              </a:rPr>
              <a:t>quantity </a:t>
            </a:r>
            <a:r>
              <a:rPr lang="en-GB" b="0" i="0" u="none" strike="noStrike" dirty="0">
                <a:solidFill>
                  <a:srgbClr val="000000"/>
                </a:solidFill>
                <a:effectLst/>
                <a:latin typeface="Open Sans" panose="020B0606030504020204" pitchFamily="34" charset="0"/>
              </a:rPr>
              <a:t>of fats within an individual's body can have a </a:t>
            </a:r>
            <a:r>
              <a:rPr lang="en-GB" b="0" i="0" u="none" strike="noStrike" dirty="0">
                <a:solidFill>
                  <a:srgbClr val="E36B00"/>
                </a:solidFill>
                <a:effectLst/>
                <a:latin typeface="Open Sans" panose="020B0606030504020204" pitchFamily="34" charset="0"/>
              </a:rPr>
              <a:t>significant </a:t>
            </a:r>
            <a:r>
              <a:rPr lang="en-GB" b="0" i="0" u="none" strike="noStrike" dirty="0">
                <a:solidFill>
                  <a:srgbClr val="000000"/>
                </a:solidFill>
                <a:effectLst/>
                <a:latin typeface="Open Sans" panose="020B0606030504020204" pitchFamily="34" charset="0"/>
              </a:rPr>
              <a:t>impact on the individual's weight. </a:t>
            </a:r>
            <a:r>
              <a:rPr lang="en-GB" b="0" i="0" u="none" strike="noStrike" dirty="0">
                <a:solidFill>
                  <a:srgbClr val="252525"/>
                </a:solidFill>
                <a:effectLst/>
                <a:latin typeface="Open Sans" panose="020B0606030504020204" pitchFamily="34" charset="0"/>
              </a:rPr>
              <a:t>The </a:t>
            </a:r>
            <a:r>
              <a:rPr lang="en-GB" b="0" i="0" u="none" strike="noStrike" dirty="0">
                <a:solidFill>
                  <a:srgbClr val="E36B00"/>
                </a:solidFill>
                <a:effectLst/>
                <a:latin typeface="Open Sans" panose="020B0606030504020204" pitchFamily="34" charset="0"/>
              </a:rPr>
              <a:t>majority </a:t>
            </a:r>
            <a:r>
              <a:rPr lang="en-GB" b="0" i="0" u="none" strike="noStrike" dirty="0">
                <a:solidFill>
                  <a:srgbClr val="252525"/>
                </a:solidFill>
                <a:effectLst/>
                <a:latin typeface="Open Sans" panose="020B0606030504020204" pitchFamily="34" charset="0"/>
              </a:rPr>
              <a:t>of fat calories are stored in fat cells, </a:t>
            </a:r>
            <a:r>
              <a:rPr lang="en-GB" b="0" i="0" u="none" strike="noStrike" dirty="0">
                <a:solidFill>
                  <a:srgbClr val="E36B00"/>
                </a:solidFill>
                <a:effectLst/>
                <a:latin typeface="Open Sans" panose="020B0606030504020204" pitchFamily="34" charset="0"/>
              </a:rPr>
              <a:t>which increase </a:t>
            </a:r>
            <a:r>
              <a:rPr lang="en-GB" b="0" i="0" u="none" strike="noStrike" dirty="0">
                <a:solidFill>
                  <a:srgbClr val="252525"/>
                </a:solidFill>
                <a:effectLst/>
                <a:latin typeface="Open Sans" panose="020B0606030504020204" pitchFamily="34" charset="0"/>
              </a:rPr>
              <a:t>body weight and </a:t>
            </a:r>
            <a:r>
              <a:rPr lang="en-GB" b="0" i="0" u="none" strike="noStrike" dirty="0">
                <a:solidFill>
                  <a:srgbClr val="E36B00"/>
                </a:solidFill>
                <a:effectLst/>
                <a:latin typeface="Open Sans" panose="020B0606030504020204" pitchFamily="34" charset="0"/>
              </a:rPr>
              <a:t>circumference </a:t>
            </a:r>
            <a:r>
              <a:rPr lang="en-GB" b="0" i="0" u="none" strike="noStrike" dirty="0">
                <a:solidFill>
                  <a:srgbClr val="252525"/>
                </a:solidFill>
                <a:effectLst/>
                <a:latin typeface="Open Sans" panose="020B0606030504020204" pitchFamily="34" charset="0"/>
              </a:rPr>
              <a:t>as they </a:t>
            </a:r>
            <a:r>
              <a:rPr lang="en-GB" b="0" i="0" u="none" strike="noStrike" dirty="0">
                <a:solidFill>
                  <a:srgbClr val="E36B00"/>
                </a:solidFill>
                <a:effectLst/>
                <a:latin typeface="Open Sans" panose="020B0606030504020204" pitchFamily="34" charset="0"/>
              </a:rPr>
              <a:t>reproduce </a:t>
            </a:r>
            <a:r>
              <a:rPr lang="en-GB" b="0" i="0" u="none" strike="noStrike" dirty="0">
                <a:solidFill>
                  <a:srgbClr val="252525"/>
                </a:solidFill>
                <a:effectLst/>
                <a:latin typeface="Open Sans" panose="020B0606030504020204" pitchFamily="34" charset="0"/>
              </a:rPr>
              <a:t>and </a:t>
            </a:r>
            <a:r>
              <a:rPr lang="en-GB" b="0" i="0" u="none" strike="noStrike" dirty="0">
                <a:solidFill>
                  <a:srgbClr val="E36B00"/>
                </a:solidFill>
                <a:effectLst/>
                <a:latin typeface="Open Sans" panose="020B0606030504020204" pitchFamily="34" charset="0"/>
              </a:rPr>
              <a:t>grow </a:t>
            </a:r>
            <a:r>
              <a:rPr lang="en-GB" b="0" i="0" u="none" strike="noStrike" dirty="0">
                <a:solidFill>
                  <a:srgbClr val="252525"/>
                </a:solidFill>
                <a:effectLst/>
                <a:latin typeface="Open Sans" panose="020B0606030504020204" pitchFamily="34" charset="0"/>
              </a:rPr>
              <a:t>(Life, 2014). Fats </a:t>
            </a:r>
            <a:r>
              <a:rPr lang="en-GB" b="0" i="0" u="none" strike="noStrike" dirty="0">
                <a:solidFill>
                  <a:srgbClr val="E36B00"/>
                </a:solidFill>
                <a:effectLst/>
                <a:latin typeface="Open Sans" panose="020B0606030504020204" pitchFamily="34" charset="0"/>
              </a:rPr>
              <a:t>may </a:t>
            </a:r>
            <a:r>
              <a:rPr lang="en-GB" b="0" i="0" u="none" strike="noStrike" dirty="0">
                <a:solidFill>
                  <a:srgbClr val="252525"/>
                </a:solidFill>
                <a:effectLst/>
                <a:latin typeface="Open Sans" panose="020B0606030504020204" pitchFamily="34" charset="0"/>
              </a:rPr>
              <a:t>also </a:t>
            </a:r>
            <a:r>
              <a:rPr lang="en-GB" b="0" i="0" u="none" strike="noStrike" dirty="0">
                <a:solidFill>
                  <a:srgbClr val="E36B00"/>
                </a:solidFill>
                <a:effectLst/>
                <a:latin typeface="Open Sans" panose="020B0606030504020204" pitchFamily="34" charset="0"/>
              </a:rPr>
              <a:t>have </a:t>
            </a:r>
            <a:r>
              <a:rPr lang="en-GB" b="0" i="0" u="none" strike="noStrike" dirty="0">
                <a:solidFill>
                  <a:srgbClr val="252525"/>
                </a:solidFill>
                <a:effectLst/>
                <a:latin typeface="Open Sans" panose="020B0606030504020204" pitchFamily="34" charset="0"/>
              </a:rPr>
              <a:t>a </a:t>
            </a:r>
            <a:r>
              <a:rPr lang="en-GB" b="0" i="0" u="none" strike="noStrike" dirty="0">
                <a:solidFill>
                  <a:srgbClr val="E36B00"/>
                </a:solidFill>
                <a:effectLst/>
                <a:latin typeface="Open Sans" panose="020B0606030504020204" pitchFamily="34" charset="0"/>
              </a:rPr>
              <a:t>role </a:t>
            </a:r>
            <a:r>
              <a:rPr lang="en-GB" b="0" i="0" u="none" strike="noStrike" dirty="0">
                <a:solidFill>
                  <a:srgbClr val="252525"/>
                </a:solidFill>
                <a:effectLst/>
                <a:latin typeface="Open Sans" panose="020B0606030504020204" pitchFamily="34" charset="0"/>
              </a:rPr>
              <a:t>in </a:t>
            </a:r>
            <a:r>
              <a:rPr lang="en-GB" b="0" i="0" u="none" strike="noStrike" dirty="0">
                <a:solidFill>
                  <a:srgbClr val="E36B00"/>
                </a:solidFill>
                <a:effectLst/>
                <a:latin typeface="Open Sans" panose="020B0606030504020204" pitchFamily="34" charset="0"/>
              </a:rPr>
              <a:t>elevated </a:t>
            </a:r>
            <a:r>
              <a:rPr lang="en-GB" b="0" i="0" u="none" strike="noStrike" dirty="0">
                <a:solidFill>
                  <a:srgbClr val="252525"/>
                </a:solidFill>
                <a:effectLst/>
                <a:latin typeface="Open Sans" panose="020B0606030504020204" pitchFamily="34" charset="0"/>
              </a:rPr>
              <a:t>cholesterol levels in the </a:t>
            </a:r>
            <a:r>
              <a:rPr lang="en-GB" b="0" i="0" u="none" strike="noStrike" dirty="0">
                <a:solidFill>
                  <a:srgbClr val="E36B00"/>
                </a:solidFill>
                <a:effectLst/>
                <a:latin typeface="Open Sans" panose="020B0606030504020204" pitchFamily="34" charset="0"/>
              </a:rPr>
              <a:t>bloodstream. As </a:t>
            </a:r>
            <a:r>
              <a:rPr lang="en-GB" b="0" i="0" u="none" strike="noStrike" dirty="0">
                <a:solidFill>
                  <a:srgbClr val="252525"/>
                </a:solidFill>
                <a:effectLst/>
                <a:latin typeface="Open Sans" panose="020B0606030504020204" pitchFamily="34" charset="0"/>
              </a:rPr>
              <a:t>a result, cholesterol in the </a:t>
            </a:r>
            <a:r>
              <a:rPr lang="en-GB" b="0" i="0" u="none" strike="noStrike" dirty="0">
                <a:solidFill>
                  <a:srgbClr val="E36B00"/>
                </a:solidFill>
                <a:effectLst/>
                <a:latin typeface="Open Sans" panose="020B0606030504020204" pitchFamily="34" charset="0"/>
              </a:rPr>
              <a:t>blood may be converted </a:t>
            </a:r>
            <a:r>
              <a:rPr lang="en-GB" b="0" i="0" u="none" strike="noStrike" dirty="0">
                <a:solidFill>
                  <a:srgbClr val="252525"/>
                </a:solidFill>
                <a:effectLst/>
                <a:latin typeface="Open Sans" panose="020B0606030504020204" pitchFamily="34" charset="0"/>
              </a:rPr>
              <a:t>to fatty acids and </a:t>
            </a:r>
            <a:r>
              <a:rPr lang="en-GB" b="0" i="0" u="none" strike="noStrike" dirty="0">
                <a:solidFill>
                  <a:srgbClr val="E36B00"/>
                </a:solidFill>
                <a:effectLst/>
                <a:latin typeface="Open Sans" panose="020B0606030504020204" pitchFamily="34" charset="0"/>
              </a:rPr>
              <a:t>stored </a:t>
            </a:r>
            <a:r>
              <a:rPr lang="en-GB" b="0" i="0" u="none" strike="noStrike" dirty="0">
                <a:solidFill>
                  <a:srgbClr val="252525"/>
                </a:solidFill>
                <a:effectLst/>
                <a:latin typeface="Open Sans" panose="020B0606030504020204" pitchFamily="34" charset="0"/>
              </a:rPr>
              <a:t>in adipose </a:t>
            </a:r>
            <a:r>
              <a:rPr lang="en-GB" b="0" i="0" u="none" strike="noStrike" dirty="0">
                <a:solidFill>
                  <a:srgbClr val="E36B00"/>
                </a:solidFill>
                <a:effectLst/>
                <a:latin typeface="Open Sans" panose="020B0606030504020204" pitchFamily="34" charset="0"/>
              </a:rPr>
              <a:t>cells.</a:t>
            </a:r>
            <a:endParaRPr lang="en-GB" b="0" i="0" u="none" strike="noStrike" dirty="0">
              <a:solidFill>
                <a:srgbClr val="252525"/>
              </a:solidFill>
              <a:effectLst/>
              <a:latin typeface="Open Sans" panose="020B0606030504020204" pitchFamily="34" charset="0"/>
            </a:endParaRPr>
          </a:p>
        </p:txBody>
      </p:sp>
    </p:spTree>
    <p:extLst>
      <p:ext uri="{BB962C8B-B14F-4D97-AF65-F5344CB8AC3E}">
        <p14:creationId xmlns:p14="http://schemas.microsoft.com/office/powerpoint/2010/main" val="2869983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EDBAA473-4D59-5847-B2A6-98217F416F21}"/>
              </a:ext>
            </a:extLst>
          </p:cNvPr>
          <p:cNvSpPr>
            <a:spLocks noGrp="1"/>
          </p:cNvSpPr>
          <p:nvPr>
            <p:ph idx="1"/>
          </p:nvPr>
        </p:nvSpPr>
        <p:spPr>
          <a:xfrm>
            <a:off x="847764" y="526584"/>
            <a:ext cx="10117137" cy="6331415"/>
          </a:xfrm>
        </p:spPr>
        <p:txBody>
          <a:bodyPr>
            <a:normAutofit/>
          </a:bodyPr>
          <a:lstStyle/>
          <a:p>
            <a:r>
              <a:rPr lang="en-GB" b="0" i="0" u="none" strike="noStrike" dirty="0">
                <a:solidFill>
                  <a:srgbClr val="E36B00"/>
                </a:solidFill>
                <a:effectLst/>
                <a:latin typeface="Open Sans" panose="020B0606030504020204" pitchFamily="34" charset="0"/>
              </a:rPr>
              <a:t>It </a:t>
            </a:r>
            <a:r>
              <a:rPr lang="en-GB" b="0" i="0" u="none" strike="noStrike" dirty="0">
                <a:solidFill>
                  <a:srgbClr val="252525"/>
                </a:solidFill>
                <a:effectLst/>
                <a:latin typeface="Open Sans" panose="020B0606030504020204" pitchFamily="34" charset="0"/>
              </a:rPr>
              <a:t>was </a:t>
            </a:r>
            <a:r>
              <a:rPr lang="en-GB" b="0" i="0" u="none" strike="noStrike" dirty="0">
                <a:solidFill>
                  <a:srgbClr val="E36B00"/>
                </a:solidFill>
                <a:effectLst/>
                <a:latin typeface="Open Sans" panose="020B0606030504020204" pitchFamily="34" charset="0"/>
              </a:rPr>
              <a:t>discovered </a:t>
            </a:r>
            <a:r>
              <a:rPr lang="en-GB" b="0" i="0" u="none" strike="noStrike" dirty="0">
                <a:solidFill>
                  <a:srgbClr val="252525"/>
                </a:solidFill>
                <a:effectLst/>
                <a:latin typeface="Open Sans" panose="020B0606030504020204" pitchFamily="34" charset="0"/>
              </a:rPr>
              <a:t>that the patient's lack of physical </a:t>
            </a:r>
            <a:r>
              <a:rPr lang="en-GB" b="0" i="0" u="none" strike="noStrike" dirty="0">
                <a:solidFill>
                  <a:srgbClr val="E36B00"/>
                </a:solidFill>
                <a:effectLst/>
                <a:latin typeface="Open Sans" panose="020B0606030504020204" pitchFamily="34" charset="0"/>
              </a:rPr>
              <a:t>activity prevented </a:t>
            </a:r>
            <a:r>
              <a:rPr lang="en-GB" b="0" i="0" u="none" strike="noStrike" dirty="0">
                <a:solidFill>
                  <a:srgbClr val="252525"/>
                </a:solidFill>
                <a:effectLst/>
                <a:latin typeface="Open Sans" panose="020B0606030504020204" pitchFamily="34" charset="0"/>
              </a:rPr>
              <a:t>the stimulus </a:t>
            </a:r>
            <a:r>
              <a:rPr lang="en-GB" b="0" i="0" u="none" strike="noStrike" dirty="0">
                <a:solidFill>
                  <a:srgbClr val="E36B00"/>
                </a:solidFill>
                <a:effectLst/>
                <a:latin typeface="Open Sans" panose="020B0606030504020204" pitchFamily="34" charset="0"/>
              </a:rPr>
              <a:t>needed </a:t>
            </a:r>
            <a:r>
              <a:rPr lang="en-GB" b="0" i="0" u="none" strike="noStrike" dirty="0">
                <a:solidFill>
                  <a:srgbClr val="252525"/>
                </a:solidFill>
                <a:effectLst/>
                <a:latin typeface="Open Sans" panose="020B0606030504020204" pitchFamily="34" charset="0"/>
              </a:rPr>
              <a:t>to contribute to macronutrient regulation and balance. This </a:t>
            </a:r>
            <a:r>
              <a:rPr lang="en-GB" b="0" i="0" u="none" strike="noStrike" dirty="0">
                <a:solidFill>
                  <a:srgbClr val="E36B00"/>
                </a:solidFill>
                <a:effectLst/>
                <a:latin typeface="Open Sans" panose="020B0606030504020204" pitchFamily="34" charset="0"/>
              </a:rPr>
              <a:t>equilibrium </a:t>
            </a:r>
            <a:r>
              <a:rPr lang="en-GB" b="0" i="0" u="none" strike="noStrike" dirty="0">
                <a:solidFill>
                  <a:srgbClr val="252525"/>
                </a:solidFill>
                <a:effectLst/>
                <a:latin typeface="Open Sans" panose="020B0606030504020204" pitchFamily="34" charset="0"/>
              </a:rPr>
              <a:t>is </a:t>
            </a:r>
            <a:r>
              <a:rPr lang="en-GB" b="0" i="0" u="none" strike="noStrike" dirty="0">
                <a:solidFill>
                  <a:srgbClr val="E36B00"/>
                </a:solidFill>
                <a:effectLst/>
                <a:latin typeface="Open Sans" panose="020B0606030504020204" pitchFamily="34" charset="0"/>
              </a:rPr>
              <a:t>necessary </a:t>
            </a:r>
            <a:r>
              <a:rPr lang="en-GB" b="0" i="0" u="none" strike="noStrike" dirty="0">
                <a:solidFill>
                  <a:srgbClr val="252525"/>
                </a:solidFill>
                <a:effectLst/>
                <a:latin typeface="Open Sans" panose="020B0606030504020204" pitchFamily="34" charset="0"/>
              </a:rPr>
              <a:t>for body homeostasis and </a:t>
            </a:r>
            <a:r>
              <a:rPr lang="en-GB" b="0" i="0" u="none" strike="noStrike" dirty="0">
                <a:solidFill>
                  <a:srgbClr val="E36B00"/>
                </a:solidFill>
                <a:effectLst/>
                <a:latin typeface="Open Sans" panose="020B0606030504020204" pitchFamily="34" charset="0"/>
              </a:rPr>
              <a:t>fat </a:t>
            </a:r>
            <a:r>
              <a:rPr lang="en-GB" b="0" i="0" u="none" strike="noStrike" dirty="0">
                <a:solidFill>
                  <a:srgbClr val="252525"/>
                </a:solidFill>
                <a:effectLst/>
                <a:latin typeface="Open Sans" panose="020B0606030504020204" pitchFamily="34" charset="0"/>
              </a:rPr>
              <a:t>reduction. </a:t>
            </a:r>
            <a:r>
              <a:rPr lang="en-GB" b="0" i="0" u="none" strike="noStrike" dirty="0">
                <a:solidFill>
                  <a:srgbClr val="000000"/>
                </a:solidFill>
                <a:effectLst/>
                <a:latin typeface="Open Sans" panose="020B0606030504020204" pitchFamily="34" charset="0"/>
              </a:rPr>
              <a:t>The patient's </a:t>
            </a:r>
            <a:r>
              <a:rPr lang="en-GB" b="0" i="0" u="none" strike="noStrike" dirty="0">
                <a:solidFill>
                  <a:srgbClr val="E36B00"/>
                </a:solidFill>
                <a:effectLst/>
                <a:latin typeface="Open Sans" panose="020B0606030504020204" pitchFamily="34" charset="0"/>
              </a:rPr>
              <a:t>obesity, </a:t>
            </a:r>
            <a:r>
              <a:rPr lang="en-GB" b="0" i="0" u="none" strike="noStrike" dirty="0">
                <a:solidFill>
                  <a:srgbClr val="000000"/>
                </a:solidFill>
                <a:effectLst/>
                <a:latin typeface="Open Sans" panose="020B0606030504020204" pitchFamily="34" charset="0"/>
              </a:rPr>
              <a:t>as a result of </a:t>
            </a:r>
            <a:r>
              <a:rPr lang="en-GB" b="0" i="0" u="none" strike="noStrike" dirty="0">
                <a:solidFill>
                  <a:srgbClr val="E36B00"/>
                </a:solidFill>
                <a:effectLst/>
                <a:latin typeface="Open Sans" panose="020B0606030504020204" pitchFamily="34" charset="0"/>
              </a:rPr>
              <a:t>his BMI </a:t>
            </a:r>
            <a:r>
              <a:rPr lang="en-GB" b="0" i="0" u="none" strike="noStrike" dirty="0">
                <a:solidFill>
                  <a:srgbClr val="000000"/>
                </a:solidFill>
                <a:effectLst/>
                <a:latin typeface="Open Sans" panose="020B0606030504020204" pitchFamily="34" charset="0"/>
              </a:rPr>
              <a:t>of 40.5, could </a:t>
            </a:r>
            <a:r>
              <a:rPr lang="en-GB" b="0" i="0" u="none" strike="noStrike" dirty="0">
                <a:solidFill>
                  <a:srgbClr val="E36B00"/>
                </a:solidFill>
                <a:effectLst/>
                <a:latin typeface="Open Sans" panose="020B0606030504020204" pitchFamily="34" charset="0"/>
              </a:rPr>
              <a:t>lead </a:t>
            </a:r>
            <a:r>
              <a:rPr lang="en-GB" b="0" i="0" u="none" strike="noStrike" dirty="0">
                <a:solidFill>
                  <a:srgbClr val="000000"/>
                </a:solidFill>
                <a:effectLst/>
                <a:latin typeface="Open Sans" panose="020B0606030504020204" pitchFamily="34" charset="0"/>
              </a:rPr>
              <a:t>to life-threatening </a:t>
            </a:r>
            <a:r>
              <a:rPr lang="en-GB" b="0" i="0" u="none" strike="noStrike" dirty="0">
                <a:solidFill>
                  <a:srgbClr val="E36B00"/>
                </a:solidFill>
                <a:effectLst/>
                <a:latin typeface="Open Sans" panose="020B0606030504020204" pitchFamily="34" charset="0"/>
              </a:rPr>
              <a:t>disorders </a:t>
            </a:r>
            <a:r>
              <a:rPr lang="en-GB" b="0" i="0" u="none" strike="noStrike" dirty="0">
                <a:solidFill>
                  <a:srgbClr val="000000"/>
                </a:solidFill>
                <a:effectLst/>
                <a:latin typeface="Open Sans" panose="020B0606030504020204" pitchFamily="34" charset="0"/>
              </a:rPr>
              <a:t>such as cardiovascular disease (Jiang, </a:t>
            </a:r>
            <a:r>
              <a:rPr lang="en-GB" b="0" i="0" u="none" strike="noStrike" dirty="0" err="1">
                <a:solidFill>
                  <a:srgbClr val="000000"/>
                </a:solidFill>
                <a:effectLst/>
                <a:latin typeface="Open Sans" panose="020B0606030504020204" pitchFamily="34" charset="0"/>
              </a:rPr>
              <a:t>Zong</a:t>
            </a:r>
            <a:r>
              <a:rPr lang="en-GB" b="0" i="0" u="none" strike="noStrike" dirty="0">
                <a:solidFill>
                  <a:srgbClr val="000000"/>
                </a:solidFill>
                <a:effectLst/>
                <a:latin typeface="Open Sans" panose="020B0606030504020204" pitchFamily="34" charset="0"/>
              </a:rPr>
              <a:t>, </a:t>
            </a:r>
            <a:r>
              <a:rPr lang="en-GB" b="0" i="0" u="none" strike="noStrike" dirty="0" err="1">
                <a:solidFill>
                  <a:srgbClr val="000000"/>
                </a:solidFill>
                <a:effectLst/>
                <a:latin typeface="Open Sans" panose="020B0606030504020204" pitchFamily="34" charset="0"/>
              </a:rPr>
              <a:t>Ruan</a:t>
            </a:r>
            <a:r>
              <a:rPr lang="en-GB" b="0" i="0" u="none" strike="noStrike" dirty="0">
                <a:solidFill>
                  <a:srgbClr val="000000"/>
                </a:solidFill>
                <a:effectLst/>
                <a:latin typeface="Open Sans" panose="020B0606030504020204" pitchFamily="34" charset="0"/>
              </a:rPr>
              <a:t>, and Liu, 2016). </a:t>
            </a:r>
            <a:r>
              <a:rPr lang="en-GB" b="0" i="0" u="none" strike="noStrike" dirty="0">
                <a:solidFill>
                  <a:srgbClr val="252525"/>
                </a:solidFill>
                <a:effectLst/>
                <a:latin typeface="Open Sans" panose="020B0606030504020204" pitchFamily="34" charset="0"/>
              </a:rPr>
              <a:t>Type </a:t>
            </a:r>
            <a:r>
              <a:rPr lang="en-GB" b="0" i="0" u="none" strike="noStrike" dirty="0">
                <a:solidFill>
                  <a:srgbClr val="E36B00"/>
                </a:solidFill>
                <a:effectLst/>
                <a:latin typeface="Open Sans" panose="020B0606030504020204" pitchFamily="34" charset="0"/>
              </a:rPr>
              <a:t>2 </a:t>
            </a:r>
            <a:r>
              <a:rPr lang="en-GB" b="0" i="0" u="none" strike="noStrike" dirty="0">
                <a:solidFill>
                  <a:srgbClr val="252525"/>
                </a:solidFill>
                <a:effectLst/>
                <a:latin typeface="Open Sans" panose="020B0606030504020204" pitchFamily="34" charset="0"/>
              </a:rPr>
              <a:t>diabetes, </a:t>
            </a:r>
            <a:r>
              <a:rPr lang="en-GB" b="0" i="0" u="none" strike="noStrike" dirty="0">
                <a:solidFill>
                  <a:srgbClr val="E36B00"/>
                </a:solidFill>
                <a:effectLst/>
                <a:latin typeface="Open Sans" panose="020B0606030504020204" pitchFamily="34" charset="0"/>
              </a:rPr>
              <a:t>cardiovascular </a:t>
            </a:r>
            <a:r>
              <a:rPr lang="en-GB" b="0" i="0" u="none" strike="noStrike" dirty="0">
                <a:solidFill>
                  <a:srgbClr val="252525"/>
                </a:solidFill>
                <a:effectLst/>
                <a:latin typeface="Open Sans" panose="020B0606030504020204" pitchFamily="34" charset="0"/>
              </a:rPr>
              <a:t>disease, breast cancer, </a:t>
            </a:r>
            <a:r>
              <a:rPr lang="en-GB" b="0" i="0" u="none" strike="noStrike" dirty="0" err="1">
                <a:solidFill>
                  <a:srgbClr val="252525"/>
                </a:solidFill>
                <a:effectLst/>
                <a:latin typeface="Open Sans" panose="020B0606030504020204" pitchFamily="34" charset="0"/>
              </a:rPr>
              <a:t>hyperlipidemia</a:t>
            </a:r>
            <a:r>
              <a:rPr lang="en-GB" b="0" i="0" u="none" strike="noStrike" dirty="0">
                <a:solidFill>
                  <a:srgbClr val="252525"/>
                </a:solidFill>
                <a:effectLst/>
                <a:latin typeface="Open Sans" panose="020B0606030504020204" pitchFamily="34" charset="0"/>
              </a:rPr>
              <a:t>, heart failure, and hypertension </a:t>
            </a:r>
            <a:r>
              <a:rPr lang="en-GB" b="0" i="0" u="none" strike="noStrike" dirty="0">
                <a:solidFill>
                  <a:srgbClr val="E36B00"/>
                </a:solidFill>
                <a:effectLst/>
                <a:latin typeface="Open Sans" panose="020B0606030504020204" pitchFamily="34" charset="0"/>
              </a:rPr>
              <a:t>are among </a:t>
            </a:r>
            <a:r>
              <a:rPr lang="en-GB" b="0" i="0" u="none" strike="noStrike" dirty="0">
                <a:solidFill>
                  <a:srgbClr val="252525"/>
                </a:solidFill>
                <a:effectLst/>
                <a:latin typeface="Open Sans" panose="020B0606030504020204" pitchFamily="34" charset="0"/>
              </a:rPr>
              <a:t>these </a:t>
            </a:r>
            <a:r>
              <a:rPr lang="en-GB" b="0" i="0" u="none" strike="noStrike" dirty="0">
                <a:solidFill>
                  <a:srgbClr val="E36B00"/>
                </a:solidFill>
                <a:effectLst/>
                <a:latin typeface="Open Sans" panose="020B0606030504020204" pitchFamily="34" charset="0"/>
              </a:rPr>
              <a:t>disorders. </a:t>
            </a:r>
            <a:r>
              <a:rPr lang="en-GB" b="0" i="0" u="none" strike="noStrike" dirty="0">
                <a:solidFill>
                  <a:srgbClr val="252525"/>
                </a:solidFill>
                <a:effectLst/>
                <a:latin typeface="Open Sans" panose="020B0606030504020204" pitchFamily="34" charset="0"/>
              </a:rPr>
              <a:t>The </a:t>
            </a:r>
            <a:r>
              <a:rPr lang="en-GB" b="0" i="0" u="none" strike="noStrike" dirty="0">
                <a:solidFill>
                  <a:srgbClr val="E36B00"/>
                </a:solidFill>
                <a:effectLst/>
                <a:latin typeface="Open Sans" panose="020B0606030504020204" pitchFamily="34" charset="0"/>
              </a:rPr>
              <a:t>pathogenesis </a:t>
            </a:r>
            <a:r>
              <a:rPr lang="en-GB" b="0" i="0" u="none" strike="noStrike" dirty="0">
                <a:solidFill>
                  <a:srgbClr val="252525"/>
                </a:solidFill>
                <a:effectLst/>
                <a:latin typeface="Open Sans" panose="020B0606030504020204" pitchFamily="34" charset="0"/>
              </a:rPr>
              <a:t>of </a:t>
            </a:r>
            <a:r>
              <a:rPr lang="en-GB" b="0" i="0" u="none" strike="noStrike" dirty="0">
                <a:solidFill>
                  <a:srgbClr val="E36B00"/>
                </a:solidFill>
                <a:effectLst/>
                <a:latin typeface="Open Sans" panose="020B0606030504020204" pitchFamily="34" charset="0"/>
              </a:rPr>
              <a:t>obesity-related elevated </a:t>
            </a:r>
            <a:r>
              <a:rPr lang="en-GB" b="0" i="0" u="none" strike="noStrike" dirty="0">
                <a:solidFill>
                  <a:srgbClr val="252525"/>
                </a:solidFill>
                <a:effectLst/>
                <a:latin typeface="Open Sans" panose="020B0606030504020204" pitchFamily="34" charset="0"/>
              </a:rPr>
              <a:t>blood pressure </a:t>
            </a:r>
            <a:r>
              <a:rPr lang="en-GB" b="0" i="0" u="none" strike="noStrike" dirty="0">
                <a:solidFill>
                  <a:srgbClr val="E36B00"/>
                </a:solidFill>
                <a:effectLst/>
                <a:latin typeface="Open Sans" panose="020B0606030504020204" pitchFamily="34" charset="0"/>
              </a:rPr>
              <a:t>begins </a:t>
            </a:r>
            <a:r>
              <a:rPr lang="en-GB" b="0" i="0" u="none" strike="noStrike" dirty="0">
                <a:solidFill>
                  <a:srgbClr val="252525"/>
                </a:solidFill>
                <a:effectLst/>
                <a:latin typeface="Open Sans" panose="020B0606030504020204" pitchFamily="34" charset="0"/>
              </a:rPr>
              <a:t>with the </a:t>
            </a:r>
            <a:r>
              <a:rPr lang="en-GB" b="0" i="0" u="none" strike="noStrike" dirty="0">
                <a:solidFill>
                  <a:srgbClr val="E36B00"/>
                </a:solidFill>
                <a:effectLst/>
                <a:latin typeface="Open Sans" panose="020B0606030504020204" pitchFamily="34" charset="0"/>
              </a:rPr>
              <a:t>stimulation </a:t>
            </a:r>
            <a:r>
              <a:rPr lang="en-GB" b="0" i="0" u="none" strike="noStrike" dirty="0">
                <a:solidFill>
                  <a:srgbClr val="252525"/>
                </a:solidFill>
                <a:effectLst/>
                <a:latin typeface="Open Sans" panose="020B0606030504020204" pitchFamily="34" charset="0"/>
              </a:rPr>
              <a:t>of the </a:t>
            </a:r>
            <a:r>
              <a:rPr lang="en-GB" b="0" i="0" u="none" strike="noStrike" dirty="0">
                <a:solidFill>
                  <a:srgbClr val="E36B00"/>
                </a:solidFill>
                <a:effectLst/>
                <a:latin typeface="Open Sans" panose="020B0606030504020204" pitchFamily="34" charset="0"/>
              </a:rPr>
              <a:t>sympathetic nervous system.</a:t>
            </a:r>
            <a:endParaRPr lang="en-GB" b="0" i="0" u="none" strike="noStrike" dirty="0">
              <a:solidFill>
                <a:srgbClr val="252525"/>
              </a:solidFill>
              <a:effectLst/>
              <a:latin typeface="Open Sans" panose="020B0606030504020204" pitchFamily="34" charset="0"/>
            </a:endParaRPr>
          </a:p>
        </p:txBody>
      </p:sp>
    </p:spTree>
    <p:extLst>
      <p:ext uri="{BB962C8B-B14F-4D97-AF65-F5344CB8AC3E}">
        <p14:creationId xmlns:p14="http://schemas.microsoft.com/office/powerpoint/2010/main" val="1781400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2680D23-737E-D241-8EE2-9061124612BD}"/>
              </a:ext>
            </a:extLst>
          </p:cNvPr>
          <p:cNvSpPr>
            <a:spLocks noGrp="1"/>
          </p:cNvSpPr>
          <p:nvPr>
            <p:ph idx="1"/>
          </p:nvPr>
        </p:nvSpPr>
        <p:spPr>
          <a:xfrm>
            <a:off x="407988" y="660400"/>
            <a:ext cx="11083925" cy="5537200"/>
          </a:xfrm>
        </p:spPr>
        <p:txBody>
          <a:bodyPr>
            <a:normAutofit/>
          </a:bodyPr>
          <a:lstStyle/>
          <a:p>
            <a:r>
              <a:rPr lang="en-GB" b="0" i="0" u="none" strike="noStrike" dirty="0">
                <a:solidFill>
                  <a:srgbClr val="5000B9"/>
                </a:solidFill>
                <a:effectLst/>
                <a:latin typeface="Open Sans" panose="020B0606030504020204" pitchFamily="34" charset="0"/>
              </a:rPr>
              <a:t>Diabetes is a chronic disease </a:t>
            </a:r>
            <a:r>
              <a:rPr lang="en-GB" b="0" i="0" u="none" strike="noStrike" dirty="0">
                <a:solidFill>
                  <a:srgbClr val="E36B00"/>
                </a:solidFill>
                <a:effectLst/>
                <a:latin typeface="Open Sans" panose="020B0606030504020204" pitchFamily="34" charset="0"/>
              </a:rPr>
              <a:t>in which </a:t>
            </a:r>
            <a:r>
              <a:rPr lang="en-GB" b="0" i="0" u="none" strike="noStrike" dirty="0">
                <a:solidFill>
                  <a:srgbClr val="000000"/>
                </a:solidFill>
                <a:effectLst/>
                <a:latin typeface="Open Sans" panose="020B0606030504020204" pitchFamily="34" charset="0"/>
              </a:rPr>
              <a:t>a person's blood sugar level </a:t>
            </a:r>
            <a:r>
              <a:rPr lang="en-GB" b="0" i="0" u="none" strike="noStrike" dirty="0">
                <a:solidFill>
                  <a:srgbClr val="E36B00"/>
                </a:solidFill>
                <a:effectLst/>
                <a:latin typeface="Open Sans" panose="020B0606030504020204" pitchFamily="34" charset="0"/>
              </a:rPr>
              <a:t>rises </a:t>
            </a:r>
            <a:r>
              <a:rPr lang="en-GB" b="0" i="0" u="none" strike="noStrike" dirty="0">
                <a:solidFill>
                  <a:srgbClr val="000000"/>
                </a:solidFill>
                <a:effectLst/>
                <a:latin typeface="Open Sans" panose="020B0606030504020204" pitchFamily="34" charset="0"/>
              </a:rPr>
              <a:t>too high. </a:t>
            </a:r>
            <a:br>
              <a:rPr lang="en-GB" b="0" i="0" u="none" strike="noStrike" dirty="0">
                <a:solidFill>
                  <a:srgbClr val="252525"/>
                </a:solidFill>
                <a:effectLst/>
                <a:latin typeface="Open Sans" panose="020B0606030504020204" pitchFamily="34" charset="0"/>
              </a:rPr>
            </a:br>
            <a:br>
              <a:rPr lang="en-GB" b="0" i="0" u="none" strike="noStrike" dirty="0">
                <a:solidFill>
                  <a:srgbClr val="252525"/>
                </a:solidFill>
                <a:effectLst/>
                <a:latin typeface="Open Sans" panose="020B0606030504020204" pitchFamily="34" charset="0"/>
              </a:rPr>
            </a:br>
            <a:r>
              <a:rPr lang="en-GB" b="0" i="0" u="none" strike="noStrike" dirty="0">
                <a:solidFill>
                  <a:srgbClr val="252525"/>
                </a:solidFill>
                <a:effectLst/>
                <a:latin typeface="Open Sans" panose="020B0606030504020204" pitchFamily="34" charset="0"/>
              </a:rPr>
              <a:t>There are </a:t>
            </a:r>
            <a:r>
              <a:rPr lang="en-GB" b="0" i="0" u="none" strike="noStrike" dirty="0">
                <a:solidFill>
                  <a:srgbClr val="E36B00"/>
                </a:solidFill>
                <a:effectLst/>
                <a:latin typeface="Open Sans" panose="020B0606030504020204" pitchFamily="34" charset="0"/>
              </a:rPr>
              <a:t>two forms </a:t>
            </a:r>
            <a:r>
              <a:rPr lang="en-GB" b="0" i="0" u="none" strike="noStrike" dirty="0">
                <a:solidFill>
                  <a:srgbClr val="252525"/>
                </a:solidFill>
                <a:effectLst/>
                <a:latin typeface="Open Sans" panose="020B0606030504020204" pitchFamily="34" charset="0"/>
              </a:rPr>
              <a:t>of diabetes: type </a:t>
            </a:r>
            <a:r>
              <a:rPr lang="en-GB" b="0" i="0" u="none" strike="noStrike" dirty="0">
                <a:solidFill>
                  <a:srgbClr val="E36B00"/>
                </a:solidFill>
                <a:effectLst/>
                <a:latin typeface="Open Sans" panose="020B0606030504020204" pitchFamily="34" charset="0"/>
              </a:rPr>
              <a:t>1 and </a:t>
            </a:r>
            <a:r>
              <a:rPr lang="en-GB" b="0" i="0" u="none" strike="noStrike" dirty="0">
                <a:solidFill>
                  <a:srgbClr val="252525"/>
                </a:solidFill>
                <a:effectLst/>
                <a:latin typeface="Open Sans" panose="020B0606030504020204" pitchFamily="34" charset="0"/>
              </a:rPr>
              <a:t>type 2. </a:t>
            </a:r>
            <a:br>
              <a:rPr lang="en-GB" b="0" i="0" u="none" strike="noStrike" dirty="0">
                <a:solidFill>
                  <a:srgbClr val="252525"/>
                </a:solidFill>
                <a:effectLst/>
                <a:latin typeface="Open Sans" panose="020B0606030504020204" pitchFamily="34" charset="0"/>
              </a:rPr>
            </a:br>
            <a:r>
              <a:rPr lang="en-GB" b="0" i="0" u="none" strike="noStrike" dirty="0">
                <a:solidFill>
                  <a:srgbClr val="252525"/>
                </a:solidFill>
                <a:effectLst/>
                <a:latin typeface="Open Sans" panose="020B0606030504020204" pitchFamily="34" charset="0"/>
              </a:rPr>
              <a:t>Type 1 diabetes </a:t>
            </a:r>
            <a:r>
              <a:rPr lang="en-GB" b="0" i="0" u="none" strike="noStrike" dirty="0">
                <a:solidFill>
                  <a:srgbClr val="E36B00"/>
                </a:solidFill>
                <a:effectLst/>
                <a:latin typeface="Open Sans" panose="020B0606030504020204" pitchFamily="34" charset="0"/>
              </a:rPr>
              <a:t>is </a:t>
            </a:r>
            <a:r>
              <a:rPr lang="en-GB" b="0" i="0" u="none" strike="noStrike" dirty="0">
                <a:solidFill>
                  <a:srgbClr val="252525"/>
                </a:solidFill>
                <a:effectLst/>
                <a:latin typeface="Open Sans" panose="020B0606030504020204" pitchFamily="34" charset="0"/>
              </a:rPr>
              <a:t>a </a:t>
            </a:r>
            <a:r>
              <a:rPr lang="en-GB" b="0" i="0" u="none" strike="noStrike" dirty="0">
                <a:solidFill>
                  <a:srgbClr val="E36B00"/>
                </a:solidFill>
                <a:effectLst/>
                <a:latin typeface="Open Sans" panose="020B0606030504020204" pitchFamily="34" charset="0"/>
              </a:rPr>
              <a:t>condition </a:t>
            </a:r>
            <a:r>
              <a:rPr lang="en-GB" b="0" i="0" u="none" strike="noStrike" dirty="0">
                <a:solidFill>
                  <a:srgbClr val="252525"/>
                </a:solidFill>
                <a:effectLst/>
                <a:latin typeface="Open Sans" panose="020B0606030504020204" pitchFamily="34" charset="0"/>
              </a:rPr>
              <a:t>in </a:t>
            </a:r>
            <a:r>
              <a:rPr lang="en-GB" b="0" i="0" u="none" strike="noStrike" dirty="0">
                <a:solidFill>
                  <a:srgbClr val="E36B00"/>
                </a:solidFill>
                <a:effectLst/>
                <a:latin typeface="Open Sans" panose="020B0606030504020204" pitchFamily="34" charset="0"/>
              </a:rPr>
              <a:t>which </a:t>
            </a:r>
            <a:r>
              <a:rPr lang="en-GB" b="0" i="0" u="none" strike="noStrike" dirty="0">
                <a:solidFill>
                  <a:srgbClr val="252525"/>
                </a:solidFill>
                <a:effectLst/>
                <a:latin typeface="Open Sans" panose="020B0606030504020204" pitchFamily="34" charset="0"/>
              </a:rPr>
              <a:t>the immune system </a:t>
            </a:r>
            <a:r>
              <a:rPr lang="en-GB" b="0" i="0" u="none" strike="noStrike" dirty="0">
                <a:solidFill>
                  <a:srgbClr val="E36B00"/>
                </a:solidFill>
                <a:effectLst/>
                <a:latin typeface="Open Sans" panose="020B0606030504020204" pitchFamily="34" charset="0"/>
              </a:rPr>
              <a:t>assaults </a:t>
            </a:r>
            <a:r>
              <a:rPr lang="en-GB" b="0" i="0" u="none" strike="noStrike" dirty="0">
                <a:solidFill>
                  <a:srgbClr val="252525"/>
                </a:solidFill>
                <a:effectLst/>
                <a:latin typeface="Open Sans" panose="020B0606030504020204" pitchFamily="34" charset="0"/>
              </a:rPr>
              <a:t>and destroys the cells that </a:t>
            </a:r>
            <a:r>
              <a:rPr lang="en-GB" b="0" i="0" u="none" strike="noStrike" dirty="0">
                <a:solidFill>
                  <a:srgbClr val="E36B00"/>
                </a:solidFill>
                <a:effectLst/>
                <a:latin typeface="Open Sans" panose="020B0606030504020204" pitchFamily="34" charset="0"/>
              </a:rPr>
              <a:t>make </a:t>
            </a:r>
            <a:r>
              <a:rPr lang="en-GB" b="0" i="0" u="none" strike="noStrike" dirty="0">
                <a:solidFill>
                  <a:srgbClr val="252525"/>
                </a:solidFill>
                <a:effectLst/>
                <a:latin typeface="Open Sans" panose="020B0606030504020204" pitchFamily="34" charset="0"/>
              </a:rPr>
              <a:t>insulin in the body. </a:t>
            </a:r>
            <a:br>
              <a:rPr lang="en-GB" b="0" i="0" u="none" strike="noStrike" dirty="0">
                <a:solidFill>
                  <a:srgbClr val="252525"/>
                </a:solidFill>
                <a:effectLst/>
                <a:latin typeface="Open Sans" panose="020B0606030504020204" pitchFamily="34" charset="0"/>
              </a:rPr>
            </a:br>
            <a:r>
              <a:rPr lang="en-GB" b="0" i="0" u="none" strike="noStrike" dirty="0">
                <a:solidFill>
                  <a:srgbClr val="252525"/>
                </a:solidFill>
                <a:effectLst/>
                <a:latin typeface="Open Sans" panose="020B0606030504020204" pitchFamily="34" charset="0"/>
              </a:rPr>
              <a:t>Type 2 diabetes </a:t>
            </a:r>
            <a:r>
              <a:rPr lang="en-GB" b="0" i="0" u="none" strike="noStrike" dirty="0">
                <a:solidFill>
                  <a:srgbClr val="E36B00"/>
                </a:solidFill>
                <a:effectLst/>
                <a:latin typeface="Open Sans" panose="020B0606030504020204" pitchFamily="34" charset="0"/>
              </a:rPr>
              <a:t>is characterised by </a:t>
            </a:r>
            <a:r>
              <a:rPr lang="en-GB" b="0" i="0" u="none" strike="noStrike" dirty="0">
                <a:solidFill>
                  <a:srgbClr val="252525"/>
                </a:solidFill>
                <a:effectLst/>
                <a:latin typeface="Open Sans" panose="020B0606030504020204" pitchFamily="34" charset="0"/>
              </a:rPr>
              <a:t>a </a:t>
            </a:r>
            <a:r>
              <a:rPr lang="en-GB" b="0" i="0" u="none" strike="noStrike" dirty="0">
                <a:solidFill>
                  <a:srgbClr val="E36B00"/>
                </a:solidFill>
                <a:effectLst/>
                <a:latin typeface="Open Sans" panose="020B0606030504020204" pitchFamily="34" charset="0"/>
              </a:rPr>
              <a:t>lack of </a:t>
            </a:r>
            <a:r>
              <a:rPr lang="en-GB" b="0" i="0" u="none" strike="noStrike" dirty="0">
                <a:solidFill>
                  <a:srgbClr val="252525"/>
                </a:solidFill>
                <a:effectLst/>
                <a:latin typeface="Open Sans" panose="020B0606030504020204" pitchFamily="34" charset="0"/>
              </a:rPr>
              <a:t>insulin </a:t>
            </a:r>
            <a:r>
              <a:rPr lang="en-GB" b="0" i="0" u="none" strike="noStrike" dirty="0">
                <a:solidFill>
                  <a:srgbClr val="E36B00"/>
                </a:solidFill>
                <a:effectLst/>
                <a:latin typeface="Open Sans" panose="020B0606030504020204" pitchFamily="34" charset="0"/>
              </a:rPr>
              <a:t>production </a:t>
            </a:r>
            <a:r>
              <a:rPr lang="en-GB" b="0" i="0" u="none" strike="noStrike" dirty="0">
                <a:solidFill>
                  <a:srgbClr val="252525"/>
                </a:solidFill>
                <a:effectLst/>
                <a:latin typeface="Open Sans" panose="020B0606030504020204" pitchFamily="34" charset="0"/>
              </a:rPr>
              <a:t>or a </a:t>
            </a:r>
            <a:r>
              <a:rPr lang="en-GB" b="0" i="0" u="none" strike="noStrike" dirty="0">
                <a:solidFill>
                  <a:srgbClr val="E36B00"/>
                </a:solidFill>
                <a:effectLst/>
                <a:latin typeface="Open Sans" panose="020B0606030504020204" pitchFamily="34" charset="0"/>
              </a:rPr>
              <a:t>failure of </a:t>
            </a:r>
            <a:r>
              <a:rPr lang="en-GB" b="0" i="0" u="none" strike="noStrike" dirty="0">
                <a:solidFill>
                  <a:srgbClr val="252525"/>
                </a:solidFill>
                <a:effectLst/>
                <a:latin typeface="Open Sans" panose="020B0606030504020204" pitchFamily="34" charset="0"/>
              </a:rPr>
              <a:t>the body's cells to </a:t>
            </a:r>
            <a:r>
              <a:rPr lang="en-GB" b="0" i="0" u="none" strike="noStrike" dirty="0">
                <a:solidFill>
                  <a:srgbClr val="E36B00"/>
                </a:solidFill>
                <a:effectLst/>
                <a:latin typeface="Open Sans" panose="020B0606030504020204" pitchFamily="34" charset="0"/>
              </a:rPr>
              <a:t>respond </a:t>
            </a:r>
            <a:r>
              <a:rPr lang="en-GB" b="0" i="0" u="none" strike="noStrike" dirty="0">
                <a:solidFill>
                  <a:srgbClr val="252525"/>
                </a:solidFill>
                <a:effectLst/>
                <a:latin typeface="Open Sans" panose="020B0606030504020204" pitchFamily="34" charset="0"/>
              </a:rPr>
              <a:t>to insulin. </a:t>
            </a:r>
            <a:br>
              <a:rPr lang="en-GB" b="0" i="0" u="none" strike="noStrike" dirty="0">
                <a:solidFill>
                  <a:srgbClr val="252525"/>
                </a:solidFill>
                <a:effectLst/>
                <a:latin typeface="Open Sans" panose="020B0606030504020204" pitchFamily="34" charset="0"/>
              </a:rPr>
            </a:br>
            <a:r>
              <a:rPr lang="en-GB" b="0" i="0" u="none" strike="noStrike" dirty="0">
                <a:solidFill>
                  <a:srgbClr val="252525"/>
                </a:solidFill>
                <a:effectLst/>
                <a:latin typeface="Open Sans" panose="020B0606030504020204" pitchFamily="34" charset="0"/>
              </a:rPr>
              <a:t>Diabetes type 2 is </a:t>
            </a:r>
            <a:r>
              <a:rPr lang="en-GB" b="0" i="0" u="none" strike="noStrike" dirty="0">
                <a:solidFill>
                  <a:srgbClr val="E36B00"/>
                </a:solidFill>
                <a:effectLst/>
                <a:latin typeface="Open Sans" panose="020B0606030504020204" pitchFamily="34" charset="0"/>
              </a:rPr>
              <a:t>considerably </a:t>
            </a:r>
            <a:r>
              <a:rPr lang="en-GB" b="0" i="0" u="none" strike="noStrike" dirty="0">
                <a:solidFill>
                  <a:srgbClr val="252525"/>
                </a:solidFill>
                <a:effectLst/>
                <a:latin typeface="Open Sans" panose="020B0606030504020204" pitchFamily="34" charset="0"/>
              </a:rPr>
              <a:t>more common than diabetes type 1. In the </a:t>
            </a:r>
            <a:r>
              <a:rPr lang="en-GB" b="0" i="0" u="none" strike="noStrike" dirty="0">
                <a:solidFill>
                  <a:srgbClr val="E36B00"/>
                </a:solidFill>
                <a:effectLst/>
                <a:latin typeface="Open Sans" panose="020B0606030504020204" pitchFamily="34" charset="0"/>
              </a:rPr>
              <a:t>United Kingdom, </a:t>
            </a:r>
            <a:r>
              <a:rPr lang="en-GB" b="0" i="0" u="none" strike="noStrike" dirty="0">
                <a:solidFill>
                  <a:srgbClr val="252525"/>
                </a:solidFill>
                <a:effectLst/>
                <a:latin typeface="Open Sans" panose="020B0606030504020204" pitchFamily="34" charset="0"/>
              </a:rPr>
              <a:t>type 2 diabetes </a:t>
            </a:r>
            <a:r>
              <a:rPr lang="en-GB" b="0" i="0" u="none" strike="noStrike" dirty="0">
                <a:solidFill>
                  <a:srgbClr val="E36B00"/>
                </a:solidFill>
                <a:effectLst/>
                <a:latin typeface="Open Sans" panose="020B0606030504020204" pitchFamily="34" charset="0"/>
              </a:rPr>
              <a:t>affects over </a:t>
            </a:r>
            <a:r>
              <a:rPr lang="en-GB" b="0" i="0" u="none" strike="noStrike" dirty="0">
                <a:solidFill>
                  <a:srgbClr val="252525"/>
                </a:solidFill>
                <a:effectLst/>
                <a:latin typeface="Open Sans" panose="020B0606030504020204" pitchFamily="34" charset="0"/>
              </a:rPr>
              <a:t>90% of all </a:t>
            </a:r>
            <a:r>
              <a:rPr lang="en-GB" b="0" i="0" u="none" strike="noStrike" dirty="0">
                <a:solidFill>
                  <a:srgbClr val="E36B00"/>
                </a:solidFill>
                <a:effectLst/>
                <a:latin typeface="Open Sans" panose="020B0606030504020204" pitchFamily="34" charset="0"/>
              </a:rPr>
              <a:t>individuals.</a:t>
            </a:r>
            <a:endParaRPr lang="en-GB" b="0" i="0" u="none" strike="noStrike" dirty="0">
              <a:solidFill>
                <a:srgbClr val="252525"/>
              </a:solidFill>
              <a:effectLst/>
              <a:latin typeface="Open Sans" panose="020B0606030504020204" pitchFamily="34" charset="0"/>
            </a:endParaRPr>
          </a:p>
        </p:txBody>
      </p:sp>
    </p:spTree>
    <p:extLst>
      <p:ext uri="{BB962C8B-B14F-4D97-AF65-F5344CB8AC3E}">
        <p14:creationId xmlns:p14="http://schemas.microsoft.com/office/powerpoint/2010/main" val="12075620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26AF62F-7761-E144-AAF4-264422D79EB5}"/>
              </a:ext>
            </a:extLst>
          </p:cNvPr>
          <p:cNvSpPr>
            <a:spLocks noGrp="1"/>
          </p:cNvSpPr>
          <p:nvPr>
            <p:ph idx="1"/>
          </p:nvPr>
        </p:nvSpPr>
        <p:spPr>
          <a:xfrm>
            <a:off x="749300" y="598488"/>
            <a:ext cx="10693400" cy="5661025"/>
          </a:xfrm>
        </p:spPr>
        <p:txBody>
          <a:bodyPr>
            <a:normAutofit/>
          </a:bodyPr>
          <a:lstStyle/>
          <a:p>
            <a:r>
              <a:rPr lang="en-GB" b="0" dirty="0">
                <a:solidFill>
                  <a:srgbClr val="5000B9"/>
                </a:solidFill>
                <a:effectLst/>
              </a:rPr>
              <a:t>The </a:t>
            </a:r>
            <a:r>
              <a:rPr lang="en-GB" b="0" dirty="0">
                <a:solidFill>
                  <a:srgbClr val="000000"/>
                </a:solidFill>
                <a:effectLst/>
              </a:rPr>
              <a:t>force </a:t>
            </a:r>
            <a:r>
              <a:rPr lang="en-GB" b="0" dirty="0">
                <a:solidFill>
                  <a:srgbClr val="E36B00"/>
                </a:solidFill>
                <a:effectLst/>
              </a:rPr>
              <a:t>with </a:t>
            </a:r>
            <a:r>
              <a:rPr lang="en-GB" b="0" dirty="0">
                <a:solidFill>
                  <a:srgbClr val="000000"/>
                </a:solidFill>
                <a:effectLst/>
              </a:rPr>
              <a:t>which your heart pumps blood around your body is </a:t>
            </a:r>
            <a:r>
              <a:rPr lang="en-GB" b="0" dirty="0">
                <a:solidFill>
                  <a:srgbClr val="E36B00"/>
                </a:solidFill>
                <a:effectLst/>
              </a:rPr>
              <a:t>called </a:t>
            </a:r>
            <a:r>
              <a:rPr lang="en-GB" b="0" dirty="0">
                <a:solidFill>
                  <a:srgbClr val="000000"/>
                </a:solidFill>
                <a:effectLst/>
              </a:rPr>
              <a:t>systolic pressure (higher number). </a:t>
            </a:r>
            <a:br>
              <a:rPr lang="en-GB" b="0" dirty="0">
                <a:effectLst/>
              </a:rPr>
            </a:br>
            <a:br>
              <a:rPr lang="en-GB" b="0" dirty="0">
                <a:effectLst/>
              </a:rPr>
            </a:br>
            <a:r>
              <a:rPr lang="en-GB" b="0" dirty="0">
                <a:solidFill>
                  <a:srgbClr val="252525"/>
                </a:solidFill>
                <a:effectLst/>
              </a:rPr>
              <a:t>The resistance to blood flow in the blood </a:t>
            </a:r>
            <a:r>
              <a:rPr lang="en-GB" b="0" dirty="0">
                <a:solidFill>
                  <a:srgbClr val="E36B00"/>
                </a:solidFill>
                <a:effectLst/>
              </a:rPr>
              <a:t>arteries </a:t>
            </a:r>
            <a:r>
              <a:rPr lang="en-GB" b="0" dirty="0">
                <a:solidFill>
                  <a:srgbClr val="252525"/>
                </a:solidFill>
                <a:effectLst/>
              </a:rPr>
              <a:t>is </a:t>
            </a:r>
            <a:r>
              <a:rPr lang="en-GB" b="0" dirty="0">
                <a:solidFill>
                  <a:srgbClr val="E36B00"/>
                </a:solidFill>
                <a:effectLst/>
              </a:rPr>
              <a:t>measured by </a:t>
            </a:r>
            <a:r>
              <a:rPr lang="en-GB" b="0" dirty="0">
                <a:solidFill>
                  <a:srgbClr val="252525"/>
                </a:solidFill>
                <a:effectLst/>
              </a:rPr>
              <a:t>diastolic pressure (lower number). </a:t>
            </a:r>
            <a:br>
              <a:rPr lang="en-GB" b="0" dirty="0">
                <a:effectLst/>
              </a:rPr>
            </a:br>
            <a:br>
              <a:rPr lang="en-GB" b="0" dirty="0">
                <a:effectLst/>
              </a:rPr>
            </a:br>
            <a:r>
              <a:rPr lang="en-GB" b="0" dirty="0">
                <a:solidFill>
                  <a:srgbClr val="252525"/>
                </a:solidFill>
                <a:effectLst/>
              </a:rPr>
              <a:t>Both </a:t>
            </a:r>
            <a:r>
              <a:rPr lang="en-GB" b="0" dirty="0">
                <a:solidFill>
                  <a:srgbClr val="E36B00"/>
                </a:solidFill>
                <a:effectLst/>
              </a:rPr>
              <a:t>are expressed </a:t>
            </a:r>
            <a:r>
              <a:rPr lang="en-GB" b="0" dirty="0">
                <a:solidFill>
                  <a:srgbClr val="252525"/>
                </a:solidFill>
                <a:effectLst/>
              </a:rPr>
              <a:t>in millimetres of mercury (mmHg). </a:t>
            </a:r>
            <a:br>
              <a:rPr lang="en-GB" b="0" dirty="0">
                <a:effectLst/>
              </a:rPr>
            </a:br>
            <a:br>
              <a:rPr lang="en-GB" b="0" dirty="0">
                <a:effectLst/>
              </a:rPr>
            </a:br>
            <a:r>
              <a:rPr lang="en-GB" b="0" dirty="0">
                <a:solidFill>
                  <a:srgbClr val="252525"/>
                </a:solidFill>
                <a:effectLst/>
              </a:rPr>
              <a:t>As a general </a:t>
            </a:r>
            <a:r>
              <a:rPr lang="en-GB" b="0" dirty="0">
                <a:solidFill>
                  <a:srgbClr val="E36B00"/>
                </a:solidFill>
                <a:effectLst/>
              </a:rPr>
              <a:t>rule, </a:t>
            </a:r>
            <a:r>
              <a:rPr lang="en-GB" b="0" dirty="0">
                <a:solidFill>
                  <a:srgbClr val="252525"/>
                </a:solidFill>
                <a:effectLst/>
              </a:rPr>
              <a:t>high blood pressure is </a:t>
            </a:r>
            <a:r>
              <a:rPr lang="en-GB" b="0" dirty="0">
                <a:solidFill>
                  <a:srgbClr val="E36B00"/>
                </a:solidFill>
                <a:effectLst/>
              </a:rPr>
              <a:t>defined </a:t>
            </a:r>
            <a:r>
              <a:rPr lang="en-GB" b="0" dirty="0">
                <a:solidFill>
                  <a:srgbClr val="252525"/>
                </a:solidFill>
                <a:effectLst/>
              </a:rPr>
              <a:t>as 140/90mmHg or higher (or 150/90mmHg or higher if you're over 80), and ideal blood pressure is </a:t>
            </a:r>
            <a:r>
              <a:rPr lang="en-GB" b="0" dirty="0">
                <a:solidFill>
                  <a:srgbClr val="E36B00"/>
                </a:solidFill>
                <a:effectLst/>
              </a:rPr>
              <a:t>defined </a:t>
            </a:r>
            <a:r>
              <a:rPr lang="en-GB" b="0" dirty="0">
                <a:solidFill>
                  <a:srgbClr val="252525"/>
                </a:solidFill>
                <a:effectLst/>
              </a:rPr>
              <a:t>as 90/60mmHg to 120/80mmHg. Blood pressure readings between 120/80mmHg and 140/90mmHg could </a:t>
            </a:r>
            <a:r>
              <a:rPr lang="en-GB" b="0" dirty="0">
                <a:solidFill>
                  <a:srgbClr val="E36B00"/>
                </a:solidFill>
                <a:effectLst/>
              </a:rPr>
              <a:t>indicate that </a:t>
            </a:r>
            <a:r>
              <a:rPr lang="en-GB" b="0" dirty="0">
                <a:solidFill>
                  <a:srgbClr val="252525"/>
                </a:solidFill>
                <a:effectLst/>
              </a:rPr>
              <a:t>you're at risk of developing high blood pressure if you </a:t>
            </a:r>
            <a:r>
              <a:rPr lang="en-GB" b="0" dirty="0">
                <a:solidFill>
                  <a:srgbClr val="E36B00"/>
                </a:solidFill>
                <a:effectLst/>
              </a:rPr>
              <a:t>don't </a:t>
            </a:r>
            <a:r>
              <a:rPr lang="en-GB" b="0" dirty="0">
                <a:solidFill>
                  <a:srgbClr val="252525"/>
                </a:solidFill>
                <a:effectLst/>
              </a:rPr>
              <a:t>take steps to keep </a:t>
            </a:r>
            <a:r>
              <a:rPr lang="en-GB" b="0" dirty="0">
                <a:solidFill>
                  <a:srgbClr val="E36B00"/>
                </a:solidFill>
                <a:effectLst/>
              </a:rPr>
              <a:t>it </a:t>
            </a:r>
            <a:r>
              <a:rPr lang="en-GB" b="0" dirty="0">
                <a:solidFill>
                  <a:srgbClr val="252525"/>
                </a:solidFill>
                <a:effectLst/>
              </a:rPr>
              <a:t>under </a:t>
            </a:r>
            <a:r>
              <a:rPr lang="en-GB" b="0" dirty="0">
                <a:solidFill>
                  <a:srgbClr val="E36B00"/>
                </a:solidFill>
                <a:effectLst/>
              </a:rPr>
              <a:t>control.</a:t>
            </a:r>
            <a:endParaRPr lang="en-GB" dirty="0">
              <a:solidFill>
                <a:srgbClr val="252525"/>
              </a:solidFill>
              <a:effectLst/>
              <a:latin typeface="Open Sans" panose="020B0606030504020204" pitchFamily="34" charset="0"/>
            </a:endParaRPr>
          </a:p>
          <a:p>
            <a:endParaRPr lang="en-US" dirty="0"/>
          </a:p>
        </p:txBody>
      </p:sp>
    </p:spTree>
    <p:extLst>
      <p:ext uri="{BB962C8B-B14F-4D97-AF65-F5344CB8AC3E}">
        <p14:creationId xmlns:p14="http://schemas.microsoft.com/office/powerpoint/2010/main" val="780028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877365-D950-704F-9FD7-6AB1213CC8EB}"/>
              </a:ext>
            </a:extLst>
          </p:cNvPr>
          <p:cNvSpPr>
            <a:spLocks noGrp="1"/>
          </p:cNvSpPr>
          <p:nvPr>
            <p:ph idx="1"/>
          </p:nvPr>
        </p:nvSpPr>
        <p:spPr>
          <a:xfrm>
            <a:off x="636822" y="690791"/>
            <a:ext cx="10918355" cy="5476417"/>
          </a:xfrm>
        </p:spPr>
        <p:txBody>
          <a:bodyPr/>
          <a:lstStyle/>
          <a:p>
            <a:r>
              <a:rPr lang="en-GB" b="0" i="0" u="none" strike="noStrike" dirty="0">
                <a:solidFill>
                  <a:srgbClr val="000000"/>
                </a:solidFill>
                <a:effectLst/>
                <a:latin typeface="Open Sans" panose="020B0606030504020204" pitchFamily="34" charset="0"/>
              </a:rPr>
              <a:t>Smoking damages your heart and blood circulation, increasing your risk of developing conditions such as coronary heart disease, heart attack, stroke, peripheral vascular disease (damaged blood vessels), and cerebrovascular disease (damaged arteries that supply blood to your brain). Smoking also damages your lungs, leading to conditions such as chronic obstructive pulmonary disease (COPD), which in </a:t>
            </a:r>
            <a:r>
              <a:rPr lang="en-GB" b="0" i="0" u="none" strike="noStrike" dirty="0">
                <a:solidFill>
                  <a:srgbClr val="E36B00"/>
                </a:solidFill>
                <a:effectLst/>
                <a:latin typeface="Open Sans" panose="020B0606030504020204" pitchFamily="34" charset="0"/>
              </a:rPr>
              <a:t>turn increases </a:t>
            </a:r>
            <a:r>
              <a:rPr lang="en-GB" b="0" i="0" u="none" strike="noStrike" dirty="0">
                <a:solidFill>
                  <a:srgbClr val="000000"/>
                </a:solidFill>
                <a:effectLst/>
                <a:latin typeface="Open Sans" panose="020B0606030504020204" pitchFamily="34" charset="0"/>
              </a:rPr>
              <a:t>your risk of developing coronary heart disease, heart attack, stroke, and peripheral vascular disease (damaged blood vessels). </a:t>
            </a:r>
            <a:endParaRPr lang="en-GB" b="0" i="0" u="none" strike="noStrike" dirty="0">
              <a:solidFill>
                <a:srgbClr val="252525"/>
              </a:solidFill>
              <a:effectLst/>
              <a:latin typeface="Open Sans" panose="020B0606030504020204" pitchFamily="34" charset="0"/>
            </a:endParaRPr>
          </a:p>
        </p:txBody>
      </p:sp>
    </p:spTree>
    <p:extLst>
      <p:ext uri="{BB962C8B-B14F-4D97-AF65-F5344CB8AC3E}">
        <p14:creationId xmlns:p14="http://schemas.microsoft.com/office/powerpoint/2010/main" val="29751101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9C7ADC38-A9A2-2C4A-9816-4EDADE8E82EE}"/>
              </a:ext>
            </a:extLst>
          </p:cNvPr>
          <p:cNvSpPr>
            <a:spLocks noGrp="1"/>
          </p:cNvSpPr>
          <p:nvPr>
            <p:ph idx="1"/>
          </p:nvPr>
        </p:nvSpPr>
        <p:spPr>
          <a:xfrm>
            <a:off x="1143000" y="1300977"/>
            <a:ext cx="9906000" cy="4733112"/>
          </a:xfrm>
        </p:spPr>
        <p:txBody>
          <a:bodyPr/>
          <a:lstStyle/>
          <a:p>
            <a:r>
              <a:rPr lang="en-GB" b="0" i="0" u="none" strike="noStrike" dirty="0">
                <a:solidFill>
                  <a:srgbClr val="5000B9"/>
                </a:solidFill>
                <a:effectLst/>
                <a:latin typeface="Open Sans" panose="020B0606030504020204" pitchFamily="34" charset="0"/>
              </a:rPr>
              <a:t>High cholesterol </a:t>
            </a:r>
            <a:r>
              <a:rPr lang="en-GB" b="0" i="0" u="none" strike="noStrike" dirty="0">
                <a:solidFill>
                  <a:srgbClr val="000000"/>
                </a:solidFill>
                <a:effectLst/>
                <a:latin typeface="Open Sans" panose="020B0606030504020204" pitchFamily="34" charset="0"/>
              </a:rPr>
              <a:t>is a </a:t>
            </a:r>
            <a:r>
              <a:rPr lang="en-GB" b="0" i="0" u="none" strike="noStrike" dirty="0">
                <a:solidFill>
                  <a:srgbClr val="E36B00"/>
                </a:solidFill>
                <a:effectLst/>
                <a:latin typeface="Open Sans" panose="020B0606030504020204" pitchFamily="34" charset="0"/>
              </a:rPr>
              <a:t>condition </a:t>
            </a:r>
            <a:r>
              <a:rPr lang="en-GB" b="0" i="0" u="none" strike="noStrike" dirty="0">
                <a:solidFill>
                  <a:srgbClr val="000000"/>
                </a:solidFill>
                <a:effectLst/>
                <a:latin typeface="Open Sans" panose="020B0606030504020204" pitchFamily="34" charset="0"/>
              </a:rPr>
              <a:t>in </a:t>
            </a:r>
            <a:r>
              <a:rPr lang="en-GB" b="0" i="0" u="none" strike="noStrike" dirty="0">
                <a:solidFill>
                  <a:srgbClr val="E36B00"/>
                </a:solidFill>
                <a:effectLst/>
                <a:latin typeface="Open Sans" panose="020B0606030504020204" pitchFamily="34" charset="0"/>
              </a:rPr>
              <a:t>which </a:t>
            </a:r>
            <a:r>
              <a:rPr lang="en-GB" b="0" i="0" u="none" strike="noStrike" dirty="0">
                <a:solidFill>
                  <a:srgbClr val="000000"/>
                </a:solidFill>
                <a:effectLst/>
                <a:latin typeface="Open Sans" panose="020B0606030504020204" pitchFamily="34" charset="0"/>
              </a:rPr>
              <a:t>your blood </a:t>
            </a:r>
            <a:r>
              <a:rPr lang="en-GB" b="0" i="0" u="none" strike="noStrike" dirty="0">
                <a:solidFill>
                  <a:srgbClr val="E36B00"/>
                </a:solidFill>
                <a:effectLst/>
                <a:latin typeface="Open Sans" panose="020B0606030504020204" pitchFamily="34" charset="0"/>
              </a:rPr>
              <a:t>contains </a:t>
            </a:r>
            <a:r>
              <a:rPr lang="en-GB" b="0" i="0" u="none" strike="noStrike" dirty="0">
                <a:solidFill>
                  <a:srgbClr val="000000"/>
                </a:solidFill>
                <a:effectLst/>
                <a:latin typeface="Open Sans" panose="020B0606030504020204" pitchFamily="34" charset="0"/>
              </a:rPr>
              <a:t>an </a:t>
            </a:r>
            <a:r>
              <a:rPr lang="en-GB" b="0" i="0" u="none" strike="noStrike" dirty="0">
                <a:solidFill>
                  <a:srgbClr val="E36B00"/>
                </a:solidFill>
                <a:effectLst/>
                <a:latin typeface="Open Sans" panose="020B0606030504020204" pitchFamily="34" charset="0"/>
              </a:rPr>
              <a:t>excessive amount </a:t>
            </a:r>
            <a:r>
              <a:rPr lang="en-GB" b="0" i="0" u="none" strike="noStrike" dirty="0">
                <a:solidFill>
                  <a:srgbClr val="000000"/>
                </a:solidFill>
                <a:effectLst/>
                <a:latin typeface="Open Sans" panose="020B0606030504020204" pitchFamily="34" charset="0"/>
              </a:rPr>
              <a:t>of a fatty substance called cholesterol. It is caused </a:t>
            </a:r>
            <a:r>
              <a:rPr lang="en-GB" b="0" i="0" u="none" strike="noStrike" dirty="0">
                <a:solidFill>
                  <a:srgbClr val="E36B00"/>
                </a:solidFill>
                <a:effectLst/>
                <a:latin typeface="Open Sans" panose="020B0606030504020204" pitchFamily="34" charset="0"/>
              </a:rPr>
              <a:t>primarily </a:t>
            </a:r>
            <a:r>
              <a:rPr lang="en-GB" b="0" i="0" u="none" strike="noStrike" dirty="0">
                <a:solidFill>
                  <a:srgbClr val="000000"/>
                </a:solidFill>
                <a:effectLst/>
                <a:latin typeface="Open Sans" panose="020B0606030504020204" pitchFamily="34" charset="0"/>
              </a:rPr>
              <a:t>by eating fatty </a:t>
            </a:r>
            <a:r>
              <a:rPr lang="en-GB" b="0" i="0" u="none" strike="noStrike" dirty="0">
                <a:solidFill>
                  <a:srgbClr val="E36B00"/>
                </a:solidFill>
                <a:effectLst/>
                <a:latin typeface="Open Sans" panose="020B0606030504020204" pitchFamily="34" charset="0"/>
              </a:rPr>
              <a:t>foods, </a:t>
            </a:r>
            <a:r>
              <a:rPr lang="en-GB" b="0" i="0" u="none" strike="noStrike" dirty="0">
                <a:solidFill>
                  <a:srgbClr val="000000"/>
                </a:solidFill>
                <a:effectLst/>
                <a:latin typeface="Open Sans" panose="020B0606030504020204" pitchFamily="34" charset="0"/>
              </a:rPr>
              <a:t>not exercising enough, being overweight, smoking, and drinking alcohol. </a:t>
            </a:r>
            <a:r>
              <a:rPr lang="en-GB" b="0" i="0" u="none" strike="noStrike" dirty="0">
                <a:solidFill>
                  <a:srgbClr val="252525"/>
                </a:solidFill>
                <a:effectLst/>
                <a:latin typeface="Open Sans" panose="020B0606030504020204" pitchFamily="34" charset="0"/>
              </a:rPr>
              <a:t>It can also run in families. You can lower your cholesterol by eating a </a:t>
            </a:r>
            <a:r>
              <a:rPr lang="en-GB" b="0" i="0" u="none" strike="noStrike" dirty="0">
                <a:solidFill>
                  <a:srgbClr val="E36B00"/>
                </a:solidFill>
                <a:effectLst/>
                <a:latin typeface="Open Sans" panose="020B0606030504020204" pitchFamily="34" charset="0"/>
              </a:rPr>
              <a:t>healthy diet </a:t>
            </a:r>
            <a:r>
              <a:rPr lang="en-GB" b="0" i="0" u="none" strike="noStrike" dirty="0">
                <a:solidFill>
                  <a:srgbClr val="252525"/>
                </a:solidFill>
                <a:effectLst/>
                <a:latin typeface="Open Sans" panose="020B0606030504020204" pitchFamily="34" charset="0"/>
              </a:rPr>
              <a:t>and </a:t>
            </a:r>
            <a:r>
              <a:rPr lang="en-GB" b="0" i="0" u="none" strike="noStrike" dirty="0">
                <a:solidFill>
                  <a:srgbClr val="E36B00"/>
                </a:solidFill>
                <a:effectLst/>
                <a:latin typeface="Open Sans" panose="020B0606030504020204" pitchFamily="34" charset="0"/>
              </a:rPr>
              <a:t>increasing </a:t>
            </a:r>
            <a:r>
              <a:rPr lang="en-GB" b="0" i="0" u="none" strike="noStrike" dirty="0">
                <a:solidFill>
                  <a:srgbClr val="252525"/>
                </a:solidFill>
                <a:effectLst/>
                <a:latin typeface="Open Sans" panose="020B0606030504020204" pitchFamily="34" charset="0"/>
              </a:rPr>
              <a:t>your </a:t>
            </a:r>
            <a:r>
              <a:rPr lang="en-GB" b="0" i="0" u="none" strike="noStrike" dirty="0">
                <a:solidFill>
                  <a:srgbClr val="E36B00"/>
                </a:solidFill>
                <a:effectLst/>
                <a:latin typeface="Open Sans" panose="020B0606030504020204" pitchFamily="34" charset="0"/>
              </a:rPr>
              <a:t>physical activity. </a:t>
            </a:r>
            <a:r>
              <a:rPr lang="en-GB" b="0" i="0" u="none" strike="noStrike" dirty="0">
                <a:solidFill>
                  <a:srgbClr val="252525"/>
                </a:solidFill>
                <a:effectLst/>
                <a:latin typeface="Open Sans" panose="020B0606030504020204" pitchFamily="34" charset="0"/>
              </a:rPr>
              <a:t>Some </a:t>
            </a:r>
            <a:r>
              <a:rPr lang="en-GB" b="0" i="0" u="none" strike="noStrike" dirty="0">
                <a:solidFill>
                  <a:srgbClr val="E36B00"/>
                </a:solidFill>
                <a:effectLst/>
                <a:latin typeface="Open Sans" panose="020B0606030504020204" pitchFamily="34" charset="0"/>
              </a:rPr>
              <a:t>patients must additionally </a:t>
            </a:r>
            <a:r>
              <a:rPr lang="en-GB" b="0" i="0" u="none" strike="noStrike" dirty="0">
                <a:solidFill>
                  <a:srgbClr val="252525"/>
                </a:solidFill>
                <a:effectLst/>
                <a:latin typeface="Open Sans" panose="020B0606030504020204" pitchFamily="34" charset="0"/>
              </a:rPr>
              <a:t>take </a:t>
            </a:r>
            <a:r>
              <a:rPr lang="en-GB" b="0" i="0" u="none" strike="noStrike" dirty="0">
                <a:solidFill>
                  <a:srgbClr val="E36B00"/>
                </a:solidFill>
                <a:effectLst/>
                <a:latin typeface="Open Sans" panose="020B0606030504020204" pitchFamily="34" charset="0"/>
              </a:rPr>
              <a:t>medication since </a:t>
            </a:r>
            <a:r>
              <a:rPr lang="en-GB" b="0" i="0" u="none" strike="noStrike" dirty="0">
                <a:solidFill>
                  <a:srgbClr val="252525"/>
                </a:solidFill>
                <a:effectLst/>
                <a:latin typeface="Open Sans" panose="020B0606030504020204" pitchFamily="34" charset="0"/>
              </a:rPr>
              <a:t>too </a:t>
            </a:r>
            <a:r>
              <a:rPr lang="en-GB" b="0" i="0" u="none" strike="noStrike" dirty="0">
                <a:solidFill>
                  <a:srgbClr val="E36B00"/>
                </a:solidFill>
                <a:effectLst/>
                <a:latin typeface="Open Sans" panose="020B0606030504020204" pitchFamily="34" charset="0"/>
              </a:rPr>
              <a:t>high </a:t>
            </a:r>
            <a:r>
              <a:rPr lang="en-GB" b="0" i="0" u="none" strike="noStrike" dirty="0">
                <a:solidFill>
                  <a:srgbClr val="252525"/>
                </a:solidFill>
                <a:effectLst/>
                <a:latin typeface="Open Sans" panose="020B0606030504020204" pitchFamily="34" charset="0"/>
              </a:rPr>
              <a:t>cholesterol </a:t>
            </a:r>
            <a:r>
              <a:rPr lang="en-GB" b="0" i="0" u="none" strike="noStrike" dirty="0">
                <a:solidFill>
                  <a:srgbClr val="E36B00"/>
                </a:solidFill>
                <a:effectLst/>
                <a:latin typeface="Open Sans" panose="020B0606030504020204" pitchFamily="34" charset="0"/>
              </a:rPr>
              <a:t>might cause </a:t>
            </a:r>
            <a:r>
              <a:rPr lang="en-GB" b="0" i="0" u="none" strike="noStrike" dirty="0">
                <a:solidFill>
                  <a:srgbClr val="252525"/>
                </a:solidFill>
                <a:effectLst/>
                <a:latin typeface="Open Sans" panose="020B0606030504020204" pitchFamily="34" charset="0"/>
              </a:rPr>
              <a:t>blood vessel </a:t>
            </a:r>
            <a:r>
              <a:rPr lang="en-GB" b="0" i="0" u="none" strike="noStrike" dirty="0">
                <a:solidFill>
                  <a:srgbClr val="E36B00"/>
                </a:solidFill>
                <a:effectLst/>
                <a:latin typeface="Open Sans" panose="020B0606030504020204" pitchFamily="34" charset="0"/>
              </a:rPr>
              <a:t>blockage. </a:t>
            </a:r>
            <a:r>
              <a:rPr lang="en-GB" b="0" i="0" u="none" strike="noStrike" dirty="0">
                <a:solidFill>
                  <a:srgbClr val="252525"/>
                </a:solidFill>
                <a:effectLst/>
                <a:latin typeface="Open Sans" panose="020B0606030504020204" pitchFamily="34" charset="0"/>
              </a:rPr>
              <a:t>High cholesterol does not </a:t>
            </a:r>
            <a:r>
              <a:rPr lang="en-GB" b="0" i="0" u="none" strike="noStrike" dirty="0">
                <a:solidFill>
                  <a:srgbClr val="E36B00"/>
                </a:solidFill>
                <a:effectLst/>
                <a:latin typeface="Open Sans" panose="020B0606030504020204" pitchFamily="34" charset="0"/>
              </a:rPr>
              <a:t>create </a:t>
            </a:r>
            <a:r>
              <a:rPr lang="en-GB" b="0" i="0" u="none" strike="noStrike" dirty="0">
                <a:solidFill>
                  <a:srgbClr val="252525"/>
                </a:solidFill>
                <a:effectLst/>
                <a:latin typeface="Open Sans" panose="020B0606030504020204" pitchFamily="34" charset="0"/>
              </a:rPr>
              <a:t>symptoms, </a:t>
            </a:r>
            <a:r>
              <a:rPr lang="en-GB" b="0" i="0" u="none" strike="noStrike" dirty="0">
                <a:solidFill>
                  <a:srgbClr val="E36B00"/>
                </a:solidFill>
                <a:effectLst/>
                <a:latin typeface="Open Sans" panose="020B0606030504020204" pitchFamily="34" charset="0"/>
              </a:rPr>
              <a:t>but </a:t>
            </a:r>
            <a:r>
              <a:rPr lang="en-GB" b="0" i="0" u="none" strike="noStrike" dirty="0">
                <a:solidFill>
                  <a:srgbClr val="252525"/>
                </a:solidFill>
                <a:effectLst/>
                <a:latin typeface="Open Sans" panose="020B0606030504020204" pitchFamily="34" charset="0"/>
              </a:rPr>
              <a:t>it </a:t>
            </a:r>
            <a:r>
              <a:rPr lang="en-GB" b="0" i="0" u="none" strike="noStrike" dirty="0">
                <a:solidFill>
                  <a:srgbClr val="E36B00"/>
                </a:solidFill>
                <a:effectLst/>
                <a:latin typeface="Open Sans" panose="020B0606030504020204" pitchFamily="34" charset="0"/>
              </a:rPr>
              <a:t>increases </a:t>
            </a:r>
            <a:r>
              <a:rPr lang="en-GB" b="0" i="0" u="none" strike="noStrike" dirty="0">
                <a:solidFill>
                  <a:srgbClr val="252525"/>
                </a:solidFill>
                <a:effectLst/>
                <a:latin typeface="Open Sans" panose="020B0606030504020204" pitchFamily="34" charset="0"/>
              </a:rPr>
              <a:t>you more likely to </a:t>
            </a:r>
            <a:r>
              <a:rPr lang="en-GB" b="0" i="0" u="none" strike="noStrike" dirty="0">
                <a:solidFill>
                  <a:srgbClr val="E36B00"/>
                </a:solidFill>
                <a:effectLst/>
                <a:latin typeface="Open Sans" panose="020B0606030504020204" pitchFamily="34" charset="0"/>
              </a:rPr>
              <a:t>develop </a:t>
            </a:r>
            <a:r>
              <a:rPr lang="en-GB" b="0" i="0" u="none" strike="noStrike" dirty="0">
                <a:solidFill>
                  <a:srgbClr val="252525"/>
                </a:solidFill>
                <a:effectLst/>
                <a:latin typeface="Open Sans" panose="020B0606030504020204" pitchFamily="34" charset="0"/>
              </a:rPr>
              <a:t>heart </a:t>
            </a:r>
            <a:r>
              <a:rPr lang="en-GB" b="0" i="0" u="none" strike="noStrike" dirty="0">
                <a:solidFill>
                  <a:srgbClr val="E36B00"/>
                </a:solidFill>
                <a:effectLst/>
                <a:latin typeface="Open Sans" panose="020B0606030504020204" pitchFamily="34" charset="0"/>
              </a:rPr>
              <a:t>issues </a:t>
            </a:r>
            <a:r>
              <a:rPr lang="en-GB" b="0" i="0" u="none" strike="noStrike" dirty="0">
                <a:solidFill>
                  <a:srgbClr val="252525"/>
                </a:solidFill>
                <a:effectLst/>
                <a:latin typeface="Open Sans" panose="020B0606030504020204" pitchFamily="34" charset="0"/>
              </a:rPr>
              <a:t>or a stroke. A blood test </a:t>
            </a:r>
            <a:r>
              <a:rPr lang="en-GB" b="0" i="0" u="none" strike="noStrike" dirty="0">
                <a:solidFill>
                  <a:srgbClr val="E36B00"/>
                </a:solidFill>
                <a:effectLst/>
                <a:latin typeface="Open Sans" panose="020B0606030504020204" pitchFamily="34" charset="0"/>
              </a:rPr>
              <a:t>is the </a:t>
            </a:r>
            <a:r>
              <a:rPr lang="en-GB" b="0" i="0" u="none" strike="noStrike" dirty="0">
                <a:solidFill>
                  <a:srgbClr val="252525"/>
                </a:solidFill>
                <a:effectLst/>
                <a:latin typeface="Open Sans" panose="020B0606030504020204" pitchFamily="34" charset="0"/>
              </a:rPr>
              <a:t>only </a:t>
            </a:r>
            <a:r>
              <a:rPr lang="en-GB" b="0" i="0" u="none" strike="noStrike" dirty="0">
                <a:solidFill>
                  <a:srgbClr val="E36B00"/>
                </a:solidFill>
                <a:effectLst/>
                <a:latin typeface="Open Sans" panose="020B0606030504020204" pitchFamily="34" charset="0"/>
              </a:rPr>
              <a:t>way to </a:t>
            </a:r>
            <a:r>
              <a:rPr lang="en-GB" b="0" i="0" u="none" strike="noStrike" dirty="0">
                <a:solidFill>
                  <a:srgbClr val="252525"/>
                </a:solidFill>
                <a:effectLst/>
                <a:latin typeface="Open Sans" panose="020B0606030504020204" pitchFamily="34" charset="0"/>
              </a:rPr>
              <a:t>find out if you have it.</a:t>
            </a:r>
          </a:p>
        </p:txBody>
      </p:sp>
    </p:spTree>
    <p:extLst>
      <p:ext uri="{BB962C8B-B14F-4D97-AF65-F5344CB8AC3E}">
        <p14:creationId xmlns:p14="http://schemas.microsoft.com/office/powerpoint/2010/main" val="35775559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EA18E-F92C-4346-9A17-24BCCC6F9EE5}"/>
              </a:ext>
            </a:extLst>
          </p:cNvPr>
          <p:cNvSpPr>
            <a:spLocks noGrp="1"/>
          </p:cNvSpPr>
          <p:nvPr>
            <p:ph type="title"/>
          </p:nvPr>
        </p:nvSpPr>
        <p:spPr>
          <a:xfrm>
            <a:off x="870854" y="-1"/>
            <a:ext cx="15131146" cy="1703659"/>
          </a:xfrm>
        </p:spPr>
        <p:txBody>
          <a:bodyPr/>
          <a:lstStyle/>
          <a:p>
            <a:r>
              <a:rPr lang="en-GB" dirty="0"/>
              <a:t>Stokes &amp; TIA </a:t>
            </a:r>
            <a:endParaRPr lang="en-US" dirty="0"/>
          </a:p>
        </p:txBody>
      </p:sp>
      <p:sp>
        <p:nvSpPr>
          <p:cNvPr id="3" name="Content Placeholder 2">
            <a:extLst>
              <a:ext uri="{FF2B5EF4-FFF2-40B4-BE49-F238E27FC236}">
                <a16:creationId xmlns:a16="http://schemas.microsoft.com/office/drawing/2014/main" id="{2A3C4903-6C7A-504A-8D54-D64748F9597D}"/>
              </a:ext>
            </a:extLst>
          </p:cNvPr>
          <p:cNvSpPr>
            <a:spLocks noGrp="1"/>
          </p:cNvSpPr>
          <p:nvPr>
            <p:ph idx="1"/>
          </p:nvPr>
        </p:nvSpPr>
        <p:spPr/>
        <p:txBody>
          <a:bodyPr>
            <a:normAutofit fontScale="92500" lnSpcReduction="10000"/>
          </a:bodyPr>
          <a:lstStyle/>
          <a:p>
            <a:r>
              <a:rPr lang="en-GB" b="0" i="0" u="none" strike="noStrike" dirty="0">
                <a:solidFill>
                  <a:srgbClr val="000000"/>
                </a:solidFill>
                <a:effectLst/>
                <a:latin typeface="Open Sans" panose="020B0606030504020204" pitchFamily="34" charset="0"/>
              </a:rPr>
              <a:t>A </a:t>
            </a:r>
            <a:r>
              <a:rPr lang="en-GB" b="0" i="0" u="none" strike="noStrike" dirty="0">
                <a:solidFill>
                  <a:srgbClr val="E36B00"/>
                </a:solidFill>
                <a:effectLst/>
                <a:latin typeface="Open Sans" panose="020B0606030504020204" pitchFamily="34" charset="0"/>
              </a:rPr>
              <a:t>short blockage </a:t>
            </a:r>
            <a:r>
              <a:rPr lang="en-GB" b="0" i="0" u="none" strike="noStrike" dirty="0">
                <a:solidFill>
                  <a:srgbClr val="000000"/>
                </a:solidFill>
                <a:effectLst/>
                <a:latin typeface="Open Sans" panose="020B0606030504020204" pitchFamily="34" charset="0"/>
              </a:rPr>
              <a:t>in the blood </a:t>
            </a:r>
            <a:r>
              <a:rPr lang="en-GB" b="0" i="0" u="none" strike="noStrike" dirty="0">
                <a:solidFill>
                  <a:srgbClr val="E36B00"/>
                </a:solidFill>
                <a:effectLst/>
                <a:latin typeface="Open Sans" panose="020B0606030504020204" pitchFamily="34" charset="0"/>
              </a:rPr>
              <a:t>flow </a:t>
            </a:r>
            <a:r>
              <a:rPr lang="en-GB" b="0" i="0" u="none" strike="noStrike" dirty="0">
                <a:solidFill>
                  <a:srgbClr val="000000"/>
                </a:solidFill>
                <a:effectLst/>
                <a:latin typeface="Open Sans" panose="020B0606030504020204" pitchFamily="34" charset="0"/>
              </a:rPr>
              <a:t>to </a:t>
            </a:r>
            <a:r>
              <a:rPr lang="en-GB" b="0" i="0" u="none" strike="noStrike" dirty="0">
                <a:solidFill>
                  <a:srgbClr val="E36B00"/>
                </a:solidFill>
                <a:effectLst/>
                <a:latin typeface="Open Sans" panose="020B0606030504020204" pitchFamily="34" charset="0"/>
              </a:rPr>
              <a:t>region </a:t>
            </a:r>
            <a:r>
              <a:rPr lang="en-GB" b="0" i="0" u="none" strike="noStrike" dirty="0">
                <a:solidFill>
                  <a:srgbClr val="000000"/>
                </a:solidFill>
                <a:effectLst/>
                <a:latin typeface="Open Sans" panose="020B0606030504020204" pitchFamily="34" charset="0"/>
              </a:rPr>
              <a:t>of the brain </a:t>
            </a:r>
            <a:r>
              <a:rPr lang="en-GB" b="0" i="0" u="none" strike="noStrike" dirty="0">
                <a:solidFill>
                  <a:srgbClr val="E36B00"/>
                </a:solidFill>
                <a:effectLst/>
                <a:latin typeface="Open Sans" panose="020B0606030504020204" pitchFamily="34" charset="0"/>
              </a:rPr>
              <a:t>causes </a:t>
            </a:r>
            <a:r>
              <a:rPr lang="en-GB" b="0" i="0" u="none" strike="noStrike" dirty="0">
                <a:solidFill>
                  <a:srgbClr val="000000"/>
                </a:solidFill>
                <a:effectLst/>
                <a:latin typeface="Open Sans" panose="020B0606030504020204" pitchFamily="34" charset="0"/>
              </a:rPr>
              <a:t>a transient </a:t>
            </a:r>
            <a:r>
              <a:rPr lang="en-GB" b="0" i="0" u="none" strike="noStrike" dirty="0" err="1">
                <a:solidFill>
                  <a:srgbClr val="E36B00"/>
                </a:solidFill>
                <a:effectLst/>
                <a:latin typeface="Open Sans" panose="020B0606030504020204" pitchFamily="34" charset="0"/>
              </a:rPr>
              <a:t>ischemic</a:t>
            </a:r>
            <a:r>
              <a:rPr lang="en-GB" b="0" i="0" u="none" strike="noStrike" dirty="0">
                <a:solidFill>
                  <a:srgbClr val="E36B00"/>
                </a:solidFill>
                <a:effectLst/>
                <a:latin typeface="Open Sans" panose="020B0606030504020204" pitchFamily="34" charset="0"/>
              </a:rPr>
              <a:t> </a:t>
            </a:r>
            <a:r>
              <a:rPr lang="en-GB" b="0" i="0" u="none" strike="noStrike" dirty="0">
                <a:solidFill>
                  <a:srgbClr val="000000"/>
                </a:solidFill>
                <a:effectLst/>
                <a:latin typeface="Open Sans" panose="020B0606030504020204" pitchFamily="34" charset="0"/>
              </a:rPr>
              <a:t>attack (TIA) or </a:t>
            </a:r>
            <a:r>
              <a:rPr lang="en-GB" b="0" i="0" u="none" strike="noStrike" dirty="0">
                <a:solidFill>
                  <a:srgbClr val="9B51E0"/>
                </a:solidFill>
                <a:effectLst/>
                <a:latin typeface="Open Sans" panose="020B0606030504020204" pitchFamily="34" charset="0"/>
              </a:rPr>
              <a:t>"mini stroke." </a:t>
            </a:r>
            <a:br>
              <a:rPr lang="en-GB" b="0" i="0" u="none" strike="noStrike" dirty="0">
                <a:solidFill>
                  <a:srgbClr val="252525"/>
                </a:solidFill>
                <a:effectLst/>
                <a:latin typeface="Open Sans" panose="020B0606030504020204" pitchFamily="34" charset="0"/>
              </a:rPr>
            </a:br>
            <a:br>
              <a:rPr lang="en-GB" b="0" i="0" u="none" strike="noStrike" dirty="0">
                <a:solidFill>
                  <a:srgbClr val="252525"/>
                </a:solidFill>
                <a:effectLst/>
                <a:latin typeface="Open Sans" panose="020B0606030504020204" pitchFamily="34" charset="0"/>
              </a:rPr>
            </a:br>
            <a:r>
              <a:rPr lang="en-GB" b="0" i="0" u="none" strike="noStrike" dirty="0">
                <a:solidFill>
                  <a:srgbClr val="252525"/>
                </a:solidFill>
                <a:effectLst/>
                <a:latin typeface="Open Sans" panose="020B0606030504020204" pitchFamily="34" charset="0"/>
              </a:rPr>
              <a:t>A </a:t>
            </a:r>
            <a:r>
              <a:rPr lang="en-GB" b="0" i="0" u="none" strike="noStrike" dirty="0">
                <a:solidFill>
                  <a:srgbClr val="E36B00"/>
                </a:solidFill>
                <a:effectLst/>
                <a:latin typeface="Open Sans" panose="020B0606030504020204" pitchFamily="34" charset="0"/>
              </a:rPr>
              <a:t>shortage </a:t>
            </a:r>
            <a:r>
              <a:rPr lang="en-GB" b="0" i="0" u="none" strike="noStrike" dirty="0">
                <a:solidFill>
                  <a:srgbClr val="252525"/>
                </a:solidFill>
                <a:effectLst/>
                <a:latin typeface="Open Sans" panose="020B0606030504020204" pitchFamily="34" charset="0"/>
              </a:rPr>
              <a:t>of oxygen to the brain </a:t>
            </a:r>
            <a:r>
              <a:rPr lang="en-GB" b="0" i="0" u="none" strike="noStrike" dirty="0">
                <a:solidFill>
                  <a:srgbClr val="E36B00"/>
                </a:solidFill>
                <a:effectLst/>
                <a:latin typeface="Open Sans" panose="020B0606030504020204" pitchFamily="34" charset="0"/>
              </a:rPr>
              <a:t>occurs from an interruption </a:t>
            </a:r>
            <a:r>
              <a:rPr lang="en-GB" b="0" i="0" u="none" strike="noStrike" dirty="0">
                <a:solidFill>
                  <a:srgbClr val="252525"/>
                </a:solidFill>
                <a:effectLst/>
                <a:latin typeface="Open Sans" panose="020B0606030504020204" pitchFamily="34" charset="0"/>
              </a:rPr>
              <a:t>in blood supply. </a:t>
            </a:r>
            <a:br>
              <a:rPr lang="en-GB" b="0" i="0" u="none" strike="noStrike" dirty="0">
                <a:solidFill>
                  <a:srgbClr val="252525"/>
                </a:solidFill>
                <a:effectLst/>
                <a:latin typeface="Open Sans" panose="020B0606030504020204" pitchFamily="34" charset="0"/>
              </a:rPr>
            </a:br>
            <a:br>
              <a:rPr lang="en-GB" b="0" i="0" u="none" strike="noStrike" dirty="0">
                <a:solidFill>
                  <a:srgbClr val="252525"/>
                </a:solidFill>
                <a:effectLst/>
                <a:latin typeface="Open Sans" panose="020B0606030504020204" pitchFamily="34" charset="0"/>
              </a:rPr>
            </a:br>
            <a:r>
              <a:rPr lang="en-GB" b="0" i="0" u="none" strike="noStrike" dirty="0">
                <a:solidFill>
                  <a:srgbClr val="252525"/>
                </a:solidFill>
                <a:effectLst/>
                <a:latin typeface="Open Sans" panose="020B0606030504020204" pitchFamily="34" charset="0"/>
              </a:rPr>
              <a:t>This can cause </a:t>
            </a:r>
            <a:r>
              <a:rPr lang="en-GB" b="0" i="0" u="none" strike="noStrike" dirty="0">
                <a:solidFill>
                  <a:srgbClr val="E36B00"/>
                </a:solidFill>
                <a:effectLst/>
                <a:latin typeface="Open Sans" panose="020B0606030504020204" pitchFamily="34" charset="0"/>
              </a:rPr>
              <a:t>rapid </a:t>
            </a:r>
            <a:r>
              <a:rPr lang="en-GB" b="0" i="0" u="none" strike="noStrike" dirty="0">
                <a:solidFill>
                  <a:srgbClr val="252525"/>
                </a:solidFill>
                <a:effectLst/>
                <a:latin typeface="Open Sans" panose="020B0606030504020204" pitchFamily="34" charset="0"/>
              </a:rPr>
              <a:t>symptoms </a:t>
            </a:r>
            <a:r>
              <a:rPr lang="en-GB" b="0" i="0" u="none" strike="noStrike" dirty="0">
                <a:solidFill>
                  <a:srgbClr val="E36B00"/>
                </a:solidFill>
                <a:effectLst/>
                <a:latin typeface="Open Sans" panose="020B0606030504020204" pitchFamily="34" charset="0"/>
              </a:rPr>
              <a:t>comparable </a:t>
            </a:r>
            <a:r>
              <a:rPr lang="en-GB" b="0" i="0" u="none" strike="noStrike" dirty="0">
                <a:solidFill>
                  <a:srgbClr val="252525"/>
                </a:solidFill>
                <a:effectLst/>
                <a:latin typeface="Open Sans" panose="020B0606030504020204" pitchFamily="34" charset="0"/>
              </a:rPr>
              <a:t>to a stroke, such as numbness or weakness in the face, arms, and legs, as </a:t>
            </a:r>
            <a:r>
              <a:rPr lang="en-GB" b="0" i="0" u="none" strike="noStrike" dirty="0">
                <a:solidFill>
                  <a:srgbClr val="E36B00"/>
                </a:solidFill>
                <a:effectLst/>
                <a:latin typeface="Open Sans" panose="020B0606030504020204" pitchFamily="34" charset="0"/>
              </a:rPr>
              <a:t>well </a:t>
            </a:r>
            <a:r>
              <a:rPr lang="en-GB" b="0" i="0" u="none" strike="noStrike" dirty="0">
                <a:solidFill>
                  <a:srgbClr val="252525"/>
                </a:solidFill>
                <a:effectLst/>
                <a:latin typeface="Open Sans" panose="020B0606030504020204" pitchFamily="34" charset="0"/>
              </a:rPr>
              <a:t>as speech and visual </a:t>
            </a:r>
            <a:r>
              <a:rPr lang="en-GB" b="0" i="0" u="none" strike="noStrike" dirty="0">
                <a:solidFill>
                  <a:srgbClr val="E36B00"/>
                </a:solidFill>
                <a:effectLst/>
                <a:latin typeface="Open Sans" panose="020B0606030504020204" pitchFamily="34" charset="0"/>
              </a:rPr>
              <a:t>disturbances. </a:t>
            </a:r>
            <a:br>
              <a:rPr lang="en-GB" b="0" i="0" u="none" strike="noStrike" dirty="0">
                <a:solidFill>
                  <a:srgbClr val="252525"/>
                </a:solidFill>
                <a:effectLst/>
                <a:latin typeface="Open Sans" panose="020B0606030504020204" pitchFamily="34" charset="0"/>
              </a:rPr>
            </a:br>
            <a:br>
              <a:rPr lang="en-GB" b="0" i="0" u="none" strike="noStrike" dirty="0">
                <a:solidFill>
                  <a:srgbClr val="252525"/>
                </a:solidFill>
                <a:effectLst/>
                <a:latin typeface="Open Sans" panose="020B0606030504020204" pitchFamily="34" charset="0"/>
              </a:rPr>
            </a:br>
            <a:r>
              <a:rPr lang="en-GB" b="0" i="0" u="none" strike="noStrike" dirty="0">
                <a:solidFill>
                  <a:srgbClr val="252525"/>
                </a:solidFill>
                <a:effectLst/>
                <a:latin typeface="Open Sans" panose="020B0606030504020204" pitchFamily="34" charset="0"/>
              </a:rPr>
              <a:t>A TIA, on </a:t>
            </a:r>
            <a:r>
              <a:rPr lang="en-GB" b="0" i="0" u="none" strike="noStrike" dirty="0">
                <a:solidFill>
                  <a:srgbClr val="E36B00"/>
                </a:solidFill>
                <a:effectLst/>
                <a:latin typeface="Open Sans" panose="020B0606030504020204" pitchFamily="34" charset="0"/>
              </a:rPr>
              <a:t>the other hand, </a:t>
            </a:r>
            <a:r>
              <a:rPr lang="en-GB" b="0" i="0" u="none" strike="noStrike" dirty="0">
                <a:solidFill>
                  <a:srgbClr val="252525"/>
                </a:solidFill>
                <a:effectLst/>
                <a:latin typeface="Open Sans" panose="020B0606030504020204" pitchFamily="34" charset="0"/>
              </a:rPr>
              <a:t>does not last as long as a stroke. The effects </a:t>
            </a:r>
            <a:r>
              <a:rPr lang="en-GB" b="0" i="0" u="none" strike="noStrike" dirty="0">
                <a:solidFill>
                  <a:srgbClr val="E36B00"/>
                </a:solidFill>
                <a:effectLst/>
                <a:latin typeface="Open Sans" panose="020B0606030504020204" pitchFamily="34" charset="0"/>
              </a:rPr>
              <a:t>range anywhere from </a:t>
            </a:r>
            <a:r>
              <a:rPr lang="en-GB" b="0" i="0" u="none" strike="noStrike" dirty="0">
                <a:solidFill>
                  <a:srgbClr val="252525"/>
                </a:solidFill>
                <a:effectLst/>
                <a:latin typeface="Open Sans" panose="020B0606030504020204" pitchFamily="34" charset="0"/>
              </a:rPr>
              <a:t>a few minutes to a few hours, and </a:t>
            </a:r>
            <a:r>
              <a:rPr lang="en-GB" b="0" i="0" u="none" strike="noStrike" dirty="0">
                <a:solidFill>
                  <a:srgbClr val="E36B00"/>
                </a:solidFill>
                <a:effectLst/>
                <a:latin typeface="Open Sans" panose="020B0606030504020204" pitchFamily="34" charset="0"/>
              </a:rPr>
              <a:t>they disappear completely </a:t>
            </a:r>
            <a:r>
              <a:rPr lang="en-GB" b="0" i="0" u="none" strike="noStrike" dirty="0">
                <a:solidFill>
                  <a:srgbClr val="252525"/>
                </a:solidFill>
                <a:effectLst/>
                <a:latin typeface="Open Sans" panose="020B0606030504020204" pitchFamily="34" charset="0"/>
              </a:rPr>
              <a:t>within 24 hours.</a:t>
            </a:r>
          </a:p>
        </p:txBody>
      </p:sp>
    </p:spTree>
    <p:extLst>
      <p:ext uri="{BB962C8B-B14F-4D97-AF65-F5344CB8AC3E}">
        <p14:creationId xmlns:p14="http://schemas.microsoft.com/office/powerpoint/2010/main" val="17598796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F90ED5-A18C-F54B-B15F-0A5D6FD64B98}"/>
              </a:ext>
            </a:extLst>
          </p:cNvPr>
          <p:cNvSpPr>
            <a:spLocks noGrp="1"/>
          </p:cNvSpPr>
          <p:nvPr>
            <p:ph idx="1"/>
          </p:nvPr>
        </p:nvSpPr>
        <p:spPr>
          <a:xfrm>
            <a:off x="487200" y="801503"/>
            <a:ext cx="11217599" cy="5145813"/>
          </a:xfrm>
        </p:spPr>
        <p:txBody>
          <a:bodyPr>
            <a:normAutofit/>
          </a:bodyPr>
          <a:lstStyle/>
          <a:p>
            <a:r>
              <a:rPr lang="en-GB" b="0" i="0" u="none" strike="noStrike" dirty="0">
                <a:solidFill>
                  <a:srgbClr val="000000"/>
                </a:solidFill>
                <a:effectLst/>
                <a:latin typeface="Open Sans" panose="020B0606030504020204" pitchFamily="34" charset="0"/>
              </a:rPr>
              <a:t>A stroke is a life-threatening medical </a:t>
            </a:r>
            <a:r>
              <a:rPr lang="en-GB" b="0" i="0" u="none" strike="noStrike" dirty="0">
                <a:solidFill>
                  <a:srgbClr val="E36B00"/>
                </a:solidFill>
                <a:effectLst/>
                <a:latin typeface="Open Sans" panose="020B0606030504020204" pitchFamily="34" charset="0"/>
              </a:rPr>
              <a:t>illness </a:t>
            </a:r>
            <a:r>
              <a:rPr lang="en-GB" b="0" i="0" u="none" strike="noStrike" dirty="0">
                <a:solidFill>
                  <a:srgbClr val="000000"/>
                </a:solidFill>
                <a:effectLst/>
                <a:latin typeface="Open Sans" panose="020B0606030504020204" pitchFamily="34" charset="0"/>
              </a:rPr>
              <a:t>that </a:t>
            </a:r>
            <a:r>
              <a:rPr lang="en-GB" b="0" i="0" u="none" strike="noStrike" dirty="0">
                <a:solidFill>
                  <a:srgbClr val="E36B00"/>
                </a:solidFill>
                <a:effectLst/>
                <a:latin typeface="Open Sans" panose="020B0606030504020204" pitchFamily="34" charset="0"/>
              </a:rPr>
              <a:t>occurs </a:t>
            </a:r>
            <a:r>
              <a:rPr lang="en-GB" b="0" i="0" u="none" strike="noStrike" dirty="0">
                <a:solidFill>
                  <a:srgbClr val="000000"/>
                </a:solidFill>
                <a:effectLst/>
                <a:latin typeface="Open Sans" panose="020B0606030504020204" pitchFamily="34" charset="0"/>
              </a:rPr>
              <a:t>when part of the brain's blood supply is cut off. </a:t>
            </a:r>
            <a:br>
              <a:rPr lang="en-GB" b="0" i="0" u="none" strike="noStrike" dirty="0">
                <a:solidFill>
                  <a:srgbClr val="252525"/>
                </a:solidFill>
                <a:effectLst/>
                <a:latin typeface="Open Sans" panose="020B0606030504020204" pitchFamily="34" charset="0"/>
              </a:rPr>
            </a:br>
            <a:br>
              <a:rPr lang="en-GB" b="0" i="0" u="none" strike="noStrike" dirty="0">
                <a:solidFill>
                  <a:srgbClr val="252525"/>
                </a:solidFill>
                <a:effectLst/>
                <a:latin typeface="Open Sans" panose="020B0606030504020204" pitchFamily="34" charset="0"/>
              </a:rPr>
            </a:br>
            <a:r>
              <a:rPr lang="en-GB" b="0" i="0" u="none" strike="noStrike" dirty="0">
                <a:solidFill>
                  <a:srgbClr val="252525"/>
                </a:solidFill>
                <a:effectLst/>
                <a:latin typeface="Open Sans" panose="020B0606030504020204" pitchFamily="34" charset="0"/>
              </a:rPr>
              <a:t>Strokes are a medical emergency </a:t>
            </a:r>
            <a:r>
              <a:rPr lang="en-GB" b="0" i="0" u="none" strike="noStrike" dirty="0">
                <a:solidFill>
                  <a:srgbClr val="E36B00"/>
                </a:solidFill>
                <a:effectLst/>
                <a:latin typeface="Open Sans" panose="020B0606030504020204" pitchFamily="34" charset="0"/>
              </a:rPr>
              <a:t>that require immediate attention. </a:t>
            </a:r>
            <a:br>
              <a:rPr lang="en-GB" b="0" i="0" u="none" strike="noStrike" dirty="0">
                <a:solidFill>
                  <a:srgbClr val="252525"/>
                </a:solidFill>
                <a:effectLst/>
                <a:latin typeface="Open Sans" panose="020B0606030504020204" pitchFamily="34" charset="0"/>
              </a:rPr>
            </a:br>
            <a:br>
              <a:rPr lang="en-GB" b="0" i="0" u="none" strike="noStrike" dirty="0">
                <a:solidFill>
                  <a:srgbClr val="252525"/>
                </a:solidFill>
                <a:effectLst/>
                <a:latin typeface="Open Sans" panose="020B0606030504020204" pitchFamily="34" charset="0"/>
              </a:rPr>
            </a:br>
            <a:r>
              <a:rPr lang="en-GB" b="0" i="0" u="none" strike="noStrike" dirty="0">
                <a:solidFill>
                  <a:srgbClr val="252525"/>
                </a:solidFill>
                <a:effectLst/>
                <a:latin typeface="Open Sans" panose="020B0606030504020204" pitchFamily="34" charset="0"/>
              </a:rPr>
              <a:t>The sooner a stroke </a:t>
            </a:r>
            <a:r>
              <a:rPr lang="en-GB" b="0" i="0" u="none" strike="noStrike" dirty="0">
                <a:solidFill>
                  <a:srgbClr val="E36B00"/>
                </a:solidFill>
                <a:effectLst/>
                <a:latin typeface="Open Sans" panose="020B0606030504020204" pitchFamily="34" charset="0"/>
              </a:rPr>
              <a:t>victim </a:t>
            </a:r>
            <a:r>
              <a:rPr lang="en-GB" b="0" i="0" u="none" strike="noStrike" dirty="0">
                <a:solidFill>
                  <a:srgbClr val="252525"/>
                </a:solidFill>
                <a:effectLst/>
                <a:latin typeface="Open Sans" panose="020B0606030504020204" pitchFamily="34" charset="0"/>
              </a:rPr>
              <a:t>receives </a:t>
            </a:r>
            <a:r>
              <a:rPr lang="en-GB" b="0" i="0" u="none" strike="noStrike" dirty="0">
                <a:solidFill>
                  <a:srgbClr val="E36B00"/>
                </a:solidFill>
                <a:effectLst/>
                <a:latin typeface="Open Sans" panose="020B0606030504020204" pitchFamily="34" charset="0"/>
              </a:rPr>
              <a:t>care, </a:t>
            </a:r>
            <a:r>
              <a:rPr lang="en-GB" b="0" i="0" u="none" strike="noStrike" dirty="0">
                <a:solidFill>
                  <a:srgbClr val="252525"/>
                </a:solidFill>
                <a:effectLst/>
                <a:latin typeface="Open Sans" panose="020B0606030504020204" pitchFamily="34" charset="0"/>
              </a:rPr>
              <a:t>the less damage is likely to </a:t>
            </a:r>
            <a:r>
              <a:rPr lang="en-GB" b="0" i="0" u="none" strike="noStrike" dirty="0">
                <a:solidFill>
                  <a:srgbClr val="E36B00"/>
                </a:solidFill>
                <a:effectLst/>
                <a:latin typeface="Open Sans" panose="020B0606030504020204" pitchFamily="34" charset="0"/>
              </a:rPr>
              <a:t>occur. </a:t>
            </a:r>
            <a:br>
              <a:rPr lang="en-GB" b="0" i="0" u="none" strike="noStrike" dirty="0">
                <a:solidFill>
                  <a:srgbClr val="252525"/>
                </a:solidFill>
                <a:effectLst/>
                <a:latin typeface="Open Sans" panose="020B0606030504020204" pitchFamily="34" charset="0"/>
              </a:rPr>
            </a:br>
            <a:br>
              <a:rPr lang="en-GB" b="0" i="0" u="none" strike="noStrike" dirty="0">
                <a:solidFill>
                  <a:srgbClr val="252525"/>
                </a:solidFill>
                <a:effectLst/>
                <a:latin typeface="Open Sans" panose="020B0606030504020204" pitchFamily="34" charset="0"/>
              </a:rPr>
            </a:br>
            <a:r>
              <a:rPr lang="en-GB" b="0" i="0" u="none" strike="noStrike" dirty="0">
                <a:solidFill>
                  <a:srgbClr val="252525"/>
                </a:solidFill>
                <a:effectLst/>
                <a:latin typeface="Open Sans" panose="020B0606030504020204" pitchFamily="34" charset="0"/>
              </a:rPr>
              <a:t>If you or someone you </a:t>
            </a:r>
            <a:r>
              <a:rPr lang="en-GB" b="0" i="0" u="none" strike="noStrike" dirty="0">
                <a:solidFill>
                  <a:srgbClr val="E36B00"/>
                </a:solidFill>
                <a:effectLst/>
                <a:latin typeface="Open Sans" panose="020B0606030504020204" pitchFamily="34" charset="0"/>
              </a:rPr>
              <a:t>know </a:t>
            </a:r>
            <a:r>
              <a:rPr lang="en-GB" b="0" i="0" u="none" strike="noStrike" dirty="0">
                <a:solidFill>
                  <a:srgbClr val="252525"/>
                </a:solidFill>
                <a:effectLst/>
                <a:latin typeface="Open Sans" panose="020B0606030504020204" pitchFamily="34" charset="0"/>
              </a:rPr>
              <a:t>is having a stroke, </a:t>
            </a:r>
            <a:r>
              <a:rPr lang="en-GB" b="0" i="0" u="none" strike="noStrike" dirty="0">
                <a:solidFill>
                  <a:srgbClr val="E36B00"/>
                </a:solidFill>
                <a:effectLst/>
                <a:latin typeface="Open Sans" panose="020B0606030504020204" pitchFamily="34" charset="0"/>
              </a:rPr>
              <a:t>dial </a:t>
            </a:r>
            <a:r>
              <a:rPr lang="en-GB" b="0" i="0" u="none" strike="noStrike" dirty="0">
                <a:solidFill>
                  <a:srgbClr val="252525"/>
                </a:solidFill>
                <a:effectLst/>
                <a:latin typeface="Open Sans" panose="020B0606030504020204" pitchFamily="34" charset="0"/>
              </a:rPr>
              <a:t>999 and </a:t>
            </a:r>
            <a:r>
              <a:rPr lang="en-GB" b="0" i="0" u="none" strike="noStrike" dirty="0">
                <a:solidFill>
                  <a:srgbClr val="E36B00"/>
                </a:solidFill>
                <a:effectLst/>
                <a:latin typeface="Open Sans" panose="020B0606030504020204" pitchFamily="34" charset="0"/>
              </a:rPr>
              <a:t>request </a:t>
            </a:r>
            <a:r>
              <a:rPr lang="en-GB" b="0" i="0" u="none" strike="noStrike" dirty="0">
                <a:solidFill>
                  <a:srgbClr val="252525"/>
                </a:solidFill>
                <a:effectLst/>
                <a:latin typeface="Open Sans" panose="020B0606030504020204" pitchFamily="34" charset="0"/>
              </a:rPr>
              <a:t>an ambulance </a:t>
            </a:r>
            <a:r>
              <a:rPr lang="en-GB" b="0" i="0" u="none" strike="noStrike" dirty="0">
                <a:solidFill>
                  <a:srgbClr val="E36B00"/>
                </a:solidFill>
                <a:effectLst/>
                <a:latin typeface="Open Sans" panose="020B0606030504020204" pitchFamily="34" charset="0"/>
              </a:rPr>
              <a:t>right away.</a:t>
            </a:r>
            <a:endParaRPr lang="en-GB" b="0" i="0" u="none" strike="noStrike" dirty="0">
              <a:solidFill>
                <a:srgbClr val="252525"/>
              </a:solidFill>
              <a:effectLst/>
              <a:latin typeface="Open Sans" panose="020B0606030504020204" pitchFamily="34" charset="0"/>
            </a:endParaRPr>
          </a:p>
        </p:txBody>
      </p:sp>
    </p:spTree>
    <p:extLst>
      <p:ext uri="{BB962C8B-B14F-4D97-AF65-F5344CB8AC3E}">
        <p14:creationId xmlns:p14="http://schemas.microsoft.com/office/powerpoint/2010/main" val="20349076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CDCF1-5964-DD49-8F60-3A8343D86392}"/>
              </a:ext>
            </a:extLst>
          </p:cNvPr>
          <p:cNvSpPr>
            <a:spLocks noGrp="1"/>
          </p:cNvSpPr>
          <p:nvPr>
            <p:ph type="title"/>
          </p:nvPr>
        </p:nvSpPr>
        <p:spPr/>
        <p:txBody>
          <a:bodyPr/>
          <a:lstStyle/>
          <a:p>
            <a:r>
              <a:rPr lang="en-GB" dirty="0"/>
              <a:t>Treatment / management for cvd </a:t>
            </a:r>
            <a:endParaRPr lang="en-US" dirty="0"/>
          </a:p>
        </p:txBody>
      </p:sp>
      <p:sp>
        <p:nvSpPr>
          <p:cNvPr id="3" name="Content Placeholder 2">
            <a:extLst>
              <a:ext uri="{FF2B5EF4-FFF2-40B4-BE49-F238E27FC236}">
                <a16:creationId xmlns:a16="http://schemas.microsoft.com/office/drawing/2014/main" id="{913AAA0B-22C9-B144-B94E-2743D1766B7A}"/>
              </a:ext>
            </a:extLst>
          </p:cNvPr>
          <p:cNvSpPr>
            <a:spLocks noGrp="1"/>
          </p:cNvSpPr>
          <p:nvPr>
            <p:ph idx="1"/>
          </p:nvPr>
        </p:nvSpPr>
        <p:spPr/>
        <p:txBody>
          <a:bodyPr/>
          <a:lstStyle/>
          <a:p>
            <a:r>
              <a:rPr lang="en-US" dirty="0"/>
              <a:t>A holistic and integrative health care strategy comprising a number of approaches would be used to manage the patient. Physical activity is suggested for the treatment of high blood pressure and obesity. Physical activity has been demonstrated to boost energy expenditure and calorie burn within the body, resulting in a reduction in body fat.</a:t>
            </a:r>
            <a:endParaRPr lang="en-GB" dirty="0"/>
          </a:p>
          <a:p>
            <a:r>
              <a:rPr lang="en-US" dirty="0"/>
              <a:t>A balanced diet free of carbohydrates, fats, and sugars, as well as a high intake of fruits and foods with high fibre content, such as carbohydrates, should be recommended to the patient in addition to physical exercise. </a:t>
            </a:r>
          </a:p>
        </p:txBody>
      </p:sp>
    </p:spTree>
    <p:extLst>
      <p:ext uri="{BB962C8B-B14F-4D97-AF65-F5344CB8AC3E}">
        <p14:creationId xmlns:p14="http://schemas.microsoft.com/office/powerpoint/2010/main" val="8579421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4F3CC-CE00-634D-986B-9D7309E811B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A9973B1-CA79-5D43-8F4A-59FD68EEFB2C}"/>
              </a:ext>
            </a:extLst>
          </p:cNvPr>
          <p:cNvSpPr>
            <a:spLocks noGrp="1"/>
          </p:cNvSpPr>
          <p:nvPr>
            <p:ph idx="1"/>
          </p:nvPr>
        </p:nvSpPr>
        <p:spPr/>
        <p:txBody>
          <a:bodyPr/>
          <a:lstStyle/>
          <a:p>
            <a:r>
              <a:rPr lang="en-US" dirty="0"/>
              <a:t>As a result, the patient's management and treatment would require avoiding alcohol, high-carbohydrate, high-fat, and high-sugar diets, and regular exercise. In addition, antihypertensive medications would be used to treat hypertension.</a:t>
            </a:r>
          </a:p>
        </p:txBody>
      </p:sp>
    </p:spTree>
    <p:extLst>
      <p:ext uri="{BB962C8B-B14F-4D97-AF65-F5344CB8AC3E}">
        <p14:creationId xmlns:p14="http://schemas.microsoft.com/office/powerpoint/2010/main" val="18826327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A6CA7A60-8DF8-4B78-BFE3-B372B90AB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469A5737-8D36-4BF8-AC7D-2AA2B6B633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8"/>
            <a:ext cx="3818316" cy="6900306"/>
          </a:xfrm>
          <a:custGeom>
            <a:avLst/>
            <a:gdLst>
              <a:gd name="connsiteX0" fmla="*/ 0 w 4584879"/>
              <a:gd name="connsiteY0" fmla="*/ 0 h 6863976"/>
              <a:gd name="connsiteX1" fmla="*/ 4584879 w 4584879"/>
              <a:gd name="connsiteY1" fmla="*/ 0 h 6863976"/>
              <a:gd name="connsiteX2" fmla="*/ 2493114 w 4584879"/>
              <a:gd name="connsiteY2" fmla="*/ 6863976 h 6863976"/>
              <a:gd name="connsiteX3" fmla="*/ 0 w 4584879"/>
              <a:gd name="connsiteY3" fmla="*/ 6863976 h 6863976"/>
              <a:gd name="connsiteX0" fmla="*/ 0 w 3818316"/>
              <a:gd name="connsiteY0" fmla="*/ 0 h 6863976"/>
              <a:gd name="connsiteX1" fmla="*/ 3818316 w 3818316"/>
              <a:gd name="connsiteY1" fmla="*/ 0 h 6863976"/>
              <a:gd name="connsiteX2" fmla="*/ 2493114 w 3818316"/>
              <a:gd name="connsiteY2" fmla="*/ 6863976 h 6863976"/>
              <a:gd name="connsiteX3" fmla="*/ 0 w 3818316"/>
              <a:gd name="connsiteY3" fmla="*/ 6863976 h 6863976"/>
              <a:gd name="connsiteX4" fmla="*/ 0 w 3818316"/>
              <a:gd name="connsiteY4" fmla="*/ 0 h 6863976"/>
              <a:gd name="connsiteX0" fmla="*/ 0 w 3818316"/>
              <a:gd name="connsiteY0" fmla="*/ 0 h 6863976"/>
              <a:gd name="connsiteX1" fmla="*/ 3818316 w 3818316"/>
              <a:gd name="connsiteY1" fmla="*/ 0 h 6863976"/>
              <a:gd name="connsiteX2" fmla="*/ 2252194 w 3818316"/>
              <a:gd name="connsiteY2" fmla="*/ 6853025 h 6863976"/>
              <a:gd name="connsiteX3" fmla="*/ 0 w 3818316"/>
              <a:gd name="connsiteY3" fmla="*/ 6863976 h 6863976"/>
              <a:gd name="connsiteX4" fmla="*/ 0 w 3818316"/>
              <a:gd name="connsiteY4" fmla="*/ 0 h 6863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8316" h="6863976">
                <a:moveTo>
                  <a:pt x="0" y="0"/>
                </a:moveTo>
                <a:lnTo>
                  <a:pt x="3818316" y="0"/>
                </a:lnTo>
                <a:lnTo>
                  <a:pt x="2252194" y="6853025"/>
                </a:lnTo>
                <a:lnTo>
                  <a:pt x="0" y="6863976"/>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EB5A07A0-F125-D34A-B04A-2C6E43822A8E}"/>
              </a:ext>
            </a:extLst>
          </p:cNvPr>
          <p:cNvSpPr txBox="1"/>
          <p:nvPr/>
        </p:nvSpPr>
        <p:spPr>
          <a:xfrm>
            <a:off x="711810" y="714374"/>
            <a:ext cx="2472454" cy="1857375"/>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2000" b="1" i="1" u="sng" cap="all">
                <a:solidFill>
                  <a:schemeClr val="tx2"/>
                </a:solidFill>
                <a:latin typeface="+mj-lt"/>
                <a:ea typeface="+mj-ea"/>
                <a:cs typeface="+mj-cs"/>
              </a:rPr>
              <a:t>REFERENCE</a:t>
            </a:r>
          </a:p>
        </p:txBody>
      </p:sp>
      <p:cxnSp>
        <p:nvCxnSpPr>
          <p:cNvPr id="27" name="Straight Connector 26">
            <a:extLst>
              <a:ext uri="{FF2B5EF4-FFF2-40B4-BE49-F238E27FC236}">
                <a16:creationId xmlns:a16="http://schemas.microsoft.com/office/drawing/2014/main" id="{72ECE8B0-6962-4F5B-830A-E8F8F9726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2759626"/>
            <a:ext cx="3484282" cy="409538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EAF673E-0279-495F-A8A9-F84D0AB5A4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259294"/>
            <a:ext cx="4748213" cy="159571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TextBox 2">
            <a:extLst>
              <a:ext uri="{FF2B5EF4-FFF2-40B4-BE49-F238E27FC236}">
                <a16:creationId xmlns:a16="http://schemas.microsoft.com/office/drawing/2014/main" id="{BA35DAC4-CE46-49DC-A699-C19EFAF54B60}"/>
              </a:ext>
            </a:extLst>
          </p:cNvPr>
          <p:cNvGraphicFramePr/>
          <p:nvPr>
            <p:extLst>
              <p:ext uri="{D42A27DB-BD31-4B8C-83A1-F6EECF244321}">
                <p14:modId xmlns:p14="http://schemas.microsoft.com/office/powerpoint/2010/main" val="487371628"/>
              </p:ext>
            </p:extLst>
          </p:nvPr>
        </p:nvGraphicFramePr>
        <p:xfrm>
          <a:off x="4106586" y="788465"/>
          <a:ext cx="7424423" cy="5245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4732022"/>
      </p:ext>
    </p:extLst>
  </p:cSld>
  <p:clrMapOvr>
    <a:masterClrMapping/>
  </p:clrMapOvr>
  <p:transition spd="slow">
    <p:randomBar dir="vert"/>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09F3CAF-A5F9-394D-BF3A-F2BA632FD8B8}"/>
              </a:ext>
            </a:extLst>
          </p:cNvPr>
          <p:cNvSpPr>
            <a:spLocks noGrp="1"/>
          </p:cNvSpPr>
          <p:nvPr>
            <p:ph idx="1"/>
          </p:nvPr>
        </p:nvSpPr>
        <p:spPr>
          <a:xfrm>
            <a:off x="392113" y="628650"/>
            <a:ext cx="10820400" cy="5600700"/>
          </a:xfrm>
        </p:spPr>
        <p:txBody>
          <a:bodyPr/>
          <a:lstStyle/>
          <a:p>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cs typeface="Calibri" panose="020F0502020204030204" pitchFamily="34" charset="0"/>
              </a:rPr>
              <a:t>Life JS. The Life Plan Diet: How Losing Belly Fat is the Key to Gaining a Stronger, Sexier, Healthier Body. Simon and </a:t>
            </a:r>
            <a:r>
              <a:rPr lang="en-GB" sz="1800" dirty="0" err="1">
                <a:solidFill>
                  <a:srgbClr val="000000"/>
                </a:solidFill>
                <a:effectLst/>
                <a:highlight>
                  <a:srgbClr val="FFFFFF"/>
                </a:highlight>
                <a:latin typeface="Times New Roman" panose="02020603050405020304" pitchFamily="18" charset="0"/>
                <a:ea typeface="Times New Roman" panose="02020603050405020304" pitchFamily="18" charset="0"/>
                <a:cs typeface="Calibri" panose="020F0502020204030204" pitchFamily="34" charset="0"/>
              </a:rPr>
              <a:t>Schuster</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cs typeface="Calibri" panose="020F0502020204030204" pitchFamily="34" charset="0"/>
              </a:rPr>
              <a:t>; New York, NY: 2014.</a:t>
            </a: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r>
              <a:rPr lang="en-GB" sz="1800" dirty="0" err="1">
                <a:solidFill>
                  <a:srgbClr val="000000"/>
                </a:solidFill>
                <a:effectLst/>
                <a:highlight>
                  <a:srgbClr val="FFFFFF"/>
                </a:highlight>
                <a:latin typeface="Times New Roman" panose="02020603050405020304" pitchFamily="18" charset="0"/>
                <a:ea typeface="Times New Roman" panose="02020603050405020304" pitchFamily="18" charset="0"/>
              </a:rPr>
              <a:t>Nuttall</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F. Q. (2015). Body Mass Index: Obesity, BMI, and Health: A Critical Review.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Nutrition today</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50</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(3), 117–128.</a:t>
            </a:r>
            <a:r>
              <a:rPr lang="en-GB" dirty="0">
                <a:effectLst/>
              </a:rPr>
              <a:t> </a:t>
            </a:r>
          </a:p>
          <a:p>
            <a:r>
              <a:rPr lang="en-GB" sz="1800" dirty="0">
                <a:solidFill>
                  <a:srgbClr val="000000"/>
                </a:solidFill>
                <a:effectLst/>
                <a:latin typeface="Times New Roman" panose="02020603050405020304" pitchFamily="18" charset="0"/>
                <a:ea typeface="Times New Roman" panose="02020603050405020304" pitchFamily="18" charset="0"/>
              </a:rPr>
              <a:t>Gillian Rosenberg, Linda </a:t>
            </a:r>
            <a:r>
              <a:rPr lang="en-GB" sz="1800" dirty="0" err="1">
                <a:solidFill>
                  <a:srgbClr val="000000"/>
                </a:solidFill>
                <a:effectLst/>
                <a:latin typeface="Times New Roman" panose="02020603050405020304" pitchFamily="18" charset="0"/>
                <a:ea typeface="Times New Roman" panose="02020603050405020304" pitchFamily="18" charset="0"/>
              </a:rPr>
              <a:t>Bauld</a:t>
            </a:r>
            <a:r>
              <a:rPr lang="en-GB" sz="1800" dirty="0">
                <a:solidFill>
                  <a:srgbClr val="000000"/>
                </a:solidFill>
                <a:effectLst/>
                <a:latin typeface="Times New Roman" panose="02020603050405020304" pitchFamily="18" charset="0"/>
                <a:ea typeface="Times New Roman" panose="02020603050405020304" pitchFamily="18" charset="0"/>
              </a:rPr>
              <a:t>, Lucie Hooper, Penny </a:t>
            </a:r>
            <a:r>
              <a:rPr lang="en-GB" sz="1800" dirty="0" err="1">
                <a:solidFill>
                  <a:srgbClr val="000000"/>
                </a:solidFill>
                <a:effectLst/>
                <a:latin typeface="Times New Roman" panose="02020603050405020304" pitchFamily="18" charset="0"/>
                <a:ea typeface="Times New Roman" panose="02020603050405020304" pitchFamily="18" charset="0"/>
              </a:rPr>
              <a:t>Buykx</a:t>
            </a:r>
            <a:r>
              <a:rPr lang="en-GB" sz="1800" dirty="0">
                <a:solidFill>
                  <a:srgbClr val="000000"/>
                </a:solidFill>
                <a:effectLst/>
                <a:latin typeface="Times New Roman" panose="02020603050405020304" pitchFamily="18" charset="0"/>
                <a:ea typeface="Times New Roman" panose="02020603050405020304" pitchFamily="18" charset="0"/>
              </a:rPr>
              <a:t>, John Holmes, </a:t>
            </a:r>
            <a:r>
              <a:rPr lang="en-GB" sz="1800" dirty="0" err="1">
                <a:solidFill>
                  <a:srgbClr val="000000"/>
                </a:solidFill>
                <a:effectLst/>
                <a:latin typeface="Times New Roman" panose="02020603050405020304" pitchFamily="18" charset="0"/>
                <a:ea typeface="Times New Roman" panose="02020603050405020304" pitchFamily="18" charset="0"/>
              </a:rPr>
              <a:t>Jyotsna</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dirty="0" err="1">
                <a:solidFill>
                  <a:srgbClr val="000000"/>
                </a:solidFill>
                <a:effectLst/>
                <a:latin typeface="Times New Roman" panose="02020603050405020304" pitchFamily="18" charset="0"/>
                <a:ea typeface="Times New Roman" panose="02020603050405020304" pitchFamily="18" charset="0"/>
              </a:rPr>
              <a:t>Vohra</a:t>
            </a:r>
            <a:r>
              <a:rPr lang="en-GB" sz="1800" dirty="0">
                <a:solidFill>
                  <a:srgbClr val="000000"/>
                </a:solidFill>
                <a:effectLst/>
                <a:latin typeface="Times New Roman" panose="02020603050405020304" pitchFamily="18" charset="0"/>
                <a:ea typeface="Times New Roman" panose="02020603050405020304" pitchFamily="18" charset="0"/>
              </a:rPr>
              <a:t>, New national alcohol guidelines in the UK: public awareness, understanding and </a:t>
            </a:r>
            <a:r>
              <a:rPr lang="en-GB" sz="1800" dirty="0" err="1">
                <a:solidFill>
                  <a:srgbClr val="000000"/>
                </a:solidFill>
                <a:effectLst/>
                <a:latin typeface="Times New Roman" panose="02020603050405020304" pitchFamily="18" charset="0"/>
                <a:ea typeface="Times New Roman" panose="02020603050405020304" pitchFamily="18" charset="0"/>
              </a:rPr>
              <a:t>behavioral</a:t>
            </a:r>
            <a:r>
              <a:rPr lang="en-GB" sz="1800" dirty="0">
                <a:solidFill>
                  <a:srgbClr val="000000"/>
                </a:solidFill>
                <a:effectLst/>
                <a:latin typeface="Times New Roman" panose="02020603050405020304" pitchFamily="18" charset="0"/>
                <a:ea typeface="Times New Roman" panose="02020603050405020304" pitchFamily="18" charset="0"/>
              </a:rPr>
              <a:t> intentions, </a:t>
            </a:r>
            <a:r>
              <a:rPr lang="en-GB" sz="1800" i="1" dirty="0">
                <a:solidFill>
                  <a:srgbClr val="000000"/>
                </a:solidFill>
                <a:effectLst/>
                <a:latin typeface="Times New Roman" panose="02020603050405020304" pitchFamily="18" charset="0"/>
                <a:ea typeface="Times New Roman" panose="02020603050405020304" pitchFamily="18" charset="0"/>
              </a:rPr>
              <a:t>Journal of Public Health</a:t>
            </a:r>
            <a:r>
              <a:rPr lang="en-GB" sz="1800" dirty="0">
                <a:solidFill>
                  <a:srgbClr val="000000"/>
                </a:solidFill>
                <a:effectLst/>
                <a:latin typeface="Times New Roman" panose="02020603050405020304" pitchFamily="18" charset="0"/>
                <a:ea typeface="Times New Roman" panose="02020603050405020304" pitchFamily="18" charset="0"/>
              </a:rPr>
              <a:t>, Volume 40, Issue 3, September 2018, Pages 549–556</a:t>
            </a:r>
            <a:r>
              <a:rPr lang="en-GB" dirty="0">
                <a:effectLst/>
              </a:rPr>
              <a:t> </a:t>
            </a:r>
          </a:p>
          <a:p>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Jiang, S. Z., Lu, W., </a:t>
            </a:r>
            <a:r>
              <a:rPr lang="en-GB" sz="1800" dirty="0" err="1">
                <a:solidFill>
                  <a:srgbClr val="000000"/>
                </a:solidFill>
                <a:effectLst/>
                <a:highlight>
                  <a:srgbClr val="FFFFFF"/>
                </a:highlight>
                <a:latin typeface="Times New Roman" panose="02020603050405020304" pitchFamily="18" charset="0"/>
                <a:ea typeface="Times New Roman" panose="02020603050405020304" pitchFamily="18" charset="0"/>
              </a:rPr>
              <a:t>Zong</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X. F., </a:t>
            </a:r>
            <a:r>
              <a:rPr lang="en-GB" sz="1800" dirty="0" err="1">
                <a:solidFill>
                  <a:srgbClr val="000000"/>
                </a:solidFill>
                <a:effectLst/>
                <a:highlight>
                  <a:srgbClr val="FFFFFF"/>
                </a:highlight>
                <a:latin typeface="Times New Roman" panose="02020603050405020304" pitchFamily="18" charset="0"/>
                <a:ea typeface="Times New Roman" panose="02020603050405020304" pitchFamily="18" charset="0"/>
              </a:rPr>
              <a:t>Ruan</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H. Y., &amp; Liu, Y. (2016). Obesity and hypertension. </a:t>
            </a:r>
            <a:r>
              <a:rPr lang="en-GB" sz="1800" i="1">
                <a:solidFill>
                  <a:srgbClr val="000000"/>
                </a:solidFill>
                <a:effectLst/>
                <a:highlight>
                  <a:srgbClr val="FFFFFF"/>
                </a:highlight>
                <a:latin typeface="Times New Roman" panose="02020603050405020304" pitchFamily="18" charset="0"/>
                <a:ea typeface="Times New Roman" panose="02020603050405020304" pitchFamily="18" charset="0"/>
              </a:rPr>
              <a:t>Experimental and therapeutic medicine</a:t>
            </a:r>
            <a:r>
              <a:rPr lang="en-GB" sz="180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a:solidFill>
                  <a:srgbClr val="000000"/>
                </a:solidFill>
                <a:effectLst/>
                <a:highlight>
                  <a:srgbClr val="FFFFFF"/>
                </a:highlight>
                <a:latin typeface="Times New Roman" panose="02020603050405020304" pitchFamily="18" charset="0"/>
                <a:ea typeface="Times New Roman" panose="02020603050405020304" pitchFamily="18" charset="0"/>
              </a:rPr>
              <a:t>12</a:t>
            </a:r>
            <a:r>
              <a:rPr lang="en-GB" sz="1800">
                <a:solidFill>
                  <a:srgbClr val="000000"/>
                </a:solidFill>
                <a:effectLst/>
                <a:highlight>
                  <a:srgbClr val="FFFFFF"/>
                </a:highlight>
                <a:latin typeface="Times New Roman" panose="02020603050405020304" pitchFamily="18" charset="0"/>
                <a:ea typeface="Times New Roman" panose="02020603050405020304" pitchFamily="18" charset="0"/>
              </a:rPr>
              <a:t>(4), 2395–2399. </a:t>
            </a:r>
            <a:endParaRPr lang="en-US" dirty="0"/>
          </a:p>
        </p:txBody>
      </p:sp>
    </p:spTree>
    <p:extLst>
      <p:ext uri="{BB962C8B-B14F-4D97-AF65-F5344CB8AC3E}">
        <p14:creationId xmlns:p14="http://schemas.microsoft.com/office/powerpoint/2010/main" val="4049210591"/>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289</TotalTime>
  <Words>323</Words>
  <Application>Microsoft Office PowerPoint</Application>
  <PresentationFormat>Widescreen</PresentationFormat>
  <Paragraphs>20</Paragraphs>
  <Slides>18</Slides>
  <Notes>1</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AngleLinesVTI</vt:lpstr>
      <vt:lpstr> INTRODUCTION TO PHYSIOLOGY     TERM 2. JUNE 2021  CARDIOVASCULAR DISEASE POSTER  STUDENT #: 1907297  MODULE: BMHP5003  PROFESSOR: ELENI KOUTSOGEORGOU        Done by: Jennifer o laguda                            </vt:lpstr>
      <vt:lpstr>PowerPoint Presentation</vt:lpstr>
      <vt:lpstr>Jennifer’s speaker note </vt:lpstr>
      <vt:lpstr>Case study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Stokes &amp; TIA </vt:lpstr>
      <vt:lpstr>PowerPoint Presentation</vt:lpstr>
      <vt:lpstr>Treatment / management for cvd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Mutiat Abiola Shobajo (1910057)</dc:creator>
  <cp:lastModifiedBy>Juliana Akindele</cp:lastModifiedBy>
  <cp:revision>20</cp:revision>
  <dcterms:created xsi:type="dcterms:W3CDTF">2021-07-28T22:20:37Z</dcterms:created>
  <dcterms:modified xsi:type="dcterms:W3CDTF">2021-08-11T15:24:46Z</dcterms:modified>
</cp:coreProperties>
</file>