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ink/ink22.xml" ContentType="application/inkml+xml"/>
  <Override PartName="/ppt/ink/ink23.xml" ContentType="application/inkml+xml"/>
  <Override PartName="/ppt/ink/ink24.xml" ContentType="application/inkml+xml"/>
  <Override PartName="/ppt/ink/ink25.xml" ContentType="application/inkml+xml"/>
  <Override PartName="/ppt/ink/ink26.xml" ContentType="application/inkml+xml"/>
  <Override PartName="/ppt/ink/ink27.xml" ContentType="application/inkml+xml"/>
  <Override PartName="/ppt/ink/ink28.xml" ContentType="application/inkml+xml"/>
  <Override PartName="/ppt/ink/ink29.xml" ContentType="application/inkml+xml"/>
  <Override PartName="/ppt/ink/ink30.xml" ContentType="application/inkml+xml"/>
  <Override PartName="/ppt/ink/ink31.xml" ContentType="application/inkml+xml"/>
  <Override PartName="/ppt/ink/ink32.xml" ContentType="application/inkml+xml"/>
  <Override PartName="/ppt/ink/ink33.xml" ContentType="application/inkml+xml"/>
  <Override PartName="/ppt/ink/ink34.xml" ContentType="application/inkml+xml"/>
  <Override PartName="/ppt/ink/ink35.xml" ContentType="application/inkml+xml"/>
  <Override PartName="/ppt/ink/ink36.xml" ContentType="application/inkml+xml"/>
  <Override PartName="/ppt/ink/ink37.xml" ContentType="application/inkml+xml"/>
  <Override PartName="/ppt/ink/ink38.xml" ContentType="application/inkml+xml"/>
  <Override PartName="/ppt/ink/ink39.xml" ContentType="application/inkml+xml"/>
  <Override PartName="/ppt/ink/ink40.xml" ContentType="application/inkml+xml"/>
  <Override PartName="/ppt/ink/ink41.xml" ContentType="application/inkml+xml"/>
  <Override PartName="/ppt/ink/ink42.xml" ContentType="application/inkml+xml"/>
  <Override PartName="/ppt/ink/ink43.xml" ContentType="application/inkml+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82" r:id="rId4"/>
    <p:sldId id="258" r:id="rId5"/>
    <p:sldId id="310" r:id="rId6"/>
    <p:sldId id="259" r:id="rId7"/>
    <p:sldId id="311" r:id="rId8"/>
    <p:sldId id="260" r:id="rId9"/>
    <p:sldId id="261" r:id="rId10"/>
    <p:sldId id="262" r:id="rId11"/>
    <p:sldId id="264" r:id="rId12"/>
    <p:sldId id="285" r:id="rId13"/>
    <p:sldId id="268" r:id="rId14"/>
    <p:sldId id="269" r:id="rId15"/>
    <p:sldId id="270" r:id="rId16"/>
    <p:sldId id="286" r:id="rId17"/>
    <p:sldId id="271" r:id="rId18"/>
    <p:sldId id="272" r:id="rId19"/>
    <p:sldId id="273" r:id="rId20"/>
    <p:sldId id="274" r:id="rId21"/>
    <p:sldId id="275" r:id="rId22"/>
    <p:sldId id="276" r:id="rId23"/>
    <p:sldId id="277" r:id="rId24"/>
    <p:sldId id="278" r:id="rId25"/>
    <p:sldId id="266" r:id="rId26"/>
    <p:sldId id="263" r:id="rId27"/>
    <p:sldId id="279" r:id="rId28"/>
    <p:sldId id="280" r:id="rId29"/>
    <p:sldId id="281" r:id="rId30"/>
    <p:sldId id="287" r:id="rId31"/>
    <p:sldId id="288" r:id="rId32"/>
    <p:sldId id="290" r:id="rId33"/>
    <p:sldId id="293" r:id="rId34"/>
    <p:sldId id="292" r:id="rId35"/>
    <p:sldId id="294" r:id="rId36"/>
    <p:sldId id="295" r:id="rId37"/>
    <p:sldId id="296" r:id="rId38"/>
    <p:sldId id="297" r:id="rId39"/>
    <p:sldId id="298" r:id="rId40"/>
    <p:sldId id="299" r:id="rId41"/>
    <p:sldId id="305" r:id="rId42"/>
    <p:sldId id="306" r:id="rId43"/>
    <p:sldId id="307" r:id="rId44"/>
    <p:sldId id="312" r:id="rId45"/>
    <p:sldId id="313" r:id="rId46"/>
    <p:sldId id="314" r:id="rId47"/>
    <p:sldId id="308" r:id="rId48"/>
    <p:sldId id="300" r:id="rId49"/>
    <p:sldId id="302" r:id="rId50"/>
    <p:sldId id="304" r:id="rId51"/>
    <p:sldId id="309" r:id="rId52"/>
    <p:sldId id="303" r:id="rId53"/>
    <p:sldId id="301" r:id="rId5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3F8FC"/>
    <a:srgbClr val="FC03DF"/>
    <a:srgbClr val="29F222"/>
    <a:srgbClr val="08E300"/>
    <a:srgbClr val="9C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35934D-7EF3-4175-A237-56329FA21158}" v="2861" dt="2021-02-15T10:26:40.662"/>
    <p1510:client id="{2030E980-7678-5C6B-9A55-6EEA4BA23DE6}" v="729" dt="2021-03-01T02:42:05.492"/>
    <p1510:client id="{2B14D4E4-A840-12F7-DF11-35B8B51A880F}" v="749" dt="2021-02-27T23:05:24.629"/>
    <p1510:client id="{31E9E9FB-2C15-C77E-CED6-9AF48C838D82}" v="1679" dt="2021-03-04T01:11:36.344"/>
    <p1510:client id="{39770BB8-CF5E-E228-1EB5-3216C6F5BFC2}" v="138" dt="2021-03-01T21:14:04.770"/>
    <p1510:client id="{3A1DE46F-6DE9-B66C-BB6C-3FB80EC0E393}" v="2715" dt="2021-02-16T22:28:06.783"/>
    <p1510:client id="{476570D8-E87D-0632-23DC-A13C994DC792}" v="3882" dt="2021-02-27T03:01:46.883"/>
    <p1510:client id="{9272FBDF-7B7A-CB85-6E12-EF300273830E}" v="4637" dt="2021-02-28T01:02:53.360"/>
    <p1510:client id="{C552C099-389B-B2BB-3EB1-740B2370AA02}" v="2592" dt="2021-03-08T11:19:50.862"/>
    <p1510:client id="{E5EA05C0-1AE6-B740-F981-ED8A6FCB478B}" v="2795" dt="2021-03-01T11:17:44.214"/>
    <p1510:client id="{F3126BAF-3113-3308-8B12-F6248B80FB8F}" v="1777" dt="2021-02-24T20:44:44.66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ableStyles" Target="tableStyle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diagrams/_rels/data1.xml.rels><?xml version="1.0" encoding="UTF-8" standalone="yes"?>
<Relationships xmlns="http://schemas.openxmlformats.org/package/2006/relationships"><Relationship Id="rId8" Type="http://schemas.openxmlformats.org/officeDocument/2006/relationships/image" Target="../media/image14.svg"/><Relationship Id="rId13" Type="http://schemas.openxmlformats.org/officeDocument/2006/relationships/image" Target="../media/image19.pn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 Id="rId14" Type="http://schemas.openxmlformats.org/officeDocument/2006/relationships/image" Target="../media/image20.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4.svg"/><Relationship Id="rId13" Type="http://schemas.openxmlformats.org/officeDocument/2006/relationships/image" Target="../media/image19.pn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 Id="rId14" Type="http://schemas.openxmlformats.org/officeDocument/2006/relationships/image" Target="../media/image20.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4EF6BFC-FB4E-44F4-893D-B5AD7834B41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6DDAA9F-CFA2-4E62-A65D-05E6AF260C67}">
      <dgm:prSet/>
      <dgm:spPr/>
      <dgm:t>
        <a:bodyPr/>
        <a:lstStyle/>
        <a:p>
          <a:r>
            <a:rPr lang="en-GB"/>
            <a:t>Commitment </a:t>
          </a:r>
          <a:endParaRPr lang="en-US"/>
        </a:p>
      </dgm:t>
    </dgm:pt>
    <dgm:pt modelId="{4E2CF443-0A96-4DF0-BF90-444ACC08D91C}" type="parTrans" cxnId="{DAA8678E-0FDB-4A48-8A9F-7A7E3E2F9D05}">
      <dgm:prSet/>
      <dgm:spPr/>
      <dgm:t>
        <a:bodyPr/>
        <a:lstStyle/>
        <a:p>
          <a:endParaRPr lang="en-US"/>
        </a:p>
      </dgm:t>
    </dgm:pt>
    <dgm:pt modelId="{365DD798-4A30-4581-848E-75BF4B91A0DE}" type="sibTrans" cxnId="{DAA8678E-0FDB-4A48-8A9F-7A7E3E2F9D05}">
      <dgm:prSet/>
      <dgm:spPr/>
      <dgm:t>
        <a:bodyPr/>
        <a:lstStyle/>
        <a:p>
          <a:endParaRPr lang="en-US"/>
        </a:p>
      </dgm:t>
    </dgm:pt>
    <dgm:pt modelId="{AC86F809-0801-4F3C-9D81-192AEE4A3DC5}">
      <dgm:prSet/>
      <dgm:spPr/>
      <dgm:t>
        <a:bodyPr/>
        <a:lstStyle/>
        <a:p>
          <a:r>
            <a:rPr lang="en-GB"/>
            <a:t>Analysis </a:t>
          </a:r>
          <a:endParaRPr lang="en-US"/>
        </a:p>
      </dgm:t>
    </dgm:pt>
    <dgm:pt modelId="{A9B9C43B-85C2-4779-AC96-7645FBF11579}" type="parTrans" cxnId="{024968EA-1F0F-47A3-A3BB-8D2C189C0AD3}">
      <dgm:prSet/>
      <dgm:spPr/>
      <dgm:t>
        <a:bodyPr/>
        <a:lstStyle/>
        <a:p>
          <a:endParaRPr lang="en-US"/>
        </a:p>
      </dgm:t>
    </dgm:pt>
    <dgm:pt modelId="{ED458C28-EFFF-42F2-B5D0-DBD2EF99D499}" type="sibTrans" cxnId="{024968EA-1F0F-47A3-A3BB-8D2C189C0AD3}">
      <dgm:prSet/>
      <dgm:spPr/>
      <dgm:t>
        <a:bodyPr/>
        <a:lstStyle/>
        <a:p>
          <a:endParaRPr lang="en-US"/>
        </a:p>
      </dgm:t>
    </dgm:pt>
    <dgm:pt modelId="{BA07C1C9-05C4-46FB-B21F-AC3ABFD86874}">
      <dgm:prSet/>
      <dgm:spPr/>
      <dgm:t>
        <a:bodyPr/>
        <a:lstStyle/>
        <a:p>
          <a:r>
            <a:rPr lang="en-GB"/>
            <a:t>Research </a:t>
          </a:r>
          <a:endParaRPr lang="en-US"/>
        </a:p>
      </dgm:t>
    </dgm:pt>
    <dgm:pt modelId="{67397133-049E-4852-B48D-F763714B6D26}" type="parTrans" cxnId="{B3A8865B-09A6-4F12-A315-C5770C909BBD}">
      <dgm:prSet/>
      <dgm:spPr/>
      <dgm:t>
        <a:bodyPr/>
        <a:lstStyle/>
        <a:p>
          <a:endParaRPr lang="en-US"/>
        </a:p>
      </dgm:t>
    </dgm:pt>
    <dgm:pt modelId="{E41DA078-070B-4681-867C-EE0628380FD4}" type="sibTrans" cxnId="{B3A8865B-09A6-4F12-A315-C5770C909BBD}">
      <dgm:prSet/>
      <dgm:spPr/>
      <dgm:t>
        <a:bodyPr/>
        <a:lstStyle/>
        <a:p>
          <a:endParaRPr lang="en-US"/>
        </a:p>
      </dgm:t>
    </dgm:pt>
    <dgm:pt modelId="{C56D8FF3-7134-4286-AE0E-AD2BAA90B851}">
      <dgm:prSet/>
      <dgm:spPr/>
      <dgm:t>
        <a:bodyPr/>
        <a:lstStyle/>
        <a:p>
          <a:r>
            <a:rPr lang="en-GB"/>
            <a:t>Incubation </a:t>
          </a:r>
          <a:endParaRPr lang="en-US"/>
        </a:p>
      </dgm:t>
    </dgm:pt>
    <dgm:pt modelId="{766F6440-659D-4264-A86C-EE83031EB801}" type="parTrans" cxnId="{AB77DA01-3570-451D-8584-C116D84C8821}">
      <dgm:prSet/>
      <dgm:spPr/>
      <dgm:t>
        <a:bodyPr/>
        <a:lstStyle/>
        <a:p>
          <a:endParaRPr lang="en-US"/>
        </a:p>
      </dgm:t>
    </dgm:pt>
    <dgm:pt modelId="{4645B6D9-1124-420D-9070-B30E3D7E94D6}" type="sibTrans" cxnId="{AB77DA01-3570-451D-8584-C116D84C8821}">
      <dgm:prSet/>
      <dgm:spPr/>
      <dgm:t>
        <a:bodyPr/>
        <a:lstStyle/>
        <a:p>
          <a:endParaRPr lang="en-US"/>
        </a:p>
      </dgm:t>
    </dgm:pt>
    <dgm:pt modelId="{451E47DC-772A-4141-AF6D-AB41ED2ED3D3}">
      <dgm:prSet/>
      <dgm:spPr/>
      <dgm:t>
        <a:bodyPr/>
        <a:lstStyle/>
        <a:p>
          <a:r>
            <a:rPr lang="en-GB"/>
            <a:t>Selection</a:t>
          </a:r>
          <a:endParaRPr lang="en-US"/>
        </a:p>
      </dgm:t>
    </dgm:pt>
    <dgm:pt modelId="{7AE72834-BDF9-4A22-BF0F-FFF4E42CB91D}" type="parTrans" cxnId="{A260EFAF-2240-4A92-9E57-04DBFC714D6F}">
      <dgm:prSet/>
      <dgm:spPr/>
      <dgm:t>
        <a:bodyPr/>
        <a:lstStyle/>
        <a:p>
          <a:endParaRPr lang="en-US"/>
        </a:p>
      </dgm:t>
    </dgm:pt>
    <dgm:pt modelId="{3BC15A62-21EB-4BF4-BEC9-E9BC2B5C09FE}" type="sibTrans" cxnId="{A260EFAF-2240-4A92-9E57-04DBFC714D6F}">
      <dgm:prSet/>
      <dgm:spPr/>
      <dgm:t>
        <a:bodyPr/>
        <a:lstStyle/>
        <a:p>
          <a:endParaRPr lang="en-US"/>
        </a:p>
      </dgm:t>
    </dgm:pt>
    <dgm:pt modelId="{6194FB63-FFF3-448C-9098-3F6866317BFB}">
      <dgm:prSet/>
      <dgm:spPr/>
      <dgm:t>
        <a:bodyPr/>
        <a:lstStyle/>
        <a:p>
          <a:r>
            <a:rPr lang="en-GB"/>
            <a:t>Implementation </a:t>
          </a:r>
          <a:endParaRPr lang="en-US"/>
        </a:p>
      </dgm:t>
    </dgm:pt>
    <dgm:pt modelId="{DC621643-893C-4F76-91C4-DA92BDF99581}" type="parTrans" cxnId="{93A1318E-C599-4C28-B51C-F31AC8DF1455}">
      <dgm:prSet/>
      <dgm:spPr/>
      <dgm:t>
        <a:bodyPr/>
        <a:lstStyle/>
        <a:p>
          <a:endParaRPr lang="en-US"/>
        </a:p>
      </dgm:t>
    </dgm:pt>
    <dgm:pt modelId="{4E4C35B3-7FD5-4285-B227-DC42DF13DF4B}" type="sibTrans" cxnId="{93A1318E-C599-4C28-B51C-F31AC8DF1455}">
      <dgm:prSet/>
      <dgm:spPr/>
      <dgm:t>
        <a:bodyPr/>
        <a:lstStyle/>
        <a:p>
          <a:endParaRPr lang="en-US"/>
        </a:p>
      </dgm:t>
    </dgm:pt>
    <dgm:pt modelId="{9C7E21BF-13E2-46CF-9828-9C95B3478153}">
      <dgm:prSet/>
      <dgm:spPr/>
      <dgm:t>
        <a:bodyPr/>
        <a:lstStyle/>
        <a:p>
          <a:r>
            <a:rPr lang="en-GB"/>
            <a:t>Evaluation </a:t>
          </a:r>
          <a:endParaRPr lang="en-US"/>
        </a:p>
      </dgm:t>
    </dgm:pt>
    <dgm:pt modelId="{E253E572-C68C-4EFE-AF2E-4EA5D662AE83}" type="parTrans" cxnId="{149E18C1-77F4-4568-B982-CD94A1191E76}">
      <dgm:prSet/>
      <dgm:spPr/>
      <dgm:t>
        <a:bodyPr/>
        <a:lstStyle/>
        <a:p>
          <a:endParaRPr lang="en-US"/>
        </a:p>
      </dgm:t>
    </dgm:pt>
    <dgm:pt modelId="{FA78FF8D-4425-4707-BEC1-90CA7949B375}" type="sibTrans" cxnId="{149E18C1-77F4-4568-B982-CD94A1191E76}">
      <dgm:prSet/>
      <dgm:spPr/>
      <dgm:t>
        <a:bodyPr/>
        <a:lstStyle/>
        <a:p>
          <a:endParaRPr lang="en-US"/>
        </a:p>
      </dgm:t>
    </dgm:pt>
    <dgm:pt modelId="{5BBB8C7A-6F67-408E-9A70-88B9DB5F5BF5}" type="pres">
      <dgm:prSet presAssocID="{74EF6BFC-FB4E-44F4-893D-B5AD7834B410}" presName="root" presStyleCnt="0">
        <dgm:presLayoutVars>
          <dgm:dir/>
          <dgm:resizeHandles val="exact"/>
        </dgm:presLayoutVars>
      </dgm:prSet>
      <dgm:spPr/>
    </dgm:pt>
    <dgm:pt modelId="{25782DDB-2F7C-4810-9F70-F166F5BCF527}" type="pres">
      <dgm:prSet presAssocID="{36DDAA9F-CFA2-4E62-A65D-05E6AF260C67}" presName="compNode" presStyleCnt="0"/>
      <dgm:spPr/>
    </dgm:pt>
    <dgm:pt modelId="{C273BE9F-EA54-4C27-A697-A5B2E6960C04}" type="pres">
      <dgm:prSet presAssocID="{36DDAA9F-CFA2-4E62-A65D-05E6AF260C67}" presName="bgRect" presStyleLbl="bgShp" presStyleIdx="0" presStyleCnt="7"/>
      <dgm:spPr/>
    </dgm:pt>
    <dgm:pt modelId="{5C7BB6FC-70E1-44F1-8E48-DD1E4F18C6DB}" type="pres">
      <dgm:prSet presAssocID="{36DDAA9F-CFA2-4E62-A65D-05E6AF260C67}"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A3DC9EF5-C786-4F1A-9B28-CAD8F903C5B1}" type="pres">
      <dgm:prSet presAssocID="{36DDAA9F-CFA2-4E62-A65D-05E6AF260C67}" presName="spaceRect" presStyleCnt="0"/>
      <dgm:spPr/>
    </dgm:pt>
    <dgm:pt modelId="{7475F017-F74F-499C-A5EE-AA470ABEF36F}" type="pres">
      <dgm:prSet presAssocID="{36DDAA9F-CFA2-4E62-A65D-05E6AF260C67}" presName="parTx" presStyleLbl="revTx" presStyleIdx="0" presStyleCnt="7">
        <dgm:presLayoutVars>
          <dgm:chMax val="0"/>
          <dgm:chPref val="0"/>
        </dgm:presLayoutVars>
      </dgm:prSet>
      <dgm:spPr/>
    </dgm:pt>
    <dgm:pt modelId="{AF557ADA-7005-4215-BCB7-9331A7D8F54C}" type="pres">
      <dgm:prSet presAssocID="{365DD798-4A30-4581-848E-75BF4B91A0DE}" presName="sibTrans" presStyleCnt="0"/>
      <dgm:spPr/>
    </dgm:pt>
    <dgm:pt modelId="{48E4FE92-0E8B-451D-939F-1377AB599814}" type="pres">
      <dgm:prSet presAssocID="{AC86F809-0801-4F3C-9D81-192AEE4A3DC5}" presName="compNode" presStyleCnt="0"/>
      <dgm:spPr/>
    </dgm:pt>
    <dgm:pt modelId="{382FA8C3-1683-4882-A654-431F601CA72C}" type="pres">
      <dgm:prSet presAssocID="{AC86F809-0801-4F3C-9D81-192AEE4A3DC5}" presName="bgRect" presStyleLbl="bgShp" presStyleIdx="1" presStyleCnt="7"/>
      <dgm:spPr/>
    </dgm:pt>
    <dgm:pt modelId="{6EAA1126-3533-4C5B-9D36-5AA3CE0F2AE1}" type="pres">
      <dgm:prSet presAssocID="{AC86F809-0801-4F3C-9D81-192AEE4A3DC5}"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atistics"/>
        </a:ext>
      </dgm:extLst>
    </dgm:pt>
    <dgm:pt modelId="{89C32723-60DD-4ABB-894C-4E1176F3331D}" type="pres">
      <dgm:prSet presAssocID="{AC86F809-0801-4F3C-9D81-192AEE4A3DC5}" presName="spaceRect" presStyleCnt="0"/>
      <dgm:spPr/>
    </dgm:pt>
    <dgm:pt modelId="{020E551A-14F5-42B5-A2DC-72946141D239}" type="pres">
      <dgm:prSet presAssocID="{AC86F809-0801-4F3C-9D81-192AEE4A3DC5}" presName="parTx" presStyleLbl="revTx" presStyleIdx="1" presStyleCnt="7">
        <dgm:presLayoutVars>
          <dgm:chMax val="0"/>
          <dgm:chPref val="0"/>
        </dgm:presLayoutVars>
      </dgm:prSet>
      <dgm:spPr/>
    </dgm:pt>
    <dgm:pt modelId="{F18A0F2F-BD8E-4880-8F85-2BCAADFB4524}" type="pres">
      <dgm:prSet presAssocID="{ED458C28-EFFF-42F2-B5D0-DBD2EF99D499}" presName="sibTrans" presStyleCnt="0"/>
      <dgm:spPr/>
    </dgm:pt>
    <dgm:pt modelId="{DED6F88D-0B4B-45B1-84A2-89961FD9D1D4}" type="pres">
      <dgm:prSet presAssocID="{BA07C1C9-05C4-46FB-B21F-AC3ABFD86874}" presName="compNode" presStyleCnt="0"/>
      <dgm:spPr/>
    </dgm:pt>
    <dgm:pt modelId="{09EEFA21-A7F4-4019-AD8C-78E7A9F8A634}" type="pres">
      <dgm:prSet presAssocID="{BA07C1C9-05C4-46FB-B21F-AC3ABFD86874}" presName="bgRect" presStyleLbl="bgShp" presStyleIdx="2" presStyleCnt="7"/>
      <dgm:spPr/>
    </dgm:pt>
    <dgm:pt modelId="{74A39C9E-4C85-4E22-B201-93F98A6516BD}" type="pres">
      <dgm:prSet presAssocID="{BA07C1C9-05C4-46FB-B21F-AC3ABFD86874}"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esearch"/>
        </a:ext>
      </dgm:extLst>
    </dgm:pt>
    <dgm:pt modelId="{36DEEC66-EADF-4B6F-9030-5D6355C085B7}" type="pres">
      <dgm:prSet presAssocID="{BA07C1C9-05C4-46FB-B21F-AC3ABFD86874}" presName="spaceRect" presStyleCnt="0"/>
      <dgm:spPr/>
    </dgm:pt>
    <dgm:pt modelId="{5F89BA17-8E59-4CD5-874D-ED62E5823010}" type="pres">
      <dgm:prSet presAssocID="{BA07C1C9-05C4-46FB-B21F-AC3ABFD86874}" presName="parTx" presStyleLbl="revTx" presStyleIdx="2" presStyleCnt="7">
        <dgm:presLayoutVars>
          <dgm:chMax val="0"/>
          <dgm:chPref val="0"/>
        </dgm:presLayoutVars>
      </dgm:prSet>
      <dgm:spPr/>
    </dgm:pt>
    <dgm:pt modelId="{4E46A956-AFFD-465F-A664-A98E623F5FAF}" type="pres">
      <dgm:prSet presAssocID="{E41DA078-070B-4681-867C-EE0628380FD4}" presName="sibTrans" presStyleCnt="0"/>
      <dgm:spPr/>
    </dgm:pt>
    <dgm:pt modelId="{731286A9-1DD3-4013-9C6D-139A11DC1976}" type="pres">
      <dgm:prSet presAssocID="{C56D8FF3-7134-4286-AE0E-AD2BAA90B851}" presName="compNode" presStyleCnt="0"/>
      <dgm:spPr/>
    </dgm:pt>
    <dgm:pt modelId="{4F069034-BDC9-4A93-8C94-60A4226CE71F}" type="pres">
      <dgm:prSet presAssocID="{C56D8FF3-7134-4286-AE0E-AD2BAA90B851}" presName="bgRect" presStyleLbl="bgShp" presStyleIdx="3" presStyleCnt="7"/>
      <dgm:spPr/>
    </dgm:pt>
    <dgm:pt modelId="{DF52EB16-0D78-4B4A-8F22-A2722FC65904}" type="pres">
      <dgm:prSet presAssocID="{C56D8FF3-7134-4286-AE0E-AD2BAA90B851}"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ool Floatie"/>
        </a:ext>
      </dgm:extLst>
    </dgm:pt>
    <dgm:pt modelId="{26A2C550-1B54-45E7-B7E6-A1A9CB69D426}" type="pres">
      <dgm:prSet presAssocID="{C56D8FF3-7134-4286-AE0E-AD2BAA90B851}" presName="spaceRect" presStyleCnt="0"/>
      <dgm:spPr/>
    </dgm:pt>
    <dgm:pt modelId="{F9681D97-9F4E-4244-80F7-D8751754F382}" type="pres">
      <dgm:prSet presAssocID="{C56D8FF3-7134-4286-AE0E-AD2BAA90B851}" presName="parTx" presStyleLbl="revTx" presStyleIdx="3" presStyleCnt="7">
        <dgm:presLayoutVars>
          <dgm:chMax val="0"/>
          <dgm:chPref val="0"/>
        </dgm:presLayoutVars>
      </dgm:prSet>
      <dgm:spPr/>
    </dgm:pt>
    <dgm:pt modelId="{9977E6B3-F50B-4321-A4AE-7016CFBC2F0A}" type="pres">
      <dgm:prSet presAssocID="{4645B6D9-1124-420D-9070-B30E3D7E94D6}" presName="sibTrans" presStyleCnt="0"/>
      <dgm:spPr/>
    </dgm:pt>
    <dgm:pt modelId="{17DB8617-AABD-495D-925B-6860CAF6AEB9}" type="pres">
      <dgm:prSet presAssocID="{451E47DC-772A-4141-AF6D-AB41ED2ED3D3}" presName="compNode" presStyleCnt="0"/>
      <dgm:spPr/>
    </dgm:pt>
    <dgm:pt modelId="{D42A5C4A-18CB-45C9-8348-19C48A9DDB3C}" type="pres">
      <dgm:prSet presAssocID="{451E47DC-772A-4141-AF6D-AB41ED2ED3D3}" presName="bgRect" presStyleLbl="bgShp" presStyleIdx="4" presStyleCnt="7"/>
      <dgm:spPr/>
    </dgm:pt>
    <dgm:pt modelId="{D5054BE2-DB7F-450B-9B63-0CA1E65F59C4}" type="pres">
      <dgm:prSet presAssocID="{451E47DC-772A-4141-AF6D-AB41ED2ED3D3}"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ick"/>
        </a:ext>
      </dgm:extLst>
    </dgm:pt>
    <dgm:pt modelId="{DF3DEE4F-509A-4DB9-8DA8-72E261CC9271}" type="pres">
      <dgm:prSet presAssocID="{451E47DC-772A-4141-AF6D-AB41ED2ED3D3}" presName="spaceRect" presStyleCnt="0"/>
      <dgm:spPr/>
    </dgm:pt>
    <dgm:pt modelId="{3892E411-7BE2-476C-9144-AEEFD68FBBBA}" type="pres">
      <dgm:prSet presAssocID="{451E47DC-772A-4141-AF6D-AB41ED2ED3D3}" presName="parTx" presStyleLbl="revTx" presStyleIdx="4" presStyleCnt="7">
        <dgm:presLayoutVars>
          <dgm:chMax val="0"/>
          <dgm:chPref val="0"/>
        </dgm:presLayoutVars>
      </dgm:prSet>
      <dgm:spPr/>
    </dgm:pt>
    <dgm:pt modelId="{4EE766FB-4618-40CC-B3F1-90B2E2E66BFE}" type="pres">
      <dgm:prSet presAssocID="{3BC15A62-21EB-4BF4-BEC9-E9BC2B5C09FE}" presName="sibTrans" presStyleCnt="0"/>
      <dgm:spPr/>
    </dgm:pt>
    <dgm:pt modelId="{1F3AA102-2D24-4DFF-82A6-A37B5A1C2B27}" type="pres">
      <dgm:prSet presAssocID="{6194FB63-FFF3-448C-9098-3F6866317BFB}" presName="compNode" presStyleCnt="0"/>
      <dgm:spPr/>
    </dgm:pt>
    <dgm:pt modelId="{7885DF55-797A-4EC7-9DFB-726B33883694}" type="pres">
      <dgm:prSet presAssocID="{6194FB63-FFF3-448C-9098-3F6866317BFB}" presName="bgRect" presStyleLbl="bgShp" presStyleIdx="5" presStyleCnt="7"/>
      <dgm:spPr/>
    </dgm:pt>
    <dgm:pt modelId="{839650A7-00B8-49FD-BD7C-D05DD6D87DCC}" type="pres">
      <dgm:prSet presAssocID="{6194FB63-FFF3-448C-9098-3F6866317BFB}"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Arrow Circle"/>
        </a:ext>
      </dgm:extLst>
    </dgm:pt>
    <dgm:pt modelId="{3DE63690-7485-485D-AB34-F5691EEED922}" type="pres">
      <dgm:prSet presAssocID="{6194FB63-FFF3-448C-9098-3F6866317BFB}" presName="spaceRect" presStyleCnt="0"/>
      <dgm:spPr/>
    </dgm:pt>
    <dgm:pt modelId="{33D771F3-B682-46CC-9580-CF8CEF9F43E9}" type="pres">
      <dgm:prSet presAssocID="{6194FB63-FFF3-448C-9098-3F6866317BFB}" presName="parTx" presStyleLbl="revTx" presStyleIdx="5" presStyleCnt="7">
        <dgm:presLayoutVars>
          <dgm:chMax val="0"/>
          <dgm:chPref val="0"/>
        </dgm:presLayoutVars>
      </dgm:prSet>
      <dgm:spPr/>
    </dgm:pt>
    <dgm:pt modelId="{B0D2FFEB-CF4C-4240-84B2-4288B96BDBEC}" type="pres">
      <dgm:prSet presAssocID="{4E4C35B3-7FD5-4285-B227-DC42DF13DF4B}" presName="sibTrans" presStyleCnt="0"/>
      <dgm:spPr/>
    </dgm:pt>
    <dgm:pt modelId="{951EB1A3-688A-412B-BC60-117EBC903625}" type="pres">
      <dgm:prSet presAssocID="{9C7E21BF-13E2-46CF-9828-9C95B3478153}" presName="compNode" presStyleCnt="0"/>
      <dgm:spPr/>
    </dgm:pt>
    <dgm:pt modelId="{998F0BEF-C81A-4BFF-AD55-17BF33789E50}" type="pres">
      <dgm:prSet presAssocID="{9C7E21BF-13E2-46CF-9828-9C95B3478153}" presName="bgRect" presStyleLbl="bgShp" presStyleIdx="6" presStyleCnt="7"/>
      <dgm:spPr/>
    </dgm:pt>
    <dgm:pt modelId="{3E7CA0F7-5F4E-4F7A-98D8-8DE48169B0EE}" type="pres">
      <dgm:prSet presAssocID="{9C7E21BF-13E2-46CF-9828-9C95B3478153}"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CheckList"/>
        </a:ext>
      </dgm:extLst>
    </dgm:pt>
    <dgm:pt modelId="{39F6414C-E0F6-439A-87E7-A9EEFC2FA3B9}" type="pres">
      <dgm:prSet presAssocID="{9C7E21BF-13E2-46CF-9828-9C95B3478153}" presName="spaceRect" presStyleCnt="0"/>
      <dgm:spPr/>
    </dgm:pt>
    <dgm:pt modelId="{A9FD188E-3425-462C-A533-516D57C04CBB}" type="pres">
      <dgm:prSet presAssocID="{9C7E21BF-13E2-46CF-9828-9C95B3478153}" presName="parTx" presStyleLbl="revTx" presStyleIdx="6" presStyleCnt="7">
        <dgm:presLayoutVars>
          <dgm:chMax val="0"/>
          <dgm:chPref val="0"/>
        </dgm:presLayoutVars>
      </dgm:prSet>
      <dgm:spPr/>
    </dgm:pt>
  </dgm:ptLst>
  <dgm:cxnLst>
    <dgm:cxn modelId="{AB77DA01-3570-451D-8584-C116D84C8821}" srcId="{74EF6BFC-FB4E-44F4-893D-B5AD7834B410}" destId="{C56D8FF3-7134-4286-AE0E-AD2BAA90B851}" srcOrd="3" destOrd="0" parTransId="{766F6440-659D-4264-A86C-EE83031EB801}" sibTransId="{4645B6D9-1124-420D-9070-B30E3D7E94D6}"/>
    <dgm:cxn modelId="{B3A8865B-09A6-4F12-A315-C5770C909BBD}" srcId="{74EF6BFC-FB4E-44F4-893D-B5AD7834B410}" destId="{BA07C1C9-05C4-46FB-B21F-AC3ABFD86874}" srcOrd="2" destOrd="0" parTransId="{67397133-049E-4852-B48D-F763714B6D26}" sibTransId="{E41DA078-070B-4681-867C-EE0628380FD4}"/>
    <dgm:cxn modelId="{43544E65-4E2A-455D-A319-09DA0B1C411A}" type="presOf" srcId="{9C7E21BF-13E2-46CF-9828-9C95B3478153}" destId="{A9FD188E-3425-462C-A533-516D57C04CBB}" srcOrd="0" destOrd="0" presId="urn:microsoft.com/office/officeart/2018/2/layout/IconVerticalSolidList"/>
    <dgm:cxn modelId="{AEBE0947-EAFF-401D-B60C-2628272CD80C}" type="presOf" srcId="{36DDAA9F-CFA2-4E62-A65D-05E6AF260C67}" destId="{7475F017-F74F-499C-A5EE-AA470ABEF36F}" srcOrd="0" destOrd="0" presId="urn:microsoft.com/office/officeart/2018/2/layout/IconVerticalSolidList"/>
    <dgm:cxn modelId="{BD57FA51-D095-4864-91C1-027FB720CBBA}" type="presOf" srcId="{74EF6BFC-FB4E-44F4-893D-B5AD7834B410}" destId="{5BBB8C7A-6F67-408E-9A70-88B9DB5F5BF5}" srcOrd="0" destOrd="0" presId="urn:microsoft.com/office/officeart/2018/2/layout/IconVerticalSolidList"/>
    <dgm:cxn modelId="{3B890D7A-CB49-47DE-8CBA-04AF71DF04E8}" type="presOf" srcId="{AC86F809-0801-4F3C-9D81-192AEE4A3DC5}" destId="{020E551A-14F5-42B5-A2DC-72946141D239}" srcOrd="0" destOrd="0" presId="urn:microsoft.com/office/officeart/2018/2/layout/IconVerticalSolidList"/>
    <dgm:cxn modelId="{93A1318E-C599-4C28-B51C-F31AC8DF1455}" srcId="{74EF6BFC-FB4E-44F4-893D-B5AD7834B410}" destId="{6194FB63-FFF3-448C-9098-3F6866317BFB}" srcOrd="5" destOrd="0" parTransId="{DC621643-893C-4F76-91C4-DA92BDF99581}" sibTransId="{4E4C35B3-7FD5-4285-B227-DC42DF13DF4B}"/>
    <dgm:cxn modelId="{DAA8678E-0FDB-4A48-8A9F-7A7E3E2F9D05}" srcId="{74EF6BFC-FB4E-44F4-893D-B5AD7834B410}" destId="{36DDAA9F-CFA2-4E62-A65D-05E6AF260C67}" srcOrd="0" destOrd="0" parTransId="{4E2CF443-0A96-4DF0-BF90-444ACC08D91C}" sibTransId="{365DD798-4A30-4581-848E-75BF4B91A0DE}"/>
    <dgm:cxn modelId="{C5C13A9A-3B8E-4B74-A8F1-ADECFA140E68}" type="presOf" srcId="{BA07C1C9-05C4-46FB-B21F-AC3ABFD86874}" destId="{5F89BA17-8E59-4CD5-874D-ED62E5823010}" srcOrd="0" destOrd="0" presId="urn:microsoft.com/office/officeart/2018/2/layout/IconVerticalSolidList"/>
    <dgm:cxn modelId="{A260EFAF-2240-4A92-9E57-04DBFC714D6F}" srcId="{74EF6BFC-FB4E-44F4-893D-B5AD7834B410}" destId="{451E47DC-772A-4141-AF6D-AB41ED2ED3D3}" srcOrd="4" destOrd="0" parTransId="{7AE72834-BDF9-4A22-BF0F-FFF4E42CB91D}" sibTransId="{3BC15A62-21EB-4BF4-BEC9-E9BC2B5C09FE}"/>
    <dgm:cxn modelId="{149E18C1-77F4-4568-B982-CD94A1191E76}" srcId="{74EF6BFC-FB4E-44F4-893D-B5AD7834B410}" destId="{9C7E21BF-13E2-46CF-9828-9C95B3478153}" srcOrd="6" destOrd="0" parTransId="{E253E572-C68C-4EFE-AF2E-4EA5D662AE83}" sibTransId="{FA78FF8D-4425-4707-BEC1-90CA7949B375}"/>
    <dgm:cxn modelId="{B7E8FFC3-A6EB-4948-9078-57A23EFAEC2D}" type="presOf" srcId="{6194FB63-FFF3-448C-9098-3F6866317BFB}" destId="{33D771F3-B682-46CC-9580-CF8CEF9F43E9}" srcOrd="0" destOrd="0" presId="urn:microsoft.com/office/officeart/2018/2/layout/IconVerticalSolidList"/>
    <dgm:cxn modelId="{1793FDCF-129D-4830-B717-F72970932993}" type="presOf" srcId="{C56D8FF3-7134-4286-AE0E-AD2BAA90B851}" destId="{F9681D97-9F4E-4244-80F7-D8751754F382}" srcOrd="0" destOrd="0" presId="urn:microsoft.com/office/officeart/2018/2/layout/IconVerticalSolidList"/>
    <dgm:cxn modelId="{7BDA2ADF-1074-48E4-AE9B-30DD3F023A90}" type="presOf" srcId="{451E47DC-772A-4141-AF6D-AB41ED2ED3D3}" destId="{3892E411-7BE2-476C-9144-AEEFD68FBBBA}" srcOrd="0" destOrd="0" presId="urn:microsoft.com/office/officeart/2018/2/layout/IconVerticalSolidList"/>
    <dgm:cxn modelId="{024968EA-1F0F-47A3-A3BB-8D2C189C0AD3}" srcId="{74EF6BFC-FB4E-44F4-893D-B5AD7834B410}" destId="{AC86F809-0801-4F3C-9D81-192AEE4A3DC5}" srcOrd="1" destOrd="0" parTransId="{A9B9C43B-85C2-4779-AC96-7645FBF11579}" sibTransId="{ED458C28-EFFF-42F2-B5D0-DBD2EF99D499}"/>
    <dgm:cxn modelId="{DCB8F3A0-D056-4C04-8F1B-9D47DCFB330D}" type="presParOf" srcId="{5BBB8C7A-6F67-408E-9A70-88B9DB5F5BF5}" destId="{25782DDB-2F7C-4810-9F70-F166F5BCF527}" srcOrd="0" destOrd="0" presId="urn:microsoft.com/office/officeart/2018/2/layout/IconVerticalSolidList"/>
    <dgm:cxn modelId="{51A68701-BA17-4C65-85E9-6BBAA094DAF4}" type="presParOf" srcId="{25782DDB-2F7C-4810-9F70-F166F5BCF527}" destId="{C273BE9F-EA54-4C27-A697-A5B2E6960C04}" srcOrd="0" destOrd="0" presId="urn:microsoft.com/office/officeart/2018/2/layout/IconVerticalSolidList"/>
    <dgm:cxn modelId="{63ABFB69-B189-4BBD-A86A-E6EB18F34A49}" type="presParOf" srcId="{25782DDB-2F7C-4810-9F70-F166F5BCF527}" destId="{5C7BB6FC-70E1-44F1-8E48-DD1E4F18C6DB}" srcOrd="1" destOrd="0" presId="urn:microsoft.com/office/officeart/2018/2/layout/IconVerticalSolidList"/>
    <dgm:cxn modelId="{3159D958-B827-4466-9C52-BFDCCD91E20A}" type="presParOf" srcId="{25782DDB-2F7C-4810-9F70-F166F5BCF527}" destId="{A3DC9EF5-C786-4F1A-9B28-CAD8F903C5B1}" srcOrd="2" destOrd="0" presId="urn:microsoft.com/office/officeart/2018/2/layout/IconVerticalSolidList"/>
    <dgm:cxn modelId="{39D67DCF-9A00-4190-A532-94373E6252FE}" type="presParOf" srcId="{25782DDB-2F7C-4810-9F70-F166F5BCF527}" destId="{7475F017-F74F-499C-A5EE-AA470ABEF36F}" srcOrd="3" destOrd="0" presId="urn:microsoft.com/office/officeart/2018/2/layout/IconVerticalSolidList"/>
    <dgm:cxn modelId="{0C167986-8E55-402A-AAD9-09504C0467EB}" type="presParOf" srcId="{5BBB8C7A-6F67-408E-9A70-88B9DB5F5BF5}" destId="{AF557ADA-7005-4215-BCB7-9331A7D8F54C}" srcOrd="1" destOrd="0" presId="urn:microsoft.com/office/officeart/2018/2/layout/IconVerticalSolidList"/>
    <dgm:cxn modelId="{42EB2372-C67B-47C0-AB6B-51F7BFDC2A28}" type="presParOf" srcId="{5BBB8C7A-6F67-408E-9A70-88B9DB5F5BF5}" destId="{48E4FE92-0E8B-451D-939F-1377AB599814}" srcOrd="2" destOrd="0" presId="urn:microsoft.com/office/officeart/2018/2/layout/IconVerticalSolidList"/>
    <dgm:cxn modelId="{64CDA8E8-703F-429A-AE71-6267AF7B3B6E}" type="presParOf" srcId="{48E4FE92-0E8B-451D-939F-1377AB599814}" destId="{382FA8C3-1683-4882-A654-431F601CA72C}" srcOrd="0" destOrd="0" presId="urn:microsoft.com/office/officeart/2018/2/layout/IconVerticalSolidList"/>
    <dgm:cxn modelId="{BECD5818-2736-40D9-B700-C4B352C5CF06}" type="presParOf" srcId="{48E4FE92-0E8B-451D-939F-1377AB599814}" destId="{6EAA1126-3533-4C5B-9D36-5AA3CE0F2AE1}" srcOrd="1" destOrd="0" presId="urn:microsoft.com/office/officeart/2018/2/layout/IconVerticalSolidList"/>
    <dgm:cxn modelId="{734D8C6F-3EE3-4CF4-9B58-ABBEF9202CD7}" type="presParOf" srcId="{48E4FE92-0E8B-451D-939F-1377AB599814}" destId="{89C32723-60DD-4ABB-894C-4E1176F3331D}" srcOrd="2" destOrd="0" presId="urn:microsoft.com/office/officeart/2018/2/layout/IconVerticalSolidList"/>
    <dgm:cxn modelId="{8BFD542A-4EB3-4852-A95B-2199BC9FA09D}" type="presParOf" srcId="{48E4FE92-0E8B-451D-939F-1377AB599814}" destId="{020E551A-14F5-42B5-A2DC-72946141D239}" srcOrd="3" destOrd="0" presId="urn:microsoft.com/office/officeart/2018/2/layout/IconVerticalSolidList"/>
    <dgm:cxn modelId="{F137755C-2028-4BF0-A4AA-6271836EF108}" type="presParOf" srcId="{5BBB8C7A-6F67-408E-9A70-88B9DB5F5BF5}" destId="{F18A0F2F-BD8E-4880-8F85-2BCAADFB4524}" srcOrd="3" destOrd="0" presId="urn:microsoft.com/office/officeart/2018/2/layout/IconVerticalSolidList"/>
    <dgm:cxn modelId="{F8595433-CC3B-4E10-9123-99DB1680371B}" type="presParOf" srcId="{5BBB8C7A-6F67-408E-9A70-88B9DB5F5BF5}" destId="{DED6F88D-0B4B-45B1-84A2-89961FD9D1D4}" srcOrd="4" destOrd="0" presId="urn:microsoft.com/office/officeart/2018/2/layout/IconVerticalSolidList"/>
    <dgm:cxn modelId="{6CD74DAB-9DE5-4231-9B46-692BAD67CB78}" type="presParOf" srcId="{DED6F88D-0B4B-45B1-84A2-89961FD9D1D4}" destId="{09EEFA21-A7F4-4019-AD8C-78E7A9F8A634}" srcOrd="0" destOrd="0" presId="urn:microsoft.com/office/officeart/2018/2/layout/IconVerticalSolidList"/>
    <dgm:cxn modelId="{ED434554-0EB8-4C58-83CF-97160CE0E4E9}" type="presParOf" srcId="{DED6F88D-0B4B-45B1-84A2-89961FD9D1D4}" destId="{74A39C9E-4C85-4E22-B201-93F98A6516BD}" srcOrd="1" destOrd="0" presId="urn:microsoft.com/office/officeart/2018/2/layout/IconVerticalSolidList"/>
    <dgm:cxn modelId="{808FDBE0-37F3-468E-B257-A5166B55FFBD}" type="presParOf" srcId="{DED6F88D-0B4B-45B1-84A2-89961FD9D1D4}" destId="{36DEEC66-EADF-4B6F-9030-5D6355C085B7}" srcOrd="2" destOrd="0" presId="urn:microsoft.com/office/officeart/2018/2/layout/IconVerticalSolidList"/>
    <dgm:cxn modelId="{E65A9FA5-F041-4CCE-A8B2-A483B8805359}" type="presParOf" srcId="{DED6F88D-0B4B-45B1-84A2-89961FD9D1D4}" destId="{5F89BA17-8E59-4CD5-874D-ED62E5823010}" srcOrd="3" destOrd="0" presId="urn:microsoft.com/office/officeart/2018/2/layout/IconVerticalSolidList"/>
    <dgm:cxn modelId="{E122DDA8-4AC0-4F8A-ACD8-86BC06E319F4}" type="presParOf" srcId="{5BBB8C7A-6F67-408E-9A70-88B9DB5F5BF5}" destId="{4E46A956-AFFD-465F-A664-A98E623F5FAF}" srcOrd="5" destOrd="0" presId="urn:microsoft.com/office/officeart/2018/2/layout/IconVerticalSolidList"/>
    <dgm:cxn modelId="{F0827C36-2759-48DD-9C0F-80C52329FEF9}" type="presParOf" srcId="{5BBB8C7A-6F67-408E-9A70-88B9DB5F5BF5}" destId="{731286A9-1DD3-4013-9C6D-139A11DC1976}" srcOrd="6" destOrd="0" presId="urn:microsoft.com/office/officeart/2018/2/layout/IconVerticalSolidList"/>
    <dgm:cxn modelId="{94333CDD-9701-49E2-A538-00E2DFF7C761}" type="presParOf" srcId="{731286A9-1DD3-4013-9C6D-139A11DC1976}" destId="{4F069034-BDC9-4A93-8C94-60A4226CE71F}" srcOrd="0" destOrd="0" presId="urn:microsoft.com/office/officeart/2018/2/layout/IconVerticalSolidList"/>
    <dgm:cxn modelId="{11B4ED18-311B-4451-B108-830BCDA8A327}" type="presParOf" srcId="{731286A9-1DD3-4013-9C6D-139A11DC1976}" destId="{DF52EB16-0D78-4B4A-8F22-A2722FC65904}" srcOrd="1" destOrd="0" presId="urn:microsoft.com/office/officeart/2018/2/layout/IconVerticalSolidList"/>
    <dgm:cxn modelId="{F01FAFBC-CBE0-4426-B53E-CDD501810C5C}" type="presParOf" srcId="{731286A9-1DD3-4013-9C6D-139A11DC1976}" destId="{26A2C550-1B54-45E7-B7E6-A1A9CB69D426}" srcOrd="2" destOrd="0" presId="urn:microsoft.com/office/officeart/2018/2/layout/IconVerticalSolidList"/>
    <dgm:cxn modelId="{10633942-3F01-4284-AB7D-4B877BC2FBDC}" type="presParOf" srcId="{731286A9-1DD3-4013-9C6D-139A11DC1976}" destId="{F9681D97-9F4E-4244-80F7-D8751754F382}" srcOrd="3" destOrd="0" presId="urn:microsoft.com/office/officeart/2018/2/layout/IconVerticalSolidList"/>
    <dgm:cxn modelId="{E52B37EB-88CB-4573-BE5A-A8848CAE55C6}" type="presParOf" srcId="{5BBB8C7A-6F67-408E-9A70-88B9DB5F5BF5}" destId="{9977E6B3-F50B-4321-A4AE-7016CFBC2F0A}" srcOrd="7" destOrd="0" presId="urn:microsoft.com/office/officeart/2018/2/layout/IconVerticalSolidList"/>
    <dgm:cxn modelId="{F6EFF3D3-C106-4920-906B-3B370A385A8F}" type="presParOf" srcId="{5BBB8C7A-6F67-408E-9A70-88B9DB5F5BF5}" destId="{17DB8617-AABD-495D-925B-6860CAF6AEB9}" srcOrd="8" destOrd="0" presId="urn:microsoft.com/office/officeart/2018/2/layout/IconVerticalSolidList"/>
    <dgm:cxn modelId="{0675B340-BA04-44A2-8F35-2E11F85A3096}" type="presParOf" srcId="{17DB8617-AABD-495D-925B-6860CAF6AEB9}" destId="{D42A5C4A-18CB-45C9-8348-19C48A9DDB3C}" srcOrd="0" destOrd="0" presId="urn:microsoft.com/office/officeart/2018/2/layout/IconVerticalSolidList"/>
    <dgm:cxn modelId="{FB074740-2668-4B58-AC15-6171B5F9F2D3}" type="presParOf" srcId="{17DB8617-AABD-495D-925B-6860CAF6AEB9}" destId="{D5054BE2-DB7F-450B-9B63-0CA1E65F59C4}" srcOrd="1" destOrd="0" presId="urn:microsoft.com/office/officeart/2018/2/layout/IconVerticalSolidList"/>
    <dgm:cxn modelId="{3B362005-F058-4941-9C7E-A2BFEAA30C5C}" type="presParOf" srcId="{17DB8617-AABD-495D-925B-6860CAF6AEB9}" destId="{DF3DEE4F-509A-4DB9-8DA8-72E261CC9271}" srcOrd="2" destOrd="0" presId="urn:microsoft.com/office/officeart/2018/2/layout/IconVerticalSolidList"/>
    <dgm:cxn modelId="{113B99A3-3CA4-4BE5-87CF-58D24D1F9EEF}" type="presParOf" srcId="{17DB8617-AABD-495D-925B-6860CAF6AEB9}" destId="{3892E411-7BE2-476C-9144-AEEFD68FBBBA}" srcOrd="3" destOrd="0" presId="urn:microsoft.com/office/officeart/2018/2/layout/IconVerticalSolidList"/>
    <dgm:cxn modelId="{B2873F8E-D3D5-4EED-979E-A2D9BE8E9B20}" type="presParOf" srcId="{5BBB8C7A-6F67-408E-9A70-88B9DB5F5BF5}" destId="{4EE766FB-4618-40CC-B3F1-90B2E2E66BFE}" srcOrd="9" destOrd="0" presId="urn:microsoft.com/office/officeart/2018/2/layout/IconVerticalSolidList"/>
    <dgm:cxn modelId="{C342A1B5-844A-4D6A-A49B-D4519D346301}" type="presParOf" srcId="{5BBB8C7A-6F67-408E-9A70-88B9DB5F5BF5}" destId="{1F3AA102-2D24-4DFF-82A6-A37B5A1C2B27}" srcOrd="10" destOrd="0" presId="urn:microsoft.com/office/officeart/2018/2/layout/IconVerticalSolidList"/>
    <dgm:cxn modelId="{15033EF1-03B8-4AF9-8C69-DFF5017ADDA5}" type="presParOf" srcId="{1F3AA102-2D24-4DFF-82A6-A37B5A1C2B27}" destId="{7885DF55-797A-4EC7-9DFB-726B33883694}" srcOrd="0" destOrd="0" presId="urn:microsoft.com/office/officeart/2018/2/layout/IconVerticalSolidList"/>
    <dgm:cxn modelId="{17A9EA5B-8D6C-4A0E-954F-9B6E0C0EA30E}" type="presParOf" srcId="{1F3AA102-2D24-4DFF-82A6-A37B5A1C2B27}" destId="{839650A7-00B8-49FD-BD7C-D05DD6D87DCC}" srcOrd="1" destOrd="0" presId="urn:microsoft.com/office/officeart/2018/2/layout/IconVerticalSolidList"/>
    <dgm:cxn modelId="{A76B4458-A5A5-4E0D-AEA1-22D2DCFE4B0F}" type="presParOf" srcId="{1F3AA102-2D24-4DFF-82A6-A37B5A1C2B27}" destId="{3DE63690-7485-485D-AB34-F5691EEED922}" srcOrd="2" destOrd="0" presId="urn:microsoft.com/office/officeart/2018/2/layout/IconVerticalSolidList"/>
    <dgm:cxn modelId="{55A95CF3-F1C5-456B-AA74-1881FCA80A60}" type="presParOf" srcId="{1F3AA102-2D24-4DFF-82A6-A37B5A1C2B27}" destId="{33D771F3-B682-46CC-9580-CF8CEF9F43E9}" srcOrd="3" destOrd="0" presId="urn:microsoft.com/office/officeart/2018/2/layout/IconVerticalSolidList"/>
    <dgm:cxn modelId="{A4A2868C-95D9-4009-91CB-E0837DF631BB}" type="presParOf" srcId="{5BBB8C7A-6F67-408E-9A70-88B9DB5F5BF5}" destId="{B0D2FFEB-CF4C-4240-84B2-4288B96BDBEC}" srcOrd="11" destOrd="0" presId="urn:microsoft.com/office/officeart/2018/2/layout/IconVerticalSolidList"/>
    <dgm:cxn modelId="{31E5AC43-3B08-4662-90B2-E36F8B155800}" type="presParOf" srcId="{5BBB8C7A-6F67-408E-9A70-88B9DB5F5BF5}" destId="{951EB1A3-688A-412B-BC60-117EBC903625}" srcOrd="12" destOrd="0" presId="urn:microsoft.com/office/officeart/2018/2/layout/IconVerticalSolidList"/>
    <dgm:cxn modelId="{D5926643-1A82-430F-AAED-B0A65E623733}" type="presParOf" srcId="{951EB1A3-688A-412B-BC60-117EBC903625}" destId="{998F0BEF-C81A-4BFF-AD55-17BF33789E50}" srcOrd="0" destOrd="0" presId="urn:microsoft.com/office/officeart/2018/2/layout/IconVerticalSolidList"/>
    <dgm:cxn modelId="{895DAD9E-76F0-4433-8859-4682C66C962D}" type="presParOf" srcId="{951EB1A3-688A-412B-BC60-117EBC903625}" destId="{3E7CA0F7-5F4E-4F7A-98D8-8DE48169B0EE}" srcOrd="1" destOrd="0" presId="urn:microsoft.com/office/officeart/2018/2/layout/IconVerticalSolidList"/>
    <dgm:cxn modelId="{13F87AA8-1D22-44F7-8F34-A55B6F4BC82D}" type="presParOf" srcId="{951EB1A3-688A-412B-BC60-117EBC903625}" destId="{39F6414C-E0F6-439A-87E7-A9EEFC2FA3B9}" srcOrd="2" destOrd="0" presId="urn:microsoft.com/office/officeart/2018/2/layout/IconVerticalSolidList"/>
    <dgm:cxn modelId="{E6C312E3-5C06-43BB-92FF-F8819A1112AC}" type="presParOf" srcId="{951EB1A3-688A-412B-BC60-117EBC903625}" destId="{A9FD188E-3425-462C-A533-516D57C04CB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73BE9F-EA54-4C27-A697-A5B2E6960C04}">
      <dsp:nvSpPr>
        <dsp:cNvPr id="0" name=""/>
        <dsp:cNvSpPr/>
      </dsp:nvSpPr>
      <dsp:spPr>
        <a:xfrm>
          <a:off x="0" y="476"/>
          <a:ext cx="6269038" cy="6554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7BB6FC-70E1-44F1-8E48-DD1E4F18C6DB}">
      <dsp:nvSpPr>
        <dsp:cNvPr id="0" name=""/>
        <dsp:cNvSpPr/>
      </dsp:nvSpPr>
      <dsp:spPr>
        <a:xfrm>
          <a:off x="198268" y="147948"/>
          <a:ext cx="360487" cy="3604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475F017-F74F-499C-A5EE-AA470ABEF36F}">
      <dsp:nvSpPr>
        <dsp:cNvPr id="0" name=""/>
        <dsp:cNvSpPr/>
      </dsp:nvSpPr>
      <dsp:spPr>
        <a:xfrm>
          <a:off x="757024" y="476"/>
          <a:ext cx="5512013" cy="6554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367" tIns="69367" rIns="69367" bIns="69367" numCol="1" spcCol="1270" anchor="ctr" anchorCtr="0">
          <a:noAutofit/>
        </a:bodyPr>
        <a:lstStyle/>
        <a:p>
          <a:pPr marL="0" lvl="0" indent="0" algn="l" defTabSz="711200">
            <a:lnSpc>
              <a:spcPct val="90000"/>
            </a:lnSpc>
            <a:spcBef>
              <a:spcPct val="0"/>
            </a:spcBef>
            <a:spcAft>
              <a:spcPct val="35000"/>
            </a:spcAft>
            <a:buNone/>
          </a:pPr>
          <a:r>
            <a:rPr lang="en-GB" sz="1600" kern="1200"/>
            <a:t>Commitment </a:t>
          </a:r>
          <a:endParaRPr lang="en-US" sz="1600" kern="1200"/>
        </a:p>
      </dsp:txBody>
      <dsp:txXfrm>
        <a:off x="757024" y="476"/>
        <a:ext cx="5512013" cy="655432"/>
      </dsp:txXfrm>
    </dsp:sp>
    <dsp:sp modelId="{382FA8C3-1683-4882-A654-431F601CA72C}">
      <dsp:nvSpPr>
        <dsp:cNvPr id="0" name=""/>
        <dsp:cNvSpPr/>
      </dsp:nvSpPr>
      <dsp:spPr>
        <a:xfrm>
          <a:off x="0" y="819766"/>
          <a:ext cx="6269038" cy="6554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AA1126-3533-4C5B-9D36-5AA3CE0F2AE1}">
      <dsp:nvSpPr>
        <dsp:cNvPr id="0" name=""/>
        <dsp:cNvSpPr/>
      </dsp:nvSpPr>
      <dsp:spPr>
        <a:xfrm>
          <a:off x="198268" y="967238"/>
          <a:ext cx="360487" cy="3604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0E551A-14F5-42B5-A2DC-72946141D239}">
      <dsp:nvSpPr>
        <dsp:cNvPr id="0" name=""/>
        <dsp:cNvSpPr/>
      </dsp:nvSpPr>
      <dsp:spPr>
        <a:xfrm>
          <a:off x="757024" y="819766"/>
          <a:ext cx="5512013" cy="6554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367" tIns="69367" rIns="69367" bIns="69367" numCol="1" spcCol="1270" anchor="ctr" anchorCtr="0">
          <a:noAutofit/>
        </a:bodyPr>
        <a:lstStyle/>
        <a:p>
          <a:pPr marL="0" lvl="0" indent="0" algn="l" defTabSz="711200">
            <a:lnSpc>
              <a:spcPct val="90000"/>
            </a:lnSpc>
            <a:spcBef>
              <a:spcPct val="0"/>
            </a:spcBef>
            <a:spcAft>
              <a:spcPct val="35000"/>
            </a:spcAft>
            <a:buNone/>
          </a:pPr>
          <a:r>
            <a:rPr lang="en-GB" sz="1600" kern="1200"/>
            <a:t>Analysis </a:t>
          </a:r>
          <a:endParaRPr lang="en-US" sz="1600" kern="1200"/>
        </a:p>
      </dsp:txBody>
      <dsp:txXfrm>
        <a:off x="757024" y="819766"/>
        <a:ext cx="5512013" cy="655432"/>
      </dsp:txXfrm>
    </dsp:sp>
    <dsp:sp modelId="{09EEFA21-A7F4-4019-AD8C-78E7A9F8A634}">
      <dsp:nvSpPr>
        <dsp:cNvPr id="0" name=""/>
        <dsp:cNvSpPr/>
      </dsp:nvSpPr>
      <dsp:spPr>
        <a:xfrm>
          <a:off x="0" y="1639056"/>
          <a:ext cx="6269038" cy="6554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A39C9E-4C85-4E22-B201-93F98A6516BD}">
      <dsp:nvSpPr>
        <dsp:cNvPr id="0" name=""/>
        <dsp:cNvSpPr/>
      </dsp:nvSpPr>
      <dsp:spPr>
        <a:xfrm>
          <a:off x="198268" y="1786528"/>
          <a:ext cx="360487" cy="3604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F89BA17-8E59-4CD5-874D-ED62E5823010}">
      <dsp:nvSpPr>
        <dsp:cNvPr id="0" name=""/>
        <dsp:cNvSpPr/>
      </dsp:nvSpPr>
      <dsp:spPr>
        <a:xfrm>
          <a:off x="757024" y="1639056"/>
          <a:ext cx="5512013" cy="6554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367" tIns="69367" rIns="69367" bIns="69367" numCol="1" spcCol="1270" anchor="ctr" anchorCtr="0">
          <a:noAutofit/>
        </a:bodyPr>
        <a:lstStyle/>
        <a:p>
          <a:pPr marL="0" lvl="0" indent="0" algn="l" defTabSz="711200">
            <a:lnSpc>
              <a:spcPct val="90000"/>
            </a:lnSpc>
            <a:spcBef>
              <a:spcPct val="0"/>
            </a:spcBef>
            <a:spcAft>
              <a:spcPct val="35000"/>
            </a:spcAft>
            <a:buNone/>
          </a:pPr>
          <a:r>
            <a:rPr lang="en-GB" sz="1600" kern="1200"/>
            <a:t>Research </a:t>
          </a:r>
          <a:endParaRPr lang="en-US" sz="1600" kern="1200"/>
        </a:p>
      </dsp:txBody>
      <dsp:txXfrm>
        <a:off x="757024" y="1639056"/>
        <a:ext cx="5512013" cy="655432"/>
      </dsp:txXfrm>
    </dsp:sp>
    <dsp:sp modelId="{4F069034-BDC9-4A93-8C94-60A4226CE71F}">
      <dsp:nvSpPr>
        <dsp:cNvPr id="0" name=""/>
        <dsp:cNvSpPr/>
      </dsp:nvSpPr>
      <dsp:spPr>
        <a:xfrm>
          <a:off x="0" y="2458346"/>
          <a:ext cx="6269038" cy="6554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52EB16-0D78-4B4A-8F22-A2722FC65904}">
      <dsp:nvSpPr>
        <dsp:cNvPr id="0" name=""/>
        <dsp:cNvSpPr/>
      </dsp:nvSpPr>
      <dsp:spPr>
        <a:xfrm>
          <a:off x="198268" y="2605818"/>
          <a:ext cx="360487" cy="36048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9681D97-9F4E-4244-80F7-D8751754F382}">
      <dsp:nvSpPr>
        <dsp:cNvPr id="0" name=""/>
        <dsp:cNvSpPr/>
      </dsp:nvSpPr>
      <dsp:spPr>
        <a:xfrm>
          <a:off x="757024" y="2458346"/>
          <a:ext cx="5512013" cy="6554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367" tIns="69367" rIns="69367" bIns="69367" numCol="1" spcCol="1270" anchor="ctr" anchorCtr="0">
          <a:noAutofit/>
        </a:bodyPr>
        <a:lstStyle/>
        <a:p>
          <a:pPr marL="0" lvl="0" indent="0" algn="l" defTabSz="711200">
            <a:lnSpc>
              <a:spcPct val="90000"/>
            </a:lnSpc>
            <a:spcBef>
              <a:spcPct val="0"/>
            </a:spcBef>
            <a:spcAft>
              <a:spcPct val="35000"/>
            </a:spcAft>
            <a:buNone/>
          </a:pPr>
          <a:r>
            <a:rPr lang="en-GB" sz="1600" kern="1200"/>
            <a:t>Incubation </a:t>
          </a:r>
          <a:endParaRPr lang="en-US" sz="1600" kern="1200"/>
        </a:p>
      </dsp:txBody>
      <dsp:txXfrm>
        <a:off x="757024" y="2458346"/>
        <a:ext cx="5512013" cy="655432"/>
      </dsp:txXfrm>
    </dsp:sp>
    <dsp:sp modelId="{D42A5C4A-18CB-45C9-8348-19C48A9DDB3C}">
      <dsp:nvSpPr>
        <dsp:cNvPr id="0" name=""/>
        <dsp:cNvSpPr/>
      </dsp:nvSpPr>
      <dsp:spPr>
        <a:xfrm>
          <a:off x="0" y="3277636"/>
          <a:ext cx="6269038" cy="6554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5054BE2-DB7F-450B-9B63-0CA1E65F59C4}">
      <dsp:nvSpPr>
        <dsp:cNvPr id="0" name=""/>
        <dsp:cNvSpPr/>
      </dsp:nvSpPr>
      <dsp:spPr>
        <a:xfrm>
          <a:off x="198268" y="3425108"/>
          <a:ext cx="360487" cy="36048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92E411-7BE2-476C-9144-AEEFD68FBBBA}">
      <dsp:nvSpPr>
        <dsp:cNvPr id="0" name=""/>
        <dsp:cNvSpPr/>
      </dsp:nvSpPr>
      <dsp:spPr>
        <a:xfrm>
          <a:off x="757024" y="3277636"/>
          <a:ext cx="5512013" cy="6554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367" tIns="69367" rIns="69367" bIns="69367" numCol="1" spcCol="1270" anchor="ctr" anchorCtr="0">
          <a:noAutofit/>
        </a:bodyPr>
        <a:lstStyle/>
        <a:p>
          <a:pPr marL="0" lvl="0" indent="0" algn="l" defTabSz="711200">
            <a:lnSpc>
              <a:spcPct val="90000"/>
            </a:lnSpc>
            <a:spcBef>
              <a:spcPct val="0"/>
            </a:spcBef>
            <a:spcAft>
              <a:spcPct val="35000"/>
            </a:spcAft>
            <a:buNone/>
          </a:pPr>
          <a:r>
            <a:rPr lang="en-GB" sz="1600" kern="1200"/>
            <a:t>Selection</a:t>
          </a:r>
          <a:endParaRPr lang="en-US" sz="1600" kern="1200"/>
        </a:p>
      </dsp:txBody>
      <dsp:txXfrm>
        <a:off x="757024" y="3277636"/>
        <a:ext cx="5512013" cy="655432"/>
      </dsp:txXfrm>
    </dsp:sp>
    <dsp:sp modelId="{7885DF55-797A-4EC7-9DFB-726B33883694}">
      <dsp:nvSpPr>
        <dsp:cNvPr id="0" name=""/>
        <dsp:cNvSpPr/>
      </dsp:nvSpPr>
      <dsp:spPr>
        <a:xfrm>
          <a:off x="0" y="4096926"/>
          <a:ext cx="6269038" cy="6554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9650A7-00B8-49FD-BD7C-D05DD6D87DCC}">
      <dsp:nvSpPr>
        <dsp:cNvPr id="0" name=""/>
        <dsp:cNvSpPr/>
      </dsp:nvSpPr>
      <dsp:spPr>
        <a:xfrm>
          <a:off x="198268" y="4244398"/>
          <a:ext cx="360487" cy="36048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3D771F3-B682-46CC-9580-CF8CEF9F43E9}">
      <dsp:nvSpPr>
        <dsp:cNvPr id="0" name=""/>
        <dsp:cNvSpPr/>
      </dsp:nvSpPr>
      <dsp:spPr>
        <a:xfrm>
          <a:off x="757024" y="4096926"/>
          <a:ext cx="5512013" cy="6554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367" tIns="69367" rIns="69367" bIns="69367" numCol="1" spcCol="1270" anchor="ctr" anchorCtr="0">
          <a:noAutofit/>
        </a:bodyPr>
        <a:lstStyle/>
        <a:p>
          <a:pPr marL="0" lvl="0" indent="0" algn="l" defTabSz="711200">
            <a:lnSpc>
              <a:spcPct val="90000"/>
            </a:lnSpc>
            <a:spcBef>
              <a:spcPct val="0"/>
            </a:spcBef>
            <a:spcAft>
              <a:spcPct val="35000"/>
            </a:spcAft>
            <a:buNone/>
          </a:pPr>
          <a:r>
            <a:rPr lang="en-GB" sz="1600" kern="1200"/>
            <a:t>Implementation </a:t>
          </a:r>
          <a:endParaRPr lang="en-US" sz="1600" kern="1200"/>
        </a:p>
      </dsp:txBody>
      <dsp:txXfrm>
        <a:off x="757024" y="4096926"/>
        <a:ext cx="5512013" cy="655432"/>
      </dsp:txXfrm>
    </dsp:sp>
    <dsp:sp modelId="{998F0BEF-C81A-4BFF-AD55-17BF33789E50}">
      <dsp:nvSpPr>
        <dsp:cNvPr id="0" name=""/>
        <dsp:cNvSpPr/>
      </dsp:nvSpPr>
      <dsp:spPr>
        <a:xfrm>
          <a:off x="0" y="4916216"/>
          <a:ext cx="6269038" cy="6554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7CA0F7-5F4E-4F7A-98D8-8DE48169B0EE}">
      <dsp:nvSpPr>
        <dsp:cNvPr id="0" name=""/>
        <dsp:cNvSpPr/>
      </dsp:nvSpPr>
      <dsp:spPr>
        <a:xfrm>
          <a:off x="198268" y="5063688"/>
          <a:ext cx="360487" cy="360487"/>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9FD188E-3425-462C-A533-516D57C04CBB}">
      <dsp:nvSpPr>
        <dsp:cNvPr id="0" name=""/>
        <dsp:cNvSpPr/>
      </dsp:nvSpPr>
      <dsp:spPr>
        <a:xfrm>
          <a:off x="757024" y="4916216"/>
          <a:ext cx="5512013" cy="6554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367" tIns="69367" rIns="69367" bIns="69367" numCol="1" spcCol="1270" anchor="ctr" anchorCtr="0">
          <a:noAutofit/>
        </a:bodyPr>
        <a:lstStyle/>
        <a:p>
          <a:pPr marL="0" lvl="0" indent="0" algn="l" defTabSz="711200">
            <a:lnSpc>
              <a:spcPct val="90000"/>
            </a:lnSpc>
            <a:spcBef>
              <a:spcPct val="0"/>
            </a:spcBef>
            <a:spcAft>
              <a:spcPct val="35000"/>
            </a:spcAft>
            <a:buNone/>
          </a:pPr>
          <a:r>
            <a:rPr lang="en-GB" sz="1600" kern="1200"/>
            <a:t>Evaluation </a:t>
          </a:r>
          <a:endParaRPr lang="en-US" sz="1600" kern="1200"/>
        </a:p>
      </dsp:txBody>
      <dsp:txXfrm>
        <a:off x="757024" y="4916216"/>
        <a:ext cx="5512013" cy="65543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3-04T00:41:23.183"/>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17339 15743 16383 0 0,'6'0'0'0'0,"6"0"0"0"0,16 0 0 0 0,10 0 0 0 0,7 0 0 0 0,3 0 0 0 0,2 0 0 0 0,-2 0 0 0 0,-4 0 0 0 0,-4 0 0 0 0,-4 0 0 0 0,-3 0 0 0 0,-1 0 0 0 0,-2 5 0 0 0,-1 2 0 0 0,1 0 0 0 0,-1-2 0 0 0,1-1 0 0 0,-1-2 0 0 0,1-1 0 0 0,1 0 0 0 0,-1-1 0 0 0,0 5 0 0 0,0 1 0 0 0,1 0 0 0 0,-1-1 0 0 0,0-1 0 0 0,0-2 0 0 0,1-1 0 0 0,-1 0 0 0 0,0-1 0 0 0,5 0 0 0 0,2-1 0 0 0,0 1 0 0 0,-1 0 0 0 0,-2 0 0 0 0,-2 0 0 0 0,5 0 0 0 0,6 0 0 0 0,0 0 0 0 0,4 0 0 0 0,4 0 0 0 0,-2 0 0 0 0,-3 0 0 0 0,-5 0 0 0 0,-5 0 0 0 0,-2 0 0 0 0,-3 0 0 0 0,-1 0 0 0 0,0 0 0 0 0,-1 0 0 0 0,1 0 0 0 0,-1 0 0 0 0,1-11 0 0 0,0-2 0 0 0,-5 0-16383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3-04T00:41:23.184"/>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11342 15978 16383 0 0,'10'0'0'0'0,"14"0"0"0"0,8 0 0 0 0,4 0 0 0 0,0 0 0 0 0,0 5 0 0 0,-1 2 0 0 0,-2 0 0 0 0,4-2 0 0 0,6-1 0 0 0,6-2 0 0 0,5-1 0 0 0,-1 0 0 0 0,0-1 0 0 0,1 0 0 0 0,3-1 0 0 0,6 1 0 0 0,3 0 0 0 0,0 0 0 0 0,-5 0 0 0 0,2 10 0 0 0,0 3 0 0 0,0 1 0 0 0,-5-4 0 0 0,-3-2 0 0 0,-5-4 0 0 0,4-1 0 0 0,3-2 0 0 0,-2-1 0 0 0,-7-1 0 0 0,0 1 0 0 0,-3-1 0 0 0,0 1 0 0 0,-1-1 0 0 0,6 1 0 0 0,0 0 0 0 0,3 0 0 0 0,-4 0 0 0 0,1 0 0 0 0,2 0 0 0 0,7 0 0 0 0,5 0 0 0 0,1 0 0 0 0,0 0 0 0 0,-1 5 0 0 0,-1 2 0 0 0,-6 0 0 0 0,-3-2 0 0 0,-4-1 0 0 0,-2-2 0 0 0,-3-1 0 0 0,6 0 0 0 0,10-1 0 0 0,-1-1 0 0 0,6 1 0 0 0,6 0 0 0 0,2 0 0 0 0,-2-1 0 0 0,2 1 0 0 0,5 0 0 0 0,-2 0 0 0 0,2 0 0 0 0,-7 0 0 0 0,-6 0 0 0 0,-4 0 0 0 0,-2 0 0 0 0,-6 0 0 0 0,-7 0 0 0 0,-7 0 0 0 0,-4 0 0 0 0,-4 0 0 0 0,-2 0 0 0 0,-1 0 0 0 0,0 0 0 0 0,0 0 0 0 0,0 0 0 0 0,1 0 0 0 0,5 0 0 0 0,2 0 0 0 0,-1 0 0 0 0,0 0 0 0 0,-2 0 0 0 0,-2 0 0 0 0,0 0 0 0 0,-1 0 0 0 0,-1 0 0 0 0,0 0 0 0 0,0 0 0 0 0,0 0 0 0 0,0 0 0 0 0,0 0 0 0 0,0 0 0 0 0,0 0 0 0 0,1 0 0 0 0,-1 0 0 0 0,5 0 0 0 0,-3 0-16383 0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3-04T00:41:23.185"/>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15987 15332 16383 0 0,'5'0'0'0'0,"12"0"0"0"0,24 10 0 0 0,15 4 0 0 0,3-1 0 0 0,2-3 0 0 0,6-2 0 0 0,-3-4 0 0 0,-3-1 0 0 0,-6-2 0 0 0,-7-1 0 0 0,-7-1 0 0 0,-5 1 0 0 0,-4-1 0 0 0,-2 1 0 0 0,5-1 0 0 0,5 1 0 0 0,3 0 0 0 0,3 0 0 0 0,-1 0 0 0 0,3 0 0 0 0,-3 0 0 0 0,-3 0 0 0 0,2 0 0 0 0,-2 0 0 0 0,-3 0 0 0 0,-3 0 0 0 0,-2 0 0 0 0,3 0 0 0 0,6 0 0 0 0,0 0 0 0 0,-2 0 0 0 0,-2 0 0 0 0,-3 0 0 0 0,-3 0 0 0 0,-1 0 0 0 0,4 0 0 0 0,1 0 0 0 0,-1 0 0 0 0,-1 0 0 0 0,3 0 0 0 0,6 0 0 0 0,1 0 0 0 0,3 0 0 0 0,3 0 0 0 0,-7 5 0 0 0,5 2 0 0 0,4 0 0 0 0,-2-2 0 0 0,1-1 0 0 0,-4-2 0 0 0,1-1 0 0 0,-3 0 0 0 0,-4-1 0 0 0,-4-1 0 0 0,-4 1 0 0 0,3 0 0 0 0,1 0 0 0 0,-2-1 0 0 0,-1 1 0 0 0,-2 0 0 0 0,4 0 0 0 0,1 0 0 0 0,-1 0 0 0 0,-2 0 0 0 0,4 0 0 0 0,0 0 0 0 0,-1 0 0 0 0,-3 0 0 0 0,-1 0 0 0 0,-1 0 0 0 0,-2 0 0 0 0,-1 0 0 0 0,0 0 0 0 0,0 0 0 0 0,0 0 0 0 0,0 0 0 0 0,0 0 0 0 0,0 0 0 0 0,0 0 0 0 0,0 0 0 0 0,0 5 0 0 0,1 2 0 0 0,-1 0 0 0 0,-5-2-16383 0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3-04T00:41:23.186"/>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11283 15626 16383 0 0,'6'0'0'0'0,"0"5"0"0"0,21 2 0 0 0,11 4 0 0 0,14 1 0 0 0,14-1 0 0 0,6-4 0 0 0,1-2 0 0 0,3-2 0 0 0,5-2 0 0 0,-7-1 0 0 0,-11 0 0 0 0,-10 0 0 0 0,-10-1 0 0 0,-7 1 0 0 0,-4-1 0 0 0,-2 1 0 0 0,3 0 0 0 0,2 0 0 0 0,0 0 0 0 0,-1 0 0 0 0,-1 0 0 0 0,4 0 0 0 0,1 0 0 0 0,-1 0 0 0 0,-1 0 0 0 0,3 0 0 0 0,0 0 0 0 0,-1 0 0 0 0,-3 0 0 0 0,4 0 0 0 0,1 0 0 0 0,2 0 0 0 0,1 0 0 0 0,7 0 0 0 0,2 0 0 0 0,1 0 0 0 0,7 0 0 0 0,-1 0 0 0 0,-1 0 0 0 0,1 0 0 0 0,0 0 0 0 0,-5 0 0 0 0,-1 0 0 0 0,1 0 0 0 0,1 0 0 0 0,-4 0 0 0 0,-4 0 0 0 0,-1 0 0 0 0,2 0 0 0 0,3 0 0 0 0,9 0 0 0 0,9 5 0 0 0,-1 2 0 0 0,-3 0 0 0 0,-7-2 0 0 0,2 4 0 0 0,1 0 0 0 0,-4-1 0 0 0,-7-3 0 0 0,-2 4 0 0 0,-4 0 0 0 0,-4-1 0 0 0,-4-3 0 0 0,-3-1 0 0 0,-1-2 0 0 0,3-2 0 0 0,1 1 0 0 0,5-2 0 0 0,6 1 0 0 0,0 0 0 0 0,-3-1 0 0 0,1 1 0 0 0,-1 0 0 0 0,-4 0 0 0 0,-3 0 0 0 0,-3 0 0 0 0,-2 0 0 0 0,-1 0 0 0 0,-1 0 0 0 0,0 0 0 0 0,-1 0 0 0 0,1 0 0 0 0,0 0 0 0 0,5 0 0 0 0,7 0 0 0 0,1 0 0 0 0,-1 0 0 0 0,-3 0 0 0 0,-2 0 0 0 0,2 0 0 0 0,0 0 0 0 0,3 0 0 0 0,0 0 0 0 0,3 0 0 0 0,-1 0 0 0 0,-2 0 0 0 0,-4 0 0 0 0,2 0 0 0 0,9 0 0 0 0,8 0 0 0 0,-2 0 0 0 0,1 0 0 0 0,0 0 0 0 0,2 0 0 0 0,-4 0 0 0 0,-1 0 0 0 0,-5 0 0 0 0,1 0 0 0 0,-4 0 0 0 0,1 0 0 0 0,-2 0 0 0 0,2 0 0 0 0,-7 0-16383 0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3-04T00:41:23.187"/>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16457 15685 16383 0 0,'6'-5'0'0'0,"6"-2"0"0"0,6 1 0 0 0,6 0 0 0 0,3 3 0 0 0,3 0 0 0 0,1 2 0 0 0,1 1 0 0 0,-1 0 0 0 0,1 0 0 0 0,4 0 0 0 0,1 0 0 0 0,0 1 0 0 0,-1-1 0 0 0,-2 0 0 0 0,4 0 0 0 0,0 0 0 0 0,-1 0 0 0 0,-1 0 0 0 0,-3 0 0 0 0,0 0 0 0 0,-2 0 0 0 0,-1 0 0 0 0,0 0 0 0 0,-5 0-16383 0 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3-04T00:41:23.372"/>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17075 7777 16383 0 0,'0'-5'0'0'0,"5"-2"0"0"0,22 1 0 0 0,28 0 0 0 0,24 3 0 0 0,40 0 0 0 0,21 2 0 0 0,-4 1 0 0 0,-9 0 0 0 0,-6 0 0 0 0,-13 0 0 0 0,-14 0 0 0 0,-9 1 0 0 0,-2-1 0 0 0,-11 0 0 0 0,-7 0 0 0 0,-10 0 0 0 0,-8 0 0 0 0,-8 0 0 0 0,-5 0 0 0 0,-3 0 0 0 0,-2 0 0 0 0,-1 0 0 0 0,1 0 0 0 0,0 0 0 0 0,0 0 0 0 0,0 0 0 0 0,1 0 0 0 0,0 0 0 0 0,0 0 0 0 0,1 0 0 0 0,4 0 0 0 0,2 0 0 0 0,0 0 0 0 0,-1 0 0 0 0,-2 0 0 0 0,-2 0 0 0 0,0 0 0 0 0,-2 0 0 0 0,1 0 0 0 0,-1 0 0 0 0,0 0 0 0 0,0 0 0 0 0,0 0 0 0 0,0 0 0 0 0,5 0 0 0 0,2 0 0 0 0,5 0 0 0 0,0 0 0 0 0,4 0 0 0 0,-2 0 0 0 0,-2 5 0 0 0,-4 2 0 0 0,-7-1-16383 0 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3-04T00:41:23.373"/>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12136 7747 16383 0 0,'10'0'0'0'0,"14"0"0"0"0,18 0 0 0 0,13 0 0 0 0,1 0 0 0 0,2 0 0 0 0,1 0 0 0 0,2 0 0 0 0,-6 0 0 0 0,-6 0 0 0 0,-7 0 0 0 0,0 5 0 0 0,-1 2 0 0 0,1-1 0 0 0,0 0 0 0 0,-3-3 0 0 0,-3 0 0 0 0,4-2 0 0 0,-1-1 0 0 0,3 0 0 0 0,6 0 0 0 0,-1 0 0 0 0,-3 0 0 0 0,-5-1 0 0 0,-2 1 0 0 0,2 0 0 0 0,-1 0 0 0 0,4 0 0 0 0,0 0 0 0 0,3 0 0 0 0,4 0 0 0 0,4 0 0 0 0,-2 0 0 0 0,6 0 0 0 0,4 0 0 0 0,-4 0 0 0 0,-1 0 0 0 0,-5 0 0 0 0,-6 0 0 0 0,-6 0 0 0 0,2 0 0 0 0,3 0 0 0 0,-1 0 0 0 0,4 0 0 0 0,-2 0 0 0 0,-4 0 0 0 0,-3 0 0 0 0,-3 0 0 0 0,3 0 0 0 0,0 0 0 0 0,4 0 0 0 0,0 0 0 0 0,3 0 0 0 0,4 0 0 0 0,4 0 0 0 0,-2 0 0 0 0,1 0 0 0 0,-3 0 0 0 0,5 0 0 0 0,-1 0 0 0 0,-5 0 0 0 0,-5 0 0 0 0,-5 0 0 0 0,-4 0 0 0 0,-2 0 0 0 0,-2 0 0 0 0,0 0 0 0 0,-1 0 0 0 0,0 0 0 0 0,1 0 0 0 0,-1 0 0 0 0,1 0 0 0 0,5 0 0 0 0,8 0 0 0 0,0 0 0 0 0,4 0 0 0 0,5 0 0 0 0,3 0 0 0 0,2 5 0 0 0,-3 2 0 0 0,-5 0 0 0 0,-1 3 0 0 0,-4 1 0 0 0,-4-3 0 0 0,2-1 0 0 0,-2-3 0 0 0,-2 4 0 0 0,3-1 0 0 0,-1 0 0 0 0,-1-2 0 0 0,-3-2 0 0 0,3-1 0 0 0,5-1 0 0 0,5-1 0 0 0,5 10 0 0 0,4 4 0 0 0,-4-1 0 0 0,5-3 0 0 0,8-3 0 0 0,-2 3 0 0 0,-8-1 0 0 0,-8-2 0 0 0,-6-1 0 0 0,-7-3 0 0 0,-4-1 0 0 0,-1-2 0 0 0,-2 0 0 0 0,-1 0 0 0 0,1 0 0 0 0,5-1 0 0 0,2 1 0 0 0,6 0 0 0 0,0 0 0 0 0,-2-1 0 0 0,3 1 0 0 0,4 0 0 0 0,0 0 0 0 0,-4 0 0 0 0,-3 1 0 0 0,-4-1 0 0 0,-8 0-16383 0 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3-04T00:41:23.374"/>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11577 8158 16383 0 0,'11'0'0'0'0,"13"0"0"0"0,23 0 0 0 0,24 0 0 0 0,21 0 0 0 0,15 0 0 0 0,5 0 0 0 0,-1 0 0 0 0,-9 0 0 0 0,-7 0 0 0 0,-14 0 0 0 0,-16 0 0 0 0,-14 0 0 0 0,-10 0 0 0 0,-7 0 0 0 0,-4 0 0 0 0,3 0 0 0 0,1 0 0 0 0,5 0 0 0 0,1 0 0 0 0,-1 0 0 0 0,-2 0 0 0 0,-3 0 0 0 0,4 0 0 0 0,1 0 0 0 0,3 0 0 0 0,0 0 0 0 0,3 0 0 0 0,0 6 0 0 0,11 0 0 0 0,13 1 0 0 0,5 3 0 0 0,-1 1 0 0 0,-7-2 0 0 0,1-3 0 0 0,-1 4 0 0 0,-7-1 0 0 0,-7-2 0 0 0,-9-1 0 0 0,-5-3 0 0 0,5-1 0 0 0,1-1 0 0 0,4-1 0 0 0,-2 0 0 0 0,-4-1 0 0 0,-3 1 0 0 0,-3 0 0 0 0,-8-1-16383 0 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3-04T00:41:23.375"/>
    </inkml:context>
    <inkml:brush xml:id="br0">
      <inkml:brushProperty name="width" value="0.2" units="cm"/>
      <inkml:brushProperty name="height" value="0.4" units="cm"/>
      <inkml:brushProperty name="color" value="#FF40FF"/>
      <inkml:brushProperty name="tip" value="rectangle"/>
      <inkml:brushProperty name="rasterOp" value="maskPen"/>
    </inkml:brush>
  </inkml:definitions>
  <inkml:trace contextRef="#ctx0" brushRef="#br0">12900 7131 16383 0 0,'11'0'0'0'0,"18"-5"0"0"0,25-2 0 0 0,19-4 0 0 0,7-1 0 0 0,5 1 0 0 0,-1 4 0 0 0,-10 2 0 0 0,-12 2 0 0 0,-12 2 0 0 0,-9 0 0 0 0,-6 2 0 0 0,-5-1 0 0 0,-1 1 0 0 0,-1-1 0 0 0,0 0 0 0 0,0 1 0 0 0,1-1 0 0 0,0 0 0 0 0,1 0 0 0 0,0 0 0 0 0,0 0 0 0 0,1 0 0 0 0,-1 0 0 0 0,5 0 0 0 0,2 0 0 0 0,0 0 0 0 0,-1 0 0 0 0,-2 0 0 0 0,-2 0 0 0 0,0 0 0 0 0,-1 0 0 0 0,-1 0 0 0 0,0 0 0 0 0,0 0 0 0 0,0 0 0 0 0,0 0 0 0 0,0 0 0 0 0,0 0 0 0 0,0 0 0 0 0,0 0 0 0 0,1 0 0 0 0,-1 0 0 0 0,5 0 0 0 0,2 0 0 0 0,0 0 0 0 0,-1 0 0 0 0,-2 0 0 0 0,3 0 0 0 0,2 0 0 0 0,3 0 0 0 0,0 0 0 0 0,-1 0 0 0 0,-4 0 0 0 0,-2 0 0 0 0,-2 0 0 0 0,-2 0 0 0 0,0 0 0 0 0,-1 0 0 0 0,-1 0 0 0 0,1 0 0 0 0,0 0 0 0 0,0 0 0 0 0,0 0 0 0 0,0 0 0 0 0,0 0 0 0 0,0 0 0 0 0,6 0 0 0 0,6 5 0 0 0,1 2 0 0 0,0-1 0 0 0,-4 0 0 0 0,2-3 0 0 0,5 5 0 0 0,-1 0 0 0 0,-2-1 0 0 0,-4-2 0 0 0,-3-1 0 0 0,-3-2 0 0 0,3-1 0 0 0,2-1 0 0 0,-2 0 0 0 0,-6 5 0 0 0,-4 1 0 0 0,5 0 0 0 0,1-1 0 0 0,2-1 0 0 0,-1-2 0 0 0,-1-1 0 0 0,0 0 0 0 0,-1-1 0 0 0,0 0 0 0 0,-1-1 0 0 0,1 1 0 0 0,-1 0 0 0 0,0 0 0 0 0,0 0 0 0 0,0-1 0 0 0,0 1 0 0 0,0 0 0 0 0,1 0 0 0 0,-1 0 0 0 0,0 0 0 0 0,0 0 0 0 0,1 0 0 0 0,-1 0 0 0 0,0 0 0 0 0,0 0 0 0 0,1 0 0 0 0,-1 0 0 0 0,0 0 0 0 0,0 0 0 0 0,0 0 0 0 0,1 0 0 0 0,-1 0 0 0 0,-5-5 0 0 0,-2-1 0 0 0,1-1 0 0 0,1 2 0 0 0,2 1 0 0 0,1 2 0 0 0,1 0 0 0 0,0 2 0 0 0,2 0 0 0 0,-1 0 0 0 0,1 0 0 0 0,-1 1 0 0 0,1-1 0 0 0,-1 0 0 0 0,0 0 0 0 0,6 0 0 0 0,1 0 0 0 0,0 0 0 0 0,-2 0 0 0 0,-1 0 0 0 0,-1 0 0 0 0,3 0 0 0 0,2 0 0 0 0,-2 0 0 0 0,0 0 0 0 0,-3 5 0 0 0,0 2 0 0 0,3 0 0 0 0,2-2 0 0 0,3-1 0 0 0,1-2 0 0 0,4 4 0 0 0,-2 7 0 0 0,3 0 0 0 0,-2-1 0 0 0,2-3 0 0 0,-3-4 0 0 0,-2-1 0 0 0,-4-3 0 0 0,-4 0 0 0 0,-1-2 0 0 0,-2 1 0 0 0,-1-1 0 0 0,-1 1 0 0 0,1-1 0 0 0,-1 1 0 0 0,1 0 0 0 0,0 0 0 0 0,0 0 0 0 0,0 0 0 0 0,0 0 0 0 0,1 0 0 0 0,-1 0 0 0 0,0 0 0 0 0,0 0 0 0 0,1 0 0 0 0,-1 0 0 0 0,10 0 0 0 0,4 0 0 0 0,5 0 0 0 0,-2 0 0 0 0,3 0 0 0 0,-3 0 0 0 0,1 0 0 0 0,-3 0 0 0 0,-3 0 0 0 0,-4 0 0 0 0,-3 0 0 0 0,-3 0 0 0 0,-1 0 0 0 0,-1 0 0 0 0,4-5 0 0 0,3-2 0 0 0,4 0 0 0 0,1 2 0 0 0,3 1 0 0 0,-1 2 0 0 0,-7-4 0 0 0,-21-2 0 0 0,-34-3 0 0 0,-13-1-16383 0 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3-04T00:41:23.376"/>
    </inkml:context>
    <inkml:brush xml:id="br0">
      <inkml:brushProperty name="width" value="0.2" units="cm"/>
      <inkml:brushProperty name="height" value="0.4" units="cm"/>
      <inkml:brushProperty name="color" value="#FF40FF"/>
      <inkml:brushProperty name="tip" value="rectangle"/>
      <inkml:brushProperty name="rasterOp" value="maskPen"/>
    </inkml:brush>
  </inkml:definitions>
  <inkml:trace contextRef="#ctx0" brushRef="#br0">11666 7517 16383 0 0,'0'-5'0'0'0,"5"-7"0"0"0,7-2 0 0 0,6 3 0 0 0,6 2 0 0 0,3 2 0 0 0,8 4 0 0 0,3 1 0 0 0,11 2 0 0 0,6 0 0 0 0,0-5 0 0 0,1-1 0 0 0,-5 0 0 0 0,0 1 0 0 0,-3 2 0 0 0,-1-5 0 0 0,-2 0 0 0 0,1-4 0 0 0,-2 0 0 0 0,2 2 0 0 0,-2 3 0 0 0,2 2 0 0 0,-2 2 0 0 0,2 2 0 0 0,-1 1 0 0 0,1-5 0 0 0,-1-1 0 0 0,-4 0 0 0 0,-4 1 0 0 0,-2 2 0 0 0,2 1 0 0 0,1 1 0 0 0,4 0 0 0 0,0 1 0 0 0,3 0 0 0 0,4 1 0 0 0,4-1 0 0 0,-2 0 0 0 0,-4 0 0 0 0,0 0 0 0 0,-3 0 0 0 0,-4 0 0 0 0,-3 0 0 0 0,-3 0 0 0 0,-2 0 0 0 0,-2 0 0 0 0,0 0 0 0 0,0 0 0 0 0,-1 0 0 0 0,1 0 0 0 0,-1 0 0 0 0,1 0 0 0 0,0 0 0 0 0,1 0 0 0 0,-1 0 0 0 0,0 0 0 0 0,0 0 0 0 0,1 0 0 0 0,-1 0 0 0 0,0 0 0 0 0,0 0 0 0 0,1 0 0 0 0,-1 0 0 0 0,0 0 0 0 0,0 0 0 0 0,1 0 0 0 0,-1 0 0 0 0,0 0 0 0 0,0 0 0 0 0,1 0 0 0 0,-1 0 0 0 0,0 0 0 0 0,5 0 0 0 0,3 0 0 0 0,3 0 0 0 0,2 0 0 0 0,2 0 0 0 0,0 0 0 0 0,2 0 0 0 0,-2 0 0 0 0,2 0 0 0 0,-2 0 0 0 0,1 0 0 0 0,-1 0 0 0 0,1 0 0 0 0,-1 0 0 0 0,1 0 0 0 0,-1 0 0 0 0,1 0 0 0 0,-2 0 0 0 0,3 0 0 0 0,-3 0 0 0 0,-3 0 0 0 0,-3 0 0 0 0,-4 0 0 0 0,-1 0 0 0 0,-2 0 0 0 0,-1 0 0 0 0,4 0 0 0 0,3 0 0 0 0,4 0 0 0 0,1 0 0 0 0,3 0 0 0 0,0 0 0 0 0,-9 5 0 0 0,-4 2 0 0 0,-4 0 0 0 0,0-2 0 0 0,-6-1-16383 0 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3-04T00:41:23.377"/>
    </inkml:context>
    <inkml:brush xml:id="br0">
      <inkml:brushProperty name="width" value="0.2" units="cm"/>
      <inkml:brushProperty name="height" value="0.4" units="cm"/>
      <inkml:brushProperty name="color" value="#FF40FF"/>
      <inkml:brushProperty name="tip" value="rectangle"/>
      <inkml:brushProperty name="rasterOp" value="maskPen"/>
    </inkml:brush>
  </inkml:definitions>
  <inkml:trace contextRef="#ctx0" brushRef="#br0">12753 7484 16383 0 0,'16'0'0'0'0,"9"0"0"0"0,7 0 0 0 0,2 0 0 0 0,1 0 0 0 0,0 0 0 0 0,-2 0 0 0 0,0 0 0 0 0,3 0 0 0 0,2 0 0 0 0,4 0 0 0 0,6 0 0 0 0,-1 0 0 0 0,-3 0 0 0 0,1 0 0 0 0,-1 0 0 0 0,1 0 0 0 0,4 0 0 0 0,-1 0 0 0 0,-4 0 0 0 0,0 0 0 0 0,-1 0 0 0 0,-3 0 0 0 0,-3 0 0 0 0,-4 0 0 0 0,-1 0 0 0 0,-1 0 0 0 0,-1 0 0 0 0,0 0 0 0 0,4 0 0 0 0,3 0 0 0 0,-1 0 0 0 0,-1 0 0 0 0,-1 0 0 0 0,-1 0 0 0 0,-2-5 0 0 0,0-2 0 0 0,4 1 0 0 0,2 0 0 0 0,5 3 0 0 0,0 0 0 0 0,3 2 0 0 0,-5-5 0 0 0,-5-1 0 0 0,-4 1 0 0 0,-1 1 0 0 0,-1 2 0 0 0,0 1 0 0 0,0 1 0 0 0,0 0 0 0 0,6 1 0 0 0,2 0 0 0 0,-1 1 0 0 0,0-1 0 0 0,-2 0 0 0 0,-2 0 0 0 0,0 1 0 0 0,-1-1 0 0 0,-1 0 0 0 0,0 0 0 0 0,0 0 0 0 0,0 0 0 0 0,0 0 0 0 0,0 0 0 0 0,0 5 0 0 0,0 2 0 0 0,1-1 0 0 0,-1-1 0 0 0,0-1 0 0 0,0-2 0 0 0,1 0 0 0 0,-1-2 0 0 0,0 0 0 0 0,0 0 0 0 0,1 0 0 0 0,-1-1 0 0 0,0 1 0 0 0,0 0 0 0 0,0 0 0 0 0,1 0 0 0 0,-1 0 0 0 0,5 0 0 0 0,2 0 0 0 0,5 0 0 0 0,1 0 0 0 0,-8 0-16383 0 0</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3-08T10:10:50.706"/>
    </inkml:context>
    <inkml:brush xml:id="br0">
      <inkml:brushProperty name="width" value="0.2" units="cm"/>
      <inkml:brushProperty name="height" value="0.4" units="cm"/>
      <inkml:brushProperty name="color" value="#00FDFF"/>
      <inkml:brushProperty name="tip" value="rectangle"/>
      <inkml:brushProperty name="rasterOp" value="maskPen"/>
    </inkml:brush>
  </inkml:definitions>
  <inkml:trace contextRef="#ctx0" brushRef="#br0">23043 3810 16383 0 0,'10'0'0'0'0,"14"0"0"0"0,18 0 0 0 0,12 0 0 0 0,8 0 0 0 0,3 0 0 0 0,-5 0 0 0 0,-1 0 0 0 0,-6 0 0 0 0,-2 0 0 0 0,-4 0 0 0 0,-1 0 0 0 0,-1 0 0 0 0,0 0 0 0 0,-1 0 0 0 0,1 0 0 0 0,4 0 0 0 0,4 0 0 0 0,-2 0 0 0 0,0 0 0 0 0,-3 0 0 0 0,-4-5 0 0 0,-5-2 0 0 0,-4 1 0 0 0,-3 0 0 0 0,-6-3 0 0 0,-3 0 0 0 0,0 2 0 0 0,1 1 0 0 0,1 2 0 0 0,8 2 0 0 0,2-4 0 0 0,1-1 0 0 0,0 0 0 0 0,-2 3 0 0 0,-1 0 0 0 0,-2 2 0 0 0,0 1 0 0 0,0 1 0 0 0,-1 0 0 0 0,5 0 0 0 0,7 1 0 0 0,7-1 0 0 0,-1 0 0 0 0,3 0 0 0 0,3 0 0 0 0,-3 0 0 0 0,0 0 0 0 0,-3 0 0 0 0,0 0 0 0 0,-3 0 0 0 0,2 0 0 0 0,2 0 0 0 0,-1 0 0 0 0,-4 0 0 0 0,6 0 0 0 0,-1 0 0 0 0,2 0 0 0 0,-2 0 0 0 0,0 0 0 0 0,-3 0 0 0 0,2 0 0 0 0,-3 0 0 0 0,1 6 0 0 0,3 0 0 0 0,4 1 0 0 0,3-2 0 0 0,-3-1 0 0 0,0-2 0 0 0,-4-1 0 0 0,-5 0 0 0 0,-5 4 0 0 0,-4 2 0 0 0,-3-1 0 0 0,-2-1 0 0 0,0-2 0 0 0,-1 0 0 0 0,1-2 0 0 0,-1-1 0 0 0,1 0 0 0 0,-1 0 0 0 0,1 0 0 0 0,1-1 0 0 0,-1 1 0 0 0,0 0 0 0 0,-5 0-16383 0 0</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3-08T10:10:50.707"/>
    </inkml:context>
    <inkml:brush xml:id="br0">
      <inkml:brushProperty name="width" value="0.2" units="cm"/>
      <inkml:brushProperty name="height" value="0.4" units="cm"/>
      <inkml:brushProperty name="color" value="#00FDFF"/>
      <inkml:brushProperty name="tip" value="rectangle"/>
      <inkml:brushProperty name="rasterOp" value="maskPen"/>
    </inkml:brush>
  </inkml:definitions>
  <inkml:trace contextRef="#ctx0" brushRef="#br0">24130 3925 16383 0 0,'6'0'0'0'0,"5"0"0"0"0,8 0 0 0 0,5 0 0 0 0,3 0 0 0 0,3 0 0 0 0,1 0 0 0 0,1 0 0 0 0,-1 0 0 0 0,1 0 0 0 0,-1 0 0 0 0,-1 0 0 0 0,1 0 0 0 0,-1 0 0 0 0,1 0 0 0 0,-1 0 0 0 0,0 0 0 0 0,0 0 0 0 0,0 0 0 0 0,0 0 0 0 0,1 0 0 0 0,-1 0 0 0 0,0 0 0 0 0,0 0 0 0 0,1 0 0 0 0,-1 0 0 0 0,0 0 0 0 0,0 0 0 0 0,1 0 0 0 0,-1 0 0 0 0,0 0 0 0 0,0 0 0 0 0,1 0 0 0 0,-1 0 0 0 0,0 0 0 0 0,5 0 0 0 0,2 0 0 0 0,5 0 0 0 0,1 0 0 0 0,2 0 0 0 0,0 0 0 0 0,2 0 0 0 0,-2 0 0 0 0,-3 0 0 0 0,-4 0 0 0 0,-3 0 0 0 0,-3 0 0 0 0,-1 0 0 0 0,-1 0 0 0 0,0 0 0 0 0,-1 0 0 0 0,1 0 0 0 0,0 0 0 0 0,0 0 0 0 0,0 0 0 0 0,0 0 0 0 0,0 0 0 0 0,0 0 0 0 0,1 0 0 0 0,-1 0 0 0 0,0 0 0 0 0,0 0 0 0 0,1 0 0 0 0,-1 0 0 0 0,0 0 0 0 0,0 0 0 0 0,1 0 0 0 0,-1 0 0 0 0,0 0 0 0 0,5 0 0 0 0,3 0 0 0 0,-7 0-16383 0 0</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3-04T00:41:11.433"/>
    </inkml:context>
    <inkml:brush xml:id="br0">
      <inkml:brushProperty name="width" value="0.2" units="cm"/>
      <inkml:brushProperty name="height" value="0.4" units="cm"/>
      <inkml:brushProperty name="color" value="#FFFC00"/>
      <inkml:brushProperty name="tip" value="rectangle"/>
      <inkml:brushProperty name="rasterOp" value="maskPen"/>
    </inkml:brush>
  </inkml:definitions>
  <inkml:trace contextRef="#ctx0" brushRef="#br0">18427 9246 16383 0 0,'5'0'0'0'0,"12"0"0"0"0,14 0 0 0 0,11 0 0 0 0,9 0 0 0 0,7 0 0 0 0,3 0 0 0 0,1 0 0 0 0,1 0 0 0 0,-5 0 0 0 0,-8 0 0 0 0,-6 0 0 0 0,-7 0 0 0 0,2 0 0 0 0,-7 5 0 0 0,-3 2 0 0 0,4 0 0 0 0,1-2 0 0 0,0-1 0 0 0,0-2 0 0 0,-1-1 0 0 0,-2 0 0 0 0,0-1 0 0 0,0 0 0 0 0,4-1 0 0 0,2 1 0 0 0,-5 5 0 0 0,-4 2 0 0 0,5-1 0 0 0,1-1 0 0 0,0-1 0 0 0,0-2 0 0 0,-2-1 0 0 0,0 0 0 0 0,-1-1 0 0 0,0 0 0 0 0,-1-1 0 0 0,1 1 0 0 0,-1 0 0 0 0,0 0 0 0 0,0 0 0 0 0,0 0 0 0 0,0 0 0 0 0,0 0 0 0 0,0 0 0 0 0,1 0 0 0 0,-1 0 0 0 0,0 0 0 0 0,0 0 0 0 0,1 0 0 0 0,-1 0 0 0 0,0 0 0 0 0,6 0 0 0 0,-4 0-16383 0 0</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3-04T00:41:11.434"/>
    </inkml:context>
    <inkml:brush xml:id="br0">
      <inkml:brushProperty name="width" value="0.2" units="cm"/>
      <inkml:brushProperty name="height" value="0.4" units="cm"/>
      <inkml:brushProperty name="color" value="#FFFC00"/>
      <inkml:brushProperty name="tip" value="rectangle"/>
      <inkml:brushProperty name="rasterOp" value="maskPen"/>
    </inkml:brush>
  </inkml:definitions>
  <inkml:trace contextRef="#ctx0" brushRef="#br0">11724 9573 16383 0 0,'5'0'0'0'0,"13"0"0"0"0,7 0 0 0 0,5 0 0 0 0,8 0 0 0 0,8 0 0 0 0,6 0 0 0 0,-1 0 0 0 0,2 0 0 0 0,1 0 0 0 0,3 0 0 0 0,-4 0 0 0 0,-5 0 0 0 0,-2-5 0 0 0,-2-2 0 0 0,-4 0 0 0 0,1 2 0 0 0,10-4 0 0 0,1 0 0 0 0,2-4 0 0 0,2 1 0 0 0,1 1 0 0 0,2-1 0 0 0,-4 0 0 0 0,-6 3 0 0 0,-1 3 0 0 0,-4 2 0 0 0,1 2 0 0 0,-2 2 0 0 0,2 0 0 0 0,-2 0 0 0 0,3 1 0 0 0,-2-1 0 0 0,7 1 0 0 0,0-1 0 0 0,2 0 0 0 0,2 0 0 0 0,2 0 0 0 0,-4 0 0 0 0,-5 0 0 0 0,-6 0 0 0 0,-5 0 0 0 0,-4 0 0 0 0,-2 0 0 0 0,-1 0 0 0 0,4 0 0 0 0,12 0 0 0 0,4 0 0 0 0,8 0 0 0 0,10 0 0 0 0,3 0 0 0 0,6 0 0 0 0,5 0 0 0 0,3 0 0 0 0,-7 0 0 0 0,-1 0 0 0 0,-9 0 0 0 0,0 0 0 0 0,-8 5 0 0 0,3 2 0 0 0,0 5 0 0 0,6 0 0 0 0,-5-2 0 0 0,-8-2 0 0 0,-8-3 0 0 0,-7-3 0 0 0,-5 0 0 0 0,-5-2 0 0 0,-1 0 0 0 0,-1 4 0 0 0,0 3 0 0 0,5-1 0 0 0,7-1 0 0 0,1-2 0 0 0,10-1 0 0 0,1-1 0 0 0,-4 0 0 0 0,-4-1 0 0 0,-6 0 0 0 0,-4 0 0 0 0,-2-1 0 0 0,-2 1 0 0 0,-1 0 0 0 0,4 0 0 0 0,-3 5 0 0 0,-2 2 0 0 0,-1-1 0 0 0,1-1 0 0 0,-1-1 0 0 0,1-1 0 0 0,6-2 0 0 0,2-1 0 0 0,-1 0 0 0 0,5 0 0 0 0,0 0 0 0 0,-2 0 0 0 0,-2-1 0 0 0,-3 1 0 0 0,-1 0 0 0 0,3 0 0 0 0,1 0 0 0 0,0 5 0 0 0,-2 2 0 0 0,-2-1 0 0 0,0 0 0 0 0,-7 3 0 0 0,-3 0 0 0 0,1-1 0 0 0,1-3 0 0 0,1-1 0 0 0,2-2 0 0 0,0 4 0 0 0,2 1 0 0 0,5 0 0 0 0,2-3 0 0 0,6 0 0 0 0,-1-2 0 0 0,4-1 0 0 0,-1 4 0 0 0,2 2 0 0 0,-2-1 0 0 0,-3-1 0 0 0,1 4 0 0 0,-1 0 0 0 0,-3-2 0 0 0,-3-1 0 0 0,-2-2 0 0 0,-2-2 0 0 0,-1-1 0 0 0,4-1 0 0 0,2 0 0 0 0,-1-1 0 0 0,-1 6 0 0 0,-2 2 0 0 0,0-1 0 0 0,-2-1 0 0 0,0-1 0 0 0,-1-2 0 0 0,0-1 0 0 0,0 0 0 0 0,0-1 0 0 0,0-1 0 0 0,0 1 0 0 0,0 0 0 0 0,0 0 0 0 0,0 0 0 0 0,1-1 0 0 0,-1 1 0 0 0,0 0 0 0 0,0 0 0 0 0,1 0 0 0 0,-1 0 0 0 0,0 0 0 0 0,0 0 0 0 0,1 0 0 0 0,-1 0 0 0 0,0 0 0 0 0,0 0 0 0 0,1 0 0 0 0,-1 0 0 0 0,0 0 0 0 0,5 0 0 0 0,2 0 0 0 0,5 0 0 0 0,1 0 0 0 0,2 0 0 0 0,0 0 0 0 0,2 0 0 0 0,-2 0 0 0 0,2 0 0 0 0,-2 0 0 0 0,7 0 0 0 0,4 0 0 0 0,-1 0 0 0 0,-1 0 0 0 0,-3 0 0 0 0,-6 0 0 0 0,-6 0 0 0 0,-3 0 0 0 0,-4 0 0 0 0,4 0 0 0 0,0 0 0 0 0,5-5 0 0 0,0-2 0 0 0,4 1 0 0 0,-1-4 0 0 0,-2-1 0 0 0,1-3 0 0 0,-1 1 0 0 0,2-3 0 0 0,0 1 0 0 0,1 4 0 0 0,5-2 0 0 0,-8-4 0 0 0,-4 2 0 0 0,-5 2 0 0 0,-2 4 0 0 0,-1 4 0 0 0,-1 2 0 0 0,0 2 0 0 0,0 1 0 0 0,0 0 0 0 0,1 1 0 0 0,0 0 0 0 0,0-1 0 0 0,0 1 0 0 0,0-1 0 0 0,1 0 0 0 0,-1 0 0 0 0,0 0 0 0 0,0 5 0 0 0,1 2 0 0 0,-1 0 0 0 0,5-2 0 0 0,2-2 0 0 0,-5 0-16383 0 0</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3-04T00:41:11.435"/>
    </inkml:context>
    <inkml:brush xml:id="br0">
      <inkml:brushProperty name="width" value="0.2" units="cm"/>
      <inkml:brushProperty name="height" value="0.4" units="cm"/>
      <inkml:brushProperty name="color" value="#FF40FF"/>
      <inkml:brushProperty name="tip" value="rectangle"/>
      <inkml:brushProperty name="rasterOp" value="maskPen"/>
    </inkml:brush>
  </inkml:definitions>
  <inkml:trace contextRef="#ctx0" brushRef="#br0">15840 9981 16383 0 0,'10'0'0'0'0,"14"0"0"0"0,8 0 0 0 0,4 0 0 0 0,5 0 0 0 0,7 0 0 0 0,5 0 0 0 0,-1 0 0 0 0,6 0 0 0 0,-2 0 0 0 0,-5 0 0 0 0,-6 0 0 0 0,4 0 0 0 0,5 0 0 0 0,3 0 0 0 0,-3 0 0 0 0,5 0 0 0 0,-3 0 0 0 0,0 0 0 0 0,-5 0 0 0 0,0 0 0 0 0,1 0 0 0 0,-4 0 0 0 0,-3 0 0 0 0,-6 0 0 0 0,2 0 0 0 0,3 0 0 0 0,1 0 0 0 0,1 0 0 0 0,0 0 0 0 0,6 0 0 0 0,0 0 0 0 0,1 0 0 0 0,-3 0 0 0 0,-5 0 0 0 0,-5 0 0 0 0,-4 0 0 0 0,-3 0 0 0 0,-3 0 0 0 0,0 0 0 0 0,0 0 0 0 0,-1 0 0 0 0,0 0 0 0 0,6 0 0 0 0,2 0 0 0 0,9 0 0 0 0,3 0 0 0 0,3 0 0 0 0,4 0 0 0 0,-9 5 0 0 0,-7 2 0 0 0,-5 0 0 0 0,2-2 0 0 0,0-1 0 0 0,4-2 0 0 0,-1-1 0 0 0,-1 0 0 0 0,-2-1 0 0 0,3-1 0 0 0,-1 1 0 0 0,-1 0 0 0 0,-2 0 0 0 0,-3-1 0 0 0,0 1 0 0 0,-2 0 0 0 0,-1 0 0 0 0,0 0 0 0 0,0 0 0 0 0,0 0 0 0 0,-1 0 0 0 0,1 0 0 0 0,0 0 0 0 0,1 0 0 0 0,-1 0 0 0 0,0 0 0 0 0,5 0 0 0 0,3 0 0 0 0,-2 0 0 0 0,0 0 0 0 0,-2 0 0 0 0,4 0 0 0 0,5 0 0 0 0,1 0 0 0 0,-2 0 0 0 0,-3 0 0 0 0,2 0 0 0 0,0 0 0 0 0,-3 0 0 0 0,3 0 0 0 0,-1 0 0 0 0,-1 0 0 0 0,2 0 0 0 0,0 0 0 0 0,-2 0 0 0 0,-3 0 0 0 0,-2 0 0 0 0,-2 0 0 0 0,-1 0 0 0 0,-1 0 0 0 0,0 0 0 0 0,5 0 0 0 0,2 0 0 0 0,-1 0 0 0 0,-1 0 0 0 0,-1 0 0 0 0,-1 0 0 0 0,3 0 0 0 0,2 0 0 0 0,-1 0 0 0 0,-2 0 0 0 0,-1 0 0 0 0,3 6 0 0 0,6 0 0 0 0,6 1 0 0 0,0 3 0 0 0,-3 1 0 0 0,-5-2 0 0 0,-9 2 0 0 0,-10 0-16383 0 0</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3-04T00:41:11.436"/>
    </inkml:context>
    <inkml:brush xml:id="br0">
      <inkml:brushProperty name="width" value="0.2" units="cm"/>
      <inkml:brushProperty name="height" value="0.4" units="cm"/>
      <inkml:brushProperty name="color" value="#FF40FF"/>
      <inkml:brushProperty name="tip" value="rectangle"/>
      <inkml:brushProperty name="rasterOp" value="maskPen"/>
    </inkml:brush>
  </inkml:definitions>
  <inkml:trace contextRef="#ctx0" brushRef="#br0">11754 10306 16383 0 0,'5'0'0'0'0,"12"0"0"0"0,8 0 0 0 0,6 0 0 0 0,1 0 0 0 0,2 0 0 0 0,-1 0 0 0 0,0 0 0 0 0,-1 0 0 0 0,5 0 0 0 0,0 0 0 0 0,5 0 0 0 0,6 0 0 0 0,4 0 0 0 0,-1 0 0 0 0,6 0 0 0 0,4 0 0 0 0,-3 0 0 0 0,-7 0 0 0 0,-7 0 0 0 0,-5 0 0 0 0,-5 0 0 0 0,-3 0 0 0 0,-1 0 0 0 0,-1 0 0 0 0,0-5 0 0 0,0-2 0 0 0,6 1 0 0 0,1-5 0 0 0,1 1 0 0 0,3 1 0 0 0,1 2 0 0 0,3 3 0 0 0,0 2 0 0 0,2 1 0 0 0,-1 1 0 0 0,1 0 0 0 0,-1 0 0 0 0,-3 1 0 0 0,-5-1 0 0 0,-2 1 0 0 0,-2-1 0 0 0,-2 0 0 0 0,-7 5 0 0 0,-1 2 0 0 0,0-1 0 0 0,7 0 0 0 0,-3 2 0 0 0,1 7 0 0 0,-1-1 0 0 0,1-1 0 0 0,1 1 0 0 0,6-2 0 0 0,1 3 0 0 0,1-1 0 0 0,-2-4 0 0 0,0-2 0 0 0,-3-4 0 0 0,0-2 0 0 0,-1-1 0 0 0,-1-1 0 0 0,0-1 0 0 0,-5 1-16383 0 0</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3-04T00:41:11.437"/>
    </inkml:context>
    <inkml:brush xml:id="br0">
      <inkml:brushProperty name="width" value="0.2" units="cm"/>
      <inkml:brushProperty name="height" value="0.4" units="cm"/>
      <inkml:brushProperty name="color" value="#00FDFF"/>
      <inkml:brushProperty name="tip" value="rectangle"/>
      <inkml:brushProperty name="rasterOp" value="maskPen"/>
    </inkml:brush>
  </inkml:definitions>
  <inkml:trace contextRef="#ctx0" brushRef="#br0">14194 10306 16383 0 0,'0'-5'0'0'0,"5"-2"0"0"0,7 1 0 0 0,6 0 0 0 0,6 3 0 0 0,4 0 0 0 0,1 2 0 0 0,3 1 0 0 0,-1 0 0 0 0,1 0 0 0 0,-1 0 0 0 0,0 0 0 0 0,0 1 0 0 0,-1-1 0 0 0,1 0 0 0 0,-1 0 0 0 0,0 0 0 0 0,0 0 0 0 0,1 0 0 0 0,-1 0 0 0 0,0 0 0 0 0,0 0 0 0 0,0 0 0 0 0,1 0 0 0 0,4 0 0 0 0,2-5 0 0 0,5-2 0 0 0,0 0 0 0 0,-1 2 0 0 0,-3 2 0 0 0,-3 0 0 0 0,-2 2 0 0 0,-2 0 0 0 0,0 1 0 0 0,-1 1 0 0 0,0-1 0 0 0,4 0 0 0 0,3 0 0 0 0,5 1 0 0 0,0-1 0 0 0,-2 0 0 0 0,-2 0 0 0 0,-3 0 0 0 0,-2 0 0 0 0,-1 0 0 0 0,-2 0 0 0 0,0 0 0 0 0,0 0 0 0 0,0 0 0 0 0,-1 0 0 0 0,1 0 0 0 0,0 0 0 0 0,0 0 0 0 0,1 0 0 0 0,-1 0 0 0 0,0 0 0 0 0,0 0 0 0 0,1 0 0 0 0,4 0 0 0 0,2 0 0 0 0,0 0 0 0 0,-2 0 0 0 0,-1 0 0 0 0,-1 0 0 0 0,3 5 0 0 0,2 2 0 0 0,-1-1 0 0 0,-2 0 0 0 0,-1-3 0 0 0,-2 0 0 0 0,-1-2 0 0 0,0-1 0 0 0,-1 0 0 0 0,0 0 0 0 0,0 0 0 0 0,0 0 0 0 0,0-1 0 0 0,0 1 0 0 0,0 0 0 0 0,-5 5 0 0 0,-1 2 0 0 0,-1-1 0 0 0,2 0 0 0 0,2-3 0 0 0,1 5 0 0 0,1 0 0 0 0,0-1 0 0 0,2-2 0 0 0,-1-1 0 0 0,6-2 0 0 0,1-1 0 0 0,5-1 0 0 0,1 0 0 0 0,-3 0 0 0 0,-2-1 0 0 0,-2 1 0 0 0,-3 0 0 0 0,-2 0 0 0 0,0-1 0 0 0,-2 1 0 0 0,-4 0-16383 0 0</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3-04T00:41:11.438"/>
    </inkml:context>
    <inkml:brush xml:id="br0">
      <inkml:brushProperty name="width" value="0.2" units="cm"/>
      <inkml:brushProperty name="height" value="0.4" units="cm"/>
      <inkml:brushProperty name="color" value="#00FDFF"/>
      <inkml:brushProperty name="tip" value="rectangle"/>
      <inkml:brushProperty name="rasterOp" value="maskPen"/>
    </inkml:brush>
  </inkml:definitions>
  <inkml:trace contextRef="#ctx0" brushRef="#br0">17281 10334 16383 0 0,'10'0'0'0'0,"14"0"0"0"0,13 0 0 0 0,5 0 0 0 0,11 0 0 0 0,7 0 0 0 0,-1 0 0 0 0,-7 0 0 0 0,-1 0 0 0 0,-4 0 0 0 0,-5 0 0 0 0,-4 0 0 0 0,-4 0 0 0 0,-3 0 0 0 0,-1 0 0 0 0,0 0 0 0 0,-1 0 0 0 0,0 0 0 0 0,1 0 0 0 0,0 0 0 0 0,0 0 0 0 0,0 0 0 0 0,0 0 0 0 0,0 0 0 0 0,0 0 0 0 0,1 0 0 0 0,-1 0 0 0 0,5 5 0 0 0,2 2 0 0 0,5-1 0 0 0,1 0 0 0 0,-3 3 0 0 0,-2 0 0 0 0,-3-2 0 0 0,-2-1 0 0 0,-1-2 0 0 0,-2-2 0 0 0,0-1 0 0 0,0-1 0 0 0,0 0 0 0 0,-1 0 0 0 0,1-1 0 0 0,6 1 0 0 0,0 0 0 0 0,1-1 0 0 0,-1 7 0 0 0,-2 0 0 0 0,-2 1 0 0 0,0-2 0 0 0,-2-1 0 0 0,1-2 0 0 0,-1-1 0 0 0,0 0 0 0 0,0-1 0 0 0,0 0 0 0 0,0-1 0 0 0,0 1 0 0 0,0 0 0 0 0,0 0 0 0 0,1 0 0 0 0,-1 0 0 0 0,5 0 0 0 0,2 0 0 0 0,5 0 0 0 0,0 0 0 0 0,-1 0 0 0 0,2 0 0 0 0,4 0 0 0 0,0 0 0 0 0,1 0 0 0 0,-2 0 0 0 0,2 0 0 0 0,-3 0 0 0 0,-3 0 0 0 0,-4 0 0 0 0,-3 0 0 0 0,2 0 0 0 0,1 0 0 0 0,-2 0 0 0 0,-1 0 0 0 0,-2 5 0 0 0,-1 2 0 0 0,-1-1 0 0 0,-6-1-16383 0 0</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3-04T00:41:11.439"/>
    </inkml:context>
    <inkml:brush xml:id="br0">
      <inkml:brushProperty name="width" value="0.2" units="cm"/>
      <inkml:brushProperty name="height" value="0.4" units="cm"/>
      <inkml:brushProperty name="color" value="#00FDFF"/>
      <inkml:brushProperty name="tip" value="rectangle"/>
      <inkml:brushProperty name="rasterOp" value="maskPen"/>
    </inkml:brush>
  </inkml:definitions>
  <inkml:trace contextRef="#ctx0" brushRef="#br0">11930 10657 16383 0 0,'5'11'0'0'0,"7"2"0"0"0,12 0 0 0 0,6-2 0 0 0,15-4 0 0 0,4-2 0 0 0,4-3 0 0 0,8-1 0 0 0,-1-1 0 0 0,-5 0 0 0 0,-7-1 0 0 0,-7 1 0 0 0,-4-1 0 0 0,-5 1 0 0 0,-1 0 0 0 0,-2 0 0 0 0,0 0 0 0 0,0 0 0 0 0,-5 0-16383 0 0</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3-04T00:41:11.440"/>
    </inkml:context>
    <inkml:brush xml:id="br0">
      <inkml:brushProperty name="width" value="0.2" units="cm"/>
      <inkml:brushProperty name="height" value="0.4" units="cm"/>
      <inkml:brushProperty name="color" value="#FF40FF"/>
      <inkml:brushProperty name="tip" value="rectangle"/>
      <inkml:brushProperty name="rasterOp" value="maskPen"/>
    </inkml:brush>
  </inkml:definitions>
  <inkml:trace contextRef="#ctx0" brushRef="#br0">17163 12598 16383 0 0,'10'0'0'0'0,"19"0"0"0"0,10 0 0 0 0,8 0 0 0 0,7 0 0 0 0,4 0 0 0 0,-2 0 0 0 0,-1 0 0 0 0,-4 0 0 0 0,-7 0 0 0 0,-4 0 0 0 0,1 0 0 0 0,3 0 0 0 0,0 0 0 0 0,2 0 0 0 0,-1 0 0 0 0,2 0 0 0 0,-2 0 0 0 0,-3 0 0 0 0,1 0 0 0 0,-2 0 0 0 0,-2 0 0 0 0,-3 0 0 0 0,-2 0 0 0 0,3 0 0 0 0,1 0 0 0 0,4 0 0 0 0,-1 0 0 0 0,4 0 0 0 0,5 0 0 0 0,3 0 0 0 0,4 0 0 0 0,-4 0 0 0 0,-4 0 0 0 0,-7 0 0 0 0,-4 0 0 0 0,-5 0 0 0 0,-1 0 0 0 0,-2 0 0 0 0,-1 0 0 0 0,5 0 0 0 0,2 0 0 0 0,5 0 0 0 0,1 0 0 0 0,9 0 0 0 0,5 0 0 0 0,-1 0 0 0 0,-5 0 0 0 0,-6 0 0 0 0,-5 0 0 0 0,-4 0 0 0 0,-3 0 0 0 0,-2 0 0 0 0,0 0 0 0 0,-1 0 0 0 0,0 0 0 0 0,0 0 0 0 0,6 0 0 0 0,2 0 0 0 0,5 0 0 0 0,0 0 0 0 0,3 0 0 0 0,0 0 0 0 0,2 0 0 0 0,-2 0 0 0 0,2 0 0 0 0,-2 0 0 0 0,2 0 0 0 0,-3 0 0 0 0,-2 0 0 0 0,-5 0 0 0 0,-2 0 0 0 0,2 0 0 0 0,1 0 0 0 0,-7 5 0 0 0,-3 2 0 0 0,-6-1-16383 0 0</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3-04T00:41:11.442"/>
    </inkml:context>
    <inkml:brush xml:id="br0">
      <inkml:brushProperty name="width" value="0.2" units="cm"/>
      <inkml:brushProperty name="height" value="0.4" units="cm"/>
      <inkml:brushProperty name="color" value="#00F900"/>
      <inkml:brushProperty name="tip" value="rectangle"/>
      <inkml:brushProperty name="rasterOp" value="maskPen"/>
    </inkml:brush>
  </inkml:definitions>
  <inkml:trace contextRef="#ctx0" brushRef="#br0">18898 12980 16383 0 0,'5'0'0'0'0,"7"10"0"0"0,11 4 0 0 0,8-1 0 0 0,3-3 0 0 0,6 3 0 0 0,2-2 0 0 0,3-2 0 0 0,0-2 0 0 0,-3-4 0 0 0,-3-1 0 0 0,-4-1 0 0 0,4-1 0 0 0,-1-1 0 0 0,4 1 0 0 0,0-1 0 0 0,3 1 0 0 0,-1 0 0 0 0,2-1 0 0 0,-1 1 0 0 0,1 0 0 0 0,-1 0 0 0 0,2 0 0 0 0,-3 0 0 0 0,3 0 0 0 0,-3 0 0 0 0,2 0 0 0 0,4-5 0 0 0,3-2 0 0 0,-2 1 0 0 0,1 1 0 0 0,-9 1-16383 0 0</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3-04T00:41:11.443"/>
    </inkml:context>
    <inkml:brush xml:id="br0">
      <inkml:brushProperty name="width" value="0.2" units="cm"/>
      <inkml:brushProperty name="height" value="0.4" units="cm"/>
      <inkml:brushProperty name="color" value="#00F900"/>
      <inkml:brushProperty name="tip" value="rectangle"/>
      <inkml:brushProperty name="rasterOp" value="maskPen"/>
    </inkml:brush>
  </inkml:definitions>
  <inkml:trace contextRef="#ctx0" brushRef="#br0">12489 13362 16383 0 0,'5'0'0'0'0,"12"0"0"0"0,8 0 0 0 0,6 0 0 0 0,6 0 0 0 0,9 0 0 0 0,6 0 0 0 0,4 0 0 0 0,4 0 0 0 0,1 0 0 0 0,1 0 0 0 0,5 0 0 0 0,2 0 0 0 0,-6 0 0 0 0,1 0 0 0 0,1 0 0 0 0,0 0 0 0 0,3 0 0 0 0,-4 0 0 0 0,-3 0 0 0 0,-1 0 0 0 0,-1 0 0 0 0,-5 0 0 0 0,-2 0 0 0 0,-4 0 0 0 0,-5 0 0 0 0,-6 0 0 0 0,-2 0 0 0 0,-4 0 0 0 0,0 0 0 0 0,-2 0 0 0 0,5 0 0 0 0,3 0 0 0 0,4 0 0 0 0,0 0 0 0 0,5 0 0 0 0,-2 0 0 0 0,8 0 0 0 0,0 0 0 0 0,7 0 0 0 0,8 0 0 0 0,4 5 0 0 0,4 2 0 0 0,6 5 0 0 0,-1 0 0 0 0,-4-2 0 0 0,-10-3 0 0 0,-5 4 0 0 0,-4 3 0 0 0,-5 1 0 0 0,-2-3 0 0 0,1-3 0 0 0,2-4 0 0 0,2-2 0 0 0,3-1 0 0 0,1-2 0 0 0,1-1 0 0 0,0 1 0 0 0,-4-1 0 0 0,-7 1 0 0 0,-1-1 0 0 0,1 1 0 0 0,-3 0 0 0 0,-3 0 0 0 0,-5 0 0 0 0,-3 0 0 0 0,8 0 0 0 0,2 0 0 0 0,3 0 0 0 0,-2 0 0 0 0,3 0 0 0 0,2 0 0 0 0,4 0 0 0 0,2 0 0 0 0,-4 0 0 0 0,1 0 0 0 0,0 0 0 0 0,1 0 0 0 0,3 0 0 0 0,0 0 0 0 0,-3 0 0 0 0,-7 0 0 0 0,-6 0 0 0 0,-5 0 0 0 0,-3 0 0 0 0,-3 0 0 0 0,-2 0 0 0 0,0 0 0 0 0,5 0 0 0 0,2 0 0 0 0,0 0 0 0 0,-1 0 0 0 0,-1 0 0 0 0,-1 0 0 0 0,-2 0 0 0 0,5 0 0 0 0,1 0 0 0 0,10 0 0 0 0,7 0 0 0 0,5 0 0 0 0,7 0 0 0 0,4 0 0 0 0,4 0 0 0 0,6 0 0 0 0,4 0 0 0 0,-7 0 0 0 0,-11 0 0 0 0,-12 0 0 0 0,-10 0 0 0 0,3 0 0 0 0,4 0 0 0 0,-2 0 0 0 0,12 0 0 0 0,10 0 0 0 0,4 0 0 0 0,-5 0 0 0 0,-11 0 0 0 0,-4 0 0 0 0,-6 0 0 0 0,-7 0 0 0 0,-5 0 0 0 0,1 0 0 0 0,0 0 0 0 0,-2 0 0 0 0,-2 0 0 0 0,4 0 0 0 0,0 0 0 0 0,4 0 0 0 0,1 0 0 0 0,-3 0 0 0 0,-3 0 0 0 0,9 0 0 0 0,0 0 0 0 0,9 10 0 0 0,-1 4 0 0 0,2-1 0 0 0,-4-3 0 0 0,-6-2 0 0 0,-6-3 0 0 0,-9 2 0 0 0,-5 1 0 0 0,4-2 0 0 0,1-1 0 0 0,6-2 0 0 0,-3-1-16383 0 0</inkml:trace>
</inkml:ink>
</file>

<file path=ppt/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3-08T10:10:51.128"/>
    </inkml:context>
    <inkml:brush xml:id="br0">
      <inkml:brushProperty name="width" value="0.2" units="cm"/>
      <inkml:brushProperty name="height" value="0.4" units="cm"/>
      <inkml:brushProperty name="color" value="#FF8517"/>
      <inkml:brushProperty name="tip" value="rectangle"/>
      <inkml:brushProperty name="rasterOp" value="maskPen"/>
    </inkml:brush>
  </inkml:definitions>
  <inkml:trace contextRef="#ctx0" brushRef="#br0">17134 12568 16383 0 0,'10'0'0'0'0,"19"0"0"0"0,25 0 0 0 0,19 0 0 0 0,7 0 0 0 0,0 0 0 0 0,3 0 0 0 0,-9 0 0 0 0,-6 0 0 0 0,-9 0 0 0 0,-10 0 0 0 0,-8 0 0 0 0,-6 0 0 0 0,1 0 0 0 0,0 0 0 0 0,5 0 0 0 0,-1 0 0 0 0,4 0 0 0 0,-1 0 0 0 0,8 0 0 0 0,6 0 0 0 0,-2 0 0 0 0,0 0 0 0 0,1 0 0 0 0,1 0 0 0 0,-4 0 0 0 0,0 0 0 0 0,0 0 0 0 0,2 0 0 0 0,-3 0 0 0 0,0 0 0 0 0,-4 0 0 0 0,5 0 0 0 0,-1 0 0 0 0,1 0 0 0 0,-4 5 0 0 0,-4 2 0 0 0,-1 0 0 0 0,4-2 0 0 0,-2-1 0 0 0,-4-2 0 0 0,-3-1 0 0 0,-4 0 0 0 0,-2-1 0 0 0,3 0 0 0 0,1-1 0 0 0,5 1 0 0 0,-1 0 0 0 0,4 0 0 0 0,-1-1 0 0 0,3 1 0 0 0,-2 0 0 0 0,2 0 0 0 0,-3 0 0 0 0,3 0 0 0 0,-2 0 0 0 0,1 0 0 0 0,-1 0 0 0 0,1 0 0 0 0,-2 0 0 0 0,-3 0 0 0 0,2 0 0 0 0,-1 6 0 0 0,-4 0 0 0 0,-1 6 0 0 0,1 0 0 0 0,1 4 0 0 0,-1-2 0 0 0,2-3 0 0 0,-5-2-16383 0 0</inkml:trace>
</inkml:ink>
</file>

<file path=ppt/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3-08T10:10:51.129"/>
    </inkml:context>
    <inkml:brush xml:id="br0">
      <inkml:brushProperty name="width" value="0.2" units="cm"/>
      <inkml:brushProperty name="height" value="0.4" units="cm"/>
      <inkml:brushProperty name="color" value="#FF8517"/>
      <inkml:brushProperty name="tip" value="rectangle"/>
      <inkml:brushProperty name="rasterOp" value="maskPen"/>
    </inkml:brush>
  </inkml:definitions>
  <inkml:trace contextRef="#ctx0" brushRef="#br0">11871 12951 16383 0 0,'5'0'0'0'0,"13"0"0"0"0,12 0 0 0 0,12 0 0 0 0,20-5 0 0 0,4-2 0 0 0,6 1 0 0 0,-4 0 0 0 0,-3 3 0 0 0,-7 0 0 0 0,1 2 0 0 0,7 1 0 0 0,-4 0 0 0 0,-1 0 0 0 0,-1 0 0 0 0,-6 0 0 0 0,-6 1 0 0 0,-2-1 0 0 0,2 0 0 0 0,3 0 0 0 0,-2 0 0 0 0,1 0 0 0 0,-3 0 0 0 0,-4 0 0 0 0,1 0 0 0 0,-2 0 0 0 0,2 0 0 0 0,4 0 0 0 0,4 0 0 0 0,3 0 0 0 0,-2 0 0 0 0,-5 0 0 0 0,-6 0 0 0 0,-4 0 0 0 0,-5 0 0 0 0,-1 0 0 0 0,-2 0 0 0 0,-1 0 0 0 0,0 0 0 0 0,1 0 0 0 0,-1 0 0 0 0,1 0 0 0 0,0 0 0 0 0,0 0 0 0 0,-5 0-16383 0 0</inkml:trace>
</inkml:ink>
</file>

<file path=ppt/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3-08T10:10:51.130"/>
    </inkml:context>
    <inkml:brush xml:id="br0">
      <inkml:brushProperty name="width" value="0.2" units="cm"/>
      <inkml:brushProperty name="height" value="0.4" units="cm"/>
      <inkml:brushProperty name="color" value="#FF40FF"/>
      <inkml:brushProperty name="tip" value="rectangle"/>
      <inkml:brushProperty name="rasterOp" value="maskPen"/>
    </inkml:brush>
  </inkml:definitions>
  <inkml:trace contextRef="#ctx0" brushRef="#br0">11871 12862 16383 0 0,'11'0'0'0'0,"7"0"0"0"0,7 0 0 0 0,15 5 0 0 0,10 7 0 0 0,2 2 0 0 0,2-3 0 0 0,-2-2 0 0 0,-6-3 0 0 0,-4-2 0 0 0,-6-2 0 0 0,-2-2 0 0 0,-3 0 0 0 0,-1 0 0 0 0,-1-1 0 0 0,5 0 0 0 0,7 1 0 0 0,2 0 0 0 0,9 0 0 0 0,1 0 0 0 0,1 0 0 0 0,2 0 0 0 0,2 0 0 0 0,-4 0 0 0 0,0 0 0 0 0,-6 0 0 0 0,1 0 0 0 0,-3 0 0 0 0,-5 0 0 0 0,-4 0 0 0 0,-3 0 0 0 0,-2 0 0 0 0,-1 0 0 0 0,-2 0 0 0 0,6 5 0 0 0,1 2 0 0 0,0-1 0 0 0,4-1 0 0 0,1-1 0 0 0,3-2 0 0 0,-1 0 0 0 0,3-2 0 0 0,-1 0 0 0 0,-3 0 0 0 0,-4 0 0 0 0,-3-1 0 0 0,-3 1 0 0 0,-1 0 0 0 0,0 0 0 0 0,-2 0 0 0 0,1 0 0 0 0,-1 5 0 0 0,-4 2-16383 0 0</inkml:trace>
</inkml:ink>
</file>

<file path=ppt/ink/ink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3-04T00:41:23.886"/>
    </inkml:context>
    <inkml:brush xml:id="br0">
      <inkml:brushProperty name="width" value="0.2" units="cm"/>
      <inkml:brushProperty name="height" value="0.4" units="cm"/>
      <inkml:brushProperty name="color" value="#FFFC00"/>
      <inkml:brushProperty name="tip" value="rectangle"/>
      <inkml:brushProperty name="rasterOp" value="maskPen"/>
    </inkml:brush>
  </inkml:definitions>
  <inkml:trace contextRef="#ctx0" brushRef="#br0">22308 4983 16383 0 0,'5'0'0'0'0,"7"0"0"0"0,11 0 0 0 0,8 0 0 0 0,3 0 0 0 0,6 0 0 0 0,7 6 0 0 0,0 0 0 0 0,3 1 0 0 0,8-2 0 0 0,-6 4 0 0 0,-1 0 0 0 0,-5-1 0 0 0,1-2 0 0 0,-3-3 0 0 0,2 5 0 0 0,-3 0 0 0 0,3-2 0 0 0,-2-1 0 0 0,7-1 0 0 0,0 3 0 0 0,-3 0 0 0 0,-6 0 0 0 0,2-2 0 0 0,-2-1 0 0 0,-4-2 0 0 0,3-1 0 0 0,4-1 0 0 0,1 0 0 0 0,-4-1 0 0 0,-3 1 0 0 0,2 0 0 0 0,4 0 0 0 0,0-1 0 0 0,-3 1 0 0 0,-3 0 0 0 0,-4 0 0 0 0,-2 0 0 0 0,-1 0 0 0 0,-2 0 0 0 0,0 0 0 0 0,5 0 0 0 0,1 0 0 0 0,0 0 0 0 0,0 0 0 0 0,-3 0 0 0 0,0 0 0 0 0,3 0 0 0 0,7 0 0 0 0,1 0 0 0 0,3 0 0 0 0,-2 0 0 0 0,3 0 0 0 0,-2 0 0 0 0,6 0 0 0 0,0 0 0 0 0,-4 0 0 0 0,-5 0 0 0 0,-5 0 0 0 0,-3 0 0 0 0,-3 0 0 0 0,4 0 0 0 0,0 0 0 0 0,5 0 0 0 0,0 0 0 0 0,-1 0 0 0 0,-3 0 0 0 0,-2 0 0 0 0,3 0 0 0 0,1 0 0 0 0,3 0 0 0 0,0 0 0 0 0,3 0 0 0 0,4 0 0 0 0,5 0 0 0 0,-3 0 0 0 0,6 0 0 0 0,-2 0 0 0 0,1 0 0 0 0,5 0 0 0 0,3 0 0 0 0,1 0 0 0 0,0 0 0 0 0,-6 0 0 0 0,-9 0 0 0 0,-6 0 0 0 0,-7 0 0 0 0,-4 0 0 0 0,-2 0 0 0 0,-2 0 0 0 0,0 0 0 0 0,0 0 0 0 0,0 0 0 0 0,0 0 0 0 0,1 0 0 0 0,0 0 0 0 0,0 0 0 0 0,0-5 0 0 0,5-2 0 0 0,8 1 0 0 0,0-4 0 0 0,0-1 0 0 0,-4 2 0 0 0,-3 3 0 0 0,-2 1 0 0 0,-2 3 0 0 0,-1 1 0 0 0,-1 1 0 0 0,-1 0 0 0 0,1 1 0 0 0,0-1 0 0 0,0 0 0 0 0,0 1 0 0 0,0-1 0 0 0,0 0 0 0 0,0 0 0 0 0,0 0 0 0 0,1 0 0 0 0,-1 0 0 0 0,0 0 0 0 0,5 0 0 0 0,3 0 0 0 0,-2 0 0 0 0,0 0 0 0 0,-2 0 0 0 0,-2 0 0 0 0,0 0 0 0 0,4 0 0 0 0,1 0 0 0 0,-1 0 0 0 0,5 0 0 0 0,4 0 0 0 0,1 0 0 0 0,-3 0 0 0 0,-3 0 0 0 0,-4 0 0 0 0,-2 0 0 0 0,2 0 0 0 0,2 0 0 0 0,-2 0 0 0 0,-1 0 0 0 0,-2 0 0 0 0,-1 0 0 0 0,-1 0 0 0 0,0 0 0 0 0,-1 0 0 0 0,0 0 0 0 0,0 0 0 0 0,0 0 0 0 0,0 0 0 0 0,0 0 0 0 0,0 0 0 0 0,0 0 0 0 0,0 0 0 0 0,1 0 0 0 0,-1 0 0 0 0,0 0 0 0 0,0 0 0 0 0,1 0 0 0 0,4 0 0 0 0,2 0 0 0 0,5 0 0 0 0,0 0 0 0 0,4 0 0 0 0,-1 0 0 0 0,-4 0 0 0 0,-2 0 0 0 0,1 0 0 0 0,5 0 0 0 0,-1 0 0 0 0,3 0 0 0 0,4 0 0 0 0,-2 0 0 0 0,-4 0 0 0 0,1 5 0 0 0,-3 2 0 0 0,2-1 0 0 0,-2 0 0 0 0,-2-3 0 0 0,-4 0 0 0 0,-8-2-16383 0 0</inkml:trace>
</inkml:ink>
</file>

<file path=ppt/ink/ink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3-04T00:41:23.887"/>
    </inkml:context>
    <inkml:brush xml:id="br0">
      <inkml:brushProperty name="width" value="0.2" units="cm"/>
      <inkml:brushProperty name="height" value="0.4" units="cm"/>
      <inkml:brushProperty name="color" value="#FFFC00"/>
      <inkml:brushProperty name="tip" value="rectangle"/>
      <inkml:brushProperty name="rasterOp" value="maskPen"/>
    </inkml:brush>
  </inkml:definitions>
  <inkml:trace contextRef="#ctx0" brushRef="#br0">20897 5520 16383 0 0,'5'0'0'0'0,"22"0"0"0"0,22 0 0 0 0,24 0 0 0 0,19-5 0 0 0,10-2 0 0 0,3 1 0 0 0,-1-10 0 0 0,-13-1 0 0 0,-17 1 0 0 0,-16 5 0 0 0,-13 3 0 0 0,-8 3 0 0 0,-6 3 0 0 0,-3 1 0 0 0,-1 1 0 0 0,0 1 0 0 0,1 0 0 0 0,0-1 0 0 0,1 1 0 0 0,1-1 0 0 0,0 1 0 0 0,0-1 0 0 0,0 0 0 0 0,0 0 0 0 0,1 0 0 0 0,-1 0 0 0 0,1 0 0 0 0,4 0 0 0 0,2 0 0 0 0,5 0 0 0 0,5 0 0 0 0,6 0 0 0 0,-2 0 0 0 0,6 0 0 0 0,4 0 0 0 0,7 0 0 0 0,2 0 0 0 0,-6 0 0 0 0,-3 0 0 0 0,-7 0 0 0 0,-3 0 0 0 0,-4 0 0 0 0,-5 0 0 0 0,-5 0 0 0 0,-4 0 0 0 0,-1 0 0 0 0,-2 0 0 0 0,-1 0 0 0 0,5 0 0 0 0,8-6 0 0 0,6 0 0 0 0,0-1 0 0 0,3 2 0 0 0,-3-4 0 0 0,1 0 0 0 0,-3 1 0 0 0,-3 2 0 0 0,0 2 0 0 0,4 2 0 0 0,3-4 0 0 0,0-1 0 0 0,0 1 0 0 0,3-4 0 0 0,-3 0 0 0 0,-5 1 0 0 0,-4 3 0 0 0,-5 2 0 0 0,2 2 0 0 0,0 1 0 0 0,4 1 0 0 0,-1-5 0 0 0,-1-7 0 0 0,-3-1 0 0 0,-3 2 0 0 0,4 2 0 0 0,0 3 0 0 0,-1 3 0 0 0,-2 1 0 0 0,-1 2 0 0 0,-2 0 0 0 0,-1 0 0 0 0,-1 1 0 0 0,0-1 0 0 0,0 1 0 0 0,0-1 0 0 0,5 0 0 0 0,2 0 0 0 0,0 0 0 0 0,-2 0 0 0 0,-1 0 0 0 0,-1 0 0 0 0,-2 0 0 0 0,0 0 0 0 0,-1 0 0 0 0,0 0 0 0 0,0 5 0 0 0,0 2 0 0 0,5 5 0 0 0,-3 5 0 0 0,-2 0 0 0 0,-7 2 0 0 0,-1-2 0 0 0,1 2 0 0 0,6-4 0 0 0,-2 2 0 0 0,0-2 0 0 0,1-4 0 0 0,0-4 0 0 0,1-3 0 0 0,0 3 0 0 0,1 1 0 0 0,0-2 0 0 0,0-1 0 0 0,1-2 0 0 0,-1 3 0 0 0,6 2 0 0 0,1-1 0 0 0,5-2 0 0 0,0-2 0 0 0,4-1 0 0 0,-7 4 0 0 0,-4 1 0 0 0,-3 0 0 0 0,-2-2 0 0 0,-1-2 0 0 0,5-1 0 0 0,2-1 0 0 0,0 0 0 0 0,-2-1 0 0 0,0-1 0 0 0,-2 1 0 0 0,0 0 0 0 0,-1-1 0 0 0,-1 1 0 0 0,0 0 0 0 0,0 0 0 0 0,0 0 0 0 0,0 0 0 0 0,0 0 0 0 0,0 0 0 0 0,0 0 0 0 0,1 0 0 0 0,-1 0 0 0 0,0 0 0 0 0,0 0 0 0 0,1 0 0 0 0,-1 0 0 0 0,0 0 0 0 0,0 0 0 0 0,1 0 0 0 0,-1 0 0 0 0,0 0 0 0 0,0 0 0 0 0,0 0 0 0 0,1 0 0 0 0,-1 0 0 0 0,0 0 0 0 0,0 0 0 0 0,1 0 0 0 0,-1 0 0 0 0,0 0 0 0 0,0 0 0 0 0,1 0 0 0 0,-1 0 0 0 0,0 0 0 0 0,5 0 0 0 0,3 0 0 0 0,3 0 0 0 0,2 0 0 0 0,2 0 0 0 0,0 0 0 0 0,2 0 0 0 0,-2-5 0 0 0,-8-2-16383 0 0</inkml:trace>
</inkml:ink>
</file>

<file path=ppt/ink/ink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3-04T00:41:23.888"/>
    </inkml:context>
    <inkml:brush xml:id="br0">
      <inkml:brushProperty name="width" value="0.2" units="cm"/>
      <inkml:brushProperty name="height" value="0.4" units="cm"/>
      <inkml:brushProperty name="color" value="#FF40FF"/>
      <inkml:brushProperty name="tip" value="rectangle"/>
      <inkml:brushProperty name="rasterOp" value="maskPen"/>
    </inkml:brush>
  </inkml:definitions>
  <inkml:trace contextRef="#ctx0" brushRef="#br0">22572 7514 16383 0 0,'21'0'0'0'0,"22"0"0"0"0,24 0 0 0 0,21 0 0 0 0,17 0 0 0 0,16 0 0 0 0,7 0 0 0 0,9 0 0 0 0,1 0 0 0 0,-8 0 0 0 0,-10 0 0 0 0,-10 0 0 0 0,-19 0 0 0 0,-14 0 0 0 0,-16 0 0 0 0,-12 0 0 0 0,-10 0 0 0 0,-6 0 0 0 0,1 0 0 0 0,6 0 0 0 0,5 0 0 0 0,2 0 0 0 0,7 0 0 0 0,5 0 0 0 0,2 0 0 0 0,2 0 0 0 0,0 0 0 0 0,-5 0 0 0 0,-8 0 0 0 0,-7 0 0 0 0,-6 0 0 0 0,-3 0 0 0 0,-4 0 0 0 0,5 0 0 0 0,6 0 0 0 0,1 0 0 0 0,-1 0 0 0 0,-3 0 0 0 0,3 0 0 0 0,-1 0 0 0 0,4 0 0 0 0,-1 0 0 0 0,-3 0 0 0 0,-3 0 0 0 0,-2 0 0 0 0,-2 0 0 0 0,-2 0 0 0 0,-1 0 0 0 0,0 0 0 0 0,-1 0 0 0 0,6-5 0 0 0,2-2 0 0 0,4 1 0 0 0,7 0 0 0 0,4-2 0 0 0,4-2 0 0 0,3 3 0 0 0,2 1 0 0 0,-5 2 0 0 0,-6 2 0 0 0,-7 1 0 0 0,-6 1 0 0 0,-3 0 0 0 0,-3-5 0 0 0,-1-1 0 0 0,-1 0 0 0 0,-1 1 0 0 0,2 1 0 0 0,-1 2 0 0 0,1 1 0 0 0,0 0 0 0 0,0 1 0 0 0,0 0 0 0 0,0 1 0 0 0,5-1 0 0 0,3 0 0 0 0,4 0 0 0 0,0 1 0 0 0,4-1 0 0 0,-2 0 0 0 0,3 0 0 0 0,-2 0 0 0 0,2 0 0 0 0,-2 0 0 0 0,2 0 0 0 0,-3 0 0 0 0,3 0 0 0 0,-3 0 0 0 0,2 0 0 0 0,4 0 0 0 0,-2 0 0 0 0,-4 0 0 0 0,-4 0 0 0 0,-4 0 0 0 0,-3 0 0 0 0,-2 0 0 0 0,0 0 0 0 0,-2 0 0 0 0,0 5 0 0 0,1 2 0 0 0,0-1 0 0 0,-1 4 0 0 0,1 1 0 0 0,0-2 0 0 0,1-3 0 0 0,-1-1 0 0 0,0-3 0 0 0,0-1 0 0 0,1-1 0 0 0,-1 0 0 0 0,0-1 0 0 0,0 1 0 0 0,1 0 0 0 0,-1-1 0 0 0,0 1 0 0 0,0 0 0 0 0,-4 0-16383 0 0</inkml:trace>
</inkml:ink>
</file>

<file path=ppt/ink/ink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3-04T00:41:23.889"/>
    </inkml:context>
    <inkml:brush xml:id="br0">
      <inkml:brushProperty name="width" value="0.2" units="cm"/>
      <inkml:brushProperty name="height" value="0.4" units="cm"/>
      <inkml:brushProperty name="color" value="#FF40FF"/>
      <inkml:brushProperty name="tip" value="rectangle"/>
      <inkml:brushProperty name="rasterOp" value="maskPen"/>
    </inkml:brush>
  </inkml:definitions>
  <inkml:trace contextRef="#ctx0" brushRef="#br0">21161 8276 16383 0 0,'10'0'0'0'0,"20"0"0"0"0,8 0 0 0 0,9 0 0 0 0,2 0 0 0 0,2 0 0 0 0,-2 0 0 0 0,-4 0 0 0 0,0 0 0 0 0,9 0 0 0 0,-1 0 0 0 0,2 0 0 0 0,-4 0 0 0 0,5 0 0 0 0,-2 0 0 0 0,5 0 0 0 0,9 0 0 0 0,-3 0 0 0 0,3 0 0 0 0,-5 0 0 0 0,-7 0 0 0 0,-9 0 0 0 0,-7 0 0 0 0,0 0 0 0 0,-2 0 0 0 0,-2 0 0 0 0,-2 0 0 0 0,-2 0 0 0 0,-1 0 0 0 0,0 0 0 0 0,-1 0 0 0 0,0 0 0 0 0,-1 0 0 0 0,1 0 0 0 0,-5 0-16383 0 0</inkml:trace>
</inkml:ink>
</file>

<file path=ppt/ink/ink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3-04T00:41:23.890"/>
    </inkml:context>
    <inkml:brush xml:id="br0">
      <inkml:brushProperty name="width" value="0.2" units="cm"/>
      <inkml:brushProperty name="height" value="0.4" units="cm"/>
      <inkml:brushProperty name="color" value="#FF40FF"/>
      <inkml:brushProperty name="tip" value="rectangle"/>
      <inkml:brushProperty name="rasterOp" value="maskPen"/>
    </inkml:brush>
  </inkml:definitions>
  <inkml:trace contextRef="#ctx0" brushRef="#br0">22690 8276 16383 0 0,'5'0'0'0'0,"7"0"0"0"0,6 0 0 0 0,11 0 0 0 0,6 0 0 0 0,6 0 0 0 0,13 0 0 0 0,1 0 0 0 0,2 0 0 0 0,2 0 0 0 0,1 0 0 0 0,-5 0 0 0 0,-1 0 0 0 0,1 0 0 0 0,0 0 0 0 0,-3 0 0 0 0,0 0 0 0 0,0 0 0 0 0,3 0 0 0 0,-3 0 0 0 0,-6 0 0 0 0,0 0 0 0 0,-2 0 0 0 0,-4 0 0 0 0,-4 0 0 0 0,2 0 0 0 0,1 0 0 0 0,-2 0 0 0 0,-2 0 0 0 0,-2 0 0 0 0,4 0 0 0 0,1 0 0 0 0,-1 0 0 0 0,3 0 0 0 0,1 0 0 0 0,-3 0 0 0 0,-1 0 0 0 0,-3 0 0 0 0,-2 0 0 0 0,0 0 0 0 0,-2 0 0 0 0,0 0 0 0 0,0 0 0 0 0,0 0 0 0 0,-1 0 0 0 0,1 0 0 0 0,0 0 0 0 0,1 0 0 0 0,-1 0 0 0 0,5 0 0 0 0,2 0 0 0 0,0 0 0 0 0,-1 0 0 0 0,3 0 0 0 0,0 0 0 0 0,-1 0 0 0 0,-2 0 0 0 0,-2 0 0 0 0,-2 0 0 0 0,5 0 0 0 0,0 0 0 0 0,5 0 0 0 0,0 0 0 0 0,-2 0 0 0 0,-3 0 0 0 0,-2 0 0 0 0,3 0 0 0 0,0 0 0 0 0,-1 0 0 0 0,-1 0 0 0 0,-3 0 0 0 0,-1 0 0 0 0,-1 0 0 0 0,0 0 0 0 0,-1 0 0 0 0,0 0 0 0 0,-1 0 0 0 0,1 0 0 0 0,0 0 0 0 0,1 0 0 0 0,4 0 0 0 0,2 0 0 0 0,5 0 0 0 0,0 0 0 0 0,4 0 0 0 0,-2 0 0 0 0,3 0 0 0 0,-2 0 0 0 0,2 0 0 0 0,-2 0 0 0 0,2 0 0 0 0,-2 0 0 0 0,-4 0 0 0 0,-4 0 0 0 0,-2 0 0 0 0,-3 0 0 0 0,-1 0 0 0 0,-1 0 0 0 0,0 0 0 0 0,-1 0 0 0 0,1 0 0 0 0,0 0 0 0 0,0 0 0 0 0,0 0 0 0 0,0 0 0 0 0,0 0 0 0 0,0 0 0 0 0,0 0 0 0 0,1 0 0 0 0,4 0 0 0 0,2 0 0 0 0,0 0 0 0 0,4 0 0 0 0,-1 0 0 0 0,0 0 0 0 0,-4 0 0 0 0,-1 0 0 0 0,-3 0 0 0 0,0 0 0 0 0,-2 0 0 0 0,0 0 0 0 0,0 0 0 0 0,0 0 0 0 0,-1 0 0 0 0,6 5 0 0 0,2 2 0 0 0,0 0 0 0 0,4-2 0 0 0,-1 4 0 0 0,-1 0 0 0 0,3-1 0 0 0,0 2 0 0 0,-3 1 0 0 0,2-2 0 0 0,6-3 0 0 0,-2 3 0 0 0,8 0 0 0 0,0-2 0 0 0,-4-1 0 0 0,-5-3 0 0 0,-5-1 0 0 0,-4-1 0 0 0,-3-1 0 0 0,-1 0 0 0 0,-2-1 0 0 0,1 1 0 0 0,4-1 0 0 0,2 1 0 0 0,6 0 0 0 0,0 0 0 0 0,3 0 0 0 0,0 0 0 0 0,1 0 0 0 0,0 0 0 0 0,-5 0 0 0 0,-3 0 0 0 0,-3 0 0 0 0,-2 0 0 0 0,3 0 0 0 0,1 5 0 0 0,-1 2 0 0 0,-1-1 0 0 0,-2 0 0 0 0,-1-3 0 0 0,-1 5 0 0 0,0 0 0 0 0,-1-1 0 0 0,0-2 0 0 0,0-1 0 0 0,0-2 0 0 0,-5-1-16383 0 0</inkml:trace>
</inkml:ink>
</file>

<file path=ppt/ink/ink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3-04T00:41:23.891"/>
    </inkml:context>
    <inkml:brush xml:id="br0">
      <inkml:brushProperty name="width" value="0.2" units="cm"/>
      <inkml:brushProperty name="height" value="0.4" units="cm"/>
      <inkml:brushProperty name="color" value="#FF40FF"/>
      <inkml:brushProperty name="tip" value="rectangle"/>
      <inkml:brushProperty name="rasterOp" value="maskPen"/>
    </inkml:brush>
  </inkml:definitions>
  <inkml:trace contextRef="#ctx0" brushRef="#br0">20750 8541 16383 0 0,'0'5'0'0'0,"10"12"0"0"0,14 3 0 0 0,18-2 0 0 0,17-3 0 0 0,15-6 0 0 0,14-3 0 0 0,4-3 0 0 0,0-2 0 0 0,1-1 0 0 0,0-1 0 0 0,-1 0 0 0 0,0 1 0 0 0,-1-1 0 0 0,0 1 0 0 0,-5-1 0 0 0,-2 1 0 0 0,0 0 0 0 0,6 0 0 0 0,4 0 0 0 0,6 0 0 0 0,-3 0 0 0 0,1 0 0 0 0,6 0 0 0 0,5 0 0 0 0,0 0 0 0 0,-9 0 0 0 0,-16 0 0 0 0,-12 0 0 0 0,-13 0 0 0 0,-11 0 0 0 0,-9 0 0 0 0,-6 0 0 0 0,-4 0 0 0 0,-1 0 0 0 0,0 0 0 0 0,0 0 0 0 0,0 0 0 0 0,6 0 0 0 0,3 0 0 0 0,-1 0 0 0 0,0 0 0 0 0,-2 0 0 0 0,3 0 0 0 0,7 0 0 0 0,0 0 0 0 0,8 0 0 0 0,1 0 0 0 0,1 0 0 0 0,-3 0 0 0 0,0 0 0 0 0,7 0 0 0 0,3 0 0 0 0,2 0 0 0 0,-4 0 0 0 0,-8 0 0 0 0,-6 0 0 0 0,-7 0 0 0 0,1 0 0 0 0,-1 0 0 0 0,-2 0 0 0 0,-2 0 0 0 0,-2 0 0 0 0,5 0 0 0 0,0 0 0 0 0,5 0 0 0 0,5 0 0 0 0,5 0 0 0 0,-1 0 0 0 0,-4 0 0 0 0,-5 0 0 0 0,5 0 0 0 0,1 0 0 0 0,2 0 0 0 0,-2 0 0 0 0,-5 0 0 0 0,-4 0 0 0 0,-3 0 0 0 0,-3 0 0 0 0,-2 0 0 0 0,-1 0 0 0 0,-1 0 0 0 0,1 0 0 0 0,-1 0 0 0 0,1 0 0 0 0,-1 0 0 0 0,1 0 0 0 0,6 0 0 0 0,1 0 0 0 0,5 0 0 0 0,0 0 0 0 0,4 0 0 0 0,-2 0 0 0 0,-2 0 0 0 0,-3 0 0 0 0,1 0 0 0 0,5 0 0 0 0,-1 0 0 0 0,-2 0 0 0 0,2 0 0 0 0,4 0 0 0 0,-2 0 0 0 0,-3 0 0 0 0,-3 0 0 0 0,-4 0 0 0 0,2 0 0 0 0,0 0 0 0 0,4 0 0 0 0,0 0 0 0 0,3 0 0 0 0,-1 0 0 0 0,2 0 0 0 0,-1 0 0 0 0,1 0 0 0 0,-1 0 0 0 0,2 0 0 0 0,-3 0 0 0 0,-2 0 0 0 0,-5 0 0 0 0,-2 0 0 0 0,2 0 0 0 0,6 0 0 0 0,1 0 0 0 0,-3 0 0 0 0,3 0 0 0 0,-2 0 0 0 0,3 0 0 0 0,4 0 0 0 0,4 0 0 0 0,3 0 0 0 0,-3 0 0 0 0,-5 0 0 0 0,-6 0 0 0 0,-4 0 0 0 0,-4 0 0 0 0,-3 0 0 0 0,-1 0 0 0 0,-1 0 0 0 0,5 0 0 0 0,3 0 0 0 0,4 0 0 0 0,6 0 0 0 0,0 0 0 0 0,-3 0 0 0 0,-4 0 0 0 0,-3 0 0 0 0,2 0 0 0 0,5 0 0 0 0,0 0 0 0 0,2 0 0 0 0,0 0 0 0 0,-4 0 0 0 0,1 0 0 0 0,-1 0 0 0 0,-2 0 0 0 0,-4 0 0 0 0,-2 0 0 0 0,8 5 0 0 0,3 2 0 0 0,-2 0 0 0 0,-3-2 0 0 0,-3-1 0 0 0,-3-2 0 0 0,-1-1 0 0 0,-2 0 0 0 0,-1-1 0 0 0,0 0 0 0 0,4-1 0 0 0,3 1 0 0 0,4 0 0 0 0,1 0 0 0 0,4 0 0 0 0,-2 0 0 0 0,3 0 0 0 0,-2 0 0 0 0,-3 0 0 0 0,-4 0 0 0 0,-3 0 0 0 0,-2 0 0 0 0,-2 0 0 0 0,-1 5 0 0 0,-6 2-16383 0 0</inkml:trace>
</inkml:ink>
</file>

<file path=ppt/ink/ink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3-04T00:41:23.892"/>
    </inkml:context>
    <inkml:brush xml:id="br0">
      <inkml:brushProperty name="width" value="0.2" units="cm"/>
      <inkml:brushProperty name="height" value="0.4" units="cm"/>
      <inkml:brushProperty name="color" value="#FF40FF"/>
      <inkml:brushProperty name="tip" value="rectangle"/>
      <inkml:brushProperty name="rasterOp" value="maskPen"/>
    </inkml:brush>
  </inkml:definitions>
  <inkml:trace contextRef="#ctx0" brushRef="#br0">20838 8688 16383 0 0,'0'0'-16383'0'0</inkml:trace>
</inkml:ink>
</file>

<file path=ppt/ink/ink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3-04T00:41:23.893"/>
    </inkml:context>
    <inkml:brush xml:id="br0">
      <inkml:brushProperty name="width" value="0.2" units="cm"/>
      <inkml:brushProperty name="height" value="0.4" units="cm"/>
      <inkml:brushProperty name="color" value="#FF40FF"/>
      <inkml:brushProperty name="tip" value="rectangle"/>
      <inkml:brushProperty name="rasterOp" value="maskPen"/>
    </inkml:brush>
  </inkml:definitions>
  <inkml:trace contextRef="#ctx0" brushRef="#br0">20544 8776 16383 0 0,'15'5'0'0'0,"21"2"0"0"0,9-1 0 0 0,13 5 0 0 0,11-1 0 0 0,0-1 0 0 0,3-2 0 0 0,5-3 0 0 0,-6-2 0 0 0,1-1 0 0 0,-7-1 0 0 0,-4 0 0 0 0,-2 0 0 0 0,-1-1 0 0 0,-5 1 0 0 0,-7 0 0 0 0,0-1 0 0 0,2 1 0 0 0,-2 0 0 0 0,-4 0 0 0 0,1 0 0 0 0,-1 0 0 0 0,2 0 0 0 0,-1 0 0 0 0,3 0 0 0 0,3 0 0 0 0,4 0 0 0 0,8 0 0 0 0,-1 0 0 0 0,5 0 0 0 0,-4 0 0 0 0,4 0 0 0 0,0 0 0 0 0,0 0 0 0 0,5 0 0 0 0,-6 0 0 0 0,-2 0 0 0 0,-7 0 0 0 0,2 0 0 0 0,8 0 0 0 0,2 0 0 0 0,6 0 0 0 0,5 0 0 0 0,-5 0 0 0 0,1 0 0 0 0,2 0 0 0 0,5 0 0 0 0,-2 0 0 0 0,-4 0 0 0 0,-9 0 0 0 0,-1 0 0 0 0,-6 0 0 0 0,-8 0 0 0 0,-8 0 0 0 0,-5 0 0 0 0,0 0 0 0 0,0 0 0 0 0,2 0 0 0 0,1 0 0 0 0,3 0 0 0 0,5 0 0 0 0,4 0 0 0 0,8 0 0 0 0,-1 0 0 0 0,5 0 0 0 0,-3 0 0 0 0,2 0 0 0 0,7 0 0 0 0,1 0 0 0 0,4 0 0 0 0,-1 0 0 0 0,-8 0 0 0 0,-5 0 0 0 0,-8 0 0 0 0,-8 0 0 0 0,-1 5 0 0 0,-4 2 0 0 0,-3 0 0 0 0,-4-2 0 0 0,-1-1 0 0 0,3-2 0 0 0,1-1 0 0 0,-1 10 0 0 0,-1 3 0 0 0,-2-1 0 0 0,-1-3 0 0 0,-1-3 0 0 0,0-3 0 0 0,-1-1 0 0 0,0-2 0 0 0,0-1 0 0 0,0-1 0 0 0,0 1 0 0 0,-5-1-16383 0 0</inkml:trace>
</inkml:ink>
</file>

<file path=ppt/ink/ink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3-04T00:41:23.894"/>
    </inkml:context>
    <inkml:brush xml:id="br0">
      <inkml:brushProperty name="width" value="0.2" units="cm"/>
      <inkml:brushProperty name="height" value="0.4" units="cm"/>
      <inkml:brushProperty name="color" value="#00FDFF"/>
      <inkml:brushProperty name="tip" value="rectangle"/>
      <inkml:brushProperty name="rasterOp" value="maskPen"/>
    </inkml:brush>
  </inkml:definitions>
  <inkml:trace contextRef="#ctx0" brushRef="#br0">27856 9247 16383 0 0,'-5'0'0'0'0,"-7"0"0"0"0,-12 0 0 0 0,-6 0 0 0 0,-9 0 0 0 0,-14 0 0 0 0,-7 0 0 0 0,-9 0 0 0 0,-14 0 0 0 0,-7 0 0 0 0,-5 0 0 0 0,-1 0 0 0 0,5 0 0 0 0,3 0 0 0 0,1 0 0 0 0,10 0 0 0 0,3 0 0 0 0,8 0 0 0 0,6 0 0 0 0,8 0 0 0 0,7 0 0 0 0,1 0 0 0 0,4 0 0 0 0,-3 0 0 0 0,1 0 0 0 0,-2 0 0 0 0,1 0 0 0 0,-3 0 0 0 0,2 0 0 0 0,3 0 0 0 0,3 0 0 0 0,4 0 0 0 0,-4 0 0 0 0,0 0 0 0 0,2 0 0 0 0,1 0 0 0 0,1 0 0 0 0,-3 0 0 0 0,-1 0 0 0 0,1 0 0 0 0,2 0 0 0 0,1 0 0 0 0,-3 0 0 0 0,-1 0 0 0 0,-4 0 0 0 0,0 0 0 0 0,1 0 0 0 0,4 0 0 0 0,2 0 0 0 0,2 0 0 0 0,2 0 0 0 0,0 0 0 0 0,2 0 0 0 0,-1 0 0 0 0,0 0 0 0 0,0 0 0 0 0,0 0 0 0 0,0 0 0 0 0,0 0 0 0 0,0 0 0 0 0,0 0 0 0 0,0 0 0 0 0,-6 0 0 0 0,-6 0 0 0 0,-2 0 0 0 0,-3 0 0 0 0,1 0 0 0 0,-2 0 0 0 0,2 0 0 0 0,4 0 0 0 0,4 0 0 0 0,3 0 0 0 0,2 0 0 0 0,2 0 0 0 0,1 0 0 0 0,1 0 0 0 0,-6 0 0 0 0,-1 0 0 0 0,-6 0 0 0 0,0 0 0 0 0,2 0 0 0 0,2 0 0 0 0,3 0 0 0 0,2 0 0 0 0,2 0 0 0 0,0 0 0 0 0,-4 0 0 0 0,-2 0 0 0 0,1 0 0 0 0,-4 0 0 0 0,-6 0 0 0 0,1 0 0 0 0,-4 0 0 0 0,3 0 0 0 0,3 0 0 0 0,4 0 0 0 0,4 0 0 0 0,-3 0 0 0 0,0 0 0 0 0,1 0 0 0 0,2 0 0 0 0,2 0 0 0 0,1 0 0 0 0,1 0 0 0 0,1 0 0 0 0,-5-5 0 0 0,-2-2 0 0 0,1 1 0 0 0,1 0 0 0 0,1 3 0 0 0,1 0 0 0 0,2 2 0 0 0,0 1 0 0 0,-4-1 0 0 0,-2 2 0 0 0,-5-1 0 0 0,0 0 0 0 0,-3 1 0 0 0,0-1 0 0 0,4 0 0 0 0,2 0 0 0 0,4 0 0 0 0,2 0 0 0 0,-3 0 0 0 0,-6 0 0 0 0,-1 0 0 0 0,-4 0 0 0 0,-3 0 0 0 0,-5 0 0 0 0,3 0 0 0 0,0 0 0 0 0,-2 0 0 0 0,-2 0 0 0 0,4 0 0 0 0,0 0 0 0 0,4 0 0 0 0,-1 0 0 0 0,4 0 0 0 0,4 0 0 0 0,3 0 0 0 0,4 0 0 0 0,-3 0 0 0 0,0 0 0 0 0,0 0 0 0 0,8 0-16383 0 0</inkml:trace>
</inkml:ink>
</file>

<file path=ppt/ink/ink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3-04T00:41:23.895"/>
    </inkml:context>
    <inkml:brush xml:id="br0">
      <inkml:brushProperty name="width" value="0.2" units="cm"/>
      <inkml:brushProperty name="height" value="0.4" units="cm"/>
      <inkml:brushProperty name="color" value="#00FDFF"/>
      <inkml:brushProperty name="tip" value="rectangle"/>
      <inkml:brushProperty name="rasterOp" value="maskPen"/>
    </inkml:brush>
  </inkml:definitions>
  <inkml:trace contextRef="#ctx0" brushRef="#br0">29106 9013 16383 0 0,'-15'-11'0'0'0,"-11"-2"0"0"0,-10 0 0 0 0,-11 2 0 0 0,-6 4 0 0 0,0 2 0 0 0,-1 3 0 0 0,3 1 0 0 0,-5 1 0 0 0,-8 0 0 0 0,2 1 0 0 0,0-1 0 0 0,1 1 0 0 0,1-1 0 0 0,0 0 0 0 0,0 0 0 0 0,-1 0 0 0 0,6 0 0 0 0,2 0 0 0 0,4 0 0 0 0,6 0 0 0 0,0 0 0 0 0,-4 0 0 0 0,2 0 0 0 0,3 0 0 0 0,-1 0 0 0 0,-5 0 0 0 0,-3 0 0 0 0,1 0 0 0 0,5 0 0 0 0,-1 0 0 0 0,2 0 0 0 0,4 0 0 0 0,3 0 0 0 0,3 0 0 0 0,2 0 0 0 0,2 0 0 0 0,0 0 0 0 0,0 0 0 0 0,1 0 0 0 0,-1 0 0 0 0,-5 5 0 0 0,-2 2 0 0 0,-4 0 0 0 0,-7-2 0 0 0,1-1 0 0 0,-3-2 0 0 0,3-1 0 0 0,-1 0 0 0 0,2-1 0 0 0,-2 0 0 0 0,4-1 0 0 0,-3 1 0 0 0,-2 0 0 0 0,1 0 0 0 0,4 0 0 0 0,-6-1 0 0 0,0 1 0 0 0,-1 0 0 0 0,2 0 0 0 0,5 0 0 0 0,0 0 0 0 0,1 0 0 0 0,4 1 0 0 0,3-1 0 0 0,-3 0 0 0 0,0 0 0 0 0,2 0 0 0 0,2 0 0 0 0,2 0 0 0 0,1 0 0 0 0,1 0 0 0 0,1 0 0 0 0,0 0 0 0 0,0 0 0 0 0,0 0 0 0 0,0 0 0 0 0,0 0 0 0 0,-5 10 0 0 0,3 3-16383 0 0</inkml:trace>
</inkml:ink>
</file>

<file path=ppt/ink/ink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3-04T00:41:24.621"/>
    </inkml:context>
    <inkml:brush xml:id="br0">
      <inkml:brushProperty name="width" value="0.2" units="cm"/>
      <inkml:brushProperty name="height" value="0.4" units="cm"/>
      <inkml:brushProperty name="color" value="#00FDFF"/>
      <inkml:brushProperty name="tip" value="rectangle"/>
      <inkml:brushProperty name="rasterOp" value="maskPen"/>
    </inkml:brush>
  </inkml:definitions>
  <inkml:trace contextRef="#ctx0" brushRef="#br0">16693 5336 16383 0 0,'15'0'0'0'0,"21"0"0"0"0,9 0 0 0 0,3 0 0 0 0,7 0 0 0 0,6 0 0 0 0,-3 0 0 0 0,-1 0 0 0 0,6 0 0 0 0,1 0 0 0 0,-4 0 0 0 0,-2 0 0 0 0,-1 0 0 0 0,-5 0 0 0 0,4 0 0 0 0,-2 0 0 0 0,0 0 0 0 0,1 0 0 0 0,2 0 0 0 0,0 0 0 0 0,2 0 0 0 0,-4 0 0 0 0,-6 0 0 0 0,-2 0 0 0 0,2 0 0 0 0,-3 0 0 0 0,-3 0 0 0 0,-4 0 0 0 0,-4 0 0 0 0,-3 0 0 0 0,-1 0 0 0 0,4 0 0 0 0,2 0 0 0 0,-1 0 0 0 0,4 0 0 0 0,5 0 0 0 0,11 0 0 0 0,6 0 0 0 0,-3 0 0 0 0,0 0 0 0 0,-6 0 0 0 0,4 0 0 0 0,-3 0 0 0 0,0 0 0 0 0,-4 0 0 0 0,-1 0 0 0 0,2 0 0 0 0,3 0 0 0 0,-3 0 0 0 0,-5 0 0 0 0,0 0 0 0 0,-3 0 0 0 0,-3 0 0 0 0,-4 0 0 0 0,-2 0 0 0 0,3 0 0 0 0,0 0 0 0 0,0 0 0 0 0,-3 0 0 0 0,0 0 0 0 0,-2 0 0 0 0,-1 0 0 0 0,4 0 0 0 0,2 0 0 0 0,0 0 0 0 0,3 0 0 0 0,6 0 0 0 0,-1 0 0 0 0,-1 0 0 0 0,-5 0 0 0 0,3 0 0 0 0,-2 0 0 0 0,3 0 0 0 0,5 0 0 0 0,4 0 0 0 0,4 0 0 0 0,-3 0 0 0 0,0 0 0 0 0,-4 0 0 0 0,6 0 0 0 0,-3 0 0 0 0,2 0 0 0 0,-5 0 0 0 0,-4 0 0 0 0,-6 0 0 0 0,-3 0 0 0 0,-4 0 0 0 0,-1 0 0 0 0,-1 0 0 0 0,-1 0 0 0 0,0 0 0 0 0,1 0 0 0 0,-1 0 0 0 0,1 0 0 0 0,5 0 0 0 0,7 0 0 0 0,2 0 0 0 0,3 0 0 0 0,4 0 0 0 0,-1 0 0 0 0,1 0 0 0 0,-3 0 0 0 0,-5 0 0 0 0,1 0 0 0 0,-2 0 0 0 0,2 0 0 0 0,-1 0 0 0 0,-3 0 0 0 0,-3 0 0 0 0,-3 0 0 0 0,4 0 0 0 0,0 5 0 0 0,3 2 0 0 0,6 0 0 0 0,5-2 0 0 0,9-1 0 0 0,-1-2 0 0 0,16 10 0 0 0,-1 2 0 0 0,-8-1 0 0 0,-4 2 0 0 0,-9-1 0 0 0,3-3 0 0 0,1-3 0 0 0,2-4 0 0 0,-5-2 0 0 0,-6-1 0 0 0,-1 4 0 0 0,-4 1 0 0 0,-5 0 0 0 0,-2-1 0 0 0,1-2 0 0 0,0 4 0 0 0,-1 1 0 0 0,-2-1 0 0 0,-2 4 0 0 0,9-1 0 0 0,8-2 0 0 0,10-1 0 0 0,11-3 0 0 0,9-2 0 0 0,6-1 0 0 0,-7-1 0 0 0,-6 0 0 0 0,-10-1 0 0 0,-6 1 0 0 0,-8-1 0 0 0,-6 1 0 0 0,-6 0 0 0 0,-4 0 0 0 0,-2 0 0 0 0,3 0 0 0 0,7 0 0 0 0,1 0 0 0 0,4 0 0 0 0,0 0 0 0 0,1 0 0 0 0,4 0 0 0 0,-2 0 0 0 0,1 0 0 0 0,-3 0 0 0 0,1 0 0 0 0,-3 0 0 0 0,-3 0 0 0 0,-5 0 0 0 0,-2 0 0 0 0,-3 0 0 0 0,-1 0 0 0 0,-2 0 0 0 0,1 0 0 0 0,-11 0 0 0 0,-8 0-16383 0 0</inkml:trace>
</inkml:ink>
</file>

<file path=ppt/ink/ink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3-04T00:41:24.622"/>
    </inkml:context>
    <inkml:brush xml:id="br0">
      <inkml:brushProperty name="width" value="0.2" units="cm"/>
      <inkml:brushProperty name="height" value="0.4" units="cm"/>
      <inkml:brushProperty name="color" value="#00FDFF"/>
      <inkml:brushProperty name="tip" value="rectangle"/>
      <inkml:brushProperty name="rasterOp" value="maskPen"/>
    </inkml:brush>
  </inkml:definitions>
  <inkml:trace contextRef="#ctx0" brushRef="#br0">16046 5571 16383 0 0,'5'0'0'0'0,"7"0"0"0"0,6 0 0 0 0,11 0 0 0 0,11 0 0 0 0,3 0 0 0 0,0 0 0 0 0,-3 0 0 0 0,-2 0 0 0 0,2 0 0 0 0,0 0 0 0 0,-3 0 0 0 0,-1 0 0 0 0,-2 0 0 0 0,-2 0 0 0 0,-1 0 0 0 0,-1 0 0 0 0,0 0 0 0 0,5 0 0 0 0,1 0 0 0 0,6 0 0 0 0,0 0 0 0 0,4 0 0 0 0,3 0 0 0 0,5 0 0 0 0,8 0 0 0 0,-1 0 0 0 0,-7 0 0 0 0,-6 0 0 0 0,-1 0 0 0 0,1 0 0 0 0,-2 0 0 0 0,1 0 0 0 0,3 0 0 0 0,4 0 0 0 0,-3 0 0 0 0,0 0 0 0 0,-3 0 0 0 0,6 0 0 0 0,9 0 0 0 0,-2 0 0 0 0,0 0 0 0 0,0 0 0 0 0,-1 0 0 0 0,1 0 0 0 0,4 0 0 0 0,2 0 0 0 0,-5 0 0 0 0,-9 0 0 0 0,-7 0 0 0 0,-7 0 0 0 0,-5 0 0 0 0,-2 0 0 0 0,-3 0 0 0 0,0 0 0 0 0,-1 0 0 0 0,1 0 0 0 0,0 0 0 0 0,1 0 0 0 0,10 0 0 0 0,4 0 0 0 0,9 0 0 0 0,2 0 0 0 0,-4 0 0 0 0,-6 0 0 0 0,-5 0 0 0 0,-4 0 0 0 0,-3 0 0 0 0,-2 0 0 0 0,-7 0-16383 0 0</inkml:trace>
</inkml:ink>
</file>

<file path=ppt/ink/ink3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3-04T00:41:24.623"/>
    </inkml:context>
    <inkml:brush xml:id="br0">
      <inkml:brushProperty name="width" value="0.2" units="cm"/>
      <inkml:brushProperty name="height" value="0.4" units="cm"/>
      <inkml:brushProperty name="color" value="#00FDFF"/>
      <inkml:brushProperty name="tip" value="rectangle"/>
      <inkml:brushProperty name="rasterOp" value="maskPen"/>
    </inkml:brush>
  </inkml:definitions>
  <inkml:trace contextRef="#ctx0" brushRef="#br0">20720 7926 16383 0 0,'5'0'0'0'0,"7"-5"0"0"0,12-2 0 0 0,12 0 0 0 0,5 2 0 0 0,5 1 0 0 0,1-3 0 0 0,-3-1 0 0 0,-3 1 0 0 0,-5 2 0 0 0,3 1 0 0 0,0 2 0 0 0,-2-4 0 0 0,-2-1 0 0 0,-2 0 0 0 0,-1 2 0 0 0,-1 2 0 0 0,-1 1 0 0 0,0 1 0 0 0,0 1 0 0 0,0 0 0 0 0,0 0 0 0 0,0 0 0 0 0,0 1 0 0 0,0-1 0 0 0,1 0 0 0 0,-1 0 0 0 0,0 0 0 0 0,5 0 0 0 0,8 0 0 0 0,0 0 0 0 0,-1 0 0 0 0,-2 0 0 0 0,-4 0 0 0 0,-2 0 0 0 0,-2 0 0 0 0,-2 0 0 0 0,0 0 0 0 0,0 0 0 0 0,0 0 0 0 0,-1 0 0 0 0,1 0 0 0 0,0 0 0 0 0,0 0 0 0 0,1 0 0 0 0,-1 0 0 0 0,0 0 0 0 0,0 0 0 0 0,1 0 0 0 0,-6 0-16383 0 0</inkml:trace>
</inkml:ink>
</file>

<file path=ppt/ink/ink4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3-04T00:41:24.624"/>
    </inkml:context>
    <inkml:brush xml:id="br0">
      <inkml:brushProperty name="width" value="0.2" units="cm"/>
      <inkml:brushProperty name="height" value="0.4" units="cm"/>
      <inkml:brushProperty name="color" value="#00FDFF"/>
      <inkml:brushProperty name="tip" value="rectangle"/>
      <inkml:brushProperty name="rasterOp" value="maskPen"/>
    </inkml:brush>
  </inkml:definitions>
  <inkml:trace contextRef="#ctx0" brushRef="#br0">22337 7835 16383 0 0,'10'0'0'0'0,"14"0"0"0"0,13 0 0 0 0,11 0 0 0 0,17 0 0 0 0,3 0 0 0 0,6 0 0 0 0,0 0 0 0 0,-8 0 0 0 0,-9 0 0 0 0,-9 0 0 0 0,-8 0 0 0 0,-6 0 0 0 0,-3 0 0 0 0,-2 0 0 0 0,-1 0 0 0 0,1 0 0 0 0,-1 0 0 0 0,1 0 0 0 0,1 0 0 0 0,0 0 0 0 0,0 0 0 0 0,0 0 0 0 0,0 0 0 0 0,0 0 0 0 0,1 0 0 0 0,-1 0 0 0 0,0 0 0 0 0,1 0 0 0 0,-1 0 0 0 0,0 0 0 0 0,0 0 0 0 0,1 0 0 0 0,4 0 0 0 0,2 0 0 0 0,5 0 0 0 0,0 0 0 0 0,4 0 0 0 0,-1 0 0 0 0,-4 0 0 0 0,-2 0 0 0 0,-4 0 0 0 0,3 0 0 0 0,0 0 0 0 0,4 0 0 0 0,0 0 0 0 0,-3 0 0 0 0,-1 0 0 0 0,-4 0 0 0 0,-1 0 0 0 0,-2 0 0 0 0,0 0 0 0 0,-1 0 0 0 0,-1 0 0 0 0,1 0 0 0 0,-5 0-16383 0 0</inkml:trace>
</inkml:ink>
</file>

<file path=ppt/ink/ink4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3-04T00:41:24.625"/>
    </inkml:context>
    <inkml:brush xml:id="br0">
      <inkml:brushProperty name="width" value="0.2" units="cm"/>
      <inkml:brushProperty name="height" value="0.4" units="cm"/>
      <inkml:brushProperty name="color" value="#00FDFF"/>
      <inkml:brushProperty name="tip" value="rectangle"/>
      <inkml:brushProperty name="rasterOp" value="maskPen"/>
    </inkml:brush>
  </inkml:definitions>
  <inkml:trace contextRef="#ctx0" brushRef="#br0">16105 8188 16383 0 0,'10'0'0'0'0,"9"0"0"0"0,11 0 0 0 0,6 0 0 0 0,7 0 0 0 0,1 0 0 0 0,4 0 0 0 0,-2 0 0 0 0,2 0 0 0 0,-2 0 0 0 0,2 0 0 0 0,2 0 0 0 0,3 0 0 0 0,9 0 0 0 0,3 0 0 0 0,7 0 0 0 0,5 0 0 0 0,1 0 0 0 0,3 0 0 0 0,2 0 0 0 0,3 0 0 0 0,-3 0 0 0 0,-5 0 0 0 0,-1 0 0 0 0,-3 0 0 0 0,-4 0 0 0 0,-3 0 0 0 0,-3 0 0 0 0,-7 0 0 0 0,-4 0 0 0 0,-4 0 0 0 0,-2 0 0 0 0,-2 0 0 0 0,0 0 0 0 0,4 0 0 0 0,-2 0 0 0 0,-4 0 0 0 0,-4 0 0 0 0,-3 0 0 0 0,-3 0 0 0 0,-2 0 0 0 0,-1 0 0 0 0,0 0 0 0 0,5 0 0 0 0,1 0 0 0 0,5 0 0 0 0,1 0 0 0 0,4 0 0 0 0,-2 0 0 0 0,3 0 0 0 0,-2 0 0 0 0,-8 0-16383 0 0</inkml:trace>
</inkml:ink>
</file>

<file path=ppt/ink/ink4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3-04T00:41:24.626"/>
    </inkml:context>
    <inkml:brush xml:id="br0">
      <inkml:brushProperty name="width" value="0.2" units="cm"/>
      <inkml:brushProperty name="height" value="0.4" units="cm"/>
      <inkml:brushProperty name="color" value="#FF8517"/>
      <inkml:brushProperty name="tip" value="rectangle"/>
      <inkml:brushProperty name="rasterOp" value="maskPen"/>
    </inkml:brush>
  </inkml:definitions>
  <inkml:trace contextRef="#ctx0" brushRef="#br0">22896 12483 16383 0 0,'10'0'0'0'0,"4"-6"0"0"0,4 0 0 0 0,4-1 0 0 0,-1-3 0 0 0,1-1 0 0 0,1 2 0 0 0,8-2 0 0 0,3 0 0 0 0,1 2 0 0 0,0 2 0 0 0,-1 3 0 0 0,-1 2 0 0 0,4 2 0 0 0,1 0 0 0 0,-1 0 0 0 0,-1 0 0 0 0,-2 1 0 0 0,-2-1 0 0 0,-1 1 0 0 0,0-1 0 0 0,-1 0 0 0 0,0 0 0 0 0,5 0 0 0 0,2 0 0 0 0,9 0 0 0 0,3 0 0 0 0,3 0 0 0 0,-2 0 0 0 0,1 0 0 0 0,-4 0 0 0 0,-4 0 0 0 0,-4 5 0 0 0,-4 2 0 0 0,2-1 0 0 0,1 5 0 0 0,-2-1 0 0 0,-1 4 0 0 0,-2 5 0 0 0,-11-2 0 0 0,-21-3 0 0 0,-19-4 0 0 0,-23 2 0 0 0,-15-2 0 0 0,-3-2 0 0 0,-6 7 0 0 0,-3 2 0 0 0,0-2 0 0 0,6-4 0 0 0,-2-4 0 0 0,6-3 0 0 0,6-2 0 0 0,3-1 0 0 0,-1-1 0 0 0,-2-1 0 0 0,2 0 0 0 0,0 0 0 0 0,3 1 0 0 0,4 0 0 0 0,5-1 0 0 0,3 1 0 0 0,3 0 0 0 0,1 0 0 0 0,1 0 0 0 0,1 0 0 0 0,0 0 0 0 0,-1 0 0 0 0,5 1-16383 0 0</inkml:trace>
</inkml:ink>
</file>

<file path=ppt/ink/ink4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3-04T00:41:24.627"/>
    </inkml:context>
    <inkml:brush xml:id="br0">
      <inkml:brushProperty name="width" value="0.2" units="cm"/>
      <inkml:brushProperty name="height" value="0.4" units="cm"/>
      <inkml:brushProperty name="color" value="#FF8517"/>
      <inkml:brushProperty name="tip" value="rectangle"/>
      <inkml:brushProperty name="rasterOp" value="maskPen"/>
    </inkml:brush>
  </inkml:definitions>
  <inkml:trace contextRef="#ctx0" brushRef="#br0">15987 12892 16383 0 0,'5'0'0'0'0,"7"0"0"0"0,17 0 0 0 0,14 0 0 0 0,14 0 0 0 0,14 0 0 0 0,10 0 0 0 0,1 0 0 0 0,3 0 0 0 0,1 0 0 0 0,3 0 0 0 0,6 0 0 0 0,-3 0 0 0 0,-2 10 0 0 0,-5 4 0 0 0,-7-1 0 0 0,-2-3 0 0 0,2-2 0 0 0,-2-4 0 0 0,-4-1 0 0 0,2-2 0 0 0,-7-1 0 0 0,-5 4 0 0 0,-2 3 0 0 0,4 4 0 0 0,1 0 0 0 0,-5-1 0 0 0,-2 3 0 0 0,-2-2 0 0 0,1-1 0 0 0,-4-4 0 0 0,-6-2 0 0 0,-2-2 0 0 0,-2-1 0 0 0,2-1 0 0 0,3 5 0 0 0,3 1 0 0 0,0 0 0 0 0,-1-1 0 0 0,-2-2 0 0 0,1 0 0 0 0,-3-2 0 0 0,0-1 0 0 0,-1 0 0 0 0,1 0 0 0 0,3 5 0 0 0,4 1 0 0 0,-2 1 0 0 0,0-2 0 0 0,3-2 0 0 0,1 0 0 0 0,-3-2 0 0 0,-5-1 0 0 0,0 0 0 0 0,1 0 0 0 0,-1 0 0 0 0,1 0 0 0 0,-2 0 0 0 0,-5-1 0 0 0,3 1 0 0 0,2 0 0 0 0,0 0 0 0 0,2 0 0 0 0,2 0 0 0 0,-1 0 0 0 0,1 0 0 0 0,3 0 0 0 0,1 0 0 0 0,3 0 0 0 0,-3 0 0 0 0,-1-5 0 0 0,-4-2 0 0 0,-5-4 0 0 0,-6-2 0 0 0,-3 3 0 0 0,2 3 0 0 0,1 2 0 0 0,3 2 0 0 0,0 2 0 0 0,4 0 0 0 0,-1 2 0 0 0,-8-6 0 0 0,-5-1 0 0 0,-3 0 0 0 0,0 1 0 0 0,-1 1 0 0 0,6 2 0 0 0,3 1 0 0 0,-1 0 0 0 0,0 1 0 0 0,-1 0 0 0 0,-1 1 0 0 0,-2-1 0 0 0,0 0 0 0 0,-1 0 0 0 0,6 0 0 0 0,0 1 0 0 0,1-1 0 0 0,-2 0 0 0 0,4 0 0 0 0,6 0 0 0 0,5 0 0 0 0,9 0 0 0 0,1 0 0 0 0,-6 5 0 0 0,4 1 0 0 0,2 6 0 0 0,-3 0 0 0 0,-2-2 0 0 0,0 3 0 0 0,1-1 0 0 0,7-3 0 0 0,-3-2 0 0 0,5 2 0 0 0,-5 0 0 0 0,-1-2 0 0 0,-1-2 0 0 0,-5-1 0 0 0,-7-3 0 0 0,-5 5 0 0 0,-5 1 0 0 0,-4-1 0 0 0,-12-1 0 0 0,-14-1 0 0 0,-9-2-16383 0 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08/03/2021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08/03/2021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08/03/2021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08/03/2021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08/03/2021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08/03/2021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08/03/2021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08/03/2021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08/03/2021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08/03/2021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08/03/2021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08/03/2021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customXml" Target="../ink/ink1.xml"/><Relationship Id="rId7" Type="http://schemas.openxmlformats.org/officeDocument/2006/relationships/customXml" Target="../ink/ink3.xml"/><Relationship Id="rId12"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 Id="rId6" Type="http://schemas.openxmlformats.org/officeDocument/2006/relationships/image" Target="../media/image20.png"/><Relationship Id="rId11" Type="http://schemas.openxmlformats.org/officeDocument/2006/relationships/customXml" Target="../ink/ink5.xml"/><Relationship Id="rId5" Type="http://schemas.openxmlformats.org/officeDocument/2006/relationships/customXml" Target="../ink/ink2.xml"/><Relationship Id="rId10" Type="http://schemas.openxmlformats.org/officeDocument/2006/relationships/image" Target="../media/image220.png"/><Relationship Id="rId4" Type="http://schemas.openxmlformats.org/officeDocument/2006/relationships/image" Target="../media/image190.png"/><Relationship Id="rId9" Type="http://schemas.openxmlformats.org/officeDocument/2006/relationships/customXml" Target="../ink/ink4.xml"/></Relationships>
</file>

<file path=ppt/slides/_rels/slide32.xml.rels><?xml version="1.0" encoding="UTF-8" standalone="yes"?>
<Relationships xmlns="http://schemas.openxmlformats.org/package/2006/relationships"><Relationship Id="rId8" Type="http://schemas.openxmlformats.org/officeDocument/2006/relationships/image" Target="../media/image27.png"/><Relationship Id="rId13" Type="http://schemas.openxmlformats.org/officeDocument/2006/relationships/customXml" Target="../ink/ink10.xml"/><Relationship Id="rId18" Type="http://schemas.openxmlformats.org/officeDocument/2006/relationships/image" Target="../media/image25.png"/><Relationship Id="rId3" Type="http://schemas.openxmlformats.org/officeDocument/2006/relationships/customXml" Target="../ink/ink6.xml"/><Relationship Id="rId7" Type="http://schemas.openxmlformats.org/officeDocument/2006/relationships/customXml" Target="../ink/ink7.xml"/><Relationship Id="rId12" Type="http://schemas.openxmlformats.org/officeDocument/2006/relationships/image" Target="../media/image29.png"/><Relationship Id="rId17" Type="http://schemas.openxmlformats.org/officeDocument/2006/relationships/customXml" Target="../ink/ink12.xml"/><Relationship Id="rId2" Type="http://schemas.openxmlformats.org/officeDocument/2006/relationships/image" Target="../media/image24.png"/><Relationship Id="rId16" Type="http://schemas.openxmlformats.org/officeDocument/2006/relationships/image" Target="../media/image31.png"/><Relationship Id="rId20" Type="http://schemas.openxmlformats.org/officeDocument/2006/relationships/image" Target="../media/image32.png"/><Relationship Id="rId1" Type="http://schemas.openxmlformats.org/officeDocument/2006/relationships/slideLayout" Target="../slideLayouts/slideLayout2.xml"/><Relationship Id="rId6" Type="http://schemas.openxmlformats.org/officeDocument/2006/relationships/image" Target="../media/image26.png"/><Relationship Id="rId11" Type="http://schemas.openxmlformats.org/officeDocument/2006/relationships/customXml" Target="../ink/ink9.xml"/><Relationship Id="rId15" Type="http://schemas.openxmlformats.org/officeDocument/2006/relationships/customXml" Target="../ink/ink11.xml"/><Relationship Id="rId10" Type="http://schemas.openxmlformats.org/officeDocument/2006/relationships/image" Target="../media/image28.png"/><Relationship Id="rId19" Type="http://schemas.openxmlformats.org/officeDocument/2006/relationships/customXml" Target="../ink/ink13.xml"/><Relationship Id="rId9" Type="http://schemas.openxmlformats.org/officeDocument/2006/relationships/customXml" Target="../ink/ink8.xml"/><Relationship Id="rId14" Type="http://schemas.openxmlformats.org/officeDocument/2006/relationships/image" Target="../media/image30.png"/></Relationships>
</file>

<file path=ppt/slides/_rels/slide3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8" Type="http://schemas.openxmlformats.org/officeDocument/2006/relationships/image" Target="../media/image36.png"/><Relationship Id="rId13" Type="http://schemas.openxmlformats.org/officeDocument/2006/relationships/customXml" Target="../ink/ink19.xml"/><Relationship Id="rId18" Type="http://schemas.openxmlformats.org/officeDocument/2006/relationships/image" Target="../media/image41.png"/><Relationship Id="rId26" Type="http://schemas.openxmlformats.org/officeDocument/2006/relationships/image" Target="../media/image42.png"/><Relationship Id="rId3" Type="http://schemas.openxmlformats.org/officeDocument/2006/relationships/customXml" Target="../ink/ink14.xml"/><Relationship Id="rId7" Type="http://schemas.openxmlformats.org/officeDocument/2006/relationships/customXml" Target="../ink/ink16.xml"/><Relationship Id="rId12" Type="http://schemas.openxmlformats.org/officeDocument/2006/relationships/image" Target="../media/image38.png"/><Relationship Id="rId17" Type="http://schemas.openxmlformats.org/officeDocument/2006/relationships/customXml" Target="../ink/ink21.xml"/><Relationship Id="rId25" Type="http://schemas.openxmlformats.org/officeDocument/2006/relationships/customXml" Target="../ink/ink24.xml"/><Relationship Id="rId2" Type="http://schemas.openxmlformats.org/officeDocument/2006/relationships/image" Target="../media/image34.png"/><Relationship Id="rId16" Type="http://schemas.openxmlformats.org/officeDocument/2006/relationships/image" Target="../media/image40.png"/><Relationship Id="rId29" Type="http://schemas.openxmlformats.org/officeDocument/2006/relationships/customXml" Target="../ink/ink26.xml"/><Relationship Id="rId1" Type="http://schemas.openxmlformats.org/officeDocument/2006/relationships/slideLayout" Target="../slideLayouts/slideLayout2.xml"/><Relationship Id="rId6" Type="http://schemas.openxmlformats.org/officeDocument/2006/relationships/image" Target="../media/image35.png"/><Relationship Id="rId11" Type="http://schemas.openxmlformats.org/officeDocument/2006/relationships/customXml" Target="../ink/ink18.xml"/><Relationship Id="rId24" Type="http://schemas.openxmlformats.org/officeDocument/2006/relationships/image" Target="../media/image44.png"/><Relationship Id="rId5" Type="http://schemas.openxmlformats.org/officeDocument/2006/relationships/customXml" Target="../ink/ink15.xml"/><Relationship Id="rId15" Type="http://schemas.openxmlformats.org/officeDocument/2006/relationships/customXml" Target="../ink/ink20.xml"/><Relationship Id="rId23" Type="http://schemas.openxmlformats.org/officeDocument/2006/relationships/customXml" Target="../ink/ink23.xml"/><Relationship Id="rId28" Type="http://schemas.openxmlformats.org/officeDocument/2006/relationships/image" Target="../media/image45.png"/><Relationship Id="rId10" Type="http://schemas.openxmlformats.org/officeDocument/2006/relationships/image" Target="../media/image37.png"/><Relationship Id="rId19" Type="http://schemas.openxmlformats.org/officeDocument/2006/relationships/customXml" Target="../ink/ink22.xml"/><Relationship Id="rId4" Type="http://schemas.openxmlformats.org/officeDocument/2006/relationships/image" Target="../media/image340.png"/><Relationship Id="rId9" Type="http://schemas.openxmlformats.org/officeDocument/2006/relationships/customXml" Target="../ink/ink17.xml"/><Relationship Id="rId14" Type="http://schemas.openxmlformats.org/officeDocument/2006/relationships/image" Target="../media/image39.png"/><Relationship Id="rId22" Type="http://schemas.openxmlformats.org/officeDocument/2006/relationships/image" Target="../media/image43.png"/><Relationship Id="rId27" Type="http://schemas.openxmlformats.org/officeDocument/2006/relationships/customXml" Target="../ink/ink25.xml"/><Relationship Id="rId30" Type="http://schemas.openxmlformats.org/officeDocument/2006/relationships/image" Target="../media/image46.png"/></Relationships>
</file>

<file path=ppt/slides/_rels/slide35.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8" Type="http://schemas.openxmlformats.org/officeDocument/2006/relationships/image" Target="../media/image49.png"/><Relationship Id="rId13" Type="http://schemas.openxmlformats.org/officeDocument/2006/relationships/customXml" Target="../ink/ink32.xml"/><Relationship Id="rId18" Type="http://schemas.openxmlformats.org/officeDocument/2006/relationships/image" Target="../media/image54.png"/><Relationship Id="rId3" Type="http://schemas.openxmlformats.org/officeDocument/2006/relationships/customXml" Target="../ink/ink27.xml"/><Relationship Id="rId21" Type="http://schemas.openxmlformats.org/officeDocument/2006/relationships/customXml" Target="../ink/ink36.xml"/><Relationship Id="rId7" Type="http://schemas.openxmlformats.org/officeDocument/2006/relationships/customXml" Target="../ink/ink29.xml"/><Relationship Id="rId12" Type="http://schemas.openxmlformats.org/officeDocument/2006/relationships/image" Target="../media/image51.png"/><Relationship Id="rId17" Type="http://schemas.openxmlformats.org/officeDocument/2006/relationships/customXml" Target="../ink/ink34.xml"/><Relationship Id="rId2" Type="http://schemas.openxmlformats.org/officeDocument/2006/relationships/image" Target="../media/image48.png"/><Relationship Id="rId16" Type="http://schemas.openxmlformats.org/officeDocument/2006/relationships/image" Target="../media/image53.png"/><Relationship Id="rId20" Type="http://schemas.openxmlformats.org/officeDocument/2006/relationships/image" Target="../media/image55.png"/><Relationship Id="rId1" Type="http://schemas.openxmlformats.org/officeDocument/2006/relationships/slideLayout" Target="../slideLayouts/slideLayout2.xml"/><Relationship Id="rId6" Type="http://schemas.openxmlformats.org/officeDocument/2006/relationships/image" Target="../media/image480.png"/><Relationship Id="rId11" Type="http://schemas.openxmlformats.org/officeDocument/2006/relationships/customXml" Target="../ink/ink31.xml"/><Relationship Id="rId5" Type="http://schemas.openxmlformats.org/officeDocument/2006/relationships/customXml" Target="../ink/ink28.xml"/><Relationship Id="rId15" Type="http://schemas.openxmlformats.org/officeDocument/2006/relationships/customXml" Target="../ink/ink33.xml"/><Relationship Id="rId10" Type="http://schemas.openxmlformats.org/officeDocument/2006/relationships/image" Target="../media/image50.png"/><Relationship Id="rId19" Type="http://schemas.openxmlformats.org/officeDocument/2006/relationships/customXml" Target="../ink/ink35.xml"/><Relationship Id="rId4" Type="http://schemas.openxmlformats.org/officeDocument/2006/relationships/image" Target="../media/image470.png"/><Relationship Id="rId9" Type="http://schemas.openxmlformats.org/officeDocument/2006/relationships/customXml" Target="../ink/ink30.xml"/><Relationship Id="rId14" Type="http://schemas.openxmlformats.org/officeDocument/2006/relationships/image" Target="../media/image52.png"/><Relationship Id="rId22" Type="http://schemas.openxmlformats.org/officeDocument/2006/relationships/image" Target="../media/image56.png"/></Relationships>
</file>

<file path=ppt/slides/_rels/slide37.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8" Type="http://schemas.openxmlformats.org/officeDocument/2006/relationships/image" Target="../media/image63.png"/><Relationship Id="rId13" Type="http://schemas.openxmlformats.org/officeDocument/2006/relationships/customXml" Target="../ink/ink42.xml"/><Relationship Id="rId3" Type="http://schemas.openxmlformats.org/officeDocument/2006/relationships/customXml" Target="../ink/ink37.xml"/><Relationship Id="rId7" Type="http://schemas.openxmlformats.org/officeDocument/2006/relationships/customXml" Target="../ink/ink39.xml"/><Relationship Id="rId12" Type="http://schemas.openxmlformats.org/officeDocument/2006/relationships/image" Target="../media/image65.png"/><Relationship Id="rId2" Type="http://schemas.openxmlformats.org/officeDocument/2006/relationships/image" Target="../media/image60.png"/><Relationship Id="rId16" Type="http://schemas.openxmlformats.org/officeDocument/2006/relationships/image" Target="../media/image67.png"/><Relationship Id="rId1" Type="http://schemas.openxmlformats.org/officeDocument/2006/relationships/slideLayout" Target="../slideLayouts/slideLayout2.xml"/><Relationship Id="rId6" Type="http://schemas.openxmlformats.org/officeDocument/2006/relationships/image" Target="../media/image62.png"/><Relationship Id="rId11" Type="http://schemas.openxmlformats.org/officeDocument/2006/relationships/customXml" Target="../ink/ink41.xml"/><Relationship Id="rId5" Type="http://schemas.openxmlformats.org/officeDocument/2006/relationships/customXml" Target="../ink/ink38.xml"/><Relationship Id="rId15" Type="http://schemas.openxmlformats.org/officeDocument/2006/relationships/customXml" Target="../ink/ink43.xml"/><Relationship Id="rId10" Type="http://schemas.openxmlformats.org/officeDocument/2006/relationships/image" Target="../media/image64.png"/><Relationship Id="rId4" Type="http://schemas.openxmlformats.org/officeDocument/2006/relationships/image" Target="../media/image61.png"/><Relationship Id="rId9" Type="http://schemas.openxmlformats.org/officeDocument/2006/relationships/customXml" Target="../ink/ink40.xml"/><Relationship Id="rId14" Type="http://schemas.openxmlformats.org/officeDocument/2006/relationships/image" Target="../media/image66.png"/></Relationships>
</file>

<file path=ppt/slides/_rels/slide41.xml.rels><?xml version="1.0" encoding="UTF-8" standalone="yes"?>
<Relationships xmlns="http://schemas.openxmlformats.org/package/2006/relationships"><Relationship Id="rId3" Type="http://schemas.openxmlformats.org/officeDocument/2006/relationships/image" Target="../media/image69.png"/><Relationship Id="rId7" Type="http://schemas.openxmlformats.org/officeDocument/2006/relationships/image" Target="../media/image73.png"/><Relationship Id="rId2" Type="http://schemas.openxmlformats.org/officeDocument/2006/relationships/image" Target="../media/image68.png"/><Relationship Id="rId1" Type="http://schemas.openxmlformats.org/officeDocument/2006/relationships/slideLayout" Target="../slideLayouts/slideLayout2.xml"/><Relationship Id="rId6" Type="http://schemas.openxmlformats.org/officeDocument/2006/relationships/image" Target="../media/image72.png"/><Relationship Id="rId5" Type="http://schemas.openxmlformats.org/officeDocument/2006/relationships/image" Target="../media/image71.png"/><Relationship Id="rId4" Type="http://schemas.openxmlformats.org/officeDocument/2006/relationships/image" Target="../media/image70.png"/></Relationships>
</file>

<file path=ppt/slides/_rels/slide42.xml.rels><?xml version="1.0" encoding="UTF-8" standalone="yes"?>
<Relationships xmlns="http://schemas.openxmlformats.org/package/2006/relationships"><Relationship Id="rId3" Type="http://schemas.openxmlformats.org/officeDocument/2006/relationships/image" Target="../media/image75.png"/><Relationship Id="rId7" Type="http://schemas.openxmlformats.org/officeDocument/2006/relationships/image" Target="../media/image79.png"/><Relationship Id="rId2" Type="http://schemas.openxmlformats.org/officeDocument/2006/relationships/image" Target="../media/image74.png"/><Relationship Id="rId1" Type="http://schemas.openxmlformats.org/officeDocument/2006/relationships/slideLayout" Target="../slideLayouts/slideLayout2.xml"/><Relationship Id="rId6" Type="http://schemas.openxmlformats.org/officeDocument/2006/relationships/image" Target="../media/image78.png"/><Relationship Id="rId5" Type="http://schemas.openxmlformats.org/officeDocument/2006/relationships/image" Target="../media/image77.png"/><Relationship Id="rId4" Type="http://schemas.openxmlformats.org/officeDocument/2006/relationships/image" Target="../media/image76.png"/></Relationships>
</file>

<file path=ppt/slides/_rels/slide43.xml.rels><?xml version="1.0" encoding="UTF-8" standalone="yes"?>
<Relationships xmlns="http://schemas.openxmlformats.org/package/2006/relationships"><Relationship Id="rId8" Type="http://schemas.openxmlformats.org/officeDocument/2006/relationships/image" Target="../media/image86.png"/><Relationship Id="rId3" Type="http://schemas.openxmlformats.org/officeDocument/2006/relationships/image" Target="../media/image81.png"/><Relationship Id="rId7" Type="http://schemas.openxmlformats.org/officeDocument/2006/relationships/image" Target="../media/image85.png"/><Relationship Id="rId2" Type="http://schemas.openxmlformats.org/officeDocument/2006/relationships/image" Target="../media/image80.png"/><Relationship Id="rId1" Type="http://schemas.openxmlformats.org/officeDocument/2006/relationships/slideLayout" Target="../slideLayouts/slideLayout2.xml"/><Relationship Id="rId6" Type="http://schemas.openxmlformats.org/officeDocument/2006/relationships/image" Target="../media/image84.png"/><Relationship Id="rId5" Type="http://schemas.openxmlformats.org/officeDocument/2006/relationships/image" Target="../media/image83.png"/><Relationship Id="rId10" Type="http://schemas.openxmlformats.org/officeDocument/2006/relationships/image" Target="../media/image88.png"/><Relationship Id="rId4" Type="http://schemas.openxmlformats.org/officeDocument/2006/relationships/image" Target="../media/image82.png"/><Relationship Id="rId9" Type="http://schemas.openxmlformats.org/officeDocument/2006/relationships/image" Target="../media/image87.png"/></Relationships>
</file>

<file path=ppt/slides/_rels/slide44.xml.rels><?xml version="1.0" encoding="UTF-8" standalone="yes"?>
<Relationships xmlns="http://schemas.openxmlformats.org/package/2006/relationships"><Relationship Id="rId8" Type="http://schemas.openxmlformats.org/officeDocument/2006/relationships/image" Target="../media/image95.png"/><Relationship Id="rId3" Type="http://schemas.openxmlformats.org/officeDocument/2006/relationships/image" Target="../media/image90.png"/><Relationship Id="rId7" Type="http://schemas.openxmlformats.org/officeDocument/2006/relationships/image" Target="../media/image94.png"/><Relationship Id="rId2" Type="http://schemas.openxmlformats.org/officeDocument/2006/relationships/image" Target="../media/image89.png"/><Relationship Id="rId1" Type="http://schemas.openxmlformats.org/officeDocument/2006/relationships/slideLayout" Target="../slideLayouts/slideLayout2.xml"/><Relationship Id="rId6" Type="http://schemas.openxmlformats.org/officeDocument/2006/relationships/image" Target="../media/image93.png"/><Relationship Id="rId5" Type="http://schemas.openxmlformats.org/officeDocument/2006/relationships/image" Target="../media/image92.png"/><Relationship Id="rId10" Type="http://schemas.openxmlformats.org/officeDocument/2006/relationships/image" Target="../media/image97.png"/><Relationship Id="rId4" Type="http://schemas.openxmlformats.org/officeDocument/2006/relationships/image" Target="../media/image91.png"/><Relationship Id="rId9" Type="http://schemas.openxmlformats.org/officeDocument/2006/relationships/image" Target="../media/image96.png"/></Relationships>
</file>

<file path=ppt/slides/_rels/slide45.xml.rels><?xml version="1.0" encoding="UTF-8" standalone="yes"?>
<Relationships xmlns="http://schemas.openxmlformats.org/package/2006/relationships"><Relationship Id="rId3" Type="http://schemas.openxmlformats.org/officeDocument/2006/relationships/image" Target="../media/image99.png"/><Relationship Id="rId7" Type="http://schemas.openxmlformats.org/officeDocument/2006/relationships/image" Target="../media/image103.png"/><Relationship Id="rId2" Type="http://schemas.openxmlformats.org/officeDocument/2006/relationships/image" Target="../media/image98.png"/><Relationship Id="rId1" Type="http://schemas.openxmlformats.org/officeDocument/2006/relationships/slideLayout" Target="../slideLayouts/slideLayout2.xml"/><Relationship Id="rId6" Type="http://schemas.openxmlformats.org/officeDocument/2006/relationships/image" Target="../media/image102.png"/><Relationship Id="rId5" Type="http://schemas.openxmlformats.org/officeDocument/2006/relationships/image" Target="../media/image101.png"/><Relationship Id="rId4" Type="http://schemas.openxmlformats.org/officeDocument/2006/relationships/image" Target="../media/image100.png"/></Relationships>
</file>

<file path=ppt/slides/_rels/slide46.xml.rels><?xml version="1.0" encoding="UTF-8" standalone="yes"?>
<Relationships xmlns="http://schemas.openxmlformats.org/package/2006/relationships"><Relationship Id="rId8" Type="http://schemas.openxmlformats.org/officeDocument/2006/relationships/image" Target="../media/image110.png"/><Relationship Id="rId3" Type="http://schemas.openxmlformats.org/officeDocument/2006/relationships/image" Target="../media/image105.png"/><Relationship Id="rId7" Type="http://schemas.openxmlformats.org/officeDocument/2006/relationships/image" Target="../media/image109.png"/><Relationship Id="rId2" Type="http://schemas.openxmlformats.org/officeDocument/2006/relationships/image" Target="../media/image104.png"/><Relationship Id="rId1" Type="http://schemas.openxmlformats.org/officeDocument/2006/relationships/slideLayout" Target="../slideLayouts/slideLayout2.xml"/><Relationship Id="rId6" Type="http://schemas.openxmlformats.org/officeDocument/2006/relationships/image" Target="../media/image108.png"/><Relationship Id="rId11" Type="http://schemas.openxmlformats.org/officeDocument/2006/relationships/image" Target="../media/image113.png"/><Relationship Id="rId5" Type="http://schemas.openxmlformats.org/officeDocument/2006/relationships/image" Target="../media/image107.png"/><Relationship Id="rId10" Type="http://schemas.openxmlformats.org/officeDocument/2006/relationships/image" Target="../media/image112.png"/><Relationship Id="rId4" Type="http://schemas.openxmlformats.org/officeDocument/2006/relationships/image" Target="../media/image106.png"/><Relationship Id="rId9" Type="http://schemas.openxmlformats.org/officeDocument/2006/relationships/image" Target="../media/image111.png"/></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8" Type="http://schemas.openxmlformats.org/officeDocument/2006/relationships/image" Target="../media/image119.png"/><Relationship Id="rId3" Type="http://schemas.openxmlformats.org/officeDocument/2006/relationships/image" Target="../media/image114.png"/><Relationship Id="rId7" Type="http://schemas.openxmlformats.org/officeDocument/2006/relationships/image" Target="../media/image118.png"/><Relationship Id="rId2" Type="http://schemas.openxmlformats.org/officeDocument/2006/relationships/image" Target="../media/image69.png"/><Relationship Id="rId1" Type="http://schemas.openxmlformats.org/officeDocument/2006/relationships/slideLayout" Target="../slideLayouts/slideLayout2.xml"/><Relationship Id="rId6" Type="http://schemas.openxmlformats.org/officeDocument/2006/relationships/image" Target="../media/image117.png"/><Relationship Id="rId5" Type="http://schemas.openxmlformats.org/officeDocument/2006/relationships/image" Target="../media/image116.png"/><Relationship Id="rId4" Type="http://schemas.openxmlformats.org/officeDocument/2006/relationships/image" Target="../media/image115.png"/></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A397E3E-B90C-4D82-BAAA-36F7AC6A45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E16C8D8F-10E9-4498-ABDB-0F923F8B68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56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12" name="Freeform: Shape 11">
            <a:extLst>
              <a:ext uri="{FF2B5EF4-FFF2-40B4-BE49-F238E27FC236}">
                <a16:creationId xmlns:a16="http://schemas.microsoft.com/office/drawing/2014/main" id="{1E5A83E3-8A11-4492-BB6E-F5F2240316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6429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14" name="Freeform: Shape 13">
            <a:extLst>
              <a:ext uri="{FF2B5EF4-FFF2-40B4-BE49-F238E27FC236}">
                <a16:creationId xmlns:a16="http://schemas.microsoft.com/office/drawing/2014/main" id="{8CF5E676-CA04-4CED-9F1E-5026ED66E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782347" cy="2943932"/>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6" name="Freeform: Shape 15">
            <a:extLst>
              <a:ext uri="{FF2B5EF4-FFF2-40B4-BE49-F238E27FC236}">
                <a16:creationId xmlns:a16="http://schemas.microsoft.com/office/drawing/2014/main" id="{6BA9E676-A8FC-4C2F-8D78-C13ED8ABD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782347" cy="2943932"/>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2">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8" name="Freeform: Shape 17">
            <a:extLst>
              <a:ext uri="{FF2B5EF4-FFF2-40B4-BE49-F238E27FC236}">
                <a16:creationId xmlns:a16="http://schemas.microsoft.com/office/drawing/2014/main" id="{A2B5CBEA-F125-49B6-8335-227C325B11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65207" y="4529611"/>
            <a:ext cx="2426793" cy="2328389"/>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0" name="Freeform: Shape 19">
            <a:extLst>
              <a:ext uri="{FF2B5EF4-FFF2-40B4-BE49-F238E27FC236}">
                <a16:creationId xmlns:a16="http://schemas.microsoft.com/office/drawing/2014/main" id="{EECD79B5-5FC5-495F-BFD6-346C16E78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65207" y="4529611"/>
            <a:ext cx="2426793" cy="2328389"/>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6">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2" name="Rectangle 21">
            <a:extLst>
              <a:ext uri="{FF2B5EF4-FFF2-40B4-BE49-F238E27FC236}">
                <a16:creationId xmlns:a16="http://schemas.microsoft.com/office/drawing/2014/main" id="{2C1D3151-5F97-4860-B56C-C98BD62CC2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21898" y="819446"/>
            <a:ext cx="8751370" cy="5402463"/>
          </a:xfrm>
          <a:prstGeom prst="rect">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32D9D048-3063-435A-8C23-26C1907E9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21898" y="819446"/>
            <a:ext cx="8751370" cy="5402463"/>
          </a:xfrm>
          <a:prstGeom prst="rect">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8DE96824-E506-4448-8704-5EC7BF7BC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20315" y="727769"/>
            <a:ext cx="8751370" cy="5402463"/>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2381534" y="1344304"/>
            <a:ext cx="7451678" cy="2843702"/>
          </a:xfrm>
        </p:spPr>
        <p:txBody>
          <a:bodyPr>
            <a:normAutofit/>
          </a:bodyPr>
          <a:lstStyle/>
          <a:p>
            <a:r>
              <a:rPr lang="en-GB" sz="5400">
                <a:solidFill>
                  <a:schemeClr val="bg1"/>
                </a:solidFill>
                <a:cs typeface="Calibri Light"/>
              </a:rPr>
              <a:t>Design Realisation </a:t>
            </a:r>
            <a:endParaRPr lang="en-GB" sz="5400">
              <a:solidFill>
                <a:schemeClr val="bg1"/>
              </a:solidFill>
            </a:endParaRPr>
          </a:p>
        </p:txBody>
      </p:sp>
      <p:sp>
        <p:nvSpPr>
          <p:cNvPr id="3" name="Subtitle 2"/>
          <p:cNvSpPr>
            <a:spLocks noGrp="1"/>
          </p:cNvSpPr>
          <p:nvPr>
            <p:ph type="subTitle" idx="1"/>
          </p:nvPr>
        </p:nvSpPr>
        <p:spPr>
          <a:xfrm>
            <a:off x="2886765" y="4414123"/>
            <a:ext cx="6418471" cy="1432109"/>
          </a:xfrm>
        </p:spPr>
        <p:txBody>
          <a:bodyPr vert="horz" lIns="91440" tIns="45720" rIns="91440" bIns="45720" rtlCol="0">
            <a:normAutofit/>
          </a:bodyPr>
          <a:lstStyle/>
          <a:p>
            <a:r>
              <a:rPr lang="en-GB" sz="2000">
                <a:solidFill>
                  <a:schemeClr val="bg1"/>
                </a:solidFill>
                <a:cs typeface="Calibri"/>
              </a:rPr>
              <a:t>Amy Evans</a:t>
            </a:r>
            <a:endParaRPr lang="en-GB" sz="2000">
              <a:solidFill>
                <a:schemeClr val="bg1"/>
              </a:solidFill>
            </a:endParaRPr>
          </a:p>
        </p:txBody>
      </p:sp>
      <p:sp>
        <p:nvSpPr>
          <p:cNvPr id="28" name="Oval 27">
            <a:extLst>
              <a:ext uri="{FF2B5EF4-FFF2-40B4-BE49-F238E27FC236}">
                <a16:creationId xmlns:a16="http://schemas.microsoft.com/office/drawing/2014/main" id="{4D1A5E71-B6B6-486A-8CDC-C7ABD9B90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29446" y="4786746"/>
            <a:ext cx="620727" cy="620727"/>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0" name="Oval 29">
            <a:extLst>
              <a:ext uri="{FF2B5EF4-FFF2-40B4-BE49-F238E27FC236}">
                <a16:creationId xmlns:a16="http://schemas.microsoft.com/office/drawing/2014/main" id="{B6C541AE-9B02-44C0-B8C6-B2DEA7ED3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29446" y="4786746"/>
            <a:ext cx="620727" cy="620727"/>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A99050EE-26AF-4253-BD50-F0FCD965A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284" y="575361"/>
            <a:ext cx="5707277" cy="5707277"/>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902A6-0946-4891-8B5D-0486C34D5751}"/>
              </a:ext>
            </a:extLst>
          </p:cNvPr>
          <p:cNvSpPr>
            <a:spLocks noGrp="1"/>
          </p:cNvSpPr>
          <p:nvPr>
            <p:ph type="title"/>
          </p:nvPr>
        </p:nvSpPr>
        <p:spPr>
          <a:xfrm>
            <a:off x="838200" y="1748452"/>
            <a:ext cx="4974771" cy="3587786"/>
          </a:xfrm>
        </p:spPr>
        <p:txBody>
          <a:bodyPr>
            <a:normAutofit/>
          </a:bodyPr>
          <a:lstStyle/>
          <a:p>
            <a:pPr algn="ctr"/>
            <a:r>
              <a:rPr lang="en-GB">
                <a:solidFill>
                  <a:schemeClr val="bg1"/>
                </a:solidFill>
                <a:cs typeface="Calibri Light"/>
              </a:rPr>
              <a:t>Aim and Objectives</a:t>
            </a:r>
            <a:endParaRPr lang="en-GB">
              <a:solidFill>
                <a:schemeClr val="bg1"/>
              </a:solidFill>
            </a:endParaRPr>
          </a:p>
        </p:txBody>
      </p:sp>
      <p:grpSp>
        <p:nvGrpSpPr>
          <p:cNvPr id="12"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13" name="Freeform: Shape 12">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16" name="Graphic 212">
            <a:extLst>
              <a:ext uri="{FF2B5EF4-FFF2-40B4-BE49-F238E27FC236}">
                <a16:creationId xmlns:a16="http://schemas.microsoft.com/office/drawing/2014/main" id="{D0C78466-EB6E-45A0-99A6-A00789ACD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Graphic 212">
            <a:extLst>
              <a:ext uri="{FF2B5EF4-FFF2-40B4-BE49-F238E27FC236}">
                <a16:creationId xmlns:a16="http://schemas.microsoft.com/office/drawing/2014/main" id="{E99F76E4-5DFD-4DBE-B042-66FBCD118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0"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21" name="Freeform: Shape 20">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grpSp>
        <p:nvGrpSpPr>
          <p:cNvPr id="191" name="Graphic 4">
            <a:extLst>
              <a:ext uri="{FF2B5EF4-FFF2-40B4-BE49-F238E27FC236}">
                <a16:creationId xmlns:a16="http://schemas.microsoft.com/office/drawing/2014/main" id="{773717CC-ECEE-4ABF-BA61-C59F468017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alpha val="60000"/>
            </a:schemeClr>
          </a:solidFill>
        </p:grpSpPr>
        <p:sp>
          <p:nvSpPr>
            <p:cNvPr id="192" name="Freeform: Shape 191">
              <a:extLst>
                <a:ext uri="{FF2B5EF4-FFF2-40B4-BE49-F238E27FC236}">
                  <a16:creationId xmlns:a16="http://schemas.microsoft.com/office/drawing/2014/main" id="{9A4FAE41-62DF-4B8E-BD66-8EC206E0E3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564C7F1F-5546-40DC-A16B-C9A3E4577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45583216-FC24-4B75-9703-DBEC401FF8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2FD0A70D-2E7E-4048-8145-0F45EDBBC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B703C78E-D176-4455-B7B5-2DB4F418D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AD23B98E-D1FB-4BD9-BA4A-060BC8266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C1541992-EEDB-4D6B-BDA9-B66E58A17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08072B3B-B852-4186-ACFE-F61425132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7B5DD2CA-BCBA-4F3E-B472-84006768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C7335DFE-05E4-4D45-B035-1D85E7648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ADCF9375-A092-491A-960D-A4DBB376C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95341599-7E99-490F-9AF8-07EAE5C8D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E1C55EB0-818A-46E6-8D53-550310029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319B036C-5BD8-4F3B-8935-96D50F410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A8445880-106C-4DC8-A250-D132F0D6F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952AA1DD-5DBE-43CD-9B85-63C762692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2A412466-ED73-4944-83CE-224B1769C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807E195A-10DB-494C-A547-E1D0C6F616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4CD4AECE-734D-4B90-984F-B2ABFA2B6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2927072E-8001-4AD1-A4C4-2EDBA3BF8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499D6F50-E593-46A3-81D8-73389276B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7A96E600-84B4-452B-AE40-295FC5807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CBBA17AC-C1AB-4BFC-A051-457275D1D6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488E850C-90D5-4D0F-A57D-7809327EF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9F98D808-AB13-4D8D-B4C5-9D3215346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95AFFBC0-FF37-4117-86FA-21ABDA17A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ED0AC42A-17B0-4154-968C-CAE2A04C2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4A7A31A0-8490-4B9D-B9CC-7FF28053E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8188899C-6A74-43D8-B36C-F86B278C8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1537EAA6-95B6-4674-A7B9-40F9AB7F59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F4B29507-C08F-4764-B703-0EB33A0FA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4200E500-6A99-47FC-A30F-FA4C85DA8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9558677C-76AD-451F-AEEE-C5FEE4179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79E472E5-A81A-44E7-AEBA-C3A593497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5CD54F54-9E41-4635-A533-6CC6515E1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B22D6F46-74C0-49D9-8CD8-BC125E973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C6FAA6EC-EDF6-4522-ACD8-8D4F7FF87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5F8364DC-ED1A-482D-A418-7941B199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1896D361-70A8-4528-940B-F306550F8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4D1CB00A-0CE1-4E25-ADCE-9562845F5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E1B6761E-B7C6-4218-B95F-F6DEC0066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CA081177-DAC3-4667-91A1-4CC885D4A1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435007DC-BB8D-43BA-9598-AE79AA262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46628B8A-02EC-44EF-B52C-5EBAFBCF9C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2DACEC99-8F4C-495C-8EAA-670A3A02E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C8EFEAD4-1425-4357-9D8A-F326DABC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FDA70E94-A082-47D4-B4F8-142AEF1DC3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10E96E8A-1EEA-4F1D-8CFE-12DC9B9E7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B12D7CC4-A548-4FF7-A6B2-9151CFA9E3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CB3F1C68-B597-4669-87F8-C80124ABE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A57037D2-0958-4F34-815F-C8CA7F86A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30AF3969-3F11-4157-B4B9-33B1314623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51D613E3-18F5-4426-ADEB-DEC123E16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1DC25548-A3A9-4018-A29B-6972D353F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7EDE6372-94D2-435D-BD43-A20072D8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729575A6-77E2-4199-8F0A-27C89330A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12EB506D-59AD-4011-80F8-36A2BDB9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92FD46FA-14EB-46A2-B4A3-ECD1F49BAC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1CD84E07-49A9-40E3-B34C-91C156C9C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F3090306-C384-44A0-8C38-77397133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3515E97E-31A4-4273-AB55-8EAD74CB9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792F63CA-0494-43E2-A0AA-37C35C832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5389A040-E4CC-4CE7-8B9F-40ECA9ACE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1BA51B23-705C-49BE-B606-8A9B623E0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B16EF17A-F451-4B5B-9052-33A9116E9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1B20B7D1-27D7-4E1A-A317-E9E7A105A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1E3FADAF-FD1D-45B2-A40D-EBDD536E7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59" name="Freeform: Shape 258">
              <a:extLst>
                <a:ext uri="{FF2B5EF4-FFF2-40B4-BE49-F238E27FC236}">
                  <a16:creationId xmlns:a16="http://schemas.microsoft.com/office/drawing/2014/main" id="{301257BA-BCE2-4479-A04F-A9DBFAF9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619D0ABC-04D9-405A-A52F-5EEC01762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123AE5C7-608A-47A7-B7A1-55662B70B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957BDA1A-3081-45EB-A31E-3F98EC6DC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683DDA50-C794-4DC5-8297-CFDEB8DCB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FA42024A-A832-4635-9CE6-B968232CE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564D00AA-3E68-4F56-80A0-08D5DFFB6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D988A711-E3E8-4172-AFE1-60E93FF10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7A89FF34-EE34-461C-A3EF-73AC3801B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80D55E43-BE59-444D-B32B-9C0306A12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639C823F-B16B-4DF7-BA6E-0D832AAB2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2E623C08-172F-41EA-90CB-59ED0D583B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94C0577F-0FF9-47D5-8C6D-FC7B4CC3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30C80E9D-7909-4C52-ACAD-80FF874F9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2B9598CE-4E74-4A54-BAB8-59379D211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E7188EAA-47E1-4B73-8682-C74A0421B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36900E8B-61F2-411F-B29F-A9CDC6E81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0A25598A-334A-487D-9604-4753EAE81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C8DBE472-045A-491C-AB7C-4153EE2B0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2F6DD374-5D5F-48BB-8135-8F37EE2C2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386B8A5A-00D0-4291-937B-931B3F19CD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89C10BFA-8067-495D-810E-1F4085F7B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51F94E69-8294-4AB3-A457-3BD4ACF08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AD2859C5-45C5-4EE2-8272-0FA7A02353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14AFB321-1B9D-41AF-9686-8C689A3F4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5C4403F4-D893-4E4C-8DFE-E79AE6A62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BA894316-677B-4B51-AF19-0D3FAF96A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07FDE9AD-8F5A-44B0-AC7E-30148150D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A4D0E6BA-489D-4EA4-994E-225F7D078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7EDFBCCB-EC92-4860-BBDB-2EC6355FE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459DBA8E-2EB0-4C51-A161-2C595B89D4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FB1BA285-9A95-49B7-A098-F38400D92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D29C405E-90F5-4AB5-8B5F-3CA2F1815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F7214FFD-3321-412F-9CA5-4BC6E874F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5F16C3D8-64A1-443D-92A7-EA97518A6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7E4EFAB9-436A-4B6B-A16B-8DA3F614A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037DDFC3-D7A5-443D-8417-D723296DA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253AC142-F4B4-47E8-BBEE-F7D0F8547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890AAA82-94E2-41D0-AE92-9C87195CC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FD33B856-EF4E-40FC-BDA0-9E26203D0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24AEBF58-C8A2-4D00-9AFB-B5012AEA36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21270E55-4211-4529-BDC3-29B80BDF5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16DD7E91-EFBB-4DD7-B30F-4A13C20BED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96260F31-66FB-4E2C-801E-701C2B859A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B5FEE1C9-3961-4400-AD3E-B5AD93A47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34E1BE05-269F-4A13-99FE-2A973A0E7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2D591FBD-65C6-46C4-AF19-875D652DC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85F7E635-CB45-4346-BBFB-10FF0576A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3BDAC885-F0B3-4D66-8587-438465298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3427A7E1-71C9-42CC-9CAF-53642DC4D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20BF60C4-2E5D-473E-96B6-D22BB8536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C4703732-1088-4448-ACC0-D8BD901B2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6777D706-23BF-4962-98D3-D5AE7DF4E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783FF777-4C59-44D0-9441-2B40E0A70E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2037F33C-65F4-44B6-9CB2-D32D1552C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E73BA403-F3FD-4D76-A516-5698375D6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0AF0D29B-415A-4327-A4B4-B5DC8F0AC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374A9388-F55E-4F94-817D-5BFF0B59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30C52183-F223-4E0A-B713-C91589CEB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A6BEE030-DC6B-4CB1-A01B-95CC82552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2D41CF67-37BB-443C-85CF-2A05174F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65A449CF-396F-45B8-B268-6824A4E89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9C20A7EF-7013-4D6C-ADD8-868A931DF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F787692C-3BA9-4D4D-82F8-E497797AAE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A6D539D6-A55E-40F5-83AC-A77340524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4" name="Freeform: Shape 323">
              <a:extLst>
                <a:ext uri="{FF2B5EF4-FFF2-40B4-BE49-F238E27FC236}">
                  <a16:creationId xmlns:a16="http://schemas.microsoft.com/office/drawing/2014/main" id="{D4D7922F-CA55-4202-B99F-ED303E704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4120C846-A602-4B6C-9C07-11D2B0F8A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84B5D527-4684-45F5-84CE-73642492D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7" name="Freeform: Shape 326">
              <a:extLst>
                <a:ext uri="{FF2B5EF4-FFF2-40B4-BE49-F238E27FC236}">
                  <a16:creationId xmlns:a16="http://schemas.microsoft.com/office/drawing/2014/main" id="{FF31CF21-8169-4D45-A115-9CF8D3718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28" name="Freeform: Shape 327">
              <a:extLst>
                <a:ext uri="{FF2B5EF4-FFF2-40B4-BE49-F238E27FC236}">
                  <a16:creationId xmlns:a16="http://schemas.microsoft.com/office/drawing/2014/main" id="{DA8762B9-9CD8-4676-93F5-6C9358A94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9" name="Freeform: Shape 328">
              <a:extLst>
                <a:ext uri="{FF2B5EF4-FFF2-40B4-BE49-F238E27FC236}">
                  <a16:creationId xmlns:a16="http://schemas.microsoft.com/office/drawing/2014/main" id="{A183E80A-70D1-4F52-A92D-D396648CC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30" name="Freeform: Shape 329">
              <a:extLst>
                <a:ext uri="{FF2B5EF4-FFF2-40B4-BE49-F238E27FC236}">
                  <a16:creationId xmlns:a16="http://schemas.microsoft.com/office/drawing/2014/main" id="{83FBB0F7-E17E-4890-9B66-3625BA146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31" name="Freeform: Shape 330">
              <a:extLst>
                <a:ext uri="{FF2B5EF4-FFF2-40B4-BE49-F238E27FC236}">
                  <a16:creationId xmlns:a16="http://schemas.microsoft.com/office/drawing/2014/main" id="{708E7BF1-2D4D-44AB-A5CC-0ED91B846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2" name="Freeform: Shape 331">
              <a:extLst>
                <a:ext uri="{FF2B5EF4-FFF2-40B4-BE49-F238E27FC236}">
                  <a16:creationId xmlns:a16="http://schemas.microsoft.com/office/drawing/2014/main" id="{4B468C4E-6F63-4172-AE1F-8965744DB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3" name="Freeform: Shape 332">
              <a:extLst>
                <a:ext uri="{FF2B5EF4-FFF2-40B4-BE49-F238E27FC236}">
                  <a16:creationId xmlns:a16="http://schemas.microsoft.com/office/drawing/2014/main" id="{974C7149-F567-4D55-8F48-511DCF3A8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34" name="Freeform: Shape 333">
              <a:extLst>
                <a:ext uri="{FF2B5EF4-FFF2-40B4-BE49-F238E27FC236}">
                  <a16:creationId xmlns:a16="http://schemas.microsoft.com/office/drawing/2014/main" id="{54A551FA-7E10-4D28-9A10-B9A06C0780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5" name="Freeform: Shape 334">
              <a:extLst>
                <a:ext uri="{FF2B5EF4-FFF2-40B4-BE49-F238E27FC236}">
                  <a16:creationId xmlns:a16="http://schemas.microsoft.com/office/drawing/2014/main" id="{1D04F3C0-CE2C-4B8D-A5BD-0E994FD8D9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36" name="Freeform: Shape 335">
              <a:extLst>
                <a:ext uri="{FF2B5EF4-FFF2-40B4-BE49-F238E27FC236}">
                  <a16:creationId xmlns:a16="http://schemas.microsoft.com/office/drawing/2014/main" id="{D2EA9230-DD52-48A9-B268-56744EA50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37" name="Freeform: Shape 336">
              <a:extLst>
                <a:ext uri="{FF2B5EF4-FFF2-40B4-BE49-F238E27FC236}">
                  <a16:creationId xmlns:a16="http://schemas.microsoft.com/office/drawing/2014/main" id="{043A05F5-A8CF-4D01-AF12-95D1ECAE4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8" name="Freeform: Shape 337">
              <a:extLst>
                <a:ext uri="{FF2B5EF4-FFF2-40B4-BE49-F238E27FC236}">
                  <a16:creationId xmlns:a16="http://schemas.microsoft.com/office/drawing/2014/main" id="{1F47C6BC-BD1A-4291-B018-05E5A72E4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E5B89844-FD17-4048-A3F5-35E390C6E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B5593F34-8B0E-4D34-9781-B594E2F5D7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4428E4BB-2263-4D19-8254-C9B54B856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2366216E-6EA2-4872-8370-C5EC22520F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D66F8E3F-BF33-4F99-A1F0-EB5885BF2C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EB506747-ED9D-43EA-BD67-DF7971849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AC803CE8-FFF7-40EA-AF62-102724C32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7EF6FFCA-06CC-4395-AEB0-425719A42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0D95F285-AAC0-4F32-8665-2677878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8DFCCA2E-BF12-4D26-A5A4-A03387546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2ABEAC60-6AC3-4D6A-95F9-2E79F6BE0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FA6015B7-49FE-4729-B2F4-585F0F305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D611DEB1-76FE-4625-9449-88E52D15F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97F031C1-1AA7-4CA7-ADD3-E0577626E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96F5D0CB-22E6-4536-8403-F42527F31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A32718AB-7401-4F66-9C77-E06C3CF7C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85B6B5F1-D1E4-45A3-8117-348D02D2A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534869FD-184C-42DB-B9DA-293DB67E5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7" name="Freeform: Shape 356">
              <a:extLst>
                <a:ext uri="{FF2B5EF4-FFF2-40B4-BE49-F238E27FC236}">
                  <a16:creationId xmlns:a16="http://schemas.microsoft.com/office/drawing/2014/main" id="{A781504F-CAFD-4201-B288-8B4A809B43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58" name="Freeform: Shape 357">
              <a:extLst>
                <a:ext uri="{FF2B5EF4-FFF2-40B4-BE49-F238E27FC236}">
                  <a16:creationId xmlns:a16="http://schemas.microsoft.com/office/drawing/2014/main" id="{D9FC8348-2BA6-4631-8AA7-D63CD898C5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9" name="Freeform: Shape 358">
              <a:extLst>
                <a:ext uri="{FF2B5EF4-FFF2-40B4-BE49-F238E27FC236}">
                  <a16:creationId xmlns:a16="http://schemas.microsoft.com/office/drawing/2014/main" id="{C1AF95A2-64EA-45E2-A43B-1EBD56910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CFC80050-240D-434A-BFCB-DE4DA4FAF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A4C57904-B79F-4933-A8E9-6AF7299B36E6}"/>
              </a:ext>
            </a:extLst>
          </p:cNvPr>
          <p:cNvSpPr>
            <a:spLocks noGrp="1"/>
          </p:cNvSpPr>
          <p:nvPr>
            <p:ph idx="1"/>
          </p:nvPr>
        </p:nvSpPr>
        <p:spPr>
          <a:xfrm>
            <a:off x="6477270" y="1130846"/>
            <a:ext cx="4974771" cy="4351338"/>
          </a:xfrm>
        </p:spPr>
        <p:txBody>
          <a:bodyPr vert="horz" lIns="91440" tIns="45720" rIns="91440" bIns="45720" rtlCol="0" anchor="t">
            <a:noAutofit/>
          </a:bodyPr>
          <a:lstStyle/>
          <a:p>
            <a:r>
              <a:rPr lang="en-GB" sz="1800" dirty="0">
                <a:solidFill>
                  <a:schemeClr val="bg1"/>
                </a:solidFill>
                <a:cs typeface="Calibri"/>
              </a:rPr>
              <a:t>Develop an understanding and application of the various processes of design in the creation of design. </a:t>
            </a:r>
          </a:p>
          <a:p>
            <a:r>
              <a:rPr lang="en-GB" sz="1800" dirty="0">
                <a:solidFill>
                  <a:schemeClr val="bg1"/>
                </a:solidFill>
                <a:cs typeface="Calibri"/>
              </a:rPr>
              <a:t>Develop an understanding of genre, aesthetics movement or time period within theatre film and set. </a:t>
            </a:r>
          </a:p>
          <a:p>
            <a:pPr marL="0" indent="0">
              <a:buNone/>
            </a:pPr>
            <a:r>
              <a:rPr lang="en-GB" sz="1800" b="1" u="sng" dirty="0">
                <a:solidFill>
                  <a:schemeClr val="bg1"/>
                </a:solidFill>
                <a:cs typeface="Calibri"/>
              </a:rPr>
              <a:t>Outcomes :</a:t>
            </a:r>
          </a:p>
          <a:p>
            <a:r>
              <a:rPr lang="en-GB" sz="1800" dirty="0">
                <a:solidFill>
                  <a:schemeClr val="bg1"/>
                </a:solidFill>
                <a:cs typeface="Calibri"/>
              </a:rPr>
              <a:t>Reflect upon specified texts and dramatics genres from theatre, film and set design perspective and understand 'visual communication and scenography. </a:t>
            </a:r>
          </a:p>
          <a:p>
            <a:r>
              <a:rPr lang="en-GB" sz="1800" dirty="0">
                <a:solidFill>
                  <a:schemeClr val="bg1"/>
                </a:solidFill>
                <a:cs typeface="Calibri"/>
              </a:rPr>
              <a:t>Examine and apply design methodologies in the exploration of a given dramatic brief. </a:t>
            </a:r>
          </a:p>
          <a:p>
            <a:r>
              <a:rPr lang="en-GB" sz="1800" dirty="0">
                <a:solidFill>
                  <a:schemeClr val="bg1"/>
                </a:solidFill>
                <a:cs typeface="Calibri"/>
              </a:rPr>
              <a:t>Apply technical and production processes in the realisation of appropriately complex design ideas. </a:t>
            </a:r>
          </a:p>
        </p:txBody>
      </p:sp>
    </p:spTree>
    <p:extLst>
      <p:ext uri="{BB962C8B-B14F-4D97-AF65-F5344CB8AC3E}">
        <p14:creationId xmlns:p14="http://schemas.microsoft.com/office/powerpoint/2010/main" val="42733084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5C01129-3453-464D-A870-ED71C6E89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D2781A6-5C82-4764-B489-F9A599C0A7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98833" y="685800"/>
            <a:ext cx="5004061" cy="5486400"/>
          </a:xfrm>
          <a:prstGeom prst="rect">
            <a:avLst/>
          </a:prstGeom>
          <a:solidFill>
            <a:schemeClr val="tx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1602D8-DC82-43A8-A3FD-FA26D82F74ED}"/>
              </a:ext>
            </a:extLst>
          </p:cNvPr>
          <p:cNvSpPr>
            <a:spLocks noGrp="1"/>
          </p:cNvSpPr>
          <p:nvPr>
            <p:ph type="title"/>
          </p:nvPr>
        </p:nvSpPr>
        <p:spPr>
          <a:xfrm>
            <a:off x="4086447" y="-752"/>
            <a:ext cx="4019107" cy="1361347"/>
          </a:xfrm>
        </p:spPr>
        <p:txBody>
          <a:bodyPr anchor="b">
            <a:normAutofit/>
          </a:bodyPr>
          <a:lstStyle/>
          <a:p>
            <a:pPr algn="ctr"/>
            <a:r>
              <a:rPr lang="en-GB" sz="2800">
                <a:solidFill>
                  <a:schemeClr val="bg1">
                    <a:alpha val="60000"/>
                  </a:schemeClr>
                </a:solidFill>
                <a:ea typeface="+mj-lt"/>
                <a:cs typeface="+mj-lt"/>
              </a:rPr>
              <a:t>Expressionism </a:t>
            </a:r>
            <a:endParaRPr lang="en-US" sz="2800">
              <a:solidFill>
                <a:schemeClr val="bg1">
                  <a:alpha val="60000"/>
                </a:schemeClr>
              </a:solidFill>
              <a:ea typeface="+mj-lt"/>
              <a:cs typeface="+mj-lt"/>
            </a:endParaRPr>
          </a:p>
        </p:txBody>
      </p:sp>
      <p:pic>
        <p:nvPicPr>
          <p:cNvPr id="4" name="Picture 4">
            <a:extLst>
              <a:ext uri="{FF2B5EF4-FFF2-40B4-BE49-F238E27FC236}">
                <a16:creationId xmlns:a16="http://schemas.microsoft.com/office/drawing/2014/main" id="{2D610378-CA8F-4E07-84FE-C65C37C63C99}"/>
              </a:ext>
            </a:extLst>
          </p:cNvPr>
          <p:cNvPicPr>
            <a:picLocks noChangeAspect="1"/>
          </p:cNvPicPr>
          <p:nvPr/>
        </p:nvPicPr>
        <p:blipFill rotWithShape="1">
          <a:blip r:embed="rId2"/>
          <a:srcRect r="25013"/>
          <a:stretch/>
        </p:blipFill>
        <p:spPr>
          <a:xfrm>
            <a:off x="680483" y="685795"/>
            <a:ext cx="2931299" cy="5486400"/>
          </a:xfrm>
          <a:prstGeom prst="rect">
            <a:avLst/>
          </a:prstGeom>
        </p:spPr>
      </p:pic>
      <p:sp>
        <p:nvSpPr>
          <p:cNvPr id="3" name="Content Placeholder 2">
            <a:extLst>
              <a:ext uri="{FF2B5EF4-FFF2-40B4-BE49-F238E27FC236}">
                <a16:creationId xmlns:a16="http://schemas.microsoft.com/office/drawing/2014/main" id="{9F1069FA-994A-4B01-9B69-82053E2DF552}"/>
              </a:ext>
            </a:extLst>
          </p:cNvPr>
          <p:cNvSpPr>
            <a:spLocks noGrp="1"/>
          </p:cNvSpPr>
          <p:nvPr>
            <p:ph idx="1"/>
          </p:nvPr>
        </p:nvSpPr>
        <p:spPr>
          <a:xfrm>
            <a:off x="3668986" y="1439649"/>
            <a:ext cx="4796302" cy="4376360"/>
          </a:xfrm>
        </p:spPr>
        <p:txBody>
          <a:bodyPr vert="horz" lIns="91440" tIns="45720" rIns="91440" bIns="45720" rtlCol="0" anchor="t">
            <a:noAutofit/>
          </a:bodyPr>
          <a:lstStyle/>
          <a:p>
            <a:pPr algn="ctr"/>
            <a:r>
              <a:rPr lang="en-GB" sz="1800" dirty="0">
                <a:solidFill>
                  <a:schemeClr val="bg1"/>
                </a:solidFill>
                <a:ea typeface="+mn-lt"/>
                <a:cs typeface="+mn-lt"/>
              </a:rPr>
              <a:t>Expressionism is the movement that was started in Germany in the 20th century. It is an arts term that says what it is, its expressing the artists inner feelings and emotions. Its meant to be personal expression which in some ways could make the seer of the art style feel similar emotions that that artist wanted to portray. </a:t>
            </a:r>
          </a:p>
          <a:p>
            <a:pPr algn="ctr"/>
            <a:r>
              <a:rPr lang="en-GB" sz="1800" dirty="0">
                <a:solidFill>
                  <a:schemeClr val="bg1"/>
                </a:solidFill>
                <a:cs typeface="Calibri"/>
              </a:rPr>
              <a:t>There are many artist who are expressionist artist such as Ernst Ludwig Kirchner who was one of the people who helped boost and push the expressionism movement and created a group called Die Brucke (the Bridge) which was one of the more well known groups of expressionism. </a:t>
            </a:r>
          </a:p>
          <a:p>
            <a:pPr algn="ctr"/>
            <a:endParaRPr lang="en-GB" sz="1800" dirty="0">
              <a:solidFill>
                <a:schemeClr val="bg1"/>
              </a:solidFill>
              <a:cs typeface="Calibri"/>
            </a:endParaRPr>
          </a:p>
        </p:txBody>
      </p:sp>
      <p:pic>
        <p:nvPicPr>
          <p:cNvPr id="5" name="Picture 5">
            <a:extLst>
              <a:ext uri="{FF2B5EF4-FFF2-40B4-BE49-F238E27FC236}">
                <a16:creationId xmlns:a16="http://schemas.microsoft.com/office/drawing/2014/main" id="{0E974053-1D55-49E2-B708-7458CDF3F422}"/>
              </a:ext>
            </a:extLst>
          </p:cNvPr>
          <p:cNvPicPr>
            <a:picLocks noChangeAspect="1"/>
          </p:cNvPicPr>
          <p:nvPr/>
        </p:nvPicPr>
        <p:blipFill rotWithShape="1">
          <a:blip r:embed="rId3"/>
          <a:srcRect l="21287" r="6663"/>
          <a:stretch/>
        </p:blipFill>
        <p:spPr>
          <a:xfrm>
            <a:off x="8606117" y="685805"/>
            <a:ext cx="2905400" cy="5486399"/>
          </a:xfrm>
          <a:prstGeom prst="rect">
            <a:avLst/>
          </a:prstGeom>
        </p:spPr>
      </p:pic>
    </p:spTree>
    <p:extLst>
      <p:ext uri="{BB962C8B-B14F-4D97-AF65-F5344CB8AC3E}">
        <p14:creationId xmlns:p14="http://schemas.microsoft.com/office/powerpoint/2010/main" val="13772909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172A0AC-3DCE-4672-BCAF-28FEF91F60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E6F1C77-EDC9-4C5F-8C1C-62DD46BDA3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floor, indoor&#10;&#10;Description automatically generated">
            <a:extLst>
              <a:ext uri="{FF2B5EF4-FFF2-40B4-BE49-F238E27FC236}">
                <a16:creationId xmlns:a16="http://schemas.microsoft.com/office/drawing/2014/main" id="{9F27B091-9F9D-4227-81E6-A5048B40CF1C}"/>
              </a:ext>
            </a:extLst>
          </p:cNvPr>
          <p:cNvPicPr>
            <a:picLocks noChangeAspect="1"/>
          </p:cNvPicPr>
          <p:nvPr/>
        </p:nvPicPr>
        <p:blipFill rotWithShape="1">
          <a:blip r:embed="rId2">
            <a:alphaModFix amt="40000"/>
          </a:blip>
          <a:srcRect l="2907" r="676" b="2"/>
          <a:stretch/>
        </p:blipFill>
        <p:spPr>
          <a:xfrm>
            <a:off x="20" y="10"/>
            <a:ext cx="8450297" cy="6857990"/>
          </a:xfrm>
          <a:prstGeom prst="rect">
            <a:avLst/>
          </a:prstGeom>
        </p:spPr>
      </p:pic>
      <p:sp>
        <p:nvSpPr>
          <p:cNvPr id="2" name="Title 1">
            <a:extLst>
              <a:ext uri="{FF2B5EF4-FFF2-40B4-BE49-F238E27FC236}">
                <a16:creationId xmlns:a16="http://schemas.microsoft.com/office/drawing/2014/main" id="{D024E71F-1D91-4932-AEA8-C5E7F8A3831C}"/>
              </a:ext>
            </a:extLst>
          </p:cNvPr>
          <p:cNvSpPr>
            <a:spLocks noGrp="1"/>
          </p:cNvSpPr>
          <p:nvPr>
            <p:ph type="title"/>
          </p:nvPr>
        </p:nvSpPr>
        <p:spPr>
          <a:xfrm>
            <a:off x="838201" y="365125"/>
            <a:ext cx="5251316" cy="1627636"/>
          </a:xfrm>
        </p:spPr>
        <p:txBody>
          <a:bodyPr>
            <a:normAutofit/>
          </a:bodyPr>
          <a:lstStyle/>
          <a:p>
            <a:r>
              <a:rPr lang="en-GB">
                <a:solidFill>
                  <a:srgbClr val="FFFFFF"/>
                </a:solidFill>
                <a:ea typeface="+mj-lt"/>
                <a:cs typeface="+mj-lt"/>
              </a:rPr>
              <a:t>The Cabinet of Dr. Caligari</a:t>
            </a:r>
          </a:p>
        </p:txBody>
      </p:sp>
      <p:sp>
        <p:nvSpPr>
          <p:cNvPr id="3" name="Content Placeholder 2">
            <a:extLst>
              <a:ext uri="{FF2B5EF4-FFF2-40B4-BE49-F238E27FC236}">
                <a16:creationId xmlns:a16="http://schemas.microsoft.com/office/drawing/2014/main" id="{C643FC04-91D4-4DEC-B888-C7CBD888F367}"/>
              </a:ext>
            </a:extLst>
          </p:cNvPr>
          <p:cNvSpPr>
            <a:spLocks noGrp="1"/>
          </p:cNvSpPr>
          <p:nvPr>
            <p:ph idx="1"/>
          </p:nvPr>
        </p:nvSpPr>
        <p:spPr>
          <a:xfrm>
            <a:off x="838200" y="2219785"/>
            <a:ext cx="4619621" cy="3957178"/>
          </a:xfrm>
        </p:spPr>
        <p:txBody>
          <a:bodyPr vert="horz" lIns="91440" tIns="45720" rIns="91440" bIns="45720" rtlCol="0" anchor="t">
            <a:normAutofit fontScale="92500"/>
          </a:bodyPr>
          <a:lstStyle/>
          <a:p>
            <a:r>
              <a:rPr lang="en-GB" sz="2400" dirty="0">
                <a:solidFill>
                  <a:srgbClr val="FFFFFF"/>
                </a:solidFill>
                <a:cs typeface="Calibri"/>
              </a:rPr>
              <a:t>The cabinet of </a:t>
            </a:r>
            <a:r>
              <a:rPr lang="en-GB" sz="2400" dirty="0" err="1">
                <a:solidFill>
                  <a:srgbClr val="FFFFFF"/>
                </a:solidFill>
                <a:cs typeface="Calibri"/>
              </a:rPr>
              <a:t>Dr.</a:t>
            </a:r>
            <a:r>
              <a:rPr lang="en-GB" sz="2400" dirty="0">
                <a:solidFill>
                  <a:srgbClr val="FFFFFF"/>
                </a:solidFill>
                <a:cs typeface="Calibri"/>
              </a:rPr>
              <a:t> Caligari is a film from the 1920s with an interesting story line of a person recounting an event that supposedly happened to them which involves murder and kidnapping. Overall I really like the look of this film as it is simplistic yet really amazing to see how they show things like broken window in a black and white set. I like all the weird looks to the film and would really recommend watching.</a:t>
            </a:r>
            <a:r>
              <a:rPr lang="en-GB" sz="2000" dirty="0">
                <a:solidFill>
                  <a:srgbClr val="FFFFFF"/>
                </a:solidFill>
                <a:cs typeface="Calibri"/>
              </a:rPr>
              <a:t> </a:t>
            </a:r>
            <a:endParaRPr lang="en-GB" sz="2000" dirty="0">
              <a:solidFill>
                <a:srgbClr val="FFFFFF"/>
              </a:solidFill>
            </a:endParaRPr>
          </a:p>
        </p:txBody>
      </p:sp>
      <p:pic>
        <p:nvPicPr>
          <p:cNvPr id="5" name="Picture 5">
            <a:extLst>
              <a:ext uri="{FF2B5EF4-FFF2-40B4-BE49-F238E27FC236}">
                <a16:creationId xmlns:a16="http://schemas.microsoft.com/office/drawing/2014/main" id="{5F9F4AAC-F166-4F26-BBCF-8527580237C0}"/>
              </a:ext>
            </a:extLst>
          </p:cNvPr>
          <p:cNvPicPr>
            <a:picLocks noChangeAspect="1"/>
          </p:cNvPicPr>
          <p:nvPr/>
        </p:nvPicPr>
        <p:blipFill rotWithShape="1">
          <a:blip r:embed="rId3"/>
          <a:srcRect l="8164" r="25975" b="2"/>
          <a:stretch/>
        </p:blipFill>
        <p:spPr>
          <a:xfrm>
            <a:off x="6225997"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1426823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C34DD7-6C38-4BBA-8FE9-9278D52A9672}"/>
              </a:ext>
            </a:extLst>
          </p:cNvPr>
          <p:cNvSpPr>
            <a:spLocks noGrp="1"/>
          </p:cNvSpPr>
          <p:nvPr>
            <p:ph type="title"/>
          </p:nvPr>
        </p:nvSpPr>
        <p:spPr>
          <a:xfrm>
            <a:off x="838201" y="365125"/>
            <a:ext cx="3816095" cy="1938076"/>
          </a:xfrm>
        </p:spPr>
        <p:txBody>
          <a:bodyPr>
            <a:normAutofit/>
          </a:bodyPr>
          <a:lstStyle/>
          <a:p>
            <a:r>
              <a:rPr lang="en-GB" dirty="0">
                <a:cs typeface="Calibri Light"/>
              </a:rPr>
              <a:t>The Cabinet Of </a:t>
            </a:r>
            <a:r>
              <a:rPr lang="en-GB" dirty="0" err="1">
                <a:cs typeface="Calibri Light"/>
              </a:rPr>
              <a:t>Dr.</a:t>
            </a:r>
            <a:r>
              <a:rPr lang="en-GB" dirty="0">
                <a:cs typeface="Calibri Light"/>
              </a:rPr>
              <a:t> </a:t>
            </a:r>
            <a:r>
              <a:rPr lang="en-GB" dirty="0" err="1">
                <a:cs typeface="Calibri Light"/>
              </a:rPr>
              <a:t>Caligary</a:t>
            </a:r>
            <a:r>
              <a:rPr lang="en-GB" dirty="0">
                <a:cs typeface="Calibri Light"/>
              </a:rPr>
              <a:t> – Expressionism </a:t>
            </a:r>
            <a:endParaRPr lang="en-GB" dirty="0"/>
          </a:p>
        </p:txBody>
      </p:sp>
      <p:sp>
        <p:nvSpPr>
          <p:cNvPr id="3" name="Content Placeholder 2">
            <a:extLst>
              <a:ext uri="{FF2B5EF4-FFF2-40B4-BE49-F238E27FC236}">
                <a16:creationId xmlns:a16="http://schemas.microsoft.com/office/drawing/2014/main" id="{90EBDBCA-4F22-457C-842D-A8DE8DDE7D70}"/>
              </a:ext>
            </a:extLst>
          </p:cNvPr>
          <p:cNvSpPr>
            <a:spLocks noGrp="1"/>
          </p:cNvSpPr>
          <p:nvPr>
            <p:ph idx="1"/>
          </p:nvPr>
        </p:nvSpPr>
        <p:spPr>
          <a:xfrm>
            <a:off x="411020" y="2297862"/>
            <a:ext cx="4162459" cy="4364008"/>
          </a:xfrm>
        </p:spPr>
        <p:txBody>
          <a:bodyPr vert="horz" lIns="91440" tIns="45720" rIns="91440" bIns="45720" rtlCol="0" anchor="t">
            <a:noAutofit/>
          </a:bodyPr>
          <a:lstStyle/>
          <a:p>
            <a:r>
              <a:rPr lang="en-GB" sz="2000" dirty="0">
                <a:cs typeface="Calibri"/>
              </a:rPr>
              <a:t>It the cabinet of </a:t>
            </a:r>
            <a:r>
              <a:rPr lang="en-GB" sz="2000" dirty="0" err="1">
                <a:cs typeface="Calibri"/>
              </a:rPr>
              <a:t>Dr.</a:t>
            </a:r>
            <a:r>
              <a:rPr lang="en-GB" sz="2000" dirty="0">
                <a:cs typeface="Calibri"/>
              </a:rPr>
              <a:t> Caligari we see a lot of expressionism from the way the set it. The set is different angles, with black markings on the walls, some of which are lines, others of which are scribbles or symbols. I really like this look as it feels very out there and unnatural. Almost like a warped reality showing the bad in the world. I feel like this comes from the history behind the show as the writers of the script were pacifist who after the events in world war 1 was very untrusting of authority and this can be seen in the play.</a:t>
            </a:r>
            <a:r>
              <a:rPr lang="en-GB" sz="1800" dirty="0">
                <a:cs typeface="Calibri"/>
              </a:rPr>
              <a:t> </a:t>
            </a:r>
            <a:endParaRPr lang="en-GB" sz="1800" dirty="0"/>
          </a:p>
        </p:txBody>
      </p:sp>
      <p:pic>
        <p:nvPicPr>
          <p:cNvPr id="5" name="Picture 5" descr="A picture containing text, outdoor, jumping, ramp&#10;&#10;Description automatically generated">
            <a:extLst>
              <a:ext uri="{FF2B5EF4-FFF2-40B4-BE49-F238E27FC236}">
                <a16:creationId xmlns:a16="http://schemas.microsoft.com/office/drawing/2014/main" id="{2A995351-0F36-4678-A952-151B10FC0CF3}"/>
              </a:ext>
            </a:extLst>
          </p:cNvPr>
          <p:cNvPicPr>
            <a:picLocks noChangeAspect="1"/>
          </p:cNvPicPr>
          <p:nvPr/>
        </p:nvPicPr>
        <p:blipFill rotWithShape="1">
          <a:blip r:embed="rId2"/>
          <a:srcRect r="3341" b="1"/>
          <a:stretch/>
        </p:blipFill>
        <p:spPr>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4" name="Picture 4" descr="A picture containing text, outdoor&#10;&#10;Description automatically generated">
            <a:extLst>
              <a:ext uri="{FF2B5EF4-FFF2-40B4-BE49-F238E27FC236}">
                <a16:creationId xmlns:a16="http://schemas.microsoft.com/office/drawing/2014/main" id="{7DF14F58-BCA2-4BBB-BADD-2579559047D7}"/>
              </a:ext>
            </a:extLst>
          </p:cNvPr>
          <p:cNvPicPr>
            <a:picLocks noChangeAspect="1"/>
          </p:cNvPicPr>
          <p:nvPr/>
        </p:nvPicPr>
        <p:blipFill rotWithShape="1">
          <a:blip r:embed="rId3"/>
          <a:srcRect t="16599" b="28152"/>
          <a:stretch/>
        </p:blipFill>
        <p:spPr>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Tree>
    <p:extLst>
      <p:ext uri="{BB962C8B-B14F-4D97-AF65-F5344CB8AC3E}">
        <p14:creationId xmlns:p14="http://schemas.microsoft.com/office/powerpoint/2010/main" val="20209075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2EE50C-3356-46B9-941A-EE58EF956E86}"/>
              </a:ext>
            </a:extLst>
          </p:cNvPr>
          <p:cNvSpPr>
            <a:spLocks noGrp="1"/>
          </p:cNvSpPr>
          <p:nvPr>
            <p:ph type="title"/>
          </p:nvPr>
        </p:nvSpPr>
        <p:spPr>
          <a:xfrm>
            <a:off x="1102368" y="1877492"/>
            <a:ext cx="4030132" cy="3215373"/>
          </a:xfrm>
        </p:spPr>
        <p:txBody>
          <a:bodyPr>
            <a:normAutofit/>
          </a:bodyPr>
          <a:lstStyle/>
          <a:p>
            <a:pPr algn="ctr"/>
            <a:r>
              <a:rPr lang="en-GB">
                <a:solidFill>
                  <a:schemeClr val="bg1"/>
                </a:solidFill>
                <a:cs typeface="Calibri Light"/>
              </a:rPr>
              <a:t>Metropolis </a:t>
            </a:r>
            <a:endParaRPr lang="en-GB">
              <a:solidFill>
                <a:schemeClr val="bg1"/>
              </a:solidFill>
            </a:endParaRP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EE0B2C41-3D7F-4347-8BA2-07D100C2B393}"/>
              </a:ext>
            </a:extLst>
          </p:cNvPr>
          <p:cNvSpPr>
            <a:spLocks noGrp="1"/>
          </p:cNvSpPr>
          <p:nvPr>
            <p:ph idx="1"/>
          </p:nvPr>
        </p:nvSpPr>
        <p:spPr>
          <a:xfrm>
            <a:off x="5681804" y="1130846"/>
            <a:ext cx="5770237" cy="4806079"/>
          </a:xfrm>
        </p:spPr>
        <p:txBody>
          <a:bodyPr vert="horz" lIns="91440" tIns="45720" rIns="91440" bIns="45720" rtlCol="0" anchor="t">
            <a:noAutofit/>
          </a:bodyPr>
          <a:lstStyle/>
          <a:p>
            <a:r>
              <a:rPr lang="en-GB" sz="2200" dirty="0">
                <a:solidFill>
                  <a:schemeClr val="bg1"/>
                </a:solidFill>
                <a:cs typeface="Calibri"/>
              </a:rPr>
              <a:t>Metropolis is a film from 1927 about a care free man who lives on the surface who see a beautiful woman, he follows here underground and see how people are living just so the people above ground can keep their happy lives. He join the fight for the peoples right, while his father gets an evil inventor involved. The woman is kidnapped, a machine clone of her is sent and the underground city is destroyed and all the kids almost died because the parents decided that flooding the city and running around in a circle while letting your kids drowned down below was a great idea. Bad inventor is stop underground and above ground, work together from now on. </a:t>
            </a:r>
            <a:endParaRPr lang="en-GB" sz="2200" dirty="0">
              <a:solidFill>
                <a:schemeClr val="bg1"/>
              </a:solidFill>
            </a:endParaRP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1354989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13EC14-289B-4D42-B8B8-CD0453F63744}"/>
              </a:ext>
            </a:extLst>
          </p:cNvPr>
          <p:cNvSpPr>
            <a:spLocks noGrp="1"/>
          </p:cNvSpPr>
          <p:nvPr>
            <p:ph type="title"/>
          </p:nvPr>
        </p:nvSpPr>
        <p:spPr/>
        <p:txBody>
          <a:bodyPr/>
          <a:lstStyle/>
          <a:p>
            <a:r>
              <a:rPr lang="en-GB" dirty="0">
                <a:cs typeface="Calibri Light"/>
              </a:rPr>
              <a:t>Metropolis – Expressionism </a:t>
            </a:r>
            <a:endParaRPr lang="en-GB" dirty="0"/>
          </a:p>
        </p:txBody>
      </p:sp>
      <p:sp>
        <p:nvSpPr>
          <p:cNvPr id="3" name="Content Placeholder 2">
            <a:extLst>
              <a:ext uri="{FF2B5EF4-FFF2-40B4-BE49-F238E27FC236}">
                <a16:creationId xmlns:a16="http://schemas.microsoft.com/office/drawing/2014/main" id="{16C450B3-16D3-4D10-A7F0-8F2BF0B0FADA}"/>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2928212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9">
            <a:extLst>
              <a:ext uri="{FF2B5EF4-FFF2-40B4-BE49-F238E27FC236}">
                <a16:creationId xmlns:a16="http://schemas.microsoft.com/office/drawing/2014/main" id="{CAEBFCD5-5356-4326-8D39-8235A46CD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0809" y="1187311"/>
            <a:ext cx="5089552" cy="4483379"/>
          </a:xfrm>
          <a:prstGeom prst="rect">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1">
            <a:extLst>
              <a:ext uri="{FF2B5EF4-FFF2-40B4-BE49-F238E27FC236}">
                <a16:creationId xmlns:a16="http://schemas.microsoft.com/office/drawing/2014/main" id="{F6814848-248A-47DD-88E0-95099D951E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301" y="1178924"/>
            <a:ext cx="5089552" cy="4483379"/>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13">
            <a:extLst>
              <a:ext uri="{FF2B5EF4-FFF2-40B4-BE49-F238E27FC236}">
                <a16:creationId xmlns:a16="http://schemas.microsoft.com/office/drawing/2014/main" id="{718BDA89-0D2C-4C4E-99F6-D7A220FE48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3787" y="1130846"/>
            <a:ext cx="5039475" cy="4439266"/>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aphic 38">
            <a:extLst>
              <a:ext uri="{FF2B5EF4-FFF2-40B4-BE49-F238E27FC236}">
                <a16:creationId xmlns:a16="http://schemas.microsoft.com/office/drawing/2014/main" id="{6B67BE95-96EF-433C-9F29-B0732AA6B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040" y="1424181"/>
            <a:ext cx="1355538" cy="503582"/>
            <a:chOff x="2267504" y="2540250"/>
            <a:chExt cx="1990951" cy="739640"/>
          </a:xfrm>
          <a:solidFill>
            <a:schemeClr val="bg1"/>
          </a:solidFill>
        </p:grpSpPr>
        <p:sp>
          <p:nvSpPr>
            <p:cNvPr id="17" name="Freeform: Shape 16">
              <a:extLst>
                <a:ext uri="{FF2B5EF4-FFF2-40B4-BE49-F238E27FC236}">
                  <a16:creationId xmlns:a16="http://schemas.microsoft.com/office/drawing/2014/main" id="{AD324976-1596-4B76-A61C-5626816B24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8" name="Freeform: Shape 17">
              <a:extLst>
                <a:ext uri="{FF2B5EF4-FFF2-40B4-BE49-F238E27FC236}">
                  <a16:creationId xmlns:a16="http://schemas.microsoft.com/office/drawing/2014/main" id="{C44DEF24-FB22-48A2-8257-B97AD7E1A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3" name="Graphic 212">
            <a:extLst>
              <a:ext uri="{FF2B5EF4-FFF2-40B4-BE49-F238E27FC236}">
                <a16:creationId xmlns:a16="http://schemas.microsoft.com/office/drawing/2014/main" id="{7CE98B01-ED41-482F-AFA1-19C7FA7C04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502" y="629793"/>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5" name="Graphic 212">
            <a:extLst>
              <a:ext uri="{FF2B5EF4-FFF2-40B4-BE49-F238E27FC236}">
                <a16:creationId xmlns:a16="http://schemas.microsoft.com/office/drawing/2014/main" id="{B9CABDD0-8DF6-4974-A224-9A2A81778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502" y="629793"/>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19" name="Graphic 4">
            <a:extLst>
              <a:ext uri="{FF2B5EF4-FFF2-40B4-BE49-F238E27FC236}">
                <a16:creationId xmlns:a16="http://schemas.microsoft.com/office/drawing/2014/main" id="{D6E8B984-55B9-4A62-A043-997D00F0AE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32680" y="5188771"/>
            <a:ext cx="1076787" cy="1076789"/>
            <a:chOff x="5829300" y="3162300"/>
            <a:chExt cx="532256" cy="532257"/>
          </a:xfrm>
          <a:solidFill>
            <a:schemeClr val="bg1"/>
          </a:solidFill>
        </p:grpSpPr>
        <p:sp>
          <p:nvSpPr>
            <p:cNvPr id="25" name="Freeform: Shape 24">
              <a:extLst>
                <a:ext uri="{FF2B5EF4-FFF2-40B4-BE49-F238E27FC236}">
                  <a16:creationId xmlns:a16="http://schemas.microsoft.com/office/drawing/2014/main" id="{D4FAF4A8-82EB-4F6F-B601-43EBF0BD12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1" name="Freeform: Shape 25">
              <a:extLst>
                <a:ext uri="{FF2B5EF4-FFF2-40B4-BE49-F238E27FC236}">
                  <a16:creationId xmlns:a16="http://schemas.microsoft.com/office/drawing/2014/main" id="{26F2473F-E069-4558-9B41-E285BBE030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FC9A4A76-2C9F-486C-9663-6A30A022D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3" name="Freeform: Shape 27">
              <a:extLst>
                <a:ext uri="{FF2B5EF4-FFF2-40B4-BE49-F238E27FC236}">
                  <a16:creationId xmlns:a16="http://schemas.microsoft.com/office/drawing/2014/main" id="{88431DC7-D4CB-479A-AFA4-5B0C597A2E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30755DA1-6F28-4612-A4A7-B915468C6D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4616ED79-5475-49E6-A5FE-8D9DB12FB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21DCEB47-7140-4682-8DBF-7667BE28F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EA931BD3-5A56-42F2-B6B5-647B28D1C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820E4C8E-4190-498D-9556-6DA668A81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54B2F30F-0B57-4D60-A087-CD6A471F68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FC5E8C73-ED41-4214-AEE6-3C5F493846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B1F94534-FE3E-476C-870B-E714E4A66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8DE6C1B0-4D58-4937-B2B7-B1207CA18F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
        <p:nvSpPr>
          <p:cNvPr id="2" name="Title 1">
            <a:extLst>
              <a:ext uri="{FF2B5EF4-FFF2-40B4-BE49-F238E27FC236}">
                <a16:creationId xmlns:a16="http://schemas.microsoft.com/office/drawing/2014/main" id="{EE248AD5-C1D2-405A-A694-BD29955BE7DA}"/>
              </a:ext>
            </a:extLst>
          </p:cNvPr>
          <p:cNvSpPr>
            <a:spLocks noGrp="1"/>
          </p:cNvSpPr>
          <p:nvPr>
            <p:ph type="title"/>
          </p:nvPr>
        </p:nvSpPr>
        <p:spPr>
          <a:xfrm>
            <a:off x="838200" y="1391619"/>
            <a:ext cx="4905401" cy="4042196"/>
          </a:xfrm>
        </p:spPr>
        <p:txBody>
          <a:bodyPr>
            <a:normAutofit/>
          </a:bodyPr>
          <a:lstStyle/>
          <a:p>
            <a:pPr algn="ctr"/>
            <a:r>
              <a:rPr lang="en-GB" dirty="0">
                <a:solidFill>
                  <a:schemeClr val="bg1"/>
                </a:solidFill>
                <a:cs typeface="Calibri Light"/>
              </a:rPr>
              <a:t>The Adding Machine - overview </a:t>
            </a:r>
            <a:endParaRPr lang="en-GB" dirty="0">
              <a:solidFill>
                <a:schemeClr val="bg1"/>
              </a:solidFill>
            </a:endParaRPr>
          </a:p>
        </p:txBody>
      </p:sp>
      <p:sp>
        <p:nvSpPr>
          <p:cNvPr id="3" name="Content Placeholder 2">
            <a:extLst>
              <a:ext uri="{FF2B5EF4-FFF2-40B4-BE49-F238E27FC236}">
                <a16:creationId xmlns:a16="http://schemas.microsoft.com/office/drawing/2014/main" id="{B597AE6F-5B24-4552-95E6-A5F14AB1459A}"/>
              </a:ext>
            </a:extLst>
          </p:cNvPr>
          <p:cNvSpPr>
            <a:spLocks noGrp="1"/>
          </p:cNvSpPr>
          <p:nvPr>
            <p:ph idx="1"/>
          </p:nvPr>
        </p:nvSpPr>
        <p:spPr>
          <a:xfrm>
            <a:off x="6477270" y="1130846"/>
            <a:ext cx="4974771" cy="4351338"/>
          </a:xfrm>
        </p:spPr>
        <p:txBody>
          <a:bodyPr vert="horz" lIns="91440" tIns="45720" rIns="91440" bIns="45720" rtlCol="0" anchor="t">
            <a:noAutofit/>
          </a:bodyPr>
          <a:lstStyle/>
          <a:p>
            <a:r>
              <a:rPr lang="en-GB" sz="2000" dirty="0">
                <a:solidFill>
                  <a:schemeClr val="bg1"/>
                </a:solidFill>
                <a:cs typeface="Calibri"/>
              </a:rPr>
              <a:t>The script focuses on a man named Mr Zero. He worked as an account for 25 years for a company. After being rallied and pushed by his wife, he goes to ask for a raise. However instead of a raise, he gets fired and is being replaced with an adding machine. He snaps because his boss wouldn't shut up and he killed him. He is then arrested at a dinner party and we see him in court. He is found guilty, is then treated like an animal on show at a zoo before being executed. He then goes through the afterlife with a quick love fling before ending up back as an accountant, He the receives a visit and is sent back to the real world because his soul is being reused.</a:t>
            </a:r>
            <a:endParaRPr lang="en-GB" sz="2000" dirty="0">
              <a:solidFill>
                <a:schemeClr val="bg1"/>
              </a:solidFill>
            </a:endParaRPr>
          </a:p>
        </p:txBody>
      </p:sp>
    </p:spTree>
    <p:extLst>
      <p:ext uri="{BB962C8B-B14F-4D97-AF65-F5344CB8AC3E}">
        <p14:creationId xmlns:p14="http://schemas.microsoft.com/office/powerpoint/2010/main" val="3441379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08E89D5E-1885-4160-AC77-CC471DD1D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A75752-5D4C-45BE-B5C6-C40059BCAA0F}"/>
              </a:ext>
            </a:extLst>
          </p:cNvPr>
          <p:cNvSpPr>
            <a:spLocks noGrp="1"/>
          </p:cNvSpPr>
          <p:nvPr>
            <p:ph type="title"/>
          </p:nvPr>
        </p:nvSpPr>
        <p:spPr>
          <a:xfrm>
            <a:off x="943277" y="712269"/>
            <a:ext cx="3370998" cy="5502264"/>
          </a:xfrm>
        </p:spPr>
        <p:txBody>
          <a:bodyPr>
            <a:normAutofit/>
          </a:bodyPr>
          <a:lstStyle/>
          <a:p>
            <a:r>
              <a:rPr lang="en-GB">
                <a:cs typeface="Calibri Light"/>
              </a:rPr>
              <a:t>Seven Steps Of Design </a:t>
            </a:r>
            <a:endParaRPr lang="en-GB"/>
          </a:p>
        </p:txBody>
      </p:sp>
      <p:cxnSp>
        <p:nvCxnSpPr>
          <p:cNvPr id="28" name="Straight Connector 27">
            <a:extLst>
              <a:ext uri="{FF2B5EF4-FFF2-40B4-BE49-F238E27FC236}">
                <a16:creationId xmlns:a16="http://schemas.microsoft.com/office/drawing/2014/main" id="{EC15C128-8E68-44BD-BF94-FBA9CA4B030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5304" y="2395983"/>
            <a:ext cx="0" cy="2228850"/>
          </a:xfrm>
          <a:prstGeom prst="line">
            <a:avLst/>
          </a:prstGeom>
          <a:ln w="19050">
            <a:solidFill>
              <a:schemeClr val="tx1">
                <a:alpha val="60000"/>
              </a:schemeClr>
            </a:solidFill>
          </a:ln>
        </p:spPr>
        <p:style>
          <a:lnRef idx="1">
            <a:schemeClr val="accent1"/>
          </a:lnRef>
          <a:fillRef idx="0">
            <a:schemeClr val="accent1"/>
          </a:fillRef>
          <a:effectRef idx="0">
            <a:schemeClr val="accent1"/>
          </a:effectRef>
          <a:fontRef idx="minor">
            <a:schemeClr val="tx1"/>
          </a:fontRef>
        </p:style>
      </p:cxnSp>
      <p:graphicFrame>
        <p:nvGraphicFramePr>
          <p:cNvPr id="22" name="Content Placeholder 2">
            <a:extLst>
              <a:ext uri="{FF2B5EF4-FFF2-40B4-BE49-F238E27FC236}">
                <a16:creationId xmlns:a16="http://schemas.microsoft.com/office/drawing/2014/main" id="{70BAA244-ECB7-4641-978D-28345D98D255}"/>
              </a:ext>
            </a:extLst>
          </p:cNvPr>
          <p:cNvGraphicFramePr>
            <a:graphicFrameLocks noGrp="1"/>
          </p:cNvGraphicFramePr>
          <p:nvPr>
            <p:ph idx="1"/>
            <p:extLst>
              <p:ext uri="{D42A27DB-BD31-4B8C-83A1-F6EECF244321}">
                <p14:modId xmlns:p14="http://schemas.microsoft.com/office/powerpoint/2010/main" val="261179447"/>
              </p:ext>
            </p:extLst>
          </p:nvPr>
        </p:nvGraphicFramePr>
        <p:xfrm>
          <a:off x="5280025" y="642938"/>
          <a:ext cx="6269038" cy="55721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67063542"/>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A70F1C-5373-43A5-90B8-D5A48650D5CD}"/>
              </a:ext>
            </a:extLst>
          </p:cNvPr>
          <p:cNvSpPr>
            <a:spLocks noGrp="1"/>
          </p:cNvSpPr>
          <p:nvPr>
            <p:ph type="title"/>
          </p:nvPr>
        </p:nvSpPr>
        <p:spPr>
          <a:xfrm>
            <a:off x="1102368" y="1877492"/>
            <a:ext cx="4030132" cy="3215373"/>
          </a:xfrm>
        </p:spPr>
        <p:txBody>
          <a:bodyPr>
            <a:normAutofit/>
          </a:bodyPr>
          <a:lstStyle/>
          <a:p>
            <a:pPr algn="ctr"/>
            <a:r>
              <a:rPr lang="en-GB">
                <a:solidFill>
                  <a:schemeClr val="bg1"/>
                </a:solidFill>
                <a:cs typeface="Calibri Light"/>
              </a:rPr>
              <a:t>Commitment </a:t>
            </a:r>
            <a:endParaRPr lang="en-GB">
              <a:solidFill>
                <a:schemeClr val="bg1"/>
              </a:solidFill>
            </a:endParaRP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DDDCCDA6-2B69-4DB0-B322-479FE43F5278}"/>
              </a:ext>
            </a:extLst>
          </p:cNvPr>
          <p:cNvSpPr>
            <a:spLocks noGrp="1"/>
          </p:cNvSpPr>
          <p:nvPr>
            <p:ph idx="1"/>
          </p:nvPr>
        </p:nvSpPr>
        <p:spPr>
          <a:xfrm>
            <a:off x="6234868" y="1130846"/>
            <a:ext cx="5217173" cy="4351338"/>
          </a:xfrm>
        </p:spPr>
        <p:txBody>
          <a:bodyPr vert="horz" lIns="91440" tIns="45720" rIns="91440" bIns="45720" rtlCol="0" anchor="t">
            <a:normAutofit/>
          </a:bodyPr>
          <a:lstStyle/>
          <a:p>
            <a:r>
              <a:rPr lang="en-GB" sz="2600" dirty="0">
                <a:solidFill>
                  <a:schemeClr val="bg1"/>
                </a:solidFill>
                <a:cs typeface="Calibri"/>
              </a:rPr>
              <a:t>I am committing to this project. I will be the costume designer for the project and will do my best to create interesting outfits that would work with the script. </a:t>
            </a:r>
          </a:p>
          <a:p>
            <a:r>
              <a:rPr lang="en-GB" sz="2600" dirty="0">
                <a:solidFill>
                  <a:schemeClr val="bg1"/>
                </a:solidFill>
                <a:cs typeface="Calibri"/>
              </a:rPr>
              <a:t>I am committing to working as a group, to bounce ideas off each other and to help each other make a cohesive idea of what the scenes should look like.  </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7686815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452D4C-1887-4EB0-AA94-6D6CE8CF1341}"/>
              </a:ext>
            </a:extLst>
          </p:cNvPr>
          <p:cNvSpPr>
            <a:spLocks noGrp="1"/>
          </p:cNvSpPr>
          <p:nvPr>
            <p:ph type="title"/>
          </p:nvPr>
        </p:nvSpPr>
        <p:spPr>
          <a:xfrm>
            <a:off x="544285" y="-310843"/>
            <a:ext cx="10428515" cy="803049"/>
          </a:xfrm>
        </p:spPr>
        <p:txBody>
          <a:bodyPr/>
          <a:lstStyle/>
          <a:p>
            <a:r>
              <a:rPr lang="en-GB" sz="2400" dirty="0">
                <a:cs typeface="Calibri Light"/>
              </a:rPr>
              <a:t>Analysis</a:t>
            </a:r>
            <a:r>
              <a:rPr lang="en-GB" dirty="0">
                <a:cs typeface="Calibri Light"/>
              </a:rPr>
              <a:t> </a:t>
            </a:r>
            <a:endParaRPr lang="en-GB" dirty="0"/>
          </a:p>
        </p:txBody>
      </p:sp>
      <p:graphicFrame>
        <p:nvGraphicFramePr>
          <p:cNvPr id="4" name="Table 4">
            <a:extLst>
              <a:ext uri="{FF2B5EF4-FFF2-40B4-BE49-F238E27FC236}">
                <a16:creationId xmlns:a16="http://schemas.microsoft.com/office/drawing/2014/main" id="{7AA10F14-49C5-4A95-A448-CA469E3A3323}"/>
              </a:ext>
            </a:extLst>
          </p:cNvPr>
          <p:cNvGraphicFramePr>
            <a:graphicFrameLocks noGrp="1"/>
          </p:cNvGraphicFramePr>
          <p:nvPr>
            <p:ph idx="1"/>
            <p:extLst>
              <p:ext uri="{D42A27DB-BD31-4B8C-83A1-F6EECF244321}">
                <p14:modId xmlns:p14="http://schemas.microsoft.com/office/powerpoint/2010/main" val="890987500"/>
              </p:ext>
            </p:extLst>
          </p:nvPr>
        </p:nvGraphicFramePr>
        <p:xfrm>
          <a:off x="37275" y="283358"/>
          <a:ext cx="12169229" cy="6832566"/>
        </p:xfrm>
        <a:graphic>
          <a:graphicData uri="http://schemas.openxmlformats.org/drawingml/2006/table">
            <a:tbl>
              <a:tblPr firstRow="1" bandRow="1">
                <a:tableStyleId>{5C22544A-7EE6-4342-B048-85BDC9FD1C3A}</a:tableStyleId>
              </a:tblPr>
              <a:tblGrid>
                <a:gridCol w="1450964">
                  <a:extLst>
                    <a:ext uri="{9D8B030D-6E8A-4147-A177-3AD203B41FA5}">
                      <a16:colId xmlns:a16="http://schemas.microsoft.com/office/drawing/2014/main" val="251539819"/>
                    </a:ext>
                  </a:extLst>
                </a:gridCol>
                <a:gridCol w="1450964">
                  <a:extLst>
                    <a:ext uri="{9D8B030D-6E8A-4147-A177-3AD203B41FA5}">
                      <a16:colId xmlns:a16="http://schemas.microsoft.com/office/drawing/2014/main" val="2367367800"/>
                    </a:ext>
                  </a:extLst>
                </a:gridCol>
                <a:gridCol w="1616986">
                  <a:extLst>
                    <a:ext uri="{9D8B030D-6E8A-4147-A177-3AD203B41FA5}">
                      <a16:colId xmlns:a16="http://schemas.microsoft.com/office/drawing/2014/main" val="2829853601"/>
                    </a:ext>
                  </a:extLst>
                </a:gridCol>
                <a:gridCol w="1450964">
                  <a:extLst>
                    <a:ext uri="{9D8B030D-6E8A-4147-A177-3AD203B41FA5}">
                      <a16:colId xmlns:a16="http://schemas.microsoft.com/office/drawing/2014/main" val="4127592153"/>
                    </a:ext>
                  </a:extLst>
                </a:gridCol>
                <a:gridCol w="2037805">
                  <a:extLst>
                    <a:ext uri="{9D8B030D-6E8A-4147-A177-3AD203B41FA5}">
                      <a16:colId xmlns:a16="http://schemas.microsoft.com/office/drawing/2014/main" val="3480148487"/>
                    </a:ext>
                  </a:extLst>
                </a:gridCol>
                <a:gridCol w="2079083">
                  <a:extLst>
                    <a:ext uri="{9D8B030D-6E8A-4147-A177-3AD203B41FA5}">
                      <a16:colId xmlns:a16="http://schemas.microsoft.com/office/drawing/2014/main" val="3368908203"/>
                    </a:ext>
                  </a:extLst>
                </a:gridCol>
                <a:gridCol w="2082463">
                  <a:extLst>
                    <a:ext uri="{9D8B030D-6E8A-4147-A177-3AD203B41FA5}">
                      <a16:colId xmlns:a16="http://schemas.microsoft.com/office/drawing/2014/main" val="1636120152"/>
                    </a:ext>
                  </a:extLst>
                </a:gridCol>
              </a:tblGrid>
              <a:tr h="499654">
                <a:tc>
                  <a:txBody>
                    <a:bodyPr/>
                    <a:lstStyle/>
                    <a:p>
                      <a:r>
                        <a:rPr lang="en-GB" sz="1400" dirty="0"/>
                        <a:t>Scene </a:t>
                      </a:r>
                    </a:p>
                  </a:txBody>
                  <a:tcPr/>
                </a:tc>
                <a:tc>
                  <a:txBody>
                    <a:bodyPr/>
                    <a:lstStyle/>
                    <a:p>
                      <a:r>
                        <a:rPr lang="en-GB" sz="1400" dirty="0"/>
                        <a:t>Page</a:t>
                      </a:r>
                    </a:p>
                  </a:txBody>
                  <a:tcPr/>
                </a:tc>
                <a:tc>
                  <a:txBody>
                    <a:bodyPr/>
                    <a:lstStyle/>
                    <a:p>
                      <a:r>
                        <a:rPr lang="en-GB" sz="1400" dirty="0"/>
                        <a:t>Characters</a:t>
                      </a:r>
                    </a:p>
                  </a:txBody>
                  <a:tcPr/>
                </a:tc>
                <a:tc>
                  <a:txBody>
                    <a:bodyPr/>
                    <a:lstStyle/>
                    <a:p>
                      <a:r>
                        <a:rPr lang="en-GB" sz="1400" dirty="0"/>
                        <a:t>Location</a:t>
                      </a:r>
                    </a:p>
                  </a:txBody>
                  <a:tcPr/>
                </a:tc>
                <a:tc>
                  <a:txBody>
                    <a:bodyPr/>
                    <a:lstStyle/>
                    <a:p>
                      <a:r>
                        <a:rPr lang="en-GB" sz="1400" dirty="0"/>
                        <a:t>Set Description</a:t>
                      </a:r>
                    </a:p>
                  </a:txBody>
                  <a:tcPr/>
                </a:tc>
                <a:tc>
                  <a:txBody>
                    <a:bodyPr/>
                    <a:lstStyle/>
                    <a:p>
                      <a:r>
                        <a:rPr lang="en-GB" sz="1400" dirty="0"/>
                        <a:t>Costume</a:t>
                      </a:r>
                    </a:p>
                  </a:txBody>
                  <a:tcPr/>
                </a:tc>
                <a:tc>
                  <a:txBody>
                    <a:bodyPr/>
                    <a:lstStyle/>
                    <a:p>
                      <a:r>
                        <a:rPr lang="en-GB" sz="1400" dirty="0"/>
                        <a:t>Props/set dressing</a:t>
                      </a:r>
                    </a:p>
                  </a:txBody>
                  <a:tcPr/>
                </a:tc>
                <a:extLst>
                  <a:ext uri="{0D108BD9-81ED-4DB2-BD59-A6C34878D82A}">
                    <a16:rowId xmlns:a16="http://schemas.microsoft.com/office/drawing/2014/main" val="2487824544"/>
                  </a:ext>
                </a:extLst>
              </a:tr>
              <a:tr h="768927">
                <a:tc>
                  <a:txBody>
                    <a:bodyPr/>
                    <a:lstStyle/>
                    <a:p>
                      <a:r>
                        <a:rPr lang="en-GB" sz="1100" dirty="0"/>
                        <a:t>1</a:t>
                      </a:r>
                    </a:p>
                  </a:txBody>
                  <a:tcPr/>
                </a:tc>
                <a:tc>
                  <a:txBody>
                    <a:bodyPr/>
                    <a:lstStyle/>
                    <a:p>
                      <a:r>
                        <a:rPr lang="en-GB" sz="1100" dirty="0"/>
                        <a:t>3 - 6</a:t>
                      </a:r>
                    </a:p>
                  </a:txBody>
                  <a:tcPr/>
                </a:tc>
                <a:tc>
                  <a:txBody>
                    <a:bodyPr/>
                    <a:lstStyle/>
                    <a:p>
                      <a:r>
                        <a:rPr lang="en-GB" sz="1100" dirty="0"/>
                        <a:t>Mr Zero</a:t>
                      </a:r>
                    </a:p>
                    <a:p>
                      <a:pPr lvl="0">
                        <a:buNone/>
                      </a:pPr>
                      <a:r>
                        <a:rPr lang="en-GB" sz="1100" dirty="0"/>
                        <a:t>Mrs. Zero</a:t>
                      </a:r>
                    </a:p>
                  </a:txBody>
                  <a:tcPr/>
                </a:tc>
                <a:tc>
                  <a:txBody>
                    <a:bodyPr/>
                    <a:lstStyle/>
                    <a:p>
                      <a:r>
                        <a:rPr lang="en-GB" sz="1100" dirty="0" err="1"/>
                        <a:t>Mr+Mrs</a:t>
                      </a:r>
                      <a:r>
                        <a:rPr lang="en-GB" sz="1100" dirty="0"/>
                        <a:t> Zeros bedroom</a:t>
                      </a:r>
                    </a:p>
                  </a:txBody>
                  <a:tcPr/>
                </a:tc>
                <a:tc>
                  <a:txBody>
                    <a:bodyPr/>
                    <a:lstStyle/>
                    <a:p>
                      <a:r>
                        <a:rPr lang="en-GB" sz="1100" dirty="0"/>
                        <a:t>Bedroom with a small window with shades drawn, walls covered in columns figures</a:t>
                      </a:r>
                    </a:p>
                  </a:txBody>
                  <a:tcPr/>
                </a:tc>
                <a:tc>
                  <a:txBody>
                    <a:bodyPr/>
                    <a:lstStyle/>
                    <a:p>
                      <a:r>
                        <a:rPr lang="en-GB" sz="1100" dirty="0"/>
                        <a:t>Mrs. Zero – hair down, shoes and stockings, long sleeve shapeless cotton nightgown</a:t>
                      </a:r>
                    </a:p>
                  </a:txBody>
                  <a:tcPr/>
                </a:tc>
                <a:tc>
                  <a:txBody>
                    <a:bodyPr/>
                    <a:lstStyle/>
                    <a:p>
                      <a:r>
                        <a:rPr lang="en-GB" sz="1100" dirty="0"/>
                        <a:t>Bed, ugly electric lamp, Dresser, chairs</a:t>
                      </a:r>
                    </a:p>
                  </a:txBody>
                  <a:tcPr/>
                </a:tc>
                <a:extLst>
                  <a:ext uri="{0D108BD9-81ED-4DB2-BD59-A6C34878D82A}">
                    <a16:rowId xmlns:a16="http://schemas.microsoft.com/office/drawing/2014/main" val="1934469373"/>
                  </a:ext>
                </a:extLst>
              </a:tr>
              <a:tr h="581890">
                <a:tc>
                  <a:txBody>
                    <a:bodyPr/>
                    <a:lstStyle/>
                    <a:p>
                      <a:r>
                        <a:rPr lang="en-GB" sz="1100" dirty="0"/>
                        <a:t>2</a:t>
                      </a:r>
                    </a:p>
                  </a:txBody>
                  <a:tcPr/>
                </a:tc>
                <a:tc>
                  <a:txBody>
                    <a:bodyPr/>
                    <a:lstStyle/>
                    <a:p>
                      <a:r>
                        <a:rPr lang="en-GB" sz="1100" dirty="0"/>
                        <a:t>6 - 14</a:t>
                      </a:r>
                    </a:p>
                  </a:txBody>
                  <a:tcPr/>
                </a:tc>
                <a:tc>
                  <a:txBody>
                    <a:bodyPr/>
                    <a:lstStyle/>
                    <a:p>
                      <a:r>
                        <a:rPr lang="en-GB" sz="1100" dirty="0"/>
                        <a:t>Mr. Zero </a:t>
                      </a:r>
                    </a:p>
                    <a:p>
                      <a:pPr lvl="0">
                        <a:buNone/>
                      </a:pPr>
                      <a:r>
                        <a:rPr lang="en-GB" sz="1100" dirty="0"/>
                        <a:t>Daisy </a:t>
                      </a:r>
                    </a:p>
                    <a:p>
                      <a:pPr lvl="0">
                        <a:buNone/>
                      </a:pPr>
                      <a:r>
                        <a:rPr lang="en-GB" sz="1100" dirty="0"/>
                        <a:t>Boss</a:t>
                      </a:r>
                    </a:p>
                  </a:txBody>
                  <a:tcPr/>
                </a:tc>
                <a:tc>
                  <a:txBody>
                    <a:bodyPr/>
                    <a:lstStyle/>
                    <a:p>
                      <a:r>
                        <a:rPr lang="en-GB" sz="1100" dirty="0"/>
                        <a:t>Office department </a:t>
                      </a:r>
                    </a:p>
                  </a:txBody>
                  <a:tcPr/>
                </a:tc>
                <a:tc>
                  <a:txBody>
                    <a:bodyPr/>
                    <a:lstStyle/>
                    <a:p>
                      <a:r>
                        <a:rPr lang="en-GB" sz="1100" dirty="0"/>
                        <a:t>Wood and glass partitions </a:t>
                      </a:r>
                    </a:p>
                  </a:txBody>
                  <a:tcPr/>
                </a:tc>
                <a:tc>
                  <a:txBody>
                    <a:bodyPr/>
                    <a:lstStyle/>
                    <a:p>
                      <a:r>
                        <a:rPr lang="en-GB" sz="1100" dirty="0"/>
                        <a:t>Green eye shades and paper sleeve protectors on both,  boss - well dressed</a:t>
                      </a:r>
                    </a:p>
                    <a:p>
                      <a:pPr lvl="0">
                        <a:buNone/>
                      </a:pPr>
                      <a:r>
                        <a:rPr lang="en-GB" sz="1100" dirty="0"/>
                        <a:t>Zero – hat</a:t>
                      </a:r>
                    </a:p>
                    <a:p>
                      <a:pPr lvl="0">
                        <a:buNone/>
                      </a:pPr>
                      <a:r>
                        <a:rPr lang="en-GB" sz="1100" dirty="0"/>
                        <a:t>Daisy – frowsy straw</a:t>
                      </a:r>
                    </a:p>
                  </a:txBody>
                  <a:tcPr/>
                </a:tc>
                <a:tc>
                  <a:txBody>
                    <a:bodyPr/>
                    <a:lstStyle/>
                    <a:p>
                      <a:r>
                        <a:rPr lang="en-GB" sz="1100" dirty="0"/>
                        <a:t>2 tall desks, 2 high stool, pendant electric lamp, pile of slips, large sqaure sheets, pens,</a:t>
                      </a:r>
                      <a:endParaRPr lang="en-GB" sz="1100" dirty="0" err="1"/>
                    </a:p>
                  </a:txBody>
                  <a:tcPr/>
                </a:tc>
                <a:extLst>
                  <a:ext uri="{0D108BD9-81ED-4DB2-BD59-A6C34878D82A}">
                    <a16:rowId xmlns:a16="http://schemas.microsoft.com/office/drawing/2014/main" val="1981587311"/>
                  </a:ext>
                </a:extLst>
              </a:tr>
              <a:tr h="1226127">
                <a:tc>
                  <a:txBody>
                    <a:bodyPr/>
                    <a:lstStyle/>
                    <a:p>
                      <a:r>
                        <a:rPr lang="en-GB" sz="1100" dirty="0"/>
                        <a:t>3</a:t>
                      </a:r>
                    </a:p>
                  </a:txBody>
                  <a:tcPr/>
                </a:tc>
                <a:tc>
                  <a:txBody>
                    <a:bodyPr/>
                    <a:lstStyle/>
                    <a:p>
                      <a:r>
                        <a:rPr lang="en-GB" sz="1100" dirty="0"/>
                        <a:t>14 - 20</a:t>
                      </a:r>
                    </a:p>
                  </a:txBody>
                  <a:tcPr/>
                </a:tc>
                <a:tc>
                  <a:txBody>
                    <a:bodyPr/>
                    <a:lstStyle/>
                    <a:p>
                      <a:r>
                        <a:rPr lang="en-GB" sz="1100" dirty="0"/>
                        <a:t>Mr + Mrs Zero</a:t>
                      </a:r>
                    </a:p>
                    <a:p>
                      <a:pPr lvl="0">
                        <a:buNone/>
                      </a:pPr>
                      <a:r>
                        <a:rPr lang="en-GB" sz="1100" dirty="0"/>
                        <a:t>Mr + Mrs One</a:t>
                      </a:r>
                    </a:p>
                    <a:p>
                      <a:pPr lvl="0">
                        <a:buNone/>
                      </a:pPr>
                      <a:r>
                        <a:rPr lang="en-GB" sz="1100" dirty="0"/>
                        <a:t>Mr + Mrs Two</a:t>
                      </a:r>
                    </a:p>
                    <a:p>
                      <a:pPr lvl="0">
                        <a:buNone/>
                      </a:pPr>
                      <a:r>
                        <a:rPr lang="en-GB" sz="1100" dirty="0"/>
                        <a:t>Mr + Mrs Three</a:t>
                      </a:r>
                    </a:p>
                    <a:p>
                      <a:pPr lvl="0">
                        <a:buNone/>
                      </a:pPr>
                      <a:r>
                        <a:rPr lang="en-GB" sz="1100" dirty="0"/>
                        <a:t>Mr + Mrs Four</a:t>
                      </a:r>
                    </a:p>
                    <a:p>
                      <a:pPr lvl="0">
                        <a:buNone/>
                      </a:pPr>
                      <a:r>
                        <a:rPr lang="en-GB" sz="1100" dirty="0"/>
                        <a:t>Mr + Mrs Five</a:t>
                      </a:r>
                    </a:p>
                    <a:p>
                      <a:pPr lvl="0">
                        <a:buNone/>
                      </a:pPr>
                      <a:r>
                        <a:rPr lang="en-GB" sz="1100" dirty="0"/>
                        <a:t>Mr + Mrs Six</a:t>
                      </a:r>
                    </a:p>
                  </a:txBody>
                  <a:tcPr/>
                </a:tc>
                <a:tc>
                  <a:txBody>
                    <a:bodyPr/>
                    <a:lstStyle/>
                    <a:p>
                      <a:r>
                        <a:rPr lang="en-GB" sz="1100" dirty="0"/>
                        <a:t>Dinning Room</a:t>
                      </a:r>
                    </a:p>
                  </a:txBody>
                  <a:tcPr/>
                </a:tc>
                <a:tc>
                  <a:txBody>
                    <a:bodyPr/>
                    <a:lstStyle/>
                    <a:p>
                      <a:r>
                        <a:rPr lang="en-GB" sz="1100" dirty="0"/>
                        <a:t>Dining room with door leading to bedroom and kitchen on left. Wallpaper is column of figures. Table upstage, 7 chairs against wall.</a:t>
                      </a:r>
                    </a:p>
                  </a:txBody>
                  <a:tcPr/>
                </a:tc>
                <a:tc>
                  <a:txBody>
                    <a:bodyPr/>
                    <a:lstStyle/>
                    <a:p>
                      <a:r>
                        <a:rPr lang="en-GB" sz="1100" dirty="0"/>
                        <a:t>Mrs. Zero bungalow apron.</a:t>
                      </a:r>
                    </a:p>
                    <a:p>
                      <a:pPr lvl="0">
                        <a:buNone/>
                      </a:pPr>
                      <a:r>
                        <a:rPr lang="en-GB" sz="1100" dirty="0"/>
                        <a:t>Zero. Hat , red 'ink' on him.</a:t>
                      </a:r>
                    </a:p>
                    <a:p>
                      <a:pPr lvl="0">
                        <a:buNone/>
                      </a:pPr>
                      <a:r>
                        <a:rPr lang="en-GB" sz="1100" dirty="0"/>
                        <a:t>Men – dressed identical to zero with different colour wig.</a:t>
                      </a:r>
                    </a:p>
                    <a:p>
                      <a:pPr lvl="0">
                        <a:buNone/>
                      </a:pPr>
                      <a:r>
                        <a:rPr lang="en-GB" sz="1100" dirty="0"/>
                        <a:t>Women- dressed alike just different colour dresses.</a:t>
                      </a:r>
                    </a:p>
                    <a:p>
                      <a:pPr lvl="0">
                        <a:buNone/>
                      </a:pPr>
                      <a:r>
                        <a:rPr lang="en-GB" sz="1100" dirty="0"/>
                        <a:t>Police – police outfit</a:t>
                      </a:r>
                    </a:p>
                  </a:txBody>
                  <a:tcPr/>
                </a:tc>
                <a:tc>
                  <a:txBody>
                    <a:bodyPr/>
                    <a:lstStyle/>
                    <a:p>
                      <a:r>
                        <a:rPr lang="en-GB" sz="1100" dirty="0"/>
                        <a:t>Table set for 2, 7 chairs, clo0ck on wall, rack, revolver.</a:t>
                      </a:r>
                    </a:p>
                  </a:txBody>
                  <a:tcPr/>
                </a:tc>
                <a:extLst>
                  <a:ext uri="{0D108BD9-81ED-4DB2-BD59-A6C34878D82A}">
                    <a16:rowId xmlns:a16="http://schemas.microsoft.com/office/drawing/2014/main" val="3209442890"/>
                  </a:ext>
                </a:extLst>
              </a:tr>
              <a:tr h="1433945">
                <a:tc>
                  <a:txBody>
                    <a:bodyPr/>
                    <a:lstStyle/>
                    <a:p>
                      <a:r>
                        <a:rPr lang="en-GB" sz="1100" dirty="0"/>
                        <a:t>4</a:t>
                      </a:r>
                    </a:p>
                  </a:txBody>
                  <a:tcPr/>
                </a:tc>
                <a:tc>
                  <a:txBody>
                    <a:bodyPr/>
                    <a:lstStyle/>
                    <a:p>
                      <a:r>
                        <a:rPr lang="en-GB" sz="1100" dirty="0"/>
                        <a:t>20 - 25</a:t>
                      </a:r>
                    </a:p>
                  </a:txBody>
                  <a:tcPr/>
                </a:tc>
                <a:tc>
                  <a:txBody>
                    <a:bodyPr/>
                    <a:lstStyle/>
                    <a:p>
                      <a:pPr lvl="0">
                        <a:buNone/>
                      </a:pPr>
                      <a:r>
                        <a:rPr lang="en-GB" sz="1100" b="0" i="0" u="none" strike="noStrike" noProof="0" dirty="0">
                          <a:latin typeface="Calibri"/>
                        </a:rPr>
                        <a:t>Mr + Mrs Zero</a:t>
                      </a:r>
                      <a:endParaRPr lang="en-US" sz="1100" b="0" i="0" u="none" strike="noStrike" noProof="0">
                        <a:latin typeface="Calibri"/>
                      </a:endParaRPr>
                    </a:p>
                    <a:p>
                      <a:pPr lvl="0">
                        <a:buNone/>
                      </a:pPr>
                      <a:r>
                        <a:rPr lang="en-GB" sz="1100" b="0" i="0" u="none" strike="noStrike" noProof="0" dirty="0">
                          <a:latin typeface="Calibri"/>
                        </a:rPr>
                        <a:t>Mr + Mrs One</a:t>
                      </a:r>
                      <a:endParaRPr lang="en-US" sz="1100" b="0" i="0" u="none" strike="noStrike" noProof="0">
                        <a:latin typeface="Calibri"/>
                      </a:endParaRPr>
                    </a:p>
                    <a:p>
                      <a:pPr lvl="0">
                        <a:buNone/>
                      </a:pPr>
                      <a:r>
                        <a:rPr lang="en-GB" sz="1100" b="0" i="0" u="none" strike="noStrike" noProof="0" dirty="0">
                          <a:latin typeface="Calibri"/>
                        </a:rPr>
                        <a:t>Mr + Mrs Two</a:t>
                      </a:r>
                      <a:endParaRPr lang="en-US" sz="1100" b="0" i="0" u="none" strike="noStrike" noProof="0">
                        <a:latin typeface="Calibri"/>
                      </a:endParaRPr>
                    </a:p>
                    <a:p>
                      <a:pPr lvl="0">
                        <a:buNone/>
                      </a:pPr>
                      <a:r>
                        <a:rPr lang="en-GB" sz="1100" b="0" i="0" u="none" strike="noStrike" noProof="0" dirty="0">
                          <a:latin typeface="Calibri"/>
                        </a:rPr>
                        <a:t>Mr + Mrs Three</a:t>
                      </a:r>
                      <a:endParaRPr lang="en-US" sz="1100" b="0" i="0" u="none" strike="noStrike" noProof="0">
                        <a:latin typeface="Calibri"/>
                      </a:endParaRPr>
                    </a:p>
                    <a:p>
                      <a:pPr lvl="0">
                        <a:buNone/>
                      </a:pPr>
                      <a:r>
                        <a:rPr lang="en-GB" sz="1100" b="0" i="0" u="none" strike="noStrike" noProof="0" dirty="0">
                          <a:latin typeface="Calibri"/>
                        </a:rPr>
                        <a:t>Mr + Mrs Four</a:t>
                      </a:r>
                    </a:p>
                    <a:p>
                      <a:pPr lvl="0">
                        <a:buNone/>
                      </a:pPr>
                      <a:r>
                        <a:rPr lang="en-GB" sz="1100" b="0" i="0" u="none" strike="noStrike" noProof="0" dirty="0">
                          <a:latin typeface="Calibri"/>
                        </a:rPr>
                        <a:t>Mr + Mrs Five</a:t>
                      </a:r>
                    </a:p>
                    <a:p>
                      <a:pPr lvl="0">
                        <a:buNone/>
                      </a:pPr>
                      <a:r>
                        <a:rPr lang="en-GB" sz="1100" b="0" i="0" u="none" strike="noStrike" noProof="0" dirty="0">
                          <a:latin typeface="Calibri"/>
                        </a:rPr>
                        <a:t>Mr + Mrs Six</a:t>
                      </a:r>
                    </a:p>
                    <a:p>
                      <a:pPr lvl="0">
                        <a:buNone/>
                      </a:pPr>
                      <a:r>
                        <a:rPr lang="en-GB" sz="1100" b="0" i="0" u="none" strike="noStrike" noProof="0" dirty="0">
                          <a:latin typeface="Calibri"/>
                        </a:rPr>
                        <a:t>2 officers</a:t>
                      </a:r>
                    </a:p>
                  </a:txBody>
                  <a:tcPr/>
                </a:tc>
                <a:tc>
                  <a:txBody>
                    <a:bodyPr/>
                    <a:lstStyle/>
                    <a:p>
                      <a:r>
                        <a:rPr lang="en-GB" sz="1100" dirty="0"/>
                        <a:t>Court </a:t>
                      </a:r>
                    </a:p>
                  </a:txBody>
                  <a:tcPr/>
                </a:tc>
                <a:tc>
                  <a:txBody>
                    <a:bodyPr/>
                    <a:lstStyle/>
                    <a:p>
                      <a:r>
                        <a:rPr lang="en-GB" sz="1100" dirty="0"/>
                        <a:t>3 white walls with only 1 door On right. No windows.</a:t>
                      </a:r>
                    </a:p>
                  </a:txBody>
                  <a:tcPr/>
                </a:tc>
                <a:tc>
                  <a:txBody>
                    <a:bodyPr/>
                    <a:lstStyle/>
                    <a:p>
                      <a:pPr lvl="0">
                        <a:buNone/>
                      </a:pPr>
                      <a:r>
                        <a:rPr lang="en-GB" sz="1100" b="0" i="0" u="none" strike="noStrike" noProof="0" dirty="0">
                          <a:latin typeface="Calibri"/>
                        </a:rPr>
                        <a:t>Men – dressed identical to zero with different colour wig.</a:t>
                      </a:r>
                      <a:endParaRPr lang="en-US" sz="1100" b="0" i="0" u="none" strike="noStrike" noProof="0" dirty="0">
                        <a:latin typeface="Calibri"/>
                      </a:endParaRPr>
                    </a:p>
                    <a:p>
                      <a:pPr lvl="0">
                        <a:buNone/>
                      </a:pPr>
                      <a:r>
                        <a:rPr lang="en-GB" sz="1100" b="0" i="0" u="none" strike="noStrike" noProof="0" dirty="0">
                          <a:latin typeface="Calibri"/>
                        </a:rPr>
                        <a:t>Women- dressed alike just different colour dresses.</a:t>
                      </a:r>
                      <a:endParaRPr lang="en-US" sz="1100" b="0" i="0" u="none" strike="noStrike" noProof="0" dirty="0">
                        <a:latin typeface="Calibri"/>
                      </a:endParaRPr>
                    </a:p>
                    <a:p>
                      <a:pPr lvl="0">
                        <a:buNone/>
                      </a:pPr>
                      <a:r>
                        <a:rPr lang="en-GB" sz="1100" b="0" i="0" u="none" strike="noStrike" noProof="0" dirty="0">
                          <a:latin typeface="Calibri"/>
                        </a:rPr>
                        <a:t>Officers – uniformed.</a:t>
                      </a:r>
                    </a:p>
                    <a:p>
                      <a:pPr lvl="0">
                        <a:buNone/>
                      </a:pPr>
                      <a:endParaRPr lang="en-GB" sz="1100" b="0" i="0" u="none" strike="noStrike" noProof="0" dirty="0">
                        <a:latin typeface="Calibri"/>
                      </a:endParaRPr>
                    </a:p>
                  </a:txBody>
                  <a:tcPr/>
                </a:tc>
                <a:tc>
                  <a:txBody>
                    <a:bodyPr/>
                    <a:lstStyle/>
                    <a:p>
                      <a:r>
                        <a:rPr lang="en-GB" sz="1100" dirty="0"/>
                        <a:t>Jury box, long oak table. Law books, chair</a:t>
                      </a:r>
                    </a:p>
                  </a:txBody>
                  <a:tcPr/>
                </a:tc>
                <a:extLst>
                  <a:ext uri="{0D108BD9-81ED-4DB2-BD59-A6C34878D82A}">
                    <a16:rowId xmlns:a16="http://schemas.microsoft.com/office/drawing/2014/main" val="2724106240"/>
                  </a:ext>
                </a:extLst>
              </a:tr>
              <a:tr h="407343">
                <a:tc>
                  <a:txBody>
                    <a:bodyPr/>
                    <a:lstStyle/>
                    <a:p>
                      <a:r>
                        <a:rPr lang="en-GB" sz="1100" dirty="0"/>
                        <a:t>5</a:t>
                      </a:r>
                    </a:p>
                  </a:txBody>
                  <a:tcPr/>
                </a:tc>
                <a:tc>
                  <a:txBody>
                    <a:bodyPr/>
                    <a:lstStyle/>
                    <a:p>
                      <a:r>
                        <a:rPr lang="en-GB" sz="1100" dirty="0"/>
                        <a:t>25 - 35</a:t>
                      </a:r>
                    </a:p>
                  </a:txBody>
                  <a:tcPr/>
                </a:tc>
                <a:tc>
                  <a:txBody>
                    <a:bodyPr/>
                    <a:lstStyle/>
                    <a:p>
                      <a:r>
                        <a:rPr lang="en-GB" sz="1100" dirty="0"/>
                        <a:t>Guide, tall lady, stout lady, Charley, small boy, Youth, boy of 14, father, Little lady Fauntleroy, Mother, Man, Zero, Mrs Zero, The Fixer, 2 guards. </a:t>
                      </a:r>
                    </a:p>
                  </a:txBody>
                  <a:tcPr/>
                </a:tc>
                <a:tc>
                  <a:txBody>
                    <a:bodyPr/>
                    <a:lstStyle/>
                    <a:p>
                      <a:r>
                        <a:rPr lang="en-GB" sz="1100" dirty="0"/>
                        <a:t>Jail </a:t>
                      </a:r>
                    </a:p>
                  </a:txBody>
                  <a:tcPr/>
                </a:tc>
                <a:tc>
                  <a:txBody>
                    <a:bodyPr/>
                    <a:lstStyle/>
                    <a:p>
                      <a:r>
                        <a:rPr lang="en-GB" sz="1100" dirty="0"/>
                        <a:t>Large cage, far apart bars. floor of cage 6ft above level of the stage.  electric light , door</a:t>
                      </a:r>
                    </a:p>
                  </a:txBody>
                  <a:tcPr/>
                </a:tc>
                <a:tc>
                  <a:txBody>
                    <a:bodyPr/>
                    <a:lstStyle/>
                    <a:p>
                      <a:r>
                        <a:rPr lang="en-GB" sz="1100" dirty="0"/>
                        <a:t>Guide – light blue uniform peaked cap. </a:t>
                      </a:r>
                    </a:p>
                    <a:p>
                      <a:pPr lvl="0">
                        <a:buNone/>
                      </a:pPr>
                      <a:r>
                        <a:rPr lang="en-GB" sz="1100" dirty="0"/>
                        <a:t>Small boy – little lord Fauntleroy suit.  police – uniform.</a:t>
                      </a:r>
                    </a:p>
                    <a:p>
                      <a:pPr lvl="0">
                        <a:buNone/>
                      </a:pPr>
                      <a:r>
                        <a:rPr lang="en-GB" sz="1100" dirty="0"/>
                        <a:t>Mrs Zero – Mourning garment.</a:t>
                      </a:r>
                    </a:p>
                    <a:p>
                      <a:pPr lvl="0">
                        <a:buNone/>
                      </a:pPr>
                      <a:r>
                        <a:rPr lang="en-GB" sz="1100" dirty="0"/>
                        <a:t>Fixer – sky blue padded silk dressing gown. Panama hat with red feather, wings on his </a:t>
                      </a:r>
                      <a:r>
                        <a:rPr lang="en-GB" sz="1100" dirty="0" err="1"/>
                        <a:t>sandles+shoulders</a:t>
                      </a:r>
                      <a:r>
                        <a:rPr lang="en-GB" sz="1100" dirty="0"/>
                        <a:t>. </a:t>
                      </a:r>
                      <a:r>
                        <a:rPr lang="en-GB" sz="1100" b="0" i="0" u="none" strike="noStrike" noProof="0" dirty="0">
                          <a:latin typeface="Calibri"/>
                        </a:rPr>
                        <a:t>Horn rimmed spectacles.  </a:t>
                      </a:r>
                    </a:p>
                    <a:p>
                      <a:pPr lvl="0">
                        <a:buNone/>
                      </a:pPr>
                      <a:r>
                        <a:rPr lang="en-GB" sz="1100" b="0" i="0" u="none" strike="noStrike" noProof="0" dirty="0">
                          <a:latin typeface="Calibri"/>
                        </a:rPr>
                        <a:t>Man – bearded red flannel,</a:t>
                      </a:r>
                    </a:p>
                  </a:txBody>
                  <a:tcPr/>
                </a:tc>
                <a:tc>
                  <a:txBody>
                    <a:bodyPr/>
                    <a:lstStyle/>
                    <a:p>
                      <a:r>
                        <a:rPr lang="en-GB" sz="1100" dirty="0"/>
                        <a:t>Table and chair, platter of ham and egg. Large wooden spoon, bundle of folders. Camera, notebook? Large parcel, dish smash. Gold tooth pick. Police whistle. Nail clippers. Newspaper, blood stained </a:t>
                      </a:r>
                      <a:r>
                        <a:rPr lang="en-GB" sz="1100" dirty="0" err="1"/>
                        <a:t>axe.padlock</a:t>
                      </a:r>
                      <a:r>
                        <a:rPr lang="en-GB" sz="1100" dirty="0"/>
                        <a:t>.</a:t>
                      </a:r>
                    </a:p>
                  </a:txBody>
                  <a:tcPr/>
                </a:tc>
                <a:extLst>
                  <a:ext uri="{0D108BD9-81ED-4DB2-BD59-A6C34878D82A}">
                    <a16:rowId xmlns:a16="http://schemas.microsoft.com/office/drawing/2014/main" val="3763399122"/>
                  </a:ext>
                </a:extLst>
              </a:tr>
            </a:tbl>
          </a:graphicData>
        </a:graphic>
      </p:graphicFrame>
    </p:spTree>
    <p:extLst>
      <p:ext uri="{BB962C8B-B14F-4D97-AF65-F5344CB8AC3E}">
        <p14:creationId xmlns:p14="http://schemas.microsoft.com/office/powerpoint/2010/main" val="29228718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452D4C-1887-4EB0-AA94-6D6CE8CF1341}"/>
              </a:ext>
            </a:extLst>
          </p:cNvPr>
          <p:cNvSpPr>
            <a:spLocks noGrp="1"/>
          </p:cNvSpPr>
          <p:nvPr>
            <p:ph type="title"/>
          </p:nvPr>
        </p:nvSpPr>
        <p:spPr>
          <a:xfrm>
            <a:off x="380999" y="26614"/>
            <a:ext cx="10428515" cy="803049"/>
          </a:xfrm>
        </p:spPr>
        <p:txBody>
          <a:bodyPr/>
          <a:lstStyle/>
          <a:p>
            <a:r>
              <a:rPr lang="en-GB" sz="2400" dirty="0">
                <a:cs typeface="Calibri Light"/>
              </a:rPr>
              <a:t>Analysis</a:t>
            </a:r>
            <a:r>
              <a:rPr lang="en-GB" dirty="0">
                <a:cs typeface="Calibri Light"/>
              </a:rPr>
              <a:t> </a:t>
            </a:r>
            <a:endParaRPr lang="en-GB" dirty="0"/>
          </a:p>
        </p:txBody>
      </p:sp>
      <p:graphicFrame>
        <p:nvGraphicFramePr>
          <p:cNvPr id="4" name="Table 4">
            <a:extLst>
              <a:ext uri="{FF2B5EF4-FFF2-40B4-BE49-F238E27FC236}">
                <a16:creationId xmlns:a16="http://schemas.microsoft.com/office/drawing/2014/main" id="{7AA10F14-49C5-4A95-A448-CA469E3A3323}"/>
              </a:ext>
            </a:extLst>
          </p:cNvPr>
          <p:cNvGraphicFramePr>
            <a:graphicFrameLocks noGrp="1"/>
          </p:cNvGraphicFramePr>
          <p:nvPr>
            <p:ph idx="1"/>
            <p:extLst>
              <p:ext uri="{D42A27DB-BD31-4B8C-83A1-F6EECF244321}">
                <p14:modId xmlns:p14="http://schemas.microsoft.com/office/powerpoint/2010/main" val="42207381"/>
              </p:ext>
            </p:extLst>
          </p:nvPr>
        </p:nvGraphicFramePr>
        <p:xfrm>
          <a:off x="-32657" y="1458685"/>
          <a:ext cx="12169228" cy="3337559"/>
        </p:xfrm>
        <a:graphic>
          <a:graphicData uri="http://schemas.openxmlformats.org/drawingml/2006/table">
            <a:tbl>
              <a:tblPr firstRow="1" bandRow="1">
                <a:tableStyleId>{5C22544A-7EE6-4342-B048-85BDC9FD1C3A}</a:tableStyleId>
              </a:tblPr>
              <a:tblGrid>
                <a:gridCol w="1450964">
                  <a:extLst>
                    <a:ext uri="{9D8B030D-6E8A-4147-A177-3AD203B41FA5}">
                      <a16:colId xmlns:a16="http://schemas.microsoft.com/office/drawing/2014/main" val="251539819"/>
                    </a:ext>
                  </a:extLst>
                </a:gridCol>
                <a:gridCol w="1450964">
                  <a:extLst>
                    <a:ext uri="{9D8B030D-6E8A-4147-A177-3AD203B41FA5}">
                      <a16:colId xmlns:a16="http://schemas.microsoft.com/office/drawing/2014/main" val="2367367800"/>
                    </a:ext>
                  </a:extLst>
                </a:gridCol>
                <a:gridCol w="1616986">
                  <a:extLst>
                    <a:ext uri="{9D8B030D-6E8A-4147-A177-3AD203B41FA5}">
                      <a16:colId xmlns:a16="http://schemas.microsoft.com/office/drawing/2014/main" val="2829853601"/>
                    </a:ext>
                  </a:extLst>
                </a:gridCol>
                <a:gridCol w="1450964">
                  <a:extLst>
                    <a:ext uri="{9D8B030D-6E8A-4147-A177-3AD203B41FA5}">
                      <a16:colId xmlns:a16="http://schemas.microsoft.com/office/drawing/2014/main" val="4127592153"/>
                    </a:ext>
                  </a:extLst>
                </a:gridCol>
                <a:gridCol w="2037805">
                  <a:extLst>
                    <a:ext uri="{9D8B030D-6E8A-4147-A177-3AD203B41FA5}">
                      <a16:colId xmlns:a16="http://schemas.microsoft.com/office/drawing/2014/main" val="3480148487"/>
                    </a:ext>
                  </a:extLst>
                </a:gridCol>
                <a:gridCol w="2165168">
                  <a:extLst>
                    <a:ext uri="{9D8B030D-6E8A-4147-A177-3AD203B41FA5}">
                      <a16:colId xmlns:a16="http://schemas.microsoft.com/office/drawing/2014/main" val="3368908203"/>
                    </a:ext>
                  </a:extLst>
                </a:gridCol>
                <a:gridCol w="1996377">
                  <a:extLst>
                    <a:ext uri="{9D8B030D-6E8A-4147-A177-3AD203B41FA5}">
                      <a16:colId xmlns:a16="http://schemas.microsoft.com/office/drawing/2014/main" val="1636120152"/>
                    </a:ext>
                  </a:extLst>
                </a:gridCol>
              </a:tblGrid>
              <a:tr h="548639">
                <a:tc>
                  <a:txBody>
                    <a:bodyPr/>
                    <a:lstStyle/>
                    <a:p>
                      <a:r>
                        <a:rPr lang="en-GB" sz="1400" dirty="0"/>
                        <a:t>Scene </a:t>
                      </a:r>
                    </a:p>
                  </a:txBody>
                  <a:tcPr/>
                </a:tc>
                <a:tc>
                  <a:txBody>
                    <a:bodyPr/>
                    <a:lstStyle/>
                    <a:p>
                      <a:r>
                        <a:rPr lang="en-GB" sz="1400" dirty="0"/>
                        <a:t>Page</a:t>
                      </a:r>
                    </a:p>
                  </a:txBody>
                  <a:tcPr/>
                </a:tc>
                <a:tc>
                  <a:txBody>
                    <a:bodyPr/>
                    <a:lstStyle/>
                    <a:p>
                      <a:r>
                        <a:rPr lang="en-GB" sz="1400" dirty="0"/>
                        <a:t>Characters</a:t>
                      </a:r>
                    </a:p>
                  </a:txBody>
                  <a:tcPr/>
                </a:tc>
                <a:tc>
                  <a:txBody>
                    <a:bodyPr/>
                    <a:lstStyle/>
                    <a:p>
                      <a:r>
                        <a:rPr lang="en-GB" sz="1400" dirty="0"/>
                        <a:t>Location</a:t>
                      </a:r>
                    </a:p>
                  </a:txBody>
                  <a:tcPr/>
                </a:tc>
                <a:tc>
                  <a:txBody>
                    <a:bodyPr/>
                    <a:lstStyle/>
                    <a:p>
                      <a:r>
                        <a:rPr lang="en-GB" sz="1400" dirty="0"/>
                        <a:t>Set Description</a:t>
                      </a:r>
                    </a:p>
                  </a:txBody>
                  <a:tcPr/>
                </a:tc>
                <a:tc>
                  <a:txBody>
                    <a:bodyPr/>
                    <a:lstStyle/>
                    <a:p>
                      <a:r>
                        <a:rPr lang="en-GB" sz="1400" dirty="0"/>
                        <a:t>Costume</a:t>
                      </a:r>
                    </a:p>
                  </a:txBody>
                  <a:tcPr/>
                </a:tc>
                <a:tc>
                  <a:txBody>
                    <a:bodyPr/>
                    <a:lstStyle/>
                    <a:p>
                      <a:r>
                        <a:rPr lang="en-GB" sz="1400" dirty="0"/>
                        <a:t>Props/set dressing</a:t>
                      </a:r>
                    </a:p>
                  </a:txBody>
                  <a:tcPr/>
                </a:tc>
                <a:extLst>
                  <a:ext uri="{0D108BD9-81ED-4DB2-BD59-A6C34878D82A}">
                    <a16:rowId xmlns:a16="http://schemas.microsoft.com/office/drawing/2014/main" val="2487824544"/>
                  </a:ext>
                </a:extLst>
              </a:tr>
              <a:tr h="407343">
                <a:tc>
                  <a:txBody>
                    <a:bodyPr/>
                    <a:lstStyle/>
                    <a:p>
                      <a:r>
                        <a:rPr lang="en-GB" sz="1100" dirty="0"/>
                        <a:t>6</a:t>
                      </a:r>
                    </a:p>
                  </a:txBody>
                  <a:tcPr/>
                </a:tc>
                <a:tc>
                  <a:txBody>
                    <a:bodyPr/>
                    <a:lstStyle/>
                    <a:p>
                      <a:r>
                        <a:rPr lang="en-GB" sz="1100" dirty="0"/>
                        <a:t>35 – 41 </a:t>
                      </a:r>
                    </a:p>
                  </a:txBody>
                  <a:tcPr/>
                </a:tc>
                <a:tc>
                  <a:txBody>
                    <a:bodyPr/>
                    <a:lstStyle/>
                    <a:p>
                      <a:r>
                        <a:rPr lang="en-GB" sz="1100" dirty="0"/>
                        <a:t>Judy , Young Man, </a:t>
                      </a:r>
                      <a:r>
                        <a:rPr lang="en-GB" sz="1100" dirty="0" err="1"/>
                        <a:t>Shrdlu</a:t>
                      </a:r>
                      <a:r>
                        <a:rPr lang="en-GB" sz="1100" dirty="0"/>
                        <a:t>, Zero,  </a:t>
                      </a:r>
                      <a:endParaRPr lang="en-US" dirty="0"/>
                    </a:p>
                  </a:txBody>
                  <a:tcPr/>
                </a:tc>
                <a:tc>
                  <a:txBody>
                    <a:bodyPr/>
                    <a:lstStyle/>
                    <a:p>
                      <a:r>
                        <a:rPr lang="en-GB" sz="1100" dirty="0"/>
                        <a:t>Graveyard</a:t>
                      </a:r>
                    </a:p>
                  </a:txBody>
                  <a:tcPr/>
                </a:tc>
                <a:tc>
                  <a:txBody>
                    <a:bodyPr/>
                    <a:lstStyle/>
                    <a:p>
                      <a:r>
                        <a:rPr lang="en-GB" sz="1100" dirty="0"/>
                        <a:t>Full moon. Second rate graveyard.no elaborate tombstones. Iron fence</a:t>
                      </a:r>
                    </a:p>
                  </a:txBody>
                  <a:tcPr/>
                </a:tc>
                <a:tc>
                  <a:txBody>
                    <a:bodyPr/>
                    <a:lstStyle/>
                    <a:p>
                      <a:r>
                        <a:rPr lang="en-GB" sz="1100" dirty="0"/>
                        <a:t>Zero- full suit very antiquated cut.</a:t>
                      </a:r>
                    </a:p>
                    <a:p>
                      <a:pPr lvl="0">
                        <a:buNone/>
                      </a:pPr>
                      <a:r>
                        <a:rPr lang="en-GB" sz="1100" dirty="0" err="1"/>
                        <a:t>Shrdlu</a:t>
                      </a:r>
                      <a:r>
                        <a:rPr lang="en-GB" sz="1100" dirty="0"/>
                        <a:t> – shabby ill fitting cutaway, silver rimmed spectacles a cigarette.</a:t>
                      </a:r>
                    </a:p>
                  </a:txBody>
                  <a:tcPr/>
                </a:tc>
                <a:tc>
                  <a:txBody>
                    <a:bodyPr/>
                    <a:lstStyle/>
                    <a:p>
                      <a:r>
                        <a:rPr lang="en-GB" sz="1100" dirty="0"/>
                        <a:t>Tombstones simple some cross ones. Cigarette. Package of cigarettes. Matches, skull.</a:t>
                      </a:r>
                    </a:p>
                  </a:txBody>
                  <a:tcPr/>
                </a:tc>
                <a:extLst>
                  <a:ext uri="{0D108BD9-81ED-4DB2-BD59-A6C34878D82A}">
                    <a16:rowId xmlns:a16="http://schemas.microsoft.com/office/drawing/2014/main" val="3752639289"/>
                  </a:ext>
                </a:extLst>
              </a:tr>
              <a:tr h="407343">
                <a:tc>
                  <a:txBody>
                    <a:bodyPr/>
                    <a:lstStyle/>
                    <a:p>
                      <a:r>
                        <a:rPr lang="en-GB" sz="1100" dirty="0"/>
                        <a:t>7</a:t>
                      </a:r>
                    </a:p>
                  </a:txBody>
                  <a:tcPr/>
                </a:tc>
                <a:tc>
                  <a:txBody>
                    <a:bodyPr/>
                    <a:lstStyle/>
                    <a:p>
                      <a:r>
                        <a:rPr lang="en-GB" sz="1100" dirty="0"/>
                        <a:t>42 - 54</a:t>
                      </a:r>
                    </a:p>
                  </a:txBody>
                  <a:tcPr/>
                </a:tc>
                <a:tc>
                  <a:txBody>
                    <a:bodyPr/>
                    <a:lstStyle/>
                    <a:p>
                      <a:r>
                        <a:rPr lang="en-GB" sz="1100" dirty="0"/>
                        <a:t>Zero, </a:t>
                      </a:r>
                      <a:r>
                        <a:rPr lang="en-GB" sz="1100" dirty="0" err="1"/>
                        <a:t>Shrdlu</a:t>
                      </a:r>
                      <a:r>
                        <a:rPr lang="en-GB" sz="1100" dirty="0"/>
                        <a:t>, Daisy</a:t>
                      </a:r>
                    </a:p>
                  </a:txBody>
                  <a:tcPr/>
                </a:tc>
                <a:tc>
                  <a:txBody>
                    <a:bodyPr/>
                    <a:lstStyle/>
                    <a:p>
                      <a:r>
                        <a:rPr lang="en-GB" sz="1100" dirty="0"/>
                        <a:t>Medow </a:t>
                      </a:r>
                    </a:p>
                  </a:txBody>
                  <a:tcPr/>
                </a:tc>
                <a:tc>
                  <a:txBody>
                    <a:bodyPr/>
                    <a:lstStyle/>
                    <a:p>
                      <a:r>
                        <a:rPr lang="en-GB" sz="1100" dirty="0"/>
                        <a:t>Pastoral loveliness, rich grass, old trees dotted around. field of flowers. freckles sky. Tents of grey stripped silk, river.</a:t>
                      </a:r>
                    </a:p>
                  </a:txBody>
                  <a:tcPr/>
                </a:tc>
                <a:tc>
                  <a:txBody>
                    <a:bodyPr/>
                    <a:lstStyle/>
                    <a:p>
                      <a:pPr lvl="0">
                        <a:buNone/>
                      </a:pPr>
                      <a:r>
                        <a:rPr lang="en-GB" sz="1100" b="0" i="0" u="none" strike="noStrike" noProof="0" dirty="0">
                          <a:latin typeface="Calibri"/>
                        </a:rPr>
                        <a:t>Zero- full suit very antiquated cut.</a:t>
                      </a:r>
                      <a:endParaRPr lang="en-US" sz="1100" b="0" i="0" u="none" strike="noStrike" noProof="0" dirty="0">
                        <a:latin typeface="Calibri"/>
                      </a:endParaRPr>
                    </a:p>
                    <a:p>
                      <a:pPr lvl="0">
                        <a:buNone/>
                      </a:pPr>
                      <a:r>
                        <a:rPr lang="en-GB" sz="1100" b="0" i="0" u="none" strike="noStrike" noProof="0" dirty="0" err="1">
                          <a:latin typeface="Calibri"/>
                        </a:rPr>
                        <a:t>Shrdlu</a:t>
                      </a:r>
                      <a:r>
                        <a:rPr lang="en-GB" sz="1100" b="0" i="0" u="none" strike="noStrike" noProof="0" dirty="0">
                          <a:latin typeface="Calibri"/>
                        </a:rPr>
                        <a:t> – shabby ill fitting cutaway, silver rimmed spectacles.</a:t>
                      </a:r>
                    </a:p>
                    <a:p>
                      <a:pPr lvl="0">
                        <a:buNone/>
                      </a:pPr>
                      <a:r>
                        <a:rPr lang="en-GB" sz="1100" b="0" i="0" u="none" strike="noStrike" noProof="0" dirty="0">
                          <a:latin typeface="Calibri"/>
                        </a:rPr>
                        <a:t>Daisy – be ruffled white muslin dress a size too small and 15yrs youthful for her. </a:t>
                      </a:r>
                    </a:p>
                  </a:txBody>
                  <a:tcPr/>
                </a:tc>
                <a:tc>
                  <a:txBody>
                    <a:bodyPr/>
                    <a:lstStyle/>
                    <a:p>
                      <a:r>
                        <a:rPr lang="en-GB" sz="1100" dirty="0"/>
                        <a:t>Tents of grey stripped silk. Flowers. </a:t>
                      </a:r>
                    </a:p>
                  </a:txBody>
                  <a:tcPr/>
                </a:tc>
                <a:extLst>
                  <a:ext uri="{0D108BD9-81ED-4DB2-BD59-A6C34878D82A}">
                    <a16:rowId xmlns:a16="http://schemas.microsoft.com/office/drawing/2014/main" val="2176430082"/>
                  </a:ext>
                </a:extLst>
              </a:tr>
              <a:tr h="407343">
                <a:tc>
                  <a:txBody>
                    <a:bodyPr/>
                    <a:lstStyle/>
                    <a:p>
                      <a:pPr lvl="0">
                        <a:buNone/>
                      </a:pPr>
                      <a:r>
                        <a:rPr lang="en-GB" sz="1100" dirty="0"/>
                        <a:t>8</a:t>
                      </a:r>
                    </a:p>
                  </a:txBody>
                  <a:tcPr/>
                </a:tc>
                <a:tc>
                  <a:txBody>
                    <a:bodyPr/>
                    <a:lstStyle/>
                    <a:p>
                      <a:pPr lvl="0">
                        <a:buNone/>
                      </a:pPr>
                      <a:r>
                        <a:rPr lang="en-GB" sz="1100" dirty="0"/>
                        <a:t>54 - 62</a:t>
                      </a:r>
                    </a:p>
                  </a:txBody>
                  <a:tcPr/>
                </a:tc>
                <a:tc>
                  <a:txBody>
                    <a:bodyPr/>
                    <a:lstStyle/>
                    <a:p>
                      <a:pPr lvl="0">
                        <a:buNone/>
                      </a:pPr>
                      <a:r>
                        <a:rPr lang="en-GB" sz="1100" dirty="0"/>
                        <a:t>Zero, Charles, </a:t>
                      </a:r>
                    </a:p>
                  </a:txBody>
                  <a:tcPr/>
                </a:tc>
                <a:tc>
                  <a:txBody>
                    <a:bodyPr/>
                    <a:lstStyle/>
                    <a:p>
                      <a:pPr lvl="0">
                        <a:buNone/>
                      </a:pPr>
                      <a:r>
                        <a:rPr lang="en-GB" sz="1100" dirty="0"/>
                        <a:t>Office</a:t>
                      </a:r>
                    </a:p>
                  </a:txBody>
                  <a:tcPr/>
                </a:tc>
                <a:tc>
                  <a:txBody>
                    <a:bodyPr/>
                    <a:lstStyle/>
                    <a:p>
                      <a:pPr lvl="0">
                        <a:buNone/>
                      </a:pPr>
                      <a:r>
                        <a:rPr lang="en-GB" sz="1100" b="0" i="0" u="none" strike="noStrike" noProof="0" dirty="0">
                          <a:latin typeface="Calibri"/>
                        </a:rPr>
                        <a:t>Wood and glass partitions with door in the back showing a bit if the corridor. Zero is at the adding machine. Filled with tape streamers.</a:t>
                      </a:r>
                      <a:endParaRPr lang="en-US" dirty="0"/>
                    </a:p>
                  </a:txBody>
                  <a:tcPr/>
                </a:tc>
                <a:tc>
                  <a:txBody>
                    <a:bodyPr/>
                    <a:lstStyle/>
                    <a:p>
                      <a:pPr lvl="0">
                        <a:buNone/>
                      </a:pPr>
                      <a:r>
                        <a:rPr lang="en-GB" sz="1100" dirty="0"/>
                        <a:t>Zero – full dress suit, sleeve protectors, green eyeshade.</a:t>
                      </a:r>
                    </a:p>
                    <a:p>
                      <a:pPr lvl="0">
                        <a:buNone/>
                      </a:pPr>
                      <a:r>
                        <a:rPr lang="en-GB" sz="1100" dirty="0"/>
                        <a:t>Lieutenant Charles. Barefoot, panama hat, bright red tights,</a:t>
                      </a:r>
                    </a:p>
                    <a:p>
                      <a:pPr lvl="0">
                        <a:buNone/>
                      </a:pPr>
                      <a:r>
                        <a:rPr lang="en-GB" sz="1100" dirty="0"/>
                        <a:t>Joe – dirty blue overalls. </a:t>
                      </a:r>
                    </a:p>
                  </a:txBody>
                  <a:tcPr/>
                </a:tc>
                <a:tc>
                  <a:txBody>
                    <a:bodyPr/>
                    <a:lstStyle/>
                    <a:p>
                      <a:pPr lvl="0">
                        <a:buNone/>
                      </a:pPr>
                      <a:r>
                        <a:rPr lang="en-GB" sz="1100" dirty="0"/>
                        <a:t>Adding machine, tape. Stool, flask.</a:t>
                      </a:r>
                    </a:p>
                  </a:txBody>
                  <a:tcPr/>
                </a:tc>
                <a:extLst>
                  <a:ext uri="{0D108BD9-81ED-4DB2-BD59-A6C34878D82A}">
                    <a16:rowId xmlns:a16="http://schemas.microsoft.com/office/drawing/2014/main" val="1814688838"/>
                  </a:ext>
                </a:extLst>
              </a:tr>
            </a:tbl>
          </a:graphicData>
        </a:graphic>
      </p:graphicFrame>
    </p:spTree>
    <p:extLst>
      <p:ext uri="{BB962C8B-B14F-4D97-AF65-F5344CB8AC3E}">
        <p14:creationId xmlns:p14="http://schemas.microsoft.com/office/powerpoint/2010/main" val="38071388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A7B59B-ADEF-4095-ABC7-C251E6036ADD}"/>
              </a:ext>
            </a:extLst>
          </p:cNvPr>
          <p:cNvSpPr>
            <a:spLocks noGrp="1"/>
          </p:cNvSpPr>
          <p:nvPr>
            <p:ph type="title"/>
          </p:nvPr>
        </p:nvSpPr>
        <p:spPr>
          <a:xfrm>
            <a:off x="1102368" y="1877492"/>
            <a:ext cx="4030132" cy="3215373"/>
          </a:xfrm>
        </p:spPr>
        <p:txBody>
          <a:bodyPr>
            <a:normAutofit/>
          </a:bodyPr>
          <a:lstStyle/>
          <a:p>
            <a:pPr algn="ctr"/>
            <a:r>
              <a:rPr lang="en-GB">
                <a:solidFill>
                  <a:schemeClr val="bg1"/>
                </a:solidFill>
                <a:cs typeface="Calibri Light"/>
              </a:rPr>
              <a:t>First Read Thought</a:t>
            </a:r>
            <a:endParaRPr lang="en-GB">
              <a:solidFill>
                <a:schemeClr val="bg1"/>
              </a:solidFill>
            </a:endParaRP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C82D7FE5-C7C7-4A77-AA7D-696021D55E39}"/>
              </a:ext>
            </a:extLst>
          </p:cNvPr>
          <p:cNvSpPr>
            <a:spLocks noGrp="1"/>
          </p:cNvSpPr>
          <p:nvPr>
            <p:ph idx="1"/>
          </p:nvPr>
        </p:nvSpPr>
        <p:spPr>
          <a:xfrm>
            <a:off x="6061687" y="599755"/>
            <a:ext cx="5471173" cy="5182610"/>
          </a:xfrm>
        </p:spPr>
        <p:txBody>
          <a:bodyPr vert="horz" lIns="91440" tIns="45720" rIns="91440" bIns="45720" rtlCol="0" anchor="t">
            <a:noAutofit/>
          </a:bodyPr>
          <a:lstStyle/>
          <a:p>
            <a:r>
              <a:rPr lang="en-GB" sz="2200" dirty="0">
                <a:solidFill>
                  <a:schemeClr val="bg1"/>
                </a:solidFill>
                <a:cs typeface="Calibri"/>
              </a:rPr>
              <a:t>So my first read of the script was confusing. I was trying to figure things out that I may have missed or not paid attention to. But from what I can understand. It is about a man whose wife convinces him to ask for a raise. Instead of a raise he is fired. He kills his boss and then gets arrested and sent to jail where he is treated like an animal in a zoo. He gets executed and wakes up in a grave yard. Meets other ghosts and decides he wants to go back to accounting and spend his afterlife doing just that until he is brought back to the living world. </a:t>
            </a:r>
          </a:p>
          <a:p>
            <a:r>
              <a:rPr lang="en-GB" sz="2200" dirty="0">
                <a:solidFill>
                  <a:schemeClr val="bg1"/>
                </a:solidFill>
                <a:cs typeface="Calibri"/>
              </a:rPr>
              <a:t>I think the script is ok and it will be interesting to break it down more and pull apart smaller details that could make it even more interesting. </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5975022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Oval 9">
            <a:extLst>
              <a:ext uri="{FF2B5EF4-FFF2-40B4-BE49-F238E27FC236}">
                <a16:creationId xmlns:a16="http://schemas.microsoft.com/office/drawing/2014/main" id="{A99050EE-26AF-4253-BD50-F0FCD965A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284" y="575361"/>
            <a:ext cx="5707277" cy="5707277"/>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611960-65C5-439B-8D38-376AE5A66A37}"/>
              </a:ext>
            </a:extLst>
          </p:cNvPr>
          <p:cNvSpPr>
            <a:spLocks noGrp="1"/>
          </p:cNvSpPr>
          <p:nvPr>
            <p:ph type="title"/>
          </p:nvPr>
        </p:nvSpPr>
        <p:spPr>
          <a:xfrm>
            <a:off x="838200" y="1748452"/>
            <a:ext cx="4974771" cy="3587786"/>
          </a:xfrm>
        </p:spPr>
        <p:txBody>
          <a:bodyPr>
            <a:normAutofit/>
          </a:bodyPr>
          <a:lstStyle/>
          <a:p>
            <a:pPr algn="ctr"/>
            <a:r>
              <a:rPr lang="en-GB">
                <a:solidFill>
                  <a:schemeClr val="bg1"/>
                </a:solidFill>
                <a:cs typeface="Calibri Light"/>
              </a:rPr>
              <a:t>Second Read Thoughts</a:t>
            </a:r>
            <a:endParaRPr lang="en-GB">
              <a:solidFill>
                <a:schemeClr val="bg1"/>
              </a:solidFill>
            </a:endParaRPr>
          </a:p>
        </p:txBody>
      </p:sp>
      <p:grpSp>
        <p:nvGrpSpPr>
          <p:cNvPr id="12"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13" name="Freeform: Shape 12">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16" name="Graphic 212">
            <a:extLst>
              <a:ext uri="{FF2B5EF4-FFF2-40B4-BE49-F238E27FC236}">
                <a16:creationId xmlns:a16="http://schemas.microsoft.com/office/drawing/2014/main" id="{D0C78466-EB6E-45A0-99A6-A00789ACD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Graphic 212">
            <a:extLst>
              <a:ext uri="{FF2B5EF4-FFF2-40B4-BE49-F238E27FC236}">
                <a16:creationId xmlns:a16="http://schemas.microsoft.com/office/drawing/2014/main" id="{E99F76E4-5DFD-4DBE-B042-66FBCD118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0"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21" name="Freeform: Shape 20">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grpSp>
        <p:nvGrpSpPr>
          <p:cNvPr id="191" name="Graphic 4">
            <a:extLst>
              <a:ext uri="{FF2B5EF4-FFF2-40B4-BE49-F238E27FC236}">
                <a16:creationId xmlns:a16="http://schemas.microsoft.com/office/drawing/2014/main" id="{773717CC-ECEE-4ABF-BA61-C59F468017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alpha val="60000"/>
            </a:schemeClr>
          </a:solidFill>
        </p:grpSpPr>
        <p:sp>
          <p:nvSpPr>
            <p:cNvPr id="192" name="Freeform: Shape 191">
              <a:extLst>
                <a:ext uri="{FF2B5EF4-FFF2-40B4-BE49-F238E27FC236}">
                  <a16:creationId xmlns:a16="http://schemas.microsoft.com/office/drawing/2014/main" id="{9A4FAE41-62DF-4B8E-BD66-8EC206E0E3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564C7F1F-5546-40DC-A16B-C9A3E4577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45583216-FC24-4B75-9703-DBEC401FF8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2FD0A70D-2E7E-4048-8145-0F45EDBBC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B703C78E-D176-4455-B7B5-2DB4F418D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AD23B98E-D1FB-4BD9-BA4A-060BC8266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C1541992-EEDB-4D6B-BDA9-B66E58A17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08072B3B-B852-4186-ACFE-F61425132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7B5DD2CA-BCBA-4F3E-B472-84006768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C7335DFE-05E4-4D45-B035-1D85E7648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ADCF9375-A092-491A-960D-A4DBB376C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95341599-7E99-490F-9AF8-07EAE5C8D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E1C55EB0-818A-46E6-8D53-550310029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319B036C-5BD8-4F3B-8935-96D50F410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A8445880-106C-4DC8-A250-D132F0D6F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952AA1DD-5DBE-43CD-9B85-63C762692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2A412466-ED73-4944-83CE-224B1769C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807E195A-10DB-494C-A547-E1D0C6F616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4CD4AECE-734D-4B90-984F-B2ABFA2B6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2927072E-8001-4AD1-A4C4-2EDBA3BF8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499D6F50-E593-46A3-81D8-73389276B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7A96E600-84B4-452B-AE40-295FC5807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CBBA17AC-C1AB-4BFC-A051-457275D1D6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488E850C-90D5-4D0F-A57D-7809327EF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9F98D808-AB13-4D8D-B4C5-9D3215346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95AFFBC0-FF37-4117-86FA-21ABDA17A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ED0AC42A-17B0-4154-968C-CAE2A04C2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4A7A31A0-8490-4B9D-B9CC-7FF28053E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8188899C-6A74-43D8-B36C-F86B278C8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1537EAA6-95B6-4674-A7B9-40F9AB7F59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F4B29507-C08F-4764-B703-0EB33A0FA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4200E500-6A99-47FC-A30F-FA4C85DA8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9558677C-76AD-451F-AEEE-C5FEE4179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79E472E5-A81A-44E7-AEBA-C3A593497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5CD54F54-9E41-4635-A533-6CC6515E1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B22D6F46-74C0-49D9-8CD8-BC125E973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C6FAA6EC-EDF6-4522-ACD8-8D4F7FF87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5F8364DC-ED1A-482D-A418-7941B199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1896D361-70A8-4528-940B-F306550F8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4D1CB00A-0CE1-4E25-ADCE-9562845F5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E1B6761E-B7C6-4218-B95F-F6DEC0066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CA081177-DAC3-4667-91A1-4CC885D4A1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435007DC-BB8D-43BA-9598-AE79AA262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46628B8A-02EC-44EF-B52C-5EBAFBCF9C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2DACEC99-8F4C-495C-8EAA-670A3A02E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C8EFEAD4-1425-4357-9D8A-F326DABC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FDA70E94-A082-47D4-B4F8-142AEF1DC3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10E96E8A-1EEA-4F1D-8CFE-12DC9B9E7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B12D7CC4-A548-4FF7-A6B2-9151CFA9E3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CB3F1C68-B597-4669-87F8-C80124ABE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A57037D2-0958-4F34-815F-C8CA7F86A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30AF3969-3F11-4157-B4B9-33B1314623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51D613E3-18F5-4426-ADEB-DEC123E16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1DC25548-A3A9-4018-A29B-6972D353F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7EDE6372-94D2-435D-BD43-A20072D8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729575A6-77E2-4199-8F0A-27C89330A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12EB506D-59AD-4011-80F8-36A2BDB9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92FD46FA-14EB-46A2-B4A3-ECD1F49BAC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1CD84E07-49A9-40E3-B34C-91C156C9C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F3090306-C384-44A0-8C38-77397133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3515E97E-31A4-4273-AB55-8EAD74CB9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792F63CA-0494-43E2-A0AA-37C35C832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5389A040-E4CC-4CE7-8B9F-40ECA9ACE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1BA51B23-705C-49BE-B606-8A9B623E0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B16EF17A-F451-4B5B-9052-33A9116E9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1B20B7D1-27D7-4E1A-A317-E9E7A105A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1E3FADAF-FD1D-45B2-A40D-EBDD536E7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59" name="Freeform: Shape 258">
              <a:extLst>
                <a:ext uri="{FF2B5EF4-FFF2-40B4-BE49-F238E27FC236}">
                  <a16:creationId xmlns:a16="http://schemas.microsoft.com/office/drawing/2014/main" id="{301257BA-BCE2-4479-A04F-A9DBFAF9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619D0ABC-04D9-405A-A52F-5EEC01762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123AE5C7-608A-47A7-B7A1-55662B70B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957BDA1A-3081-45EB-A31E-3F98EC6DC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683DDA50-C794-4DC5-8297-CFDEB8DCB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FA42024A-A832-4635-9CE6-B968232CE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564D00AA-3E68-4F56-80A0-08D5DFFB6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D988A711-E3E8-4172-AFE1-60E93FF10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7A89FF34-EE34-461C-A3EF-73AC3801B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80D55E43-BE59-444D-B32B-9C0306A12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639C823F-B16B-4DF7-BA6E-0D832AAB2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2E623C08-172F-41EA-90CB-59ED0D583B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94C0577F-0FF9-47D5-8C6D-FC7B4CC3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30C80E9D-7909-4C52-ACAD-80FF874F9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2B9598CE-4E74-4A54-BAB8-59379D211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E7188EAA-47E1-4B73-8682-C74A0421B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36900E8B-61F2-411F-B29F-A9CDC6E81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0A25598A-334A-487D-9604-4753EAE81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C8DBE472-045A-491C-AB7C-4153EE2B0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2F6DD374-5D5F-48BB-8135-8F37EE2C2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386B8A5A-00D0-4291-937B-931B3F19CD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89C10BFA-8067-495D-810E-1F4085F7B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51F94E69-8294-4AB3-A457-3BD4ACF08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AD2859C5-45C5-4EE2-8272-0FA7A02353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14AFB321-1B9D-41AF-9686-8C689A3F4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5C4403F4-D893-4E4C-8DFE-E79AE6A62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BA894316-677B-4B51-AF19-0D3FAF96A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07FDE9AD-8F5A-44B0-AC7E-30148150D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A4D0E6BA-489D-4EA4-994E-225F7D078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7EDFBCCB-EC92-4860-BBDB-2EC6355FE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459DBA8E-2EB0-4C51-A161-2C595B89D4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FB1BA285-9A95-49B7-A098-F38400D92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D29C405E-90F5-4AB5-8B5F-3CA2F1815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F7214FFD-3321-412F-9CA5-4BC6E874F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5F16C3D8-64A1-443D-92A7-EA97518A6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7E4EFAB9-436A-4B6B-A16B-8DA3F614A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037DDFC3-D7A5-443D-8417-D723296DA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253AC142-F4B4-47E8-BBEE-F7D0F8547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890AAA82-94E2-41D0-AE92-9C87195CC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FD33B856-EF4E-40FC-BDA0-9E26203D0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24AEBF58-C8A2-4D00-9AFB-B5012AEA36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21270E55-4211-4529-BDC3-29B80BDF5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16DD7E91-EFBB-4DD7-B30F-4A13C20BED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96260F31-66FB-4E2C-801E-701C2B859A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B5FEE1C9-3961-4400-AD3E-B5AD93A47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34E1BE05-269F-4A13-99FE-2A973A0E7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2D591FBD-65C6-46C4-AF19-875D652DC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85F7E635-CB45-4346-BBFB-10FF0576A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3BDAC885-F0B3-4D66-8587-438465298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3427A7E1-71C9-42CC-9CAF-53642DC4D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20BF60C4-2E5D-473E-96B6-D22BB8536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C4703732-1088-4448-ACC0-D8BD901B2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6777D706-23BF-4962-98D3-D5AE7DF4E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783FF777-4C59-44D0-9441-2B40E0A70E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2037F33C-65F4-44B6-9CB2-D32D1552C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E73BA403-F3FD-4D76-A516-5698375D6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0AF0D29B-415A-4327-A4B4-B5DC8F0AC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374A9388-F55E-4F94-817D-5BFF0B59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30C52183-F223-4E0A-B713-C91589CEB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A6BEE030-DC6B-4CB1-A01B-95CC82552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2D41CF67-37BB-443C-85CF-2A05174F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65A449CF-396F-45B8-B268-6824A4E89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9C20A7EF-7013-4D6C-ADD8-868A931DF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F787692C-3BA9-4D4D-82F8-E497797AAE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A6D539D6-A55E-40F5-83AC-A77340524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4" name="Freeform: Shape 323">
              <a:extLst>
                <a:ext uri="{FF2B5EF4-FFF2-40B4-BE49-F238E27FC236}">
                  <a16:creationId xmlns:a16="http://schemas.microsoft.com/office/drawing/2014/main" id="{D4D7922F-CA55-4202-B99F-ED303E704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4120C846-A602-4B6C-9C07-11D2B0F8A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84B5D527-4684-45F5-84CE-73642492D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7" name="Freeform: Shape 326">
              <a:extLst>
                <a:ext uri="{FF2B5EF4-FFF2-40B4-BE49-F238E27FC236}">
                  <a16:creationId xmlns:a16="http://schemas.microsoft.com/office/drawing/2014/main" id="{FF31CF21-8169-4D45-A115-9CF8D3718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28" name="Freeform: Shape 327">
              <a:extLst>
                <a:ext uri="{FF2B5EF4-FFF2-40B4-BE49-F238E27FC236}">
                  <a16:creationId xmlns:a16="http://schemas.microsoft.com/office/drawing/2014/main" id="{DA8762B9-9CD8-4676-93F5-6C9358A94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9" name="Freeform: Shape 328">
              <a:extLst>
                <a:ext uri="{FF2B5EF4-FFF2-40B4-BE49-F238E27FC236}">
                  <a16:creationId xmlns:a16="http://schemas.microsoft.com/office/drawing/2014/main" id="{A183E80A-70D1-4F52-A92D-D396648CC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30" name="Freeform: Shape 329">
              <a:extLst>
                <a:ext uri="{FF2B5EF4-FFF2-40B4-BE49-F238E27FC236}">
                  <a16:creationId xmlns:a16="http://schemas.microsoft.com/office/drawing/2014/main" id="{83FBB0F7-E17E-4890-9B66-3625BA146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31" name="Freeform: Shape 330">
              <a:extLst>
                <a:ext uri="{FF2B5EF4-FFF2-40B4-BE49-F238E27FC236}">
                  <a16:creationId xmlns:a16="http://schemas.microsoft.com/office/drawing/2014/main" id="{708E7BF1-2D4D-44AB-A5CC-0ED91B846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2" name="Freeform: Shape 331">
              <a:extLst>
                <a:ext uri="{FF2B5EF4-FFF2-40B4-BE49-F238E27FC236}">
                  <a16:creationId xmlns:a16="http://schemas.microsoft.com/office/drawing/2014/main" id="{4B468C4E-6F63-4172-AE1F-8965744DB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3" name="Freeform: Shape 332">
              <a:extLst>
                <a:ext uri="{FF2B5EF4-FFF2-40B4-BE49-F238E27FC236}">
                  <a16:creationId xmlns:a16="http://schemas.microsoft.com/office/drawing/2014/main" id="{974C7149-F567-4D55-8F48-511DCF3A8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34" name="Freeform: Shape 333">
              <a:extLst>
                <a:ext uri="{FF2B5EF4-FFF2-40B4-BE49-F238E27FC236}">
                  <a16:creationId xmlns:a16="http://schemas.microsoft.com/office/drawing/2014/main" id="{54A551FA-7E10-4D28-9A10-B9A06C0780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5" name="Freeform: Shape 334">
              <a:extLst>
                <a:ext uri="{FF2B5EF4-FFF2-40B4-BE49-F238E27FC236}">
                  <a16:creationId xmlns:a16="http://schemas.microsoft.com/office/drawing/2014/main" id="{1D04F3C0-CE2C-4B8D-A5BD-0E994FD8D9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36" name="Freeform: Shape 335">
              <a:extLst>
                <a:ext uri="{FF2B5EF4-FFF2-40B4-BE49-F238E27FC236}">
                  <a16:creationId xmlns:a16="http://schemas.microsoft.com/office/drawing/2014/main" id="{D2EA9230-DD52-48A9-B268-56744EA50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37" name="Freeform: Shape 336">
              <a:extLst>
                <a:ext uri="{FF2B5EF4-FFF2-40B4-BE49-F238E27FC236}">
                  <a16:creationId xmlns:a16="http://schemas.microsoft.com/office/drawing/2014/main" id="{043A05F5-A8CF-4D01-AF12-95D1ECAE4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8" name="Freeform: Shape 337">
              <a:extLst>
                <a:ext uri="{FF2B5EF4-FFF2-40B4-BE49-F238E27FC236}">
                  <a16:creationId xmlns:a16="http://schemas.microsoft.com/office/drawing/2014/main" id="{1F47C6BC-BD1A-4291-B018-05E5A72E4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E5B89844-FD17-4048-A3F5-35E390C6E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B5593F34-8B0E-4D34-9781-B594E2F5D7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4428E4BB-2263-4D19-8254-C9B54B856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2366216E-6EA2-4872-8370-C5EC22520F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D66F8E3F-BF33-4F99-A1F0-EB5885BF2C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EB506747-ED9D-43EA-BD67-DF7971849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AC803CE8-FFF7-40EA-AF62-102724C32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7EF6FFCA-06CC-4395-AEB0-425719A42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0D95F285-AAC0-4F32-8665-2677878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8DFCCA2E-BF12-4D26-A5A4-A03387546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2ABEAC60-6AC3-4D6A-95F9-2E79F6BE0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FA6015B7-49FE-4729-B2F4-585F0F305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D611DEB1-76FE-4625-9449-88E52D15F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97F031C1-1AA7-4CA7-ADD3-E0577626E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96F5D0CB-22E6-4536-8403-F42527F31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A32718AB-7401-4F66-9C77-E06C3CF7C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85B6B5F1-D1E4-45A3-8117-348D02D2A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534869FD-184C-42DB-B9DA-293DB67E5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7" name="Freeform: Shape 356">
              <a:extLst>
                <a:ext uri="{FF2B5EF4-FFF2-40B4-BE49-F238E27FC236}">
                  <a16:creationId xmlns:a16="http://schemas.microsoft.com/office/drawing/2014/main" id="{A781504F-CAFD-4201-B288-8B4A809B43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58" name="Freeform: Shape 357">
              <a:extLst>
                <a:ext uri="{FF2B5EF4-FFF2-40B4-BE49-F238E27FC236}">
                  <a16:creationId xmlns:a16="http://schemas.microsoft.com/office/drawing/2014/main" id="{D9FC8348-2BA6-4631-8AA7-D63CD898C5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9" name="Freeform: Shape 358">
              <a:extLst>
                <a:ext uri="{FF2B5EF4-FFF2-40B4-BE49-F238E27FC236}">
                  <a16:creationId xmlns:a16="http://schemas.microsoft.com/office/drawing/2014/main" id="{C1AF95A2-64EA-45E2-A43B-1EBD56910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CFC80050-240D-434A-BFCB-DE4DA4FAF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14833EF4-F347-469E-AF5A-6B387B54532C}"/>
              </a:ext>
            </a:extLst>
          </p:cNvPr>
          <p:cNvSpPr>
            <a:spLocks noGrp="1"/>
          </p:cNvSpPr>
          <p:nvPr>
            <p:ph idx="1"/>
          </p:nvPr>
        </p:nvSpPr>
        <p:spPr>
          <a:xfrm>
            <a:off x="6477270" y="1130846"/>
            <a:ext cx="4974771" cy="4351338"/>
          </a:xfrm>
        </p:spPr>
        <p:txBody>
          <a:bodyPr vert="horz" lIns="91440" tIns="45720" rIns="91440" bIns="45720" rtlCol="0" anchor="t">
            <a:normAutofit fontScale="92500" lnSpcReduction="10000"/>
          </a:bodyPr>
          <a:lstStyle/>
          <a:p>
            <a:r>
              <a:rPr lang="en-GB" sz="1800" dirty="0">
                <a:solidFill>
                  <a:schemeClr val="bg1"/>
                </a:solidFill>
                <a:cs typeface="Calibri"/>
              </a:rPr>
              <a:t>So during the second read through I tried to focus a little more on what the costumes were. I will need to do an addition read through to make sure I have everything and haven't missed any details. Ive made sure to note that everyone looks the same for a while. Just with different colours to tell them apart. The husbands dress like zero with different wig colours and the wives all wear the same dress in a different colour. I find this weird and interesting as it shows them being so uniformed and conformed to this one look and that they won't change anything in fear of standing out and becoming a mockery. I love how casually Zero hands the bloody collar to the police officer, this means I will need to make sure both suit would have pockets for it to be stored in. I also love fixers outfit as it just seems a bit quirky compared to the others in the script. </a:t>
            </a:r>
            <a:r>
              <a:rPr lang="en-GB" sz="1800" dirty="0" err="1">
                <a:solidFill>
                  <a:schemeClr val="bg1"/>
                </a:solidFill>
                <a:cs typeface="Calibri"/>
              </a:rPr>
              <a:t>Shrdlu</a:t>
            </a:r>
            <a:r>
              <a:rPr lang="en-GB" sz="1800" dirty="0">
                <a:solidFill>
                  <a:schemeClr val="bg1"/>
                </a:solidFill>
                <a:cs typeface="Calibri"/>
              </a:rPr>
              <a:t> also seems like an interesting character for costume. Is his outfit that way cause of decay or because he was poor?</a:t>
            </a:r>
            <a:endParaRPr lang="en-GB" sz="1800" dirty="0">
              <a:solidFill>
                <a:schemeClr val="bg1"/>
              </a:solidFill>
            </a:endParaRPr>
          </a:p>
        </p:txBody>
      </p:sp>
    </p:spTree>
    <p:extLst>
      <p:ext uri="{BB962C8B-B14F-4D97-AF65-F5344CB8AC3E}">
        <p14:creationId xmlns:p14="http://schemas.microsoft.com/office/powerpoint/2010/main" val="19578379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7">
            <a:extLst>
              <a:ext uri="{FF2B5EF4-FFF2-40B4-BE49-F238E27FC236}">
                <a16:creationId xmlns:a16="http://schemas.microsoft.com/office/drawing/2014/main" id="{A9CB0874-88B8-43D3-B0B6-C32F790F7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9">
            <a:extLst>
              <a:ext uri="{FF2B5EF4-FFF2-40B4-BE49-F238E27FC236}">
                <a16:creationId xmlns:a16="http://schemas.microsoft.com/office/drawing/2014/main" id="{4BFD067A-52BE-40EE-B7CA-391830B9A2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2561771"/>
            <a:chOff x="0" y="0"/>
            <a:chExt cx="12192000" cy="2561771"/>
          </a:xfrm>
        </p:grpSpPr>
        <p:sp>
          <p:nvSpPr>
            <p:cNvPr id="11" name="Freeform: Shape 10">
              <a:extLst>
                <a:ext uri="{FF2B5EF4-FFF2-40B4-BE49-F238E27FC236}">
                  <a16:creationId xmlns:a16="http://schemas.microsoft.com/office/drawing/2014/main" id="{1CDA7855-806B-4A02-9C19-24872E4D8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2561771"/>
            </a:xfrm>
            <a:custGeom>
              <a:avLst/>
              <a:gdLst>
                <a:gd name="connsiteX0" fmla="*/ 0 w 12192000"/>
                <a:gd name="connsiteY0" fmla="*/ 0 h 2561771"/>
                <a:gd name="connsiteX1" fmla="*/ 12192000 w 12192000"/>
                <a:gd name="connsiteY1" fmla="*/ 0 h 2561771"/>
                <a:gd name="connsiteX2" fmla="*/ 12192000 w 12192000"/>
                <a:gd name="connsiteY2" fmla="*/ 2359863 h 2561771"/>
                <a:gd name="connsiteX3" fmla="*/ 6364514 w 12192000"/>
                <a:gd name="connsiteY3" fmla="*/ 2561771 h 2561771"/>
                <a:gd name="connsiteX4" fmla="*/ 1981200 w 12192000"/>
                <a:gd name="connsiteY4" fmla="*/ 2278742 h 2561771"/>
                <a:gd name="connsiteX5" fmla="*/ 0 w 12192000"/>
                <a:gd name="connsiteY5" fmla="*/ 2343277 h 2561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2561771">
                  <a:moveTo>
                    <a:pt x="0" y="0"/>
                  </a:moveTo>
                  <a:lnTo>
                    <a:pt x="12192000" y="0"/>
                  </a:lnTo>
                  <a:lnTo>
                    <a:pt x="12192000" y="2359863"/>
                  </a:lnTo>
                  <a:lnTo>
                    <a:pt x="6364514" y="2561771"/>
                  </a:lnTo>
                  <a:lnTo>
                    <a:pt x="1981200" y="2278742"/>
                  </a:lnTo>
                  <a:lnTo>
                    <a:pt x="0" y="2343277"/>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1">
              <a:extLst>
                <a:ext uri="{FF2B5EF4-FFF2-40B4-BE49-F238E27FC236}">
                  <a16:creationId xmlns:a16="http://schemas.microsoft.com/office/drawing/2014/main" id="{3AFE70DE-5BEC-4E54-98D2-48C13E1491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2561771"/>
            </a:xfrm>
            <a:custGeom>
              <a:avLst/>
              <a:gdLst>
                <a:gd name="connsiteX0" fmla="*/ 0 w 12192000"/>
                <a:gd name="connsiteY0" fmla="*/ 0 h 2561771"/>
                <a:gd name="connsiteX1" fmla="*/ 12192000 w 12192000"/>
                <a:gd name="connsiteY1" fmla="*/ 0 h 2561771"/>
                <a:gd name="connsiteX2" fmla="*/ 12192000 w 12192000"/>
                <a:gd name="connsiteY2" fmla="*/ 2359863 h 2561771"/>
                <a:gd name="connsiteX3" fmla="*/ 6364514 w 12192000"/>
                <a:gd name="connsiteY3" fmla="*/ 2561771 h 2561771"/>
                <a:gd name="connsiteX4" fmla="*/ 1981200 w 12192000"/>
                <a:gd name="connsiteY4" fmla="*/ 2278742 h 2561771"/>
                <a:gd name="connsiteX5" fmla="*/ 0 w 12192000"/>
                <a:gd name="connsiteY5" fmla="*/ 2343277 h 2561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2561771">
                  <a:moveTo>
                    <a:pt x="0" y="0"/>
                  </a:moveTo>
                  <a:lnTo>
                    <a:pt x="12192000" y="0"/>
                  </a:lnTo>
                  <a:lnTo>
                    <a:pt x="12192000" y="2359863"/>
                  </a:lnTo>
                  <a:lnTo>
                    <a:pt x="6364514" y="2561771"/>
                  </a:lnTo>
                  <a:lnTo>
                    <a:pt x="1981200" y="2278742"/>
                  </a:lnTo>
                  <a:lnTo>
                    <a:pt x="0" y="2343277"/>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049D1E5E-321F-4387-9533-EF5C4538B9E5}"/>
              </a:ext>
            </a:extLst>
          </p:cNvPr>
          <p:cNvSpPr>
            <a:spLocks noGrp="1"/>
          </p:cNvSpPr>
          <p:nvPr>
            <p:ph type="title"/>
          </p:nvPr>
        </p:nvSpPr>
        <p:spPr>
          <a:xfrm>
            <a:off x="1712915" y="1040400"/>
            <a:ext cx="7866060" cy="707886"/>
          </a:xfrm>
        </p:spPr>
        <p:txBody>
          <a:bodyPr anchor="b">
            <a:normAutofit/>
          </a:bodyPr>
          <a:lstStyle/>
          <a:p>
            <a:r>
              <a:rPr lang="en-GB" sz="4000">
                <a:solidFill>
                  <a:schemeClr val="bg1"/>
                </a:solidFill>
                <a:cs typeface="Calibri Light"/>
              </a:rPr>
              <a:t>Third Read Thoughts</a:t>
            </a:r>
            <a:endParaRPr lang="en-GB" sz="4000">
              <a:solidFill>
                <a:schemeClr val="bg1"/>
              </a:solidFill>
            </a:endParaRPr>
          </a:p>
        </p:txBody>
      </p:sp>
      <p:grpSp>
        <p:nvGrpSpPr>
          <p:cNvPr id="14" name="Group 13">
            <a:extLst>
              <a:ext uri="{FF2B5EF4-FFF2-40B4-BE49-F238E27FC236}">
                <a16:creationId xmlns:a16="http://schemas.microsoft.com/office/drawing/2014/main" id="{C15B8CC4-8CCE-428F-AE7E-28D178984CE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0" y="2027156"/>
            <a:ext cx="12192000" cy="757168"/>
            <a:chOff x="0" y="2959818"/>
            <a:chExt cx="12192000" cy="757168"/>
          </a:xfrm>
        </p:grpSpPr>
        <p:sp>
          <p:nvSpPr>
            <p:cNvPr id="15" name="Freeform: Shape 14">
              <a:extLst>
                <a:ext uri="{FF2B5EF4-FFF2-40B4-BE49-F238E27FC236}">
                  <a16:creationId xmlns:a16="http://schemas.microsoft.com/office/drawing/2014/main" id="{A6359FA2-E374-4073-8269-E10D2AE74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9A1F0E66-9B5E-4980-8AEC-B4D144B48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2">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Content Placeholder 2">
            <a:extLst>
              <a:ext uri="{FF2B5EF4-FFF2-40B4-BE49-F238E27FC236}">
                <a16:creationId xmlns:a16="http://schemas.microsoft.com/office/drawing/2014/main" id="{883F9066-C0E4-406F-95F8-4B1809619C20}"/>
              </a:ext>
            </a:extLst>
          </p:cNvPr>
          <p:cNvSpPr>
            <a:spLocks noGrp="1"/>
          </p:cNvSpPr>
          <p:nvPr>
            <p:ph idx="1"/>
          </p:nvPr>
        </p:nvSpPr>
        <p:spPr>
          <a:xfrm>
            <a:off x="1712914" y="3070719"/>
            <a:ext cx="7866061" cy="2937969"/>
          </a:xfrm>
        </p:spPr>
        <p:txBody>
          <a:bodyPr vert="horz" lIns="91440" tIns="45720" rIns="91440" bIns="45720" rtlCol="0">
            <a:normAutofit/>
          </a:bodyPr>
          <a:lstStyle/>
          <a:p>
            <a:r>
              <a:rPr lang="en-GB" sz="2000">
                <a:solidFill>
                  <a:schemeClr val="bg1">
                    <a:alpha val="80000"/>
                  </a:schemeClr>
                </a:solidFill>
                <a:cs typeface="Calibri"/>
              </a:rPr>
              <a:t>After reading through the script a third time, I think I have the basic details that I need to make sure I have for the costume to work well. I know need to look further into expressionism within clothing and maybe look at the different types of costumes out there from fasion shows to lady gaga. Overall I think its going to be a bit difficult to try and break out of the mentality that this is just an office guy wearing a suit in order to make it an interesting outfit, but I think I can do it once ive done enough research. The one thing I worry about is the outfit could become too weird and look more like the mad hatter then a person from the time.</a:t>
            </a:r>
            <a:endParaRPr lang="en-GB" sz="2000">
              <a:solidFill>
                <a:schemeClr val="bg1">
                  <a:alpha val="80000"/>
                </a:schemeClr>
              </a:solidFill>
            </a:endParaRPr>
          </a:p>
        </p:txBody>
      </p:sp>
    </p:spTree>
    <p:extLst>
      <p:ext uri="{BB962C8B-B14F-4D97-AF65-F5344CB8AC3E}">
        <p14:creationId xmlns:p14="http://schemas.microsoft.com/office/powerpoint/2010/main" val="4615089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9F7EF5-3A27-47EB-9C3B-58106DBBE116}"/>
              </a:ext>
            </a:extLst>
          </p:cNvPr>
          <p:cNvSpPr>
            <a:spLocks noGrp="1"/>
          </p:cNvSpPr>
          <p:nvPr>
            <p:ph type="title"/>
          </p:nvPr>
        </p:nvSpPr>
        <p:spPr>
          <a:xfrm>
            <a:off x="1102368" y="1877492"/>
            <a:ext cx="4030132" cy="3215373"/>
          </a:xfrm>
        </p:spPr>
        <p:txBody>
          <a:bodyPr>
            <a:normAutofit/>
          </a:bodyPr>
          <a:lstStyle/>
          <a:p>
            <a:pPr algn="ctr"/>
            <a:r>
              <a:rPr lang="en-GB">
                <a:solidFill>
                  <a:schemeClr val="bg1"/>
                </a:solidFill>
                <a:cs typeface="Calibri Light"/>
              </a:rPr>
              <a:t>Costume Task Brief </a:t>
            </a:r>
            <a:endParaRPr lang="en-GB">
              <a:solidFill>
                <a:schemeClr val="bg1"/>
              </a:solidFill>
            </a:endParaRPr>
          </a:p>
        </p:txBody>
      </p:sp>
      <p:grpSp>
        <p:nvGrpSpPr>
          <p:cNvPr id="9"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1"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13"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5516F541-2183-46DE-A36B-B5B47897AB89}"/>
              </a:ext>
            </a:extLst>
          </p:cNvPr>
          <p:cNvSpPr>
            <a:spLocks noGrp="1"/>
          </p:cNvSpPr>
          <p:nvPr>
            <p:ph idx="1"/>
          </p:nvPr>
        </p:nvSpPr>
        <p:spPr>
          <a:xfrm>
            <a:off x="5627650" y="297409"/>
            <a:ext cx="6479235" cy="5922961"/>
          </a:xfrm>
        </p:spPr>
        <p:txBody>
          <a:bodyPr vert="horz" lIns="91440" tIns="45720" rIns="91440" bIns="45720" rtlCol="0" anchor="t">
            <a:noAutofit/>
          </a:bodyPr>
          <a:lstStyle/>
          <a:p>
            <a:r>
              <a:rPr lang="en-GB" sz="1400" dirty="0">
                <a:solidFill>
                  <a:schemeClr val="bg1"/>
                </a:solidFill>
                <a:ea typeface="+mn-lt"/>
                <a:cs typeface="+mn-lt"/>
              </a:rPr>
              <a:t>As a costume designer you will work very closely with the director to look at the subject of the play and decide what the actors are going to be wearing on stage. You will produce a range of costume designs that might be a traditional hand drawn design, painted design, a photoshopped design or a collage, it also might be a number of sourced costume references that people can work from to create those costumes. Your important role as the designer is coming up with the initial idea of what everybody on stage is going to be wearing</a:t>
            </a:r>
            <a:endParaRPr lang="en-GB" sz="1400" dirty="0">
              <a:solidFill>
                <a:schemeClr val="bg1"/>
              </a:solidFill>
              <a:cs typeface="Calibri"/>
            </a:endParaRPr>
          </a:p>
          <a:p>
            <a:endParaRPr lang="en-GB" sz="1400" dirty="0">
              <a:solidFill>
                <a:schemeClr val="bg1"/>
              </a:solidFill>
              <a:cs typeface="Calibri"/>
            </a:endParaRPr>
          </a:p>
          <a:p>
            <a:r>
              <a:rPr lang="en-GB" sz="1400" dirty="0">
                <a:solidFill>
                  <a:schemeClr val="bg1"/>
                </a:solidFill>
                <a:ea typeface="+mn-lt"/>
                <a:cs typeface="+mn-lt"/>
              </a:rPr>
              <a:t>Having selected the scene from The Adding Machine, you are required to produce costume designs for the characters therein. The costume or accessories or personal prop(s) you design must take on-board Rice’s stage directions. It is not necessary to produce full scale costumes at this point, rather partial garments or samples that clearly indicate the look and feel you want the character to portray. Research, experimentation and investigation all contribute to a visual portfolio which must include:</a:t>
            </a:r>
            <a:endParaRPr lang="en-GB" sz="1400" dirty="0">
              <a:solidFill>
                <a:schemeClr val="bg1"/>
              </a:solidFill>
              <a:cs typeface="Calibri"/>
            </a:endParaRPr>
          </a:p>
          <a:p>
            <a:endParaRPr lang="en-GB" sz="1400" dirty="0">
              <a:solidFill>
                <a:schemeClr val="bg1"/>
              </a:solidFill>
              <a:cs typeface="Calibri"/>
            </a:endParaRPr>
          </a:p>
          <a:p>
            <a:r>
              <a:rPr lang="en-GB" sz="1400" dirty="0">
                <a:solidFill>
                  <a:schemeClr val="bg1"/>
                </a:solidFill>
                <a:ea typeface="+mn-lt"/>
                <a:cs typeface="+mn-lt"/>
              </a:rPr>
              <a:t>⦁    Annotated Script</a:t>
            </a:r>
            <a:endParaRPr lang="en-GB" sz="1400" dirty="0">
              <a:solidFill>
                <a:schemeClr val="bg1"/>
              </a:solidFill>
              <a:cs typeface="Calibri"/>
            </a:endParaRPr>
          </a:p>
          <a:p>
            <a:r>
              <a:rPr lang="en-GB" sz="1400" dirty="0">
                <a:solidFill>
                  <a:schemeClr val="bg1"/>
                </a:solidFill>
                <a:ea typeface="+mn-lt"/>
                <a:cs typeface="+mn-lt"/>
              </a:rPr>
              <a:t>⦁    Character Analysis</a:t>
            </a:r>
            <a:endParaRPr lang="en-GB" sz="1400" dirty="0">
              <a:solidFill>
                <a:schemeClr val="bg1"/>
              </a:solidFill>
              <a:cs typeface="Calibri"/>
            </a:endParaRPr>
          </a:p>
          <a:p>
            <a:r>
              <a:rPr lang="en-GB" sz="1400" dirty="0">
                <a:solidFill>
                  <a:schemeClr val="bg1"/>
                </a:solidFill>
                <a:ea typeface="+mn-lt"/>
                <a:cs typeface="+mn-lt"/>
              </a:rPr>
              <a:t>⦁    Your process workbook</a:t>
            </a:r>
            <a:endParaRPr lang="en-GB" sz="1400" dirty="0">
              <a:solidFill>
                <a:schemeClr val="bg1"/>
              </a:solidFill>
              <a:cs typeface="Calibri"/>
            </a:endParaRPr>
          </a:p>
          <a:p>
            <a:r>
              <a:rPr lang="en-GB" sz="1400" dirty="0">
                <a:solidFill>
                  <a:schemeClr val="bg1"/>
                </a:solidFill>
                <a:ea typeface="+mn-lt"/>
                <a:cs typeface="+mn-lt"/>
              </a:rPr>
              <a:t>⦁    Visual Research and Mood boards</a:t>
            </a:r>
            <a:endParaRPr lang="en-GB" sz="1400" dirty="0">
              <a:solidFill>
                <a:schemeClr val="bg1"/>
              </a:solidFill>
              <a:cs typeface="Calibri"/>
            </a:endParaRPr>
          </a:p>
          <a:p>
            <a:r>
              <a:rPr lang="en-GB" sz="1400" dirty="0">
                <a:solidFill>
                  <a:schemeClr val="bg1"/>
                </a:solidFill>
                <a:ea typeface="+mn-lt"/>
                <a:cs typeface="+mn-lt"/>
              </a:rPr>
              <a:t>⦁    Initial Sketches and Design Proposals</a:t>
            </a:r>
            <a:endParaRPr lang="en-GB" sz="1400" dirty="0">
              <a:solidFill>
                <a:schemeClr val="bg1"/>
              </a:solidFill>
              <a:cs typeface="Calibri"/>
            </a:endParaRPr>
          </a:p>
          <a:p>
            <a:r>
              <a:rPr lang="en-GB" sz="1400" dirty="0">
                <a:solidFill>
                  <a:schemeClr val="bg1"/>
                </a:solidFill>
                <a:ea typeface="+mn-lt"/>
                <a:cs typeface="+mn-lt"/>
              </a:rPr>
              <a:t>⦁    A Final Costume Design with reference material </a:t>
            </a:r>
            <a:endParaRPr lang="en-GB" sz="1400" dirty="0">
              <a:solidFill>
                <a:schemeClr val="bg1"/>
              </a:solidFill>
              <a:cs typeface="Calibri"/>
            </a:endParaRPr>
          </a:p>
          <a:p>
            <a:r>
              <a:rPr lang="en-GB" sz="1400" dirty="0">
                <a:solidFill>
                  <a:schemeClr val="bg1"/>
                </a:solidFill>
                <a:ea typeface="+mn-lt"/>
                <a:cs typeface="+mn-lt"/>
              </a:rPr>
              <a:t>⦁    A Final Design for the visual appearance of any accessories or personal prop(s) with reference material.</a:t>
            </a:r>
            <a:endParaRPr lang="en-GB" sz="1400">
              <a:solidFill>
                <a:schemeClr val="bg1"/>
              </a:solidFill>
              <a:cs typeface="Calibri"/>
            </a:endParaRPr>
          </a:p>
          <a:p>
            <a:endParaRPr lang="en-GB" sz="900">
              <a:solidFill>
                <a:schemeClr val="bg1"/>
              </a:solidFill>
              <a:cs typeface="Calibri"/>
            </a:endParaRP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7907499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D4DB511-F5DF-4469-8ED3-96D309A03B7C}"/>
              </a:ext>
            </a:extLst>
          </p:cNvPr>
          <p:cNvSpPr>
            <a:spLocks noGrp="1"/>
          </p:cNvSpPr>
          <p:nvPr>
            <p:ph type="title"/>
          </p:nvPr>
        </p:nvSpPr>
        <p:spPr>
          <a:xfrm>
            <a:off x="1102368" y="694268"/>
            <a:ext cx="3553510" cy="5477932"/>
          </a:xfrm>
        </p:spPr>
        <p:txBody>
          <a:bodyPr>
            <a:normAutofit/>
          </a:bodyPr>
          <a:lstStyle/>
          <a:p>
            <a:pPr algn="ctr"/>
            <a:r>
              <a:rPr lang="en-GB">
                <a:solidFill>
                  <a:schemeClr val="bg1"/>
                </a:solidFill>
                <a:cs typeface="Calibri Light"/>
              </a:rPr>
              <a:t>What is The Plot and Theme</a:t>
            </a:r>
            <a:endParaRPr lang="en-GB">
              <a:solidFill>
                <a:schemeClr val="bg1"/>
              </a:solidFill>
            </a:endParaRPr>
          </a:p>
        </p:txBody>
      </p:sp>
      <p:grpSp>
        <p:nvGrpSpPr>
          <p:cNvPr id="10" name="Graphic 38">
            <a:extLst>
              <a:ext uri="{FF2B5EF4-FFF2-40B4-BE49-F238E27FC236}">
                <a16:creationId xmlns:a16="http://schemas.microsoft.com/office/drawing/2014/main" id="{1E8369D0-2C3B-4E27-AC6C-A246AC28CD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1" name="Freeform: Shape 10">
              <a:extLst>
                <a:ext uri="{FF2B5EF4-FFF2-40B4-BE49-F238E27FC236}">
                  <a16:creationId xmlns:a16="http://schemas.microsoft.com/office/drawing/2014/main" id="{A3D5586F-4573-4C57-9793-1EBFDC8963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2" name="Freeform: Shape 11">
              <a:extLst>
                <a:ext uri="{FF2B5EF4-FFF2-40B4-BE49-F238E27FC236}">
                  <a16:creationId xmlns:a16="http://schemas.microsoft.com/office/drawing/2014/main" id="{5EED35EF-93A0-4921-941C-ECC67AE2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nvGrpSpPr>
          <p:cNvPr id="14" name="Graphic 4">
            <a:extLst>
              <a:ext uri="{FF2B5EF4-FFF2-40B4-BE49-F238E27FC236}">
                <a16:creationId xmlns:a16="http://schemas.microsoft.com/office/drawing/2014/main" id="{C6F74901-2A71-43C3-837C-27CCD6B6D6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737426" y="2203010"/>
            <a:ext cx="975169" cy="975171"/>
            <a:chOff x="5829300" y="3162300"/>
            <a:chExt cx="532256" cy="532257"/>
          </a:xfrm>
          <a:solidFill>
            <a:schemeClr val="bg1"/>
          </a:solidFill>
        </p:grpSpPr>
        <p:sp>
          <p:nvSpPr>
            <p:cNvPr id="15" name="Freeform: Shape 14">
              <a:extLst>
                <a:ext uri="{FF2B5EF4-FFF2-40B4-BE49-F238E27FC236}">
                  <a16:creationId xmlns:a16="http://schemas.microsoft.com/office/drawing/2014/main" id="{A92DF49A-063A-4F60-BE30-D268264925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70DCBBE0-7DEE-43ED-BEE3-ABB179CFC1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539FE8DF-D1B2-4074-9BDF-C458EA0123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61C143B5-6E24-417D-A035-65747A8E9D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0331ED8C-8819-4FFB-BF3C-FDA6A90D4B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A39574D-5ECC-4A94-9CB6-646D90DA5A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6A73D6F7-977D-4026-8F68-CA63C162C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56348370-4FD9-4A99-BB05-944D5B0B0E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D1146D46-43DB-4487-A191-0970511C33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517B7142-9D64-4D34-B23C-9471326AD6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8EB71CD-AB26-440E-A0D5-E1081DB55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34423BD2-7458-4680-AF49-5013C9D30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25547DC8-8B87-4446-9CC9-65AF04A5FE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sp>
        <p:nvSpPr>
          <p:cNvPr id="29" name="Oval 28">
            <a:extLst>
              <a:ext uri="{FF2B5EF4-FFF2-40B4-BE49-F238E27FC236}">
                <a16:creationId xmlns:a16="http://schemas.microsoft.com/office/drawing/2014/main" id="{EC11F68A-CC71-4196-BBF3-20CDCD75D4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9502"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1" name="Oval 30">
            <a:extLst>
              <a:ext uri="{FF2B5EF4-FFF2-40B4-BE49-F238E27FC236}">
                <a16:creationId xmlns:a16="http://schemas.microsoft.com/office/drawing/2014/main" id="{085F9950-F10E-4E64-962B-F7034578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9502" y="4752208"/>
            <a:ext cx="365021" cy="36502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19FB691E-994C-47D7-B1F4-0BEC5CE05396}"/>
              </a:ext>
            </a:extLst>
          </p:cNvPr>
          <p:cNvSpPr>
            <a:spLocks noGrp="1"/>
          </p:cNvSpPr>
          <p:nvPr>
            <p:ph idx="1"/>
          </p:nvPr>
        </p:nvSpPr>
        <p:spPr>
          <a:xfrm>
            <a:off x="5865413" y="322664"/>
            <a:ext cx="5725173" cy="5101792"/>
          </a:xfrm>
        </p:spPr>
        <p:txBody>
          <a:bodyPr vert="horz" lIns="91440" tIns="45720" rIns="91440" bIns="45720" rtlCol="0" anchor="t">
            <a:noAutofit/>
          </a:bodyPr>
          <a:lstStyle/>
          <a:p>
            <a:r>
              <a:rPr lang="en-GB" sz="2400" dirty="0">
                <a:solidFill>
                  <a:schemeClr val="bg1"/>
                </a:solidFill>
                <a:cs typeface="Calibri"/>
              </a:rPr>
              <a:t>The plot of the script is a man named zero is pressured into asking for a raise by his wife. Instead of the raise he gets fired and his boss just kept talking. Zero snaps and kill the boss. He is then arrested by the police from his house during a small get together. He is taken to court where he is found guilty. Once he is being held ready for execution, he is treated like an animal in a zoo before being taken for execution. Once dead, he wakes up in a graveyard where he meet </a:t>
            </a:r>
            <a:r>
              <a:rPr lang="en-GB" sz="2400" dirty="0" err="1">
                <a:solidFill>
                  <a:schemeClr val="bg1"/>
                </a:solidFill>
                <a:cs typeface="Calibri"/>
              </a:rPr>
              <a:t>Shrdlu</a:t>
            </a:r>
            <a:r>
              <a:rPr lang="en-GB" sz="2400" dirty="0">
                <a:solidFill>
                  <a:schemeClr val="bg1"/>
                </a:solidFill>
                <a:cs typeface="Calibri"/>
              </a:rPr>
              <a:t>, they get chased out of the graveyard, meet Daisy. Zero decides to move on instead of staying. He is then back in the office before being convinced to go back to the living world. </a:t>
            </a:r>
          </a:p>
          <a:p>
            <a:r>
              <a:rPr lang="en-GB" sz="2400" dirty="0">
                <a:solidFill>
                  <a:schemeClr val="bg1"/>
                </a:solidFill>
                <a:cs typeface="Calibri"/>
              </a:rPr>
              <a:t>The themes of the play is death, conformity in the way everyone acts and dresses the same. </a:t>
            </a:r>
          </a:p>
        </p:txBody>
      </p:sp>
    </p:spTree>
    <p:extLst>
      <p:ext uri="{BB962C8B-B14F-4D97-AF65-F5344CB8AC3E}">
        <p14:creationId xmlns:p14="http://schemas.microsoft.com/office/powerpoint/2010/main" val="21282472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A99050EE-26AF-4253-BD50-F0FCD965A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284" y="575361"/>
            <a:ext cx="5707277" cy="5707277"/>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113F34-E649-4649-AF2E-8A3694502E50}"/>
              </a:ext>
            </a:extLst>
          </p:cNvPr>
          <p:cNvSpPr>
            <a:spLocks noGrp="1"/>
          </p:cNvSpPr>
          <p:nvPr>
            <p:ph type="title"/>
          </p:nvPr>
        </p:nvSpPr>
        <p:spPr>
          <a:xfrm>
            <a:off x="838200" y="1748452"/>
            <a:ext cx="4974771" cy="3587786"/>
          </a:xfrm>
        </p:spPr>
        <p:txBody>
          <a:bodyPr>
            <a:normAutofit/>
          </a:bodyPr>
          <a:lstStyle/>
          <a:p>
            <a:pPr algn="ctr"/>
            <a:r>
              <a:rPr lang="en-GB">
                <a:solidFill>
                  <a:schemeClr val="bg1"/>
                </a:solidFill>
                <a:cs typeface="Calibri Light"/>
              </a:rPr>
              <a:t>What is The Logic and Exposition</a:t>
            </a:r>
            <a:endParaRPr lang="en-GB">
              <a:solidFill>
                <a:schemeClr val="bg1"/>
              </a:solidFill>
            </a:endParaRPr>
          </a:p>
        </p:txBody>
      </p:sp>
      <p:grpSp>
        <p:nvGrpSpPr>
          <p:cNvPr id="12"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13" name="Freeform: Shape 12">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16" name="Graphic 212">
            <a:extLst>
              <a:ext uri="{FF2B5EF4-FFF2-40B4-BE49-F238E27FC236}">
                <a16:creationId xmlns:a16="http://schemas.microsoft.com/office/drawing/2014/main" id="{D0C78466-EB6E-45A0-99A6-A00789ACD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Graphic 212">
            <a:extLst>
              <a:ext uri="{FF2B5EF4-FFF2-40B4-BE49-F238E27FC236}">
                <a16:creationId xmlns:a16="http://schemas.microsoft.com/office/drawing/2014/main" id="{E99F76E4-5DFD-4DBE-B042-66FBCD118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0"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21" name="Freeform: Shape 20">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grpSp>
        <p:nvGrpSpPr>
          <p:cNvPr id="191" name="Graphic 4">
            <a:extLst>
              <a:ext uri="{FF2B5EF4-FFF2-40B4-BE49-F238E27FC236}">
                <a16:creationId xmlns:a16="http://schemas.microsoft.com/office/drawing/2014/main" id="{773717CC-ECEE-4ABF-BA61-C59F468017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alpha val="60000"/>
            </a:schemeClr>
          </a:solidFill>
        </p:grpSpPr>
        <p:sp>
          <p:nvSpPr>
            <p:cNvPr id="192" name="Freeform: Shape 191">
              <a:extLst>
                <a:ext uri="{FF2B5EF4-FFF2-40B4-BE49-F238E27FC236}">
                  <a16:creationId xmlns:a16="http://schemas.microsoft.com/office/drawing/2014/main" id="{9A4FAE41-62DF-4B8E-BD66-8EC206E0E3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564C7F1F-5546-40DC-A16B-C9A3E4577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45583216-FC24-4B75-9703-DBEC401FF8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2FD0A70D-2E7E-4048-8145-0F45EDBBC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B703C78E-D176-4455-B7B5-2DB4F418D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AD23B98E-D1FB-4BD9-BA4A-060BC8266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C1541992-EEDB-4D6B-BDA9-B66E58A17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08072B3B-B852-4186-ACFE-F61425132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7B5DD2CA-BCBA-4F3E-B472-84006768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C7335DFE-05E4-4D45-B035-1D85E7648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ADCF9375-A092-491A-960D-A4DBB376C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95341599-7E99-490F-9AF8-07EAE5C8D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E1C55EB0-818A-46E6-8D53-550310029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319B036C-5BD8-4F3B-8935-96D50F410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A8445880-106C-4DC8-A250-D132F0D6F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952AA1DD-5DBE-43CD-9B85-63C762692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2A412466-ED73-4944-83CE-224B1769C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807E195A-10DB-494C-A547-E1D0C6F616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4CD4AECE-734D-4B90-984F-B2ABFA2B6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2927072E-8001-4AD1-A4C4-2EDBA3BF8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499D6F50-E593-46A3-81D8-73389276B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7A96E600-84B4-452B-AE40-295FC5807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CBBA17AC-C1AB-4BFC-A051-457275D1D6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488E850C-90D5-4D0F-A57D-7809327EF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9F98D808-AB13-4D8D-B4C5-9D3215346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95AFFBC0-FF37-4117-86FA-21ABDA17A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ED0AC42A-17B0-4154-968C-CAE2A04C2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4A7A31A0-8490-4B9D-B9CC-7FF28053E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8188899C-6A74-43D8-B36C-F86B278C8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1537EAA6-95B6-4674-A7B9-40F9AB7F59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F4B29507-C08F-4764-B703-0EB33A0FA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4200E500-6A99-47FC-A30F-FA4C85DA8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9558677C-76AD-451F-AEEE-C5FEE4179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79E472E5-A81A-44E7-AEBA-C3A593497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5CD54F54-9E41-4635-A533-6CC6515E1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B22D6F46-74C0-49D9-8CD8-BC125E973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C6FAA6EC-EDF6-4522-ACD8-8D4F7FF87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5F8364DC-ED1A-482D-A418-7941B199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1896D361-70A8-4528-940B-F306550F8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4D1CB00A-0CE1-4E25-ADCE-9562845F5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E1B6761E-B7C6-4218-B95F-F6DEC0066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CA081177-DAC3-4667-91A1-4CC885D4A1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435007DC-BB8D-43BA-9598-AE79AA262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46628B8A-02EC-44EF-B52C-5EBAFBCF9C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2DACEC99-8F4C-495C-8EAA-670A3A02E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C8EFEAD4-1425-4357-9D8A-F326DABC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FDA70E94-A082-47D4-B4F8-142AEF1DC3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10E96E8A-1EEA-4F1D-8CFE-12DC9B9E7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B12D7CC4-A548-4FF7-A6B2-9151CFA9E3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CB3F1C68-B597-4669-87F8-C80124ABE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A57037D2-0958-4F34-815F-C8CA7F86A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30AF3969-3F11-4157-B4B9-33B1314623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51D613E3-18F5-4426-ADEB-DEC123E16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1DC25548-A3A9-4018-A29B-6972D353F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7EDE6372-94D2-435D-BD43-A20072D8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729575A6-77E2-4199-8F0A-27C89330A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12EB506D-59AD-4011-80F8-36A2BDB9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92FD46FA-14EB-46A2-B4A3-ECD1F49BAC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1CD84E07-49A9-40E3-B34C-91C156C9C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F3090306-C384-44A0-8C38-77397133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3515E97E-31A4-4273-AB55-8EAD74CB9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792F63CA-0494-43E2-A0AA-37C35C832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5389A040-E4CC-4CE7-8B9F-40ECA9ACE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1BA51B23-705C-49BE-B606-8A9B623E0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B16EF17A-F451-4B5B-9052-33A9116E9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1B20B7D1-27D7-4E1A-A317-E9E7A105A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1E3FADAF-FD1D-45B2-A40D-EBDD536E7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59" name="Freeform: Shape 258">
              <a:extLst>
                <a:ext uri="{FF2B5EF4-FFF2-40B4-BE49-F238E27FC236}">
                  <a16:creationId xmlns:a16="http://schemas.microsoft.com/office/drawing/2014/main" id="{301257BA-BCE2-4479-A04F-A9DBFAF9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619D0ABC-04D9-405A-A52F-5EEC01762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123AE5C7-608A-47A7-B7A1-55662B70B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957BDA1A-3081-45EB-A31E-3F98EC6DC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683DDA50-C794-4DC5-8297-CFDEB8DCB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FA42024A-A832-4635-9CE6-B968232CE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564D00AA-3E68-4F56-80A0-08D5DFFB6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D988A711-E3E8-4172-AFE1-60E93FF10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7A89FF34-EE34-461C-A3EF-73AC3801B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80D55E43-BE59-444D-B32B-9C0306A12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639C823F-B16B-4DF7-BA6E-0D832AAB2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2E623C08-172F-41EA-90CB-59ED0D583B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94C0577F-0FF9-47D5-8C6D-FC7B4CC3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30C80E9D-7909-4C52-ACAD-80FF874F9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2B9598CE-4E74-4A54-BAB8-59379D211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E7188EAA-47E1-4B73-8682-C74A0421B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36900E8B-61F2-411F-B29F-A9CDC6E81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0A25598A-334A-487D-9604-4753EAE81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C8DBE472-045A-491C-AB7C-4153EE2B0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2F6DD374-5D5F-48BB-8135-8F37EE2C2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386B8A5A-00D0-4291-937B-931B3F19CD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89C10BFA-8067-495D-810E-1F4085F7B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51F94E69-8294-4AB3-A457-3BD4ACF08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AD2859C5-45C5-4EE2-8272-0FA7A02353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14AFB321-1B9D-41AF-9686-8C689A3F4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5C4403F4-D893-4E4C-8DFE-E79AE6A62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BA894316-677B-4B51-AF19-0D3FAF96A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07FDE9AD-8F5A-44B0-AC7E-30148150D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A4D0E6BA-489D-4EA4-994E-225F7D078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7EDFBCCB-EC92-4860-BBDB-2EC6355FE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459DBA8E-2EB0-4C51-A161-2C595B89D4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FB1BA285-9A95-49B7-A098-F38400D92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D29C405E-90F5-4AB5-8B5F-3CA2F1815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F7214FFD-3321-412F-9CA5-4BC6E874F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5F16C3D8-64A1-443D-92A7-EA97518A6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7E4EFAB9-436A-4B6B-A16B-8DA3F614A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037DDFC3-D7A5-443D-8417-D723296DA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253AC142-F4B4-47E8-BBEE-F7D0F8547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890AAA82-94E2-41D0-AE92-9C87195CC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FD33B856-EF4E-40FC-BDA0-9E26203D0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24AEBF58-C8A2-4D00-9AFB-B5012AEA36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21270E55-4211-4529-BDC3-29B80BDF5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16DD7E91-EFBB-4DD7-B30F-4A13C20BED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96260F31-66FB-4E2C-801E-701C2B859A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B5FEE1C9-3961-4400-AD3E-B5AD93A47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34E1BE05-269F-4A13-99FE-2A973A0E7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2D591FBD-65C6-46C4-AF19-875D652DC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85F7E635-CB45-4346-BBFB-10FF0576A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3BDAC885-F0B3-4D66-8587-438465298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3427A7E1-71C9-42CC-9CAF-53642DC4D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20BF60C4-2E5D-473E-96B6-D22BB8536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C4703732-1088-4448-ACC0-D8BD901B2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6777D706-23BF-4962-98D3-D5AE7DF4E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783FF777-4C59-44D0-9441-2B40E0A70E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2037F33C-65F4-44B6-9CB2-D32D1552C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E73BA403-F3FD-4D76-A516-5698375D6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0AF0D29B-415A-4327-A4B4-B5DC8F0AC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374A9388-F55E-4F94-817D-5BFF0B59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30C52183-F223-4E0A-B713-C91589CEB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A6BEE030-DC6B-4CB1-A01B-95CC82552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2D41CF67-37BB-443C-85CF-2A05174F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65A449CF-396F-45B8-B268-6824A4E89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9C20A7EF-7013-4D6C-ADD8-868A931DF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F787692C-3BA9-4D4D-82F8-E497797AAE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A6D539D6-A55E-40F5-83AC-A77340524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4" name="Freeform: Shape 323">
              <a:extLst>
                <a:ext uri="{FF2B5EF4-FFF2-40B4-BE49-F238E27FC236}">
                  <a16:creationId xmlns:a16="http://schemas.microsoft.com/office/drawing/2014/main" id="{D4D7922F-CA55-4202-B99F-ED303E704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4120C846-A602-4B6C-9C07-11D2B0F8A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84B5D527-4684-45F5-84CE-73642492D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7" name="Freeform: Shape 326">
              <a:extLst>
                <a:ext uri="{FF2B5EF4-FFF2-40B4-BE49-F238E27FC236}">
                  <a16:creationId xmlns:a16="http://schemas.microsoft.com/office/drawing/2014/main" id="{FF31CF21-8169-4D45-A115-9CF8D3718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28" name="Freeform: Shape 327">
              <a:extLst>
                <a:ext uri="{FF2B5EF4-FFF2-40B4-BE49-F238E27FC236}">
                  <a16:creationId xmlns:a16="http://schemas.microsoft.com/office/drawing/2014/main" id="{DA8762B9-9CD8-4676-93F5-6C9358A94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9" name="Freeform: Shape 328">
              <a:extLst>
                <a:ext uri="{FF2B5EF4-FFF2-40B4-BE49-F238E27FC236}">
                  <a16:creationId xmlns:a16="http://schemas.microsoft.com/office/drawing/2014/main" id="{A183E80A-70D1-4F52-A92D-D396648CC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30" name="Freeform: Shape 329">
              <a:extLst>
                <a:ext uri="{FF2B5EF4-FFF2-40B4-BE49-F238E27FC236}">
                  <a16:creationId xmlns:a16="http://schemas.microsoft.com/office/drawing/2014/main" id="{83FBB0F7-E17E-4890-9B66-3625BA146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31" name="Freeform: Shape 330">
              <a:extLst>
                <a:ext uri="{FF2B5EF4-FFF2-40B4-BE49-F238E27FC236}">
                  <a16:creationId xmlns:a16="http://schemas.microsoft.com/office/drawing/2014/main" id="{708E7BF1-2D4D-44AB-A5CC-0ED91B846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2" name="Freeform: Shape 331">
              <a:extLst>
                <a:ext uri="{FF2B5EF4-FFF2-40B4-BE49-F238E27FC236}">
                  <a16:creationId xmlns:a16="http://schemas.microsoft.com/office/drawing/2014/main" id="{4B468C4E-6F63-4172-AE1F-8965744DB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3" name="Freeform: Shape 332">
              <a:extLst>
                <a:ext uri="{FF2B5EF4-FFF2-40B4-BE49-F238E27FC236}">
                  <a16:creationId xmlns:a16="http://schemas.microsoft.com/office/drawing/2014/main" id="{974C7149-F567-4D55-8F48-511DCF3A8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34" name="Freeform: Shape 333">
              <a:extLst>
                <a:ext uri="{FF2B5EF4-FFF2-40B4-BE49-F238E27FC236}">
                  <a16:creationId xmlns:a16="http://schemas.microsoft.com/office/drawing/2014/main" id="{54A551FA-7E10-4D28-9A10-B9A06C0780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5" name="Freeform: Shape 334">
              <a:extLst>
                <a:ext uri="{FF2B5EF4-FFF2-40B4-BE49-F238E27FC236}">
                  <a16:creationId xmlns:a16="http://schemas.microsoft.com/office/drawing/2014/main" id="{1D04F3C0-CE2C-4B8D-A5BD-0E994FD8D9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36" name="Freeform: Shape 335">
              <a:extLst>
                <a:ext uri="{FF2B5EF4-FFF2-40B4-BE49-F238E27FC236}">
                  <a16:creationId xmlns:a16="http://schemas.microsoft.com/office/drawing/2014/main" id="{D2EA9230-DD52-48A9-B268-56744EA50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37" name="Freeform: Shape 336">
              <a:extLst>
                <a:ext uri="{FF2B5EF4-FFF2-40B4-BE49-F238E27FC236}">
                  <a16:creationId xmlns:a16="http://schemas.microsoft.com/office/drawing/2014/main" id="{043A05F5-A8CF-4D01-AF12-95D1ECAE4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8" name="Freeform: Shape 337">
              <a:extLst>
                <a:ext uri="{FF2B5EF4-FFF2-40B4-BE49-F238E27FC236}">
                  <a16:creationId xmlns:a16="http://schemas.microsoft.com/office/drawing/2014/main" id="{1F47C6BC-BD1A-4291-B018-05E5A72E4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E5B89844-FD17-4048-A3F5-35E390C6E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B5593F34-8B0E-4D34-9781-B594E2F5D7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4428E4BB-2263-4D19-8254-C9B54B856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2366216E-6EA2-4872-8370-C5EC22520F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D66F8E3F-BF33-4F99-A1F0-EB5885BF2C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EB506747-ED9D-43EA-BD67-DF7971849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AC803CE8-FFF7-40EA-AF62-102724C32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7EF6FFCA-06CC-4395-AEB0-425719A42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0D95F285-AAC0-4F32-8665-2677878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8DFCCA2E-BF12-4D26-A5A4-A03387546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2ABEAC60-6AC3-4D6A-95F9-2E79F6BE0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FA6015B7-49FE-4729-B2F4-585F0F305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D611DEB1-76FE-4625-9449-88E52D15F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97F031C1-1AA7-4CA7-ADD3-E0577626E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96F5D0CB-22E6-4536-8403-F42527F31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A32718AB-7401-4F66-9C77-E06C3CF7C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85B6B5F1-D1E4-45A3-8117-348D02D2A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534869FD-184C-42DB-B9DA-293DB67E5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7" name="Freeform: Shape 356">
              <a:extLst>
                <a:ext uri="{FF2B5EF4-FFF2-40B4-BE49-F238E27FC236}">
                  <a16:creationId xmlns:a16="http://schemas.microsoft.com/office/drawing/2014/main" id="{A781504F-CAFD-4201-B288-8B4A809B43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58" name="Freeform: Shape 357">
              <a:extLst>
                <a:ext uri="{FF2B5EF4-FFF2-40B4-BE49-F238E27FC236}">
                  <a16:creationId xmlns:a16="http://schemas.microsoft.com/office/drawing/2014/main" id="{D9FC8348-2BA6-4631-8AA7-D63CD898C5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9" name="Freeform: Shape 358">
              <a:extLst>
                <a:ext uri="{FF2B5EF4-FFF2-40B4-BE49-F238E27FC236}">
                  <a16:creationId xmlns:a16="http://schemas.microsoft.com/office/drawing/2014/main" id="{C1AF95A2-64EA-45E2-A43B-1EBD56910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CFC80050-240D-434A-BFCB-DE4DA4FAF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7858CEC3-A52B-4610-B111-A69A62AAC54E}"/>
              </a:ext>
            </a:extLst>
          </p:cNvPr>
          <p:cNvSpPr>
            <a:spLocks noGrp="1"/>
          </p:cNvSpPr>
          <p:nvPr>
            <p:ph idx="1"/>
          </p:nvPr>
        </p:nvSpPr>
        <p:spPr>
          <a:xfrm>
            <a:off x="6477270" y="1130846"/>
            <a:ext cx="4974771" cy="4351338"/>
          </a:xfrm>
        </p:spPr>
        <p:txBody>
          <a:bodyPr vert="horz" lIns="91440" tIns="45720" rIns="91440" bIns="45720" rtlCol="0">
            <a:normAutofit/>
          </a:bodyPr>
          <a:lstStyle/>
          <a:p>
            <a:r>
              <a:rPr lang="en-GB" sz="1300">
                <a:solidFill>
                  <a:schemeClr val="bg1"/>
                </a:solidFill>
                <a:cs typeface="Calibri"/>
              </a:rPr>
              <a:t>The logic behind the play makes sense. Commit a crime face the punishment. He killed his boss, he is a murderer he has to face the punishment for his actions. </a:t>
            </a:r>
          </a:p>
          <a:p>
            <a:r>
              <a:rPr lang="en-GB" sz="1300">
                <a:solidFill>
                  <a:schemeClr val="bg1"/>
                </a:solidFill>
                <a:cs typeface="Calibri"/>
              </a:rPr>
              <a:t>Zero- murdered boss, gets executed, main character.</a:t>
            </a:r>
          </a:p>
          <a:p>
            <a:r>
              <a:rPr lang="en-GB" sz="1300">
                <a:solidFill>
                  <a:schemeClr val="bg1"/>
                </a:solidFill>
                <a:cs typeface="Calibri"/>
              </a:rPr>
              <a:t>Mrs Zero – convinces Zero to go for the raise. </a:t>
            </a:r>
          </a:p>
          <a:p>
            <a:r>
              <a:rPr lang="en-GB" sz="1300">
                <a:solidFill>
                  <a:schemeClr val="bg1"/>
                </a:solidFill>
                <a:cs typeface="Calibri"/>
              </a:rPr>
              <a:t>Boss - Fires Zero, gets murdered. </a:t>
            </a:r>
          </a:p>
          <a:p>
            <a:r>
              <a:rPr lang="en-GB" sz="1300">
                <a:solidFill>
                  <a:schemeClr val="bg1"/>
                </a:solidFill>
                <a:cs typeface="Calibri"/>
              </a:rPr>
              <a:t>One – six + Mrs One - Six : At home when zero gets arrested, finds him guilty of murder.</a:t>
            </a:r>
          </a:p>
          <a:p>
            <a:r>
              <a:rPr lang="en-GB" sz="1300">
                <a:solidFill>
                  <a:schemeClr val="bg1"/>
                </a:solidFill>
                <a:cs typeface="Calibri"/>
              </a:rPr>
              <a:t>Shrdlu - Explains this to Zero, becomes his friend </a:t>
            </a:r>
          </a:p>
          <a:p>
            <a:r>
              <a:rPr lang="en-GB" sz="1300">
                <a:solidFill>
                  <a:schemeClr val="bg1"/>
                </a:solidFill>
                <a:cs typeface="Calibri"/>
              </a:rPr>
              <a:t>Daisy - Becomes Zeros love interest temporarily. </a:t>
            </a:r>
          </a:p>
          <a:p>
            <a:r>
              <a:rPr lang="en-GB" sz="1300">
                <a:solidFill>
                  <a:schemeClr val="bg1"/>
                </a:solidFill>
                <a:cs typeface="Calibri"/>
              </a:rPr>
              <a:t>Police - arrests Zero </a:t>
            </a:r>
          </a:p>
          <a:p>
            <a:r>
              <a:rPr lang="en-GB" sz="1300">
                <a:solidFill>
                  <a:schemeClr val="bg1"/>
                </a:solidFill>
                <a:cs typeface="Calibri"/>
              </a:rPr>
              <a:t>Fixer - Gets Zero ready for death.</a:t>
            </a:r>
          </a:p>
          <a:p>
            <a:r>
              <a:rPr lang="en-GB" sz="1300">
                <a:solidFill>
                  <a:schemeClr val="bg1"/>
                </a:solidFill>
                <a:cs typeface="Calibri"/>
              </a:rPr>
              <a:t>Crowd - Watch Zero like a zoo animal.</a:t>
            </a:r>
          </a:p>
          <a:p>
            <a:r>
              <a:rPr lang="en-GB" sz="1300">
                <a:solidFill>
                  <a:schemeClr val="bg1"/>
                </a:solidFill>
                <a:cs typeface="Calibri"/>
              </a:rPr>
              <a:t>Guide – shows people the prisoners like they are animals. </a:t>
            </a:r>
          </a:p>
          <a:p>
            <a:r>
              <a:rPr lang="en-GB" sz="1300">
                <a:solidFill>
                  <a:schemeClr val="bg1"/>
                </a:solidFill>
                <a:cs typeface="Calibri"/>
              </a:rPr>
              <a:t>Axe Man – has an axe to kill zero.</a:t>
            </a:r>
          </a:p>
          <a:p>
            <a:endParaRPr lang="en-GB" sz="1300">
              <a:solidFill>
                <a:schemeClr val="bg1"/>
              </a:solidFill>
              <a:cs typeface="Calibri"/>
            </a:endParaRPr>
          </a:p>
        </p:txBody>
      </p:sp>
    </p:spTree>
    <p:extLst>
      <p:ext uri="{BB962C8B-B14F-4D97-AF65-F5344CB8AC3E}">
        <p14:creationId xmlns:p14="http://schemas.microsoft.com/office/powerpoint/2010/main" val="9308712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F799579-8662-4247-9C8F-3DB35047E5F2}"/>
              </a:ext>
            </a:extLst>
          </p:cNvPr>
          <p:cNvSpPr>
            <a:spLocks noGrp="1"/>
          </p:cNvSpPr>
          <p:nvPr>
            <p:ph type="title"/>
          </p:nvPr>
        </p:nvSpPr>
        <p:spPr>
          <a:xfrm>
            <a:off x="1102368" y="694268"/>
            <a:ext cx="3553510" cy="5477932"/>
          </a:xfrm>
        </p:spPr>
        <p:txBody>
          <a:bodyPr>
            <a:normAutofit/>
          </a:bodyPr>
          <a:lstStyle/>
          <a:p>
            <a:pPr algn="ctr"/>
            <a:r>
              <a:rPr lang="en-GB">
                <a:solidFill>
                  <a:schemeClr val="bg1"/>
                </a:solidFill>
                <a:cs typeface="Calibri Light"/>
              </a:rPr>
              <a:t>What are the complications and Tensions</a:t>
            </a:r>
            <a:endParaRPr lang="en-GB">
              <a:solidFill>
                <a:schemeClr val="bg1"/>
              </a:solidFill>
            </a:endParaRPr>
          </a:p>
        </p:txBody>
      </p:sp>
      <p:grpSp>
        <p:nvGrpSpPr>
          <p:cNvPr id="10" name="Graphic 38">
            <a:extLst>
              <a:ext uri="{FF2B5EF4-FFF2-40B4-BE49-F238E27FC236}">
                <a16:creationId xmlns:a16="http://schemas.microsoft.com/office/drawing/2014/main" id="{1E8369D0-2C3B-4E27-AC6C-A246AC28CD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1" name="Freeform: Shape 10">
              <a:extLst>
                <a:ext uri="{FF2B5EF4-FFF2-40B4-BE49-F238E27FC236}">
                  <a16:creationId xmlns:a16="http://schemas.microsoft.com/office/drawing/2014/main" id="{A3D5586F-4573-4C57-9793-1EBFDC8963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2" name="Freeform: Shape 11">
              <a:extLst>
                <a:ext uri="{FF2B5EF4-FFF2-40B4-BE49-F238E27FC236}">
                  <a16:creationId xmlns:a16="http://schemas.microsoft.com/office/drawing/2014/main" id="{5EED35EF-93A0-4921-941C-ECC67AE2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nvGrpSpPr>
          <p:cNvPr id="14" name="Graphic 4">
            <a:extLst>
              <a:ext uri="{FF2B5EF4-FFF2-40B4-BE49-F238E27FC236}">
                <a16:creationId xmlns:a16="http://schemas.microsoft.com/office/drawing/2014/main" id="{C6F74901-2A71-43C3-837C-27CCD6B6D6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737426" y="2203010"/>
            <a:ext cx="975169" cy="975171"/>
            <a:chOff x="5829300" y="3162300"/>
            <a:chExt cx="532256" cy="532257"/>
          </a:xfrm>
          <a:solidFill>
            <a:schemeClr val="bg1"/>
          </a:solidFill>
        </p:grpSpPr>
        <p:sp>
          <p:nvSpPr>
            <p:cNvPr id="15" name="Freeform: Shape 14">
              <a:extLst>
                <a:ext uri="{FF2B5EF4-FFF2-40B4-BE49-F238E27FC236}">
                  <a16:creationId xmlns:a16="http://schemas.microsoft.com/office/drawing/2014/main" id="{A92DF49A-063A-4F60-BE30-D268264925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70DCBBE0-7DEE-43ED-BEE3-ABB179CFC1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539FE8DF-D1B2-4074-9BDF-C458EA0123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61C143B5-6E24-417D-A035-65747A8E9D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0331ED8C-8819-4FFB-BF3C-FDA6A90D4B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A39574D-5ECC-4A94-9CB6-646D90DA5A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6A73D6F7-977D-4026-8F68-CA63C162C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56348370-4FD9-4A99-BB05-944D5B0B0E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D1146D46-43DB-4487-A191-0970511C33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517B7142-9D64-4D34-B23C-9471326AD6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8EB71CD-AB26-440E-A0D5-E1081DB55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34423BD2-7458-4680-AF49-5013C9D30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25547DC8-8B87-4446-9CC9-65AF04A5FE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sp>
        <p:nvSpPr>
          <p:cNvPr id="29" name="Oval 28">
            <a:extLst>
              <a:ext uri="{FF2B5EF4-FFF2-40B4-BE49-F238E27FC236}">
                <a16:creationId xmlns:a16="http://schemas.microsoft.com/office/drawing/2014/main" id="{EC11F68A-CC71-4196-BBF3-20CDCD75D4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9502"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1" name="Oval 30">
            <a:extLst>
              <a:ext uri="{FF2B5EF4-FFF2-40B4-BE49-F238E27FC236}">
                <a16:creationId xmlns:a16="http://schemas.microsoft.com/office/drawing/2014/main" id="{085F9950-F10E-4E64-962B-F7034578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9502" y="4752208"/>
            <a:ext cx="365021" cy="36502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40EF64E0-D1C9-4F9D-934A-F78FD9212D40}"/>
              </a:ext>
            </a:extLst>
          </p:cNvPr>
          <p:cNvSpPr>
            <a:spLocks noGrp="1"/>
          </p:cNvSpPr>
          <p:nvPr>
            <p:ph idx="1"/>
          </p:nvPr>
        </p:nvSpPr>
        <p:spPr>
          <a:xfrm>
            <a:off x="6234868" y="1130846"/>
            <a:ext cx="5217173" cy="4351338"/>
          </a:xfrm>
        </p:spPr>
        <p:txBody>
          <a:bodyPr vert="horz" lIns="91440" tIns="45720" rIns="91440" bIns="45720" rtlCol="0">
            <a:normAutofit/>
          </a:bodyPr>
          <a:lstStyle/>
          <a:p>
            <a:r>
              <a:rPr lang="en-GB" sz="2200">
                <a:solidFill>
                  <a:schemeClr val="bg1"/>
                </a:solidFill>
                <a:cs typeface="Calibri"/>
              </a:rPr>
              <a:t>I think the biggest complication from the script is Zero's inability to let go and move out of his comfort zone. He won't try to find a new job, he stayed in the same job for 25years. He refused to move on even in death. Death is also another big complication because you know, he is dead. </a:t>
            </a:r>
          </a:p>
          <a:p>
            <a:r>
              <a:rPr lang="en-GB" sz="2200">
                <a:solidFill>
                  <a:schemeClr val="bg1"/>
                </a:solidFill>
                <a:cs typeface="Calibri"/>
              </a:rPr>
              <a:t>The tension starts with Mrs Zero nagging and pressuring Zero into asking for a raise. This is then made worse when he is fires and kills the boss. Killing someone does tend to cause tension. </a:t>
            </a:r>
          </a:p>
        </p:txBody>
      </p:sp>
    </p:spTree>
    <p:extLst>
      <p:ext uri="{BB962C8B-B14F-4D97-AF65-F5344CB8AC3E}">
        <p14:creationId xmlns:p14="http://schemas.microsoft.com/office/powerpoint/2010/main" val="24741012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6A57EACD-61CA-4775-9551-2078FC0BC7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31107" y="5203828"/>
            <a:ext cx="1861478" cy="1557272"/>
            <a:chOff x="9731107" y="5203828"/>
            <a:chExt cx="1861478" cy="1557272"/>
          </a:xfrm>
          <a:solidFill>
            <a:schemeClr val="bg1"/>
          </a:solidFill>
        </p:grpSpPr>
        <p:sp>
          <p:nvSpPr>
            <p:cNvPr id="11" name="Freeform: Shape 10">
              <a:extLst>
                <a:ext uri="{FF2B5EF4-FFF2-40B4-BE49-F238E27FC236}">
                  <a16:creationId xmlns:a16="http://schemas.microsoft.com/office/drawing/2014/main" id="{5EA9CEFA-65DF-4773-AB16-4E0811348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12" y="5203828"/>
              <a:ext cx="36465" cy="36221"/>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A5B46568-197D-4462-A2AB-B32016E07D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5" y="5203828"/>
              <a:ext cx="36221" cy="36221"/>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3A310550-C5D3-4B44-A74F-CA522D3EA1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4" y="5203828"/>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F4320944-CB85-404B-ACEB-4C621A2DE0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5203828"/>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CF09ADAE-8ED7-4349-9F53-C9846B34AC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9" y="5203828"/>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44A30888-D632-4303-AD63-F9F6425F67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5" y="5203828"/>
              <a:ext cx="36221" cy="36221"/>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C494E026-3245-4E27-8FA4-B5E5039893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5203828"/>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70980A2D-E8F8-4D53-96BD-549B6E43C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47" y="5203828"/>
              <a:ext cx="36221" cy="36221"/>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F9B2DDE9-70F9-46DE-A98D-A9E6A15B0C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29" y="5203828"/>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CD6359C0-FED2-4F38-AF2C-D2CCB137C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52" y="5203828"/>
              <a:ext cx="36218" cy="36221"/>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E731DFD6-7643-4367-B357-419597215F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31" y="5203828"/>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BD5AD929-BDD1-4C17-B069-7F26DA2398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57" y="5203828"/>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6A89B223-AC6D-428A-ADA0-A8107F132C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36" y="5203828"/>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D55AE910-CDA0-467B-91F1-30022FC702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12" y="5356051"/>
              <a:ext cx="36465" cy="36221"/>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A280BBB4-49D0-40C7-949B-CE40E918B3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5" y="5356046"/>
              <a:ext cx="36221" cy="36226"/>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25A691FB-DA8E-4CB6-B2CB-43996A8A62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4" y="5356046"/>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26ABC7EF-0297-4356-A5FE-85B70C2267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5356046"/>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E2A4C124-2BE2-47A7-88BD-0D0E70225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9" y="5356046"/>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C77B5782-F97B-49E6-B4CF-05080D43F7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2" y="5356051"/>
              <a:ext cx="36221" cy="36221"/>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8B45F28A-82A7-4E2A-AC1D-A9080F5F5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5356046"/>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04D3904-C2B3-4481-9AD0-4F4B97BF79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47" y="5356044"/>
              <a:ext cx="36221" cy="36226"/>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17E99BD2-8425-452F-BBC9-DA271A4D4B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29" y="5356044"/>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26826B2E-CE5F-4751-AB16-2F5D38E0D5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52" y="5356044"/>
              <a:ext cx="36218" cy="36226"/>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73D69C59-2023-4CEC-BA7C-5EE1834EC6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31" y="5356044"/>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CB90D7BC-1D4E-4E24-B1E4-700CFE90C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57" y="5356041"/>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79425F03-8DA8-4B30-8D52-0F823F557C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36" y="5356046"/>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E5042418-2AFD-437C-BDFE-95057749D1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12" y="5508030"/>
              <a:ext cx="36465" cy="36219"/>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6F7247EC-FBD7-42B0-89E1-981401897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5" y="5508030"/>
              <a:ext cx="36221" cy="36221"/>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C642B17A-8F41-4932-B0D0-CAA198A36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4" y="5508030"/>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0BC09251-BDF7-47DB-8213-2FD24431C9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5508030"/>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0F3F5D47-FD51-41B4-B385-72FB1B83FD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9" y="5508030"/>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5FEDA36F-4DFB-4CF9-AFCB-DF2830797B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5" y="5508030"/>
              <a:ext cx="36221" cy="36221"/>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74B82A4E-24F2-4AF9-ACD9-032004D5C7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5508030"/>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948A1B0D-4A06-45BC-B4BC-CFC5300FB0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47" y="5508025"/>
              <a:ext cx="36221" cy="36219"/>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E5FAD49E-FD72-4576-A940-2428587BC1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29" y="5508025"/>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50C5050F-FCF4-41AE-A014-DA0E79C9D0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52" y="5508025"/>
              <a:ext cx="36218" cy="36219"/>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C05C37E2-39BD-41F3-A48B-0D6656AFDF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31" y="5508025"/>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AADE8E63-21C2-4361-9759-81558A67FB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57" y="5508025"/>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1BB2F91E-6261-407E-AB8B-BC2971C5E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36" y="5508025"/>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51B8D98F-3287-4463-9C66-4D5562880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12" y="5660254"/>
              <a:ext cx="36465" cy="36219"/>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94B4DF75-5954-4360-BD08-C0F14F07B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5" y="5660248"/>
              <a:ext cx="36221" cy="36226"/>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D9646D91-7334-4EF7-854E-31229C0EBD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4" y="5660248"/>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6B52D0D3-BAB6-4E87-A7E3-042FE194E0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5660248"/>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7C99FAD0-CAF0-416B-A5C2-BF67795C5B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9" y="5660248"/>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0E22E26C-C150-4D82-9949-7CBE6C6E37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2" y="5660254"/>
              <a:ext cx="36221" cy="36219"/>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D072F62D-B9FA-4CBD-8427-DCDAE97240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5660248"/>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4A5E7E19-8DF1-4E35-B975-14DB353C5C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47" y="5660246"/>
              <a:ext cx="36221" cy="36226"/>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F29CC129-69D0-48B1-969C-406A8EC16C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29" y="5660246"/>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0863A762-C2BE-4B7F-8F77-FB38598FD6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52" y="5660246"/>
              <a:ext cx="36218" cy="36226"/>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875ED5B7-A269-4716-8A91-60C4640BC4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31" y="5660246"/>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B53D700F-89B5-47C3-88CF-F491CCA231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57" y="5660246"/>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A60B6165-C5E0-4495-B9AC-5D3FAA17C3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36" y="5660251"/>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72C06BE7-B255-49E8-AFD7-16EA0DEED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12" y="5812233"/>
              <a:ext cx="36465" cy="36219"/>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A62BAA60-4FD3-4ED5-85B8-FA1AEBB543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5" y="5812233"/>
              <a:ext cx="36221" cy="36219"/>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7D285C5F-B15D-4C99-876E-11EA0EDDB8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4" y="5812233"/>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31D3315B-6CF6-4B8A-9AD6-15E8ED774D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5812233"/>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22316A1B-DF30-4B08-A25E-634088C3A8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9" y="5812233"/>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13B9824C-F3A0-4BB5-BA2D-E7B2C87394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2" y="5812233"/>
              <a:ext cx="36221" cy="36219"/>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E74AA607-331A-4D12-9628-01D4184CA8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5812233"/>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BC5FC238-AD32-4501-B2D5-55A3F14093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47" y="5812233"/>
              <a:ext cx="36221" cy="36219"/>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92651C95-EE88-4D97-A4BD-842E093F04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29" y="5812233"/>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DD800BB2-C68A-40A6-8CD4-A733BD0DBA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52" y="5812233"/>
              <a:ext cx="36218" cy="36219"/>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8697780E-7DCF-4651-9953-FE1A7062C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31" y="5812233"/>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6B417FEE-0006-405F-A3EF-741EC0C6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57" y="5812233"/>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ED2CA75D-333A-4FC0-A35C-1502189323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36" y="5812230"/>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71FE7FEB-856E-4B91-9524-7CB608A04D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12" y="5964459"/>
              <a:ext cx="36465" cy="36221"/>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B815A820-71A2-4F06-909A-802956FCD9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5" y="5964453"/>
              <a:ext cx="36221" cy="36226"/>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4135222E-6463-4F37-A52D-8E5F48B17D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4" y="5964453"/>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34C684AC-F7CB-4096-BD97-E024A2203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5964453"/>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2AEB483C-20AB-4095-912D-AB52A7C322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9" y="5964453"/>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2D1625C5-4D6F-4AF0-8F52-3E430AD86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2" y="5964459"/>
              <a:ext cx="36221" cy="36221"/>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BE6AC22C-25A4-400A-8E40-0DA9119C5D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5964453"/>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B4586291-7B87-4844-A3C7-1B10E7070A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47" y="5964451"/>
              <a:ext cx="36221" cy="36226"/>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7E6C849B-AC63-4611-9425-9677632806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29" y="5964451"/>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D3DD2AB7-F94D-4A1E-8D17-3A8418C7D8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52" y="5964451"/>
              <a:ext cx="36218" cy="36226"/>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D99CE3DE-A5D3-4CBC-9771-BA0D4A71C3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31" y="5964451"/>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F51F4BCD-DCFB-49C5-AA53-912A2644D5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57" y="5964448"/>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217BD47A-2F24-467E-A016-650656A35B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36" y="5964453"/>
              <a:ext cx="36218" cy="36221"/>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260F5B69-D34A-4A38-AC4F-E04BB730A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12" y="6116440"/>
              <a:ext cx="36465" cy="36219"/>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36D5DFC6-ED6D-4E93-BBFD-32876861C6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5" y="6116440"/>
              <a:ext cx="36221" cy="36219"/>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046009FB-3E9E-46F5-9DC9-B225C7B7D6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4" y="6116440"/>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E10C4A9D-1BAD-4C1A-B643-39CEA7C56A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6116440"/>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B3786231-B3C8-45C0-AB76-F0F35D7E1D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9" y="6116440"/>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8E05DBD8-3FC9-47DE-88E7-849A2BE28C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2" y="6116440"/>
              <a:ext cx="36221" cy="36219"/>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F8B45623-D400-48AE-99CB-C50EF8208C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6116440"/>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650817F4-286D-4A64-A707-3199641184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47" y="6116435"/>
              <a:ext cx="36221" cy="36219"/>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CE2CBB23-BC03-4233-B66D-F3E1BC3612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29" y="6116435"/>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45B057C8-A242-41ED-B0DB-78B245C078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52" y="6116435"/>
              <a:ext cx="36218" cy="36219"/>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9CB4C1C0-5F41-4E24-A7CD-AFB1DE7B39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31" y="6116433"/>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9153209C-5637-4CEC-AB94-73A0EA2C7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57" y="6116438"/>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F7A55A31-FEC9-482A-B837-9658289139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36" y="6116440"/>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93BA94A3-F00C-4D17-9254-A955E4414F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12" y="6268419"/>
              <a:ext cx="36465" cy="36219"/>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9A2902DE-23EF-49CE-A669-B9096A9D4B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5" y="6268419"/>
              <a:ext cx="36221" cy="36221"/>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35780746-7CB1-459B-ACF8-EE4C8FA2DA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4" y="6268419"/>
              <a:ext cx="36218" cy="36219"/>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6EC72100-CCC7-485B-AB73-AFE6263C26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6268419"/>
              <a:ext cx="36218" cy="36219"/>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90330226-7157-4C26-8B12-849E7E40B5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9" y="6268419"/>
              <a:ext cx="36218" cy="36219"/>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F6FC5CE2-A4E9-48A9-A687-9D3CBDF2C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5" y="6268419"/>
              <a:ext cx="36221" cy="36221"/>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971F8A61-039C-4875-ABD2-DDAD0AF611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6268419"/>
              <a:ext cx="36218" cy="36219"/>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5E9C48D7-E617-453A-95A7-4CBADCB709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68" y="6268419"/>
              <a:ext cx="36221" cy="36219"/>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6028847A-3236-456C-ABCA-F17FACC740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50" y="6268419"/>
              <a:ext cx="36218" cy="36219"/>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68F10DA-E024-4DFF-B71A-284CE37839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73" y="6268419"/>
              <a:ext cx="36218" cy="36219"/>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5D1258F2-08D2-4674-BB2B-00DA3F0541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54" y="6268419"/>
              <a:ext cx="36218" cy="36219"/>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1CA4E673-ADD3-4C6A-B67D-077CD7F768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80" y="6268419"/>
              <a:ext cx="36218" cy="36219"/>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E8412C5A-7E5C-437B-A36E-FD4ADC57EE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57" y="6268417"/>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B56AC8FA-ED34-4749-9A15-E878B40889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12" y="6420645"/>
              <a:ext cx="36465" cy="36219"/>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EEE8845F-6312-4CB4-8345-10FAA6E91F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5" y="6420645"/>
              <a:ext cx="36221" cy="36221"/>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B6649974-BABE-465B-934C-798CD398A3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4" y="6420645"/>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9A2E8120-B8AC-4058-AB81-44A99CF53A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6420645"/>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EB3ACBEF-904A-4B73-A8B1-3A62AC125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9" y="6420645"/>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F80CD75B-0C3D-4186-B1D8-E58A7580E5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5" y="6420645"/>
              <a:ext cx="36221" cy="36221"/>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C17D40FB-488F-4EFD-9019-8E5802A73E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6420645"/>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7089A9FA-C815-459B-8D43-862AC2805A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68" y="6420653"/>
              <a:ext cx="36221" cy="36219"/>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CA360E5B-3ABC-46DD-9DFE-5D8D1D4D21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50" y="6420661"/>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DBCC9121-E8F5-49AE-869E-1245398D1D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73" y="6420668"/>
              <a:ext cx="36218" cy="36219"/>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B190A7C8-B00C-4DCB-929A-328811039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54" y="6420668"/>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DFBC02C4-69CC-4293-9249-E28D9F2C5A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80" y="6420673"/>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C4748328-B03B-4EDD-96F0-DAF6527201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57" y="6420679"/>
              <a:ext cx="36218" cy="36221"/>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17E29EF6-5C38-4836-AE46-64215DD78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12" y="6572627"/>
              <a:ext cx="36465" cy="36219"/>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333BC27D-A755-4489-B73A-5B0EA4BDD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5" y="6572627"/>
              <a:ext cx="36221" cy="36219"/>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E018ADBF-7412-4D0F-BC0F-8710DB9A4D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4" y="6572627"/>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370D54CD-D372-4C7F-B2AC-AB600FE52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6572627"/>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9BB9398E-F21C-4918-8C5A-90735B80B3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9" y="6572627"/>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4A7E3180-5F52-4B48-B3BD-F02177C4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2" y="6572627"/>
              <a:ext cx="36221" cy="36219"/>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B657DEC7-1A91-41CA-B3FD-593EFF9427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6572627"/>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1F66DBED-0EF0-4BC7-A733-8CEB9301F0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68" y="6572658"/>
              <a:ext cx="36221" cy="36219"/>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327BC7E2-BB50-457E-8D53-CBADC3D0A8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50" y="6572658"/>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2E5B2F2A-FBC8-42A5-9305-B5C98A24D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73" y="6572658"/>
              <a:ext cx="36218" cy="36219"/>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67BC862E-B59F-4BFB-A777-05409E727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54" y="6572658"/>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33FB1571-92E7-4829-BCCD-7DCB0FE981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80" y="6572653"/>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E4F917C1-A8BC-4A0E-AE36-F9D0BE9818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57" y="6572658"/>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76F8931C-3AC8-4029-B30C-5361BFBCAE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07" y="6724848"/>
              <a:ext cx="36465" cy="36219"/>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076E87F7-1BC0-472D-B19E-FFB4942471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3" y="6724848"/>
              <a:ext cx="36221" cy="36219"/>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465149F4-5FFD-4DA3-B387-25DDFF149B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2" y="6724848"/>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FCC143A2-5B71-45E0-A5DC-1AE44CF27E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6724848"/>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A29C66E6-99F1-4166-B11B-8C47DD3103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7" y="6724848"/>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5D782C24-70D1-4DF0-A631-9FA264292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0" y="6724848"/>
              <a:ext cx="36221" cy="36219"/>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204EA4D6-FB90-4EE9-9C94-FACE6D79A1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6724848"/>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F71E17C7-CF11-4295-85DA-5237670B3A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68" y="6724881"/>
              <a:ext cx="36221" cy="36219"/>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73AF0AFB-AF22-44B2-B981-AF6098F19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50" y="6724881"/>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EC7A3631-6B95-4E40-89A4-0DC231A1A2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73" y="6724881"/>
              <a:ext cx="36218" cy="36219"/>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E320EDD3-FA1E-4F06-B5E6-86BA66BFFF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54" y="6724881"/>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25CB6263-11E9-4CF8-B171-7C627720C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80" y="6724881"/>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19FB7707-C4F1-4107-A1AA-C702870A5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67" y="6724876"/>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grpSp>
      <p:sp>
        <p:nvSpPr>
          <p:cNvPr id="2" name="Title 1">
            <a:extLst>
              <a:ext uri="{FF2B5EF4-FFF2-40B4-BE49-F238E27FC236}">
                <a16:creationId xmlns:a16="http://schemas.microsoft.com/office/drawing/2014/main" id="{3CE17812-6D02-4340-807B-12B606AC7E42}"/>
              </a:ext>
            </a:extLst>
          </p:cNvPr>
          <p:cNvSpPr>
            <a:spLocks noGrp="1"/>
          </p:cNvSpPr>
          <p:nvPr>
            <p:ph type="title"/>
          </p:nvPr>
        </p:nvSpPr>
        <p:spPr>
          <a:xfrm>
            <a:off x="7026992" y="1202026"/>
            <a:ext cx="4030132" cy="4406508"/>
          </a:xfrm>
        </p:spPr>
        <p:txBody>
          <a:bodyPr>
            <a:normAutofit/>
          </a:bodyPr>
          <a:lstStyle/>
          <a:p>
            <a:pPr algn="ctr"/>
            <a:r>
              <a:rPr lang="en-GB">
                <a:solidFill>
                  <a:schemeClr val="bg1"/>
                </a:solidFill>
                <a:cs typeface="Calibri Light"/>
              </a:rPr>
              <a:t>What is the Main Question And Actions </a:t>
            </a:r>
            <a:endParaRPr lang="en-GB">
              <a:solidFill>
                <a:schemeClr val="bg1"/>
              </a:solidFill>
            </a:endParaRPr>
          </a:p>
        </p:txBody>
      </p:sp>
      <p:sp>
        <p:nvSpPr>
          <p:cNvPr id="3" name="Content Placeholder 2">
            <a:extLst>
              <a:ext uri="{FF2B5EF4-FFF2-40B4-BE49-F238E27FC236}">
                <a16:creationId xmlns:a16="http://schemas.microsoft.com/office/drawing/2014/main" id="{A682C7CF-7082-494D-82DD-DD99D2C02E03}"/>
              </a:ext>
            </a:extLst>
          </p:cNvPr>
          <p:cNvSpPr>
            <a:spLocks noGrp="1"/>
          </p:cNvSpPr>
          <p:nvPr>
            <p:ph idx="1"/>
          </p:nvPr>
        </p:nvSpPr>
        <p:spPr>
          <a:xfrm>
            <a:off x="892228" y="1246020"/>
            <a:ext cx="5482718" cy="4824701"/>
          </a:xfrm>
        </p:spPr>
        <p:txBody>
          <a:bodyPr vert="horz" lIns="91440" tIns="45720" rIns="91440" bIns="45720" rtlCol="0" anchor="t">
            <a:noAutofit/>
          </a:bodyPr>
          <a:lstStyle/>
          <a:p>
            <a:r>
              <a:rPr lang="en-GB" sz="2400" dirty="0">
                <a:solidFill>
                  <a:schemeClr val="bg1"/>
                </a:solidFill>
                <a:cs typeface="Calibri"/>
              </a:rPr>
              <a:t>Why was Zero so stuck in his ways. Why is everyone so identical. Why does the Fixer have wings on his sandals. Why would they think, just because someone is a criminal they should lose their human rights and be treated like a zoo animal. </a:t>
            </a:r>
          </a:p>
          <a:p>
            <a:r>
              <a:rPr lang="en-GB" sz="2400" dirty="0">
                <a:solidFill>
                  <a:schemeClr val="bg1"/>
                </a:solidFill>
                <a:cs typeface="Calibri"/>
              </a:rPr>
              <a:t>There are a few actions for example,  Mrs Zero pressuring Zero added another layer of stress which probably add to him snapping. Him committing murder was a major action because if he didn’t kill his boss, none of this would have happened.</a:t>
            </a:r>
          </a:p>
        </p:txBody>
      </p:sp>
      <p:grpSp>
        <p:nvGrpSpPr>
          <p:cNvPr id="155" name="Graphic 190">
            <a:extLst>
              <a:ext uri="{FF2B5EF4-FFF2-40B4-BE49-F238E27FC236}">
                <a16:creationId xmlns:a16="http://schemas.microsoft.com/office/drawing/2014/main" id="{55A100E1-E66E-4ED2-A56A-F7A819228F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491531" y="725954"/>
            <a:ext cx="1598829" cy="531293"/>
            <a:chOff x="2504802" y="1755501"/>
            <a:chExt cx="1598829" cy="531293"/>
          </a:xfrm>
          <a:solidFill>
            <a:schemeClr val="bg1"/>
          </a:solidFill>
        </p:grpSpPr>
        <p:sp>
          <p:nvSpPr>
            <p:cNvPr id="156" name="Freeform: Shape 155">
              <a:extLst>
                <a:ext uri="{FF2B5EF4-FFF2-40B4-BE49-F238E27FC236}">
                  <a16:creationId xmlns:a16="http://schemas.microsoft.com/office/drawing/2014/main" id="{4AB9672F-EB60-4C69-965D-C7AD5217C2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47B9190C-E3A6-476A-9BBD-79CC3E7A0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dirty="0"/>
            </a:p>
          </p:txBody>
        </p:sp>
      </p:grpSp>
      <p:sp>
        <p:nvSpPr>
          <p:cNvPr id="159" name="Graphic 212">
            <a:extLst>
              <a:ext uri="{FF2B5EF4-FFF2-40B4-BE49-F238E27FC236}">
                <a16:creationId xmlns:a16="http://schemas.microsoft.com/office/drawing/2014/main" id="{CAB9AD4F-A248-4D49-8779-CE40E64C0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91258" y="315927"/>
            <a:ext cx="932200" cy="932200"/>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61" name="Graphic 212">
            <a:extLst>
              <a:ext uri="{FF2B5EF4-FFF2-40B4-BE49-F238E27FC236}">
                <a16:creationId xmlns:a16="http://schemas.microsoft.com/office/drawing/2014/main" id="{3D4C1981-3D8B-446C-BFAE-E7EE5CF2DD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91258" y="315927"/>
            <a:ext cx="932200" cy="932200"/>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Tree>
    <p:extLst>
      <p:ext uri="{BB962C8B-B14F-4D97-AF65-F5344CB8AC3E}">
        <p14:creationId xmlns:p14="http://schemas.microsoft.com/office/powerpoint/2010/main" val="2679692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5F528BC-5CFF-48B3-983D-267F54A9531F}"/>
              </a:ext>
            </a:extLst>
          </p:cNvPr>
          <p:cNvSpPr>
            <a:spLocks noGrp="1"/>
          </p:cNvSpPr>
          <p:nvPr>
            <p:ph type="title"/>
          </p:nvPr>
        </p:nvSpPr>
        <p:spPr>
          <a:xfrm>
            <a:off x="1102368" y="694268"/>
            <a:ext cx="3553510" cy="5477932"/>
          </a:xfrm>
        </p:spPr>
        <p:txBody>
          <a:bodyPr>
            <a:normAutofit/>
          </a:bodyPr>
          <a:lstStyle/>
          <a:p>
            <a:pPr algn="ctr"/>
            <a:r>
              <a:rPr lang="en-GB">
                <a:solidFill>
                  <a:schemeClr val="bg1"/>
                </a:solidFill>
                <a:cs typeface="Calibri Light"/>
              </a:rPr>
              <a:t>What is the Cause and Result of the Main Action</a:t>
            </a:r>
            <a:endParaRPr lang="en-GB">
              <a:solidFill>
                <a:schemeClr val="bg1"/>
              </a:solidFill>
            </a:endParaRPr>
          </a:p>
        </p:txBody>
      </p:sp>
      <p:grpSp>
        <p:nvGrpSpPr>
          <p:cNvPr id="10" name="Graphic 38">
            <a:extLst>
              <a:ext uri="{FF2B5EF4-FFF2-40B4-BE49-F238E27FC236}">
                <a16:creationId xmlns:a16="http://schemas.microsoft.com/office/drawing/2014/main" id="{1E8369D0-2C3B-4E27-AC6C-A246AC28CD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1" name="Freeform: Shape 10">
              <a:extLst>
                <a:ext uri="{FF2B5EF4-FFF2-40B4-BE49-F238E27FC236}">
                  <a16:creationId xmlns:a16="http://schemas.microsoft.com/office/drawing/2014/main" id="{A3D5586F-4573-4C57-9793-1EBFDC8963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2" name="Freeform: Shape 11">
              <a:extLst>
                <a:ext uri="{FF2B5EF4-FFF2-40B4-BE49-F238E27FC236}">
                  <a16:creationId xmlns:a16="http://schemas.microsoft.com/office/drawing/2014/main" id="{5EED35EF-93A0-4921-941C-ECC67AE2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nvGrpSpPr>
          <p:cNvPr id="14" name="Graphic 4">
            <a:extLst>
              <a:ext uri="{FF2B5EF4-FFF2-40B4-BE49-F238E27FC236}">
                <a16:creationId xmlns:a16="http://schemas.microsoft.com/office/drawing/2014/main" id="{C6F74901-2A71-43C3-837C-27CCD6B6D6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737426" y="2203010"/>
            <a:ext cx="975169" cy="975171"/>
            <a:chOff x="5829300" y="3162300"/>
            <a:chExt cx="532256" cy="532257"/>
          </a:xfrm>
          <a:solidFill>
            <a:schemeClr val="bg1"/>
          </a:solidFill>
        </p:grpSpPr>
        <p:sp>
          <p:nvSpPr>
            <p:cNvPr id="15" name="Freeform: Shape 14">
              <a:extLst>
                <a:ext uri="{FF2B5EF4-FFF2-40B4-BE49-F238E27FC236}">
                  <a16:creationId xmlns:a16="http://schemas.microsoft.com/office/drawing/2014/main" id="{A92DF49A-063A-4F60-BE30-D268264925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70DCBBE0-7DEE-43ED-BEE3-ABB179CFC1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539FE8DF-D1B2-4074-9BDF-C458EA0123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61C143B5-6E24-417D-A035-65747A8E9D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0331ED8C-8819-4FFB-BF3C-FDA6A90D4B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A39574D-5ECC-4A94-9CB6-646D90DA5A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6A73D6F7-977D-4026-8F68-CA63C162C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56348370-4FD9-4A99-BB05-944D5B0B0E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D1146D46-43DB-4487-A191-0970511C33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517B7142-9D64-4D34-B23C-9471326AD6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8EB71CD-AB26-440E-A0D5-E1081DB55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34423BD2-7458-4680-AF49-5013C9D30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25547DC8-8B87-4446-9CC9-65AF04A5FE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sp>
        <p:nvSpPr>
          <p:cNvPr id="29" name="Oval 28">
            <a:extLst>
              <a:ext uri="{FF2B5EF4-FFF2-40B4-BE49-F238E27FC236}">
                <a16:creationId xmlns:a16="http://schemas.microsoft.com/office/drawing/2014/main" id="{EC11F68A-CC71-4196-BBF3-20CDCD75D4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9502"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1" name="Oval 30">
            <a:extLst>
              <a:ext uri="{FF2B5EF4-FFF2-40B4-BE49-F238E27FC236}">
                <a16:creationId xmlns:a16="http://schemas.microsoft.com/office/drawing/2014/main" id="{085F9950-F10E-4E64-962B-F7034578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9502" y="4752208"/>
            <a:ext cx="365021" cy="36502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F76A2F20-A534-4A8C-849E-6E38DB9F13E2}"/>
              </a:ext>
            </a:extLst>
          </p:cNvPr>
          <p:cNvSpPr>
            <a:spLocks noGrp="1"/>
          </p:cNvSpPr>
          <p:nvPr>
            <p:ph idx="1"/>
          </p:nvPr>
        </p:nvSpPr>
        <p:spPr>
          <a:xfrm>
            <a:off x="6096323" y="1130846"/>
            <a:ext cx="5355718" cy="4940156"/>
          </a:xfrm>
        </p:spPr>
        <p:txBody>
          <a:bodyPr vert="horz" lIns="91440" tIns="45720" rIns="91440" bIns="45720" rtlCol="0" anchor="t">
            <a:normAutofit lnSpcReduction="10000"/>
          </a:bodyPr>
          <a:lstStyle/>
          <a:p>
            <a:r>
              <a:rPr lang="en-GB" sz="2400" dirty="0">
                <a:solidFill>
                  <a:schemeClr val="bg1"/>
                </a:solidFill>
                <a:cs typeface="Calibri"/>
              </a:rPr>
              <a:t>The cause of the main action was the pressure from Mrs Zero for him to get a raise and prove he is not spineless. This pressure and nagging has led to him being pumped up ready to ask. So when he gets fired he turns round and kills the boss. Killing the boss is the main action because it is what leads to everything else. </a:t>
            </a:r>
          </a:p>
          <a:p>
            <a:r>
              <a:rPr lang="en-GB" sz="2400" dirty="0">
                <a:solidFill>
                  <a:schemeClr val="bg1"/>
                </a:solidFill>
                <a:cs typeface="Calibri"/>
              </a:rPr>
              <a:t>The result of the main action is Zero gets arrested, tried, found guilt, treated like a zoo animal before being executed. The execution leads to him trying to navigate the afterlife</a:t>
            </a:r>
          </a:p>
          <a:p>
            <a:r>
              <a:rPr lang="en-GB" dirty="0">
                <a:cs typeface="Calibri"/>
              </a:rPr>
              <a:t>e</a:t>
            </a:r>
          </a:p>
        </p:txBody>
      </p:sp>
    </p:spTree>
    <p:extLst>
      <p:ext uri="{BB962C8B-B14F-4D97-AF65-F5344CB8AC3E}">
        <p14:creationId xmlns:p14="http://schemas.microsoft.com/office/powerpoint/2010/main" val="40378211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641B217-1796-4892-B3F5-5CB4F2831BC7}"/>
              </a:ext>
            </a:extLst>
          </p:cNvPr>
          <p:cNvSpPr>
            <a:spLocks noGrp="1"/>
          </p:cNvSpPr>
          <p:nvPr>
            <p:ph type="title"/>
          </p:nvPr>
        </p:nvSpPr>
        <p:spPr>
          <a:xfrm>
            <a:off x="1102368" y="923293"/>
            <a:ext cx="4030132" cy="4641720"/>
          </a:xfrm>
        </p:spPr>
        <p:txBody>
          <a:bodyPr>
            <a:normAutofit/>
          </a:bodyPr>
          <a:lstStyle/>
          <a:p>
            <a:pPr algn="ctr"/>
            <a:r>
              <a:rPr lang="en-GB">
                <a:solidFill>
                  <a:schemeClr val="bg1"/>
                </a:solidFill>
                <a:cs typeface="Calibri Light"/>
              </a:rPr>
              <a:t>What is the conclusion. Who is the main Protagonist? </a:t>
            </a:r>
            <a:endParaRPr lang="en-GB">
              <a:solidFill>
                <a:schemeClr val="bg1"/>
              </a:solidFill>
            </a:endParaRPr>
          </a:p>
        </p:txBody>
      </p:sp>
      <p:sp>
        <p:nvSpPr>
          <p:cNvPr id="10" name="Freeform: Shape 9">
            <a:extLst>
              <a:ext uri="{FF2B5EF4-FFF2-40B4-BE49-F238E27FC236}">
                <a16:creationId xmlns:a16="http://schemas.microsoft.com/office/drawing/2014/main" id="{D0A98BBA-D3EA-45DC-B8A1-9C61397D4C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5862"/>
            <a:ext cx="1170294" cy="274629"/>
          </a:xfrm>
          <a:custGeom>
            <a:avLst/>
            <a:gdLst>
              <a:gd name="connsiteX0" fmla="*/ 453342 w 1170294"/>
              <a:gd name="connsiteY0" fmla="*/ 0 h 274629"/>
              <a:gd name="connsiteX1" fmla="*/ 689085 w 1170294"/>
              <a:gd name="connsiteY1" fmla="*/ 235744 h 274629"/>
              <a:gd name="connsiteX2" fmla="*/ 924829 w 1170294"/>
              <a:gd name="connsiteY2" fmla="*/ 0 h 274629"/>
              <a:gd name="connsiteX3" fmla="*/ 1170294 w 1170294"/>
              <a:gd name="connsiteY3" fmla="*/ 24546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577 h 274629"/>
              <a:gd name="connsiteX11" fmla="*/ 215168 w 1170294"/>
              <a:gd name="connsiteY11" fmla="*/ 23574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5744"/>
                </a:lnTo>
                <a:lnTo>
                  <a:pt x="924829" y="0"/>
                </a:lnTo>
                <a:lnTo>
                  <a:pt x="1170294" y="245465"/>
                </a:lnTo>
                <a:lnTo>
                  <a:pt x="1153282" y="264908"/>
                </a:lnTo>
                <a:lnTo>
                  <a:pt x="924829" y="38885"/>
                </a:lnTo>
                <a:lnTo>
                  <a:pt x="689085" y="274629"/>
                </a:lnTo>
                <a:lnTo>
                  <a:pt x="453342" y="38885"/>
                </a:lnTo>
                <a:lnTo>
                  <a:pt x="215168" y="274629"/>
                </a:lnTo>
                <a:lnTo>
                  <a:pt x="0" y="59462"/>
                </a:lnTo>
                <a:lnTo>
                  <a:pt x="0" y="20577"/>
                </a:lnTo>
                <a:lnTo>
                  <a:pt x="215168" y="235744"/>
                </a:lnTo>
                <a:close/>
              </a:path>
            </a:pathLst>
          </a:cu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12" name="Freeform: Shape 11">
            <a:extLst>
              <a:ext uri="{FF2B5EF4-FFF2-40B4-BE49-F238E27FC236}">
                <a16:creationId xmlns:a16="http://schemas.microsoft.com/office/drawing/2014/main" id="{2E4C95AB-2BD7-4E38-BDD5-1E41F3A9B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90894"/>
            <a:ext cx="1170294" cy="274629"/>
          </a:xfrm>
          <a:custGeom>
            <a:avLst/>
            <a:gdLst>
              <a:gd name="connsiteX0" fmla="*/ 453342 w 1170294"/>
              <a:gd name="connsiteY0" fmla="*/ 0 h 274629"/>
              <a:gd name="connsiteX1" fmla="*/ 689085 w 1170294"/>
              <a:gd name="connsiteY1" fmla="*/ 238174 h 274629"/>
              <a:gd name="connsiteX2" fmla="*/ 924829 w 1170294"/>
              <a:gd name="connsiteY2" fmla="*/ 0 h 274629"/>
              <a:gd name="connsiteX3" fmla="*/ 1170294 w 1170294"/>
              <a:gd name="connsiteY3" fmla="*/ 24789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789 h 274629"/>
              <a:gd name="connsiteX11" fmla="*/ 215168 w 1170294"/>
              <a:gd name="connsiteY11" fmla="*/ 23817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8174"/>
                </a:lnTo>
                <a:lnTo>
                  <a:pt x="924829" y="0"/>
                </a:lnTo>
                <a:lnTo>
                  <a:pt x="1170294" y="247895"/>
                </a:lnTo>
                <a:lnTo>
                  <a:pt x="1153282" y="264908"/>
                </a:lnTo>
                <a:lnTo>
                  <a:pt x="924829" y="38885"/>
                </a:lnTo>
                <a:lnTo>
                  <a:pt x="689085" y="274629"/>
                </a:lnTo>
                <a:lnTo>
                  <a:pt x="453342" y="38885"/>
                </a:lnTo>
                <a:lnTo>
                  <a:pt x="215168" y="274629"/>
                </a:lnTo>
                <a:lnTo>
                  <a:pt x="0" y="59462"/>
                </a:lnTo>
                <a:lnTo>
                  <a:pt x="0" y="20789"/>
                </a:lnTo>
                <a:lnTo>
                  <a:pt x="215168" y="238174"/>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E33AB76-740A-460D-857A-E7D8F69E5E0C}"/>
              </a:ext>
            </a:extLst>
          </p:cNvPr>
          <p:cNvSpPr>
            <a:spLocks noGrp="1"/>
          </p:cNvSpPr>
          <p:nvPr>
            <p:ph idx="1"/>
          </p:nvPr>
        </p:nvSpPr>
        <p:spPr>
          <a:xfrm>
            <a:off x="6234868" y="1130846"/>
            <a:ext cx="5217173" cy="4351338"/>
          </a:xfrm>
        </p:spPr>
        <p:txBody>
          <a:bodyPr vert="horz" lIns="91440" tIns="45720" rIns="91440" bIns="45720" rtlCol="0">
            <a:normAutofit/>
          </a:bodyPr>
          <a:lstStyle/>
          <a:p>
            <a:r>
              <a:rPr lang="en-GB" sz="2400">
                <a:solidFill>
                  <a:schemeClr val="bg1"/>
                </a:solidFill>
                <a:cs typeface="Calibri"/>
              </a:rPr>
              <a:t>The conclusion of the script is Zero moving on to become a human again, to be reborn into the world to relive life with promises of a beautiful wife waiting for him. </a:t>
            </a:r>
          </a:p>
          <a:p>
            <a:r>
              <a:rPr lang="en-GB" sz="2400">
                <a:solidFill>
                  <a:schemeClr val="bg1"/>
                </a:solidFill>
                <a:cs typeface="Calibri"/>
              </a:rPr>
              <a:t>The main protagonist is Zero. Everything revolves around him. He commits the crime of killing his boss. He get executed, he meets Shrdlu, he re-meets Daisy. Everything happens around him, he is the only character in all the scenes.</a:t>
            </a:r>
          </a:p>
        </p:txBody>
      </p:sp>
      <p:grpSp>
        <p:nvGrpSpPr>
          <p:cNvPr id="14" name="Group 13">
            <a:extLst>
              <a:ext uri="{FF2B5EF4-FFF2-40B4-BE49-F238E27FC236}">
                <a16:creationId xmlns:a16="http://schemas.microsoft.com/office/drawing/2014/main" id="{85836128-58DE-4E5A-B27E-DFE747CA0B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1348" y="5364542"/>
            <a:ext cx="1562428" cy="1493465"/>
            <a:chOff x="3121343" y="4864099"/>
            <a:chExt cx="2085971" cy="1993901"/>
          </a:xfrm>
          <a:solidFill>
            <a:schemeClr val="bg1"/>
          </a:solidFill>
        </p:grpSpPr>
        <p:sp>
          <p:nvSpPr>
            <p:cNvPr id="15" name="Freeform: Shape 14">
              <a:extLst>
                <a:ext uri="{FF2B5EF4-FFF2-40B4-BE49-F238E27FC236}">
                  <a16:creationId xmlns:a16="http://schemas.microsoft.com/office/drawing/2014/main" id="{A92DF49A-063A-4F60-BE30-D268264925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38556" y="4981312"/>
              <a:ext cx="442726" cy="44272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6" name="Freeform: Shape 15">
              <a:extLst>
                <a:ext uri="{FF2B5EF4-FFF2-40B4-BE49-F238E27FC236}">
                  <a16:creationId xmlns:a16="http://schemas.microsoft.com/office/drawing/2014/main" id="{70DCBBE0-7DEE-43ED-BEE3-ABB179CFC1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8809" y="4871565"/>
              <a:ext cx="902626" cy="902626"/>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7" name="Freeform: Shape 16">
              <a:extLst>
                <a:ext uri="{FF2B5EF4-FFF2-40B4-BE49-F238E27FC236}">
                  <a16:creationId xmlns:a16="http://schemas.microsoft.com/office/drawing/2014/main" id="{539FE8DF-D1B2-4074-9BDF-C458EA0123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1343" y="4864099"/>
              <a:ext cx="1152732" cy="1152732"/>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Freeform: Shape 17">
              <a:extLst>
                <a:ext uri="{FF2B5EF4-FFF2-40B4-BE49-F238E27FC236}">
                  <a16:creationId xmlns:a16="http://schemas.microsoft.com/office/drawing/2014/main" id="{61C143B5-6E24-417D-A035-65747A8E9D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52324" y="4894707"/>
              <a:ext cx="1321462" cy="1321838"/>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9" name="Freeform: Shape 18">
              <a:extLst>
                <a:ext uri="{FF2B5EF4-FFF2-40B4-BE49-F238E27FC236}">
                  <a16:creationId xmlns:a16="http://schemas.microsoft.com/office/drawing/2014/main" id="{0331ED8C-8819-4FFB-BF3C-FDA6A90D4B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15037" y="4957793"/>
              <a:ext cx="1428975" cy="1428975"/>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20" name="Freeform: Shape 19">
              <a:extLst>
                <a:ext uri="{FF2B5EF4-FFF2-40B4-BE49-F238E27FC236}">
                  <a16:creationId xmlns:a16="http://schemas.microsoft.com/office/drawing/2014/main" id="{2A39574D-5ECC-4A94-9CB6-646D90DA5A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301642" y="5044398"/>
              <a:ext cx="1490195" cy="1490195"/>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1" name="Freeform: Shape 20">
              <a:extLst>
                <a:ext uri="{FF2B5EF4-FFF2-40B4-BE49-F238E27FC236}">
                  <a16:creationId xmlns:a16="http://schemas.microsoft.com/office/drawing/2014/main" id="{6A73D6F7-977D-4026-8F68-CA63C162C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09523" y="5152279"/>
              <a:ext cx="1509607" cy="1509607"/>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Freeform: Shape 21">
              <a:extLst>
                <a:ext uri="{FF2B5EF4-FFF2-40B4-BE49-F238E27FC236}">
                  <a16:creationId xmlns:a16="http://schemas.microsoft.com/office/drawing/2014/main" id="{56348370-4FD9-4A99-BB05-944D5B0B0E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538685" y="5279576"/>
              <a:ext cx="1488326" cy="1490192"/>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3" name="Freeform: Shape 22">
              <a:extLst>
                <a:ext uri="{FF2B5EF4-FFF2-40B4-BE49-F238E27FC236}">
                  <a16:creationId xmlns:a16="http://schemas.microsoft.com/office/drawing/2014/main" id="{D1146D46-43DB-4487-A191-0970511C33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83896" y="5426652"/>
              <a:ext cx="1429720" cy="1429720"/>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Freeform: Shape 23">
              <a:extLst>
                <a:ext uri="{FF2B5EF4-FFF2-40B4-BE49-F238E27FC236}">
                  <a16:creationId xmlns:a16="http://schemas.microsoft.com/office/drawing/2014/main" id="{DDA0090F-4FBF-434D-83B1-B274F83A91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01021" y="5597624"/>
              <a:ext cx="1275308" cy="1260376"/>
            </a:xfrm>
            <a:custGeom>
              <a:avLst/>
              <a:gdLst>
                <a:gd name="connsiteX0" fmla="*/ 1260376 w 1275308"/>
                <a:gd name="connsiteY0" fmla="*/ 0 h 1260376"/>
                <a:gd name="connsiteX1" fmla="*/ 1275308 w 1275308"/>
                <a:gd name="connsiteY1" fmla="*/ 52634 h 1260376"/>
                <a:gd name="connsiteX2" fmla="*/ 67566 w 1275308"/>
                <a:gd name="connsiteY2" fmla="*/ 1260376 h 1260376"/>
                <a:gd name="connsiteX3" fmla="*/ 0 w 1275308"/>
                <a:gd name="connsiteY3" fmla="*/ 1260376 h 1260376"/>
              </a:gdLst>
              <a:ahLst/>
              <a:cxnLst>
                <a:cxn ang="0">
                  <a:pos x="connsiteX0" y="connsiteY0"/>
                </a:cxn>
                <a:cxn ang="0">
                  <a:pos x="connsiteX1" y="connsiteY1"/>
                </a:cxn>
                <a:cxn ang="0">
                  <a:pos x="connsiteX2" y="connsiteY2"/>
                </a:cxn>
                <a:cxn ang="0">
                  <a:pos x="connsiteX3" y="connsiteY3"/>
                </a:cxn>
              </a:cxnLst>
              <a:rect l="l" t="t" r="r" b="b"/>
              <a:pathLst>
                <a:path w="1275308" h="1260376">
                  <a:moveTo>
                    <a:pt x="1260376" y="0"/>
                  </a:moveTo>
                  <a:cubicBezTo>
                    <a:pt x="1265977" y="17174"/>
                    <a:pt x="1270829" y="34716"/>
                    <a:pt x="1275308" y="52634"/>
                  </a:cubicBezTo>
                  <a:lnTo>
                    <a:pt x="67566" y="1260376"/>
                  </a:lnTo>
                  <a:lnTo>
                    <a:pt x="0" y="1260376"/>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5" name="Freeform: Shape 24">
              <a:extLst>
                <a:ext uri="{FF2B5EF4-FFF2-40B4-BE49-F238E27FC236}">
                  <a16:creationId xmlns:a16="http://schemas.microsoft.com/office/drawing/2014/main" id="{C8DF6032-C07A-45C6-8A4F-04EF4EDC04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41456" y="5797338"/>
              <a:ext cx="1065858" cy="1060662"/>
            </a:xfrm>
            <a:custGeom>
              <a:avLst/>
              <a:gdLst>
                <a:gd name="connsiteX0" fmla="*/ 1061006 w 1065858"/>
                <a:gd name="connsiteY0" fmla="*/ 0 h 1060662"/>
                <a:gd name="connsiteX1" fmla="*/ 1065858 w 1065858"/>
                <a:gd name="connsiteY1" fmla="*/ 62342 h 1060662"/>
                <a:gd name="connsiteX2" fmla="*/ 67196 w 1065858"/>
                <a:gd name="connsiteY2" fmla="*/ 1060662 h 1060662"/>
                <a:gd name="connsiteX3" fmla="*/ 0 w 1065858"/>
                <a:gd name="connsiteY3" fmla="*/ 1060662 h 1060662"/>
              </a:gdLst>
              <a:ahLst/>
              <a:cxnLst>
                <a:cxn ang="0">
                  <a:pos x="connsiteX0" y="connsiteY0"/>
                </a:cxn>
                <a:cxn ang="0">
                  <a:pos x="connsiteX1" y="connsiteY1"/>
                </a:cxn>
                <a:cxn ang="0">
                  <a:pos x="connsiteX2" y="connsiteY2"/>
                </a:cxn>
                <a:cxn ang="0">
                  <a:pos x="connsiteX3" y="connsiteY3"/>
                </a:cxn>
              </a:cxnLst>
              <a:rect l="l" t="t" r="r" b="b"/>
              <a:pathLst>
                <a:path w="1065858" h="1060662">
                  <a:moveTo>
                    <a:pt x="1061006" y="0"/>
                  </a:moveTo>
                  <a:cubicBezTo>
                    <a:pt x="1063248" y="20905"/>
                    <a:pt x="1064741" y="41809"/>
                    <a:pt x="1065858" y="62342"/>
                  </a:cubicBezTo>
                  <a:lnTo>
                    <a:pt x="67196" y="1060662"/>
                  </a:lnTo>
                  <a:lnTo>
                    <a:pt x="0" y="106066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6" name="Freeform: Shape 25">
              <a:extLst>
                <a:ext uri="{FF2B5EF4-FFF2-40B4-BE49-F238E27FC236}">
                  <a16:creationId xmlns:a16="http://schemas.microsoft.com/office/drawing/2014/main" id="{F5B89F44-A096-479D-AD1F-120561C282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1830" y="6039978"/>
              <a:ext cx="818022" cy="818022"/>
            </a:xfrm>
            <a:custGeom>
              <a:avLst/>
              <a:gdLst>
                <a:gd name="connsiteX0" fmla="*/ 818022 w 818022"/>
                <a:gd name="connsiteY0" fmla="*/ 0 h 818022"/>
                <a:gd name="connsiteX1" fmla="*/ 804584 w 818022"/>
                <a:gd name="connsiteY1" fmla="*/ 80632 h 818022"/>
                <a:gd name="connsiteX2" fmla="*/ 67190 w 818022"/>
                <a:gd name="connsiteY2" fmla="*/ 818022 h 818022"/>
                <a:gd name="connsiteX3" fmla="*/ 0 w 818022"/>
                <a:gd name="connsiteY3" fmla="*/ 818022 h 818022"/>
              </a:gdLst>
              <a:ahLst/>
              <a:cxnLst>
                <a:cxn ang="0">
                  <a:pos x="connsiteX0" y="connsiteY0"/>
                </a:cxn>
                <a:cxn ang="0">
                  <a:pos x="connsiteX1" y="connsiteY1"/>
                </a:cxn>
                <a:cxn ang="0">
                  <a:pos x="connsiteX2" y="connsiteY2"/>
                </a:cxn>
                <a:cxn ang="0">
                  <a:pos x="connsiteX3" y="connsiteY3"/>
                </a:cxn>
              </a:cxnLst>
              <a:rect l="l" t="t" r="r" b="b"/>
              <a:pathLst>
                <a:path w="818022" h="818022">
                  <a:moveTo>
                    <a:pt x="818022" y="0"/>
                  </a:moveTo>
                  <a:cubicBezTo>
                    <a:pt x="814660" y="27250"/>
                    <a:pt x="810180" y="53755"/>
                    <a:pt x="804584" y="80632"/>
                  </a:cubicBezTo>
                  <a:lnTo>
                    <a:pt x="67190" y="818022"/>
                  </a:lnTo>
                  <a:lnTo>
                    <a:pt x="0" y="81802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7" name="Freeform: Shape 26">
              <a:extLst>
                <a:ext uri="{FF2B5EF4-FFF2-40B4-BE49-F238E27FC236}">
                  <a16:creationId xmlns:a16="http://schemas.microsoft.com/office/drawing/2014/main" id="{25547DC8-8B87-4446-9CC9-65AF04A5FE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47375" y="6390131"/>
              <a:ext cx="442354" cy="442354"/>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spTree>
    <p:extLst>
      <p:ext uri="{BB962C8B-B14F-4D97-AF65-F5344CB8AC3E}">
        <p14:creationId xmlns:p14="http://schemas.microsoft.com/office/powerpoint/2010/main" val="9279510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Freeform: Shape 9">
            <a:extLst>
              <a:ext uri="{FF2B5EF4-FFF2-40B4-BE49-F238E27FC236}">
                <a16:creationId xmlns:a16="http://schemas.microsoft.com/office/drawing/2014/main" id="{F98F79A4-A6C7-4101-B1E9-27E05CB7C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3871489" cy="4096327"/>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7" name="Freeform: Shape 11">
            <a:extLst>
              <a:ext uri="{FF2B5EF4-FFF2-40B4-BE49-F238E27FC236}">
                <a16:creationId xmlns:a16="http://schemas.microsoft.com/office/drawing/2014/main" id="{31CE7A08-2184-4B99-ABC0-B40CD1D3F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871489" cy="4096327"/>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2">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 name="Title 1">
            <a:extLst>
              <a:ext uri="{FF2B5EF4-FFF2-40B4-BE49-F238E27FC236}">
                <a16:creationId xmlns:a16="http://schemas.microsoft.com/office/drawing/2014/main" id="{3F5823DB-1092-4A43-8500-CB3D1E03FFB2}"/>
              </a:ext>
            </a:extLst>
          </p:cNvPr>
          <p:cNvSpPr>
            <a:spLocks noGrp="1"/>
          </p:cNvSpPr>
          <p:nvPr>
            <p:ph type="title"/>
          </p:nvPr>
        </p:nvSpPr>
        <p:spPr>
          <a:xfrm>
            <a:off x="1102368" y="3306515"/>
            <a:ext cx="3826286" cy="3215373"/>
          </a:xfrm>
        </p:spPr>
        <p:txBody>
          <a:bodyPr>
            <a:normAutofit/>
          </a:bodyPr>
          <a:lstStyle/>
          <a:p>
            <a:pPr algn="ctr"/>
            <a:r>
              <a:rPr lang="en-GB">
                <a:solidFill>
                  <a:schemeClr val="bg1"/>
                </a:solidFill>
                <a:cs typeface="Calibri Light"/>
              </a:rPr>
              <a:t>Who is the Antagonist and Most Interesting Character?</a:t>
            </a:r>
            <a:endParaRPr lang="en-GB">
              <a:solidFill>
                <a:schemeClr val="bg1"/>
              </a:solidFill>
            </a:endParaRPr>
          </a:p>
        </p:txBody>
      </p:sp>
      <p:sp>
        <p:nvSpPr>
          <p:cNvPr id="9" name="Freeform: Shape 13">
            <a:extLst>
              <a:ext uri="{FF2B5EF4-FFF2-40B4-BE49-F238E27FC236}">
                <a16:creationId xmlns:a16="http://schemas.microsoft.com/office/drawing/2014/main" id="{79AFCB35-9C04-4524-A0B1-57FF6865D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7955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11" name="Freeform: Shape 15">
            <a:extLst>
              <a:ext uri="{FF2B5EF4-FFF2-40B4-BE49-F238E27FC236}">
                <a16:creationId xmlns:a16="http://schemas.microsoft.com/office/drawing/2014/main" id="{D11AD2AD-0BA0-4DD3-8EEA-84686A0E71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9192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9E5C5460-229E-46C8-A712-CC3179854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00654" y="4275786"/>
            <a:ext cx="2691346" cy="2582214"/>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13" name="Freeform: Shape 19">
            <a:extLst>
              <a:ext uri="{FF2B5EF4-FFF2-40B4-BE49-F238E27FC236}">
                <a16:creationId xmlns:a16="http://schemas.microsoft.com/office/drawing/2014/main" id="{2552FC29-9118-466F-940E-80C84EFDF0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00654" y="4275786"/>
            <a:ext cx="2691346" cy="2582214"/>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6">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3" name="Content Placeholder 2">
            <a:extLst>
              <a:ext uri="{FF2B5EF4-FFF2-40B4-BE49-F238E27FC236}">
                <a16:creationId xmlns:a16="http://schemas.microsoft.com/office/drawing/2014/main" id="{F7E0A45D-ACBF-44A2-BA4B-B44F54F3722F}"/>
              </a:ext>
            </a:extLst>
          </p:cNvPr>
          <p:cNvSpPr>
            <a:spLocks noGrp="1"/>
          </p:cNvSpPr>
          <p:nvPr>
            <p:ph idx="1"/>
          </p:nvPr>
        </p:nvSpPr>
        <p:spPr>
          <a:xfrm>
            <a:off x="5211448" y="706508"/>
            <a:ext cx="5217173" cy="4351338"/>
          </a:xfrm>
        </p:spPr>
        <p:txBody>
          <a:bodyPr vert="horz" lIns="91440" tIns="45720" rIns="91440" bIns="45720" rtlCol="0">
            <a:normAutofit/>
          </a:bodyPr>
          <a:lstStyle/>
          <a:p>
            <a:r>
              <a:rPr lang="en-GB" sz="2200">
                <a:solidFill>
                  <a:schemeClr val="bg1"/>
                </a:solidFill>
                <a:cs typeface="Calibri"/>
              </a:rPr>
              <a:t>There are a few possible antagonist within the script. Mrs Zero is the nagging wife who always seems to want to argue with her husband, even when he is about to die. The boss could be the antagonist for firring Zero. </a:t>
            </a:r>
            <a:endParaRPr lang="en-US" sz="2200">
              <a:solidFill>
                <a:schemeClr val="bg1"/>
              </a:solidFill>
            </a:endParaRPr>
          </a:p>
          <a:p>
            <a:r>
              <a:rPr lang="en-GB" sz="2200">
                <a:solidFill>
                  <a:schemeClr val="bg1"/>
                </a:solidFill>
                <a:cs typeface="Calibri"/>
              </a:rPr>
              <a:t>I find the Fixer is an interesting character as he has wings, he is dressed so differently to other character we have met. He is so relaxed about a person about to die and has probably helped execute many people. </a:t>
            </a:r>
          </a:p>
        </p:txBody>
      </p:sp>
      <p:grpSp>
        <p:nvGrpSpPr>
          <p:cNvPr id="15" name="Graphic 185">
            <a:extLst>
              <a:ext uri="{FF2B5EF4-FFF2-40B4-BE49-F238E27FC236}">
                <a16:creationId xmlns:a16="http://schemas.microsoft.com/office/drawing/2014/main" id="{0C156BF8-7FF7-440F-BE2B-417DFFE8BF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23" name="Freeform: Shape 22">
              <a:extLst>
                <a:ext uri="{FF2B5EF4-FFF2-40B4-BE49-F238E27FC236}">
                  <a16:creationId xmlns:a16="http://schemas.microsoft.com/office/drawing/2014/main" id="{B7067280-C3E7-4DF6-A345-B9FEF6EF8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7" name="Freeform: Shape 23">
              <a:extLst>
                <a:ext uri="{FF2B5EF4-FFF2-40B4-BE49-F238E27FC236}">
                  <a16:creationId xmlns:a16="http://schemas.microsoft.com/office/drawing/2014/main" id="{A78365A8-666B-4417-9D3C-554E6E6B2C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71CAAFA-0A31-4308-AB9F-B1C84ABDF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96AB1D25-144D-4BB4-A45C-60B8A094F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069F0FB4-779A-48FC-AC33-784F177C92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80811715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Graphic 212">
            <a:extLst>
              <a:ext uri="{FF2B5EF4-FFF2-40B4-BE49-F238E27FC236}">
                <a16:creationId xmlns:a16="http://schemas.microsoft.com/office/drawing/2014/main" id="{55C61911-45B2-48BF-AC7A-1EB579B42C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02373" y="798490"/>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2" name="Graphic 212">
            <a:extLst>
              <a:ext uri="{FF2B5EF4-FFF2-40B4-BE49-F238E27FC236}">
                <a16:creationId xmlns:a16="http://schemas.microsoft.com/office/drawing/2014/main" id="{2DE4D4CE-6DAE-4A05-BE5B-6BCE3F4EC7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02373" y="798490"/>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 name="Title 1">
            <a:extLst>
              <a:ext uri="{FF2B5EF4-FFF2-40B4-BE49-F238E27FC236}">
                <a16:creationId xmlns:a16="http://schemas.microsoft.com/office/drawing/2014/main" id="{FA96FA6B-18C9-452F-81E0-E68398BD5F45}"/>
              </a:ext>
            </a:extLst>
          </p:cNvPr>
          <p:cNvSpPr>
            <a:spLocks noGrp="1"/>
          </p:cNvSpPr>
          <p:nvPr>
            <p:ph type="title"/>
          </p:nvPr>
        </p:nvSpPr>
        <p:spPr>
          <a:xfrm>
            <a:off x="1102367" y="1264801"/>
            <a:ext cx="4114571" cy="4296387"/>
          </a:xfrm>
        </p:spPr>
        <p:txBody>
          <a:bodyPr>
            <a:normAutofit/>
          </a:bodyPr>
          <a:lstStyle/>
          <a:p>
            <a:pPr algn="ctr"/>
            <a:r>
              <a:rPr lang="en-GB">
                <a:solidFill>
                  <a:schemeClr val="bg1"/>
                </a:solidFill>
                <a:cs typeface="Calibri Light"/>
              </a:rPr>
              <a:t>Where Does the Story Take Place?</a:t>
            </a:r>
            <a:endParaRPr lang="en-GB">
              <a:solidFill>
                <a:schemeClr val="bg1"/>
              </a:solidFill>
            </a:endParaRPr>
          </a:p>
        </p:txBody>
      </p:sp>
      <p:grpSp>
        <p:nvGrpSpPr>
          <p:cNvPr id="14" name="Group 13">
            <a:extLst>
              <a:ext uri="{FF2B5EF4-FFF2-40B4-BE49-F238E27FC236}">
                <a16:creationId xmlns:a16="http://schemas.microsoft.com/office/drawing/2014/main" id="{B8CB1D39-68D4-4372-BF3B-2A33A7495E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5" name="Freeform: Shape 14">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6" name="Freeform: Shape 15">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18" name="Oval 17">
            <a:extLst>
              <a:ext uri="{FF2B5EF4-FFF2-40B4-BE49-F238E27FC236}">
                <a16:creationId xmlns:a16="http://schemas.microsoft.com/office/drawing/2014/main" id="{10C23D31-5B0A-4956-A59F-A24F57D2A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988" y="4604761"/>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F4C6FC6E-4AAF-4628-B7E5-85DF9D323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988" y="4604761"/>
            <a:ext cx="319941" cy="31994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7E0A258A-3BE0-4F39-8008-20365D7EBB67}"/>
              </a:ext>
            </a:extLst>
          </p:cNvPr>
          <p:cNvSpPr>
            <a:spLocks noGrp="1"/>
          </p:cNvSpPr>
          <p:nvPr>
            <p:ph idx="1"/>
          </p:nvPr>
        </p:nvSpPr>
        <p:spPr>
          <a:xfrm>
            <a:off x="6234868" y="1345827"/>
            <a:ext cx="5217173" cy="4351338"/>
          </a:xfrm>
        </p:spPr>
        <p:txBody>
          <a:bodyPr vert="horz" lIns="91440" tIns="45720" rIns="91440" bIns="45720" rtlCol="0">
            <a:normAutofit/>
          </a:bodyPr>
          <a:lstStyle/>
          <a:p>
            <a:r>
              <a:rPr lang="en-GB" sz="2200">
                <a:solidFill>
                  <a:schemeClr val="bg1"/>
                </a:solidFill>
                <a:cs typeface="Calibri"/>
              </a:rPr>
              <a:t>The script was originally present/ preformed in Garrick Theatre, New York City 1923. That’s as much of a time period as we are given as to what time it could potentially be set in. However adding machines were invent around 1645 meaning any time in between could be a time set for the adding machine. I then looked into the eye shades which were worn in the late 19th – mid 20th century.  Which means the time could be around then. However we could play with timing, make it futuristic with futurist green visors ect. </a:t>
            </a:r>
            <a:endParaRPr lang="en-GB" sz="2200">
              <a:solidFill>
                <a:schemeClr val="bg1"/>
              </a:solidFill>
            </a:endParaRPr>
          </a:p>
        </p:txBody>
      </p:sp>
      <p:grpSp>
        <p:nvGrpSpPr>
          <p:cNvPr id="22"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23" name="Freeform: Shape 22">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68760986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CAEBFCD5-5356-4326-8D39-8235A46CD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0809" y="1187311"/>
            <a:ext cx="5089552" cy="4483379"/>
          </a:xfrm>
          <a:prstGeom prst="rect">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14848-248A-47DD-88E0-95099D951E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301" y="1178924"/>
            <a:ext cx="5089552" cy="4483379"/>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18BDA89-0D2C-4C4E-99F6-D7A220FE48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3787" y="1130846"/>
            <a:ext cx="5039475" cy="4439266"/>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aphic 38">
            <a:extLst>
              <a:ext uri="{FF2B5EF4-FFF2-40B4-BE49-F238E27FC236}">
                <a16:creationId xmlns:a16="http://schemas.microsoft.com/office/drawing/2014/main" id="{6B67BE95-96EF-433C-9F29-B0732AA6B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040" y="1424181"/>
            <a:ext cx="1355538" cy="503582"/>
            <a:chOff x="2267504" y="2540250"/>
            <a:chExt cx="1990951" cy="739640"/>
          </a:xfrm>
          <a:solidFill>
            <a:schemeClr val="bg1"/>
          </a:solidFill>
        </p:grpSpPr>
        <p:sp>
          <p:nvSpPr>
            <p:cNvPr id="17" name="Freeform: Shape 16">
              <a:extLst>
                <a:ext uri="{FF2B5EF4-FFF2-40B4-BE49-F238E27FC236}">
                  <a16:creationId xmlns:a16="http://schemas.microsoft.com/office/drawing/2014/main" id="{AD324976-1596-4B76-A61C-5626816B24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8" name="Freeform: Shape 17">
              <a:extLst>
                <a:ext uri="{FF2B5EF4-FFF2-40B4-BE49-F238E27FC236}">
                  <a16:creationId xmlns:a16="http://schemas.microsoft.com/office/drawing/2014/main" id="{C44DEF24-FB22-48A2-8257-B97AD7E1A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20" name="Graphic 212">
            <a:extLst>
              <a:ext uri="{FF2B5EF4-FFF2-40B4-BE49-F238E27FC236}">
                <a16:creationId xmlns:a16="http://schemas.microsoft.com/office/drawing/2014/main" id="{7CE98B01-ED41-482F-AFA1-19C7FA7C04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502" y="629793"/>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B9CABDD0-8DF6-4974-A224-9A2A81778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502" y="629793"/>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4" name="Graphic 4">
            <a:extLst>
              <a:ext uri="{FF2B5EF4-FFF2-40B4-BE49-F238E27FC236}">
                <a16:creationId xmlns:a16="http://schemas.microsoft.com/office/drawing/2014/main" id="{D6E8B984-55B9-4A62-A043-997D00F0AE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32680" y="5188771"/>
            <a:ext cx="1076787" cy="1076789"/>
            <a:chOff x="5829300" y="3162300"/>
            <a:chExt cx="532256" cy="532257"/>
          </a:xfrm>
          <a:solidFill>
            <a:schemeClr val="bg1"/>
          </a:solidFill>
        </p:grpSpPr>
        <p:sp>
          <p:nvSpPr>
            <p:cNvPr id="25" name="Freeform: Shape 24">
              <a:extLst>
                <a:ext uri="{FF2B5EF4-FFF2-40B4-BE49-F238E27FC236}">
                  <a16:creationId xmlns:a16="http://schemas.microsoft.com/office/drawing/2014/main" id="{D4FAF4A8-82EB-4F6F-B601-43EBF0BD12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26F2473F-E069-4558-9B41-E285BBE030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FC9A4A76-2C9F-486C-9663-6A30A022D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88431DC7-D4CB-479A-AFA4-5B0C597A2E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30755DA1-6F28-4612-A4A7-B915468C6D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4616ED79-5475-49E6-A5FE-8D9DB12FB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21DCEB47-7140-4682-8DBF-7667BE28F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EA931BD3-5A56-42F2-B6B5-647B28D1C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820E4C8E-4190-498D-9556-6DA668A81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54B2F30F-0B57-4D60-A087-CD6A471F68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FC5E8C73-ED41-4214-AEE6-3C5F493846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B1F94534-FE3E-476C-870B-E714E4A66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8DE6C1B0-4D58-4937-B2B7-B1207CA18F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
        <p:nvSpPr>
          <p:cNvPr id="2" name="Title 1">
            <a:extLst>
              <a:ext uri="{FF2B5EF4-FFF2-40B4-BE49-F238E27FC236}">
                <a16:creationId xmlns:a16="http://schemas.microsoft.com/office/drawing/2014/main" id="{957B33C5-A6C2-41E9-8E0B-41A54E18910F}"/>
              </a:ext>
            </a:extLst>
          </p:cNvPr>
          <p:cNvSpPr>
            <a:spLocks noGrp="1"/>
          </p:cNvSpPr>
          <p:nvPr>
            <p:ph type="title"/>
          </p:nvPr>
        </p:nvSpPr>
        <p:spPr>
          <a:xfrm>
            <a:off x="838200" y="1391619"/>
            <a:ext cx="4905401" cy="4042196"/>
          </a:xfrm>
        </p:spPr>
        <p:txBody>
          <a:bodyPr>
            <a:normAutofit/>
          </a:bodyPr>
          <a:lstStyle/>
          <a:p>
            <a:pPr algn="ctr"/>
            <a:r>
              <a:rPr lang="en-GB">
                <a:solidFill>
                  <a:schemeClr val="bg1"/>
                </a:solidFill>
                <a:cs typeface="Calibri Light"/>
              </a:rPr>
              <a:t>Group</a:t>
            </a:r>
            <a:endParaRPr lang="en-GB">
              <a:solidFill>
                <a:schemeClr val="bg1"/>
              </a:solidFill>
            </a:endParaRPr>
          </a:p>
        </p:txBody>
      </p:sp>
      <p:sp>
        <p:nvSpPr>
          <p:cNvPr id="3" name="Content Placeholder 2">
            <a:extLst>
              <a:ext uri="{FF2B5EF4-FFF2-40B4-BE49-F238E27FC236}">
                <a16:creationId xmlns:a16="http://schemas.microsoft.com/office/drawing/2014/main" id="{871BF6D5-FD2A-470F-80CE-C34E3EA620B6}"/>
              </a:ext>
            </a:extLst>
          </p:cNvPr>
          <p:cNvSpPr>
            <a:spLocks noGrp="1"/>
          </p:cNvSpPr>
          <p:nvPr>
            <p:ph idx="1"/>
          </p:nvPr>
        </p:nvSpPr>
        <p:spPr>
          <a:xfrm>
            <a:off x="6094951" y="1003847"/>
            <a:ext cx="5922818" cy="5167766"/>
          </a:xfrm>
        </p:spPr>
        <p:txBody>
          <a:bodyPr vert="horz" lIns="91440" tIns="45720" rIns="91440" bIns="45720" rtlCol="0" anchor="t">
            <a:normAutofit fontScale="92500" lnSpcReduction="20000"/>
          </a:bodyPr>
          <a:lstStyle/>
          <a:p>
            <a:r>
              <a:rPr lang="en-GB" sz="2000" dirty="0">
                <a:solidFill>
                  <a:schemeClr val="bg1"/>
                </a:solidFill>
                <a:cs typeface="Calibri"/>
              </a:rPr>
              <a:t>We have been separated into groups and given roles within the group. While we can do our own thing, its nice to be able to bounce ideas off each other and lend each other a hand. </a:t>
            </a:r>
            <a:endParaRPr lang="en-US" sz="2000" dirty="0">
              <a:solidFill>
                <a:schemeClr val="bg1"/>
              </a:solidFill>
            </a:endParaRPr>
          </a:p>
          <a:p>
            <a:r>
              <a:rPr lang="en-GB" sz="2000" dirty="0">
                <a:solidFill>
                  <a:schemeClr val="bg1"/>
                </a:solidFill>
                <a:cs typeface="Calibri"/>
              </a:rPr>
              <a:t>My Group : Amy Evans - Costume Design </a:t>
            </a:r>
          </a:p>
          <a:p>
            <a:pPr marL="0" indent="0">
              <a:buNone/>
            </a:pPr>
            <a:r>
              <a:rPr lang="en-GB" sz="2000" dirty="0">
                <a:solidFill>
                  <a:schemeClr val="bg1"/>
                </a:solidFill>
                <a:cs typeface="Calibri"/>
              </a:rPr>
              <a:t>                        Aeron Jones – Set Dressing  &amp; Props</a:t>
            </a:r>
          </a:p>
          <a:p>
            <a:pPr marL="0" indent="0">
              <a:buNone/>
            </a:pPr>
            <a:r>
              <a:rPr lang="en-GB" sz="2000" dirty="0">
                <a:solidFill>
                  <a:schemeClr val="bg1"/>
                </a:solidFill>
                <a:cs typeface="Calibri"/>
              </a:rPr>
              <a:t>                        Chloe Mason – Set Design. </a:t>
            </a:r>
          </a:p>
          <a:p>
            <a:pPr marL="0" indent="0">
              <a:buNone/>
            </a:pPr>
            <a:r>
              <a:rPr lang="en-GB" sz="2000" dirty="0">
                <a:solidFill>
                  <a:schemeClr val="bg1"/>
                </a:solidFill>
                <a:cs typeface="Calibri"/>
              </a:rPr>
              <a:t>My role as a costume designer is to design a costume for the script characters. I am to read the script, understand it, pull ideas and bounce ideas off each other.</a:t>
            </a:r>
            <a:endParaRPr lang="en-GB" sz="2000">
              <a:solidFill>
                <a:schemeClr val="bg1"/>
              </a:solidFill>
              <a:cs typeface="Calibri"/>
            </a:endParaRPr>
          </a:p>
          <a:p>
            <a:pPr marL="0" indent="0">
              <a:buNone/>
            </a:pPr>
            <a:endParaRPr lang="en-GB" sz="2000" dirty="0">
              <a:solidFill>
                <a:schemeClr val="bg1"/>
              </a:solidFill>
              <a:ea typeface="+mn-lt"/>
              <a:cs typeface="+mn-lt"/>
            </a:endParaRPr>
          </a:p>
          <a:p>
            <a:pPr marL="0" indent="0">
              <a:buNone/>
            </a:pPr>
            <a:r>
              <a:rPr lang="en-GB" sz="2000" dirty="0">
                <a:solidFill>
                  <a:schemeClr val="bg1"/>
                </a:solidFill>
                <a:ea typeface="+mn-lt"/>
                <a:cs typeface="+mn-lt"/>
              </a:rPr>
              <a:t>Costume designer - your job as costume designer is to produce designs for at least 4 of the characters in the script. You may also produce one mock-up costume on a mannequin. Knowing what fabrics you would use to make costumes with along with samples is vital. Purchasing / sourcing places to buy is also a key factor. You may also want to consider the hair and make up to compliment your costume designs.</a:t>
            </a:r>
            <a:endParaRPr lang="en-GB">
              <a:solidFill>
                <a:schemeClr val="bg1"/>
              </a:solidFill>
              <a:ea typeface="+mn-lt"/>
              <a:cs typeface="+mn-lt"/>
            </a:endParaRPr>
          </a:p>
        </p:txBody>
      </p:sp>
    </p:spTree>
    <p:extLst>
      <p:ext uri="{BB962C8B-B14F-4D97-AF65-F5344CB8AC3E}">
        <p14:creationId xmlns:p14="http://schemas.microsoft.com/office/powerpoint/2010/main" val="352892870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5F892E19-92E7-4BB2-8C3F-DBDFE8D9D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grpSp>
          <p:nvGrpSpPr>
            <p:cNvPr id="11" name="Group 10">
              <a:extLst>
                <a:ext uri="{FF2B5EF4-FFF2-40B4-BE49-F238E27FC236}">
                  <a16:creationId xmlns:a16="http://schemas.microsoft.com/office/drawing/2014/main" id="{81E493D3-31D9-4B80-9798-EEA082E12A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 y="-1"/>
              <a:ext cx="4572002" cy="6858002"/>
              <a:chOff x="-2" y="-1"/>
              <a:chExt cx="4572002" cy="6858002"/>
            </a:xfrm>
            <a:effectLst/>
          </p:grpSpPr>
          <p:sp>
            <p:nvSpPr>
              <p:cNvPr id="19" name="Freeform: Shape 18">
                <a:extLst>
                  <a:ext uri="{FF2B5EF4-FFF2-40B4-BE49-F238E27FC236}">
                    <a16:creationId xmlns:a16="http://schemas.microsoft.com/office/drawing/2014/main" id="{62E6AA4D-EC17-45B5-B621-DF0FD91FD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D56F11D0-7966-41FE-AAB9-EC0C54F11F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2" name="Group 11">
              <a:extLst>
                <a:ext uri="{FF2B5EF4-FFF2-40B4-BE49-F238E27FC236}">
                  <a16:creationId xmlns:a16="http://schemas.microsoft.com/office/drawing/2014/main" id="{CEDE579A-0A12-4A10-85D4-A8DA1663B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3" name="Group 12">
                <a:extLst>
                  <a:ext uri="{FF2B5EF4-FFF2-40B4-BE49-F238E27FC236}">
                    <a16:creationId xmlns:a16="http://schemas.microsoft.com/office/drawing/2014/main" id="{15CA79E3-BA58-419A-8541-7498AC2633F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17" name="Freeform: Shape 16">
                  <a:extLst>
                    <a:ext uri="{FF2B5EF4-FFF2-40B4-BE49-F238E27FC236}">
                      <a16:creationId xmlns:a16="http://schemas.microsoft.com/office/drawing/2014/main" id="{2348C622-BC44-4959-B64E-427015FD1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F8841A98-AA1D-4F65-A368-EF31110B0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4" name="Group 13">
                <a:extLst>
                  <a:ext uri="{FF2B5EF4-FFF2-40B4-BE49-F238E27FC236}">
                    <a16:creationId xmlns:a16="http://schemas.microsoft.com/office/drawing/2014/main" id="{E6609F08-9B2C-4879-AC68-E3E537BED7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2">
                  <a:alphaModFix amt="57000"/>
                </a:blip>
                <a:tile tx="0" ty="0" sx="100000" sy="100000" flip="none" algn="tl"/>
              </a:blipFill>
              <a:effectLst/>
            </p:grpSpPr>
            <p:sp>
              <p:nvSpPr>
                <p:cNvPr id="15" name="Freeform: Shape 14">
                  <a:extLst>
                    <a:ext uri="{FF2B5EF4-FFF2-40B4-BE49-F238E27FC236}">
                      <a16:creationId xmlns:a16="http://schemas.microsoft.com/office/drawing/2014/main" id="{6910EFC9-D70D-42FD-BCCD-AB1F710BF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83BEF371-1E22-4C4F-A62F-AC6B92CAE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2" name="Title 1">
            <a:extLst>
              <a:ext uri="{FF2B5EF4-FFF2-40B4-BE49-F238E27FC236}">
                <a16:creationId xmlns:a16="http://schemas.microsoft.com/office/drawing/2014/main" id="{153EEF87-3DCC-4221-B796-575C9FF643E3}"/>
              </a:ext>
            </a:extLst>
          </p:cNvPr>
          <p:cNvSpPr>
            <a:spLocks noGrp="1"/>
          </p:cNvSpPr>
          <p:nvPr>
            <p:ph type="title"/>
          </p:nvPr>
        </p:nvSpPr>
        <p:spPr>
          <a:xfrm>
            <a:off x="827088" y="1641752"/>
            <a:ext cx="2815661" cy="3213277"/>
          </a:xfrm>
        </p:spPr>
        <p:txBody>
          <a:bodyPr anchor="t">
            <a:normAutofit/>
          </a:bodyPr>
          <a:lstStyle/>
          <a:p>
            <a:r>
              <a:rPr lang="en-GB" sz="6000" dirty="0">
                <a:solidFill>
                  <a:schemeClr val="bg1"/>
                </a:solidFill>
                <a:cs typeface="Calibri Light"/>
              </a:rPr>
              <a:t>Scene selected</a:t>
            </a:r>
            <a:r>
              <a:rPr lang="en-GB" sz="4800" dirty="0">
                <a:solidFill>
                  <a:schemeClr val="bg1"/>
                </a:solidFill>
                <a:cs typeface="Calibri Light"/>
              </a:rPr>
              <a:t> </a:t>
            </a:r>
            <a:endParaRPr lang="en-GB" sz="4800" dirty="0">
              <a:solidFill>
                <a:schemeClr val="bg1"/>
              </a:solidFill>
            </a:endParaRPr>
          </a:p>
        </p:txBody>
      </p:sp>
      <p:sp>
        <p:nvSpPr>
          <p:cNvPr id="3" name="Content Placeholder 2">
            <a:extLst>
              <a:ext uri="{FF2B5EF4-FFF2-40B4-BE49-F238E27FC236}">
                <a16:creationId xmlns:a16="http://schemas.microsoft.com/office/drawing/2014/main" id="{D985FD75-1143-4554-A4F8-03B5776114FC}"/>
              </a:ext>
            </a:extLst>
          </p:cNvPr>
          <p:cNvSpPr>
            <a:spLocks noGrp="1"/>
          </p:cNvSpPr>
          <p:nvPr>
            <p:ph idx="1"/>
          </p:nvPr>
        </p:nvSpPr>
        <p:spPr>
          <a:xfrm>
            <a:off x="5232401" y="1721579"/>
            <a:ext cx="6140449" cy="3952648"/>
          </a:xfrm>
        </p:spPr>
        <p:txBody>
          <a:bodyPr vert="horz" lIns="91440" tIns="45720" rIns="91440" bIns="45720" rtlCol="0" anchor="t">
            <a:normAutofit/>
          </a:bodyPr>
          <a:lstStyle/>
          <a:p>
            <a:r>
              <a:rPr lang="en-GB" dirty="0">
                <a:solidFill>
                  <a:schemeClr val="bg1">
                    <a:alpha val="80000"/>
                  </a:schemeClr>
                </a:solidFill>
                <a:cs typeface="Calibri"/>
              </a:rPr>
              <a:t>After reading the script a few time, my group has picked out 2 scenes we would like to look into more. I will be doing a breakdown of everything noted in scenes 2 and 8. We choses these two scenes as they are so similar in the fact they are in the office and it would be very interesting to see how I can make them look different between life and death.</a:t>
            </a:r>
            <a:endParaRPr lang="en-GB" dirty="0">
              <a:solidFill>
                <a:schemeClr val="bg1">
                  <a:alpha val="80000"/>
                </a:schemeClr>
              </a:solidFill>
            </a:endParaRPr>
          </a:p>
        </p:txBody>
      </p:sp>
    </p:spTree>
    <p:extLst>
      <p:ext uri="{BB962C8B-B14F-4D97-AF65-F5344CB8AC3E}">
        <p14:creationId xmlns:p14="http://schemas.microsoft.com/office/powerpoint/2010/main" val="217155171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Graphic 212">
            <a:extLst>
              <a:ext uri="{FF2B5EF4-FFF2-40B4-BE49-F238E27FC236}">
                <a16:creationId xmlns:a16="http://schemas.microsoft.com/office/drawing/2014/main" id="{55C61911-45B2-48BF-AC7A-1EB579B42C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02373" y="798490"/>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2" name="Graphic 212">
            <a:extLst>
              <a:ext uri="{FF2B5EF4-FFF2-40B4-BE49-F238E27FC236}">
                <a16:creationId xmlns:a16="http://schemas.microsoft.com/office/drawing/2014/main" id="{2DE4D4CE-6DAE-4A05-BE5B-6BCE3F4EC7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02373" y="798490"/>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 name="Title 1">
            <a:extLst>
              <a:ext uri="{FF2B5EF4-FFF2-40B4-BE49-F238E27FC236}">
                <a16:creationId xmlns:a16="http://schemas.microsoft.com/office/drawing/2014/main" id="{87C434D4-05B4-4D9C-80D4-F550A9E65527}"/>
              </a:ext>
            </a:extLst>
          </p:cNvPr>
          <p:cNvSpPr>
            <a:spLocks noGrp="1"/>
          </p:cNvSpPr>
          <p:nvPr>
            <p:ph type="title"/>
          </p:nvPr>
        </p:nvSpPr>
        <p:spPr>
          <a:xfrm>
            <a:off x="1102367" y="1264801"/>
            <a:ext cx="4114571" cy="4296387"/>
          </a:xfrm>
        </p:spPr>
        <p:txBody>
          <a:bodyPr>
            <a:normAutofit/>
          </a:bodyPr>
          <a:lstStyle/>
          <a:p>
            <a:pPr algn="ctr"/>
            <a:r>
              <a:rPr lang="en-GB">
                <a:solidFill>
                  <a:schemeClr val="bg1"/>
                </a:solidFill>
                <a:cs typeface="Calibri Light"/>
              </a:rPr>
              <a:t>What are the intent of the scenes? (2&amp;8)</a:t>
            </a:r>
            <a:endParaRPr lang="en-GB">
              <a:solidFill>
                <a:schemeClr val="bg1"/>
              </a:solidFill>
            </a:endParaRPr>
          </a:p>
        </p:txBody>
      </p:sp>
      <p:grpSp>
        <p:nvGrpSpPr>
          <p:cNvPr id="14" name="Group 13">
            <a:extLst>
              <a:ext uri="{FF2B5EF4-FFF2-40B4-BE49-F238E27FC236}">
                <a16:creationId xmlns:a16="http://schemas.microsoft.com/office/drawing/2014/main" id="{B8CB1D39-68D4-4372-BF3B-2A33A7495E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5" name="Freeform: Shape 14">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6" name="Freeform: Shape 15">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18" name="Oval 17">
            <a:extLst>
              <a:ext uri="{FF2B5EF4-FFF2-40B4-BE49-F238E27FC236}">
                <a16:creationId xmlns:a16="http://schemas.microsoft.com/office/drawing/2014/main" id="{10C23D31-5B0A-4956-A59F-A24F57D2A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988" y="4604761"/>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F4C6FC6E-4AAF-4628-B7E5-85DF9D323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988" y="4604761"/>
            <a:ext cx="319941" cy="31994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A78F7D83-8602-4326-B4FA-B7A711664B89}"/>
              </a:ext>
            </a:extLst>
          </p:cNvPr>
          <p:cNvSpPr>
            <a:spLocks noGrp="1"/>
          </p:cNvSpPr>
          <p:nvPr>
            <p:ph idx="1"/>
          </p:nvPr>
        </p:nvSpPr>
        <p:spPr>
          <a:xfrm>
            <a:off x="5611413" y="537645"/>
            <a:ext cx="5805991" cy="4766974"/>
          </a:xfrm>
        </p:spPr>
        <p:txBody>
          <a:bodyPr vert="horz" lIns="91440" tIns="45720" rIns="91440" bIns="45720" rtlCol="0" anchor="t">
            <a:noAutofit/>
          </a:bodyPr>
          <a:lstStyle/>
          <a:p>
            <a:r>
              <a:rPr lang="en-GB" sz="2400" dirty="0">
                <a:solidFill>
                  <a:schemeClr val="bg1"/>
                </a:solidFill>
                <a:cs typeface="Calibri"/>
              </a:rPr>
              <a:t>The intent of scene 2 is for us to see where Zero works, get a feel of his place of work and for how hard he works. It then also serves as the place where Zero kills his boss. The scene shows us how one person can work so hard yet be so disposable to their bosses. It also shows us that when </a:t>
            </a:r>
            <a:r>
              <a:rPr lang="en-GB" sz="2400" dirty="0" err="1">
                <a:solidFill>
                  <a:schemeClr val="bg1"/>
                </a:solidFill>
                <a:cs typeface="Calibri"/>
              </a:rPr>
              <a:t>theres</a:t>
            </a:r>
            <a:r>
              <a:rPr lang="en-GB" sz="2400" dirty="0">
                <a:solidFill>
                  <a:schemeClr val="bg1"/>
                </a:solidFill>
                <a:cs typeface="Calibri"/>
              </a:rPr>
              <a:t> a lot of pressure put on someone, sometimes they will snap and do something bad. </a:t>
            </a:r>
          </a:p>
          <a:p>
            <a:r>
              <a:rPr lang="en-GB" sz="2400" dirty="0">
                <a:solidFill>
                  <a:schemeClr val="bg1"/>
                </a:solidFill>
                <a:cs typeface="Calibri"/>
              </a:rPr>
              <a:t>Scene 8 serve to show us Zero is stuck in his ways and just wants to do what he is familiar with and comfortable with, which is accounting. It also shows us that Zero will get a second chance of life and will be reborn.</a:t>
            </a:r>
          </a:p>
        </p:txBody>
      </p:sp>
      <p:grpSp>
        <p:nvGrpSpPr>
          <p:cNvPr id="22"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23" name="Freeform: Shape 22">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2825814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A99050EE-26AF-4253-BD50-F0FCD965A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284" y="575361"/>
            <a:ext cx="5707277" cy="5707277"/>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B1F28E-71C3-459B-827F-04AC30720FEF}"/>
              </a:ext>
            </a:extLst>
          </p:cNvPr>
          <p:cNvSpPr>
            <a:spLocks noGrp="1"/>
          </p:cNvSpPr>
          <p:nvPr>
            <p:ph type="title"/>
          </p:nvPr>
        </p:nvSpPr>
        <p:spPr>
          <a:xfrm>
            <a:off x="838200" y="1748452"/>
            <a:ext cx="4974771" cy="3587786"/>
          </a:xfrm>
        </p:spPr>
        <p:txBody>
          <a:bodyPr>
            <a:normAutofit/>
          </a:bodyPr>
          <a:lstStyle/>
          <a:p>
            <a:pPr algn="ctr"/>
            <a:r>
              <a:rPr lang="en-GB">
                <a:solidFill>
                  <a:schemeClr val="bg1"/>
                </a:solidFill>
                <a:cs typeface="Calibri Light"/>
              </a:rPr>
              <a:t>Which Characters control these scenes? (</a:t>
            </a:r>
            <a:r>
              <a:rPr lang="en-GB">
                <a:solidFill>
                  <a:schemeClr val="bg1"/>
                </a:solidFill>
                <a:ea typeface="+mj-lt"/>
                <a:cs typeface="+mj-lt"/>
              </a:rPr>
              <a:t>2&amp;8)</a:t>
            </a:r>
          </a:p>
        </p:txBody>
      </p:sp>
      <p:grpSp>
        <p:nvGrpSpPr>
          <p:cNvPr id="12"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13" name="Freeform: Shape 12">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16" name="Graphic 212">
            <a:extLst>
              <a:ext uri="{FF2B5EF4-FFF2-40B4-BE49-F238E27FC236}">
                <a16:creationId xmlns:a16="http://schemas.microsoft.com/office/drawing/2014/main" id="{D0C78466-EB6E-45A0-99A6-A00789ACD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Graphic 212">
            <a:extLst>
              <a:ext uri="{FF2B5EF4-FFF2-40B4-BE49-F238E27FC236}">
                <a16:creationId xmlns:a16="http://schemas.microsoft.com/office/drawing/2014/main" id="{E99F76E4-5DFD-4DBE-B042-66FBCD118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0"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21" name="Freeform: Shape 20">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grpSp>
        <p:nvGrpSpPr>
          <p:cNvPr id="191" name="Graphic 4">
            <a:extLst>
              <a:ext uri="{FF2B5EF4-FFF2-40B4-BE49-F238E27FC236}">
                <a16:creationId xmlns:a16="http://schemas.microsoft.com/office/drawing/2014/main" id="{773717CC-ECEE-4ABF-BA61-C59F468017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alpha val="60000"/>
            </a:schemeClr>
          </a:solidFill>
        </p:grpSpPr>
        <p:sp>
          <p:nvSpPr>
            <p:cNvPr id="192" name="Freeform: Shape 191">
              <a:extLst>
                <a:ext uri="{FF2B5EF4-FFF2-40B4-BE49-F238E27FC236}">
                  <a16:creationId xmlns:a16="http://schemas.microsoft.com/office/drawing/2014/main" id="{9A4FAE41-62DF-4B8E-BD66-8EC206E0E3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564C7F1F-5546-40DC-A16B-C9A3E4577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45583216-FC24-4B75-9703-DBEC401FF8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2FD0A70D-2E7E-4048-8145-0F45EDBBC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B703C78E-D176-4455-B7B5-2DB4F418D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AD23B98E-D1FB-4BD9-BA4A-060BC8266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C1541992-EEDB-4D6B-BDA9-B66E58A17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08072B3B-B852-4186-ACFE-F61425132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7B5DD2CA-BCBA-4F3E-B472-84006768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C7335DFE-05E4-4D45-B035-1D85E7648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ADCF9375-A092-491A-960D-A4DBB376C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95341599-7E99-490F-9AF8-07EAE5C8D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E1C55EB0-818A-46E6-8D53-550310029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319B036C-5BD8-4F3B-8935-96D50F410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A8445880-106C-4DC8-A250-D132F0D6F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952AA1DD-5DBE-43CD-9B85-63C762692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2A412466-ED73-4944-83CE-224B1769C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807E195A-10DB-494C-A547-E1D0C6F616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4CD4AECE-734D-4B90-984F-B2ABFA2B6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2927072E-8001-4AD1-A4C4-2EDBA3BF8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499D6F50-E593-46A3-81D8-73389276B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7A96E600-84B4-452B-AE40-295FC5807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CBBA17AC-C1AB-4BFC-A051-457275D1D6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488E850C-90D5-4D0F-A57D-7809327EF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9F98D808-AB13-4D8D-B4C5-9D3215346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95AFFBC0-FF37-4117-86FA-21ABDA17A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ED0AC42A-17B0-4154-968C-CAE2A04C2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4A7A31A0-8490-4B9D-B9CC-7FF28053E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8188899C-6A74-43D8-B36C-F86B278C8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1537EAA6-95B6-4674-A7B9-40F9AB7F59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F4B29507-C08F-4764-B703-0EB33A0FA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4200E500-6A99-47FC-A30F-FA4C85DA8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9558677C-76AD-451F-AEEE-C5FEE4179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79E472E5-A81A-44E7-AEBA-C3A593497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5CD54F54-9E41-4635-A533-6CC6515E1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B22D6F46-74C0-49D9-8CD8-BC125E973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C6FAA6EC-EDF6-4522-ACD8-8D4F7FF87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5F8364DC-ED1A-482D-A418-7941B199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1896D361-70A8-4528-940B-F306550F8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4D1CB00A-0CE1-4E25-ADCE-9562845F5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E1B6761E-B7C6-4218-B95F-F6DEC0066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CA081177-DAC3-4667-91A1-4CC885D4A1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435007DC-BB8D-43BA-9598-AE79AA262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46628B8A-02EC-44EF-B52C-5EBAFBCF9C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2DACEC99-8F4C-495C-8EAA-670A3A02E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C8EFEAD4-1425-4357-9D8A-F326DABC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FDA70E94-A082-47D4-B4F8-142AEF1DC3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10E96E8A-1EEA-4F1D-8CFE-12DC9B9E7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B12D7CC4-A548-4FF7-A6B2-9151CFA9E3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CB3F1C68-B597-4669-87F8-C80124ABE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A57037D2-0958-4F34-815F-C8CA7F86A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30AF3969-3F11-4157-B4B9-33B1314623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51D613E3-18F5-4426-ADEB-DEC123E16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1DC25548-A3A9-4018-A29B-6972D353F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7EDE6372-94D2-435D-BD43-A20072D8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729575A6-77E2-4199-8F0A-27C89330A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12EB506D-59AD-4011-80F8-36A2BDB9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92FD46FA-14EB-46A2-B4A3-ECD1F49BAC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1CD84E07-49A9-40E3-B34C-91C156C9C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F3090306-C384-44A0-8C38-77397133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3515E97E-31A4-4273-AB55-8EAD74CB9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792F63CA-0494-43E2-A0AA-37C35C832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5389A040-E4CC-4CE7-8B9F-40ECA9ACE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1BA51B23-705C-49BE-B606-8A9B623E0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B16EF17A-F451-4B5B-9052-33A9116E9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1B20B7D1-27D7-4E1A-A317-E9E7A105A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1E3FADAF-FD1D-45B2-A40D-EBDD536E7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59" name="Freeform: Shape 258">
              <a:extLst>
                <a:ext uri="{FF2B5EF4-FFF2-40B4-BE49-F238E27FC236}">
                  <a16:creationId xmlns:a16="http://schemas.microsoft.com/office/drawing/2014/main" id="{301257BA-BCE2-4479-A04F-A9DBFAF9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619D0ABC-04D9-405A-A52F-5EEC01762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123AE5C7-608A-47A7-B7A1-55662B70B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957BDA1A-3081-45EB-A31E-3F98EC6DC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683DDA50-C794-4DC5-8297-CFDEB8DCB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FA42024A-A832-4635-9CE6-B968232CE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564D00AA-3E68-4F56-80A0-08D5DFFB6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D988A711-E3E8-4172-AFE1-60E93FF10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7A89FF34-EE34-461C-A3EF-73AC3801B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80D55E43-BE59-444D-B32B-9C0306A12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639C823F-B16B-4DF7-BA6E-0D832AAB2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2E623C08-172F-41EA-90CB-59ED0D583B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94C0577F-0FF9-47D5-8C6D-FC7B4CC3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30C80E9D-7909-4C52-ACAD-80FF874F9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2B9598CE-4E74-4A54-BAB8-59379D211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E7188EAA-47E1-4B73-8682-C74A0421B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36900E8B-61F2-411F-B29F-A9CDC6E81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0A25598A-334A-487D-9604-4753EAE81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C8DBE472-045A-491C-AB7C-4153EE2B0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2F6DD374-5D5F-48BB-8135-8F37EE2C2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386B8A5A-00D0-4291-937B-931B3F19CD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89C10BFA-8067-495D-810E-1F4085F7B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51F94E69-8294-4AB3-A457-3BD4ACF08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AD2859C5-45C5-4EE2-8272-0FA7A02353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14AFB321-1B9D-41AF-9686-8C689A3F4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5C4403F4-D893-4E4C-8DFE-E79AE6A62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BA894316-677B-4B51-AF19-0D3FAF96A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07FDE9AD-8F5A-44B0-AC7E-30148150D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A4D0E6BA-489D-4EA4-994E-225F7D078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7EDFBCCB-EC92-4860-BBDB-2EC6355FE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459DBA8E-2EB0-4C51-A161-2C595B89D4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FB1BA285-9A95-49B7-A098-F38400D92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D29C405E-90F5-4AB5-8B5F-3CA2F1815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F7214FFD-3321-412F-9CA5-4BC6E874F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5F16C3D8-64A1-443D-92A7-EA97518A6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7E4EFAB9-436A-4B6B-A16B-8DA3F614A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037DDFC3-D7A5-443D-8417-D723296DA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253AC142-F4B4-47E8-BBEE-F7D0F8547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890AAA82-94E2-41D0-AE92-9C87195CC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FD33B856-EF4E-40FC-BDA0-9E26203D0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24AEBF58-C8A2-4D00-9AFB-B5012AEA36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21270E55-4211-4529-BDC3-29B80BDF5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16DD7E91-EFBB-4DD7-B30F-4A13C20BED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96260F31-66FB-4E2C-801E-701C2B859A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B5FEE1C9-3961-4400-AD3E-B5AD93A47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34E1BE05-269F-4A13-99FE-2A973A0E7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2D591FBD-65C6-46C4-AF19-875D652DC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85F7E635-CB45-4346-BBFB-10FF0576A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3BDAC885-F0B3-4D66-8587-438465298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3427A7E1-71C9-42CC-9CAF-53642DC4D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20BF60C4-2E5D-473E-96B6-D22BB8536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C4703732-1088-4448-ACC0-D8BD901B2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6777D706-23BF-4962-98D3-D5AE7DF4E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783FF777-4C59-44D0-9441-2B40E0A70E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2037F33C-65F4-44B6-9CB2-D32D1552C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E73BA403-F3FD-4D76-A516-5698375D6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0AF0D29B-415A-4327-A4B4-B5DC8F0AC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374A9388-F55E-4F94-817D-5BFF0B59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30C52183-F223-4E0A-B713-C91589CEB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A6BEE030-DC6B-4CB1-A01B-95CC82552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2D41CF67-37BB-443C-85CF-2A05174F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65A449CF-396F-45B8-B268-6824A4E89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9C20A7EF-7013-4D6C-ADD8-868A931DF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F787692C-3BA9-4D4D-82F8-E497797AAE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A6D539D6-A55E-40F5-83AC-A77340524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4" name="Freeform: Shape 323">
              <a:extLst>
                <a:ext uri="{FF2B5EF4-FFF2-40B4-BE49-F238E27FC236}">
                  <a16:creationId xmlns:a16="http://schemas.microsoft.com/office/drawing/2014/main" id="{D4D7922F-CA55-4202-B99F-ED303E704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4120C846-A602-4B6C-9C07-11D2B0F8A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84B5D527-4684-45F5-84CE-73642492D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7" name="Freeform: Shape 326">
              <a:extLst>
                <a:ext uri="{FF2B5EF4-FFF2-40B4-BE49-F238E27FC236}">
                  <a16:creationId xmlns:a16="http://schemas.microsoft.com/office/drawing/2014/main" id="{FF31CF21-8169-4D45-A115-9CF8D3718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28" name="Freeform: Shape 327">
              <a:extLst>
                <a:ext uri="{FF2B5EF4-FFF2-40B4-BE49-F238E27FC236}">
                  <a16:creationId xmlns:a16="http://schemas.microsoft.com/office/drawing/2014/main" id="{DA8762B9-9CD8-4676-93F5-6C9358A94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9" name="Freeform: Shape 328">
              <a:extLst>
                <a:ext uri="{FF2B5EF4-FFF2-40B4-BE49-F238E27FC236}">
                  <a16:creationId xmlns:a16="http://schemas.microsoft.com/office/drawing/2014/main" id="{A183E80A-70D1-4F52-A92D-D396648CC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30" name="Freeform: Shape 329">
              <a:extLst>
                <a:ext uri="{FF2B5EF4-FFF2-40B4-BE49-F238E27FC236}">
                  <a16:creationId xmlns:a16="http://schemas.microsoft.com/office/drawing/2014/main" id="{83FBB0F7-E17E-4890-9B66-3625BA146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31" name="Freeform: Shape 330">
              <a:extLst>
                <a:ext uri="{FF2B5EF4-FFF2-40B4-BE49-F238E27FC236}">
                  <a16:creationId xmlns:a16="http://schemas.microsoft.com/office/drawing/2014/main" id="{708E7BF1-2D4D-44AB-A5CC-0ED91B846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2" name="Freeform: Shape 331">
              <a:extLst>
                <a:ext uri="{FF2B5EF4-FFF2-40B4-BE49-F238E27FC236}">
                  <a16:creationId xmlns:a16="http://schemas.microsoft.com/office/drawing/2014/main" id="{4B468C4E-6F63-4172-AE1F-8965744DB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3" name="Freeform: Shape 332">
              <a:extLst>
                <a:ext uri="{FF2B5EF4-FFF2-40B4-BE49-F238E27FC236}">
                  <a16:creationId xmlns:a16="http://schemas.microsoft.com/office/drawing/2014/main" id="{974C7149-F567-4D55-8F48-511DCF3A8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34" name="Freeform: Shape 333">
              <a:extLst>
                <a:ext uri="{FF2B5EF4-FFF2-40B4-BE49-F238E27FC236}">
                  <a16:creationId xmlns:a16="http://schemas.microsoft.com/office/drawing/2014/main" id="{54A551FA-7E10-4D28-9A10-B9A06C0780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5" name="Freeform: Shape 334">
              <a:extLst>
                <a:ext uri="{FF2B5EF4-FFF2-40B4-BE49-F238E27FC236}">
                  <a16:creationId xmlns:a16="http://schemas.microsoft.com/office/drawing/2014/main" id="{1D04F3C0-CE2C-4B8D-A5BD-0E994FD8D9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36" name="Freeform: Shape 335">
              <a:extLst>
                <a:ext uri="{FF2B5EF4-FFF2-40B4-BE49-F238E27FC236}">
                  <a16:creationId xmlns:a16="http://schemas.microsoft.com/office/drawing/2014/main" id="{D2EA9230-DD52-48A9-B268-56744EA50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37" name="Freeform: Shape 336">
              <a:extLst>
                <a:ext uri="{FF2B5EF4-FFF2-40B4-BE49-F238E27FC236}">
                  <a16:creationId xmlns:a16="http://schemas.microsoft.com/office/drawing/2014/main" id="{043A05F5-A8CF-4D01-AF12-95D1ECAE4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8" name="Freeform: Shape 337">
              <a:extLst>
                <a:ext uri="{FF2B5EF4-FFF2-40B4-BE49-F238E27FC236}">
                  <a16:creationId xmlns:a16="http://schemas.microsoft.com/office/drawing/2014/main" id="{1F47C6BC-BD1A-4291-B018-05E5A72E4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E5B89844-FD17-4048-A3F5-35E390C6E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B5593F34-8B0E-4D34-9781-B594E2F5D7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4428E4BB-2263-4D19-8254-C9B54B856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2366216E-6EA2-4872-8370-C5EC22520F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D66F8E3F-BF33-4F99-A1F0-EB5885BF2C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EB506747-ED9D-43EA-BD67-DF7971849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AC803CE8-FFF7-40EA-AF62-102724C32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7EF6FFCA-06CC-4395-AEB0-425719A42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0D95F285-AAC0-4F32-8665-2677878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8DFCCA2E-BF12-4D26-A5A4-A03387546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2ABEAC60-6AC3-4D6A-95F9-2E79F6BE0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FA6015B7-49FE-4729-B2F4-585F0F305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D611DEB1-76FE-4625-9449-88E52D15F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97F031C1-1AA7-4CA7-ADD3-E0577626E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96F5D0CB-22E6-4536-8403-F42527F31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A32718AB-7401-4F66-9C77-E06C3CF7C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85B6B5F1-D1E4-45A3-8117-348D02D2A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534869FD-184C-42DB-B9DA-293DB67E5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7" name="Freeform: Shape 356">
              <a:extLst>
                <a:ext uri="{FF2B5EF4-FFF2-40B4-BE49-F238E27FC236}">
                  <a16:creationId xmlns:a16="http://schemas.microsoft.com/office/drawing/2014/main" id="{A781504F-CAFD-4201-B288-8B4A809B43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58" name="Freeform: Shape 357">
              <a:extLst>
                <a:ext uri="{FF2B5EF4-FFF2-40B4-BE49-F238E27FC236}">
                  <a16:creationId xmlns:a16="http://schemas.microsoft.com/office/drawing/2014/main" id="{D9FC8348-2BA6-4631-8AA7-D63CD898C5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9" name="Freeform: Shape 358">
              <a:extLst>
                <a:ext uri="{FF2B5EF4-FFF2-40B4-BE49-F238E27FC236}">
                  <a16:creationId xmlns:a16="http://schemas.microsoft.com/office/drawing/2014/main" id="{C1AF95A2-64EA-45E2-A43B-1EBD56910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CFC80050-240D-434A-BFCB-DE4DA4FAF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D109ABFB-3FD6-485F-9E67-9CD73E39DF37}"/>
              </a:ext>
            </a:extLst>
          </p:cNvPr>
          <p:cNvSpPr>
            <a:spLocks noGrp="1"/>
          </p:cNvSpPr>
          <p:nvPr>
            <p:ph idx="1"/>
          </p:nvPr>
        </p:nvSpPr>
        <p:spPr>
          <a:xfrm>
            <a:off x="6477270" y="1130846"/>
            <a:ext cx="4974771" cy="4351338"/>
          </a:xfrm>
        </p:spPr>
        <p:txBody>
          <a:bodyPr vert="horz" lIns="91440" tIns="45720" rIns="91440" bIns="45720" rtlCol="0">
            <a:normAutofit/>
          </a:bodyPr>
          <a:lstStyle/>
          <a:p>
            <a:r>
              <a:rPr lang="en-GB" sz="2400">
                <a:solidFill>
                  <a:schemeClr val="bg1"/>
                </a:solidFill>
                <a:cs typeface="Calibri"/>
              </a:rPr>
              <a:t>Zero seems to control the scenes as they follow him and no other character, however the boss kind almost pushed Zero into killing him by not being quiet and he kept talking so you could argue he had some control over the scene in that sense. </a:t>
            </a:r>
          </a:p>
          <a:p>
            <a:r>
              <a:rPr lang="en-GB" sz="2400">
                <a:solidFill>
                  <a:schemeClr val="bg1"/>
                </a:solidFill>
                <a:cs typeface="Calibri"/>
              </a:rPr>
              <a:t>And in scene 8 the Lieutenant was the one who was convincing Zero to move on meaning he could be argued as in control of the scene.</a:t>
            </a:r>
          </a:p>
        </p:txBody>
      </p:sp>
    </p:spTree>
    <p:extLst>
      <p:ext uri="{BB962C8B-B14F-4D97-AF65-F5344CB8AC3E}">
        <p14:creationId xmlns:p14="http://schemas.microsoft.com/office/powerpoint/2010/main" val="366681766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CAEBFCD5-5356-4326-8D39-8235A46CD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0809" y="1187311"/>
            <a:ext cx="5089552" cy="4483379"/>
          </a:xfrm>
          <a:prstGeom prst="rect">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14848-248A-47DD-88E0-95099D951E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301" y="1178924"/>
            <a:ext cx="5089552" cy="4483379"/>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18BDA89-0D2C-4C4E-99F6-D7A220FE48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3787" y="1130846"/>
            <a:ext cx="5039475" cy="4439266"/>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aphic 38">
            <a:extLst>
              <a:ext uri="{FF2B5EF4-FFF2-40B4-BE49-F238E27FC236}">
                <a16:creationId xmlns:a16="http://schemas.microsoft.com/office/drawing/2014/main" id="{6B67BE95-96EF-433C-9F29-B0732AA6B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040" y="1424181"/>
            <a:ext cx="1355538" cy="503582"/>
            <a:chOff x="2267504" y="2540250"/>
            <a:chExt cx="1990951" cy="739640"/>
          </a:xfrm>
          <a:solidFill>
            <a:schemeClr val="bg1"/>
          </a:solidFill>
        </p:grpSpPr>
        <p:sp>
          <p:nvSpPr>
            <p:cNvPr id="17" name="Freeform: Shape 16">
              <a:extLst>
                <a:ext uri="{FF2B5EF4-FFF2-40B4-BE49-F238E27FC236}">
                  <a16:creationId xmlns:a16="http://schemas.microsoft.com/office/drawing/2014/main" id="{AD324976-1596-4B76-A61C-5626816B24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8" name="Freeform: Shape 17">
              <a:extLst>
                <a:ext uri="{FF2B5EF4-FFF2-40B4-BE49-F238E27FC236}">
                  <a16:creationId xmlns:a16="http://schemas.microsoft.com/office/drawing/2014/main" id="{C44DEF24-FB22-48A2-8257-B97AD7E1A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20" name="Graphic 212">
            <a:extLst>
              <a:ext uri="{FF2B5EF4-FFF2-40B4-BE49-F238E27FC236}">
                <a16:creationId xmlns:a16="http://schemas.microsoft.com/office/drawing/2014/main" id="{7CE98B01-ED41-482F-AFA1-19C7FA7C04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502" y="629793"/>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B9CABDD0-8DF6-4974-A224-9A2A81778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502" y="629793"/>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4" name="Graphic 4">
            <a:extLst>
              <a:ext uri="{FF2B5EF4-FFF2-40B4-BE49-F238E27FC236}">
                <a16:creationId xmlns:a16="http://schemas.microsoft.com/office/drawing/2014/main" id="{D6E8B984-55B9-4A62-A043-997D00F0AE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32680" y="5188771"/>
            <a:ext cx="1076787" cy="1076789"/>
            <a:chOff x="5829300" y="3162300"/>
            <a:chExt cx="532256" cy="532257"/>
          </a:xfrm>
          <a:solidFill>
            <a:schemeClr val="bg1"/>
          </a:solidFill>
        </p:grpSpPr>
        <p:sp>
          <p:nvSpPr>
            <p:cNvPr id="25" name="Freeform: Shape 24">
              <a:extLst>
                <a:ext uri="{FF2B5EF4-FFF2-40B4-BE49-F238E27FC236}">
                  <a16:creationId xmlns:a16="http://schemas.microsoft.com/office/drawing/2014/main" id="{D4FAF4A8-82EB-4F6F-B601-43EBF0BD12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26F2473F-E069-4558-9B41-E285BBE030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FC9A4A76-2C9F-486C-9663-6A30A022D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88431DC7-D4CB-479A-AFA4-5B0C597A2E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30755DA1-6F28-4612-A4A7-B915468C6D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4616ED79-5475-49E6-A5FE-8D9DB12FB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21DCEB47-7140-4682-8DBF-7667BE28F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EA931BD3-5A56-42F2-B6B5-647B28D1C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820E4C8E-4190-498D-9556-6DA668A81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54B2F30F-0B57-4D60-A087-CD6A471F68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FC5E8C73-ED41-4214-AEE6-3C5F493846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B1F94534-FE3E-476C-870B-E714E4A66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8DE6C1B0-4D58-4937-B2B7-B1207CA18F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
        <p:nvSpPr>
          <p:cNvPr id="2" name="Title 1">
            <a:extLst>
              <a:ext uri="{FF2B5EF4-FFF2-40B4-BE49-F238E27FC236}">
                <a16:creationId xmlns:a16="http://schemas.microsoft.com/office/drawing/2014/main" id="{407B594A-BC4E-45C1-81D8-C348152A3E90}"/>
              </a:ext>
            </a:extLst>
          </p:cNvPr>
          <p:cNvSpPr>
            <a:spLocks noGrp="1"/>
          </p:cNvSpPr>
          <p:nvPr>
            <p:ph type="title"/>
          </p:nvPr>
        </p:nvSpPr>
        <p:spPr>
          <a:xfrm>
            <a:off x="838200" y="1391619"/>
            <a:ext cx="4905401" cy="4042196"/>
          </a:xfrm>
        </p:spPr>
        <p:txBody>
          <a:bodyPr>
            <a:normAutofit/>
          </a:bodyPr>
          <a:lstStyle/>
          <a:p>
            <a:pPr algn="ctr"/>
            <a:r>
              <a:rPr lang="en-GB">
                <a:solidFill>
                  <a:schemeClr val="bg1"/>
                </a:solidFill>
                <a:cs typeface="Calibri Light"/>
              </a:rPr>
              <a:t>What am I looking for as a Costume Designer in scenes 2&amp;8</a:t>
            </a:r>
            <a:endParaRPr lang="en-GB">
              <a:solidFill>
                <a:schemeClr val="bg1"/>
              </a:solidFill>
            </a:endParaRPr>
          </a:p>
        </p:txBody>
      </p:sp>
      <p:sp>
        <p:nvSpPr>
          <p:cNvPr id="3" name="Content Placeholder 2">
            <a:extLst>
              <a:ext uri="{FF2B5EF4-FFF2-40B4-BE49-F238E27FC236}">
                <a16:creationId xmlns:a16="http://schemas.microsoft.com/office/drawing/2014/main" id="{FE29F452-60D3-451D-A02B-B2595ACF0135}"/>
              </a:ext>
            </a:extLst>
          </p:cNvPr>
          <p:cNvSpPr>
            <a:spLocks noGrp="1"/>
          </p:cNvSpPr>
          <p:nvPr>
            <p:ph idx="1"/>
          </p:nvPr>
        </p:nvSpPr>
        <p:spPr>
          <a:xfrm>
            <a:off x="6477270" y="1130846"/>
            <a:ext cx="4974771" cy="4351338"/>
          </a:xfrm>
        </p:spPr>
        <p:txBody>
          <a:bodyPr vert="horz" lIns="91440" tIns="45720" rIns="91440" bIns="45720" rtlCol="0">
            <a:normAutofit/>
          </a:bodyPr>
          <a:lstStyle/>
          <a:p>
            <a:r>
              <a:rPr lang="en-GB" sz="2400">
                <a:solidFill>
                  <a:schemeClr val="bg1"/>
                </a:solidFill>
                <a:cs typeface="Calibri"/>
              </a:rPr>
              <a:t>As a costume designer, I am looking for a lot of things such as what colour clothes are the actors meant to wear, is there anything need for said clothes I.e a pocket to put the collar in. Is there anything that gets removed, any details needed like buttons, collars, shoes, wings ect. </a:t>
            </a:r>
            <a:br>
              <a:rPr lang="en-GB" sz="2400">
                <a:solidFill>
                  <a:schemeClr val="bg1"/>
                </a:solidFill>
                <a:cs typeface="Calibri"/>
              </a:rPr>
            </a:br>
            <a:r>
              <a:rPr lang="en-GB" sz="2400">
                <a:solidFill>
                  <a:schemeClr val="bg1"/>
                </a:solidFill>
                <a:cs typeface="Calibri"/>
              </a:rPr>
              <a:t>I need to look out for details that would be in the text like the 'red ink' on Zeros collar actually being blood.</a:t>
            </a:r>
          </a:p>
        </p:txBody>
      </p:sp>
    </p:spTree>
    <p:extLst>
      <p:ext uri="{BB962C8B-B14F-4D97-AF65-F5344CB8AC3E}">
        <p14:creationId xmlns:p14="http://schemas.microsoft.com/office/powerpoint/2010/main" val="141941881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198AE2-8470-493E-9D58-AE7D9B2100F9}"/>
              </a:ext>
            </a:extLst>
          </p:cNvPr>
          <p:cNvSpPr>
            <a:spLocks noGrp="1"/>
          </p:cNvSpPr>
          <p:nvPr>
            <p:ph type="title"/>
          </p:nvPr>
        </p:nvSpPr>
        <p:spPr>
          <a:xfrm>
            <a:off x="1102368" y="1877492"/>
            <a:ext cx="4030132" cy="3215373"/>
          </a:xfrm>
        </p:spPr>
        <p:txBody>
          <a:bodyPr>
            <a:normAutofit/>
          </a:bodyPr>
          <a:lstStyle/>
          <a:p>
            <a:pPr algn="ctr"/>
            <a:r>
              <a:rPr lang="en-GB">
                <a:solidFill>
                  <a:schemeClr val="bg1"/>
                </a:solidFill>
                <a:cs typeface="Calibri Light"/>
              </a:rPr>
              <a:t>Characters within these scenes</a:t>
            </a:r>
            <a:endParaRPr lang="en-GB">
              <a:solidFill>
                <a:schemeClr val="bg1"/>
              </a:solidFill>
            </a:endParaRP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756039FC-2F9A-45B4-AC72-FBE8C8B36CA1}"/>
              </a:ext>
            </a:extLst>
          </p:cNvPr>
          <p:cNvSpPr>
            <a:spLocks noGrp="1"/>
          </p:cNvSpPr>
          <p:nvPr>
            <p:ph idx="1"/>
          </p:nvPr>
        </p:nvSpPr>
        <p:spPr>
          <a:xfrm>
            <a:off x="6234868" y="1130846"/>
            <a:ext cx="5217173" cy="4351338"/>
          </a:xfrm>
        </p:spPr>
        <p:txBody>
          <a:bodyPr vert="horz" lIns="91440" tIns="45720" rIns="91440" bIns="45720" rtlCol="0" anchor="t">
            <a:normAutofit/>
          </a:bodyPr>
          <a:lstStyle/>
          <a:p>
            <a:r>
              <a:rPr lang="en-GB" sz="2200" dirty="0">
                <a:solidFill>
                  <a:schemeClr val="bg1"/>
                </a:solidFill>
                <a:cs typeface="Calibri"/>
              </a:rPr>
              <a:t>Mr Zero - Our main character who talks to daisy, kills his boss, gets executed, goes through the afterlife and then is convinced to be brought back to life</a:t>
            </a:r>
          </a:p>
          <a:p>
            <a:r>
              <a:rPr lang="en-GB" sz="2200" dirty="0">
                <a:solidFill>
                  <a:schemeClr val="bg1"/>
                </a:solidFill>
                <a:cs typeface="Calibri"/>
              </a:rPr>
              <a:t>Daisy - Works with Zero then became </a:t>
            </a:r>
          </a:p>
          <a:p>
            <a:r>
              <a:rPr lang="en-GB" sz="2200" dirty="0">
                <a:solidFill>
                  <a:schemeClr val="bg1"/>
                </a:solidFill>
                <a:cs typeface="Calibri"/>
              </a:rPr>
              <a:t>Boss - Fired Zero and got killed for doing so.</a:t>
            </a:r>
          </a:p>
          <a:p>
            <a:r>
              <a:rPr lang="en-GB" sz="2200" dirty="0">
                <a:solidFill>
                  <a:schemeClr val="bg1"/>
                </a:solidFill>
                <a:cs typeface="Calibri"/>
              </a:rPr>
              <a:t>Joe – Came in with the Lieutenant to cross over back to the living world to relive.</a:t>
            </a:r>
          </a:p>
          <a:p>
            <a:r>
              <a:rPr lang="en-GB" sz="2200" dirty="0">
                <a:solidFill>
                  <a:schemeClr val="bg1"/>
                </a:solidFill>
                <a:cs typeface="Calibri"/>
              </a:rPr>
              <a:t>Lieutenant Charles – was the one to try and convince Zero to cross back over and bribe him.   </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92324357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1A44B-53E9-4858-8E7C-AA407C8C6538}"/>
              </a:ext>
            </a:extLst>
          </p:cNvPr>
          <p:cNvSpPr>
            <a:spLocks noGrp="1"/>
          </p:cNvSpPr>
          <p:nvPr>
            <p:ph type="title"/>
          </p:nvPr>
        </p:nvSpPr>
        <p:spPr>
          <a:xfrm>
            <a:off x="780473" y="-281420"/>
            <a:ext cx="10515600" cy="1325563"/>
          </a:xfrm>
        </p:spPr>
        <p:txBody>
          <a:bodyPr/>
          <a:lstStyle/>
          <a:p>
            <a:r>
              <a:rPr lang="en-GB" dirty="0">
                <a:cs typeface="Calibri Light"/>
              </a:rPr>
              <a:t>Script Annotation Scene 2 </a:t>
            </a:r>
            <a:endParaRPr lang="en-GB" dirty="0"/>
          </a:p>
        </p:txBody>
      </p:sp>
      <p:pic>
        <p:nvPicPr>
          <p:cNvPr id="4" name="Picture 4" descr="Text&#10;&#10;Description automatically generated">
            <a:extLst>
              <a:ext uri="{FF2B5EF4-FFF2-40B4-BE49-F238E27FC236}">
                <a16:creationId xmlns:a16="http://schemas.microsoft.com/office/drawing/2014/main" id="{39C60718-12F6-4FB2-9C00-16A11374CFB0}"/>
              </a:ext>
            </a:extLst>
          </p:cNvPr>
          <p:cNvPicPr>
            <a:picLocks noGrp="1" noChangeAspect="1"/>
          </p:cNvPicPr>
          <p:nvPr>
            <p:ph idx="1"/>
          </p:nvPr>
        </p:nvPicPr>
        <p:blipFill rotWithShape="1">
          <a:blip r:embed="rId2"/>
          <a:srcRect l="35618" t="14854" r="12668" b="14058"/>
          <a:stretch/>
        </p:blipFill>
        <p:spPr>
          <a:xfrm>
            <a:off x="2228144" y="798079"/>
            <a:ext cx="7741174" cy="5991171"/>
          </a:xfrm>
        </p:spPr>
      </p:pic>
      <mc:AlternateContent xmlns:mc="http://schemas.openxmlformats.org/markup-compatibility/2006" xmlns:p14="http://schemas.microsoft.com/office/powerpoint/2010/main">
        <mc:Choice Requires="p14">
          <p:contentPart p14:bwMode="auto" r:id="rId3">
            <p14:nvContentPartPr>
              <p14:cNvPr id="3" name="Ink 2">
                <a:extLst>
                  <a:ext uri="{FF2B5EF4-FFF2-40B4-BE49-F238E27FC236}">
                    <a16:creationId xmlns:a16="http://schemas.microsoft.com/office/drawing/2014/main" id="{1C61BB51-5437-4E25-A049-89B7594C8896}"/>
                  </a:ext>
                </a:extLst>
              </p14:cNvPr>
              <p14:cNvContentPartPr/>
              <p14:nvPr/>
            </p14:nvContentPartPr>
            <p14:xfrm>
              <a:off x="5098086" y="5731669"/>
              <a:ext cx="685800" cy="19050"/>
            </p14:xfrm>
          </p:contentPart>
        </mc:Choice>
        <mc:Fallback xmlns="">
          <p:pic>
            <p:nvPicPr>
              <p:cNvPr id="3" name="Ink 2">
                <a:extLst>
                  <a:ext uri="{FF2B5EF4-FFF2-40B4-BE49-F238E27FC236}">
                    <a16:creationId xmlns:a16="http://schemas.microsoft.com/office/drawing/2014/main" id="{1C61BB51-5437-4E25-A049-89B7594C8896}"/>
                  </a:ext>
                </a:extLst>
              </p:cNvPr>
              <p:cNvPicPr/>
              <p:nvPr/>
            </p:nvPicPr>
            <p:blipFill>
              <a:blip r:embed="rId4"/>
              <a:stretch>
                <a:fillRect/>
              </a:stretch>
            </p:blipFill>
            <p:spPr>
              <a:xfrm>
                <a:off x="5044029" y="5640955"/>
                <a:ext cx="793553" cy="200176"/>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5" name="Ink 4">
                <a:extLst>
                  <a:ext uri="{FF2B5EF4-FFF2-40B4-BE49-F238E27FC236}">
                    <a16:creationId xmlns:a16="http://schemas.microsoft.com/office/drawing/2014/main" id="{9BCF373C-0015-4EC7-AE94-6CFFAA3302C7}"/>
                  </a:ext>
                </a:extLst>
              </p14:cNvPr>
              <p14:cNvContentPartPr/>
              <p14:nvPr/>
            </p14:nvContentPartPr>
            <p14:xfrm>
              <a:off x="2877399" y="5818754"/>
              <a:ext cx="1666875" cy="47625"/>
            </p14:xfrm>
          </p:contentPart>
        </mc:Choice>
        <mc:Fallback xmlns="">
          <p:pic>
            <p:nvPicPr>
              <p:cNvPr id="5" name="Ink 4">
                <a:extLst>
                  <a:ext uri="{FF2B5EF4-FFF2-40B4-BE49-F238E27FC236}">
                    <a16:creationId xmlns:a16="http://schemas.microsoft.com/office/drawing/2014/main" id="{9BCF373C-0015-4EC7-AE94-6CFFAA3302C7}"/>
                  </a:ext>
                </a:extLst>
              </p:cNvPr>
              <p:cNvPicPr/>
              <p:nvPr/>
            </p:nvPicPr>
            <p:blipFill>
              <a:blip r:embed="rId6"/>
              <a:stretch>
                <a:fillRect/>
              </a:stretch>
            </p:blipFill>
            <p:spPr>
              <a:xfrm>
                <a:off x="2823466" y="5702595"/>
                <a:ext cx="1774381" cy="279555"/>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6" name="Ink 5">
                <a:extLst>
                  <a:ext uri="{FF2B5EF4-FFF2-40B4-BE49-F238E27FC236}">
                    <a16:creationId xmlns:a16="http://schemas.microsoft.com/office/drawing/2014/main" id="{CFA8D94E-B554-46B1-A149-B3E63C7973DA}"/>
                  </a:ext>
                </a:extLst>
              </p14:cNvPr>
              <p14:cNvContentPartPr/>
              <p14:nvPr/>
            </p14:nvContentPartPr>
            <p14:xfrm>
              <a:off x="4597343" y="5579268"/>
              <a:ext cx="1209675" cy="38100"/>
            </p14:xfrm>
          </p:contentPart>
        </mc:Choice>
        <mc:Fallback xmlns="">
          <p:pic>
            <p:nvPicPr>
              <p:cNvPr id="6" name="Ink 5">
                <a:extLst>
                  <a:ext uri="{FF2B5EF4-FFF2-40B4-BE49-F238E27FC236}">
                    <a16:creationId xmlns:a16="http://schemas.microsoft.com/office/drawing/2014/main" id="{CFA8D94E-B554-46B1-A149-B3E63C7973DA}"/>
                  </a:ext>
                </a:extLst>
              </p:cNvPr>
              <p:cNvPicPr/>
              <p:nvPr/>
            </p:nvPicPr>
            <p:blipFill>
              <a:blip r:embed="rId8"/>
              <a:stretch>
                <a:fillRect/>
              </a:stretch>
            </p:blipFill>
            <p:spPr>
              <a:xfrm>
                <a:off x="4543243" y="5480208"/>
                <a:ext cx="1317514" cy="236551"/>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7" name="Ink 6">
                <a:extLst>
                  <a:ext uri="{FF2B5EF4-FFF2-40B4-BE49-F238E27FC236}">
                    <a16:creationId xmlns:a16="http://schemas.microsoft.com/office/drawing/2014/main" id="{D203620D-92D9-4724-AFA6-295804391ED4}"/>
                  </a:ext>
                </a:extLst>
              </p14:cNvPr>
              <p14:cNvContentPartPr/>
              <p14:nvPr/>
            </p14:nvContentPartPr>
            <p14:xfrm>
              <a:off x="2855628" y="5688125"/>
              <a:ext cx="1866900" cy="57150"/>
            </p14:xfrm>
          </p:contentPart>
        </mc:Choice>
        <mc:Fallback xmlns="">
          <p:pic>
            <p:nvPicPr>
              <p:cNvPr id="7" name="Ink 6">
                <a:extLst>
                  <a:ext uri="{FF2B5EF4-FFF2-40B4-BE49-F238E27FC236}">
                    <a16:creationId xmlns:a16="http://schemas.microsoft.com/office/drawing/2014/main" id="{D203620D-92D9-4724-AFA6-295804391ED4}"/>
                  </a:ext>
                </a:extLst>
              </p:cNvPr>
              <p:cNvPicPr/>
              <p:nvPr/>
            </p:nvPicPr>
            <p:blipFill>
              <a:blip r:embed="rId10"/>
              <a:stretch>
                <a:fillRect/>
              </a:stretch>
            </p:blipFill>
            <p:spPr>
              <a:xfrm>
                <a:off x="2801536" y="5577165"/>
                <a:ext cx="1974724" cy="279441"/>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8" name="Ink 7">
                <a:extLst>
                  <a:ext uri="{FF2B5EF4-FFF2-40B4-BE49-F238E27FC236}">
                    <a16:creationId xmlns:a16="http://schemas.microsoft.com/office/drawing/2014/main" id="{65E3DFB5-9B8C-47CA-A242-35692BD6C7D0}"/>
                  </a:ext>
                </a:extLst>
              </p14:cNvPr>
              <p14:cNvContentPartPr/>
              <p14:nvPr/>
            </p14:nvContentPartPr>
            <p14:xfrm>
              <a:off x="4771515" y="5698536"/>
              <a:ext cx="266700" cy="9525"/>
            </p14:xfrm>
          </p:contentPart>
        </mc:Choice>
        <mc:Fallback xmlns="">
          <p:pic>
            <p:nvPicPr>
              <p:cNvPr id="8" name="Ink 7">
                <a:extLst>
                  <a:ext uri="{FF2B5EF4-FFF2-40B4-BE49-F238E27FC236}">
                    <a16:creationId xmlns:a16="http://schemas.microsoft.com/office/drawing/2014/main" id="{65E3DFB5-9B8C-47CA-A242-35692BD6C7D0}"/>
                  </a:ext>
                </a:extLst>
              </p:cNvPr>
              <p:cNvPicPr/>
              <p:nvPr/>
            </p:nvPicPr>
            <p:blipFill>
              <a:blip r:embed="rId12"/>
              <a:stretch>
                <a:fillRect/>
              </a:stretch>
            </p:blipFill>
            <p:spPr>
              <a:xfrm>
                <a:off x="4718528" y="5612234"/>
                <a:ext cx="372320" cy="182418"/>
              </a:xfrm>
              <a:prstGeom prst="rect">
                <a:avLst/>
              </a:prstGeom>
            </p:spPr>
          </p:pic>
        </mc:Fallback>
      </mc:AlternateContent>
      <p:sp>
        <p:nvSpPr>
          <p:cNvPr id="9" name="TextBox 8">
            <a:extLst>
              <a:ext uri="{FF2B5EF4-FFF2-40B4-BE49-F238E27FC236}">
                <a16:creationId xmlns:a16="http://schemas.microsoft.com/office/drawing/2014/main" id="{D9F0B3EA-E095-4F28-9AE1-768ACFE8A0AD}"/>
              </a:ext>
            </a:extLst>
          </p:cNvPr>
          <p:cNvSpPr txBox="1"/>
          <p:nvPr/>
        </p:nvSpPr>
        <p:spPr>
          <a:xfrm>
            <a:off x="54428" y="4310743"/>
            <a:ext cx="2383972" cy="2031325"/>
          </a:xfrm>
          <a:prstGeom prst="rect">
            <a:avLst/>
          </a:prstGeom>
          <a:solidFill>
            <a:srgbClr val="FFFF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The highlight text </a:t>
            </a:r>
            <a:r>
              <a:rPr lang="en-GB" dirty="0"/>
              <a:t>shows  the age of daisy </a:t>
            </a:r>
            <a:r>
              <a:rPr lang="en-GB"/>
              <a:t>and that she and zero both wear green eyeshades and sleeve protectors. </a:t>
            </a:r>
          </a:p>
          <a:p>
            <a:endParaRPr lang="en-GB" dirty="0">
              <a:cs typeface="Calibri"/>
            </a:endParaRPr>
          </a:p>
        </p:txBody>
      </p:sp>
      <p:sp>
        <p:nvSpPr>
          <p:cNvPr id="10" name="TextBox 9">
            <a:extLst>
              <a:ext uri="{FF2B5EF4-FFF2-40B4-BE49-F238E27FC236}">
                <a16:creationId xmlns:a16="http://schemas.microsoft.com/office/drawing/2014/main" id="{802C5BB5-821D-4E59-91E6-34974D28DB73}"/>
              </a:ext>
            </a:extLst>
          </p:cNvPr>
          <p:cNvSpPr txBox="1"/>
          <p:nvPr/>
        </p:nvSpPr>
        <p:spPr>
          <a:xfrm>
            <a:off x="9677400" y="1415143"/>
            <a:ext cx="2481942" cy="2031325"/>
          </a:xfrm>
          <a:prstGeom prst="rect">
            <a:avLst/>
          </a:prstGeom>
          <a:solidFill>
            <a:srgbClr val="03F8FC"/>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Extra note for costume : </a:t>
            </a:r>
          </a:p>
          <a:p>
            <a:endParaRPr lang="en-GB" dirty="0">
              <a:cs typeface="Calibri"/>
            </a:endParaRPr>
          </a:p>
          <a:p>
            <a:r>
              <a:rPr lang="en-GB" dirty="0">
                <a:cs typeface="Calibri"/>
              </a:rPr>
              <a:t>Pockects will be needed for Zeros outfit as he pulls the </a:t>
            </a:r>
            <a:r>
              <a:rPr lang="en-GB">
                <a:cs typeface="Calibri"/>
              </a:rPr>
              <a:t>collar out of it to give to the police officer.</a:t>
            </a:r>
            <a:endParaRPr lang="en-GB" dirty="0">
              <a:cs typeface="Calibri"/>
            </a:endParaRPr>
          </a:p>
        </p:txBody>
      </p:sp>
    </p:spTree>
    <p:extLst>
      <p:ext uri="{BB962C8B-B14F-4D97-AF65-F5344CB8AC3E}">
        <p14:creationId xmlns:p14="http://schemas.microsoft.com/office/powerpoint/2010/main" val="105871344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1A44B-53E9-4858-8E7C-AA407C8C6538}"/>
              </a:ext>
            </a:extLst>
          </p:cNvPr>
          <p:cNvSpPr>
            <a:spLocks noGrp="1"/>
          </p:cNvSpPr>
          <p:nvPr>
            <p:ph type="title"/>
          </p:nvPr>
        </p:nvSpPr>
        <p:spPr>
          <a:xfrm>
            <a:off x="376382" y="-246784"/>
            <a:ext cx="10515600" cy="1325563"/>
          </a:xfrm>
        </p:spPr>
        <p:txBody>
          <a:bodyPr/>
          <a:lstStyle/>
          <a:p>
            <a:r>
              <a:rPr lang="en-GB" dirty="0">
                <a:cs typeface="Calibri Light"/>
              </a:rPr>
              <a:t>Script Annotation </a:t>
            </a:r>
            <a:endParaRPr lang="en-GB" dirty="0"/>
          </a:p>
        </p:txBody>
      </p:sp>
      <p:pic>
        <p:nvPicPr>
          <p:cNvPr id="4" name="Picture 4" descr="Text&#10;&#10;Description automatically generated">
            <a:extLst>
              <a:ext uri="{FF2B5EF4-FFF2-40B4-BE49-F238E27FC236}">
                <a16:creationId xmlns:a16="http://schemas.microsoft.com/office/drawing/2014/main" id="{19FD9559-AE27-48BE-948A-D85FD71768A0}"/>
              </a:ext>
            </a:extLst>
          </p:cNvPr>
          <p:cNvPicPr>
            <a:picLocks noGrp="1" noChangeAspect="1"/>
          </p:cNvPicPr>
          <p:nvPr>
            <p:ph idx="1"/>
          </p:nvPr>
        </p:nvPicPr>
        <p:blipFill rotWithShape="1">
          <a:blip r:embed="rId2"/>
          <a:srcRect l="38301" t="17772" r="11773" b="10875"/>
          <a:stretch/>
        </p:blipFill>
        <p:spPr>
          <a:xfrm>
            <a:off x="2551417" y="705715"/>
            <a:ext cx="7522011" cy="6037351"/>
          </a:xfrm>
        </p:spPr>
      </p:pic>
      <mc:AlternateContent xmlns:mc="http://schemas.openxmlformats.org/markup-compatibility/2006" xmlns:p14="http://schemas.microsoft.com/office/powerpoint/2010/main">
        <mc:Choice Requires="p14">
          <p:contentPart p14:bwMode="auto" r:id="rId3">
            <p14:nvContentPartPr>
              <p14:cNvPr id="7" name="Ink 6">
                <a:extLst>
                  <a:ext uri="{FF2B5EF4-FFF2-40B4-BE49-F238E27FC236}">
                    <a16:creationId xmlns:a16="http://schemas.microsoft.com/office/drawing/2014/main" id="{1EE7CAE2-B0A2-4992-89F5-E0A4CF4529CF}"/>
                  </a:ext>
                </a:extLst>
              </p14:cNvPr>
              <p14:cNvContentPartPr/>
              <p14:nvPr/>
            </p14:nvContentPartPr>
            <p14:xfrm>
              <a:off x="5000115" y="2770279"/>
              <a:ext cx="942974" cy="9525"/>
            </p14:xfrm>
          </p:contentPart>
        </mc:Choice>
        <mc:Fallback xmlns="">
          <p:pic>
            <p:nvPicPr>
              <p:cNvPr id="7" name="Ink 6">
                <a:extLst>
                  <a:ext uri="{FF2B5EF4-FFF2-40B4-BE49-F238E27FC236}">
                    <a16:creationId xmlns:a16="http://schemas.microsoft.com/office/drawing/2014/main" id="{1EE7CAE2-B0A2-4992-89F5-E0A4CF4529CF}"/>
                  </a:ext>
                </a:extLst>
              </p:cNvPr>
              <p:cNvPicPr/>
              <p:nvPr/>
            </p:nvPicPr>
            <p:blipFill>
              <a:blip r:embed="rId6"/>
              <a:stretch>
                <a:fillRect/>
              </a:stretch>
            </p:blipFill>
            <p:spPr>
              <a:xfrm>
                <a:off x="4946651" y="2683977"/>
                <a:ext cx="1050261" cy="182418"/>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16" name="Ink 15">
                <a:extLst>
                  <a:ext uri="{FF2B5EF4-FFF2-40B4-BE49-F238E27FC236}">
                    <a16:creationId xmlns:a16="http://schemas.microsoft.com/office/drawing/2014/main" id="{BBD27FD9-9FFB-4629-8A0E-3378B3AA650B}"/>
                  </a:ext>
                </a:extLst>
              </p14:cNvPr>
              <p14:cNvContentPartPr/>
              <p14:nvPr/>
            </p14:nvContentPartPr>
            <p14:xfrm>
              <a:off x="3171314" y="2770754"/>
              <a:ext cx="1895475" cy="76200"/>
            </p14:xfrm>
          </p:contentPart>
        </mc:Choice>
        <mc:Fallback xmlns="">
          <p:pic>
            <p:nvPicPr>
              <p:cNvPr id="16" name="Ink 15">
                <a:extLst>
                  <a:ext uri="{FF2B5EF4-FFF2-40B4-BE49-F238E27FC236}">
                    <a16:creationId xmlns:a16="http://schemas.microsoft.com/office/drawing/2014/main" id="{BBD27FD9-9FFB-4629-8A0E-3378B3AA650B}"/>
                  </a:ext>
                </a:extLst>
              </p:cNvPr>
              <p:cNvPicPr/>
              <p:nvPr/>
            </p:nvPicPr>
            <p:blipFill>
              <a:blip r:embed="rId8"/>
              <a:stretch>
                <a:fillRect/>
              </a:stretch>
            </p:blipFill>
            <p:spPr>
              <a:xfrm>
                <a:off x="3117631" y="2664783"/>
                <a:ext cx="2003201" cy="288497"/>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17" name="Ink 16">
                <a:extLst>
                  <a:ext uri="{FF2B5EF4-FFF2-40B4-BE49-F238E27FC236}">
                    <a16:creationId xmlns:a16="http://schemas.microsoft.com/office/drawing/2014/main" id="{489F10AD-8859-4CA9-BF4E-CEF97F92E22E}"/>
                  </a:ext>
                </a:extLst>
              </p14:cNvPr>
              <p14:cNvContentPartPr/>
              <p14:nvPr/>
            </p14:nvContentPartPr>
            <p14:xfrm>
              <a:off x="2964486" y="2923153"/>
              <a:ext cx="923924" cy="28575"/>
            </p14:xfrm>
          </p:contentPart>
        </mc:Choice>
        <mc:Fallback xmlns="">
          <p:pic>
            <p:nvPicPr>
              <p:cNvPr id="17" name="Ink 16">
                <a:extLst>
                  <a:ext uri="{FF2B5EF4-FFF2-40B4-BE49-F238E27FC236}">
                    <a16:creationId xmlns:a16="http://schemas.microsoft.com/office/drawing/2014/main" id="{489F10AD-8859-4CA9-BF4E-CEF97F92E22E}"/>
                  </a:ext>
                </a:extLst>
              </p:cNvPr>
              <p:cNvPicPr/>
              <p:nvPr/>
            </p:nvPicPr>
            <p:blipFill>
              <a:blip r:embed="rId10"/>
              <a:stretch>
                <a:fillRect/>
              </a:stretch>
            </p:blipFill>
            <p:spPr>
              <a:xfrm>
                <a:off x="2910560" y="2831956"/>
                <a:ext cx="1031416" cy="210665"/>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19" name="Ink 18">
                <a:extLst>
                  <a:ext uri="{FF2B5EF4-FFF2-40B4-BE49-F238E27FC236}">
                    <a16:creationId xmlns:a16="http://schemas.microsoft.com/office/drawing/2014/main" id="{EE8D6583-808E-4E22-B1EC-4F01407DDCD3}"/>
                  </a:ext>
                </a:extLst>
              </p14:cNvPr>
              <p14:cNvContentPartPr/>
              <p14:nvPr/>
            </p14:nvContentPartPr>
            <p14:xfrm>
              <a:off x="3454343" y="2519518"/>
              <a:ext cx="2457450" cy="57150"/>
            </p14:xfrm>
          </p:contentPart>
        </mc:Choice>
        <mc:Fallback xmlns="">
          <p:pic>
            <p:nvPicPr>
              <p:cNvPr id="19" name="Ink 18">
                <a:extLst>
                  <a:ext uri="{FF2B5EF4-FFF2-40B4-BE49-F238E27FC236}">
                    <a16:creationId xmlns:a16="http://schemas.microsoft.com/office/drawing/2014/main" id="{EE8D6583-808E-4E22-B1EC-4F01407DDCD3}"/>
                  </a:ext>
                </a:extLst>
              </p:cNvPr>
              <p:cNvPicPr/>
              <p:nvPr/>
            </p:nvPicPr>
            <p:blipFill>
              <a:blip r:embed="rId12"/>
              <a:stretch>
                <a:fillRect/>
              </a:stretch>
            </p:blipFill>
            <p:spPr>
              <a:xfrm>
                <a:off x="3418384" y="2446715"/>
                <a:ext cx="2529009" cy="202391"/>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20" name="Ink 19">
                <a:extLst>
                  <a:ext uri="{FF2B5EF4-FFF2-40B4-BE49-F238E27FC236}">
                    <a16:creationId xmlns:a16="http://schemas.microsoft.com/office/drawing/2014/main" id="{9C24D904-4BEB-4728-AC51-888BE9DCB604}"/>
                  </a:ext>
                </a:extLst>
              </p14:cNvPr>
              <p14:cNvContentPartPr/>
              <p14:nvPr/>
            </p14:nvContentPartPr>
            <p14:xfrm>
              <a:off x="2997143" y="2617917"/>
              <a:ext cx="1485900" cy="66675"/>
            </p14:xfrm>
          </p:contentPart>
        </mc:Choice>
        <mc:Fallback xmlns="">
          <p:pic>
            <p:nvPicPr>
              <p:cNvPr id="20" name="Ink 19">
                <a:extLst>
                  <a:ext uri="{FF2B5EF4-FFF2-40B4-BE49-F238E27FC236}">
                    <a16:creationId xmlns:a16="http://schemas.microsoft.com/office/drawing/2014/main" id="{9C24D904-4BEB-4728-AC51-888BE9DCB604}"/>
                  </a:ext>
                </a:extLst>
              </p:cNvPr>
              <p:cNvPicPr/>
              <p:nvPr/>
            </p:nvPicPr>
            <p:blipFill>
              <a:blip r:embed="rId14"/>
              <a:stretch>
                <a:fillRect/>
              </a:stretch>
            </p:blipFill>
            <p:spPr>
              <a:xfrm>
                <a:off x="2961403" y="2545444"/>
                <a:ext cx="1557740" cy="211258"/>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21" name="Ink 20">
                <a:extLst>
                  <a:ext uri="{FF2B5EF4-FFF2-40B4-BE49-F238E27FC236}">
                    <a16:creationId xmlns:a16="http://schemas.microsoft.com/office/drawing/2014/main" id="{5A890C2C-ABC5-40D3-BAD2-A3BFD9DA900E}"/>
                  </a:ext>
                </a:extLst>
              </p14:cNvPr>
              <p14:cNvContentPartPr/>
              <p14:nvPr/>
            </p14:nvContentPartPr>
            <p14:xfrm>
              <a:off x="3399915" y="2650535"/>
              <a:ext cx="1066800" cy="19050"/>
            </p14:xfrm>
          </p:contentPart>
        </mc:Choice>
        <mc:Fallback xmlns="">
          <p:pic>
            <p:nvPicPr>
              <p:cNvPr id="21" name="Ink 20">
                <a:extLst>
                  <a:ext uri="{FF2B5EF4-FFF2-40B4-BE49-F238E27FC236}">
                    <a16:creationId xmlns:a16="http://schemas.microsoft.com/office/drawing/2014/main" id="{5A890C2C-ABC5-40D3-BAD2-A3BFD9DA900E}"/>
                  </a:ext>
                </a:extLst>
              </p:cNvPr>
              <p:cNvPicPr/>
              <p:nvPr/>
            </p:nvPicPr>
            <p:blipFill>
              <a:blip r:embed="rId16"/>
              <a:stretch>
                <a:fillRect/>
              </a:stretch>
            </p:blipFill>
            <p:spPr>
              <a:xfrm>
                <a:off x="3364080" y="2590059"/>
                <a:ext cx="1138111" cy="139700"/>
              </a:xfrm>
              <a:prstGeom prst="rect">
                <a:avLst/>
              </a:prstGeom>
            </p:spPr>
          </p:pic>
        </mc:Fallback>
      </mc:AlternateContent>
      <p:sp>
        <p:nvSpPr>
          <p:cNvPr id="3" name="TextBox 2">
            <a:extLst>
              <a:ext uri="{FF2B5EF4-FFF2-40B4-BE49-F238E27FC236}">
                <a16:creationId xmlns:a16="http://schemas.microsoft.com/office/drawing/2014/main" id="{4E42DEE2-1313-4E28-8D83-6A49453517DC}"/>
              </a:ext>
            </a:extLst>
          </p:cNvPr>
          <p:cNvSpPr txBox="1"/>
          <p:nvPr/>
        </p:nvSpPr>
        <p:spPr>
          <a:xfrm>
            <a:off x="9873342" y="1012371"/>
            <a:ext cx="2318658" cy="1754326"/>
          </a:xfrm>
          <a:prstGeom prst="rect">
            <a:avLst/>
          </a:prstGeom>
          <a:solidFill>
            <a:srgbClr val="03F8FC"/>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Zero comments that Daisy is getting grey hairs. Meaning he still has her normal hair colour, but also </a:t>
            </a:r>
            <a:r>
              <a:rPr lang="en-GB">
                <a:cs typeface="Calibri"/>
              </a:rPr>
              <a:t>a few grey hairs aswell.</a:t>
            </a:r>
            <a:endParaRPr lang="en-GB" dirty="0">
              <a:cs typeface="Calibri"/>
            </a:endParaRPr>
          </a:p>
        </p:txBody>
      </p:sp>
      <mc:AlternateContent xmlns:mc="http://schemas.openxmlformats.org/markup-compatibility/2006" xmlns:p14="http://schemas.microsoft.com/office/powerpoint/2010/main">
        <mc:Choice Requires="p14">
          <p:contentPart p14:bwMode="auto" r:id="rId17">
            <p14:nvContentPartPr>
              <p14:cNvPr id="5" name="Ink 4">
                <a:extLst>
                  <a:ext uri="{FF2B5EF4-FFF2-40B4-BE49-F238E27FC236}">
                    <a16:creationId xmlns:a16="http://schemas.microsoft.com/office/drawing/2014/main" id="{DD8AA3F9-80E4-4406-B979-1E3E9175760E}"/>
                  </a:ext>
                </a:extLst>
              </p14:cNvPr>
              <p14:cNvContentPartPr/>
              <p14:nvPr/>
            </p14:nvContentPartPr>
            <p14:xfrm>
              <a:off x="7209914" y="1261569"/>
              <a:ext cx="1285875" cy="28575"/>
            </p14:xfrm>
          </p:contentPart>
        </mc:Choice>
        <mc:Fallback xmlns="">
          <p:pic>
            <p:nvPicPr>
              <p:cNvPr id="5" name="Ink 4">
                <a:extLst>
                  <a:ext uri="{FF2B5EF4-FFF2-40B4-BE49-F238E27FC236}">
                    <a16:creationId xmlns:a16="http://schemas.microsoft.com/office/drawing/2014/main" id="{DD8AA3F9-80E4-4406-B979-1E3E9175760E}"/>
                  </a:ext>
                </a:extLst>
              </p:cNvPr>
              <p:cNvPicPr/>
              <p:nvPr/>
            </p:nvPicPr>
            <p:blipFill>
              <a:blip r:embed="rId18"/>
              <a:stretch>
                <a:fillRect/>
              </a:stretch>
            </p:blipFill>
            <p:spPr>
              <a:xfrm>
                <a:off x="7174215" y="1200425"/>
                <a:ext cx="1357633" cy="151171"/>
              </a:xfrm>
              <a:prstGeom prst="rect">
                <a:avLst/>
              </a:prstGeom>
            </p:spPr>
          </p:pic>
        </mc:Fallback>
      </mc:AlternateContent>
      <mc:AlternateContent xmlns:mc="http://schemas.openxmlformats.org/markup-compatibility/2006" xmlns:p14="http://schemas.microsoft.com/office/powerpoint/2010/main">
        <mc:Choice Requires="p14">
          <p:contentPart p14:bwMode="auto" r:id="rId19">
            <p14:nvContentPartPr>
              <p14:cNvPr id="8" name="Ink 7">
                <a:extLst>
                  <a:ext uri="{FF2B5EF4-FFF2-40B4-BE49-F238E27FC236}">
                    <a16:creationId xmlns:a16="http://schemas.microsoft.com/office/drawing/2014/main" id="{DF26FEB1-B54A-413C-86CB-AED752E31311}"/>
                  </a:ext>
                </a:extLst>
              </p14:cNvPr>
              <p14:cNvContentPartPr/>
              <p14:nvPr/>
            </p14:nvContentPartPr>
            <p14:xfrm>
              <a:off x="7612686" y="1338262"/>
              <a:ext cx="809624" cy="9525"/>
            </p14:xfrm>
          </p:contentPart>
        </mc:Choice>
        <mc:Fallback xmlns="">
          <p:pic>
            <p:nvPicPr>
              <p:cNvPr id="8" name="Ink 7">
                <a:extLst>
                  <a:ext uri="{FF2B5EF4-FFF2-40B4-BE49-F238E27FC236}">
                    <a16:creationId xmlns:a16="http://schemas.microsoft.com/office/drawing/2014/main" id="{DF26FEB1-B54A-413C-86CB-AED752E31311}"/>
                  </a:ext>
                </a:extLst>
              </p:cNvPr>
              <p:cNvPicPr/>
              <p:nvPr/>
            </p:nvPicPr>
            <p:blipFill>
              <a:blip r:embed="rId20"/>
              <a:stretch>
                <a:fillRect/>
              </a:stretch>
            </p:blipFill>
            <p:spPr>
              <a:xfrm>
                <a:off x="7576767" y="-566738"/>
                <a:ext cx="881104" cy="3810000"/>
              </a:xfrm>
              <a:prstGeom prst="rect">
                <a:avLst/>
              </a:prstGeom>
            </p:spPr>
          </p:pic>
        </mc:Fallback>
      </mc:AlternateContent>
      <p:sp>
        <p:nvSpPr>
          <p:cNvPr id="9" name="TextBox 8">
            <a:extLst>
              <a:ext uri="{FF2B5EF4-FFF2-40B4-BE49-F238E27FC236}">
                <a16:creationId xmlns:a16="http://schemas.microsoft.com/office/drawing/2014/main" id="{166CB339-465B-40DE-B4FE-7EB7985A6C09}"/>
              </a:ext>
            </a:extLst>
          </p:cNvPr>
          <p:cNvSpPr txBox="1"/>
          <p:nvPr/>
        </p:nvSpPr>
        <p:spPr>
          <a:xfrm>
            <a:off x="142875" y="1492703"/>
            <a:ext cx="2743200" cy="1200329"/>
          </a:xfrm>
          <a:prstGeom prst="rect">
            <a:avLst/>
          </a:prstGeom>
          <a:solidFill>
            <a:srgbClr val="FC03DF"/>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Daisy might wear a corset </a:t>
            </a:r>
            <a:r>
              <a:rPr lang="en-GB" dirty="0"/>
              <a:t>as she comments about the young girls not wearing one</a:t>
            </a:r>
            <a:endParaRPr lang="en-GB" dirty="0">
              <a:cs typeface="Calibri"/>
            </a:endParaRPr>
          </a:p>
        </p:txBody>
      </p:sp>
      <p:sp>
        <p:nvSpPr>
          <p:cNvPr id="10" name="TextBox 9">
            <a:extLst>
              <a:ext uri="{FF2B5EF4-FFF2-40B4-BE49-F238E27FC236}">
                <a16:creationId xmlns:a16="http://schemas.microsoft.com/office/drawing/2014/main" id="{5C982BA8-BABB-4E60-A74E-E43968B8D6AE}"/>
              </a:ext>
            </a:extLst>
          </p:cNvPr>
          <p:cNvSpPr txBox="1"/>
          <p:nvPr/>
        </p:nvSpPr>
        <p:spPr>
          <a:xfrm>
            <a:off x="78921" y="3660322"/>
            <a:ext cx="2743200" cy="1477328"/>
          </a:xfrm>
          <a:prstGeom prst="rect">
            <a:avLst/>
          </a:prstGeom>
          <a:solidFill>
            <a:srgbClr val="FFFF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Zero asks why she doesn't put paint on her face, I.e </a:t>
            </a:r>
            <a:r>
              <a:rPr lang="en-GB"/>
              <a:t>makeup. This means Daisy probably doesn't wear any makeup</a:t>
            </a:r>
          </a:p>
        </p:txBody>
      </p:sp>
    </p:spTree>
    <p:extLst>
      <p:ext uri="{BB962C8B-B14F-4D97-AF65-F5344CB8AC3E}">
        <p14:creationId xmlns:p14="http://schemas.microsoft.com/office/powerpoint/2010/main" val="158625570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1A44B-53E9-4858-8E7C-AA407C8C6538}"/>
              </a:ext>
            </a:extLst>
          </p:cNvPr>
          <p:cNvSpPr>
            <a:spLocks noGrp="1"/>
          </p:cNvSpPr>
          <p:nvPr>
            <p:ph type="title"/>
          </p:nvPr>
        </p:nvSpPr>
        <p:spPr>
          <a:xfrm>
            <a:off x="376382" y="-200602"/>
            <a:ext cx="10515600" cy="1325563"/>
          </a:xfrm>
        </p:spPr>
        <p:txBody>
          <a:bodyPr/>
          <a:lstStyle/>
          <a:p>
            <a:r>
              <a:rPr lang="en-GB" dirty="0">
                <a:cs typeface="Calibri Light"/>
              </a:rPr>
              <a:t>Script Annotation </a:t>
            </a:r>
            <a:endParaRPr lang="en-GB" dirty="0"/>
          </a:p>
        </p:txBody>
      </p:sp>
      <p:pic>
        <p:nvPicPr>
          <p:cNvPr id="4" name="Picture 4" descr="Text&#10;&#10;Description automatically generated">
            <a:extLst>
              <a:ext uri="{FF2B5EF4-FFF2-40B4-BE49-F238E27FC236}">
                <a16:creationId xmlns:a16="http://schemas.microsoft.com/office/drawing/2014/main" id="{0B9156A4-CFB6-4980-8BD1-2FD6DF397179}"/>
              </a:ext>
            </a:extLst>
          </p:cNvPr>
          <p:cNvPicPr>
            <a:picLocks noGrp="1" noChangeAspect="1"/>
          </p:cNvPicPr>
          <p:nvPr>
            <p:ph idx="1"/>
          </p:nvPr>
        </p:nvPicPr>
        <p:blipFill rotWithShape="1">
          <a:blip r:embed="rId2"/>
          <a:srcRect l="39046" t="16711" r="11624" b="11671"/>
          <a:stretch/>
        </p:blipFill>
        <p:spPr>
          <a:xfrm>
            <a:off x="2320508" y="682625"/>
            <a:ext cx="7383533" cy="6048896"/>
          </a:xfrm>
        </p:spPr>
      </p:pic>
    </p:spTree>
    <p:extLst>
      <p:ext uri="{BB962C8B-B14F-4D97-AF65-F5344CB8AC3E}">
        <p14:creationId xmlns:p14="http://schemas.microsoft.com/office/powerpoint/2010/main" val="412470207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1A44B-53E9-4858-8E7C-AA407C8C6538}"/>
              </a:ext>
            </a:extLst>
          </p:cNvPr>
          <p:cNvSpPr>
            <a:spLocks noGrp="1"/>
          </p:cNvSpPr>
          <p:nvPr>
            <p:ph type="title"/>
          </p:nvPr>
        </p:nvSpPr>
        <p:spPr>
          <a:xfrm>
            <a:off x="526473" y="-235239"/>
            <a:ext cx="10515600" cy="1325563"/>
          </a:xfrm>
        </p:spPr>
        <p:txBody>
          <a:bodyPr/>
          <a:lstStyle/>
          <a:p>
            <a:r>
              <a:rPr lang="en-GB" dirty="0">
                <a:cs typeface="Calibri Light"/>
              </a:rPr>
              <a:t>Script Annotation </a:t>
            </a:r>
            <a:endParaRPr lang="en-GB" dirty="0"/>
          </a:p>
        </p:txBody>
      </p:sp>
      <p:pic>
        <p:nvPicPr>
          <p:cNvPr id="4" name="Picture 4" descr="Text&#10;&#10;Description automatically generated">
            <a:extLst>
              <a:ext uri="{FF2B5EF4-FFF2-40B4-BE49-F238E27FC236}">
                <a16:creationId xmlns:a16="http://schemas.microsoft.com/office/drawing/2014/main" id="{5D901A05-DC45-4D58-B14D-2EC816877E11}"/>
              </a:ext>
            </a:extLst>
          </p:cNvPr>
          <p:cNvPicPr>
            <a:picLocks noGrp="1" noChangeAspect="1"/>
          </p:cNvPicPr>
          <p:nvPr>
            <p:ph idx="1"/>
          </p:nvPr>
        </p:nvPicPr>
        <p:blipFill rotWithShape="1">
          <a:blip r:embed="rId2"/>
          <a:srcRect l="38152" t="18037" r="11624" b="12732"/>
          <a:stretch/>
        </p:blipFill>
        <p:spPr>
          <a:xfrm>
            <a:off x="2516780" y="786535"/>
            <a:ext cx="7833699" cy="6072017"/>
          </a:xfrm>
        </p:spPr>
      </p:pic>
      <mc:AlternateContent xmlns:mc="http://schemas.openxmlformats.org/markup-compatibility/2006" xmlns:p14="http://schemas.microsoft.com/office/powerpoint/2010/main">
        <mc:Choice Requires="p14">
          <p:contentPart p14:bwMode="auto" r:id="rId3">
            <p14:nvContentPartPr>
              <p14:cNvPr id="3" name="Ink 2">
                <a:extLst>
                  <a:ext uri="{FF2B5EF4-FFF2-40B4-BE49-F238E27FC236}">
                    <a16:creationId xmlns:a16="http://schemas.microsoft.com/office/drawing/2014/main" id="{C616E18D-E926-4DBB-809F-912637680FF5}"/>
                  </a:ext>
                </a:extLst>
              </p14:cNvPr>
              <p14:cNvContentPartPr/>
              <p14:nvPr/>
            </p14:nvContentPartPr>
            <p14:xfrm>
              <a:off x="5500857" y="3325925"/>
              <a:ext cx="676275" cy="19050"/>
            </p14:xfrm>
          </p:contentPart>
        </mc:Choice>
        <mc:Fallback xmlns="">
          <p:pic>
            <p:nvPicPr>
              <p:cNvPr id="3" name="Ink 2">
                <a:extLst>
                  <a:ext uri="{FF2B5EF4-FFF2-40B4-BE49-F238E27FC236}">
                    <a16:creationId xmlns:a16="http://schemas.microsoft.com/office/drawing/2014/main" id="{C616E18D-E926-4DBB-809F-912637680FF5}"/>
                  </a:ext>
                </a:extLst>
              </p:cNvPr>
              <p:cNvPicPr/>
              <p:nvPr/>
            </p:nvPicPr>
            <p:blipFill>
              <a:blip r:embed="rId4"/>
              <a:stretch>
                <a:fillRect/>
              </a:stretch>
            </p:blipFill>
            <p:spPr>
              <a:xfrm>
                <a:off x="5464961" y="3265449"/>
                <a:ext cx="747707" cy="1397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5" name="Ink 4">
                <a:extLst>
                  <a:ext uri="{FF2B5EF4-FFF2-40B4-BE49-F238E27FC236}">
                    <a16:creationId xmlns:a16="http://schemas.microsoft.com/office/drawing/2014/main" id="{29E44406-0424-40AE-9B96-441FE3F9C680}"/>
                  </a:ext>
                </a:extLst>
              </p14:cNvPr>
              <p14:cNvContentPartPr/>
              <p14:nvPr/>
            </p14:nvContentPartPr>
            <p14:xfrm>
              <a:off x="3018914" y="3401257"/>
              <a:ext cx="3143250" cy="114300"/>
            </p14:xfrm>
          </p:contentPart>
        </mc:Choice>
        <mc:Fallback xmlns="">
          <p:pic>
            <p:nvPicPr>
              <p:cNvPr id="5" name="Ink 4">
                <a:extLst>
                  <a:ext uri="{FF2B5EF4-FFF2-40B4-BE49-F238E27FC236}">
                    <a16:creationId xmlns:a16="http://schemas.microsoft.com/office/drawing/2014/main" id="{29E44406-0424-40AE-9B96-441FE3F9C680}"/>
                  </a:ext>
                </a:extLst>
              </p:cNvPr>
              <p:cNvPicPr/>
              <p:nvPr/>
            </p:nvPicPr>
            <p:blipFill>
              <a:blip r:embed="rId6"/>
              <a:stretch>
                <a:fillRect/>
              </a:stretch>
            </p:blipFill>
            <p:spPr>
              <a:xfrm>
                <a:off x="2982888" y="3327167"/>
                <a:ext cx="3214941" cy="262853"/>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6" name="Ink 5">
                <a:extLst>
                  <a:ext uri="{FF2B5EF4-FFF2-40B4-BE49-F238E27FC236}">
                    <a16:creationId xmlns:a16="http://schemas.microsoft.com/office/drawing/2014/main" id="{368932A7-0AAD-46DF-BF5A-761E88B099CE}"/>
                  </a:ext>
                </a:extLst>
              </p14:cNvPr>
              <p14:cNvContentPartPr/>
              <p14:nvPr/>
            </p14:nvContentPartPr>
            <p14:xfrm>
              <a:off x="4542914" y="3598069"/>
              <a:ext cx="1704975" cy="38100"/>
            </p14:xfrm>
          </p:contentPart>
        </mc:Choice>
        <mc:Fallback xmlns="">
          <p:pic>
            <p:nvPicPr>
              <p:cNvPr id="6" name="Ink 5">
                <a:extLst>
                  <a:ext uri="{FF2B5EF4-FFF2-40B4-BE49-F238E27FC236}">
                    <a16:creationId xmlns:a16="http://schemas.microsoft.com/office/drawing/2014/main" id="{368932A7-0AAD-46DF-BF5A-761E88B099CE}"/>
                  </a:ext>
                </a:extLst>
              </p:cNvPr>
              <p:cNvPicPr/>
              <p:nvPr/>
            </p:nvPicPr>
            <p:blipFill>
              <a:blip r:embed="rId8"/>
              <a:stretch>
                <a:fillRect/>
              </a:stretch>
            </p:blipFill>
            <p:spPr>
              <a:xfrm>
                <a:off x="4506906" y="3523363"/>
                <a:ext cx="1776631" cy="187138"/>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7" name="Ink 6">
                <a:extLst>
                  <a:ext uri="{FF2B5EF4-FFF2-40B4-BE49-F238E27FC236}">
                    <a16:creationId xmlns:a16="http://schemas.microsoft.com/office/drawing/2014/main" id="{92EFDB24-F22F-466F-BFD5-B38641F1FCE2}"/>
                  </a:ext>
                </a:extLst>
              </p14:cNvPr>
              <p14:cNvContentPartPr/>
              <p14:nvPr/>
            </p14:nvContentPartPr>
            <p14:xfrm>
              <a:off x="3029800" y="3695281"/>
              <a:ext cx="800100" cy="57150"/>
            </p14:xfrm>
          </p:contentPart>
        </mc:Choice>
        <mc:Fallback xmlns="">
          <p:pic>
            <p:nvPicPr>
              <p:cNvPr id="7" name="Ink 6">
                <a:extLst>
                  <a:ext uri="{FF2B5EF4-FFF2-40B4-BE49-F238E27FC236}">
                    <a16:creationId xmlns:a16="http://schemas.microsoft.com/office/drawing/2014/main" id="{92EFDB24-F22F-466F-BFD5-B38641F1FCE2}"/>
                  </a:ext>
                </a:extLst>
              </p:cNvPr>
              <p:cNvPicPr/>
              <p:nvPr/>
            </p:nvPicPr>
            <p:blipFill>
              <a:blip r:embed="rId10"/>
              <a:stretch>
                <a:fillRect/>
              </a:stretch>
            </p:blipFill>
            <p:spPr>
              <a:xfrm>
                <a:off x="2994375" y="3622842"/>
                <a:ext cx="871307" cy="202391"/>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8" name="Ink 7">
                <a:extLst>
                  <a:ext uri="{FF2B5EF4-FFF2-40B4-BE49-F238E27FC236}">
                    <a16:creationId xmlns:a16="http://schemas.microsoft.com/office/drawing/2014/main" id="{F057BC6B-C843-45DB-87E8-2E9D7B286F75}"/>
                  </a:ext>
                </a:extLst>
              </p14:cNvPr>
              <p14:cNvContentPartPr/>
              <p14:nvPr/>
            </p14:nvContentPartPr>
            <p14:xfrm>
              <a:off x="3933314" y="3695565"/>
              <a:ext cx="1143000" cy="38100"/>
            </p14:xfrm>
          </p:contentPart>
        </mc:Choice>
        <mc:Fallback xmlns="">
          <p:pic>
            <p:nvPicPr>
              <p:cNvPr id="8" name="Ink 7">
                <a:extLst>
                  <a:ext uri="{FF2B5EF4-FFF2-40B4-BE49-F238E27FC236}">
                    <a16:creationId xmlns:a16="http://schemas.microsoft.com/office/drawing/2014/main" id="{F057BC6B-C843-45DB-87E8-2E9D7B286F75}"/>
                  </a:ext>
                </a:extLst>
              </p:cNvPr>
              <p:cNvPicPr/>
              <p:nvPr/>
            </p:nvPicPr>
            <p:blipFill>
              <a:blip r:embed="rId12"/>
              <a:stretch>
                <a:fillRect/>
              </a:stretch>
            </p:blipFill>
            <p:spPr>
              <a:xfrm>
                <a:off x="3897663" y="3615354"/>
                <a:ext cx="1214663" cy="19812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9" name="Ink 8">
                <a:extLst>
                  <a:ext uri="{FF2B5EF4-FFF2-40B4-BE49-F238E27FC236}">
                    <a16:creationId xmlns:a16="http://schemas.microsoft.com/office/drawing/2014/main" id="{19DA5C88-BBCF-4245-B26B-72BDB8E56A24}"/>
                  </a:ext>
                </a:extLst>
              </p14:cNvPr>
              <p14:cNvContentPartPr/>
              <p14:nvPr/>
            </p14:nvContentPartPr>
            <p14:xfrm>
              <a:off x="5076314" y="3728697"/>
              <a:ext cx="1076325" cy="38100"/>
            </p14:xfrm>
          </p:contentPart>
        </mc:Choice>
        <mc:Fallback xmlns="">
          <p:pic>
            <p:nvPicPr>
              <p:cNvPr id="9" name="Ink 8">
                <a:extLst>
                  <a:ext uri="{FF2B5EF4-FFF2-40B4-BE49-F238E27FC236}">
                    <a16:creationId xmlns:a16="http://schemas.microsoft.com/office/drawing/2014/main" id="{19DA5C88-BBCF-4245-B26B-72BDB8E56A24}"/>
                  </a:ext>
                </a:extLst>
              </p:cNvPr>
              <p:cNvPicPr/>
              <p:nvPr/>
            </p:nvPicPr>
            <p:blipFill>
              <a:blip r:embed="rId14"/>
              <a:stretch>
                <a:fillRect/>
              </a:stretch>
            </p:blipFill>
            <p:spPr>
              <a:xfrm>
                <a:off x="5040712" y="3662767"/>
                <a:ext cx="1147888" cy="17029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10" name="Ink 9">
                <a:extLst>
                  <a:ext uri="{FF2B5EF4-FFF2-40B4-BE49-F238E27FC236}">
                    <a16:creationId xmlns:a16="http://schemas.microsoft.com/office/drawing/2014/main" id="{6092FC12-D6A2-4050-909E-5D54096B3304}"/>
                  </a:ext>
                </a:extLst>
              </p14:cNvPr>
              <p14:cNvContentPartPr/>
              <p14:nvPr/>
            </p14:nvContentPartPr>
            <p14:xfrm>
              <a:off x="3095114" y="3848440"/>
              <a:ext cx="247650" cy="19050"/>
            </p14:xfrm>
          </p:contentPart>
        </mc:Choice>
        <mc:Fallback xmlns="">
          <p:pic>
            <p:nvPicPr>
              <p:cNvPr id="10" name="Ink 9">
                <a:extLst>
                  <a:ext uri="{FF2B5EF4-FFF2-40B4-BE49-F238E27FC236}">
                    <a16:creationId xmlns:a16="http://schemas.microsoft.com/office/drawing/2014/main" id="{6092FC12-D6A2-4050-909E-5D54096B3304}"/>
                  </a:ext>
                </a:extLst>
              </p:cNvPr>
              <p:cNvPicPr/>
              <p:nvPr/>
            </p:nvPicPr>
            <p:blipFill>
              <a:blip r:embed="rId16"/>
              <a:stretch>
                <a:fillRect/>
              </a:stretch>
            </p:blipFill>
            <p:spPr>
              <a:xfrm>
                <a:off x="3059481" y="3788909"/>
                <a:ext cx="318560" cy="137815"/>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11" name="Ink 10">
                <a:extLst>
                  <a:ext uri="{FF2B5EF4-FFF2-40B4-BE49-F238E27FC236}">
                    <a16:creationId xmlns:a16="http://schemas.microsoft.com/office/drawing/2014/main" id="{5756BA94-7C6B-44C5-8E62-990E9AD6117F}"/>
                  </a:ext>
                </a:extLst>
              </p14:cNvPr>
              <p14:cNvContentPartPr/>
              <p14:nvPr/>
            </p14:nvContentPartPr>
            <p14:xfrm>
              <a:off x="5032771" y="4566896"/>
              <a:ext cx="1133475" cy="9525"/>
            </p14:xfrm>
          </p:contentPart>
        </mc:Choice>
        <mc:Fallback xmlns="">
          <p:pic>
            <p:nvPicPr>
              <p:cNvPr id="11" name="Ink 10">
                <a:extLst>
                  <a:ext uri="{FF2B5EF4-FFF2-40B4-BE49-F238E27FC236}">
                    <a16:creationId xmlns:a16="http://schemas.microsoft.com/office/drawing/2014/main" id="{5756BA94-7C6B-44C5-8E62-990E9AD6117F}"/>
                  </a:ext>
                </a:extLst>
              </p:cNvPr>
              <p:cNvPicPr/>
              <p:nvPr/>
            </p:nvPicPr>
            <p:blipFill>
              <a:blip r:embed="rId18"/>
              <a:stretch>
                <a:fillRect/>
              </a:stretch>
            </p:blipFill>
            <p:spPr>
              <a:xfrm>
                <a:off x="4996822" y="4472122"/>
                <a:ext cx="1205014" cy="199549"/>
              </a:xfrm>
              <a:prstGeom prst="rect">
                <a:avLst/>
              </a:prstGeom>
            </p:spPr>
          </p:pic>
        </mc:Fallback>
      </mc:AlternateContent>
      <mc:AlternateContent xmlns:mc="http://schemas.openxmlformats.org/markup-compatibility/2006" xmlns:p14="http://schemas.microsoft.com/office/powerpoint/2010/main">
        <mc:Choice Requires="p14">
          <p:contentPart p14:bwMode="auto" r:id="rId19">
            <p14:nvContentPartPr>
              <p14:cNvPr id="13" name="Ink 12">
                <a:extLst>
                  <a:ext uri="{FF2B5EF4-FFF2-40B4-BE49-F238E27FC236}">
                    <a16:creationId xmlns:a16="http://schemas.microsoft.com/office/drawing/2014/main" id="{39637DFB-321D-4718-9FDC-7B8566761040}"/>
                  </a:ext>
                </a:extLst>
              </p14:cNvPr>
              <p14:cNvContentPartPr/>
              <p14:nvPr/>
            </p14:nvContentPartPr>
            <p14:xfrm>
              <a:off x="5675029" y="4708411"/>
              <a:ext cx="466725" cy="38100"/>
            </p14:xfrm>
          </p:contentPart>
        </mc:Choice>
        <mc:Fallback xmlns="">
          <p:pic>
            <p:nvPicPr>
              <p:cNvPr id="13" name="Ink 12">
                <a:extLst>
                  <a:ext uri="{FF2B5EF4-FFF2-40B4-BE49-F238E27FC236}">
                    <a16:creationId xmlns:a16="http://schemas.microsoft.com/office/drawing/2014/main" id="{39637DFB-321D-4718-9FDC-7B8566761040}"/>
                  </a:ext>
                </a:extLst>
              </p:cNvPr>
              <p:cNvPicPr/>
              <p:nvPr/>
            </p:nvPicPr>
            <p:blipFill>
              <a:blip r:embed="rId22"/>
              <a:stretch>
                <a:fillRect/>
              </a:stretch>
            </p:blipFill>
            <p:spPr>
              <a:xfrm>
                <a:off x="5639568" y="4627752"/>
                <a:ext cx="538005" cy="199822"/>
              </a:xfrm>
              <a:prstGeom prst="rect">
                <a:avLst/>
              </a:prstGeom>
            </p:spPr>
          </p:pic>
        </mc:Fallback>
      </mc:AlternateContent>
      <mc:AlternateContent xmlns:mc="http://schemas.openxmlformats.org/markup-compatibility/2006" xmlns:p14="http://schemas.microsoft.com/office/powerpoint/2010/main">
        <mc:Choice Requires="p14">
          <p:contentPart p14:bwMode="auto" r:id="rId23">
            <p14:nvContentPartPr>
              <p14:cNvPr id="14" name="Ink 13">
                <a:extLst>
                  <a:ext uri="{FF2B5EF4-FFF2-40B4-BE49-F238E27FC236}">
                    <a16:creationId xmlns:a16="http://schemas.microsoft.com/office/drawing/2014/main" id="{1D82930E-89F8-488A-9B21-FBCD4ACBB924}"/>
                  </a:ext>
                </a:extLst>
              </p14:cNvPr>
              <p14:cNvContentPartPr/>
              <p14:nvPr/>
            </p14:nvContentPartPr>
            <p14:xfrm>
              <a:off x="3301943" y="4849925"/>
              <a:ext cx="2581275" cy="76200"/>
            </p14:xfrm>
          </p:contentPart>
        </mc:Choice>
        <mc:Fallback xmlns="">
          <p:pic>
            <p:nvPicPr>
              <p:cNvPr id="14" name="Ink 13">
                <a:extLst>
                  <a:ext uri="{FF2B5EF4-FFF2-40B4-BE49-F238E27FC236}">
                    <a16:creationId xmlns:a16="http://schemas.microsoft.com/office/drawing/2014/main" id="{1D82930E-89F8-488A-9B21-FBCD4ACBB924}"/>
                  </a:ext>
                </a:extLst>
              </p:cNvPr>
              <p:cNvPicPr/>
              <p:nvPr/>
            </p:nvPicPr>
            <p:blipFill>
              <a:blip r:embed="rId24"/>
              <a:stretch>
                <a:fillRect/>
              </a:stretch>
            </p:blipFill>
            <p:spPr>
              <a:xfrm>
                <a:off x="3266312" y="4778733"/>
                <a:ext cx="2652897" cy="218941"/>
              </a:xfrm>
              <a:prstGeom prst="rect">
                <a:avLst/>
              </a:prstGeom>
            </p:spPr>
          </p:pic>
        </mc:Fallback>
      </mc:AlternateContent>
      <mc:AlternateContent xmlns:mc="http://schemas.openxmlformats.org/markup-compatibility/2006" xmlns:p14="http://schemas.microsoft.com/office/powerpoint/2010/main">
        <mc:Choice Requires="p14">
          <p:contentPart p14:bwMode="auto" r:id="rId25">
            <p14:nvContentPartPr>
              <p14:cNvPr id="15" name="Ink 14">
                <a:extLst>
                  <a:ext uri="{FF2B5EF4-FFF2-40B4-BE49-F238E27FC236}">
                    <a16:creationId xmlns:a16="http://schemas.microsoft.com/office/drawing/2014/main" id="{A1D7D224-3321-4C67-84AE-7C0F11B570E1}"/>
                  </a:ext>
                </a:extLst>
              </p14:cNvPr>
              <p14:cNvContentPartPr/>
              <p14:nvPr/>
            </p14:nvContentPartPr>
            <p14:xfrm>
              <a:off x="5021885" y="4556011"/>
              <a:ext cx="1190625" cy="38100"/>
            </p14:xfrm>
          </p:contentPart>
        </mc:Choice>
        <mc:Fallback xmlns="">
          <p:pic>
            <p:nvPicPr>
              <p:cNvPr id="15" name="Ink 14">
                <a:extLst>
                  <a:ext uri="{FF2B5EF4-FFF2-40B4-BE49-F238E27FC236}">
                    <a16:creationId xmlns:a16="http://schemas.microsoft.com/office/drawing/2014/main" id="{A1D7D224-3321-4C67-84AE-7C0F11B570E1}"/>
                  </a:ext>
                </a:extLst>
              </p:cNvPr>
              <p:cNvPicPr/>
              <p:nvPr/>
            </p:nvPicPr>
            <p:blipFill>
              <a:blip r:embed="rId26"/>
              <a:stretch>
                <a:fillRect/>
              </a:stretch>
            </p:blipFill>
            <p:spPr>
              <a:xfrm>
                <a:off x="4986220" y="4490321"/>
                <a:ext cx="1262315" cy="169151"/>
              </a:xfrm>
              <a:prstGeom prst="rect">
                <a:avLst/>
              </a:prstGeom>
            </p:spPr>
          </p:pic>
        </mc:Fallback>
      </mc:AlternateContent>
      <mc:AlternateContent xmlns:mc="http://schemas.openxmlformats.org/markup-compatibility/2006" xmlns:p14="http://schemas.microsoft.com/office/powerpoint/2010/main">
        <mc:Choice Requires="p14">
          <p:contentPart p14:bwMode="auto" r:id="rId27">
            <p14:nvContentPartPr>
              <p14:cNvPr id="16" name="Ink 15">
                <a:extLst>
                  <a:ext uri="{FF2B5EF4-FFF2-40B4-BE49-F238E27FC236}">
                    <a16:creationId xmlns:a16="http://schemas.microsoft.com/office/drawing/2014/main" id="{479FABA0-2C81-44BD-8556-3F9B4BBA1ED6}"/>
                  </a:ext>
                </a:extLst>
              </p14:cNvPr>
              <p14:cNvContentPartPr/>
              <p14:nvPr/>
            </p14:nvContentPartPr>
            <p14:xfrm>
              <a:off x="3073343" y="4686165"/>
              <a:ext cx="723900" cy="9525"/>
            </p14:xfrm>
          </p:contentPart>
        </mc:Choice>
        <mc:Fallback xmlns="">
          <p:pic>
            <p:nvPicPr>
              <p:cNvPr id="16" name="Ink 15">
                <a:extLst>
                  <a:ext uri="{FF2B5EF4-FFF2-40B4-BE49-F238E27FC236}">
                    <a16:creationId xmlns:a16="http://schemas.microsoft.com/office/drawing/2014/main" id="{479FABA0-2C81-44BD-8556-3F9B4BBA1ED6}"/>
                  </a:ext>
                </a:extLst>
              </p:cNvPr>
              <p:cNvPicPr/>
              <p:nvPr/>
            </p:nvPicPr>
            <p:blipFill>
              <a:blip r:embed="rId28"/>
              <a:stretch>
                <a:fillRect/>
              </a:stretch>
            </p:blipFill>
            <p:spPr>
              <a:xfrm>
                <a:off x="3037560" y="4628726"/>
                <a:ext cx="795109" cy="124691"/>
              </a:xfrm>
              <a:prstGeom prst="rect">
                <a:avLst/>
              </a:prstGeom>
            </p:spPr>
          </p:pic>
        </mc:Fallback>
      </mc:AlternateContent>
      <mc:AlternateContent xmlns:mc="http://schemas.openxmlformats.org/markup-compatibility/2006" xmlns:p14="http://schemas.microsoft.com/office/powerpoint/2010/main">
        <mc:Choice Requires="p14">
          <p:contentPart p14:bwMode="auto" r:id="rId29">
            <p14:nvContentPartPr>
              <p14:cNvPr id="17" name="Ink 16">
                <a:extLst>
                  <a:ext uri="{FF2B5EF4-FFF2-40B4-BE49-F238E27FC236}">
                    <a16:creationId xmlns:a16="http://schemas.microsoft.com/office/drawing/2014/main" id="{D9B48581-73F8-44D7-BA22-02BEFF2BC5EE}"/>
                  </a:ext>
                </a:extLst>
              </p14:cNvPr>
              <p14:cNvContentPartPr/>
              <p14:nvPr/>
            </p14:nvContentPartPr>
            <p14:xfrm>
              <a:off x="3073343" y="4664868"/>
              <a:ext cx="752474" cy="38100"/>
            </p14:xfrm>
          </p:contentPart>
        </mc:Choice>
        <mc:Fallback xmlns="">
          <p:pic>
            <p:nvPicPr>
              <p:cNvPr id="17" name="Ink 16">
                <a:extLst>
                  <a:ext uri="{FF2B5EF4-FFF2-40B4-BE49-F238E27FC236}">
                    <a16:creationId xmlns:a16="http://schemas.microsoft.com/office/drawing/2014/main" id="{D9B48581-73F8-44D7-BA22-02BEFF2BC5EE}"/>
                  </a:ext>
                </a:extLst>
              </p:cNvPr>
              <p:cNvPicPr/>
              <p:nvPr/>
            </p:nvPicPr>
            <p:blipFill>
              <a:blip r:embed="rId30"/>
              <a:stretch>
                <a:fillRect/>
              </a:stretch>
            </p:blipFill>
            <p:spPr>
              <a:xfrm>
                <a:off x="3037253" y="4591599"/>
                <a:ext cx="824293" cy="184272"/>
              </a:xfrm>
              <a:prstGeom prst="rect">
                <a:avLst/>
              </a:prstGeom>
            </p:spPr>
          </p:pic>
        </mc:Fallback>
      </mc:AlternateContent>
      <p:sp>
        <p:nvSpPr>
          <p:cNvPr id="18" name="TextBox 17">
            <a:extLst>
              <a:ext uri="{FF2B5EF4-FFF2-40B4-BE49-F238E27FC236}">
                <a16:creationId xmlns:a16="http://schemas.microsoft.com/office/drawing/2014/main" id="{B03BDED3-B2BC-4FB6-9FD6-7C62BFC1627D}"/>
              </a:ext>
            </a:extLst>
          </p:cNvPr>
          <p:cNvSpPr txBox="1"/>
          <p:nvPr/>
        </p:nvSpPr>
        <p:spPr>
          <a:xfrm>
            <a:off x="326571" y="1251857"/>
            <a:ext cx="2307772" cy="923330"/>
          </a:xfrm>
          <a:prstGeom prst="rect">
            <a:avLst/>
          </a:prstGeom>
          <a:solidFill>
            <a:srgbClr val="FFFF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They take off the </a:t>
            </a:r>
            <a:r>
              <a:rPr lang="en-GB"/>
              <a:t>green  eyeshades and sleeve protectors</a:t>
            </a:r>
          </a:p>
        </p:txBody>
      </p:sp>
      <p:sp>
        <p:nvSpPr>
          <p:cNvPr id="20" name="TextBox 19">
            <a:extLst>
              <a:ext uri="{FF2B5EF4-FFF2-40B4-BE49-F238E27FC236}">
                <a16:creationId xmlns:a16="http://schemas.microsoft.com/office/drawing/2014/main" id="{23D8CADB-D0D1-43DF-A309-43C0336763B8}"/>
              </a:ext>
            </a:extLst>
          </p:cNvPr>
          <p:cNvSpPr txBox="1"/>
          <p:nvPr/>
        </p:nvSpPr>
        <p:spPr>
          <a:xfrm>
            <a:off x="10233932" y="2330904"/>
            <a:ext cx="1959429" cy="1754326"/>
          </a:xfrm>
          <a:prstGeom prst="rect">
            <a:avLst/>
          </a:prstGeom>
          <a:solidFill>
            <a:srgbClr val="FC03DF"/>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Zero has a dust derby hat behind his desk that he  is </a:t>
            </a:r>
            <a:r>
              <a:rPr lang="en-GB" dirty="0">
                <a:solidFill>
                  <a:srgbClr val="9C0000"/>
                </a:solidFill>
              </a:rPr>
              <a:t>putting on before </a:t>
            </a:r>
            <a:r>
              <a:rPr lang="en-GB">
                <a:solidFill>
                  <a:srgbClr val="9C0000"/>
                </a:solidFill>
              </a:rPr>
              <a:t>going to meet the Boss.</a:t>
            </a:r>
          </a:p>
        </p:txBody>
      </p:sp>
      <p:sp>
        <p:nvSpPr>
          <p:cNvPr id="21" name="TextBox 20">
            <a:extLst>
              <a:ext uri="{FF2B5EF4-FFF2-40B4-BE49-F238E27FC236}">
                <a16:creationId xmlns:a16="http://schemas.microsoft.com/office/drawing/2014/main" id="{D96B5D67-49FF-4486-94B6-3972D13FB676}"/>
              </a:ext>
            </a:extLst>
          </p:cNvPr>
          <p:cNvSpPr txBox="1"/>
          <p:nvPr/>
        </p:nvSpPr>
        <p:spPr>
          <a:xfrm>
            <a:off x="144236" y="3965121"/>
            <a:ext cx="2743200" cy="1477328"/>
          </a:xfrm>
          <a:prstGeom prst="rect">
            <a:avLst/>
          </a:prstGeom>
          <a:solidFill>
            <a:srgbClr val="29F222"/>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The Boss is a middle aged man who is bald and well </a:t>
            </a:r>
            <a:r>
              <a:rPr lang="en-GB">
                <a:cs typeface="Calibri"/>
              </a:rPr>
              <a:t>dressed. Will need to remember these detail when designing his outfit.</a:t>
            </a:r>
            <a:endParaRPr lang="en-GB" dirty="0">
              <a:cs typeface="Calibri"/>
            </a:endParaRPr>
          </a:p>
        </p:txBody>
      </p:sp>
    </p:spTree>
    <p:extLst>
      <p:ext uri="{BB962C8B-B14F-4D97-AF65-F5344CB8AC3E}">
        <p14:creationId xmlns:p14="http://schemas.microsoft.com/office/powerpoint/2010/main" val="114358571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1A44B-53E9-4858-8E7C-AA407C8C6538}"/>
              </a:ext>
            </a:extLst>
          </p:cNvPr>
          <p:cNvSpPr>
            <a:spLocks noGrp="1"/>
          </p:cNvSpPr>
          <p:nvPr>
            <p:ph type="title"/>
          </p:nvPr>
        </p:nvSpPr>
        <p:spPr>
          <a:xfrm>
            <a:off x="468745" y="-200602"/>
            <a:ext cx="10515600" cy="1325563"/>
          </a:xfrm>
        </p:spPr>
        <p:txBody>
          <a:bodyPr/>
          <a:lstStyle/>
          <a:p>
            <a:r>
              <a:rPr lang="en-GB" dirty="0">
                <a:cs typeface="Calibri Light"/>
              </a:rPr>
              <a:t>Script Annotation </a:t>
            </a:r>
            <a:endParaRPr lang="en-GB" dirty="0"/>
          </a:p>
        </p:txBody>
      </p:sp>
      <p:pic>
        <p:nvPicPr>
          <p:cNvPr id="4" name="Picture 4" descr="Text&#10;&#10;Description automatically generated">
            <a:extLst>
              <a:ext uri="{FF2B5EF4-FFF2-40B4-BE49-F238E27FC236}">
                <a16:creationId xmlns:a16="http://schemas.microsoft.com/office/drawing/2014/main" id="{3F6D8D90-BBDC-43E7-9985-53DF01E439FE}"/>
              </a:ext>
            </a:extLst>
          </p:cNvPr>
          <p:cNvPicPr>
            <a:picLocks noGrp="1" noChangeAspect="1"/>
          </p:cNvPicPr>
          <p:nvPr>
            <p:ph idx="1"/>
          </p:nvPr>
        </p:nvPicPr>
        <p:blipFill rotWithShape="1">
          <a:blip r:embed="rId2"/>
          <a:srcRect l="40072" t="20051" r="35269" b="10600"/>
          <a:stretch/>
        </p:blipFill>
        <p:spPr>
          <a:xfrm>
            <a:off x="3898936" y="747939"/>
            <a:ext cx="3747814" cy="5920436"/>
          </a:xfrm>
        </p:spPr>
      </p:pic>
    </p:spTree>
    <p:extLst>
      <p:ext uri="{BB962C8B-B14F-4D97-AF65-F5344CB8AC3E}">
        <p14:creationId xmlns:p14="http://schemas.microsoft.com/office/powerpoint/2010/main" val="33266647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1A44B-53E9-4858-8E7C-AA407C8C6538}"/>
              </a:ext>
            </a:extLst>
          </p:cNvPr>
          <p:cNvSpPr>
            <a:spLocks noGrp="1"/>
          </p:cNvSpPr>
          <p:nvPr>
            <p:ph type="title"/>
          </p:nvPr>
        </p:nvSpPr>
        <p:spPr>
          <a:xfrm>
            <a:off x="422564" y="-281420"/>
            <a:ext cx="10515600" cy="1325563"/>
          </a:xfrm>
        </p:spPr>
        <p:txBody>
          <a:bodyPr/>
          <a:lstStyle/>
          <a:p>
            <a:r>
              <a:rPr lang="en-GB" dirty="0">
                <a:cs typeface="Calibri Light"/>
              </a:rPr>
              <a:t>Script Annotation Scene 8 </a:t>
            </a:r>
            <a:endParaRPr lang="en-GB" dirty="0"/>
          </a:p>
        </p:txBody>
      </p:sp>
      <p:pic>
        <p:nvPicPr>
          <p:cNvPr id="4" name="Picture 4" descr="Text&#10;&#10;Description automatically generated">
            <a:extLst>
              <a:ext uri="{FF2B5EF4-FFF2-40B4-BE49-F238E27FC236}">
                <a16:creationId xmlns:a16="http://schemas.microsoft.com/office/drawing/2014/main" id="{3A966AE3-B55A-4C78-8E82-8A856D06BD62}"/>
              </a:ext>
            </a:extLst>
          </p:cNvPr>
          <p:cNvPicPr>
            <a:picLocks noGrp="1" noChangeAspect="1"/>
          </p:cNvPicPr>
          <p:nvPr>
            <p:ph idx="1"/>
          </p:nvPr>
        </p:nvPicPr>
        <p:blipFill rotWithShape="1">
          <a:blip r:embed="rId2"/>
          <a:srcRect l="39195" t="20955" r="11923" b="8223"/>
          <a:stretch/>
        </p:blipFill>
        <p:spPr>
          <a:xfrm>
            <a:off x="2343599" y="740353"/>
            <a:ext cx="7429758" cy="6048899"/>
          </a:xfrm>
        </p:spPr>
      </p:pic>
      <mc:AlternateContent xmlns:mc="http://schemas.openxmlformats.org/markup-compatibility/2006" xmlns:p14="http://schemas.microsoft.com/office/powerpoint/2010/main">
        <mc:Choice Requires="p14">
          <p:contentPart p14:bwMode="auto" r:id="rId3">
            <p14:nvContentPartPr>
              <p14:cNvPr id="5" name="Ink 4">
                <a:extLst>
                  <a:ext uri="{FF2B5EF4-FFF2-40B4-BE49-F238E27FC236}">
                    <a16:creationId xmlns:a16="http://schemas.microsoft.com/office/drawing/2014/main" id="{206777FB-A94E-4EAE-9FBE-4B30987B9BDA}"/>
                  </a:ext>
                </a:extLst>
              </p14:cNvPr>
              <p14:cNvContentPartPr/>
              <p14:nvPr/>
            </p14:nvContentPartPr>
            <p14:xfrm>
              <a:off x="6937772" y="1747496"/>
              <a:ext cx="2533650" cy="47625"/>
            </p14:xfrm>
          </p:contentPart>
        </mc:Choice>
        <mc:Fallback xmlns="">
          <p:pic>
            <p:nvPicPr>
              <p:cNvPr id="5" name="Ink 4">
                <a:extLst>
                  <a:ext uri="{FF2B5EF4-FFF2-40B4-BE49-F238E27FC236}">
                    <a16:creationId xmlns:a16="http://schemas.microsoft.com/office/drawing/2014/main" id="{206777FB-A94E-4EAE-9FBE-4B30987B9BDA}"/>
                  </a:ext>
                </a:extLst>
              </p:cNvPr>
              <p:cNvPicPr/>
              <p:nvPr/>
            </p:nvPicPr>
            <p:blipFill>
              <a:blip r:embed="rId4"/>
              <a:stretch>
                <a:fillRect/>
              </a:stretch>
            </p:blipFill>
            <p:spPr>
              <a:xfrm>
                <a:off x="6902158" y="1670057"/>
                <a:ext cx="2605238" cy="202116"/>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6" name="Ink 5">
                <a:extLst>
                  <a:ext uri="{FF2B5EF4-FFF2-40B4-BE49-F238E27FC236}">
                    <a16:creationId xmlns:a16="http://schemas.microsoft.com/office/drawing/2014/main" id="{7337DE0C-0A8C-4A11-B667-635C462F15F7}"/>
                  </a:ext>
                </a:extLst>
              </p14:cNvPr>
              <p14:cNvContentPartPr/>
              <p14:nvPr/>
            </p14:nvContentPartPr>
            <p14:xfrm>
              <a:off x="6415257" y="1844558"/>
              <a:ext cx="2409825" cy="95250"/>
            </p14:xfrm>
          </p:contentPart>
        </mc:Choice>
        <mc:Fallback xmlns="">
          <p:pic>
            <p:nvPicPr>
              <p:cNvPr id="6" name="Ink 5">
                <a:extLst>
                  <a:ext uri="{FF2B5EF4-FFF2-40B4-BE49-F238E27FC236}">
                    <a16:creationId xmlns:a16="http://schemas.microsoft.com/office/drawing/2014/main" id="{7337DE0C-0A8C-4A11-B667-635C462F15F7}"/>
                  </a:ext>
                </a:extLst>
              </p:cNvPr>
              <p:cNvPicPr/>
              <p:nvPr/>
            </p:nvPicPr>
            <p:blipFill>
              <a:blip r:embed="rId6"/>
              <a:stretch>
                <a:fillRect/>
              </a:stretch>
            </p:blipFill>
            <p:spPr>
              <a:xfrm>
                <a:off x="6379639" y="1776129"/>
                <a:ext cx="2481422" cy="232451"/>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7" name="Ink 6">
                <a:extLst>
                  <a:ext uri="{FF2B5EF4-FFF2-40B4-BE49-F238E27FC236}">
                    <a16:creationId xmlns:a16="http://schemas.microsoft.com/office/drawing/2014/main" id="{DBF3DA6B-AD1E-49BE-9FC1-7542760958FF}"/>
                  </a:ext>
                </a:extLst>
              </p14:cNvPr>
              <p14:cNvContentPartPr/>
              <p14:nvPr/>
            </p14:nvContentPartPr>
            <p14:xfrm>
              <a:off x="7035743" y="2650562"/>
              <a:ext cx="1943100" cy="28575"/>
            </p14:xfrm>
          </p:contentPart>
        </mc:Choice>
        <mc:Fallback xmlns="">
          <p:pic>
            <p:nvPicPr>
              <p:cNvPr id="7" name="Ink 6">
                <a:extLst>
                  <a:ext uri="{FF2B5EF4-FFF2-40B4-BE49-F238E27FC236}">
                    <a16:creationId xmlns:a16="http://schemas.microsoft.com/office/drawing/2014/main" id="{DBF3DA6B-AD1E-49BE-9FC1-7542760958FF}"/>
                  </a:ext>
                </a:extLst>
              </p:cNvPr>
              <p:cNvPicPr/>
              <p:nvPr/>
            </p:nvPicPr>
            <p:blipFill>
              <a:blip r:embed="rId8"/>
              <a:stretch>
                <a:fillRect/>
              </a:stretch>
            </p:blipFill>
            <p:spPr>
              <a:xfrm>
                <a:off x="6999826" y="2589110"/>
                <a:ext cx="2014574" cy="151171"/>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8" name="Ink 7">
                <a:extLst>
                  <a:ext uri="{FF2B5EF4-FFF2-40B4-BE49-F238E27FC236}">
                    <a16:creationId xmlns:a16="http://schemas.microsoft.com/office/drawing/2014/main" id="{63BAC552-7BF4-48E9-800D-81C791A034A6}"/>
                  </a:ext>
                </a:extLst>
              </p14:cNvPr>
              <p14:cNvContentPartPr/>
              <p14:nvPr/>
            </p14:nvContentPartPr>
            <p14:xfrm>
              <a:off x="6513228" y="2966696"/>
              <a:ext cx="552450" cy="9525"/>
            </p14:xfrm>
          </p:contentPart>
        </mc:Choice>
        <mc:Fallback xmlns="">
          <p:pic>
            <p:nvPicPr>
              <p:cNvPr id="8" name="Ink 7">
                <a:extLst>
                  <a:ext uri="{FF2B5EF4-FFF2-40B4-BE49-F238E27FC236}">
                    <a16:creationId xmlns:a16="http://schemas.microsoft.com/office/drawing/2014/main" id="{63BAC552-7BF4-48E9-800D-81C791A034A6}"/>
                  </a:ext>
                </a:extLst>
              </p:cNvPr>
              <p:cNvPicPr/>
              <p:nvPr/>
            </p:nvPicPr>
            <p:blipFill>
              <a:blip r:embed="rId10"/>
              <a:stretch>
                <a:fillRect/>
              </a:stretch>
            </p:blipFill>
            <p:spPr>
              <a:xfrm>
                <a:off x="6477355" y="1061696"/>
                <a:ext cx="623838" cy="381000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9" name="Ink 8">
                <a:extLst>
                  <a:ext uri="{FF2B5EF4-FFF2-40B4-BE49-F238E27FC236}">
                    <a16:creationId xmlns:a16="http://schemas.microsoft.com/office/drawing/2014/main" id="{37184E42-7256-44FE-9F22-C80247E5AC65}"/>
                  </a:ext>
                </a:extLst>
              </p14:cNvPr>
              <p14:cNvContentPartPr/>
              <p14:nvPr/>
            </p14:nvContentPartPr>
            <p14:xfrm>
              <a:off x="7079286" y="2966696"/>
              <a:ext cx="2295525" cy="66675"/>
            </p14:xfrm>
          </p:contentPart>
        </mc:Choice>
        <mc:Fallback xmlns="">
          <p:pic>
            <p:nvPicPr>
              <p:cNvPr id="9" name="Ink 8">
                <a:extLst>
                  <a:ext uri="{FF2B5EF4-FFF2-40B4-BE49-F238E27FC236}">
                    <a16:creationId xmlns:a16="http://schemas.microsoft.com/office/drawing/2014/main" id="{37184E42-7256-44FE-9F22-C80247E5AC65}"/>
                  </a:ext>
                </a:extLst>
              </p:cNvPr>
              <p:cNvPicPr/>
              <p:nvPr/>
            </p:nvPicPr>
            <p:blipFill>
              <a:blip r:embed="rId12"/>
              <a:stretch>
                <a:fillRect/>
              </a:stretch>
            </p:blipFill>
            <p:spPr>
              <a:xfrm>
                <a:off x="7043655" y="2894223"/>
                <a:ext cx="2367148" cy="211258"/>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10" name="Ink 9">
                <a:extLst>
                  <a:ext uri="{FF2B5EF4-FFF2-40B4-BE49-F238E27FC236}">
                    <a16:creationId xmlns:a16="http://schemas.microsoft.com/office/drawing/2014/main" id="{58DC75B6-FFA7-4E04-9877-C491D2810DCB}"/>
                  </a:ext>
                </a:extLst>
              </p14:cNvPr>
              <p14:cNvContentPartPr/>
              <p14:nvPr/>
            </p14:nvContentPartPr>
            <p14:xfrm>
              <a:off x="6360829" y="3064668"/>
              <a:ext cx="3095625" cy="47625"/>
            </p14:xfrm>
          </p:contentPart>
        </mc:Choice>
        <mc:Fallback xmlns="">
          <p:pic>
            <p:nvPicPr>
              <p:cNvPr id="10" name="Ink 9">
                <a:extLst>
                  <a:ext uri="{FF2B5EF4-FFF2-40B4-BE49-F238E27FC236}">
                    <a16:creationId xmlns:a16="http://schemas.microsoft.com/office/drawing/2014/main" id="{58DC75B6-FFA7-4E04-9877-C491D2810DCB}"/>
                  </a:ext>
                </a:extLst>
              </p:cNvPr>
              <p:cNvPicPr/>
              <p:nvPr/>
            </p:nvPicPr>
            <p:blipFill>
              <a:blip r:embed="rId14"/>
              <a:stretch>
                <a:fillRect/>
              </a:stretch>
            </p:blipFill>
            <p:spPr>
              <a:xfrm>
                <a:off x="6325144" y="2993941"/>
                <a:ext cx="3167356" cy="189434"/>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11" name="Ink 10">
                <a:extLst>
                  <a:ext uri="{FF2B5EF4-FFF2-40B4-BE49-F238E27FC236}">
                    <a16:creationId xmlns:a16="http://schemas.microsoft.com/office/drawing/2014/main" id="{12F0B01F-714B-4DAA-A2C7-C1765525EB22}"/>
                  </a:ext>
                </a:extLst>
              </p14:cNvPr>
              <p14:cNvContentPartPr/>
              <p14:nvPr/>
            </p14:nvContentPartPr>
            <p14:xfrm>
              <a:off x="6393486" y="3119096"/>
              <a:ext cx="9525" cy="9525"/>
            </p14:xfrm>
          </p:contentPart>
        </mc:Choice>
        <mc:Fallback xmlns="">
          <p:pic>
            <p:nvPicPr>
              <p:cNvPr id="11" name="Ink 10">
                <a:extLst>
                  <a:ext uri="{FF2B5EF4-FFF2-40B4-BE49-F238E27FC236}">
                    <a16:creationId xmlns:a16="http://schemas.microsoft.com/office/drawing/2014/main" id="{12F0B01F-714B-4DAA-A2C7-C1765525EB22}"/>
                  </a:ext>
                </a:extLst>
              </p:cNvPr>
              <p:cNvPicPr/>
              <p:nvPr/>
            </p:nvPicPr>
            <p:blipFill>
              <a:blip r:embed="rId16"/>
              <a:stretch>
                <a:fillRect/>
              </a:stretch>
            </p:blipFill>
            <p:spPr>
              <a:xfrm>
                <a:off x="5450511" y="1223621"/>
                <a:ext cx="1905000" cy="381000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12" name="Ink 11">
                <a:extLst>
                  <a:ext uri="{FF2B5EF4-FFF2-40B4-BE49-F238E27FC236}">
                    <a16:creationId xmlns:a16="http://schemas.microsoft.com/office/drawing/2014/main" id="{61F676D9-1BD8-44AC-B5E0-5D23EB9A784A}"/>
                  </a:ext>
                </a:extLst>
              </p14:cNvPr>
              <p14:cNvContentPartPr/>
              <p14:nvPr/>
            </p14:nvContentPartPr>
            <p14:xfrm>
              <a:off x="6284628" y="3151754"/>
              <a:ext cx="1809750" cy="57150"/>
            </p14:xfrm>
          </p:contentPart>
        </mc:Choice>
        <mc:Fallback xmlns="">
          <p:pic>
            <p:nvPicPr>
              <p:cNvPr id="12" name="Ink 11">
                <a:extLst>
                  <a:ext uri="{FF2B5EF4-FFF2-40B4-BE49-F238E27FC236}">
                    <a16:creationId xmlns:a16="http://schemas.microsoft.com/office/drawing/2014/main" id="{61F676D9-1BD8-44AC-B5E0-5D23EB9A784A}"/>
                  </a:ext>
                </a:extLst>
              </p:cNvPr>
              <p:cNvPicPr/>
              <p:nvPr/>
            </p:nvPicPr>
            <p:blipFill>
              <a:blip r:embed="rId18"/>
              <a:stretch>
                <a:fillRect/>
              </a:stretch>
            </p:blipFill>
            <p:spPr>
              <a:xfrm>
                <a:off x="6248916" y="3078381"/>
                <a:ext cx="1881534" cy="204265"/>
              </a:xfrm>
              <a:prstGeom prst="rect">
                <a:avLst/>
              </a:prstGeom>
            </p:spPr>
          </p:pic>
        </mc:Fallback>
      </mc:AlternateContent>
      <mc:AlternateContent xmlns:mc="http://schemas.openxmlformats.org/markup-compatibility/2006" xmlns:p14="http://schemas.microsoft.com/office/powerpoint/2010/main">
        <mc:Choice Requires="p14">
          <p:contentPart p14:bwMode="auto" r:id="rId19">
            <p14:nvContentPartPr>
              <p14:cNvPr id="15" name="Ink 14">
                <a:extLst>
                  <a:ext uri="{FF2B5EF4-FFF2-40B4-BE49-F238E27FC236}">
                    <a16:creationId xmlns:a16="http://schemas.microsoft.com/office/drawing/2014/main" id="{04CDCDF9-7D22-4D87-9345-072C14C07E5F}"/>
                  </a:ext>
                </a:extLst>
              </p14:cNvPr>
              <p14:cNvContentPartPr/>
              <p14:nvPr/>
            </p14:nvContentPartPr>
            <p14:xfrm>
              <a:off x="6744518" y="3314565"/>
              <a:ext cx="2181225" cy="9525"/>
            </p14:xfrm>
          </p:contentPart>
        </mc:Choice>
        <mc:Fallback xmlns="">
          <p:pic>
            <p:nvPicPr>
              <p:cNvPr id="15" name="Ink 14">
                <a:extLst>
                  <a:ext uri="{FF2B5EF4-FFF2-40B4-BE49-F238E27FC236}">
                    <a16:creationId xmlns:a16="http://schemas.microsoft.com/office/drawing/2014/main" id="{04CDCDF9-7D22-4D87-9345-072C14C07E5F}"/>
                  </a:ext>
                </a:extLst>
              </p:cNvPr>
              <p:cNvPicPr/>
              <p:nvPr/>
            </p:nvPicPr>
            <p:blipFill>
              <a:blip r:embed="rId20"/>
              <a:stretch>
                <a:fillRect/>
              </a:stretch>
            </p:blipFill>
            <p:spPr>
              <a:xfrm>
                <a:off x="6708949" y="3256838"/>
                <a:ext cx="2252723" cy="124691"/>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16" name="Ink 15">
                <a:extLst>
                  <a:ext uri="{FF2B5EF4-FFF2-40B4-BE49-F238E27FC236}">
                    <a16:creationId xmlns:a16="http://schemas.microsoft.com/office/drawing/2014/main" id="{69C1E8DD-67F5-49FB-AB1C-28D1ADC0F1DD}"/>
                  </a:ext>
                </a:extLst>
              </p14:cNvPr>
              <p14:cNvContentPartPr/>
              <p14:nvPr/>
            </p14:nvContentPartPr>
            <p14:xfrm>
              <a:off x="8175654" y="3216120"/>
              <a:ext cx="1247775" cy="19050"/>
            </p14:xfrm>
          </p:contentPart>
        </mc:Choice>
        <mc:Fallback xmlns="">
          <p:pic>
            <p:nvPicPr>
              <p:cNvPr id="16" name="Ink 15">
                <a:extLst>
                  <a:ext uri="{FF2B5EF4-FFF2-40B4-BE49-F238E27FC236}">
                    <a16:creationId xmlns:a16="http://schemas.microsoft.com/office/drawing/2014/main" id="{69C1E8DD-67F5-49FB-AB1C-28D1ADC0F1DD}"/>
                  </a:ext>
                </a:extLst>
              </p:cNvPr>
              <p:cNvPicPr/>
              <p:nvPr/>
            </p:nvPicPr>
            <p:blipFill>
              <a:blip r:embed="rId22"/>
              <a:stretch>
                <a:fillRect/>
              </a:stretch>
            </p:blipFill>
            <p:spPr>
              <a:xfrm>
                <a:off x="8139921" y="3156886"/>
                <a:ext cx="1319602" cy="137815"/>
              </a:xfrm>
              <a:prstGeom prst="rect">
                <a:avLst/>
              </a:prstGeom>
            </p:spPr>
          </p:pic>
        </mc:Fallback>
      </mc:AlternateContent>
      <p:sp>
        <p:nvSpPr>
          <p:cNvPr id="17" name="TextBox 16">
            <a:extLst>
              <a:ext uri="{FF2B5EF4-FFF2-40B4-BE49-F238E27FC236}">
                <a16:creationId xmlns:a16="http://schemas.microsoft.com/office/drawing/2014/main" id="{5636CB57-5C37-48AA-85F9-64EABE5D3FE7}"/>
              </a:ext>
            </a:extLst>
          </p:cNvPr>
          <p:cNvSpPr txBox="1"/>
          <p:nvPr/>
        </p:nvSpPr>
        <p:spPr>
          <a:xfrm>
            <a:off x="9731829" y="283029"/>
            <a:ext cx="2460172" cy="2031325"/>
          </a:xfrm>
          <a:prstGeom prst="rect">
            <a:avLst/>
          </a:prstGeom>
          <a:solidFill>
            <a:srgbClr val="FFFF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Zero is still in his Funeral </a:t>
            </a:r>
          </a:p>
          <a:p>
            <a:r>
              <a:rPr lang="en-GB" dirty="0">
                <a:cs typeface="Calibri"/>
              </a:rPr>
              <a:t>Outfit but has altered it a bit to suit working as an accountant with sleeve protectors and green eyeshades.</a:t>
            </a:r>
          </a:p>
        </p:txBody>
      </p:sp>
      <p:sp>
        <p:nvSpPr>
          <p:cNvPr id="18" name="TextBox 17">
            <a:extLst>
              <a:ext uri="{FF2B5EF4-FFF2-40B4-BE49-F238E27FC236}">
                <a16:creationId xmlns:a16="http://schemas.microsoft.com/office/drawing/2014/main" id="{8F3F4A6E-8ECE-4B37-801D-B9A8FF272A99}"/>
              </a:ext>
            </a:extLst>
          </p:cNvPr>
          <p:cNvSpPr txBox="1"/>
          <p:nvPr/>
        </p:nvSpPr>
        <p:spPr>
          <a:xfrm>
            <a:off x="174172" y="1099457"/>
            <a:ext cx="2471058" cy="1754326"/>
          </a:xfrm>
          <a:prstGeom prst="rect">
            <a:avLst/>
          </a:prstGeom>
          <a:solidFill>
            <a:srgbClr val="FC03DF"/>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Lieutenant Charles is barefoot which is </a:t>
            </a:r>
            <a:r>
              <a:rPr lang="en-GB"/>
              <a:t>interesting to see. He also wears a panama hat and wears red tights  that don’t fit.</a:t>
            </a:r>
            <a:r>
              <a:rPr lang="en-GB" dirty="0"/>
              <a:t> </a:t>
            </a:r>
          </a:p>
        </p:txBody>
      </p:sp>
      <p:sp>
        <p:nvSpPr>
          <p:cNvPr id="3" name="TextBox 2">
            <a:extLst>
              <a:ext uri="{FF2B5EF4-FFF2-40B4-BE49-F238E27FC236}">
                <a16:creationId xmlns:a16="http://schemas.microsoft.com/office/drawing/2014/main" id="{37DE6970-FB05-4D56-8D94-A265E0682136}"/>
              </a:ext>
            </a:extLst>
          </p:cNvPr>
          <p:cNvSpPr txBox="1"/>
          <p:nvPr/>
        </p:nvSpPr>
        <p:spPr>
          <a:xfrm>
            <a:off x="9906000" y="4180114"/>
            <a:ext cx="2286000" cy="923330"/>
          </a:xfrm>
          <a:prstGeom prst="rect">
            <a:avLst/>
          </a:prstGeom>
          <a:solidFill>
            <a:srgbClr val="03F8FC"/>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Joe wears dirty blue overalls and has a smutty </a:t>
            </a:r>
            <a:r>
              <a:rPr lang="en-GB"/>
              <a:t>face</a:t>
            </a:r>
          </a:p>
        </p:txBody>
      </p:sp>
    </p:spTree>
    <p:extLst>
      <p:ext uri="{BB962C8B-B14F-4D97-AF65-F5344CB8AC3E}">
        <p14:creationId xmlns:p14="http://schemas.microsoft.com/office/powerpoint/2010/main" val="294704943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1A44B-53E9-4858-8E7C-AA407C8C6538}"/>
              </a:ext>
            </a:extLst>
          </p:cNvPr>
          <p:cNvSpPr>
            <a:spLocks noGrp="1"/>
          </p:cNvSpPr>
          <p:nvPr>
            <p:ph type="title"/>
          </p:nvPr>
        </p:nvSpPr>
        <p:spPr>
          <a:xfrm>
            <a:off x="688109" y="-223693"/>
            <a:ext cx="10515600" cy="1325563"/>
          </a:xfrm>
        </p:spPr>
        <p:txBody>
          <a:bodyPr/>
          <a:lstStyle/>
          <a:p>
            <a:r>
              <a:rPr lang="en-GB" dirty="0">
                <a:cs typeface="Calibri Light"/>
              </a:rPr>
              <a:t>Script Annotation </a:t>
            </a:r>
            <a:endParaRPr lang="en-GB" dirty="0"/>
          </a:p>
        </p:txBody>
      </p:sp>
      <p:pic>
        <p:nvPicPr>
          <p:cNvPr id="4" name="Picture 4" descr="Text&#10;&#10;Description automatically generated">
            <a:extLst>
              <a:ext uri="{FF2B5EF4-FFF2-40B4-BE49-F238E27FC236}">
                <a16:creationId xmlns:a16="http://schemas.microsoft.com/office/drawing/2014/main" id="{A97A3C00-F200-4781-9718-929A83DADEB0}"/>
              </a:ext>
            </a:extLst>
          </p:cNvPr>
          <p:cNvPicPr>
            <a:picLocks noGrp="1" noChangeAspect="1"/>
          </p:cNvPicPr>
          <p:nvPr>
            <p:ph idx="1"/>
          </p:nvPr>
        </p:nvPicPr>
        <p:blipFill rotWithShape="1">
          <a:blip r:embed="rId2"/>
          <a:srcRect l="39940" t="17772" r="11624" b="10610"/>
          <a:stretch/>
        </p:blipFill>
        <p:spPr>
          <a:xfrm>
            <a:off x="2562963" y="717261"/>
            <a:ext cx="7291270" cy="6060441"/>
          </a:xfrm>
        </p:spPr>
      </p:pic>
    </p:spTree>
    <p:extLst>
      <p:ext uri="{BB962C8B-B14F-4D97-AF65-F5344CB8AC3E}">
        <p14:creationId xmlns:p14="http://schemas.microsoft.com/office/powerpoint/2010/main" val="171488855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1A44B-53E9-4858-8E7C-AA407C8C6538}"/>
              </a:ext>
            </a:extLst>
          </p:cNvPr>
          <p:cNvSpPr>
            <a:spLocks noGrp="1"/>
          </p:cNvSpPr>
          <p:nvPr>
            <p:ph type="title"/>
          </p:nvPr>
        </p:nvSpPr>
        <p:spPr>
          <a:xfrm>
            <a:off x="480291" y="-269875"/>
            <a:ext cx="10515600" cy="1325563"/>
          </a:xfrm>
        </p:spPr>
        <p:txBody>
          <a:bodyPr/>
          <a:lstStyle/>
          <a:p>
            <a:r>
              <a:rPr lang="en-GB" dirty="0">
                <a:cs typeface="Calibri Light"/>
              </a:rPr>
              <a:t>Script Annotation </a:t>
            </a:r>
            <a:endParaRPr lang="en-GB" dirty="0"/>
          </a:p>
        </p:txBody>
      </p:sp>
      <p:pic>
        <p:nvPicPr>
          <p:cNvPr id="4" name="Picture 4" descr="Text&#10;&#10;Description automatically generated">
            <a:extLst>
              <a:ext uri="{FF2B5EF4-FFF2-40B4-BE49-F238E27FC236}">
                <a16:creationId xmlns:a16="http://schemas.microsoft.com/office/drawing/2014/main" id="{7309A8AC-B74F-4475-9AEC-CBFC8C34BDCA}"/>
              </a:ext>
            </a:extLst>
          </p:cNvPr>
          <p:cNvPicPr>
            <a:picLocks noGrp="1" noChangeAspect="1"/>
          </p:cNvPicPr>
          <p:nvPr>
            <p:ph idx="1"/>
          </p:nvPr>
        </p:nvPicPr>
        <p:blipFill rotWithShape="1">
          <a:blip r:embed="rId2"/>
          <a:srcRect l="39195" t="19629" r="12519" b="9814"/>
          <a:stretch/>
        </p:blipFill>
        <p:spPr>
          <a:xfrm>
            <a:off x="2551418" y="555625"/>
            <a:ext cx="7499100" cy="6164360"/>
          </a:xfrm>
        </p:spPr>
      </p:pic>
    </p:spTree>
    <p:extLst>
      <p:ext uri="{BB962C8B-B14F-4D97-AF65-F5344CB8AC3E}">
        <p14:creationId xmlns:p14="http://schemas.microsoft.com/office/powerpoint/2010/main" val="268062821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1A44B-53E9-4858-8E7C-AA407C8C6538}"/>
              </a:ext>
            </a:extLst>
          </p:cNvPr>
          <p:cNvSpPr>
            <a:spLocks noGrp="1"/>
          </p:cNvSpPr>
          <p:nvPr>
            <p:ph type="title"/>
          </p:nvPr>
        </p:nvSpPr>
        <p:spPr>
          <a:xfrm>
            <a:off x="526473" y="-316057"/>
            <a:ext cx="10515600" cy="1325563"/>
          </a:xfrm>
        </p:spPr>
        <p:txBody>
          <a:bodyPr/>
          <a:lstStyle/>
          <a:p>
            <a:r>
              <a:rPr lang="en-GB" dirty="0">
                <a:cs typeface="Calibri Light"/>
              </a:rPr>
              <a:t>Script Annotation </a:t>
            </a:r>
            <a:endParaRPr lang="en-GB" dirty="0"/>
          </a:p>
        </p:txBody>
      </p:sp>
      <p:pic>
        <p:nvPicPr>
          <p:cNvPr id="4" name="Picture 4" descr="Text&#10;&#10;Description automatically generated">
            <a:extLst>
              <a:ext uri="{FF2B5EF4-FFF2-40B4-BE49-F238E27FC236}">
                <a16:creationId xmlns:a16="http://schemas.microsoft.com/office/drawing/2014/main" id="{B629CEF6-BFA0-4B7B-AEA2-02F9E82580ED}"/>
              </a:ext>
            </a:extLst>
          </p:cNvPr>
          <p:cNvPicPr>
            <a:picLocks noGrp="1" noChangeAspect="1"/>
          </p:cNvPicPr>
          <p:nvPr>
            <p:ph idx="1"/>
          </p:nvPr>
        </p:nvPicPr>
        <p:blipFill rotWithShape="1">
          <a:blip r:embed="rId2"/>
          <a:srcRect l="38897" t="21751" r="11624" b="9019"/>
          <a:stretch/>
        </p:blipFill>
        <p:spPr>
          <a:xfrm>
            <a:off x="2124235" y="728806"/>
            <a:ext cx="7822242" cy="6164380"/>
          </a:xfrm>
        </p:spPr>
      </p:pic>
    </p:spTree>
    <p:extLst>
      <p:ext uri="{BB962C8B-B14F-4D97-AF65-F5344CB8AC3E}">
        <p14:creationId xmlns:p14="http://schemas.microsoft.com/office/powerpoint/2010/main" val="132300943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1A44B-53E9-4858-8E7C-AA407C8C6538}"/>
              </a:ext>
            </a:extLst>
          </p:cNvPr>
          <p:cNvSpPr>
            <a:spLocks noGrp="1"/>
          </p:cNvSpPr>
          <p:nvPr>
            <p:ph type="title"/>
          </p:nvPr>
        </p:nvSpPr>
        <p:spPr>
          <a:xfrm>
            <a:off x="538018" y="-258329"/>
            <a:ext cx="10515600" cy="1325563"/>
          </a:xfrm>
        </p:spPr>
        <p:txBody>
          <a:bodyPr/>
          <a:lstStyle/>
          <a:p>
            <a:r>
              <a:rPr lang="en-GB" dirty="0">
                <a:cs typeface="Calibri Light"/>
              </a:rPr>
              <a:t>Script Annotation </a:t>
            </a:r>
            <a:endParaRPr lang="en-GB" dirty="0"/>
          </a:p>
        </p:txBody>
      </p:sp>
      <p:pic>
        <p:nvPicPr>
          <p:cNvPr id="4" name="Picture 4" descr="Text&#10;&#10;Description automatically generated">
            <a:extLst>
              <a:ext uri="{FF2B5EF4-FFF2-40B4-BE49-F238E27FC236}">
                <a16:creationId xmlns:a16="http://schemas.microsoft.com/office/drawing/2014/main" id="{C081FEC0-5800-4B95-A33C-A3D324DF671C}"/>
              </a:ext>
            </a:extLst>
          </p:cNvPr>
          <p:cNvPicPr>
            <a:picLocks noGrp="1" noChangeAspect="1"/>
          </p:cNvPicPr>
          <p:nvPr>
            <p:ph idx="1"/>
          </p:nvPr>
        </p:nvPicPr>
        <p:blipFill rotWithShape="1">
          <a:blip r:embed="rId2"/>
          <a:srcRect l="39642" t="19629" r="36811" b="10079"/>
          <a:stretch/>
        </p:blipFill>
        <p:spPr>
          <a:xfrm>
            <a:off x="4271690" y="613353"/>
            <a:ext cx="3599529" cy="6037366"/>
          </a:xfrm>
        </p:spPr>
      </p:pic>
      <mc:AlternateContent xmlns:mc="http://schemas.openxmlformats.org/markup-compatibility/2006" xmlns:p14="http://schemas.microsoft.com/office/powerpoint/2010/main">
        <mc:Choice Requires="p14">
          <p:contentPart p14:bwMode="auto" r:id="rId3">
            <p14:nvContentPartPr>
              <p14:cNvPr id="3" name="Ink 2">
                <a:extLst>
                  <a:ext uri="{FF2B5EF4-FFF2-40B4-BE49-F238E27FC236}">
                    <a16:creationId xmlns:a16="http://schemas.microsoft.com/office/drawing/2014/main" id="{E78243FD-E8F5-4382-8F4E-A673210551FE}"/>
                  </a:ext>
                </a:extLst>
              </p14:cNvPr>
              <p14:cNvContentPartPr/>
              <p14:nvPr/>
            </p14:nvContentPartPr>
            <p14:xfrm>
              <a:off x="4858600" y="1878125"/>
              <a:ext cx="2857500" cy="76200"/>
            </p14:xfrm>
          </p:contentPart>
        </mc:Choice>
        <mc:Fallback xmlns="">
          <p:pic>
            <p:nvPicPr>
              <p:cNvPr id="3" name="Ink 2">
                <a:extLst>
                  <a:ext uri="{FF2B5EF4-FFF2-40B4-BE49-F238E27FC236}">
                    <a16:creationId xmlns:a16="http://schemas.microsoft.com/office/drawing/2014/main" id="{E78243FD-E8F5-4382-8F4E-A673210551FE}"/>
                  </a:ext>
                </a:extLst>
              </p:cNvPr>
              <p:cNvPicPr/>
              <p:nvPr/>
            </p:nvPicPr>
            <p:blipFill>
              <a:blip r:embed="rId4"/>
              <a:stretch>
                <a:fillRect/>
              </a:stretch>
            </p:blipFill>
            <p:spPr>
              <a:xfrm>
                <a:off x="4822913" y="1807241"/>
                <a:ext cx="2929235" cy="217613"/>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6" name="Ink 5">
                <a:extLst>
                  <a:ext uri="{FF2B5EF4-FFF2-40B4-BE49-F238E27FC236}">
                    <a16:creationId xmlns:a16="http://schemas.microsoft.com/office/drawing/2014/main" id="{2AD002E0-E989-49FE-99B0-B3083A141E92}"/>
                  </a:ext>
                </a:extLst>
              </p14:cNvPr>
              <p14:cNvContentPartPr/>
              <p14:nvPr/>
            </p14:nvContentPartPr>
            <p14:xfrm>
              <a:off x="4619114" y="1965211"/>
              <a:ext cx="1076325" cy="9525"/>
            </p14:xfrm>
          </p:contentPart>
        </mc:Choice>
        <mc:Fallback xmlns="">
          <p:pic>
            <p:nvPicPr>
              <p:cNvPr id="6" name="Ink 5">
                <a:extLst>
                  <a:ext uri="{FF2B5EF4-FFF2-40B4-BE49-F238E27FC236}">
                    <a16:creationId xmlns:a16="http://schemas.microsoft.com/office/drawing/2014/main" id="{2AD002E0-E989-49FE-99B0-B3083A141E92}"/>
                  </a:ext>
                </a:extLst>
              </p:cNvPr>
              <p:cNvPicPr/>
              <p:nvPr/>
            </p:nvPicPr>
            <p:blipFill>
              <a:blip r:embed="rId6"/>
              <a:stretch>
                <a:fillRect/>
              </a:stretch>
            </p:blipFill>
            <p:spPr>
              <a:xfrm>
                <a:off x="4583536" y="60211"/>
                <a:ext cx="1147840" cy="38100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7" name="Ink 6">
                <a:extLst>
                  <a:ext uri="{FF2B5EF4-FFF2-40B4-BE49-F238E27FC236}">
                    <a16:creationId xmlns:a16="http://schemas.microsoft.com/office/drawing/2014/main" id="{592D60BD-4A6C-4358-A2A2-66023C111515}"/>
                  </a:ext>
                </a:extLst>
              </p14:cNvPr>
              <p14:cNvContentPartPr/>
              <p14:nvPr/>
            </p14:nvContentPartPr>
            <p14:xfrm>
              <a:off x="6349943" y="2802915"/>
              <a:ext cx="590550" cy="28575"/>
            </p14:xfrm>
          </p:contentPart>
        </mc:Choice>
        <mc:Fallback xmlns="">
          <p:pic>
            <p:nvPicPr>
              <p:cNvPr id="7" name="Ink 6">
                <a:extLst>
                  <a:ext uri="{FF2B5EF4-FFF2-40B4-BE49-F238E27FC236}">
                    <a16:creationId xmlns:a16="http://schemas.microsoft.com/office/drawing/2014/main" id="{592D60BD-4A6C-4358-A2A2-66023C111515}"/>
                  </a:ext>
                </a:extLst>
              </p:cNvPr>
              <p:cNvPicPr/>
              <p:nvPr/>
            </p:nvPicPr>
            <p:blipFill>
              <a:blip r:embed="rId8"/>
              <a:stretch>
                <a:fillRect/>
              </a:stretch>
            </p:blipFill>
            <p:spPr>
              <a:xfrm>
                <a:off x="6313713" y="2741771"/>
                <a:ext cx="662648" cy="151171"/>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8" name="Ink 7">
                <a:extLst>
                  <a:ext uri="{FF2B5EF4-FFF2-40B4-BE49-F238E27FC236}">
                    <a16:creationId xmlns:a16="http://schemas.microsoft.com/office/drawing/2014/main" id="{87B6652F-5199-4E39-B25F-E7A2EA4BB667}"/>
                  </a:ext>
                </a:extLst>
              </p14:cNvPr>
              <p14:cNvContentPartPr/>
              <p14:nvPr/>
            </p14:nvContentPartPr>
            <p14:xfrm>
              <a:off x="6948658" y="2803411"/>
              <a:ext cx="752474" cy="9525"/>
            </p14:xfrm>
          </p:contentPart>
        </mc:Choice>
        <mc:Fallback xmlns="">
          <p:pic>
            <p:nvPicPr>
              <p:cNvPr id="8" name="Ink 7">
                <a:extLst>
                  <a:ext uri="{FF2B5EF4-FFF2-40B4-BE49-F238E27FC236}">
                    <a16:creationId xmlns:a16="http://schemas.microsoft.com/office/drawing/2014/main" id="{87B6652F-5199-4E39-B25F-E7A2EA4BB667}"/>
                  </a:ext>
                </a:extLst>
              </p:cNvPr>
              <p:cNvPicPr/>
              <p:nvPr/>
            </p:nvPicPr>
            <p:blipFill>
              <a:blip r:embed="rId10"/>
              <a:stretch>
                <a:fillRect/>
              </a:stretch>
            </p:blipFill>
            <p:spPr>
              <a:xfrm>
                <a:off x="6912568" y="898411"/>
                <a:ext cx="824293" cy="381000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9" name="Ink 8">
                <a:extLst>
                  <a:ext uri="{FF2B5EF4-FFF2-40B4-BE49-F238E27FC236}">
                    <a16:creationId xmlns:a16="http://schemas.microsoft.com/office/drawing/2014/main" id="{463DF390-95BD-4CE0-91EE-99059E878695}"/>
                  </a:ext>
                </a:extLst>
              </p14:cNvPr>
              <p14:cNvContentPartPr/>
              <p14:nvPr/>
            </p14:nvContentPartPr>
            <p14:xfrm>
              <a:off x="4640886" y="2934039"/>
              <a:ext cx="952500" cy="9525"/>
            </p14:xfrm>
          </p:contentPart>
        </mc:Choice>
        <mc:Fallback xmlns="">
          <p:pic>
            <p:nvPicPr>
              <p:cNvPr id="9" name="Ink 8">
                <a:extLst>
                  <a:ext uri="{FF2B5EF4-FFF2-40B4-BE49-F238E27FC236}">
                    <a16:creationId xmlns:a16="http://schemas.microsoft.com/office/drawing/2014/main" id="{463DF390-95BD-4CE0-91EE-99059E878695}"/>
                  </a:ext>
                </a:extLst>
              </p:cNvPr>
              <p:cNvPicPr/>
              <p:nvPr/>
            </p:nvPicPr>
            <p:blipFill>
              <a:blip r:embed="rId12"/>
              <a:stretch>
                <a:fillRect/>
              </a:stretch>
            </p:blipFill>
            <p:spPr>
              <a:xfrm>
                <a:off x="4605248" y="1038564"/>
                <a:ext cx="1024135" cy="3810000"/>
              </a:xfrm>
              <a:prstGeom prst="rect">
                <a:avLst/>
              </a:prstGeom>
            </p:spPr>
          </p:pic>
        </mc:Fallback>
      </mc:AlternateContent>
      <p:sp>
        <p:nvSpPr>
          <p:cNvPr id="10" name="TextBox 9">
            <a:extLst>
              <a:ext uri="{FF2B5EF4-FFF2-40B4-BE49-F238E27FC236}">
                <a16:creationId xmlns:a16="http://schemas.microsoft.com/office/drawing/2014/main" id="{D0F832B8-F8FF-4B3C-9E13-58E6AFAC5EC7}"/>
              </a:ext>
            </a:extLst>
          </p:cNvPr>
          <p:cNvSpPr txBox="1"/>
          <p:nvPr/>
        </p:nvSpPr>
        <p:spPr>
          <a:xfrm>
            <a:off x="8033657" y="1785258"/>
            <a:ext cx="2743200" cy="3416320"/>
          </a:xfrm>
          <a:prstGeom prst="rect">
            <a:avLst/>
          </a:prstGeom>
          <a:solidFill>
            <a:srgbClr val="FFC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highlight>
                  <a:srgbClr val="00FFFF"/>
                </a:highlight>
              </a:rPr>
              <a:t>Charles describes Hope to Zero, as if she was a real person. Now I could do it so there is a real person there on just use the voice</a:t>
            </a:r>
            <a:r>
              <a:rPr lang="en-GB" dirty="0"/>
              <a:t> </a:t>
            </a:r>
          </a:p>
          <a:p>
            <a:endParaRPr lang="en-GB" dirty="0">
              <a:cs typeface="Calibri"/>
            </a:endParaRPr>
          </a:p>
          <a:p>
            <a:endParaRPr lang="en-GB" dirty="0">
              <a:highlight>
                <a:srgbClr val="00FFFF"/>
              </a:highlight>
              <a:cs typeface="Calibri"/>
            </a:endParaRPr>
          </a:p>
          <a:p>
            <a:r>
              <a:rPr lang="en-GB" dirty="0">
                <a:cs typeface="Calibri"/>
              </a:rPr>
              <a:t>We know from Joe that Zero didn't actually see Hope but we could make it seem like an illusion and not just Zeros mind.</a:t>
            </a:r>
          </a:p>
        </p:txBody>
      </p:sp>
      <mc:AlternateContent xmlns:mc="http://schemas.openxmlformats.org/markup-compatibility/2006" xmlns:p14="http://schemas.microsoft.com/office/powerpoint/2010/main">
        <mc:Choice Requires="p14">
          <p:contentPart p14:bwMode="auto" r:id="rId13">
            <p14:nvContentPartPr>
              <p14:cNvPr id="12" name="Ink 11">
                <a:extLst>
                  <a:ext uri="{FF2B5EF4-FFF2-40B4-BE49-F238E27FC236}">
                    <a16:creationId xmlns:a16="http://schemas.microsoft.com/office/drawing/2014/main" id="{37753B37-C7FF-4F62-A390-7D6FBCE9BF1C}"/>
                  </a:ext>
                </a:extLst>
              </p14:cNvPr>
              <p14:cNvContentPartPr/>
              <p14:nvPr/>
            </p14:nvContentPartPr>
            <p14:xfrm>
              <a:off x="7155485" y="4310278"/>
              <a:ext cx="485775" cy="76200"/>
            </p14:xfrm>
          </p:contentPart>
        </mc:Choice>
        <mc:Fallback xmlns="">
          <p:pic>
            <p:nvPicPr>
              <p:cNvPr id="12" name="Ink 11">
                <a:extLst>
                  <a:ext uri="{FF2B5EF4-FFF2-40B4-BE49-F238E27FC236}">
                    <a16:creationId xmlns:a16="http://schemas.microsoft.com/office/drawing/2014/main" id="{37753B37-C7FF-4F62-A390-7D6FBCE9BF1C}"/>
                  </a:ext>
                </a:extLst>
              </p:cNvPr>
              <p:cNvPicPr/>
              <p:nvPr/>
            </p:nvPicPr>
            <p:blipFill>
              <a:blip r:embed="rId14"/>
              <a:stretch>
                <a:fillRect/>
              </a:stretch>
            </p:blipFill>
            <p:spPr>
              <a:xfrm>
                <a:off x="7120019" y="4240719"/>
                <a:ext cx="557065" cy="215667"/>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13" name="Ink 12">
                <a:extLst>
                  <a:ext uri="{FF2B5EF4-FFF2-40B4-BE49-F238E27FC236}">
                    <a16:creationId xmlns:a16="http://schemas.microsoft.com/office/drawing/2014/main" id="{1D361E7F-A37B-4E78-AAC8-9E618B73314E}"/>
                  </a:ext>
                </a:extLst>
              </p14:cNvPr>
              <p14:cNvContentPartPr/>
              <p14:nvPr/>
            </p14:nvContentPartPr>
            <p14:xfrm>
              <a:off x="4597343" y="4452597"/>
              <a:ext cx="2257425" cy="95250"/>
            </p14:xfrm>
          </p:contentPart>
        </mc:Choice>
        <mc:Fallback xmlns="">
          <p:pic>
            <p:nvPicPr>
              <p:cNvPr id="13" name="Ink 12">
                <a:extLst>
                  <a:ext uri="{FF2B5EF4-FFF2-40B4-BE49-F238E27FC236}">
                    <a16:creationId xmlns:a16="http://schemas.microsoft.com/office/drawing/2014/main" id="{1D361E7F-A37B-4E78-AAC8-9E618B73314E}"/>
                  </a:ext>
                </a:extLst>
              </p:cNvPr>
              <p:cNvPicPr/>
              <p:nvPr/>
            </p:nvPicPr>
            <p:blipFill>
              <a:blip r:embed="rId16"/>
              <a:stretch>
                <a:fillRect/>
              </a:stretch>
            </p:blipFill>
            <p:spPr>
              <a:xfrm>
                <a:off x="4561299" y="4383166"/>
                <a:ext cx="2329152" cy="234462"/>
              </a:xfrm>
              <a:prstGeom prst="rect">
                <a:avLst/>
              </a:prstGeom>
            </p:spPr>
          </p:pic>
        </mc:Fallback>
      </mc:AlternateContent>
    </p:spTree>
    <p:extLst>
      <p:ext uri="{BB962C8B-B14F-4D97-AF65-F5344CB8AC3E}">
        <p14:creationId xmlns:p14="http://schemas.microsoft.com/office/powerpoint/2010/main" val="405409350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B83D3C-7959-4E92-8EFC-B176B50D3E97}"/>
              </a:ext>
            </a:extLst>
          </p:cNvPr>
          <p:cNvSpPr>
            <a:spLocks noGrp="1"/>
          </p:cNvSpPr>
          <p:nvPr>
            <p:ph type="title"/>
          </p:nvPr>
        </p:nvSpPr>
        <p:spPr/>
        <p:txBody>
          <a:bodyPr>
            <a:normAutofit/>
          </a:bodyPr>
          <a:lstStyle/>
          <a:p>
            <a:r>
              <a:rPr lang="en-GB" sz="3600" dirty="0">
                <a:cs typeface="Calibri Light"/>
              </a:rPr>
              <a:t>Types of clothing men worn </a:t>
            </a:r>
            <a:r>
              <a:rPr lang="en-GB" sz="3600" dirty="0">
                <a:ea typeface="+mj-lt"/>
                <a:cs typeface="+mj-lt"/>
              </a:rPr>
              <a:t>19th – mid 20th century</a:t>
            </a:r>
            <a:endParaRPr lang="en-GB" sz="3600" dirty="0"/>
          </a:p>
        </p:txBody>
      </p:sp>
      <p:pic>
        <p:nvPicPr>
          <p:cNvPr id="4" name="Picture 4" descr="A picture containing text, group, old, posing&#10;&#10;Description automatically generated">
            <a:extLst>
              <a:ext uri="{FF2B5EF4-FFF2-40B4-BE49-F238E27FC236}">
                <a16:creationId xmlns:a16="http://schemas.microsoft.com/office/drawing/2014/main" id="{F8789D44-CE6D-46B3-834C-7BEC9EC3A941}"/>
              </a:ext>
            </a:extLst>
          </p:cNvPr>
          <p:cNvPicPr>
            <a:picLocks noGrp="1" noChangeAspect="1"/>
          </p:cNvPicPr>
          <p:nvPr>
            <p:ph idx="1"/>
          </p:nvPr>
        </p:nvPicPr>
        <p:blipFill>
          <a:blip r:embed="rId2"/>
          <a:stretch>
            <a:fillRect/>
          </a:stretch>
        </p:blipFill>
        <p:spPr>
          <a:xfrm>
            <a:off x="203921" y="1307739"/>
            <a:ext cx="2847975" cy="1600200"/>
          </a:xfrm>
        </p:spPr>
      </p:pic>
      <p:pic>
        <p:nvPicPr>
          <p:cNvPr id="5" name="Picture 5" descr="A picture containing text, person, old, standing&#10;&#10;Description automatically generated">
            <a:extLst>
              <a:ext uri="{FF2B5EF4-FFF2-40B4-BE49-F238E27FC236}">
                <a16:creationId xmlns:a16="http://schemas.microsoft.com/office/drawing/2014/main" id="{E93D5654-1C9B-4CA6-BD61-940FF1881B43}"/>
              </a:ext>
            </a:extLst>
          </p:cNvPr>
          <p:cNvPicPr>
            <a:picLocks noChangeAspect="1"/>
          </p:cNvPicPr>
          <p:nvPr/>
        </p:nvPicPr>
        <p:blipFill>
          <a:blip r:embed="rId3"/>
          <a:stretch>
            <a:fillRect/>
          </a:stretch>
        </p:blipFill>
        <p:spPr>
          <a:xfrm>
            <a:off x="198583" y="2913568"/>
            <a:ext cx="2835562" cy="3813317"/>
          </a:xfrm>
          <a:prstGeom prst="rect">
            <a:avLst/>
          </a:prstGeom>
        </p:spPr>
      </p:pic>
      <p:pic>
        <p:nvPicPr>
          <p:cNvPr id="6" name="Picture 6" descr="A group of people posing for a photo&#10;&#10;Description automatically generated">
            <a:extLst>
              <a:ext uri="{FF2B5EF4-FFF2-40B4-BE49-F238E27FC236}">
                <a16:creationId xmlns:a16="http://schemas.microsoft.com/office/drawing/2014/main" id="{69F03E76-5F4C-4135-AB04-71FE4A503208}"/>
              </a:ext>
            </a:extLst>
          </p:cNvPr>
          <p:cNvPicPr>
            <a:picLocks noChangeAspect="1"/>
          </p:cNvPicPr>
          <p:nvPr/>
        </p:nvPicPr>
        <p:blipFill>
          <a:blip r:embed="rId4"/>
          <a:stretch>
            <a:fillRect/>
          </a:stretch>
        </p:blipFill>
        <p:spPr>
          <a:xfrm>
            <a:off x="3038764" y="1310871"/>
            <a:ext cx="2743200" cy="1996440"/>
          </a:xfrm>
          <a:prstGeom prst="rect">
            <a:avLst/>
          </a:prstGeom>
        </p:spPr>
      </p:pic>
      <p:pic>
        <p:nvPicPr>
          <p:cNvPr id="7" name="Picture 7" descr="A group of men posing for a photo&#10;&#10;Description automatically generated">
            <a:extLst>
              <a:ext uri="{FF2B5EF4-FFF2-40B4-BE49-F238E27FC236}">
                <a16:creationId xmlns:a16="http://schemas.microsoft.com/office/drawing/2014/main" id="{71346EB3-EE17-4094-BF0D-E4CA253F9544}"/>
              </a:ext>
            </a:extLst>
          </p:cNvPr>
          <p:cNvPicPr>
            <a:picLocks noChangeAspect="1"/>
          </p:cNvPicPr>
          <p:nvPr/>
        </p:nvPicPr>
        <p:blipFill>
          <a:blip r:embed="rId5"/>
          <a:stretch>
            <a:fillRect/>
          </a:stretch>
        </p:blipFill>
        <p:spPr>
          <a:xfrm>
            <a:off x="3038764" y="3297890"/>
            <a:ext cx="2743200" cy="1994038"/>
          </a:xfrm>
          <a:prstGeom prst="rect">
            <a:avLst/>
          </a:prstGeom>
        </p:spPr>
      </p:pic>
      <p:pic>
        <p:nvPicPr>
          <p:cNvPr id="8" name="Picture 8" descr="A picture containing text, book, old&#10;&#10;Description automatically generated">
            <a:extLst>
              <a:ext uri="{FF2B5EF4-FFF2-40B4-BE49-F238E27FC236}">
                <a16:creationId xmlns:a16="http://schemas.microsoft.com/office/drawing/2014/main" id="{6D168C20-07F0-49DA-8B2C-473A291F54CD}"/>
              </a:ext>
            </a:extLst>
          </p:cNvPr>
          <p:cNvPicPr>
            <a:picLocks noChangeAspect="1"/>
          </p:cNvPicPr>
          <p:nvPr/>
        </p:nvPicPr>
        <p:blipFill>
          <a:blip r:embed="rId6"/>
          <a:stretch>
            <a:fillRect/>
          </a:stretch>
        </p:blipFill>
        <p:spPr>
          <a:xfrm>
            <a:off x="3050309" y="5280844"/>
            <a:ext cx="1773382" cy="1445584"/>
          </a:xfrm>
          <a:prstGeom prst="rect">
            <a:avLst/>
          </a:prstGeom>
        </p:spPr>
      </p:pic>
      <p:pic>
        <p:nvPicPr>
          <p:cNvPr id="9" name="Picture 9" descr="A picture containing person, outdoor, standing, people&#10;&#10;Description automatically generated">
            <a:extLst>
              <a:ext uri="{FF2B5EF4-FFF2-40B4-BE49-F238E27FC236}">
                <a16:creationId xmlns:a16="http://schemas.microsoft.com/office/drawing/2014/main" id="{1A30639C-A42D-4805-873D-3D3C96227762}"/>
              </a:ext>
            </a:extLst>
          </p:cNvPr>
          <p:cNvPicPr>
            <a:picLocks noChangeAspect="1"/>
          </p:cNvPicPr>
          <p:nvPr/>
        </p:nvPicPr>
        <p:blipFill rotWithShape="1">
          <a:blip r:embed="rId7"/>
          <a:srcRect l="44915" r="-424" b="388"/>
          <a:stretch/>
        </p:blipFill>
        <p:spPr>
          <a:xfrm>
            <a:off x="4828309" y="5283201"/>
            <a:ext cx="604212" cy="1461356"/>
          </a:xfrm>
          <a:prstGeom prst="rect">
            <a:avLst/>
          </a:prstGeom>
        </p:spPr>
      </p:pic>
      <p:sp>
        <p:nvSpPr>
          <p:cNvPr id="10" name="TextBox 9">
            <a:extLst>
              <a:ext uri="{FF2B5EF4-FFF2-40B4-BE49-F238E27FC236}">
                <a16:creationId xmlns:a16="http://schemas.microsoft.com/office/drawing/2014/main" id="{4CCE1673-4879-499E-A9A6-2EF9D43AED9D}"/>
              </a:ext>
            </a:extLst>
          </p:cNvPr>
          <p:cNvSpPr txBox="1"/>
          <p:nvPr/>
        </p:nvSpPr>
        <p:spPr>
          <a:xfrm>
            <a:off x="6132945" y="1676400"/>
            <a:ext cx="5629562"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After doing some research into clothing to get an idea of what type of clothing men wore in in the late 19th – mid 20th century, it seems a lot of men wore suits. They seem to be dark in colour generally so I'm assuming from what </a:t>
            </a:r>
            <a:r>
              <a:rPr lang="en-GB" dirty="0" err="1">
                <a:cs typeface="Calibri"/>
              </a:rPr>
              <a:t>ive</a:t>
            </a:r>
            <a:r>
              <a:rPr lang="en-GB" dirty="0">
                <a:cs typeface="Calibri"/>
              </a:rPr>
              <a:t> seen in photos that suits were normally black and potentially grey, maybe with a few blue suits. Men also seemed to wear waistcoats and potentially suspenders, ties, bow ties and hats.</a:t>
            </a:r>
          </a:p>
          <a:p>
            <a:endParaRPr lang="en-GB" dirty="0">
              <a:cs typeface="Calibri"/>
            </a:endParaRPr>
          </a:p>
          <a:p>
            <a:r>
              <a:rPr lang="en-GB" dirty="0">
                <a:cs typeface="Calibri"/>
              </a:rPr>
              <a:t>Overall I like the suit, waistcoat and suspender combo and think that could be a good starting point for my costume design.</a:t>
            </a:r>
          </a:p>
        </p:txBody>
      </p:sp>
    </p:spTree>
    <p:extLst>
      <p:ext uri="{BB962C8B-B14F-4D97-AF65-F5344CB8AC3E}">
        <p14:creationId xmlns:p14="http://schemas.microsoft.com/office/powerpoint/2010/main" val="33619275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7E3205-5514-4466-8925-AFC7F2B34ED1}"/>
              </a:ext>
            </a:extLst>
          </p:cNvPr>
          <p:cNvSpPr>
            <a:spLocks noGrp="1"/>
          </p:cNvSpPr>
          <p:nvPr>
            <p:ph type="title"/>
          </p:nvPr>
        </p:nvSpPr>
        <p:spPr/>
        <p:txBody>
          <a:bodyPr>
            <a:normAutofit/>
          </a:bodyPr>
          <a:lstStyle/>
          <a:p>
            <a:r>
              <a:rPr lang="en-GB" sz="3600" dirty="0">
                <a:cs typeface="Calibri Light"/>
              </a:rPr>
              <a:t>Types of clothing women wore </a:t>
            </a:r>
            <a:r>
              <a:rPr lang="en-GB" sz="3600" dirty="0">
                <a:ea typeface="+mj-lt"/>
                <a:cs typeface="+mj-lt"/>
              </a:rPr>
              <a:t>19th – mid 20th century</a:t>
            </a:r>
            <a:endParaRPr lang="en-GB" sz="3600" dirty="0"/>
          </a:p>
        </p:txBody>
      </p:sp>
      <p:sp>
        <p:nvSpPr>
          <p:cNvPr id="3" name="Content Placeholder 2">
            <a:extLst>
              <a:ext uri="{FF2B5EF4-FFF2-40B4-BE49-F238E27FC236}">
                <a16:creationId xmlns:a16="http://schemas.microsoft.com/office/drawing/2014/main" id="{C3EA305B-585D-40BD-884C-E6A75FDB17BE}"/>
              </a:ext>
            </a:extLst>
          </p:cNvPr>
          <p:cNvSpPr>
            <a:spLocks noGrp="1"/>
          </p:cNvSpPr>
          <p:nvPr>
            <p:ph idx="1"/>
          </p:nvPr>
        </p:nvSpPr>
        <p:spPr>
          <a:xfrm>
            <a:off x="8573654" y="1825625"/>
            <a:ext cx="3495964" cy="4836247"/>
          </a:xfrm>
        </p:spPr>
        <p:txBody>
          <a:bodyPr vert="horz" lIns="91440" tIns="45720" rIns="91440" bIns="45720" rtlCol="0" anchor="t">
            <a:normAutofit/>
          </a:bodyPr>
          <a:lstStyle/>
          <a:p>
            <a:pPr marL="0" indent="0">
              <a:buNone/>
            </a:pPr>
            <a:r>
              <a:rPr lang="en-GB" dirty="0">
                <a:cs typeface="Calibri"/>
              </a:rPr>
              <a:t>Women in the </a:t>
            </a:r>
            <a:r>
              <a:rPr lang="en-GB" dirty="0">
                <a:latin typeface="Calibri"/>
                <a:cs typeface="Calibri Light"/>
              </a:rPr>
              <a:t>19th – mid 20th century seemed to wear dresses more then anything else. They would also wear a shirt and long skirt. I need to take this into consideration for the costume design of Daisy.</a:t>
            </a:r>
            <a:endParaRPr lang="en-GB" dirty="0">
              <a:latin typeface="Calibri Light"/>
              <a:cs typeface="Calibri Light"/>
            </a:endParaRPr>
          </a:p>
        </p:txBody>
      </p:sp>
      <p:pic>
        <p:nvPicPr>
          <p:cNvPr id="4" name="Picture 4" descr="A picture containing person, outdoor, old&#10;&#10;Description automatically generated">
            <a:extLst>
              <a:ext uri="{FF2B5EF4-FFF2-40B4-BE49-F238E27FC236}">
                <a16:creationId xmlns:a16="http://schemas.microsoft.com/office/drawing/2014/main" id="{C1A60A7E-A57A-4FD1-8AF7-31C63AD29B39}"/>
              </a:ext>
            </a:extLst>
          </p:cNvPr>
          <p:cNvPicPr>
            <a:picLocks noChangeAspect="1"/>
          </p:cNvPicPr>
          <p:nvPr/>
        </p:nvPicPr>
        <p:blipFill>
          <a:blip r:embed="rId2"/>
          <a:stretch>
            <a:fillRect/>
          </a:stretch>
        </p:blipFill>
        <p:spPr>
          <a:xfrm>
            <a:off x="172361" y="1290782"/>
            <a:ext cx="2587823" cy="4114800"/>
          </a:xfrm>
          <a:prstGeom prst="rect">
            <a:avLst/>
          </a:prstGeom>
        </p:spPr>
      </p:pic>
      <p:pic>
        <p:nvPicPr>
          <p:cNvPr id="5" name="Picture 5">
            <a:extLst>
              <a:ext uri="{FF2B5EF4-FFF2-40B4-BE49-F238E27FC236}">
                <a16:creationId xmlns:a16="http://schemas.microsoft.com/office/drawing/2014/main" id="{FEDA687F-0EDB-4AF0-B056-D0F17FFB3872}"/>
              </a:ext>
            </a:extLst>
          </p:cNvPr>
          <p:cNvPicPr>
            <a:picLocks noChangeAspect="1"/>
          </p:cNvPicPr>
          <p:nvPr/>
        </p:nvPicPr>
        <p:blipFill>
          <a:blip r:embed="rId3"/>
          <a:stretch>
            <a:fillRect/>
          </a:stretch>
        </p:blipFill>
        <p:spPr>
          <a:xfrm>
            <a:off x="2761673" y="1291858"/>
            <a:ext cx="2743200" cy="1826648"/>
          </a:xfrm>
          <a:prstGeom prst="rect">
            <a:avLst/>
          </a:prstGeom>
        </p:spPr>
      </p:pic>
      <p:pic>
        <p:nvPicPr>
          <p:cNvPr id="6" name="Picture 6">
            <a:extLst>
              <a:ext uri="{FF2B5EF4-FFF2-40B4-BE49-F238E27FC236}">
                <a16:creationId xmlns:a16="http://schemas.microsoft.com/office/drawing/2014/main" id="{4C5ECF63-046F-433F-9A29-106790A4C7BC}"/>
              </a:ext>
            </a:extLst>
          </p:cNvPr>
          <p:cNvPicPr>
            <a:picLocks noChangeAspect="1"/>
          </p:cNvPicPr>
          <p:nvPr/>
        </p:nvPicPr>
        <p:blipFill>
          <a:blip r:embed="rId4"/>
          <a:stretch>
            <a:fillRect/>
          </a:stretch>
        </p:blipFill>
        <p:spPr>
          <a:xfrm>
            <a:off x="2761673" y="3071875"/>
            <a:ext cx="2743200" cy="3854614"/>
          </a:xfrm>
          <a:prstGeom prst="rect">
            <a:avLst/>
          </a:prstGeom>
        </p:spPr>
      </p:pic>
      <p:pic>
        <p:nvPicPr>
          <p:cNvPr id="7" name="Picture 7">
            <a:extLst>
              <a:ext uri="{FF2B5EF4-FFF2-40B4-BE49-F238E27FC236}">
                <a16:creationId xmlns:a16="http://schemas.microsoft.com/office/drawing/2014/main" id="{56C45CB0-DDF8-4760-B54D-25DA196AC37C}"/>
              </a:ext>
            </a:extLst>
          </p:cNvPr>
          <p:cNvPicPr>
            <a:picLocks noChangeAspect="1"/>
          </p:cNvPicPr>
          <p:nvPr/>
        </p:nvPicPr>
        <p:blipFill>
          <a:blip r:embed="rId5"/>
          <a:stretch>
            <a:fillRect/>
          </a:stretch>
        </p:blipFill>
        <p:spPr>
          <a:xfrm>
            <a:off x="5509491" y="1297502"/>
            <a:ext cx="2743200" cy="2692815"/>
          </a:xfrm>
          <a:prstGeom prst="rect">
            <a:avLst/>
          </a:prstGeom>
        </p:spPr>
      </p:pic>
      <p:pic>
        <p:nvPicPr>
          <p:cNvPr id="8" name="Picture 8">
            <a:extLst>
              <a:ext uri="{FF2B5EF4-FFF2-40B4-BE49-F238E27FC236}">
                <a16:creationId xmlns:a16="http://schemas.microsoft.com/office/drawing/2014/main" id="{8DAD6982-71B8-499A-A2D7-C9B93BF55BC2}"/>
              </a:ext>
            </a:extLst>
          </p:cNvPr>
          <p:cNvPicPr>
            <a:picLocks noChangeAspect="1"/>
          </p:cNvPicPr>
          <p:nvPr/>
        </p:nvPicPr>
        <p:blipFill>
          <a:blip r:embed="rId6"/>
          <a:stretch>
            <a:fillRect/>
          </a:stretch>
        </p:blipFill>
        <p:spPr>
          <a:xfrm>
            <a:off x="60036" y="5376141"/>
            <a:ext cx="2743200" cy="1485900"/>
          </a:xfrm>
          <a:prstGeom prst="rect">
            <a:avLst/>
          </a:prstGeom>
        </p:spPr>
      </p:pic>
      <p:pic>
        <p:nvPicPr>
          <p:cNvPr id="9" name="Picture 9">
            <a:extLst>
              <a:ext uri="{FF2B5EF4-FFF2-40B4-BE49-F238E27FC236}">
                <a16:creationId xmlns:a16="http://schemas.microsoft.com/office/drawing/2014/main" id="{84A61A6B-59F0-4A64-B604-283A9BD9CEA7}"/>
              </a:ext>
            </a:extLst>
          </p:cNvPr>
          <p:cNvPicPr>
            <a:picLocks noChangeAspect="1"/>
          </p:cNvPicPr>
          <p:nvPr/>
        </p:nvPicPr>
        <p:blipFill>
          <a:blip r:embed="rId7"/>
          <a:stretch>
            <a:fillRect/>
          </a:stretch>
        </p:blipFill>
        <p:spPr>
          <a:xfrm>
            <a:off x="5509491" y="4002943"/>
            <a:ext cx="2743200" cy="2107933"/>
          </a:xfrm>
          <a:prstGeom prst="rect">
            <a:avLst/>
          </a:prstGeom>
        </p:spPr>
      </p:pic>
    </p:spTree>
    <p:extLst>
      <p:ext uri="{BB962C8B-B14F-4D97-AF65-F5344CB8AC3E}">
        <p14:creationId xmlns:p14="http://schemas.microsoft.com/office/powerpoint/2010/main" val="418195213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46885-A41F-411F-A376-FE725061D70A}"/>
              </a:ext>
            </a:extLst>
          </p:cNvPr>
          <p:cNvSpPr>
            <a:spLocks noGrp="1"/>
          </p:cNvSpPr>
          <p:nvPr>
            <p:ph type="title"/>
          </p:nvPr>
        </p:nvSpPr>
        <p:spPr>
          <a:xfrm>
            <a:off x="572655" y="-154420"/>
            <a:ext cx="10515600" cy="1325563"/>
          </a:xfrm>
        </p:spPr>
        <p:txBody>
          <a:bodyPr/>
          <a:lstStyle/>
          <a:p>
            <a:r>
              <a:rPr lang="en-GB" dirty="0">
                <a:cs typeface="Calibri Light"/>
              </a:rPr>
              <a:t>Other mediums showing death</a:t>
            </a:r>
            <a:endParaRPr lang="en-GB" dirty="0"/>
          </a:p>
        </p:txBody>
      </p:sp>
      <p:pic>
        <p:nvPicPr>
          <p:cNvPr id="4" name="Picture 4">
            <a:extLst>
              <a:ext uri="{FF2B5EF4-FFF2-40B4-BE49-F238E27FC236}">
                <a16:creationId xmlns:a16="http://schemas.microsoft.com/office/drawing/2014/main" id="{E7343400-F3AA-4C9D-A9AF-2102E4AE511E}"/>
              </a:ext>
            </a:extLst>
          </p:cNvPr>
          <p:cNvPicPr>
            <a:picLocks noGrp="1" noChangeAspect="1"/>
          </p:cNvPicPr>
          <p:nvPr>
            <p:ph idx="1"/>
          </p:nvPr>
        </p:nvPicPr>
        <p:blipFill>
          <a:blip r:embed="rId2"/>
          <a:stretch>
            <a:fillRect/>
          </a:stretch>
        </p:blipFill>
        <p:spPr>
          <a:xfrm>
            <a:off x="75717" y="830407"/>
            <a:ext cx="3694522" cy="2388611"/>
          </a:xfrm>
        </p:spPr>
      </p:pic>
      <p:sp>
        <p:nvSpPr>
          <p:cNvPr id="5" name="TextBox 4">
            <a:extLst>
              <a:ext uri="{FF2B5EF4-FFF2-40B4-BE49-F238E27FC236}">
                <a16:creationId xmlns:a16="http://schemas.microsoft.com/office/drawing/2014/main" id="{01453B04-E0DC-4FCD-9AA8-3411C6FF5094}"/>
              </a:ext>
            </a:extLst>
          </p:cNvPr>
          <p:cNvSpPr txBox="1"/>
          <p:nvPr/>
        </p:nvSpPr>
        <p:spPr>
          <a:xfrm>
            <a:off x="9250218" y="4678219"/>
            <a:ext cx="274320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This slide serves to give us a visual representation of how other films and plays have shown the afterlife. </a:t>
            </a:r>
            <a:r>
              <a:rPr lang="en-GB" dirty="0" err="1"/>
              <a:t>Im</a:t>
            </a:r>
            <a:r>
              <a:rPr lang="en-GB" dirty="0"/>
              <a:t> going to use this to gain ideas for costumes. </a:t>
            </a:r>
          </a:p>
        </p:txBody>
      </p:sp>
      <p:pic>
        <p:nvPicPr>
          <p:cNvPr id="6" name="Picture 6">
            <a:extLst>
              <a:ext uri="{FF2B5EF4-FFF2-40B4-BE49-F238E27FC236}">
                <a16:creationId xmlns:a16="http://schemas.microsoft.com/office/drawing/2014/main" id="{FBEC6C43-7FD0-4B3B-8074-7207F4B2FD34}"/>
              </a:ext>
            </a:extLst>
          </p:cNvPr>
          <p:cNvPicPr>
            <a:picLocks noChangeAspect="1"/>
          </p:cNvPicPr>
          <p:nvPr/>
        </p:nvPicPr>
        <p:blipFill>
          <a:blip r:embed="rId3"/>
          <a:stretch>
            <a:fillRect/>
          </a:stretch>
        </p:blipFill>
        <p:spPr>
          <a:xfrm>
            <a:off x="3766127" y="833582"/>
            <a:ext cx="2743200" cy="2743200"/>
          </a:xfrm>
          <a:prstGeom prst="rect">
            <a:avLst/>
          </a:prstGeom>
        </p:spPr>
      </p:pic>
      <p:pic>
        <p:nvPicPr>
          <p:cNvPr id="7" name="Picture 7" descr="A picture containing blur, light&#10;&#10;Description automatically generated">
            <a:extLst>
              <a:ext uri="{FF2B5EF4-FFF2-40B4-BE49-F238E27FC236}">
                <a16:creationId xmlns:a16="http://schemas.microsoft.com/office/drawing/2014/main" id="{D183E360-EEC1-432C-87A4-0F69ED03B3A2}"/>
              </a:ext>
            </a:extLst>
          </p:cNvPr>
          <p:cNvPicPr>
            <a:picLocks noChangeAspect="1"/>
          </p:cNvPicPr>
          <p:nvPr/>
        </p:nvPicPr>
        <p:blipFill>
          <a:blip r:embed="rId4"/>
          <a:stretch>
            <a:fillRect/>
          </a:stretch>
        </p:blipFill>
        <p:spPr>
          <a:xfrm>
            <a:off x="71582" y="3218873"/>
            <a:ext cx="2743200" cy="1828800"/>
          </a:xfrm>
          <a:prstGeom prst="rect">
            <a:avLst/>
          </a:prstGeom>
        </p:spPr>
      </p:pic>
      <p:pic>
        <p:nvPicPr>
          <p:cNvPr id="8" name="Picture 8" descr="A picture containing outdoor, sky, cloudy, clouds&#10;&#10;Description automatically generated">
            <a:extLst>
              <a:ext uri="{FF2B5EF4-FFF2-40B4-BE49-F238E27FC236}">
                <a16:creationId xmlns:a16="http://schemas.microsoft.com/office/drawing/2014/main" id="{0D2BC1BB-2086-4B3C-962F-DF0DC46D0B40}"/>
              </a:ext>
            </a:extLst>
          </p:cNvPr>
          <p:cNvPicPr>
            <a:picLocks noChangeAspect="1"/>
          </p:cNvPicPr>
          <p:nvPr/>
        </p:nvPicPr>
        <p:blipFill>
          <a:blip r:embed="rId5"/>
          <a:stretch>
            <a:fillRect/>
          </a:stretch>
        </p:blipFill>
        <p:spPr>
          <a:xfrm>
            <a:off x="71582" y="5039730"/>
            <a:ext cx="2743200" cy="1627632"/>
          </a:xfrm>
          <a:prstGeom prst="rect">
            <a:avLst/>
          </a:prstGeom>
        </p:spPr>
      </p:pic>
      <p:pic>
        <p:nvPicPr>
          <p:cNvPr id="9" name="Picture 9" descr="A picture containing star, outdoor object, blur&#10;&#10;Description automatically generated">
            <a:extLst>
              <a:ext uri="{FF2B5EF4-FFF2-40B4-BE49-F238E27FC236}">
                <a16:creationId xmlns:a16="http://schemas.microsoft.com/office/drawing/2014/main" id="{65FC217B-6F50-4816-9B39-BC6A9267C8AB}"/>
              </a:ext>
            </a:extLst>
          </p:cNvPr>
          <p:cNvPicPr>
            <a:picLocks noChangeAspect="1"/>
          </p:cNvPicPr>
          <p:nvPr/>
        </p:nvPicPr>
        <p:blipFill>
          <a:blip r:embed="rId6"/>
          <a:stretch>
            <a:fillRect/>
          </a:stretch>
        </p:blipFill>
        <p:spPr>
          <a:xfrm>
            <a:off x="6502400" y="833582"/>
            <a:ext cx="2743200" cy="2743200"/>
          </a:xfrm>
          <a:prstGeom prst="rect">
            <a:avLst/>
          </a:prstGeom>
        </p:spPr>
      </p:pic>
      <p:pic>
        <p:nvPicPr>
          <p:cNvPr id="10" name="Picture 10" descr="A picture containing sky, several&#10;&#10;Description automatically generated">
            <a:extLst>
              <a:ext uri="{FF2B5EF4-FFF2-40B4-BE49-F238E27FC236}">
                <a16:creationId xmlns:a16="http://schemas.microsoft.com/office/drawing/2014/main" id="{4AD7EE89-E56E-4490-B361-95D0A59CBCD4}"/>
              </a:ext>
            </a:extLst>
          </p:cNvPr>
          <p:cNvPicPr>
            <a:picLocks noChangeAspect="1"/>
          </p:cNvPicPr>
          <p:nvPr/>
        </p:nvPicPr>
        <p:blipFill>
          <a:blip r:embed="rId7"/>
          <a:stretch>
            <a:fillRect/>
          </a:stretch>
        </p:blipFill>
        <p:spPr>
          <a:xfrm>
            <a:off x="2819400" y="3581400"/>
            <a:ext cx="2743200" cy="2743200"/>
          </a:xfrm>
          <a:prstGeom prst="rect">
            <a:avLst/>
          </a:prstGeom>
        </p:spPr>
      </p:pic>
      <p:pic>
        <p:nvPicPr>
          <p:cNvPr id="11" name="Picture 11" descr="A picture containing person, indoor&#10;&#10;Description automatically generated">
            <a:extLst>
              <a:ext uri="{FF2B5EF4-FFF2-40B4-BE49-F238E27FC236}">
                <a16:creationId xmlns:a16="http://schemas.microsoft.com/office/drawing/2014/main" id="{B5530F7E-D3B2-4DB3-8483-8225993DE7D8}"/>
              </a:ext>
            </a:extLst>
          </p:cNvPr>
          <p:cNvPicPr>
            <a:picLocks noChangeAspect="1"/>
          </p:cNvPicPr>
          <p:nvPr/>
        </p:nvPicPr>
        <p:blipFill>
          <a:blip r:embed="rId8"/>
          <a:stretch>
            <a:fillRect/>
          </a:stretch>
        </p:blipFill>
        <p:spPr>
          <a:xfrm>
            <a:off x="9250218" y="834390"/>
            <a:ext cx="2939472" cy="2014220"/>
          </a:xfrm>
          <a:prstGeom prst="rect">
            <a:avLst/>
          </a:prstGeom>
        </p:spPr>
      </p:pic>
      <p:pic>
        <p:nvPicPr>
          <p:cNvPr id="12" name="Picture 12" descr="A picture containing person, people, crowd&#10;&#10;Description automatically generated">
            <a:extLst>
              <a:ext uri="{FF2B5EF4-FFF2-40B4-BE49-F238E27FC236}">
                <a16:creationId xmlns:a16="http://schemas.microsoft.com/office/drawing/2014/main" id="{A489298F-E7CD-4389-91E7-17E39DCFE093}"/>
              </a:ext>
            </a:extLst>
          </p:cNvPr>
          <p:cNvPicPr>
            <a:picLocks noChangeAspect="1"/>
          </p:cNvPicPr>
          <p:nvPr/>
        </p:nvPicPr>
        <p:blipFill>
          <a:blip r:embed="rId9"/>
          <a:stretch>
            <a:fillRect/>
          </a:stretch>
        </p:blipFill>
        <p:spPr>
          <a:xfrm>
            <a:off x="5567218" y="3577936"/>
            <a:ext cx="3678381" cy="2750127"/>
          </a:xfrm>
          <a:prstGeom prst="rect">
            <a:avLst/>
          </a:prstGeom>
        </p:spPr>
      </p:pic>
      <p:pic>
        <p:nvPicPr>
          <p:cNvPr id="13" name="Picture 13">
            <a:extLst>
              <a:ext uri="{FF2B5EF4-FFF2-40B4-BE49-F238E27FC236}">
                <a16:creationId xmlns:a16="http://schemas.microsoft.com/office/drawing/2014/main" id="{4A3139F4-9FD1-4BD3-B6CF-0C78FD541A75}"/>
              </a:ext>
            </a:extLst>
          </p:cNvPr>
          <p:cNvPicPr>
            <a:picLocks noChangeAspect="1"/>
          </p:cNvPicPr>
          <p:nvPr/>
        </p:nvPicPr>
        <p:blipFill>
          <a:blip r:embed="rId10"/>
          <a:stretch>
            <a:fillRect/>
          </a:stretch>
        </p:blipFill>
        <p:spPr>
          <a:xfrm>
            <a:off x="9250218" y="2849418"/>
            <a:ext cx="2743200" cy="1828800"/>
          </a:xfrm>
          <a:prstGeom prst="rect">
            <a:avLst/>
          </a:prstGeom>
        </p:spPr>
      </p:pic>
    </p:spTree>
    <p:extLst>
      <p:ext uri="{BB962C8B-B14F-4D97-AF65-F5344CB8AC3E}">
        <p14:creationId xmlns:p14="http://schemas.microsoft.com/office/powerpoint/2010/main" val="253857122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4F20E3-C42D-44D5-A555-75623752A40A}"/>
              </a:ext>
            </a:extLst>
          </p:cNvPr>
          <p:cNvSpPr>
            <a:spLocks noGrp="1"/>
          </p:cNvSpPr>
          <p:nvPr>
            <p:ph type="title"/>
          </p:nvPr>
        </p:nvSpPr>
        <p:spPr>
          <a:xfrm>
            <a:off x="1092200" y="-320675"/>
            <a:ext cx="10515600" cy="1325563"/>
          </a:xfrm>
        </p:spPr>
        <p:txBody>
          <a:bodyPr/>
          <a:lstStyle/>
          <a:p>
            <a:r>
              <a:rPr lang="en-GB" dirty="0">
                <a:cs typeface="Calibri Light"/>
              </a:rPr>
              <a:t>Expressionistic costumes </a:t>
            </a:r>
          </a:p>
        </p:txBody>
      </p:sp>
      <p:pic>
        <p:nvPicPr>
          <p:cNvPr id="4" name="Picture 4">
            <a:extLst>
              <a:ext uri="{FF2B5EF4-FFF2-40B4-BE49-F238E27FC236}">
                <a16:creationId xmlns:a16="http://schemas.microsoft.com/office/drawing/2014/main" id="{16801479-F9C0-466F-AE03-A48DC6E5D221}"/>
              </a:ext>
            </a:extLst>
          </p:cNvPr>
          <p:cNvPicPr>
            <a:picLocks noGrp="1" noChangeAspect="1"/>
          </p:cNvPicPr>
          <p:nvPr>
            <p:ph idx="1"/>
          </p:nvPr>
        </p:nvPicPr>
        <p:blipFill>
          <a:blip r:embed="rId2"/>
          <a:stretch>
            <a:fillRect/>
          </a:stretch>
        </p:blipFill>
        <p:spPr>
          <a:xfrm>
            <a:off x="1587" y="3810794"/>
            <a:ext cx="2181225" cy="3048000"/>
          </a:xfrm>
        </p:spPr>
      </p:pic>
      <p:pic>
        <p:nvPicPr>
          <p:cNvPr id="5" name="Picture 5">
            <a:extLst>
              <a:ext uri="{FF2B5EF4-FFF2-40B4-BE49-F238E27FC236}">
                <a16:creationId xmlns:a16="http://schemas.microsoft.com/office/drawing/2014/main" id="{0AEAF7E9-D2E4-493D-8FF2-8F89D115E500}"/>
              </a:ext>
            </a:extLst>
          </p:cNvPr>
          <p:cNvPicPr>
            <a:picLocks noChangeAspect="1"/>
          </p:cNvPicPr>
          <p:nvPr/>
        </p:nvPicPr>
        <p:blipFill>
          <a:blip r:embed="rId3"/>
          <a:stretch>
            <a:fillRect/>
          </a:stretch>
        </p:blipFill>
        <p:spPr>
          <a:xfrm>
            <a:off x="2146300" y="3229102"/>
            <a:ext cx="2743200" cy="3625596"/>
          </a:xfrm>
          <a:prstGeom prst="rect">
            <a:avLst/>
          </a:prstGeom>
        </p:spPr>
      </p:pic>
      <p:pic>
        <p:nvPicPr>
          <p:cNvPr id="6" name="Picture 6">
            <a:extLst>
              <a:ext uri="{FF2B5EF4-FFF2-40B4-BE49-F238E27FC236}">
                <a16:creationId xmlns:a16="http://schemas.microsoft.com/office/drawing/2014/main" id="{3F29DA74-2164-4EF9-8AEB-8E73C924742B}"/>
              </a:ext>
            </a:extLst>
          </p:cNvPr>
          <p:cNvPicPr>
            <a:picLocks noChangeAspect="1"/>
          </p:cNvPicPr>
          <p:nvPr/>
        </p:nvPicPr>
        <p:blipFill>
          <a:blip r:embed="rId4"/>
          <a:stretch>
            <a:fillRect/>
          </a:stretch>
        </p:blipFill>
        <p:spPr>
          <a:xfrm>
            <a:off x="4889500" y="3147466"/>
            <a:ext cx="5016500" cy="3712669"/>
          </a:xfrm>
          <a:prstGeom prst="rect">
            <a:avLst/>
          </a:prstGeom>
        </p:spPr>
      </p:pic>
      <p:pic>
        <p:nvPicPr>
          <p:cNvPr id="7" name="Picture 7" descr="A picture containing person, person, old, white&#10;&#10;Description automatically generated">
            <a:extLst>
              <a:ext uri="{FF2B5EF4-FFF2-40B4-BE49-F238E27FC236}">
                <a16:creationId xmlns:a16="http://schemas.microsoft.com/office/drawing/2014/main" id="{1D02A980-CE46-43A7-A1A0-00DF9D2ED9F6}"/>
              </a:ext>
            </a:extLst>
          </p:cNvPr>
          <p:cNvPicPr>
            <a:picLocks noChangeAspect="1"/>
          </p:cNvPicPr>
          <p:nvPr/>
        </p:nvPicPr>
        <p:blipFill>
          <a:blip r:embed="rId5"/>
          <a:stretch>
            <a:fillRect/>
          </a:stretch>
        </p:blipFill>
        <p:spPr>
          <a:xfrm>
            <a:off x="9359900" y="-243"/>
            <a:ext cx="2832100" cy="3226286"/>
          </a:xfrm>
          <a:prstGeom prst="rect">
            <a:avLst/>
          </a:prstGeom>
        </p:spPr>
      </p:pic>
      <p:pic>
        <p:nvPicPr>
          <p:cNvPr id="8" name="Picture 8">
            <a:extLst>
              <a:ext uri="{FF2B5EF4-FFF2-40B4-BE49-F238E27FC236}">
                <a16:creationId xmlns:a16="http://schemas.microsoft.com/office/drawing/2014/main" id="{B42837E1-4A67-4CE4-9128-DBCD1617C8B5}"/>
              </a:ext>
            </a:extLst>
          </p:cNvPr>
          <p:cNvPicPr>
            <a:picLocks noChangeAspect="1"/>
          </p:cNvPicPr>
          <p:nvPr/>
        </p:nvPicPr>
        <p:blipFill>
          <a:blip r:embed="rId6"/>
          <a:stretch>
            <a:fillRect/>
          </a:stretch>
        </p:blipFill>
        <p:spPr>
          <a:xfrm>
            <a:off x="9867900" y="3233738"/>
            <a:ext cx="2578100" cy="3527425"/>
          </a:xfrm>
          <a:prstGeom prst="rect">
            <a:avLst/>
          </a:prstGeom>
        </p:spPr>
      </p:pic>
      <p:pic>
        <p:nvPicPr>
          <p:cNvPr id="9" name="Picture 9">
            <a:extLst>
              <a:ext uri="{FF2B5EF4-FFF2-40B4-BE49-F238E27FC236}">
                <a16:creationId xmlns:a16="http://schemas.microsoft.com/office/drawing/2014/main" id="{0EE64A25-14FE-4EE8-8DAC-01FAEBA30591}"/>
              </a:ext>
            </a:extLst>
          </p:cNvPr>
          <p:cNvPicPr>
            <a:picLocks noChangeAspect="1"/>
          </p:cNvPicPr>
          <p:nvPr/>
        </p:nvPicPr>
        <p:blipFill>
          <a:blip r:embed="rId7"/>
          <a:stretch>
            <a:fillRect/>
          </a:stretch>
        </p:blipFill>
        <p:spPr>
          <a:xfrm>
            <a:off x="7010400" y="-582"/>
            <a:ext cx="2349500" cy="3226964"/>
          </a:xfrm>
          <a:prstGeom prst="rect">
            <a:avLst/>
          </a:prstGeom>
        </p:spPr>
      </p:pic>
      <p:pic>
        <p:nvPicPr>
          <p:cNvPr id="10" name="Picture 10" descr="A picture containing text&#10;&#10;Description automatically generated">
            <a:extLst>
              <a:ext uri="{FF2B5EF4-FFF2-40B4-BE49-F238E27FC236}">
                <a16:creationId xmlns:a16="http://schemas.microsoft.com/office/drawing/2014/main" id="{6336478C-B2F4-417F-9008-077AC9277B93}"/>
              </a:ext>
            </a:extLst>
          </p:cNvPr>
          <p:cNvPicPr>
            <a:picLocks noChangeAspect="1"/>
          </p:cNvPicPr>
          <p:nvPr/>
        </p:nvPicPr>
        <p:blipFill>
          <a:blip r:embed="rId8"/>
          <a:stretch>
            <a:fillRect/>
          </a:stretch>
        </p:blipFill>
        <p:spPr>
          <a:xfrm>
            <a:off x="4064000" y="1258904"/>
            <a:ext cx="2946400" cy="1977992"/>
          </a:xfrm>
          <a:prstGeom prst="rect">
            <a:avLst/>
          </a:prstGeom>
        </p:spPr>
      </p:pic>
      <p:pic>
        <p:nvPicPr>
          <p:cNvPr id="11" name="Picture 11">
            <a:extLst>
              <a:ext uri="{FF2B5EF4-FFF2-40B4-BE49-F238E27FC236}">
                <a16:creationId xmlns:a16="http://schemas.microsoft.com/office/drawing/2014/main" id="{CB0F89F8-07AE-4483-9518-151C805AB38A}"/>
              </a:ext>
            </a:extLst>
          </p:cNvPr>
          <p:cNvPicPr>
            <a:picLocks noChangeAspect="1"/>
          </p:cNvPicPr>
          <p:nvPr/>
        </p:nvPicPr>
        <p:blipFill>
          <a:blip r:embed="rId9"/>
          <a:stretch>
            <a:fillRect/>
          </a:stretch>
        </p:blipFill>
        <p:spPr>
          <a:xfrm>
            <a:off x="3349" y="647700"/>
            <a:ext cx="2139603" cy="3162300"/>
          </a:xfrm>
          <a:prstGeom prst="rect">
            <a:avLst/>
          </a:prstGeom>
        </p:spPr>
      </p:pic>
      <p:pic>
        <p:nvPicPr>
          <p:cNvPr id="12" name="Picture 12">
            <a:extLst>
              <a:ext uri="{FF2B5EF4-FFF2-40B4-BE49-F238E27FC236}">
                <a16:creationId xmlns:a16="http://schemas.microsoft.com/office/drawing/2014/main" id="{3B0AFF40-5AD5-4475-9D69-0061A90E7935}"/>
              </a:ext>
            </a:extLst>
          </p:cNvPr>
          <p:cNvPicPr>
            <a:picLocks noChangeAspect="1"/>
          </p:cNvPicPr>
          <p:nvPr/>
        </p:nvPicPr>
        <p:blipFill>
          <a:blip r:embed="rId10"/>
          <a:stretch>
            <a:fillRect/>
          </a:stretch>
        </p:blipFill>
        <p:spPr>
          <a:xfrm>
            <a:off x="2146300" y="651807"/>
            <a:ext cx="1739900" cy="2582587"/>
          </a:xfrm>
          <a:prstGeom prst="rect">
            <a:avLst/>
          </a:prstGeom>
        </p:spPr>
      </p:pic>
    </p:spTree>
    <p:extLst>
      <p:ext uri="{BB962C8B-B14F-4D97-AF65-F5344CB8AC3E}">
        <p14:creationId xmlns:p14="http://schemas.microsoft.com/office/powerpoint/2010/main" val="429251994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5CB593EA-2F98-479F-B4C4-F366571FA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7">
            <a:extLst>
              <a:ext uri="{FF2B5EF4-FFF2-40B4-BE49-F238E27FC236}">
                <a16:creationId xmlns:a16="http://schemas.microsoft.com/office/drawing/2014/main" id="{B5FCA90B-2791-4A29-BCBA-5BD76A95D014}"/>
              </a:ext>
            </a:extLst>
          </p:cNvPr>
          <p:cNvPicPr>
            <a:picLocks noChangeAspect="1"/>
          </p:cNvPicPr>
          <p:nvPr/>
        </p:nvPicPr>
        <p:blipFill rotWithShape="1">
          <a:blip r:embed="rId2"/>
          <a:srcRect t="13036" r="3" b="1829"/>
          <a:stretch/>
        </p:blipFill>
        <p:spPr>
          <a:xfrm>
            <a:off x="1" y="1"/>
            <a:ext cx="2970465" cy="3383279"/>
          </a:xfrm>
          <a:prstGeom prst="rect">
            <a:avLst/>
          </a:prstGeom>
        </p:spPr>
      </p:pic>
      <p:pic>
        <p:nvPicPr>
          <p:cNvPr id="5" name="Picture 5">
            <a:extLst>
              <a:ext uri="{FF2B5EF4-FFF2-40B4-BE49-F238E27FC236}">
                <a16:creationId xmlns:a16="http://schemas.microsoft.com/office/drawing/2014/main" id="{799FBF77-73C8-4D87-A174-4E9B59303447}"/>
              </a:ext>
            </a:extLst>
          </p:cNvPr>
          <p:cNvPicPr>
            <a:picLocks noChangeAspect="1"/>
          </p:cNvPicPr>
          <p:nvPr/>
        </p:nvPicPr>
        <p:blipFill rotWithShape="1">
          <a:blip r:embed="rId3"/>
          <a:srcRect r="-2" b="43050"/>
          <a:stretch/>
        </p:blipFill>
        <p:spPr>
          <a:xfrm>
            <a:off x="3072956" y="10"/>
            <a:ext cx="2970465" cy="3383268"/>
          </a:xfrm>
          <a:prstGeom prst="rect">
            <a:avLst/>
          </a:prstGeom>
        </p:spPr>
      </p:pic>
      <p:pic>
        <p:nvPicPr>
          <p:cNvPr id="4" name="Picture 4">
            <a:extLst>
              <a:ext uri="{FF2B5EF4-FFF2-40B4-BE49-F238E27FC236}">
                <a16:creationId xmlns:a16="http://schemas.microsoft.com/office/drawing/2014/main" id="{4B2A6AB3-D7E6-4C18-A402-3F85EB86A820}"/>
              </a:ext>
            </a:extLst>
          </p:cNvPr>
          <p:cNvPicPr>
            <a:picLocks noGrp="1" noChangeAspect="1"/>
          </p:cNvPicPr>
          <p:nvPr>
            <p:ph idx="1"/>
          </p:nvPr>
        </p:nvPicPr>
        <p:blipFill rotWithShape="1">
          <a:blip r:embed="rId4"/>
          <a:srcRect r="-1" b="29415"/>
          <a:stretch/>
        </p:blipFill>
        <p:spPr>
          <a:xfrm>
            <a:off x="6145909" y="10"/>
            <a:ext cx="2971800" cy="3383268"/>
          </a:xfrm>
          <a:prstGeom prst="rect">
            <a:avLst/>
          </a:prstGeom>
        </p:spPr>
      </p:pic>
      <p:pic>
        <p:nvPicPr>
          <p:cNvPr id="8" name="Picture 8">
            <a:extLst>
              <a:ext uri="{FF2B5EF4-FFF2-40B4-BE49-F238E27FC236}">
                <a16:creationId xmlns:a16="http://schemas.microsoft.com/office/drawing/2014/main" id="{A8AA6E4C-3A6F-4A61-A100-D137D369393F}"/>
              </a:ext>
            </a:extLst>
          </p:cNvPr>
          <p:cNvPicPr>
            <a:picLocks noChangeAspect="1"/>
          </p:cNvPicPr>
          <p:nvPr/>
        </p:nvPicPr>
        <p:blipFill rotWithShape="1">
          <a:blip r:embed="rId5"/>
          <a:srcRect b="35962"/>
          <a:stretch/>
        </p:blipFill>
        <p:spPr>
          <a:xfrm>
            <a:off x="9220200" y="10"/>
            <a:ext cx="2971800" cy="3383268"/>
          </a:xfrm>
          <a:prstGeom prst="rect">
            <a:avLst/>
          </a:prstGeom>
        </p:spPr>
      </p:pic>
      <p:pic>
        <p:nvPicPr>
          <p:cNvPr id="6" name="Picture 6" descr="A picture containing floor, person, indoor&#10;&#10;Description automatically generated">
            <a:extLst>
              <a:ext uri="{FF2B5EF4-FFF2-40B4-BE49-F238E27FC236}">
                <a16:creationId xmlns:a16="http://schemas.microsoft.com/office/drawing/2014/main" id="{50CAC758-5394-4179-8621-E4FBB81E7F15}"/>
              </a:ext>
            </a:extLst>
          </p:cNvPr>
          <p:cNvPicPr>
            <a:picLocks noChangeAspect="1"/>
          </p:cNvPicPr>
          <p:nvPr/>
        </p:nvPicPr>
        <p:blipFill rotWithShape="1">
          <a:blip r:embed="rId6"/>
          <a:srcRect r="5" b="13727"/>
          <a:stretch/>
        </p:blipFill>
        <p:spPr>
          <a:xfrm>
            <a:off x="-1017" y="3474720"/>
            <a:ext cx="2970465" cy="3383280"/>
          </a:xfrm>
          <a:prstGeom prst="rect">
            <a:avLst/>
          </a:prstGeom>
        </p:spPr>
      </p:pic>
      <p:sp>
        <p:nvSpPr>
          <p:cNvPr id="17" name="Rectangle 16">
            <a:extLst>
              <a:ext uri="{FF2B5EF4-FFF2-40B4-BE49-F238E27FC236}">
                <a16:creationId xmlns:a16="http://schemas.microsoft.com/office/drawing/2014/main" id="{39BEB6D0-9E4E-4221-93D1-74ABECEE9E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45910" y="3474720"/>
            <a:ext cx="6046090" cy="3383281"/>
          </a:xfrm>
          <a:prstGeom prst="rect">
            <a:avLst/>
          </a:prstGeom>
          <a:solidFill>
            <a:srgbClr val="8E5C8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3320D8F-0E2E-4635-8EFD-F3320427BCB5}"/>
              </a:ext>
            </a:extLst>
          </p:cNvPr>
          <p:cNvSpPr>
            <a:spLocks noGrp="1"/>
          </p:cNvSpPr>
          <p:nvPr>
            <p:ph type="title"/>
          </p:nvPr>
        </p:nvSpPr>
        <p:spPr>
          <a:xfrm>
            <a:off x="6491653" y="3799272"/>
            <a:ext cx="5193748" cy="637124"/>
          </a:xfrm>
        </p:spPr>
        <p:txBody>
          <a:bodyPr vert="horz" lIns="91440" tIns="45720" rIns="91440" bIns="45720" rtlCol="0" anchor="ctr">
            <a:normAutofit/>
          </a:bodyPr>
          <a:lstStyle/>
          <a:p>
            <a:r>
              <a:rPr lang="en-US" sz="3200" kern="1200">
                <a:solidFill>
                  <a:srgbClr val="FFFFFF"/>
                </a:solidFill>
                <a:latin typeface="+mj-lt"/>
                <a:ea typeface="+mj-ea"/>
                <a:cs typeface="+mj-cs"/>
              </a:rPr>
              <a:t>Lady Gaga</a:t>
            </a:r>
          </a:p>
        </p:txBody>
      </p:sp>
      <p:pic>
        <p:nvPicPr>
          <p:cNvPr id="9" name="Picture 9">
            <a:extLst>
              <a:ext uri="{FF2B5EF4-FFF2-40B4-BE49-F238E27FC236}">
                <a16:creationId xmlns:a16="http://schemas.microsoft.com/office/drawing/2014/main" id="{850E9717-6452-4AD5-8772-B021B07EBBC7}"/>
              </a:ext>
            </a:extLst>
          </p:cNvPr>
          <p:cNvPicPr>
            <a:picLocks noChangeAspect="1"/>
          </p:cNvPicPr>
          <p:nvPr/>
        </p:nvPicPr>
        <p:blipFill rotWithShape="1">
          <a:blip r:embed="rId7"/>
          <a:srcRect t="10609" r="-4" b="8521"/>
          <a:stretch/>
        </p:blipFill>
        <p:spPr>
          <a:xfrm>
            <a:off x="3059902" y="3474719"/>
            <a:ext cx="2970466" cy="3383280"/>
          </a:xfrm>
          <a:prstGeom prst="rect">
            <a:avLst/>
          </a:prstGeom>
        </p:spPr>
      </p:pic>
      <p:sp>
        <p:nvSpPr>
          <p:cNvPr id="10" name="TextBox 9">
            <a:extLst>
              <a:ext uri="{FF2B5EF4-FFF2-40B4-BE49-F238E27FC236}">
                <a16:creationId xmlns:a16="http://schemas.microsoft.com/office/drawing/2014/main" id="{6585475E-B8A1-4CC6-BF32-A23E06010C0A}"/>
              </a:ext>
            </a:extLst>
          </p:cNvPr>
          <p:cNvSpPr txBox="1"/>
          <p:nvPr/>
        </p:nvSpPr>
        <p:spPr>
          <a:xfrm>
            <a:off x="6491193" y="4510585"/>
            <a:ext cx="5355065" cy="2174367"/>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700" dirty="0">
                <a:solidFill>
                  <a:srgbClr val="FFFFFF"/>
                </a:solidFill>
              </a:rPr>
              <a:t>Lady Gaga is know for having a weird and over the top look to her which gives us a great look into expressionism as the outfits are very out there and almost alien compared to other celebrities. From wearing meat to having spikes all over her, her outfits are never dull and I think this is a good thing to look into visually as it gives me ideas for what I could do in terms of my outfits and how they look.</a:t>
            </a:r>
          </a:p>
        </p:txBody>
      </p:sp>
    </p:spTree>
    <p:extLst>
      <p:ext uri="{BB962C8B-B14F-4D97-AF65-F5344CB8AC3E}">
        <p14:creationId xmlns:p14="http://schemas.microsoft.com/office/powerpoint/2010/main" val="1636673248"/>
      </p:ext>
    </p:extLst>
  </p:cSld>
  <p:clrMapOvr>
    <a:overrideClrMapping bg1="dk1" tx1="lt1" bg2="dk2" tx2="lt2" accent1="accent1" accent2="accent2" accent3="accent3" accent4="accent4" accent5="accent5" accent6="accent6" hlink="hlink" folHlink="folHlink"/>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75987-9B2D-4114-8807-6C82975A9138}"/>
              </a:ext>
            </a:extLst>
          </p:cNvPr>
          <p:cNvSpPr>
            <a:spLocks noGrp="1"/>
          </p:cNvSpPr>
          <p:nvPr>
            <p:ph type="title"/>
          </p:nvPr>
        </p:nvSpPr>
        <p:spPr>
          <a:xfrm>
            <a:off x="304800" y="-41275"/>
            <a:ext cx="10515600" cy="1325563"/>
          </a:xfrm>
        </p:spPr>
        <p:txBody>
          <a:bodyPr/>
          <a:lstStyle/>
          <a:p>
            <a:r>
              <a:rPr lang="en-GB" dirty="0">
                <a:cs typeface="Calibri Light"/>
              </a:rPr>
              <a:t>Expressionism in suits </a:t>
            </a:r>
            <a:endParaRPr lang="en-GB" dirty="0"/>
          </a:p>
        </p:txBody>
      </p:sp>
      <p:pic>
        <p:nvPicPr>
          <p:cNvPr id="4" name="Picture 4" descr="A picture containing text&#10;&#10;Description automatically generated">
            <a:extLst>
              <a:ext uri="{FF2B5EF4-FFF2-40B4-BE49-F238E27FC236}">
                <a16:creationId xmlns:a16="http://schemas.microsoft.com/office/drawing/2014/main" id="{6369C693-6A14-4E06-A645-7ACFDE19A325}"/>
              </a:ext>
            </a:extLst>
          </p:cNvPr>
          <p:cNvPicPr>
            <a:picLocks noGrp="1" noChangeAspect="1"/>
          </p:cNvPicPr>
          <p:nvPr>
            <p:ph idx="1"/>
          </p:nvPr>
        </p:nvPicPr>
        <p:blipFill>
          <a:blip r:embed="rId2"/>
          <a:stretch>
            <a:fillRect/>
          </a:stretch>
        </p:blipFill>
        <p:spPr>
          <a:xfrm>
            <a:off x="1587" y="3871119"/>
            <a:ext cx="1952625" cy="2990850"/>
          </a:xfrm>
        </p:spPr>
      </p:pic>
      <p:pic>
        <p:nvPicPr>
          <p:cNvPr id="5" name="Picture 5">
            <a:extLst>
              <a:ext uri="{FF2B5EF4-FFF2-40B4-BE49-F238E27FC236}">
                <a16:creationId xmlns:a16="http://schemas.microsoft.com/office/drawing/2014/main" id="{E4F7F52C-D57D-4C91-9C46-634394FE459F}"/>
              </a:ext>
            </a:extLst>
          </p:cNvPr>
          <p:cNvPicPr>
            <a:picLocks noChangeAspect="1"/>
          </p:cNvPicPr>
          <p:nvPr/>
        </p:nvPicPr>
        <p:blipFill>
          <a:blip r:embed="rId3"/>
          <a:stretch>
            <a:fillRect/>
          </a:stretch>
        </p:blipFill>
        <p:spPr>
          <a:xfrm>
            <a:off x="1946449" y="3873500"/>
            <a:ext cx="1987203" cy="2984500"/>
          </a:xfrm>
          <a:prstGeom prst="rect">
            <a:avLst/>
          </a:prstGeom>
        </p:spPr>
      </p:pic>
      <p:pic>
        <p:nvPicPr>
          <p:cNvPr id="6" name="Picture 6">
            <a:extLst>
              <a:ext uri="{FF2B5EF4-FFF2-40B4-BE49-F238E27FC236}">
                <a16:creationId xmlns:a16="http://schemas.microsoft.com/office/drawing/2014/main" id="{E6358139-75ED-42D4-812F-75D28BA6026F}"/>
              </a:ext>
            </a:extLst>
          </p:cNvPr>
          <p:cNvPicPr>
            <a:picLocks noChangeAspect="1"/>
          </p:cNvPicPr>
          <p:nvPr/>
        </p:nvPicPr>
        <p:blipFill rotWithShape="1">
          <a:blip r:embed="rId4"/>
          <a:srcRect l="15741" t="11" r="15278"/>
          <a:stretch/>
        </p:blipFill>
        <p:spPr>
          <a:xfrm>
            <a:off x="3937000" y="3873794"/>
            <a:ext cx="2044705" cy="2984207"/>
          </a:xfrm>
          <a:prstGeom prst="rect">
            <a:avLst/>
          </a:prstGeom>
        </p:spPr>
      </p:pic>
      <p:pic>
        <p:nvPicPr>
          <p:cNvPr id="7" name="Picture 7">
            <a:extLst>
              <a:ext uri="{FF2B5EF4-FFF2-40B4-BE49-F238E27FC236}">
                <a16:creationId xmlns:a16="http://schemas.microsoft.com/office/drawing/2014/main" id="{F48C2CCB-5F27-4077-90CD-19CFDB1071DC}"/>
              </a:ext>
            </a:extLst>
          </p:cNvPr>
          <p:cNvPicPr>
            <a:picLocks noChangeAspect="1"/>
          </p:cNvPicPr>
          <p:nvPr/>
        </p:nvPicPr>
        <p:blipFill>
          <a:blip r:embed="rId5"/>
          <a:stretch>
            <a:fillRect/>
          </a:stretch>
        </p:blipFill>
        <p:spPr>
          <a:xfrm>
            <a:off x="9448800" y="4800600"/>
            <a:ext cx="2743200" cy="2057400"/>
          </a:xfrm>
          <a:prstGeom prst="rect">
            <a:avLst/>
          </a:prstGeom>
        </p:spPr>
      </p:pic>
      <p:pic>
        <p:nvPicPr>
          <p:cNvPr id="8" name="Picture 8" descr="A picture containing text, colorful, painting&#10;&#10;Description automatically generated">
            <a:extLst>
              <a:ext uri="{FF2B5EF4-FFF2-40B4-BE49-F238E27FC236}">
                <a16:creationId xmlns:a16="http://schemas.microsoft.com/office/drawing/2014/main" id="{9C948943-40DE-4F06-97A2-30B8CAAA036D}"/>
              </a:ext>
            </a:extLst>
          </p:cNvPr>
          <p:cNvPicPr>
            <a:picLocks noChangeAspect="1"/>
          </p:cNvPicPr>
          <p:nvPr/>
        </p:nvPicPr>
        <p:blipFill>
          <a:blip r:embed="rId6"/>
          <a:stretch>
            <a:fillRect/>
          </a:stretch>
        </p:blipFill>
        <p:spPr>
          <a:xfrm>
            <a:off x="9448800" y="1372514"/>
            <a:ext cx="2743200" cy="3427171"/>
          </a:xfrm>
          <a:prstGeom prst="rect">
            <a:avLst/>
          </a:prstGeom>
        </p:spPr>
      </p:pic>
      <p:pic>
        <p:nvPicPr>
          <p:cNvPr id="9" name="Picture 9">
            <a:extLst>
              <a:ext uri="{FF2B5EF4-FFF2-40B4-BE49-F238E27FC236}">
                <a16:creationId xmlns:a16="http://schemas.microsoft.com/office/drawing/2014/main" id="{DA9A4795-D07D-4135-B3C3-BE9B93FAC76A}"/>
              </a:ext>
            </a:extLst>
          </p:cNvPr>
          <p:cNvPicPr>
            <a:picLocks noChangeAspect="1"/>
          </p:cNvPicPr>
          <p:nvPr/>
        </p:nvPicPr>
        <p:blipFill>
          <a:blip r:embed="rId7"/>
          <a:stretch>
            <a:fillRect/>
          </a:stretch>
        </p:blipFill>
        <p:spPr>
          <a:xfrm>
            <a:off x="5880100" y="3871958"/>
            <a:ext cx="3568700" cy="2987585"/>
          </a:xfrm>
          <a:prstGeom prst="rect">
            <a:avLst/>
          </a:prstGeom>
        </p:spPr>
      </p:pic>
      <p:pic>
        <p:nvPicPr>
          <p:cNvPr id="10" name="Picture 10">
            <a:extLst>
              <a:ext uri="{FF2B5EF4-FFF2-40B4-BE49-F238E27FC236}">
                <a16:creationId xmlns:a16="http://schemas.microsoft.com/office/drawing/2014/main" id="{78DC490A-3F0F-4390-8015-514CDC58445D}"/>
              </a:ext>
            </a:extLst>
          </p:cNvPr>
          <p:cNvPicPr>
            <a:picLocks noChangeAspect="1"/>
          </p:cNvPicPr>
          <p:nvPr/>
        </p:nvPicPr>
        <p:blipFill>
          <a:blip r:embed="rId8"/>
          <a:stretch>
            <a:fillRect/>
          </a:stretch>
        </p:blipFill>
        <p:spPr>
          <a:xfrm>
            <a:off x="9448800" y="-111125"/>
            <a:ext cx="2743200" cy="1543050"/>
          </a:xfrm>
          <a:prstGeom prst="rect">
            <a:avLst/>
          </a:prstGeom>
        </p:spPr>
      </p:pic>
      <p:pic>
        <p:nvPicPr>
          <p:cNvPr id="11" name="Picture 11" descr="A picture containing indoor, colorful, messy, several&#10;&#10;Description automatically generated">
            <a:extLst>
              <a:ext uri="{FF2B5EF4-FFF2-40B4-BE49-F238E27FC236}">
                <a16:creationId xmlns:a16="http://schemas.microsoft.com/office/drawing/2014/main" id="{A5F14D69-A80D-40B4-A54A-37D2E87366F1}"/>
              </a:ext>
            </a:extLst>
          </p:cNvPr>
          <p:cNvPicPr>
            <a:picLocks noChangeAspect="1"/>
          </p:cNvPicPr>
          <p:nvPr/>
        </p:nvPicPr>
        <p:blipFill>
          <a:blip r:embed="rId9"/>
          <a:stretch>
            <a:fillRect/>
          </a:stretch>
        </p:blipFill>
        <p:spPr>
          <a:xfrm>
            <a:off x="0" y="922655"/>
            <a:ext cx="2692400" cy="2955290"/>
          </a:xfrm>
          <a:prstGeom prst="rect">
            <a:avLst/>
          </a:prstGeom>
        </p:spPr>
      </p:pic>
      <p:pic>
        <p:nvPicPr>
          <p:cNvPr id="12" name="Picture 12">
            <a:extLst>
              <a:ext uri="{FF2B5EF4-FFF2-40B4-BE49-F238E27FC236}">
                <a16:creationId xmlns:a16="http://schemas.microsoft.com/office/drawing/2014/main" id="{4EE75E33-ED78-492D-A34B-2EDE3A25C89B}"/>
              </a:ext>
            </a:extLst>
          </p:cNvPr>
          <p:cNvPicPr>
            <a:picLocks noChangeAspect="1"/>
          </p:cNvPicPr>
          <p:nvPr/>
        </p:nvPicPr>
        <p:blipFill>
          <a:blip r:embed="rId10"/>
          <a:stretch>
            <a:fillRect/>
          </a:stretch>
        </p:blipFill>
        <p:spPr>
          <a:xfrm>
            <a:off x="2692400" y="927100"/>
            <a:ext cx="4572000" cy="2984500"/>
          </a:xfrm>
          <a:prstGeom prst="rect">
            <a:avLst/>
          </a:prstGeom>
        </p:spPr>
      </p:pic>
      <p:pic>
        <p:nvPicPr>
          <p:cNvPr id="13" name="Picture 13">
            <a:extLst>
              <a:ext uri="{FF2B5EF4-FFF2-40B4-BE49-F238E27FC236}">
                <a16:creationId xmlns:a16="http://schemas.microsoft.com/office/drawing/2014/main" id="{B5DCD636-FC10-47F1-8948-8CED0A6070CE}"/>
              </a:ext>
            </a:extLst>
          </p:cNvPr>
          <p:cNvPicPr>
            <a:picLocks noChangeAspect="1"/>
          </p:cNvPicPr>
          <p:nvPr/>
        </p:nvPicPr>
        <p:blipFill rotWithShape="1">
          <a:blip r:embed="rId11"/>
          <a:srcRect l="14352" r="10185"/>
          <a:stretch/>
        </p:blipFill>
        <p:spPr>
          <a:xfrm>
            <a:off x="7264400" y="1955800"/>
            <a:ext cx="2184405" cy="1917700"/>
          </a:xfrm>
          <a:prstGeom prst="rect">
            <a:avLst/>
          </a:prstGeom>
        </p:spPr>
      </p:pic>
    </p:spTree>
    <p:extLst>
      <p:ext uri="{BB962C8B-B14F-4D97-AF65-F5344CB8AC3E}">
        <p14:creationId xmlns:p14="http://schemas.microsoft.com/office/powerpoint/2010/main" val="425928966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8" name="Straight Arrow Connector 7">
            <a:extLst>
              <a:ext uri="{FF2B5EF4-FFF2-40B4-BE49-F238E27FC236}">
                <a16:creationId xmlns:a16="http://schemas.microsoft.com/office/drawing/2014/main" id="{B0BBB706-7530-4AE9-9EAD-7E0B2F3C3BA4}"/>
              </a:ext>
            </a:extLst>
          </p:cNvPr>
          <p:cNvCxnSpPr/>
          <p:nvPr/>
        </p:nvCxnSpPr>
        <p:spPr>
          <a:xfrm flipH="1" flipV="1">
            <a:off x="6094845" y="-47337"/>
            <a:ext cx="11546" cy="3590637"/>
          </a:xfrm>
          <a:prstGeom prst="straightConnector1">
            <a:avLst/>
          </a:prstGeom>
        </p:spPr>
        <p:style>
          <a:lnRef idx="3">
            <a:schemeClr val="dk1"/>
          </a:lnRef>
          <a:fillRef idx="0">
            <a:schemeClr val="dk1"/>
          </a:fillRef>
          <a:effectRef idx="2">
            <a:schemeClr val="dk1"/>
          </a:effectRef>
          <a:fontRef idx="minor">
            <a:schemeClr val="tx1"/>
          </a:fontRef>
        </p:style>
      </p:cxnSp>
      <p:cxnSp>
        <p:nvCxnSpPr>
          <p:cNvPr id="6" name="Straight Arrow Connector 5">
            <a:extLst>
              <a:ext uri="{FF2B5EF4-FFF2-40B4-BE49-F238E27FC236}">
                <a16:creationId xmlns:a16="http://schemas.microsoft.com/office/drawing/2014/main" id="{09060C9E-2171-4D65-8FA6-18AA37664A48}"/>
              </a:ext>
            </a:extLst>
          </p:cNvPr>
          <p:cNvCxnSpPr/>
          <p:nvPr/>
        </p:nvCxnSpPr>
        <p:spPr>
          <a:xfrm>
            <a:off x="5924550" y="3257550"/>
            <a:ext cx="912090" cy="912090"/>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829ACC88-9707-446F-87FB-1E7AE79BFD11}"/>
              </a:ext>
            </a:extLst>
          </p:cNvPr>
          <p:cNvCxnSpPr/>
          <p:nvPr/>
        </p:nvCxnSpPr>
        <p:spPr>
          <a:xfrm>
            <a:off x="6148243" y="3388880"/>
            <a:ext cx="11545" cy="3463635"/>
          </a:xfrm>
          <a:prstGeom prst="straightConnector1">
            <a:avLst/>
          </a:prstGeom>
        </p:spPr>
        <p:style>
          <a:lnRef idx="3">
            <a:schemeClr val="dk1"/>
          </a:lnRef>
          <a:fillRef idx="0">
            <a:schemeClr val="dk1"/>
          </a:fillRef>
          <a:effectRef idx="2">
            <a:schemeClr val="dk1"/>
          </a:effectRef>
          <a:fontRef idx="minor">
            <a:schemeClr val="tx1"/>
          </a:fontRef>
        </p:style>
      </p:cxnSp>
      <p:sp>
        <p:nvSpPr>
          <p:cNvPr id="5" name="Oval 4">
            <a:extLst>
              <a:ext uri="{FF2B5EF4-FFF2-40B4-BE49-F238E27FC236}">
                <a16:creationId xmlns:a16="http://schemas.microsoft.com/office/drawing/2014/main" id="{C801B470-7A09-4A16-B276-406AAC61B26E}"/>
              </a:ext>
            </a:extLst>
          </p:cNvPr>
          <p:cNvSpPr/>
          <p:nvPr/>
        </p:nvSpPr>
        <p:spPr>
          <a:xfrm>
            <a:off x="4800312" y="2514312"/>
            <a:ext cx="2586180" cy="175490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cs typeface="Calibri"/>
              </a:rPr>
              <a:t>Scene 2 + 8 Idea Generation for costume</a:t>
            </a:r>
            <a:endParaRPr lang="en-GB" dirty="0"/>
          </a:p>
        </p:txBody>
      </p:sp>
      <p:sp>
        <p:nvSpPr>
          <p:cNvPr id="9" name="TextBox 8">
            <a:extLst>
              <a:ext uri="{FF2B5EF4-FFF2-40B4-BE49-F238E27FC236}">
                <a16:creationId xmlns:a16="http://schemas.microsoft.com/office/drawing/2014/main" id="{B49F28D2-4F17-4D03-A430-AD1A86E6889E}"/>
              </a:ext>
            </a:extLst>
          </p:cNvPr>
          <p:cNvSpPr txBox="1"/>
          <p:nvPr/>
        </p:nvSpPr>
        <p:spPr>
          <a:xfrm>
            <a:off x="1894321" y="220230"/>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u="sng" dirty="0"/>
              <a:t>Scene 2</a:t>
            </a:r>
          </a:p>
        </p:txBody>
      </p:sp>
      <p:sp>
        <p:nvSpPr>
          <p:cNvPr id="10" name="TextBox 9">
            <a:extLst>
              <a:ext uri="{FF2B5EF4-FFF2-40B4-BE49-F238E27FC236}">
                <a16:creationId xmlns:a16="http://schemas.microsoft.com/office/drawing/2014/main" id="{B937F3B6-B700-4925-83F6-9F1234C75584}"/>
              </a:ext>
            </a:extLst>
          </p:cNvPr>
          <p:cNvSpPr txBox="1"/>
          <p:nvPr/>
        </p:nvSpPr>
        <p:spPr>
          <a:xfrm>
            <a:off x="8052378" y="293832"/>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u="sng" dirty="0"/>
              <a:t>Scene 8</a:t>
            </a:r>
          </a:p>
        </p:txBody>
      </p:sp>
      <p:sp>
        <p:nvSpPr>
          <p:cNvPr id="2" name="TextBox 1">
            <a:extLst>
              <a:ext uri="{FF2B5EF4-FFF2-40B4-BE49-F238E27FC236}">
                <a16:creationId xmlns:a16="http://schemas.microsoft.com/office/drawing/2014/main" id="{CC7F60CA-12CE-4435-A112-C2B3C4359207}"/>
              </a:ext>
            </a:extLst>
          </p:cNvPr>
          <p:cNvSpPr txBox="1"/>
          <p:nvPr/>
        </p:nvSpPr>
        <p:spPr>
          <a:xfrm>
            <a:off x="302491" y="861291"/>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highlight>
                  <a:srgbClr val="FFFF00"/>
                </a:highlight>
              </a:rPr>
              <a:t>Normal accountant outfit. Make sure blood can come out</a:t>
            </a:r>
          </a:p>
        </p:txBody>
      </p:sp>
      <p:sp>
        <p:nvSpPr>
          <p:cNvPr id="3" name="TextBox 2">
            <a:extLst>
              <a:ext uri="{FF2B5EF4-FFF2-40B4-BE49-F238E27FC236}">
                <a16:creationId xmlns:a16="http://schemas.microsoft.com/office/drawing/2014/main" id="{FF31BE2B-84CD-4963-8E34-D668FE12DB9C}"/>
              </a:ext>
            </a:extLst>
          </p:cNvPr>
          <p:cNvSpPr txBox="1"/>
          <p:nvPr/>
        </p:nvSpPr>
        <p:spPr>
          <a:xfrm>
            <a:off x="3261302" y="1487920"/>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highlight>
                  <a:srgbClr val="00FF00"/>
                </a:highlight>
              </a:rPr>
              <a:t>Everything and everyone  is Black and White save for the wig and dresses </a:t>
            </a:r>
          </a:p>
        </p:txBody>
      </p:sp>
      <p:sp>
        <p:nvSpPr>
          <p:cNvPr id="4" name="TextBox 3">
            <a:extLst>
              <a:ext uri="{FF2B5EF4-FFF2-40B4-BE49-F238E27FC236}">
                <a16:creationId xmlns:a16="http://schemas.microsoft.com/office/drawing/2014/main" id="{D67EE580-66B4-463C-8C8E-B4F81FF0CA0B}"/>
              </a:ext>
            </a:extLst>
          </p:cNvPr>
          <p:cNvSpPr txBox="1"/>
          <p:nvPr/>
        </p:nvSpPr>
        <p:spPr>
          <a:xfrm>
            <a:off x="161059" y="2145722"/>
            <a:ext cx="2743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highlight>
                  <a:srgbClr val="FF00FF"/>
                </a:highlight>
              </a:rPr>
              <a:t>Mark on Zeros neck that changes colour when he gets angry. From blue to red</a:t>
            </a:r>
          </a:p>
        </p:txBody>
      </p:sp>
      <p:sp>
        <p:nvSpPr>
          <p:cNvPr id="12" name="TextBox 11">
            <a:extLst>
              <a:ext uri="{FF2B5EF4-FFF2-40B4-BE49-F238E27FC236}">
                <a16:creationId xmlns:a16="http://schemas.microsoft.com/office/drawing/2014/main" id="{77EF7195-6EC8-4F0F-A6DB-673A9605842E}"/>
              </a:ext>
            </a:extLst>
          </p:cNvPr>
          <p:cNvSpPr txBox="1"/>
          <p:nvPr/>
        </p:nvSpPr>
        <p:spPr>
          <a:xfrm>
            <a:off x="6383482" y="855518"/>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highlight>
                  <a:srgbClr val="FFFF00"/>
                </a:highlight>
              </a:rPr>
              <a:t>Make the accountant outfit slightly ripped and worn.</a:t>
            </a:r>
          </a:p>
        </p:txBody>
      </p:sp>
      <p:sp>
        <p:nvSpPr>
          <p:cNvPr id="13" name="TextBox 12">
            <a:extLst>
              <a:ext uri="{FF2B5EF4-FFF2-40B4-BE49-F238E27FC236}">
                <a16:creationId xmlns:a16="http://schemas.microsoft.com/office/drawing/2014/main" id="{B0BF0186-C146-4CFE-B878-A8F81727DF08}"/>
              </a:ext>
            </a:extLst>
          </p:cNvPr>
          <p:cNvSpPr txBox="1"/>
          <p:nvPr/>
        </p:nvSpPr>
        <p:spPr>
          <a:xfrm>
            <a:off x="9349220" y="1396711"/>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highlight>
                  <a:srgbClr val="00FF00"/>
                </a:highlight>
              </a:rPr>
              <a:t>Zero stays black and white but death is more colourful</a:t>
            </a:r>
          </a:p>
        </p:txBody>
      </p:sp>
      <p:sp>
        <p:nvSpPr>
          <p:cNvPr id="14" name="TextBox 13">
            <a:extLst>
              <a:ext uri="{FF2B5EF4-FFF2-40B4-BE49-F238E27FC236}">
                <a16:creationId xmlns:a16="http://schemas.microsoft.com/office/drawing/2014/main" id="{F7D8362A-9027-48A2-BF8C-F03C73BC389A}"/>
              </a:ext>
            </a:extLst>
          </p:cNvPr>
          <p:cNvSpPr txBox="1"/>
          <p:nvPr/>
        </p:nvSpPr>
        <p:spPr>
          <a:xfrm>
            <a:off x="7189932" y="2195367"/>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highlight>
                  <a:srgbClr val="FF00FF"/>
                </a:highlight>
              </a:rPr>
              <a:t>The mark becomes dull and greyed out in death</a:t>
            </a:r>
          </a:p>
        </p:txBody>
      </p:sp>
      <p:sp>
        <p:nvSpPr>
          <p:cNvPr id="15" name="TextBox 14">
            <a:extLst>
              <a:ext uri="{FF2B5EF4-FFF2-40B4-BE49-F238E27FC236}">
                <a16:creationId xmlns:a16="http://schemas.microsoft.com/office/drawing/2014/main" id="{BEA9B92B-9224-42C7-B903-E1D73F19A845}"/>
              </a:ext>
            </a:extLst>
          </p:cNvPr>
          <p:cNvSpPr txBox="1"/>
          <p:nvPr/>
        </p:nvSpPr>
        <p:spPr>
          <a:xfrm>
            <a:off x="9392516" y="3089852"/>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highlight>
                  <a:srgbClr val="FF0000"/>
                </a:highlight>
              </a:rPr>
              <a:t>Makeup could be used to convey death, </a:t>
            </a:r>
            <a:r>
              <a:rPr lang="en-GB" dirty="0" err="1">
                <a:highlight>
                  <a:srgbClr val="FF0000"/>
                </a:highlight>
              </a:rPr>
              <a:t>I.e</a:t>
            </a:r>
            <a:r>
              <a:rPr lang="en-GB" dirty="0">
                <a:highlight>
                  <a:srgbClr val="FF0000"/>
                </a:highlight>
              </a:rPr>
              <a:t> hollow face, tired dark eyes. </a:t>
            </a:r>
          </a:p>
        </p:txBody>
      </p:sp>
      <p:sp>
        <p:nvSpPr>
          <p:cNvPr id="16" name="TextBox 15">
            <a:extLst>
              <a:ext uri="{FF2B5EF4-FFF2-40B4-BE49-F238E27FC236}">
                <a16:creationId xmlns:a16="http://schemas.microsoft.com/office/drawing/2014/main" id="{FA2A0F3F-C588-4B34-93C2-F97AC64B4847}"/>
              </a:ext>
            </a:extLst>
          </p:cNvPr>
          <p:cNvSpPr txBox="1"/>
          <p:nvPr/>
        </p:nvSpPr>
        <p:spPr>
          <a:xfrm>
            <a:off x="2022763" y="3086100"/>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highlight>
                  <a:srgbClr val="FF0000"/>
                </a:highlight>
              </a:rPr>
              <a:t>Normal human face, looks a little worn down but not too bad or over the top.</a:t>
            </a:r>
          </a:p>
        </p:txBody>
      </p:sp>
      <p:sp>
        <p:nvSpPr>
          <p:cNvPr id="17" name="TextBox 16">
            <a:extLst>
              <a:ext uri="{FF2B5EF4-FFF2-40B4-BE49-F238E27FC236}">
                <a16:creationId xmlns:a16="http://schemas.microsoft.com/office/drawing/2014/main" id="{7817BEC8-1A37-4A7A-BBA4-E77FDBE9FDF8}"/>
              </a:ext>
            </a:extLst>
          </p:cNvPr>
          <p:cNvSpPr txBox="1"/>
          <p:nvPr/>
        </p:nvSpPr>
        <p:spPr>
          <a:xfrm>
            <a:off x="942975" y="5909829"/>
            <a:ext cx="275474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bg1"/>
                </a:solidFill>
                <a:highlight>
                  <a:srgbClr val="000000"/>
                </a:highlight>
              </a:rPr>
              <a:t>Make it futuristic and sci-fi </a:t>
            </a:r>
            <a:endParaRPr lang="en-US">
              <a:solidFill>
                <a:schemeClr val="bg1"/>
              </a:solidFill>
              <a:highlight>
                <a:srgbClr val="000000"/>
              </a:highlight>
              <a:cs typeface="Calibri"/>
            </a:endParaRPr>
          </a:p>
          <a:p>
            <a:r>
              <a:rPr lang="en-GB" dirty="0">
                <a:solidFill>
                  <a:schemeClr val="bg1"/>
                </a:solidFill>
                <a:highlight>
                  <a:srgbClr val="000000"/>
                </a:highlight>
              </a:rPr>
              <a:t>Looking in the outfits worn</a:t>
            </a:r>
            <a:endParaRPr lang="en-GB">
              <a:solidFill>
                <a:schemeClr val="bg1"/>
              </a:solidFill>
              <a:highlight>
                <a:srgbClr val="000000"/>
              </a:highlight>
              <a:cs typeface="Calibri"/>
            </a:endParaRPr>
          </a:p>
        </p:txBody>
      </p:sp>
      <p:sp>
        <p:nvSpPr>
          <p:cNvPr id="18" name="TextBox 17">
            <a:extLst>
              <a:ext uri="{FF2B5EF4-FFF2-40B4-BE49-F238E27FC236}">
                <a16:creationId xmlns:a16="http://schemas.microsoft.com/office/drawing/2014/main" id="{79DEC30F-C909-4FC0-A74B-CA2EF4BCC065}"/>
              </a:ext>
            </a:extLst>
          </p:cNvPr>
          <p:cNvSpPr txBox="1"/>
          <p:nvPr/>
        </p:nvSpPr>
        <p:spPr>
          <a:xfrm>
            <a:off x="6553777" y="4281632"/>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rgbClr val="FFFF00"/>
                </a:solidFill>
                <a:highlight>
                  <a:srgbClr val="000080"/>
                </a:highlight>
              </a:rPr>
              <a:t>Make them look more human in death</a:t>
            </a:r>
          </a:p>
        </p:txBody>
      </p:sp>
      <p:sp>
        <p:nvSpPr>
          <p:cNvPr id="19" name="TextBox 18">
            <a:extLst>
              <a:ext uri="{FF2B5EF4-FFF2-40B4-BE49-F238E27FC236}">
                <a16:creationId xmlns:a16="http://schemas.microsoft.com/office/drawing/2014/main" id="{39DDF59F-C172-4151-8145-E9CB5563F062}"/>
              </a:ext>
            </a:extLst>
          </p:cNvPr>
          <p:cNvSpPr txBox="1"/>
          <p:nvPr/>
        </p:nvSpPr>
        <p:spPr>
          <a:xfrm>
            <a:off x="7344352" y="5911561"/>
            <a:ext cx="2743200" cy="646331"/>
          </a:xfrm>
          <a:prstGeom prst="rect">
            <a:avLst/>
          </a:prstGeom>
          <a:solidFill>
            <a:schemeClr val="tx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bg1"/>
                </a:solidFill>
              </a:rPr>
              <a:t>Similar but just make it look like its for a funeral</a:t>
            </a:r>
          </a:p>
        </p:txBody>
      </p:sp>
      <p:sp>
        <p:nvSpPr>
          <p:cNvPr id="20" name="TextBox 19">
            <a:extLst>
              <a:ext uri="{FF2B5EF4-FFF2-40B4-BE49-F238E27FC236}">
                <a16:creationId xmlns:a16="http://schemas.microsoft.com/office/drawing/2014/main" id="{BD28245D-8B33-435E-B595-71CF7B696F0D}"/>
              </a:ext>
            </a:extLst>
          </p:cNvPr>
          <p:cNvSpPr txBox="1"/>
          <p:nvPr/>
        </p:nvSpPr>
        <p:spPr>
          <a:xfrm>
            <a:off x="226291" y="4189846"/>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rgbClr val="FFFF00"/>
                </a:solidFill>
                <a:highlight>
                  <a:srgbClr val="000080"/>
                </a:highlight>
              </a:rPr>
              <a:t>Make the characters look slightly robotic and android like</a:t>
            </a:r>
          </a:p>
        </p:txBody>
      </p:sp>
      <p:sp>
        <p:nvSpPr>
          <p:cNvPr id="11" name="TextBox 10">
            <a:extLst>
              <a:ext uri="{FF2B5EF4-FFF2-40B4-BE49-F238E27FC236}">
                <a16:creationId xmlns:a16="http://schemas.microsoft.com/office/drawing/2014/main" id="{8607925E-CDCE-4DB8-9D20-E1B97B5DA1D8}"/>
              </a:ext>
            </a:extLst>
          </p:cNvPr>
          <p:cNvSpPr txBox="1"/>
          <p:nvPr/>
        </p:nvSpPr>
        <p:spPr>
          <a:xfrm>
            <a:off x="3187700" y="4864100"/>
            <a:ext cx="2743200" cy="646331"/>
          </a:xfrm>
          <a:prstGeom prst="rect">
            <a:avLst/>
          </a:prstGeom>
          <a:solidFill>
            <a:schemeClr val="accent2"/>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Everything normal in size and realistic proportions.</a:t>
            </a:r>
          </a:p>
        </p:txBody>
      </p:sp>
      <p:sp>
        <p:nvSpPr>
          <p:cNvPr id="21" name="TextBox 20">
            <a:extLst>
              <a:ext uri="{FF2B5EF4-FFF2-40B4-BE49-F238E27FC236}">
                <a16:creationId xmlns:a16="http://schemas.microsoft.com/office/drawing/2014/main" id="{35ABFEA8-AD4D-4959-BC09-EB4CC87C0732}"/>
              </a:ext>
            </a:extLst>
          </p:cNvPr>
          <p:cNvSpPr txBox="1"/>
          <p:nvPr/>
        </p:nvSpPr>
        <p:spPr>
          <a:xfrm>
            <a:off x="9172575" y="4651375"/>
            <a:ext cx="2743200" cy="923330"/>
          </a:xfrm>
          <a:prstGeom prst="rect">
            <a:avLst/>
          </a:prstGeom>
          <a:solidFill>
            <a:schemeClr val="accent2"/>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Weird proportions, oversized collar, big pockets, big buttons </a:t>
            </a:r>
            <a:r>
              <a:rPr lang="en-GB" dirty="0" err="1"/>
              <a:t>ect</a:t>
            </a:r>
          </a:p>
        </p:txBody>
      </p:sp>
    </p:spTree>
    <p:extLst>
      <p:ext uri="{BB962C8B-B14F-4D97-AF65-F5344CB8AC3E}">
        <p14:creationId xmlns:p14="http://schemas.microsoft.com/office/powerpoint/2010/main" val="298509912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F8FF08-C8BB-4825-A296-E9DFE0DD2F3B}"/>
              </a:ext>
            </a:extLst>
          </p:cNvPr>
          <p:cNvSpPr>
            <a:spLocks noGrp="1"/>
          </p:cNvSpPr>
          <p:nvPr>
            <p:ph type="title"/>
          </p:nvPr>
        </p:nvSpPr>
        <p:spPr/>
        <p:txBody>
          <a:bodyPr/>
          <a:lstStyle/>
          <a:p>
            <a:r>
              <a:rPr lang="en-GB">
                <a:cs typeface="Calibri Light"/>
              </a:rPr>
              <a:t>Character Moodboard – Mr Zero</a:t>
            </a:r>
            <a:endParaRPr lang="en-GB"/>
          </a:p>
        </p:txBody>
      </p:sp>
      <p:pic>
        <p:nvPicPr>
          <p:cNvPr id="4" name="Picture 4" descr="A picture containing text, person, old, standing&#10;&#10;Description automatically generated">
            <a:extLst>
              <a:ext uri="{FF2B5EF4-FFF2-40B4-BE49-F238E27FC236}">
                <a16:creationId xmlns:a16="http://schemas.microsoft.com/office/drawing/2014/main" id="{C1C37073-38D1-4438-B21C-2B610D03F42D}"/>
              </a:ext>
            </a:extLst>
          </p:cNvPr>
          <p:cNvPicPr>
            <a:picLocks noGrp="1" noChangeAspect="1"/>
          </p:cNvPicPr>
          <p:nvPr>
            <p:ph idx="1"/>
          </p:nvPr>
        </p:nvPicPr>
        <p:blipFill rotWithShape="1">
          <a:blip r:embed="rId2"/>
          <a:srcRect r="42403" b="263"/>
          <a:stretch/>
        </p:blipFill>
        <p:spPr>
          <a:xfrm>
            <a:off x="397123" y="1446641"/>
            <a:ext cx="1782990" cy="4122974"/>
          </a:xfrm>
        </p:spPr>
      </p:pic>
      <p:pic>
        <p:nvPicPr>
          <p:cNvPr id="5" name="Picture 5">
            <a:extLst>
              <a:ext uri="{FF2B5EF4-FFF2-40B4-BE49-F238E27FC236}">
                <a16:creationId xmlns:a16="http://schemas.microsoft.com/office/drawing/2014/main" id="{3BE89EB6-0C65-49BC-92F2-82A19B03DD6C}"/>
              </a:ext>
            </a:extLst>
          </p:cNvPr>
          <p:cNvPicPr>
            <a:picLocks noChangeAspect="1"/>
          </p:cNvPicPr>
          <p:nvPr/>
        </p:nvPicPr>
        <p:blipFill>
          <a:blip r:embed="rId3"/>
          <a:stretch>
            <a:fillRect/>
          </a:stretch>
        </p:blipFill>
        <p:spPr>
          <a:xfrm>
            <a:off x="2184400" y="1451081"/>
            <a:ext cx="2743200" cy="3609474"/>
          </a:xfrm>
          <a:prstGeom prst="rect">
            <a:avLst/>
          </a:prstGeom>
        </p:spPr>
      </p:pic>
      <p:pic>
        <p:nvPicPr>
          <p:cNvPr id="6" name="Picture 6" descr="A picture containing table, person, indoor, desk&#10;&#10;Description automatically generated">
            <a:extLst>
              <a:ext uri="{FF2B5EF4-FFF2-40B4-BE49-F238E27FC236}">
                <a16:creationId xmlns:a16="http://schemas.microsoft.com/office/drawing/2014/main" id="{09A9DF4A-35EA-45AB-9065-5D779818A9EB}"/>
              </a:ext>
            </a:extLst>
          </p:cNvPr>
          <p:cNvPicPr>
            <a:picLocks noChangeAspect="1"/>
          </p:cNvPicPr>
          <p:nvPr/>
        </p:nvPicPr>
        <p:blipFill>
          <a:blip r:embed="rId4"/>
          <a:stretch>
            <a:fillRect/>
          </a:stretch>
        </p:blipFill>
        <p:spPr>
          <a:xfrm>
            <a:off x="2184400" y="5052771"/>
            <a:ext cx="2743200" cy="1555368"/>
          </a:xfrm>
          <a:prstGeom prst="rect">
            <a:avLst/>
          </a:prstGeom>
        </p:spPr>
      </p:pic>
      <p:pic>
        <p:nvPicPr>
          <p:cNvPr id="7" name="Picture 7" descr="A picture containing person, wearing, person, hat&#10;&#10;Description automatically generated">
            <a:extLst>
              <a:ext uri="{FF2B5EF4-FFF2-40B4-BE49-F238E27FC236}">
                <a16:creationId xmlns:a16="http://schemas.microsoft.com/office/drawing/2014/main" id="{7A4BCC73-03F4-42FA-A4D4-A826F2F76F5F}"/>
              </a:ext>
            </a:extLst>
          </p:cNvPr>
          <p:cNvPicPr>
            <a:picLocks noChangeAspect="1"/>
          </p:cNvPicPr>
          <p:nvPr/>
        </p:nvPicPr>
        <p:blipFill>
          <a:blip r:embed="rId5"/>
          <a:stretch>
            <a:fillRect/>
          </a:stretch>
        </p:blipFill>
        <p:spPr>
          <a:xfrm>
            <a:off x="4964392" y="1521691"/>
            <a:ext cx="1847579" cy="2798619"/>
          </a:xfrm>
          <a:prstGeom prst="rect">
            <a:avLst/>
          </a:prstGeom>
        </p:spPr>
      </p:pic>
      <p:pic>
        <p:nvPicPr>
          <p:cNvPr id="8" name="Picture 8" descr="A picture containing person, clothing, shirt, wearing&#10;&#10;Description automatically generated">
            <a:extLst>
              <a:ext uri="{FF2B5EF4-FFF2-40B4-BE49-F238E27FC236}">
                <a16:creationId xmlns:a16="http://schemas.microsoft.com/office/drawing/2014/main" id="{F686A3CA-C680-45A1-BD15-510366163613}"/>
              </a:ext>
            </a:extLst>
          </p:cNvPr>
          <p:cNvPicPr>
            <a:picLocks noChangeAspect="1"/>
          </p:cNvPicPr>
          <p:nvPr/>
        </p:nvPicPr>
        <p:blipFill>
          <a:blip r:embed="rId6"/>
          <a:stretch>
            <a:fillRect/>
          </a:stretch>
        </p:blipFill>
        <p:spPr>
          <a:xfrm>
            <a:off x="4932218" y="4317176"/>
            <a:ext cx="2212109" cy="1664194"/>
          </a:xfrm>
          <a:prstGeom prst="rect">
            <a:avLst/>
          </a:prstGeom>
        </p:spPr>
      </p:pic>
      <p:sp>
        <p:nvSpPr>
          <p:cNvPr id="11" name="Oval 10">
            <a:extLst>
              <a:ext uri="{FF2B5EF4-FFF2-40B4-BE49-F238E27FC236}">
                <a16:creationId xmlns:a16="http://schemas.microsoft.com/office/drawing/2014/main" id="{11FDDEBF-2153-4F24-BDA4-D58505CFC9CD}"/>
              </a:ext>
            </a:extLst>
          </p:cNvPr>
          <p:cNvSpPr/>
          <p:nvPr/>
        </p:nvSpPr>
        <p:spPr>
          <a:xfrm>
            <a:off x="7566891" y="1990437"/>
            <a:ext cx="912090" cy="1754908"/>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2" name="Straight Arrow Connector 11">
            <a:extLst>
              <a:ext uri="{FF2B5EF4-FFF2-40B4-BE49-F238E27FC236}">
                <a16:creationId xmlns:a16="http://schemas.microsoft.com/office/drawing/2014/main" id="{A5E2529A-CB98-49AE-BB89-157BD66FB848}"/>
              </a:ext>
            </a:extLst>
          </p:cNvPr>
          <p:cNvCxnSpPr/>
          <p:nvPr/>
        </p:nvCxnSpPr>
        <p:spPr>
          <a:xfrm flipV="1">
            <a:off x="7444221" y="2087129"/>
            <a:ext cx="1189180" cy="1512455"/>
          </a:xfrm>
          <a:prstGeom prst="straightConnector1">
            <a:avLst/>
          </a:prstGeom>
          <a:ln w="57150">
            <a:solidFill>
              <a:srgbClr val="FF0000"/>
            </a:solidFill>
          </a:ln>
        </p:spPr>
        <p:style>
          <a:lnRef idx="3">
            <a:schemeClr val="accent1"/>
          </a:lnRef>
          <a:fillRef idx="0">
            <a:schemeClr val="accent1"/>
          </a:fillRef>
          <a:effectRef idx="2">
            <a:schemeClr val="accent1"/>
          </a:effectRef>
          <a:fontRef idx="minor">
            <a:schemeClr val="tx1"/>
          </a:fontRef>
        </p:style>
      </p:cxnSp>
      <p:sp>
        <p:nvSpPr>
          <p:cNvPr id="13" name="Oval 12">
            <a:extLst>
              <a:ext uri="{FF2B5EF4-FFF2-40B4-BE49-F238E27FC236}">
                <a16:creationId xmlns:a16="http://schemas.microsoft.com/office/drawing/2014/main" id="{B454B776-D7C6-4219-ADA4-ED8F21395E69}"/>
              </a:ext>
            </a:extLst>
          </p:cNvPr>
          <p:cNvSpPr/>
          <p:nvPr/>
        </p:nvSpPr>
        <p:spPr>
          <a:xfrm>
            <a:off x="7520709" y="4126345"/>
            <a:ext cx="912090" cy="1754908"/>
          </a:xfrm>
          <a:prstGeom prst="ellipse">
            <a:avLst/>
          </a:prstGeom>
          <a:noFill/>
          <a:ln w="57150">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4" name="Straight Arrow Connector 13">
            <a:extLst>
              <a:ext uri="{FF2B5EF4-FFF2-40B4-BE49-F238E27FC236}">
                <a16:creationId xmlns:a16="http://schemas.microsoft.com/office/drawing/2014/main" id="{1FA81E8F-E1D4-4AE9-8DA5-83C0448A4136}"/>
              </a:ext>
            </a:extLst>
          </p:cNvPr>
          <p:cNvCxnSpPr>
            <a:cxnSpLocks/>
          </p:cNvCxnSpPr>
          <p:nvPr/>
        </p:nvCxnSpPr>
        <p:spPr>
          <a:xfrm flipV="1">
            <a:off x="7432676" y="4246128"/>
            <a:ext cx="1189180" cy="1512455"/>
          </a:xfrm>
          <a:prstGeom prst="straightConnector1">
            <a:avLst/>
          </a:prstGeom>
          <a:ln w="57150">
            <a:solidFill>
              <a:srgbClr val="00B0F0"/>
            </a:solidFill>
          </a:ln>
        </p:spPr>
        <p:style>
          <a:lnRef idx="3">
            <a:schemeClr val="accent1"/>
          </a:lnRef>
          <a:fillRef idx="0">
            <a:schemeClr val="accent1"/>
          </a:fillRef>
          <a:effectRef idx="2">
            <a:schemeClr val="accent1"/>
          </a:effectRef>
          <a:fontRef idx="minor">
            <a:schemeClr val="tx1"/>
          </a:fontRef>
        </p:style>
      </p:cxnSp>
      <p:sp>
        <p:nvSpPr>
          <p:cNvPr id="15" name="TextBox 14">
            <a:extLst>
              <a:ext uri="{FF2B5EF4-FFF2-40B4-BE49-F238E27FC236}">
                <a16:creationId xmlns:a16="http://schemas.microsoft.com/office/drawing/2014/main" id="{D7BB4A60-A272-40ED-95DC-6CF2227D922F}"/>
              </a:ext>
            </a:extLst>
          </p:cNvPr>
          <p:cNvSpPr txBox="1"/>
          <p:nvPr/>
        </p:nvSpPr>
        <p:spPr>
          <a:xfrm>
            <a:off x="7215332" y="5979968"/>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Red Zero when Angry.</a:t>
            </a:r>
            <a:endParaRPr lang="en-US" dirty="0"/>
          </a:p>
          <a:p>
            <a:r>
              <a:rPr lang="en-GB" dirty="0">
                <a:cs typeface="Calibri"/>
              </a:rPr>
              <a:t>Blue when calm </a:t>
            </a:r>
          </a:p>
        </p:txBody>
      </p:sp>
      <p:pic>
        <p:nvPicPr>
          <p:cNvPr id="16" name="Picture 16" descr="Background pattern&#10;&#10;Description automatically generated">
            <a:extLst>
              <a:ext uri="{FF2B5EF4-FFF2-40B4-BE49-F238E27FC236}">
                <a16:creationId xmlns:a16="http://schemas.microsoft.com/office/drawing/2014/main" id="{D574601C-1A03-4A6A-95D9-57AD3962FA32}"/>
              </a:ext>
            </a:extLst>
          </p:cNvPr>
          <p:cNvPicPr>
            <a:picLocks noChangeAspect="1"/>
          </p:cNvPicPr>
          <p:nvPr/>
        </p:nvPicPr>
        <p:blipFill>
          <a:blip r:embed="rId7"/>
          <a:stretch>
            <a:fillRect/>
          </a:stretch>
        </p:blipFill>
        <p:spPr>
          <a:xfrm>
            <a:off x="9596582" y="568036"/>
            <a:ext cx="2073564" cy="2073564"/>
          </a:xfrm>
          <a:prstGeom prst="rect">
            <a:avLst/>
          </a:prstGeom>
        </p:spPr>
      </p:pic>
      <p:pic>
        <p:nvPicPr>
          <p:cNvPr id="17" name="Picture 17" descr="Background pattern&#10;&#10;Description automatically generated">
            <a:extLst>
              <a:ext uri="{FF2B5EF4-FFF2-40B4-BE49-F238E27FC236}">
                <a16:creationId xmlns:a16="http://schemas.microsoft.com/office/drawing/2014/main" id="{60A85D14-1DC5-4E60-98B9-5B225ED3D05D}"/>
              </a:ext>
            </a:extLst>
          </p:cNvPr>
          <p:cNvPicPr>
            <a:picLocks noChangeAspect="1"/>
          </p:cNvPicPr>
          <p:nvPr/>
        </p:nvPicPr>
        <p:blipFill>
          <a:blip r:embed="rId8"/>
          <a:stretch>
            <a:fillRect/>
          </a:stretch>
        </p:blipFill>
        <p:spPr>
          <a:xfrm>
            <a:off x="9596581" y="2646218"/>
            <a:ext cx="2073564" cy="2073564"/>
          </a:xfrm>
          <a:prstGeom prst="rect">
            <a:avLst/>
          </a:prstGeom>
        </p:spPr>
      </p:pic>
    </p:spTree>
    <p:extLst>
      <p:ext uri="{BB962C8B-B14F-4D97-AF65-F5344CB8AC3E}">
        <p14:creationId xmlns:p14="http://schemas.microsoft.com/office/powerpoint/2010/main" val="276663256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F8FF08-C8BB-4825-A296-E9DFE0DD2F3B}"/>
              </a:ext>
            </a:extLst>
          </p:cNvPr>
          <p:cNvSpPr>
            <a:spLocks noGrp="1"/>
          </p:cNvSpPr>
          <p:nvPr>
            <p:ph type="title"/>
          </p:nvPr>
        </p:nvSpPr>
        <p:spPr/>
        <p:txBody>
          <a:bodyPr/>
          <a:lstStyle/>
          <a:p>
            <a:r>
              <a:rPr lang="en-GB">
                <a:cs typeface="Calibri Light"/>
              </a:rPr>
              <a:t>Character Moodboard  - Daisy</a:t>
            </a:r>
            <a:endParaRPr lang="en-GB" dirty="0">
              <a:cs typeface="Calibri Light" panose="020F0302020204030204"/>
            </a:endParaRPr>
          </a:p>
        </p:txBody>
      </p:sp>
      <p:sp>
        <p:nvSpPr>
          <p:cNvPr id="3" name="Content Placeholder 2">
            <a:extLst>
              <a:ext uri="{FF2B5EF4-FFF2-40B4-BE49-F238E27FC236}">
                <a16:creationId xmlns:a16="http://schemas.microsoft.com/office/drawing/2014/main" id="{68C741C0-BEBC-410D-817C-A3CAB0993D78}"/>
              </a:ext>
            </a:extLst>
          </p:cNvPr>
          <p:cNvSpPr>
            <a:spLocks noGrp="1"/>
          </p:cNvSpPr>
          <p:nvPr>
            <p:ph idx="1"/>
          </p:nvPr>
        </p:nvSpPr>
        <p:spPr/>
        <p:txBody>
          <a:bodyPr/>
          <a:lstStyle/>
          <a:p>
            <a:endParaRPr lang="en-GB"/>
          </a:p>
        </p:txBody>
      </p:sp>
      <p:sp>
        <p:nvSpPr>
          <p:cNvPr id="4" name="Oval 3">
            <a:extLst>
              <a:ext uri="{FF2B5EF4-FFF2-40B4-BE49-F238E27FC236}">
                <a16:creationId xmlns:a16="http://schemas.microsoft.com/office/drawing/2014/main" id="{C5B9D48A-1475-49DF-ADD6-00571384FAA4}"/>
              </a:ext>
            </a:extLst>
          </p:cNvPr>
          <p:cNvSpPr/>
          <p:nvPr/>
        </p:nvSpPr>
        <p:spPr>
          <a:xfrm>
            <a:off x="7520709" y="2879436"/>
            <a:ext cx="912090" cy="1627908"/>
          </a:xfrm>
          <a:prstGeom prst="ellipse">
            <a:avLst/>
          </a:prstGeom>
          <a:ln w="57150">
            <a:solidFill>
              <a:schemeClr val="bg1">
                <a:lumMod val="75000"/>
              </a:schemeClr>
            </a:solid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cxnSp>
        <p:nvCxnSpPr>
          <p:cNvPr id="5" name="Straight Arrow Connector 4">
            <a:extLst>
              <a:ext uri="{FF2B5EF4-FFF2-40B4-BE49-F238E27FC236}">
                <a16:creationId xmlns:a16="http://schemas.microsoft.com/office/drawing/2014/main" id="{996A52FE-12FC-4203-9048-44B3CF987BE3}"/>
              </a:ext>
            </a:extLst>
          </p:cNvPr>
          <p:cNvCxnSpPr/>
          <p:nvPr/>
        </p:nvCxnSpPr>
        <p:spPr>
          <a:xfrm flipV="1">
            <a:off x="7398039" y="2941494"/>
            <a:ext cx="1119908" cy="1443181"/>
          </a:xfrm>
          <a:prstGeom prst="straightConnector1">
            <a:avLst/>
          </a:prstGeom>
          <a:ln w="5715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8767920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F8FF08-C8BB-4825-A296-E9DFE0DD2F3B}"/>
              </a:ext>
            </a:extLst>
          </p:cNvPr>
          <p:cNvSpPr>
            <a:spLocks noGrp="1"/>
          </p:cNvSpPr>
          <p:nvPr>
            <p:ph type="title"/>
          </p:nvPr>
        </p:nvSpPr>
        <p:spPr/>
        <p:txBody>
          <a:bodyPr/>
          <a:lstStyle/>
          <a:p>
            <a:r>
              <a:rPr lang="en-GB">
                <a:cs typeface="Calibri Light"/>
              </a:rPr>
              <a:t>Character Moodboard - Boss</a:t>
            </a:r>
            <a:endParaRPr lang="en-GB"/>
          </a:p>
        </p:txBody>
      </p:sp>
      <p:sp>
        <p:nvSpPr>
          <p:cNvPr id="3" name="Content Placeholder 2">
            <a:extLst>
              <a:ext uri="{FF2B5EF4-FFF2-40B4-BE49-F238E27FC236}">
                <a16:creationId xmlns:a16="http://schemas.microsoft.com/office/drawing/2014/main" id="{68C741C0-BEBC-410D-817C-A3CAB0993D78}"/>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36543611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F8FF08-C8BB-4825-A296-E9DFE0DD2F3B}"/>
              </a:ext>
            </a:extLst>
          </p:cNvPr>
          <p:cNvSpPr>
            <a:spLocks noGrp="1"/>
          </p:cNvSpPr>
          <p:nvPr>
            <p:ph type="title"/>
          </p:nvPr>
        </p:nvSpPr>
        <p:spPr/>
        <p:txBody>
          <a:bodyPr/>
          <a:lstStyle/>
          <a:p>
            <a:r>
              <a:rPr lang="en-GB" dirty="0">
                <a:cs typeface="Calibri Light"/>
              </a:rPr>
              <a:t>Character </a:t>
            </a:r>
            <a:r>
              <a:rPr lang="en-GB" dirty="0" err="1">
                <a:cs typeface="Calibri Light"/>
              </a:rPr>
              <a:t>Moodboard</a:t>
            </a:r>
            <a:r>
              <a:rPr lang="en-GB" dirty="0">
                <a:cs typeface="Calibri Light"/>
              </a:rPr>
              <a:t> – Mr Zero - Dead</a:t>
            </a:r>
            <a:endParaRPr lang="en-GB" dirty="0"/>
          </a:p>
        </p:txBody>
      </p:sp>
      <p:sp>
        <p:nvSpPr>
          <p:cNvPr id="3" name="Content Placeholder 2">
            <a:extLst>
              <a:ext uri="{FF2B5EF4-FFF2-40B4-BE49-F238E27FC236}">
                <a16:creationId xmlns:a16="http://schemas.microsoft.com/office/drawing/2014/main" id="{68C741C0-BEBC-410D-817C-A3CAB0993D78}"/>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89269925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F8FF08-C8BB-4825-A296-E9DFE0DD2F3B}"/>
              </a:ext>
            </a:extLst>
          </p:cNvPr>
          <p:cNvSpPr>
            <a:spLocks noGrp="1"/>
          </p:cNvSpPr>
          <p:nvPr>
            <p:ph type="title"/>
          </p:nvPr>
        </p:nvSpPr>
        <p:spPr/>
        <p:txBody>
          <a:bodyPr/>
          <a:lstStyle/>
          <a:p>
            <a:r>
              <a:rPr lang="en-GB">
                <a:cs typeface="Calibri Light"/>
              </a:rPr>
              <a:t>Character Moodboard - Joe</a:t>
            </a:r>
            <a:endParaRPr lang="en-GB"/>
          </a:p>
        </p:txBody>
      </p:sp>
      <p:sp>
        <p:nvSpPr>
          <p:cNvPr id="3" name="Content Placeholder 2">
            <a:extLst>
              <a:ext uri="{FF2B5EF4-FFF2-40B4-BE49-F238E27FC236}">
                <a16:creationId xmlns:a16="http://schemas.microsoft.com/office/drawing/2014/main" id="{68C741C0-BEBC-410D-817C-A3CAB0993D78}"/>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69751890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F8FF08-C8BB-4825-A296-E9DFE0DD2F3B}"/>
              </a:ext>
            </a:extLst>
          </p:cNvPr>
          <p:cNvSpPr>
            <a:spLocks noGrp="1"/>
          </p:cNvSpPr>
          <p:nvPr>
            <p:ph type="title"/>
          </p:nvPr>
        </p:nvSpPr>
        <p:spPr/>
        <p:txBody>
          <a:bodyPr/>
          <a:lstStyle/>
          <a:p>
            <a:r>
              <a:rPr lang="en-GB">
                <a:cs typeface="Calibri Light"/>
              </a:rPr>
              <a:t>Character Moodboard – Lieutenant Charles </a:t>
            </a:r>
            <a:endParaRPr lang="en-GB"/>
          </a:p>
        </p:txBody>
      </p:sp>
      <p:sp>
        <p:nvSpPr>
          <p:cNvPr id="3" name="Content Placeholder 2">
            <a:extLst>
              <a:ext uri="{FF2B5EF4-FFF2-40B4-BE49-F238E27FC236}">
                <a16:creationId xmlns:a16="http://schemas.microsoft.com/office/drawing/2014/main" id="{68C741C0-BEBC-410D-817C-A3CAB0993D78}"/>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64437474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53</Slides>
  <Notes>0</Notes>
  <HiddenSlides>0</HiddenSlides>
  <MMClips>0</MMClips>
  <ScaleCrop>false</ScaleCrop>
  <HeadingPairs>
    <vt:vector size="4" baseType="variant">
      <vt:variant>
        <vt:lpstr>Theme</vt:lpstr>
      </vt:variant>
      <vt:variant>
        <vt:i4>1</vt:i4>
      </vt:variant>
      <vt:variant>
        <vt:lpstr>Slide Titles</vt:lpstr>
      </vt:variant>
      <vt:variant>
        <vt:i4>53</vt:i4>
      </vt:variant>
    </vt:vector>
  </HeadingPairs>
  <TitlesOfParts>
    <vt:vector size="54" baseType="lpstr">
      <vt:lpstr>office theme</vt:lpstr>
      <vt:lpstr>Design Realisation </vt:lpstr>
      <vt:lpstr>Aim and Objectives</vt:lpstr>
      <vt:lpstr>Expressionism </vt:lpstr>
      <vt:lpstr>The Cabinet of Dr. Caligari</vt:lpstr>
      <vt:lpstr>The Cabinet Of Dr. Caligary – Expressionism </vt:lpstr>
      <vt:lpstr>Metropolis </vt:lpstr>
      <vt:lpstr>Metropolis – Expressionism </vt:lpstr>
      <vt:lpstr>The Adding Machine - overview </vt:lpstr>
      <vt:lpstr>Seven Steps Of Design </vt:lpstr>
      <vt:lpstr>Commitment </vt:lpstr>
      <vt:lpstr>Analysis </vt:lpstr>
      <vt:lpstr>Analysis </vt:lpstr>
      <vt:lpstr>First Read Thought</vt:lpstr>
      <vt:lpstr>Second Read Thoughts</vt:lpstr>
      <vt:lpstr>Third Read Thoughts</vt:lpstr>
      <vt:lpstr>Costume Task Brief </vt:lpstr>
      <vt:lpstr>What is The Plot and Theme</vt:lpstr>
      <vt:lpstr>What is The Logic and Exposition</vt:lpstr>
      <vt:lpstr>What are the complications and Tensions</vt:lpstr>
      <vt:lpstr>What is the Main Question And Actions </vt:lpstr>
      <vt:lpstr>What is the Cause and Result of the Main Action</vt:lpstr>
      <vt:lpstr>What is the conclusion. Who is the main Protagonist? </vt:lpstr>
      <vt:lpstr>Who is the Antagonist and Most Interesting Character?</vt:lpstr>
      <vt:lpstr>Where Does the Story Take Place?</vt:lpstr>
      <vt:lpstr>Group</vt:lpstr>
      <vt:lpstr>Scene selected </vt:lpstr>
      <vt:lpstr>What are the intent of the scenes? (2&amp;8)</vt:lpstr>
      <vt:lpstr>Which Characters control these scenes? (2&amp;8)</vt:lpstr>
      <vt:lpstr>What am I looking for as a Costume Designer in scenes 2&amp;8</vt:lpstr>
      <vt:lpstr>Characters within these scenes</vt:lpstr>
      <vt:lpstr>Script Annotation Scene 2 </vt:lpstr>
      <vt:lpstr>Script Annotation </vt:lpstr>
      <vt:lpstr>Script Annotation </vt:lpstr>
      <vt:lpstr>Script Annotation </vt:lpstr>
      <vt:lpstr>Script Annotation </vt:lpstr>
      <vt:lpstr>Script Annotation Scene 8 </vt:lpstr>
      <vt:lpstr>Script Annotation </vt:lpstr>
      <vt:lpstr>Script Annotation </vt:lpstr>
      <vt:lpstr>Script Annotation </vt:lpstr>
      <vt:lpstr>Script Annotation </vt:lpstr>
      <vt:lpstr>Types of clothing men worn 19th – mid 20th century</vt:lpstr>
      <vt:lpstr>Types of clothing women wore 19th – mid 20th century</vt:lpstr>
      <vt:lpstr>Other mediums showing death</vt:lpstr>
      <vt:lpstr>Expressionistic costumes </vt:lpstr>
      <vt:lpstr>Lady Gaga</vt:lpstr>
      <vt:lpstr>Expressionism in suits </vt:lpstr>
      <vt:lpstr>PowerPoint Presentation</vt:lpstr>
      <vt:lpstr>Character Moodboard – Mr Zero</vt:lpstr>
      <vt:lpstr>Character Moodboard  - Daisy</vt:lpstr>
      <vt:lpstr>Character Moodboard - Boss</vt:lpstr>
      <vt:lpstr>Character Moodboard – Mr Zero - Dead</vt:lpstr>
      <vt:lpstr>Character Moodboard - Joe</vt:lpstr>
      <vt:lpstr>Character Moodboard – Lieutenant Charles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2079</cp:revision>
  <dcterms:created xsi:type="dcterms:W3CDTF">2021-02-15T09:42:07Z</dcterms:created>
  <dcterms:modified xsi:type="dcterms:W3CDTF">2021-03-08T11:25:56Z</dcterms:modified>
</cp:coreProperties>
</file>