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8" r:id="rId1"/>
  </p:sldMasterIdLst>
  <p:sldIdLst>
    <p:sldId id="262" r:id="rId2"/>
    <p:sldId id="256" r:id="rId3"/>
    <p:sldId id="257" r:id="rId4"/>
    <p:sldId id="258" r:id="rId5"/>
    <p:sldId id="259" r:id="rId6"/>
    <p:sldId id="260" r:id="rId7"/>
    <p:sldId id="261"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7A3E18-E055-0CBF-5246-6C82A657ED25}" v="805" dt="2026-08-09T09:29:31.901"/>
    <p1510:client id="{9DB62871-649F-2ADA-CE83-0E12A3AD45F7}" v="31" dt="2026-08-09T10:47:04.247"/>
    <p1510:client id="{EEAB13AD-7348-E57C-E05B-67ACBEA98BA7}" v="1071" dt="2026-08-09T11:20:44.3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cus David Murray (2541815)" userId="S::2541815@student.uwtsd.ac.uk::e8ae48eb-57e0-4466-a989-799b3c6c2988" providerId="AD" clId="Web-{E90BBB9A-C209-3530-9313-6192D2FDFAFC}"/>
    <pc:docChg chg="modSld">
      <pc:chgData name="Marcus David Murray (2541815)" userId="S::2541815@student.uwtsd.ac.uk::e8ae48eb-57e0-4466-a989-799b3c6c2988" providerId="AD" clId="Web-{E90BBB9A-C209-3530-9313-6192D2FDFAFC}" dt="2026-08-09T11:24:44.313" v="1"/>
      <pc:docMkLst>
        <pc:docMk/>
      </pc:docMkLst>
      <pc:sldChg chg="addSp modSp mod modClrScheme chgLayout">
        <pc:chgData name="Marcus David Murray (2541815)" userId="S::2541815@student.uwtsd.ac.uk::e8ae48eb-57e0-4466-a989-799b3c6c2988" providerId="AD" clId="Web-{E90BBB9A-C209-3530-9313-6192D2FDFAFC}" dt="2026-08-09T11:24:44.313" v="1"/>
        <pc:sldMkLst>
          <pc:docMk/>
          <pc:sldMk cId="109857222" sldId="256"/>
        </pc:sldMkLst>
        <pc:spChg chg="mod">
          <ac:chgData name="Marcus David Murray (2541815)" userId="S::2541815@student.uwtsd.ac.uk::e8ae48eb-57e0-4466-a989-799b3c6c2988" providerId="AD" clId="Web-{E90BBB9A-C209-3530-9313-6192D2FDFAFC}" dt="2026-08-09T11:24:44.313" v="1"/>
          <ac:spMkLst>
            <pc:docMk/>
            <pc:sldMk cId="109857222" sldId="256"/>
            <ac:spMk id="2" creationId="{00000000-0000-0000-0000-000000000000}"/>
          </ac:spMkLst>
        </pc:spChg>
        <pc:spChg chg="mod">
          <ac:chgData name="Marcus David Murray (2541815)" userId="S::2541815@student.uwtsd.ac.uk::e8ae48eb-57e0-4466-a989-799b3c6c2988" providerId="AD" clId="Web-{E90BBB9A-C209-3530-9313-6192D2FDFAFC}" dt="2026-08-09T11:24:44.313" v="1"/>
          <ac:spMkLst>
            <pc:docMk/>
            <pc:sldMk cId="109857222" sldId="256"/>
            <ac:spMk id="3" creationId="{00000000-0000-0000-0000-000000000000}"/>
          </ac:spMkLst>
        </pc:spChg>
        <pc:spChg chg="mod">
          <ac:chgData name="Marcus David Murray (2541815)" userId="S::2541815@student.uwtsd.ac.uk::e8ae48eb-57e0-4466-a989-799b3c6c2988" providerId="AD" clId="Web-{E90BBB9A-C209-3530-9313-6192D2FDFAFC}" dt="2026-08-09T11:24:44.313" v="1"/>
          <ac:spMkLst>
            <pc:docMk/>
            <pc:sldMk cId="109857222" sldId="256"/>
            <ac:spMk id="20" creationId="{F4BACC05-6894-94F9-FE1B-9E03B1E88258}"/>
          </ac:spMkLst>
        </pc:spChg>
        <pc:spChg chg="mod">
          <ac:chgData name="Marcus David Murray (2541815)" userId="S::2541815@student.uwtsd.ac.uk::e8ae48eb-57e0-4466-a989-799b3c6c2988" providerId="AD" clId="Web-{E90BBB9A-C209-3530-9313-6192D2FDFAFC}" dt="2026-08-09T11:24:44.313" v="1"/>
          <ac:spMkLst>
            <pc:docMk/>
            <pc:sldMk cId="109857222" sldId="256"/>
            <ac:spMk id="21" creationId="{FA4E41F0-6481-F577-40F3-4C2101CBBDB0}"/>
          </ac:spMkLst>
        </pc:spChg>
        <pc:spChg chg="mod">
          <ac:chgData name="Marcus David Murray (2541815)" userId="S::2541815@student.uwtsd.ac.uk::e8ae48eb-57e0-4466-a989-799b3c6c2988" providerId="AD" clId="Web-{E90BBB9A-C209-3530-9313-6192D2FDFAFC}" dt="2026-08-09T11:24:44.313" v="1"/>
          <ac:spMkLst>
            <pc:docMk/>
            <pc:sldMk cId="109857222" sldId="256"/>
            <ac:spMk id="22" creationId="{FFFE6C8D-65E4-9755-63CA-37877B019FF9}"/>
          </ac:spMkLst>
        </pc:spChg>
        <pc:picChg chg="add">
          <ac:chgData name="Marcus David Murray (2541815)" userId="S::2541815@student.uwtsd.ac.uk::e8ae48eb-57e0-4466-a989-799b3c6c2988" providerId="AD" clId="Web-{E90BBB9A-C209-3530-9313-6192D2FDFAFC}" dt="2026-08-09T11:24:44.313" v="1"/>
          <ac:picMkLst>
            <pc:docMk/>
            <pc:sldMk cId="109857222" sldId="256"/>
            <ac:picMk id="25" creationId="{F3E982BC-8383-5850-9BBF-F1AE2976BCAF}"/>
          </ac:picMkLst>
        </pc:picChg>
      </pc:sldChg>
      <pc:sldChg chg="modSp mod modClrScheme chgLayout">
        <pc:chgData name="Marcus David Murray (2541815)" userId="S::2541815@student.uwtsd.ac.uk::e8ae48eb-57e0-4466-a989-799b3c6c2988" providerId="AD" clId="Web-{E90BBB9A-C209-3530-9313-6192D2FDFAFC}" dt="2026-08-09T11:24:35.219" v="0"/>
        <pc:sldMkLst>
          <pc:docMk/>
          <pc:sldMk cId="4258819681" sldId="262"/>
        </pc:sldMkLst>
        <pc:spChg chg="mod">
          <ac:chgData name="Marcus David Murray (2541815)" userId="S::2541815@student.uwtsd.ac.uk::e8ae48eb-57e0-4466-a989-799b3c6c2988" providerId="AD" clId="Web-{E90BBB9A-C209-3530-9313-6192D2FDFAFC}" dt="2026-08-09T11:24:35.219" v="0"/>
          <ac:spMkLst>
            <pc:docMk/>
            <pc:sldMk cId="4258819681" sldId="262"/>
            <ac:spMk id="3" creationId="{E3002F2B-2D62-3E88-B57A-4F6EBEED02A0}"/>
          </ac:spMkLst>
        </pc:spChg>
        <pc:spChg chg="mod">
          <ac:chgData name="Marcus David Murray (2541815)" userId="S::2541815@student.uwtsd.ac.uk::e8ae48eb-57e0-4466-a989-799b3c6c2988" providerId="AD" clId="Web-{E90BBB9A-C209-3530-9313-6192D2FDFAFC}" dt="2026-08-09T11:24:35.219" v="0"/>
          <ac:spMkLst>
            <pc:docMk/>
            <pc:sldMk cId="4258819681" sldId="262"/>
            <ac:spMk id="4" creationId="{05AB1C87-994B-D269-9C3F-E632DC506AFC}"/>
          </ac:spMkLst>
        </pc:spChg>
        <pc:spChg chg="mod ord">
          <ac:chgData name="Marcus David Murray (2541815)" userId="S::2541815@student.uwtsd.ac.uk::e8ae48eb-57e0-4466-a989-799b3c6c2988" providerId="AD" clId="Web-{E90BBB9A-C209-3530-9313-6192D2FDFAFC}" dt="2026-08-09T11:24:35.219" v="0"/>
          <ac:spMkLst>
            <pc:docMk/>
            <pc:sldMk cId="4258819681" sldId="262"/>
            <ac:spMk id="5" creationId="{38517334-3DAB-3467-2FF0-C8C27B5A8E98}"/>
          </ac:spMkLst>
        </pc:spChg>
        <pc:spChg chg="mod">
          <ac:chgData name="Marcus David Murray (2541815)" userId="S::2541815@student.uwtsd.ac.uk::e8ae48eb-57e0-4466-a989-799b3c6c2988" providerId="AD" clId="Web-{E90BBB9A-C209-3530-9313-6192D2FDFAFC}" dt="2026-08-09T11:24:35.219" v="0"/>
          <ac:spMkLst>
            <pc:docMk/>
            <pc:sldMk cId="4258819681" sldId="262"/>
            <ac:spMk id="6" creationId="{613D6B08-0270-ABD7-089B-82536402D0FC}"/>
          </ac:spMkLst>
        </pc:spChg>
        <pc:spChg chg="mod">
          <ac:chgData name="Marcus David Murray (2541815)" userId="S::2541815@student.uwtsd.ac.uk::e8ae48eb-57e0-4466-a989-799b3c6c2988" providerId="AD" clId="Web-{E90BBB9A-C209-3530-9313-6192D2FDFAFC}" dt="2026-08-09T11:24:35.219" v="0"/>
          <ac:spMkLst>
            <pc:docMk/>
            <pc:sldMk cId="4258819681" sldId="262"/>
            <ac:spMk id="7" creationId="{C0D5F65D-A786-30D7-AE70-69ADF8714CE7}"/>
          </ac:spMkLst>
        </pc:spChg>
        <pc:spChg chg="mod">
          <ac:chgData name="Marcus David Murray (2541815)" userId="S::2541815@student.uwtsd.ac.uk::e8ae48eb-57e0-4466-a989-799b3c6c2988" providerId="AD" clId="Web-{E90BBB9A-C209-3530-9313-6192D2FDFAFC}" dt="2026-08-09T11:24:35.219" v="0"/>
          <ac:spMkLst>
            <pc:docMk/>
            <pc:sldMk cId="4258819681" sldId="262"/>
            <ac:spMk id="9" creationId="{602B5E57-148E-55FA-0068-43D43EA085B9}"/>
          </ac:spMkLst>
        </pc:spChg>
        <pc:picChg chg="mod ord">
          <ac:chgData name="Marcus David Murray (2541815)" userId="S::2541815@student.uwtsd.ac.uk::e8ae48eb-57e0-4466-a989-799b3c6c2988" providerId="AD" clId="Web-{E90BBB9A-C209-3530-9313-6192D2FDFAFC}" dt="2026-08-09T11:24:35.219" v="0"/>
          <ac:picMkLst>
            <pc:docMk/>
            <pc:sldMk cId="4258819681" sldId="262"/>
            <ac:picMk id="8" creationId="{A9DD0BAC-0F53-7E42-8F2B-85DE3AE9EC4B}"/>
          </ac:picMkLst>
        </pc:picChg>
      </pc:sldChg>
    </pc:docChg>
  </pc:docChgLst>
  <pc:docChgLst>
    <pc:chgData name="Deja Rosalia Milan Payne (2545727)" userId="S::2545727@student.uwtsd.ac.uk::639360f1-b72e-4c1e-9a7a-8249f611807e" providerId="AD" clId="Web-{BB3EA793-7453-CCD8-5DCC-45840E7CA6EB}"/>
    <pc:docChg chg="modSld">
      <pc:chgData name="Deja Rosalia Milan Payne (2545727)" userId="S::2545727@student.uwtsd.ac.uk::639360f1-b72e-4c1e-9a7a-8249f611807e" providerId="AD" clId="Web-{BB3EA793-7453-CCD8-5DCC-45840E7CA6EB}" dt="2026-08-06T14:47:54.226" v="378" actId="20577"/>
      <pc:docMkLst>
        <pc:docMk/>
      </pc:docMkLst>
      <pc:sldChg chg="modSp">
        <pc:chgData name="Deja Rosalia Milan Payne (2545727)" userId="S::2545727@student.uwtsd.ac.uk::639360f1-b72e-4c1e-9a7a-8249f611807e" providerId="AD" clId="Web-{BB3EA793-7453-CCD8-5DCC-45840E7CA6EB}" dt="2026-08-06T14:34:08.239" v="66" actId="20577"/>
        <pc:sldMkLst>
          <pc:docMk/>
          <pc:sldMk cId="109857222" sldId="256"/>
        </pc:sldMkLst>
        <pc:spChg chg="mod">
          <ac:chgData name="Deja Rosalia Milan Payne (2545727)" userId="S::2545727@student.uwtsd.ac.uk::639360f1-b72e-4c1e-9a7a-8249f611807e" providerId="AD" clId="Web-{BB3EA793-7453-CCD8-5DCC-45840E7CA6EB}" dt="2026-08-06T14:34:08.239" v="66" actId="20577"/>
          <ac:spMkLst>
            <pc:docMk/>
            <pc:sldMk cId="109857222" sldId="256"/>
            <ac:spMk id="3" creationId="{00000000-0000-0000-0000-000000000000}"/>
          </ac:spMkLst>
        </pc:spChg>
      </pc:sldChg>
      <pc:sldChg chg="modSp">
        <pc:chgData name="Deja Rosalia Milan Payne (2545727)" userId="S::2545727@student.uwtsd.ac.uk::639360f1-b72e-4c1e-9a7a-8249f611807e" providerId="AD" clId="Web-{BB3EA793-7453-CCD8-5DCC-45840E7CA6EB}" dt="2026-08-06T14:39:54.331" v="144" actId="20577"/>
        <pc:sldMkLst>
          <pc:docMk/>
          <pc:sldMk cId="2681352033" sldId="257"/>
        </pc:sldMkLst>
        <pc:spChg chg="mod">
          <ac:chgData name="Deja Rosalia Milan Payne (2545727)" userId="S::2545727@student.uwtsd.ac.uk::639360f1-b72e-4c1e-9a7a-8249f611807e" providerId="AD" clId="Web-{BB3EA793-7453-CCD8-5DCC-45840E7CA6EB}" dt="2026-08-06T14:39:54.331" v="144" actId="20577"/>
          <ac:spMkLst>
            <pc:docMk/>
            <pc:sldMk cId="2681352033" sldId="257"/>
            <ac:spMk id="7" creationId="{B65AD3DB-59AA-9B79-D0F5-17E66B7281DB}"/>
          </ac:spMkLst>
        </pc:spChg>
      </pc:sldChg>
      <pc:sldChg chg="modSp">
        <pc:chgData name="Deja Rosalia Milan Payne (2545727)" userId="S::2545727@student.uwtsd.ac.uk::639360f1-b72e-4c1e-9a7a-8249f611807e" providerId="AD" clId="Web-{BB3EA793-7453-CCD8-5DCC-45840E7CA6EB}" dt="2026-08-06T14:44:56.172" v="275" actId="20577"/>
        <pc:sldMkLst>
          <pc:docMk/>
          <pc:sldMk cId="3066911323" sldId="258"/>
        </pc:sldMkLst>
        <pc:spChg chg="mod">
          <ac:chgData name="Deja Rosalia Milan Payne (2545727)" userId="S::2545727@student.uwtsd.ac.uk::639360f1-b72e-4c1e-9a7a-8249f611807e" providerId="AD" clId="Web-{BB3EA793-7453-CCD8-5DCC-45840E7CA6EB}" dt="2026-08-06T14:44:56.172" v="275" actId="20577"/>
          <ac:spMkLst>
            <pc:docMk/>
            <pc:sldMk cId="3066911323" sldId="258"/>
            <ac:spMk id="7" creationId="{7287219A-6153-25E5-D5A3-927613689835}"/>
          </ac:spMkLst>
        </pc:spChg>
      </pc:sldChg>
      <pc:sldChg chg="modSp">
        <pc:chgData name="Deja Rosalia Milan Payne (2545727)" userId="S::2545727@student.uwtsd.ac.uk::639360f1-b72e-4c1e-9a7a-8249f611807e" providerId="AD" clId="Web-{BB3EA793-7453-CCD8-5DCC-45840E7CA6EB}" dt="2026-08-06T14:47:54.226" v="378" actId="20577"/>
        <pc:sldMkLst>
          <pc:docMk/>
          <pc:sldMk cId="567473319" sldId="259"/>
        </pc:sldMkLst>
        <pc:spChg chg="mod">
          <ac:chgData name="Deja Rosalia Milan Payne (2545727)" userId="S::2545727@student.uwtsd.ac.uk::639360f1-b72e-4c1e-9a7a-8249f611807e" providerId="AD" clId="Web-{BB3EA793-7453-CCD8-5DCC-45840E7CA6EB}" dt="2026-08-06T14:47:54.226" v="378" actId="20577"/>
          <ac:spMkLst>
            <pc:docMk/>
            <pc:sldMk cId="567473319" sldId="259"/>
            <ac:spMk id="7" creationId="{3095A0CB-AB61-0ACB-9BD8-8A3FD1B0067D}"/>
          </ac:spMkLst>
        </pc:spChg>
      </pc:sldChg>
    </pc:docChg>
  </pc:docChgLst>
  <pc:docChgLst>
    <pc:chgData name="Deja Rosalia Milan Payne (2545727)" userId="S::2545727@student.uwtsd.ac.uk::639360f1-b72e-4c1e-9a7a-8249f611807e" providerId="AD" clId="Web-{A72E5908-2A4D-7CAE-63B6-15E07E4EF722}"/>
    <pc:docChg chg="mod addSld delSld modSld addMainMaster delMainMaster">
      <pc:chgData name="Deja Rosalia Milan Payne (2545727)" userId="S::2545727@student.uwtsd.ac.uk::639360f1-b72e-4c1e-9a7a-8249f611807e" providerId="AD" clId="Web-{A72E5908-2A4D-7CAE-63B6-15E07E4EF722}" dt="2026-08-03T11:12:59.286" v="1132" actId="20577"/>
      <pc:docMkLst>
        <pc:docMk/>
      </pc:docMkLst>
      <pc:sldChg chg="addSp delSp modSp mod modClrScheme chgLayout">
        <pc:chgData name="Deja Rosalia Milan Payne (2545727)" userId="S::2545727@student.uwtsd.ac.uk::639360f1-b72e-4c1e-9a7a-8249f611807e" providerId="AD" clId="Web-{A72E5908-2A4D-7CAE-63B6-15E07E4EF722}" dt="2026-08-02T11:14:56.601" v="412" actId="20577"/>
        <pc:sldMkLst>
          <pc:docMk/>
          <pc:sldMk cId="109857222" sldId="256"/>
        </pc:sldMkLst>
        <pc:spChg chg="mod ord">
          <ac:chgData name="Deja Rosalia Milan Payne (2545727)" userId="S::2545727@student.uwtsd.ac.uk::639360f1-b72e-4c1e-9a7a-8249f611807e" providerId="AD" clId="Web-{A72E5908-2A4D-7CAE-63B6-15E07E4EF722}" dt="2026-08-02T11:14:56.601" v="412" actId="20577"/>
          <ac:spMkLst>
            <pc:docMk/>
            <pc:sldMk cId="109857222" sldId="256"/>
            <ac:spMk id="2" creationId="{00000000-0000-0000-0000-000000000000}"/>
          </ac:spMkLst>
        </pc:spChg>
        <pc:spChg chg="mod ord">
          <ac:chgData name="Deja Rosalia Milan Payne (2545727)" userId="S::2545727@student.uwtsd.ac.uk::639360f1-b72e-4c1e-9a7a-8249f611807e" providerId="AD" clId="Web-{A72E5908-2A4D-7CAE-63B6-15E07E4EF722}" dt="2026-08-02T11:14:08.912" v="401" actId="20577"/>
          <ac:spMkLst>
            <pc:docMk/>
            <pc:sldMk cId="109857222" sldId="256"/>
            <ac:spMk id="3" creationId="{00000000-0000-0000-0000-000000000000}"/>
          </ac:spMkLst>
        </pc:spChg>
        <pc:spChg chg="add mod ord">
          <ac:chgData name="Deja Rosalia Milan Payne (2545727)" userId="S::2545727@student.uwtsd.ac.uk::639360f1-b72e-4c1e-9a7a-8249f611807e" providerId="AD" clId="Web-{A72E5908-2A4D-7CAE-63B6-15E07E4EF722}" dt="2026-08-02T11:06:04.334" v="208"/>
          <ac:spMkLst>
            <pc:docMk/>
            <pc:sldMk cId="109857222" sldId="256"/>
            <ac:spMk id="20" creationId="{F4BACC05-6894-94F9-FE1B-9E03B1E88258}"/>
          </ac:spMkLst>
        </pc:spChg>
        <pc:spChg chg="add mod ord">
          <ac:chgData name="Deja Rosalia Milan Payne (2545727)" userId="S::2545727@student.uwtsd.ac.uk::639360f1-b72e-4c1e-9a7a-8249f611807e" providerId="AD" clId="Web-{A72E5908-2A4D-7CAE-63B6-15E07E4EF722}" dt="2026-08-02T11:06:04.334" v="208"/>
          <ac:spMkLst>
            <pc:docMk/>
            <pc:sldMk cId="109857222" sldId="256"/>
            <ac:spMk id="21" creationId="{FA4E41F0-6481-F577-40F3-4C2101CBBDB0}"/>
          </ac:spMkLst>
        </pc:spChg>
        <pc:spChg chg="add mod ord">
          <ac:chgData name="Deja Rosalia Milan Payne (2545727)" userId="S::2545727@student.uwtsd.ac.uk::639360f1-b72e-4c1e-9a7a-8249f611807e" providerId="AD" clId="Web-{A72E5908-2A4D-7CAE-63B6-15E07E4EF722}" dt="2026-08-02T11:06:04.334" v="208"/>
          <ac:spMkLst>
            <pc:docMk/>
            <pc:sldMk cId="109857222" sldId="256"/>
            <ac:spMk id="22" creationId="{FFFE6C8D-65E4-9755-63CA-37877B019FF9}"/>
          </ac:spMkLst>
        </pc:spChg>
      </pc:sldChg>
      <pc:sldChg chg="addSp delSp modSp new mod modClrScheme chgLayout">
        <pc:chgData name="Deja Rosalia Milan Payne (2545727)" userId="S::2545727@student.uwtsd.ac.uk::639360f1-b72e-4c1e-9a7a-8249f611807e" providerId="AD" clId="Web-{A72E5908-2A4D-7CAE-63B6-15E07E4EF722}" dt="2026-08-03T11:00:01.733" v="606" actId="20577"/>
        <pc:sldMkLst>
          <pc:docMk/>
          <pc:sldMk cId="2681352033" sldId="257"/>
        </pc:sldMkLst>
        <pc:spChg chg="mod ord">
          <ac:chgData name="Deja Rosalia Milan Payne (2545727)" userId="S::2545727@student.uwtsd.ac.uk::639360f1-b72e-4c1e-9a7a-8249f611807e" providerId="AD" clId="Web-{A72E5908-2A4D-7CAE-63B6-15E07E4EF722}" dt="2026-08-02T11:02:20.796" v="119"/>
          <ac:spMkLst>
            <pc:docMk/>
            <pc:sldMk cId="2681352033" sldId="257"/>
            <ac:spMk id="2" creationId="{7F9F71E3-3B85-17E5-34D9-0879EDA06131}"/>
          </ac:spMkLst>
        </pc:spChg>
        <pc:spChg chg="mod ord">
          <ac:chgData name="Deja Rosalia Milan Payne (2545727)" userId="S::2545727@student.uwtsd.ac.uk::639360f1-b72e-4c1e-9a7a-8249f611807e" providerId="AD" clId="Web-{A72E5908-2A4D-7CAE-63B6-15E07E4EF722}" dt="2026-08-02T11:02:20.796" v="119"/>
          <ac:spMkLst>
            <pc:docMk/>
            <pc:sldMk cId="2681352033" sldId="257"/>
            <ac:spMk id="3" creationId="{FE73C798-8ECB-6B14-C410-EB712644777E}"/>
          </ac:spMkLst>
        </pc:spChg>
        <pc:spChg chg="mod ord">
          <ac:chgData name="Deja Rosalia Milan Payne (2545727)" userId="S::2545727@student.uwtsd.ac.uk::639360f1-b72e-4c1e-9a7a-8249f611807e" providerId="AD" clId="Web-{A72E5908-2A4D-7CAE-63B6-15E07E4EF722}" dt="2026-08-02T11:02:20.796" v="119"/>
          <ac:spMkLst>
            <pc:docMk/>
            <pc:sldMk cId="2681352033" sldId="257"/>
            <ac:spMk id="5" creationId="{C6165AEA-6DA1-CF76-5B2B-534758E7C9BF}"/>
          </ac:spMkLst>
        </pc:spChg>
        <pc:spChg chg="mod ord">
          <ac:chgData name="Deja Rosalia Milan Payne (2545727)" userId="S::2545727@student.uwtsd.ac.uk::639360f1-b72e-4c1e-9a7a-8249f611807e" providerId="AD" clId="Web-{A72E5908-2A4D-7CAE-63B6-15E07E4EF722}" dt="2026-08-02T11:02:20.796" v="119"/>
          <ac:spMkLst>
            <pc:docMk/>
            <pc:sldMk cId="2681352033" sldId="257"/>
            <ac:spMk id="6" creationId="{D4120C82-8B90-487C-9D93-A42F1EF20A8E}"/>
          </ac:spMkLst>
        </pc:spChg>
        <pc:spChg chg="mod ord">
          <ac:chgData name="Deja Rosalia Milan Payne (2545727)" userId="S::2545727@student.uwtsd.ac.uk::639360f1-b72e-4c1e-9a7a-8249f611807e" providerId="AD" clId="Web-{A72E5908-2A4D-7CAE-63B6-15E07E4EF722}" dt="2026-08-03T11:00:01.733" v="606" actId="20577"/>
          <ac:spMkLst>
            <pc:docMk/>
            <pc:sldMk cId="2681352033" sldId="257"/>
            <ac:spMk id="7" creationId="{B65AD3DB-59AA-9B79-D0F5-17E66B7281DB}"/>
          </ac:spMkLst>
        </pc:spChg>
        <pc:picChg chg="add mod ord modCrop">
          <ac:chgData name="Deja Rosalia Milan Payne (2545727)" userId="S::2545727@student.uwtsd.ac.uk::639360f1-b72e-4c1e-9a7a-8249f611807e" providerId="AD" clId="Web-{A72E5908-2A4D-7CAE-63B6-15E07E4EF722}" dt="2026-08-02T11:02:20.796" v="119"/>
          <ac:picMkLst>
            <pc:docMk/>
            <pc:sldMk cId="2681352033" sldId="257"/>
            <ac:picMk id="9" creationId="{30EF7136-64C2-2BD2-6D33-F2C61864F155}"/>
          </ac:picMkLst>
        </pc:picChg>
      </pc:sldChg>
      <pc:sldChg chg="addSp delSp modSp new">
        <pc:chgData name="Deja Rosalia Milan Payne (2545727)" userId="S::2545727@student.uwtsd.ac.uk::639360f1-b72e-4c1e-9a7a-8249f611807e" providerId="AD" clId="Web-{A72E5908-2A4D-7CAE-63B6-15E07E4EF722}" dt="2026-08-03T11:06:45.197" v="909" actId="20577"/>
        <pc:sldMkLst>
          <pc:docMk/>
          <pc:sldMk cId="3066911323" sldId="258"/>
        </pc:sldMkLst>
        <pc:spChg chg="mod">
          <ac:chgData name="Deja Rosalia Milan Payne (2545727)" userId="S::2545727@student.uwtsd.ac.uk::639360f1-b72e-4c1e-9a7a-8249f611807e" providerId="AD" clId="Web-{A72E5908-2A4D-7CAE-63B6-15E07E4EF722}" dt="2026-08-02T11:18:14.607" v="421" actId="20577"/>
          <ac:spMkLst>
            <pc:docMk/>
            <pc:sldMk cId="3066911323" sldId="258"/>
            <ac:spMk id="2" creationId="{A883DE50-8A8B-BBED-0573-1CB9F01FA4BA}"/>
          </ac:spMkLst>
        </pc:spChg>
        <pc:spChg chg="mod">
          <ac:chgData name="Deja Rosalia Milan Payne (2545727)" userId="S::2545727@student.uwtsd.ac.uk::639360f1-b72e-4c1e-9a7a-8249f611807e" providerId="AD" clId="Web-{A72E5908-2A4D-7CAE-63B6-15E07E4EF722}" dt="2026-08-03T11:06:45.197" v="909" actId="20577"/>
          <ac:spMkLst>
            <pc:docMk/>
            <pc:sldMk cId="3066911323" sldId="258"/>
            <ac:spMk id="7" creationId="{7287219A-6153-25E5-D5A3-927613689835}"/>
          </ac:spMkLst>
        </pc:spChg>
        <pc:picChg chg="add mod ord modCrop">
          <ac:chgData name="Deja Rosalia Milan Payne (2545727)" userId="S::2545727@student.uwtsd.ac.uk::639360f1-b72e-4c1e-9a7a-8249f611807e" providerId="AD" clId="Web-{A72E5908-2A4D-7CAE-63B6-15E07E4EF722}" dt="2026-08-02T11:18:06.357" v="416"/>
          <ac:picMkLst>
            <pc:docMk/>
            <pc:sldMk cId="3066911323" sldId="258"/>
            <ac:picMk id="8" creationId="{810FA8C9-86B7-39FF-FFB9-94A78D0AA81C}"/>
          </ac:picMkLst>
        </pc:picChg>
      </pc:sldChg>
      <pc:sldChg chg="addSp delSp modSp new">
        <pc:chgData name="Deja Rosalia Milan Payne (2545727)" userId="S::2545727@student.uwtsd.ac.uk::639360f1-b72e-4c1e-9a7a-8249f611807e" providerId="AD" clId="Web-{A72E5908-2A4D-7CAE-63B6-15E07E4EF722}" dt="2026-08-03T11:12:59.286" v="1132" actId="20577"/>
        <pc:sldMkLst>
          <pc:docMk/>
          <pc:sldMk cId="567473319" sldId="259"/>
        </pc:sldMkLst>
        <pc:spChg chg="mod">
          <ac:chgData name="Deja Rosalia Milan Payne (2545727)" userId="S::2545727@student.uwtsd.ac.uk::639360f1-b72e-4c1e-9a7a-8249f611807e" providerId="AD" clId="Web-{A72E5908-2A4D-7CAE-63B6-15E07E4EF722}" dt="2026-08-02T11:35:15.657" v="433" actId="20577"/>
          <ac:spMkLst>
            <pc:docMk/>
            <pc:sldMk cId="567473319" sldId="259"/>
            <ac:spMk id="2" creationId="{717A4CD7-C8E0-80AD-C37F-F9949224C0A0}"/>
          </ac:spMkLst>
        </pc:spChg>
        <pc:spChg chg="mod">
          <ac:chgData name="Deja Rosalia Milan Payne (2545727)" userId="S::2545727@student.uwtsd.ac.uk::639360f1-b72e-4c1e-9a7a-8249f611807e" providerId="AD" clId="Web-{A72E5908-2A4D-7CAE-63B6-15E07E4EF722}" dt="2026-08-03T11:12:59.286" v="1132" actId="20577"/>
          <ac:spMkLst>
            <pc:docMk/>
            <pc:sldMk cId="567473319" sldId="259"/>
            <ac:spMk id="7" creationId="{3095A0CB-AB61-0ACB-9BD8-8A3FD1B0067D}"/>
          </ac:spMkLst>
        </pc:spChg>
        <pc:picChg chg="add mod ord modCrop">
          <ac:chgData name="Deja Rosalia Milan Payne (2545727)" userId="S::2545727@student.uwtsd.ac.uk::639360f1-b72e-4c1e-9a7a-8249f611807e" providerId="AD" clId="Web-{A72E5908-2A4D-7CAE-63B6-15E07E4EF722}" dt="2026-08-02T11:35:04.360" v="425"/>
          <ac:picMkLst>
            <pc:docMk/>
            <pc:sldMk cId="567473319" sldId="259"/>
            <ac:picMk id="8" creationId="{972966F9-AF3D-3292-A053-57BA7728C998}"/>
          </ac:picMkLst>
        </pc:picChg>
      </pc:sldChg>
      <pc:sldMasterChg chg="add del addSldLayout delSldLayout modSldLayout">
        <pc:chgData name="Deja Rosalia Milan Payne (2545727)" userId="S::2545727@student.uwtsd.ac.uk::639360f1-b72e-4c1e-9a7a-8249f611807e" providerId="AD" clId="Web-{A72E5908-2A4D-7CAE-63B6-15E07E4EF722}" dt="2026-08-02T11:02:20.796" v="119"/>
        <pc:sldMasterMkLst>
          <pc:docMk/>
          <pc:sldMasterMk cId="222285637" sldId="2147483730"/>
        </pc:sldMasterMkLst>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824619612" sldId="2147483731"/>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1934683748" sldId="2147483732"/>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3321612940" sldId="2147483733"/>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1065093660" sldId="2147483734"/>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1723020268" sldId="2147483735"/>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617784245" sldId="2147483736"/>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1275308609" sldId="2147483737"/>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566189581" sldId="2147483738"/>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1692032786" sldId="2147483739"/>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3140998637" sldId="2147483740"/>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1924475229" sldId="2147483741"/>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1179568700" sldId="2147483742"/>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300621906" sldId="2147483743"/>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930530540" sldId="2147483744"/>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4021858226" sldId="2147483745"/>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1087090724" sldId="2147483746"/>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956761944" sldId="2147483747"/>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4225885617" sldId="2147483748"/>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4168891730" sldId="2147483749"/>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1866282257" sldId="2147483750"/>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2928549462" sldId="2147483751"/>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3220402289" sldId="2147483752"/>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48697990" sldId="2147483753"/>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2287082595" sldId="2147483754"/>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2703766962" sldId="2147483755"/>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732339796" sldId="2147483756"/>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4149723395" sldId="2147483757"/>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390145509" sldId="2147483758"/>
          </pc:sldLayoutMkLst>
        </pc:sldLayoutChg>
      </pc:sldMasterChg>
    </pc:docChg>
  </pc:docChgLst>
  <pc:docChgLst>
    <pc:chgData name="Marcus David Murray (2541815)" userId="S::2541815@student.uwtsd.ac.uk::e8ae48eb-57e0-4466-a989-799b3c6c2988" providerId="AD" clId="Web-{9DB62871-649F-2ADA-CE83-0E12A3AD45F7}"/>
    <pc:docChg chg="mod modSld addMainMaster delMainMaster">
      <pc:chgData name="Marcus David Murray (2541815)" userId="S::2541815@student.uwtsd.ac.uk::e8ae48eb-57e0-4466-a989-799b3c6c2988" providerId="AD" clId="Web-{9DB62871-649F-2ADA-CE83-0E12A3AD45F7}" dt="2026-08-09T10:47:04.247" v="32"/>
      <pc:docMkLst>
        <pc:docMk/>
      </pc:docMkLst>
      <pc:sldChg chg="modSp mod modClrScheme chgLayout">
        <pc:chgData name="Marcus David Murray (2541815)" userId="S::2541815@student.uwtsd.ac.uk::e8ae48eb-57e0-4466-a989-799b3c6c2988" providerId="AD" clId="Web-{9DB62871-649F-2ADA-CE83-0E12A3AD45F7}" dt="2026-08-09T10:47:04.247" v="32"/>
        <pc:sldMkLst>
          <pc:docMk/>
          <pc:sldMk cId="109857222" sldId="256"/>
        </pc:sldMkLst>
        <pc:spChg chg="mod ord">
          <ac:chgData name="Marcus David Murray (2541815)" userId="S::2541815@student.uwtsd.ac.uk::e8ae48eb-57e0-4466-a989-799b3c6c2988" providerId="AD" clId="Web-{9DB62871-649F-2ADA-CE83-0E12A3AD45F7}" dt="2026-08-09T10:47:04.247" v="32"/>
          <ac:spMkLst>
            <pc:docMk/>
            <pc:sldMk cId="109857222" sldId="256"/>
            <ac:spMk id="2" creationId="{00000000-0000-0000-0000-000000000000}"/>
          </ac:spMkLst>
        </pc:spChg>
        <pc:spChg chg="mod ord">
          <ac:chgData name="Marcus David Murray (2541815)" userId="S::2541815@student.uwtsd.ac.uk::e8ae48eb-57e0-4466-a989-799b3c6c2988" providerId="AD" clId="Web-{9DB62871-649F-2ADA-CE83-0E12A3AD45F7}" dt="2026-08-09T10:47:04.247" v="32"/>
          <ac:spMkLst>
            <pc:docMk/>
            <pc:sldMk cId="109857222" sldId="256"/>
            <ac:spMk id="3" creationId="{00000000-0000-0000-0000-000000000000}"/>
          </ac:spMkLst>
        </pc:spChg>
        <pc:spChg chg="mod ord">
          <ac:chgData name="Marcus David Murray (2541815)" userId="S::2541815@student.uwtsd.ac.uk::e8ae48eb-57e0-4466-a989-799b3c6c2988" providerId="AD" clId="Web-{9DB62871-649F-2ADA-CE83-0E12A3AD45F7}" dt="2026-08-09T10:47:04.247" v="32"/>
          <ac:spMkLst>
            <pc:docMk/>
            <pc:sldMk cId="109857222" sldId="256"/>
            <ac:spMk id="20" creationId="{F4BACC05-6894-94F9-FE1B-9E03B1E88258}"/>
          </ac:spMkLst>
        </pc:spChg>
        <pc:spChg chg="mod ord">
          <ac:chgData name="Marcus David Murray (2541815)" userId="S::2541815@student.uwtsd.ac.uk::e8ae48eb-57e0-4466-a989-799b3c6c2988" providerId="AD" clId="Web-{9DB62871-649F-2ADA-CE83-0E12A3AD45F7}" dt="2026-08-09T10:47:04.247" v="32"/>
          <ac:spMkLst>
            <pc:docMk/>
            <pc:sldMk cId="109857222" sldId="256"/>
            <ac:spMk id="21" creationId="{FA4E41F0-6481-F577-40F3-4C2101CBBDB0}"/>
          </ac:spMkLst>
        </pc:spChg>
        <pc:spChg chg="mod ord">
          <ac:chgData name="Marcus David Murray (2541815)" userId="S::2541815@student.uwtsd.ac.uk::e8ae48eb-57e0-4466-a989-799b3c6c2988" providerId="AD" clId="Web-{9DB62871-649F-2ADA-CE83-0E12A3AD45F7}" dt="2026-08-09T10:47:04.247" v="32"/>
          <ac:spMkLst>
            <pc:docMk/>
            <pc:sldMk cId="109857222" sldId="256"/>
            <ac:spMk id="22" creationId="{FFFE6C8D-65E4-9755-63CA-37877B019FF9}"/>
          </ac:spMkLst>
        </pc:spChg>
      </pc:sldChg>
      <pc:sldChg chg="modSp mod modClrScheme chgLayout">
        <pc:chgData name="Marcus David Murray (2541815)" userId="S::2541815@student.uwtsd.ac.uk::e8ae48eb-57e0-4466-a989-799b3c6c2988" providerId="AD" clId="Web-{9DB62871-649F-2ADA-CE83-0E12A3AD45F7}" dt="2026-08-09T10:47:04.247" v="32"/>
        <pc:sldMkLst>
          <pc:docMk/>
          <pc:sldMk cId="2681352033" sldId="257"/>
        </pc:sldMkLst>
        <pc:spChg chg="mod ord">
          <ac:chgData name="Marcus David Murray (2541815)" userId="S::2541815@student.uwtsd.ac.uk::e8ae48eb-57e0-4466-a989-799b3c6c2988" providerId="AD" clId="Web-{9DB62871-649F-2ADA-CE83-0E12A3AD45F7}" dt="2026-08-09T10:47:04.247" v="32"/>
          <ac:spMkLst>
            <pc:docMk/>
            <pc:sldMk cId="2681352033" sldId="257"/>
            <ac:spMk id="2" creationId="{7F9F71E3-3B85-17E5-34D9-0879EDA06131}"/>
          </ac:spMkLst>
        </pc:spChg>
        <pc:spChg chg="mod ord">
          <ac:chgData name="Marcus David Murray (2541815)" userId="S::2541815@student.uwtsd.ac.uk::e8ae48eb-57e0-4466-a989-799b3c6c2988" providerId="AD" clId="Web-{9DB62871-649F-2ADA-CE83-0E12A3AD45F7}" dt="2026-08-09T10:47:04.247" v="32"/>
          <ac:spMkLst>
            <pc:docMk/>
            <pc:sldMk cId="2681352033" sldId="257"/>
            <ac:spMk id="3" creationId="{FE73C798-8ECB-6B14-C410-EB712644777E}"/>
          </ac:spMkLst>
        </pc:spChg>
        <pc:spChg chg="mod ord">
          <ac:chgData name="Marcus David Murray (2541815)" userId="S::2541815@student.uwtsd.ac.uk::e8ae48eb-57e0-4466-a989-799b3c6c2988" providerId="AD" clId="Web-{9DB62871-649F-2ADA-CE83-0E12A3AD45F7}" dt="2026-08-09T10:47:04.247" v="32"/>
          <ac:spMkLst>
            <pc:docMk/>
            <pc:sldMk cId="2681352033" sldId="257"/>
            <ac:spMk id="5" creationId="{C6165AEA-6DA1-CF76-5B2B-534758E7C9BF}"/>
          </ac:spMkLst>
        </pc:spChg>
        <pc:spChg chg="mod ord">
          <ac:chgData name="Marcus David Murray (2541815)" userId="S::2541815@student.uwtsd.ac.uk::e8ae48eb-57e0-4466-a989-799b3c6c2988" providerId="AD" clId="Web-{9DB62871-649F-2ADA-CE83-0E12A3AD45F7}" dt="2026-08-09T10:47:04.247" v="32"/>
          <ac:spMkLst>
            <pc:docMk/>
            <pc:sldMk cId="2681352033" sldId="257"/>
            <ac:spMk id="6" creationId="{D4120C82-8B90-487C-9D93-A42F1EF20A8E}"/>
          </ac:spMkLst>
        </pc:spChg>
        <pc:spChg chg="mod ord">
          <ac:chgData name="Marcus David Murray (2541815)" userId="S::2541815@student.uwtsd.ac.uk::e8ae48eb-57e0-4466-a989-799b3c6c2988" providerId="AD" clId="Web-{9DB62871-649F-2ADA-CE83-0E12A3AD45F7}" dt="2026-08-09T10:47:04.247" v="32"/>
          <ac:spMkLst>
            <pc:docMk/>
            <pc:sldMk cId="2681352033" sldId="257"/>
            <ac:spMk id="7" creationId="{B65AD3DB-59AA-9B79-D0F5-17E66B7281DB}"/>
          </ac:spMkLst>
        </pc:spChg>
        <pc:picChg chg="mod ord">
          <ac:chgData name="Marcus David Murray (2541815)" userId="S::2541815@student.uwtsd.ac.uk::e8ae48eb-57e0-4466-a989-799b3c6c2988" providerId="AD" clId="Web-{9DB62871-649F-2ADA-CE83-0E12A3AD45F7}" dt="2026-08-09T10:47:04.247" v="32"/>
          <ac:picMkLst>
            <pc:docMk/>
            <pc:sldMk cId="2681352033" sldId="257"/>
            <ac:picMk id="9" creationId="{30EF7136-64C2-2BD2-6D33-F2C61864F155}"/>
          </ac:picMkLst>
        </pc:picChg>
      </pc:sldChg>
      <pc:sldChg chg="modSp mod modClrScheme chgLayout">
        <pc:chgData name="Marcus David Murray (2541815)" userId="S::2541815@student.uwtsd.ac.uk::e8ae48eb-57e0-4466-a989-799b3c6c2988" providerId="AD" clId="Web-{9DB62871-649F-2ADA-CE83-0E12A3AD45F7}" dt="2026-08-09T10:47:04.247" v="32"/>
        <pc:sldMkLst>
          <pc:docMk/>
          <pc:sldMk cId="3066911323" sldId="258"/>
        </pc:sldMkLst>
        <pc:spChg chg="mod ord">
          <ac:chgData name="Marcus David Murray (2541815)" userId="S::2541815@student.uwtsd.ac.uk::e8ae48eb-57e0-4466-a989-799b3c6c2988" providerId="AD" clId="Web-{9DB62871-649F-2ADA-CE83-0E12A3AD45F7}" dt="2026-08-09T10:47:04.247" v="32"/>
          <ac:spMkLst>
            <pc:docMk/>
            <pc:sldMk cId="3066911323" sldId="258"/>
            <ac:spMk id="2" creationId="{A883DE50-8A8B-BBED-0573-1CB9F01FA4BA}"/>
          </ac:spMkLst>
        </pc:spChg>
        <pc:spChg chg="mod ord">
          <ac:chgData name="Marcus David Murray (2541815)" userId="S::2541815@student.uwtsd.ac.uk::e8ae48eb-57e0-4466-a989-799b3c6c2988" providerId="AD" clId="Web-{9DB62871-649F-2ADA-CE83-0E12A3AD45F7}" dt="2026-08-09T10:47:04.247" v="32"/>
          <ac:spMkLst>
            <pc:docMk/>
            <pc:sldMk cId="3066911323" sldId="258"/>
            <ac:spMk id="3" creationId="{505ED488-C14D-2FE7-7C72-C3EE0A1F8837}"/>
          </ac:spMkLst>
        </pc:spChg>
        <pc:spChg chg="mod ord">
          <ac:chgData name="Marcus David Murray (2541815)" userId="S::2541815@student.uwtsd.ac.uk::e8ae48eb-57e0-4466-a989-799b3c6c2988" providerId="AD" clId="Web-{9DB62871-649F-2ADA-CE83-0E12A3AD45F7}" dt="2026-08-09T10:47:04.247" v="32"/>
          <ac:spMkLst>
            <pc:docMk/>
            <pc:sldMk cId="3066911323" sldId="258"/>
            <ac:spMk id="5" creationId="{ABF8F794-D0DC-081B-35FE-D399AC15BF0F}"/>
          </ac:spMkLst>
        </pc:spChg>
        <pc:spChg chg="mod ord">
          <ac:chgData name="Marcus David Murray (2541815)" userId="S::2541815@student.uwtsd.ac.uk::e8ae48eb-57e0-4466-a989-799b3c6c2988" providerId="AD" clId="Web-{9DB62871-649F-2ADA-CE83-0E12A3AD45F7}" dt="2026-08-09T10:47:04.247" v="32"/>
          <ac:spMkLst>
            <pc:docMk/>
            <pc:sldMk cId="3066911323" sldId="258"/>
            <ac:spMk id="6" creationId="{E282F450-5C05-B6DE-7F8F-7D19757E562C}"/>
          </ac:spMkLst>
        </pc:spChg>
        <pc:spChg chg="mod ord">
          <ac:chgData name="Marcus David Murray (2541815)" userId="S::2541815@student.uwtsd.ac.uk::e8ae48eb-57e0-4466-a989-799b3c6c2988" providerId="AD" clId="Web-{9DB62871-649F-2ADA-CE83-0E12A3AD45F7}" dt="2026-08-09T10:47:04.247" v="32"/>
          <ac:spMkLst>
            <pc:docMk/>
            <pc:sldMk cId="3066911323" sldId="258"/>
            <ac:spMk id="7" creationId="{7287219A-6153-25E5-D5A3-927613689835}"/>
          </ac:spMkLst>
        </pc:spChg>
        <pc:picChg chg="mod ord">
          <ac:chgData name="Marcus David Murray (2541815)" userId="S::2541815@student.uwtsd.ac.uk::e8ae48eb-57e0-4466-a989-799b3c6c2988" providerId="AD" clId="Web-{9DB62871-649F-2ADA-CE83-0E12A3AD45F7}" dt="2026-08-09T10:47:04.247" v="32"/>
          <ac:picMkLst>
            <pc:docMk/>
            <pc:sldMk cId="3066911323" sldId="258"/>
            <ac:picMk id="8" creationId="{810FA8C9-86B7-39FF-FFB9-94A78D0AA81C}"/>
          </ac:picMkLst>
        </pc:picChg>
      </pc:sldChg>
      <pc:sldChg chg="modSp mod modClrScheme chgLayout">
        <pc:chgData name="Marcus David Murray (2541815)" userId="S::2541815@student.uwtsd.ac.uk::e8ae48eb-57e0-4466-a989-799b3c6c2988" providerId="AD" clId="Web-{9DB62871-649F-2ADA-CE83-0E12A3AD45F7}" dt="2026-08-09T10:47:04.247" v="32"/>
        <pc:sldMkLst>
          <pc:docMk/>
          <pc:sldMk cId="567473319" sldId="259"/>
        </pc:sldMkLst>
        <pc:spChg chg="mod ord">
          <ac:chgData name="Marcus David Murray (2541815)" userId="S::2541815@student.uwtsd.ac.uk::e8ae48eb-57e0-4466-a989-799b3c6c2988" providerId="AD" clId="Web-{9DB62871-649F-2ADA-CE83-0E12A3AD45F7}" dt="2026-08-09T10:47:04.247" v="32"/>
          <ac:spMkLst>
            <pc:docMk/>
            <pc:sldMk cId="567473319" sldId="259"/>
            <ac:spMk id="2" creationId="{717A4CD7-C8E0-80AD-C37F-F9949224C0A0}"/>
          </ac:spMkLst>
        </pc:spChg>
        <pc:spChg chg="mod ord">
          <ac:chgData name="Marcus David Murray (2541815)" userId="S::2541815@student.uwtsd.ac.uk::e8ae48eb-57e0-4466-a989-799b3c6c2988" providerId="AD" clId="Web-{9DB62871-649F-2ADA-CE83-0E12A3AD45F7}" dt="2026-08-09T10:47:04.247" v="32"/>
          <ac:spMkLst>
            <pc:docMk/>
            <pc:sldMk cId="567473319" sldId="259"/>
            <ac:spMk id="3" creationId="{3E8954DA-D3AD-D904-F7EA-B55408D25E0C}"/>
          </ac:spMkLst>
        </pc:spChg>
        <pc:spChg chg="mod ord">
          <ac:chgData name="Marcus David Murray (2541815)" userId="S::2541815@student.uwtsd.ac.uk::e8ae48eb-57e0-4466-a989-799b3c6c2988" providerId="AD" clId="Web-{9DB62871-649F-2ADA-CE83-0E12A3AD45F7}" dt="2026-08-09T10:47:04.247" v="32"/>
          <ac:spMkLst>
            <pc:docMk/>
            <pc:sldMk cId="567473319" sldId="259"/>
            <ac:spMk id="5" creationId="{64745769-F71C-D8FE-E375-577AF17A0870}"/>
          </ac:spMkLst>
        </pc:spChg>
        <pc:spChg chg="mod ord">
          <ac:chgData name="Marcus David Murray (2541815)" userId="S::2541815@student.uwtsd.ac.uk::e8ae48eb-57e0-4466-a989-799b3c6c2988" providerId="AD" clId="Web-{9DB62871-649F-2ADA-CE83-0E12A3AD45F7}" dt="2026-08-09T10:47:04.247" v="32"/>
          <ac:spMkLst>
            <pc:docMk/>
            <pc:sldMk cId="567473319" sldId="259"/>
            <ac:spMk id="6" creationId="{A07D7A9C-2685-D56A-2248-C8D4BC990AA2}"/>
          </ac:spMkLst>
        </pc:spChg>
        <pc:spChg chg="mod ord">
          <ac:chgData name="Marcus David Murray (2541815)" userId="S::2541815@student.uwtsd.ac.uk::e8ae48eb-57e0-4466-a989-799b3c6c2988" providerId="AD" clId="Web-{9DB62871-649F-2ADA-CE83-0E12A3AD45F7}" dt="2026-08-09T10:47:04.247" v="32"/>
          <ac:spMkLst>
            <pc:docMk/>
            <pc:sldMk cId="567473319" sldId="259"/>
            <ac:spMk id="7" creationId="{3095A0CB-AB61-0ACB-9BD8-8A3FD1B0067D}"/>
          </ac:spMkLst>
        </pc:spChg>
        <pc:picChg chg="mod ord">
          <ac:chgData name="Marcus David Murray (2541815)" userId="S::2541815@student.uwtsd.ac.uk::e8ae48eb-57e0-4466-a989-799b3c6c2988" providerId="AD" clId="Web-{9DB62871-649F-2ADA-CE83-0E12A3AD45F7}" dt="2026-08-09T10:47:04.247" v="32"/>
          <ac:picMkLst>
            <pc:docMk/>
            <pc:sldMk cId="567473319" sldId="259"/>
            <ac:picMk id="8" creationId="{972966F9-AF3D-3292-A053-57BA7728C998}"/>
          </ac:picMkLst>
        </pc:picChg>
      </pc:sldChg>
      <pc:sldChg chg="modSp mod modClrScheme chgLayout">
        <pc:chgData name="Marcus David Murray (2541815)" userId="S::2541815@student.uwtsd.ac.uk::e8ae48eb-57e0-4466-a989-799b3c6c2988" providerId="AD" clId="Web-{9DB62871-649F-2ADA-CE83-0E12A3AD45F7}" dt="2026-08-09T10:47:04.247" v="32"/>
        <pc:sldMkLst>
          <pc:docMk/>
          <pc:sldMk cId="2102498039" sldId="260"/>
        </pc:sldMkLst>
        <pc:spChg chg="mod ord">
          <ac:chgData name="Marcus David Murray (2541815)" userId="S::2541815@student.uwtsd.ac.uk::e8ae48eb-57e0-4466-a989-799b3c6c2988" providerId="AD" clId="Web-{9DB62871-649F-2ADA-CE83-0E12A3AD45F7}" dt="2026-08-09T10:47:04.247" v="32"/>
          <ac:spMkLst>
            <pc:docMk/>
            <pc:sldMk cId="2102498039" sldId="260"/>
            <ac:spMk id="2" creationId="{6D685908-3648-748A-A1A4-CB09F846F9A7}"/>
          </ac:spMkLst>
        </pc:spChg>
        <pc:spChg chg="mod ord">
          <ac:chgData name="Marcus David Murray (2541815)" userId="S::2541815@student.uwtsd.ac.uk::e8ae48eb-57e0-4466-a989-799b3c6c2988" providerId="AD" clId="Web-{9DB62871-649F-2ADA-CE83-0E12A3AD45F7}" dt="2026-08-09T10:47:04.247" v="32"/>
          <ac:spMkLst>
            <pc:docMk/>
            <pc:sldMk cId="2102498039" sldId="260"/>
            <ac:spMk id="3" creationId="{829AC526-510E-120D-6B2A-1D2FF2B0985E}"/>
          </ac:spMkLst>
        </pc:spChg>
        <pc:spChg chg="mod ord">
          <ac:chgData name="Marcus David Murray (2541815)" userId="S::2541815@student.uwtsd.ac.uk::e8ae48eb-57e0-4466-a989-799b3c6c2988" providerId="AD" clId="Web-{9DB62871-649F-2ADA-CE83-0E12A3AD45F7}" dt="2026-08-09T10:47:04.247" v="32"/>
          <ac:spMkLst>
            <pc:docMk/>
            <pc:sldMk cId="2102498039" sldId="260"/>
            <ac:spMk id="4" creationId="{A6FB7610-70E3-EE2C-7320-0939EC059CF9}"/>
          </ac:spMkLst>
        </pc:spChg>
        <pc:spChg chg="mod ord">
          <ac:chgData name="Marcus David Murray (2541815)" userId="S::2541815@student.uwtsd.ac.uk::e8ae48eb-57e0-4466-a989-799b3c6c2988" providerId="AD" clId="Web-{9DB62871-649F-2ADA-CE83-0E12A3AD45F7}" dt="2026-08-09T10:47:04.247" v="32"/>
          <ac:spMkLst>
            <pc:docMk/>
            <pc:sldMk cId="2102498039" sldId="260"/>
            <ac:spMk id="5" creationId="{E63D45DC-0069-E8D1-3746-1FC335D20260}"/>
          </ac:spMkLst>
        </pc:spChg>
        <pc:spChg chg="mod ord">
          <ac:chgData name="Marcus David Murray (2541815)" userId="S::2541815@student.uwtsd.ac.uk::e8ae48eb-57e0-4466-a989-799b3c6c2988" providerId="AD" clId="Web-{9DB62871-649F-2ADA-CE83-0E12A3AD45F7}" dt="2026-08-09T10:47:04.247" v="32"/>
          <ac:spMkLst>
            <pc:docMk/>
            <pc:sldMk cId="2102498039" sldId="260"/>
            <ac:spMk id="6" creationId="{3F9209AD-64B1-02C5-7ACF-C502E24D8975}"/>
          </ac:spMkLst>
        </pc:spChg>
      </pc:sldChg>
      <pc:sldChg chg="modSp mod modClrScheme chgLayout">
        <pc:chgData name="Marcus David Murray (2541815)" userId="S::2541815@student.uwtsd.ac.uk::e8ae48eb-57e0-4466-a989-799b3c6c2988" providerId="AD" clId="Web-{9DB62871-649F-2ADA-CE83-0E12A3AD45F7}" dt="2026-08-09T10:47:04.247" v="32"/>
        <pc:sldMkLst>
          <pc:docMk/>
          <pc:sldMk cId="4016902591" sldId="261"/>
        </pc:sldMkLst>
        <pc:spChg chg="mod ord">
          <ac:chgData name="Marcus David Murray (2541815)" userId="S::2541815@student.uwtsd.ac.uk::e8ae48eb-57e0-4466-a989-799b3c6c2988" providerId="AD" clId="Web-{9DB62871-649F-2ADA-CE83-0E12A3AD45F7}" dt="2026-08-09T10:47:04.247" v="32"/>
          <ac:spMkLst>
            <pc:docMk/>
            <pc:sldMk cId="4016902591" sldId="261"/>
            <ac:spMk id="2" creationId="{897CD68C-39DF-84D3-1E8A-F34084DD5C6E}"/>
          </ac:spMkLst>
        </pc:spChg>
        <pc:spChg chg="mod ord">
          <ac:chgData name="Marcus David Murray (2541815)" userId="S::2541815@student.uwtsd.ac.uk::e8ae48eb-57e0-4466-a989-799b3c6c2988" providerId="AD" clId="Web-{9DB62871-649F-2ADA-CE83-0E12A3AD45F7}" dt="2026-08-09T10:47:04.247" v="32"/>
          <ac:spMkLst>
            <pc:docMk/>
            <pc:sldMk cId="4016902591" sldId="261"/>
            <ac:spMk id="3" creationId="{28ECC821-BD40-C5AF-BD60-E4C2E08591DC}"/>
          </ac:spMkLst>
        </pc:spChg>
        <pc:spChg chg="mod ord">
          <ac:chgData name="Marcus David Murray (2541815)" userId="S::2541815@student.uwtsd.ac.uk::e8ae48eb-57e0-4466-a989-799b3c6c2988" providerId="AD" clId="Web-{9DB62871-649F-2ADA-CE83-0E12A3AD45F7}" dt="2026-08-09T10:47:04.247" v="32"/>
          <ac:spMkLst>
            <pc:docMk/>
            <pc:sldMk cId="4016902591" sldId="261"/>
            <ac:spMk id="4" creationId="{3BFB1048-8210-B7DB-7E5B-9742243F1E9F}"/>
          </ac:spMkLst>
        </pc:spChg>
        <pc:spChg chg="mod ord">
          <ac:chgData name="Marcus David Murray (2541815)" userId="S::2541815@student.uwtsd.ac.uk::e8ae48eb-57e0-4466-a989-799b3c6c2988" providerId="AD" clId="Web-{9DB62871-649F-2ADA-CE83-0E12A3AD45F7}" dt="2026-08-09T10:47:04.247" v="32"/>
          <ac:spMkLst>
            <pc:docMk/>
            <pc:sldMk cId="4016902591" sldId="261"/>
            <ac:spMk id="5" creationId="{FC279D58-1B91-31BC-25CA-AE0AF47DAAE8}"/>
          </ac:spMkLst>
        </pc:spChg>
        <pc:spChg chg="mod ord">
          <ac:chgData name="Marcus David Murray (2541815)" userId="S::2541815@student.uwtsd.ac.uk::e8ae48eb-57e0-4466-a989-799b3c6c2988" providerId="AD" clId="Web-{9DB62871-649F-2ADA-CE83-0E12A3AD45F7}" dt="2026-08-09T10:47:04.247" v="32"/>
          <ac:spMkLst>
            <pc:docMk/>
            <pc:sldMk cId="4016902591" sldId="261"/>
            <ac:spMk id="8" creationId="{F82A6C5C-AC2E-030B-B90E-99729F8A28A5}"/>
          </ac:spMkLst>
        </pc:spChg>
      </pc:sldChg>
      <pc:sldChg chg="modSp mod modClrScheme chgLayout">
        <pc:chgData name="Marcus David Murray (2541815)" userId="S::2541815@student.uwtsd.ac.uk::e8ae48eb-57e0-4466-a989-799b3c6c2988" providerId="AD" clId="Web-{9DB62871-649F-2ADA-CE83-0E12A3AD45F7}" dt="2026-08-09T10:47:04.247" v="32"/>
        <pc:sldMkLst>
          <pc:docMk/>
          <pc:sldMk cId="4258819681" sldId="262"/>
        </pc:sldMkLst>
        <pc:spChg chg="mod ord">
          <ac:chgData name="Marcus David Murray (2541815)" userId="S::2541815@student.uwtsd.ac.uk::e8ae48eb-57e0-4466-a989-799b3c6c2988" providerId="AD" clId="Web-{9DB62871-649F-2ADA-CE83-0E12A3AD45F7}" dt="2026-08-09T10:47:04.247" v="32"/>
          <ac:spMkLst>
            <pc:docMk/>
            <pc:sldMk cId="4258819681" sldId="262"/>
            <ac:spMk id="3" creationId="{E3002F2B-2D62-3E88-B57A-4F6EBEED02A0}"/>
          </ac:spMkLst>
        </pc:spChg>
        <pc:spChg chg="mod ord">
          <ac:chgData name="Marcus David Murray (2541815)" userId="S::2541815@student.uwtsd.ac.uk::e8ae48eb-57e0-4466-a989-799b3c6c2988" providerId="AD" clId="Web-{9DB62871-649F-2ADA-CE83-0E12A3AD45F7}" dt="2026-08-09T10:47:04.247" v="32"/>
          <ac:spMkLst>
            <pc:docMk/>
            <pc:sldMk cId="4258819681" sldId="262"/>
            <ac:spMk id="4" creationId="{05AB1C87-994B-D269-9C3F-E632DC506AFC}"/>
          </ac:spMkLst>
        </pc:spChg>
        <pc:spChg chg="mod ord">
          <ac:chgData name="Marcus David Murray (2541815)" userId="S::2541815@student.uwtsd.ac.uk::e8ae48eb-57e0-4466-a989-799b3c6c2988" providerId="AD" clId="Web-{9DB62871-649F-2ADA-CE83-0E12A3AD45F7}" dt="2026-08-09T10:47:04.247" v="32"/>
          <ac:spMkLst>
            <pc:docMk/>
            <pc:sldMk cId="4258819681" sldId="262"/>
            <ac:spMk id="5" creationId="{38517334-3DAB-3467-2FF0-C8C27B5A8E98}"/>
          </ac:spMkLst>
        </pc:spChg>
        <pc:spChg chg="mod ord">
          <ac:chgData name="Marcus David Murray (2541815)" userId="S::2541815@student.uwtsd.ac.uk::e8ae48eb-57e0-4466-a989-799b3c6c2988" providerId="AD" clId="Web-{9DB62871-649F-2ADA-CE83-0E12A3AD45F7}" dt="2026-08-09T10:47:04.247" v="32"/>
          <ac:spMkLst>
            <pc:docMk/>
            <pc:sldMk cId="4258819681" sldId="262"/>
            <ac:spMk id="6" creationId="{613D6B08-0270-ABD7-089B-82536402D0FC}"/>
          </ac:spMkLst>
        </pc:spChg>
        <pc:spChg chg="mod ord">
          <ac:chgData name="Marcus David Murray (2541815)" userId="S::2541815@student.uwtsd.ac.uk::e8ae48eb-57e0-4466-a989-799b3c6c2988" providerId="AD" clId="Web-{9DB62871-649F-2ADA-CE83-0E12A3AD45F7}" dt="2026-08-09T10:47:04.247" v="32"/>
          <ac:spMkLst>
            <pc:docMk/>
            <pc:sldMk cId="4258819681" sldId="262"/>
            <ac:spMk id="7" creationId="{C0D5F65D-A786-30D7-AE70-69ADF8714CE7}"/>
          </ac:spMkLst>
        </pc:spChg>
        <pc:picChg chg="mod ord">
          <ac:chgData name="Marcus David Murray (2541815)" userId="S::2541815@student.uwtsd.ac.uk::e8ae48eb-57e0-4466-a989-799b3c6c2988" providerId="AD" clId="Web-{9DB62871-649F-2ADA-CE83-0E12A3AD45F7}" dt="2026-08-09T10:47:04.247" v="32"/>
          <ac:picMkLst>
            <pc:docMk/>
            <pc:sldMk cId="4258819681" sldId="262"/>
            <ac:picMk id="8" creationId="{A9DD0BAC-0F53-7E42-8F2B-85DE3AE9EC4B}"/>
          </ac:picMkLst>
        </pc:picChg>
      </pc:sldChg>
      <pc:sldMasterChg chg="del delSldLayout">
        <pc:chgData name="Marcus David Murray (2541815)" userId="S::2541815@student.uwtsd.ac.uk::e8ae48eb-57e0-4466-a989-799b3c6c2988" providerId="AD" clId="Web-{9DB62871-649F-2ADA-CE83-0E12A3AD45F7}" dt="2026-08-09T10:46:45.840" v="27"/>
        <pc:sldMasterMkLst>
          <pc:docMk/>
          <pc:sldMasterMk cId="222285637" sldId="2147483730"/>
        </pc:sldMasterMkLst>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824619612" sldId="2147483731"/>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1934683748" sldId="2147483732"/>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3321612940" sldId="2147483733"/>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1065093660" sldId="2147483734"/>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1723020268" sldId="2147483735"/>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617784245" sldId="2147483736"/>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1275308609" sldId="2147483737"/>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566189581" sldId="2147483738"/>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1692032786" sldId="2147483739"/>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3140998637" sldId="2147483740"/>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1924475229" sldId="2147483741"/>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1179568700" sldId="2147483742"/>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300621906" sldId="2147483743"/>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930530540" sldId="2147483744"/>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4021858226" sldId="2147483745"/>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1087090724" sldId="2147483746"/>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956761944" sldId="2147483747"/>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4225885617" sldId="2147483748"/>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4168891730" sldId="2147483749"/>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1866282257" sldId="2147483750"/>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2928549462" sldId="2147483751"/>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3220402289" sldId="2147483752"/>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48697990" sldId="2147483753"/>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2287082595" sldId="2147483754"/>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2703766962" sldId="2147483755"/>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732339796" sldId="2147483756"/>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4149723395" sldId="2147483757"/>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390145509" sldId="2147483758"/>
          </pc:sldLayoutMkLst>
        </pc:sldLayoutChg>
      </pc:sldMasterChg>
      <pc:sldMasterChg chg="add del addSldLayout delSldLayout modSldLayout">
        <pc:chgData name="Marcus David Murray (2541815)" userId="S::2541815@student.uwtsd.ac.uk::e8ae48eb-57e0-4466-a989-799b3c6c2988" providerId="AD" clId="Web-{9DB62871-649F-2ADA-CE83-0E12A3AD45F7}" dt="2026-08-09T10:46:50.699" v="28"/>
        <pc:sldMasterMkLst>
          <pc:docMk/>
          <pc:sldMasterMk cId="3835710807" sldId="2147483759"/>
        </pc:sldMasterMkLst>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3817699373" sldId="2147483760"/>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2317820695" sldId="2147483761"/>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1047766183" sldId="2147483762"/>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2140036692" sldId="2147483763"/>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4009242522" sldId="2147483764"/>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2965821620" sldId="2147483765"/>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199193108" sldId="2147483766"/>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2870214481" sldId="2147483767"/>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3500341013" sldId="2147483768"/>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1124806263" sldId="2147483769"/>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775929245" sldId="2147483770"/>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1012066313" sldId="2147483771"/>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173339220" sldId="2147483772"/>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3161132250" sldId="2147483773"/>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875288240" sldId="2147483774"/>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3374209495" sldId="2147483775"/>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3923677846" sldId="2147483776"/>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3842540036" sldId="2147483777"/>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1333008671" sldId="2147483778"/>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1818253583" sldId="2147483779"/>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1482185117" sldId="2147483780"/>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938885534" sldId="2147483781"/>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2447138256" sldId="2147483782"/>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2169834297" sldId="2147483783"/>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2126656781" sldId="2147483784"/>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2721958432" sldId="2147483785"/>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174096551" sldId="2147483786"/>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891045217" sldId="2147483787"/>
          </pc:sldLayoutMkLst>
        </pc:sldLayoutChg>
      </pc:sldMasterChg>
      <pc:sldMasterChg chg="add del addSldLayout delSldLayout modSldLayout">
        <pc:chgData name="Marcus David Murray (2541815)" userId="S::2541815@student.uwtsd.ac.uk::e8ae48eb-57e0-4466-a989-799b3c6c2988" providerId="AD" clId="Web-{9DB62871-649F-2ADA-CE83-0E12A3AD45F7}" dt="2026-08-09T10:46:53.762" v="29"/>
        <pc:sldMasterMkLst>
          <pc:docMk/>
          <pc:sldMasterMk cId="79291663" sldId="2147483788"/>
        </pc:sldMasterMkLst>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001387955" sldId="2147483789"/>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2156321238" sldId="2147483790"/>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677765979" sldId="2147483791"/>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4083672284" sldId="2147483792"/>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858200788" sldId="2147483793"/>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2665622540" sldId="2147483794"/>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418371712" sldId="2147483795"/>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784030392" sldId="2147483796"/>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97138235" sldId="2147483797"/>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770500037" sldId="2147483798"/>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800495796" sldId="2147483799"/>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970773239" sldId="2147483800"/>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023780435" sldId="2147483801"/>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1176814030" sldId="2147483802"/>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1883088065" sldId="2147483803"/>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2996312310" sldId="2147483804"/>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536417979" sldId="2147483805"/>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1725085976" sldId="2147483806"/>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946876446" sldId="2147483807"/>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619871212" sldId="2147483808"/>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859570595" sldId="2147483809"/>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844871014" sldId="2147483810"/>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663970835" sldId="2147483811"/>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2103944581" sldId="2147483812"/>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1086050936" sldId="2147483813"/>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572128244" sldId="2147483814"/>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170426483" sldId="2147483815"/>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908128563" sldId="2147483816"/>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1709844651" sldId="2147483817"/>
          </pc:sldLayoutMkLst>
        </pc:sldLayoutChg>
      </pc:sldMasterChg>
      <pc:sldMasterChg chg="add del addSldLayout delSldLayout modSldLayout">
        <pc:chgData name="Marcus David Murray (2541815)" userId="S::2541815@student.uwtsd.ac.uk::e8ae48eb-57e0-4466-a989-799b3c6c2988" providerId="AD" clId="Web-{9DB62871-649F-2ADA-CE83-0E12A3AD45F7}" dt="2026-08-09T10:46:57.450" v="30"/>
        <pc:sldMasterMkLst>
          <pc:docMk/>
          <pc:sldMasterMk cId="3664590626" sldId="2147483818"/>
        </pc:sldMasterMkLst>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4016023067" sldId="2147483819"/>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2838314017" sldId="2147483820"/>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2784302700" sldId="2147483821"/>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2582117170" sldId="2147483822"/>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4258838295" sldId="2147483823"/>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1979466436" sldId="2147483824"/>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95306392" sldId="2147483825"/>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1897492381" sldId="2147483826"/>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1499482709" sldId="2147483827"/>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588865056" sldId="2147483828"/>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303765967" sldId="2147483829"/>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3134765908" sldId="2147483830"/>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3474817915" sldId="2147483831"/>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4053355726" sldId="2147483832"/>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2790240204" sldId="2147483833"/>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3317545098" sldId="2147483834"/>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4086047627" sldId="2147483835"/>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416725280" sldId="2147483836"/>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3972246509" sldId="2147483837"/>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2386542421" sldId="2147483838"/>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2034993006" sldId="2147483839"/>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1707406392" sldId="2147483840"/>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2992416214" sldId="2147483841"/>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1918812978" sldId="2147483842"/>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3625853252" sldId="2147483843"/>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1636801973" sldId="2147483844"/>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3304039090" sldId="2147483845"/>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2760372253" sldId="2147483846"/>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3324999392" sldId="2147483847"/>
          </pc:sldLayoutMkLst>
        </pc:sldLayoutChg>
      </pc:sldMasterChg>
      <pc:sldMasterChg chg="add del addSldLayout delSldLayout modSldLayout">
        <pc:chgData name="Marcus David Murray (2541815)" userId="S::2541815@student.uwtsd.ac.uk::e8ae48eb-57e0-4466-a989-799b3c6c2988" providerId="AD" clId="Web-{9DB62871-649F-2ADA-CE83-0E12A3AD45F7}" dt="2026-08-09T10:47:01.606" v="31"/>
        <pc:sldMasterMkLst>
          <pc:docMk/>
          <pc:sldMasterMk cId="1518804508" sldId="2147483848"/>
        </pc:sldMasterMkLst>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747061125" sldId="2147483849"/>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3777556796" sldId="2147483850"/>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86709061" sldId="2147483851"/>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2259614640" sldId="2147483852"/>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171131411" sldId="2147483853"/>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2724617368" sldId="2147483854"/>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2988150109" sldId="2147483855"/>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2858354711" sldId="2147483856"/>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1392267186" sldId="2147483857"/>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2478324953" sldId="2147483858"/>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2162340318" sldId="2147483859"/>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1950820933" sldId="2147483860"/>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1876946590" sldId="2147483861"/>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2497154507" sldId="2147483862"/>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3694536742" sldId="2147483863"/>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2467794804" sldId="2147483864"/>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2770074903" sldId="2147483865"/>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2161249665" sldId="2147483866"/>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1529981655" sldId="2147483867"/>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3670849030" sldId="2147483868"/>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4211322161" sldId="2147483869"/>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3241489482" sldId="2147483870"/>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609782614" sldId="2147483871"/>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958178771" sldId="2147483872"/>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1073121097" sldId="2147483873"/>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825563370" sldId="2147483874"/>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2459183469" sldId="2147483875"/>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1885701237" sldId="2147483876"/>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3491548391" sldId="2147483877"/>
          </pc:sldLayoutMkLst>
        </pc:sldLayoutChg>
      </pc:sldMasterChg>
      <pc:sldMasterChg chg="add del addSldLayout delSldLayout modSldLayout">
        <pc:chgData name="Marcus David Murray (2541815)" userId="S::2541815@student.uwtsd.ac.uk::e8ae48eb-57e0-4466-a989-799b3c6c2988" providerId="AD" clId="Web-{9DB62871-649F-2ADA-CE83-0E12A3AD45F7}" dt="2026-08-09T10:47:04.247" v="32"/>
        <pc:sldMasterMkLst>
          <pc:docMk/>
          <pc:sldMasterMk cId="1717137253" sldId="2147483878"/>
        </pc:sldMasterMkLst>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1131386759" sldId="2147483879"/>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551555252" sldId="2147483880"/>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3078671226" sldId="2147483881"/>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1273146874" sldId="2147483882"/>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3873082668" sldId="2147483883"/>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4150992645" sldId="2147483884"/>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4161669982" sldId="2147483885"/>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3422103081" sldId="2147483886"/>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3305769941" sldId="2147483887"/>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2309599382" sldId="2147483888"/>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3619946288" sldId="2147483889"/>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1161360950" sldId="2147483890"/>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1262913145" sldId="2147483891"/>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1577351368" sldId="2147483892"/>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1243351551" sldId="2147483893"/>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1386220672" sldId="2147483894"/>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627587821" sldId="2147483895"/>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3948503048" sldId="2147483896"/>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2213884057" sldId="2147483897"/>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658671181" sldId="2147483898"/>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1937207361" sldId="2147483899"/>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1046861186" sldId="2147483900"/>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2810925133" sldId="2147483901"/>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3260664814" sldId="2147483902"/>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1890549893" sldId="2147483903"/>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2455247091" sldId="2147483904"/>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1546723983" sldId="2147483905"/>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2950180552" sldId="2147483906"/>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3919940392" sldId="2147483907"/>
          </pc:sldLayoutMkLst>
        </pc:sldLayoutChg>
      </pc:sldMasterChg>
      <pc:sldMasterChg chg="add addSldLayout modSldLayout">
        <pc:chgData name="Marcus David Murray (2541815)" userId="S::2541815@student.uwtsd.ac.uk::e8ae48eb-57e0-4466-a989-799b3c6c2988" providerId="AD" clId="Web-{9DB62871-649F-2ADA-CE83-0E12A3AD45F7}" dt="2026-08-09T10:47:04.247" v="32"/>
        <pc:sldMasterMkLst>
          <pc:docMk/>
          <pc:sldMasterMk cId="2066130620" sldId="2147483908"/>
        </pc:sldMasterMkLst>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2319928517" sldId="2147483909"/>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3008492116" sldId="2147483910"/>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559331845" sldId="2147483911"/>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1186875072" sldId="2147483912"/>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900604144" sldId="2147483913"/>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4245331346" sldId="2147483914"/>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2069277423" sldId="2147483915"/>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552194811" sldId="2147483916"/>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3119420196" sldId="2147483917"/>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280573724" sldId="2147483918"/>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1573549718" sldId="2147483919"/>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4201489394" sldId="2147483920"/>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2278526829" sldId="2147483921"/>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2974320315" sldId="2147483922"/>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2119734718" sldId="2147483923"/>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159106266" sldId="2147483924"/>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1816352704" sldId="2147483925"/>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279182983" sldId="2147483926"/>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806169932" sldId="2147483927"/>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3842312843" sldId="2147483928"/>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1784838156" sldId="2147483929"/>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1642081817" sldId="2147483930"/>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618921780" sldId="2147483931"/>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1556073201" sldId="2147483932"/>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2003915524" sldId="2147483933"/>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2865907409" sldId="2147483934"/>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3027754854" sldId="2147483935"/>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780547225" sldId="2147483936"/>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2343189379" sldId="2147483937"/>
          </pc:sldLayoutMkLst>
        </pc:sldLayoutChg>
      </pc:sldMasterChg>
    </pc:docChg>
  </pc:docChgLst>
  <pc:docChgLst>
    <pc:chgData name="Deja Rosalia Milan Payne (2545727)" userId="S::2545727@student.uwtsd.ac.uk::639360f1-b72e-4c1e-9a7a-8249f611807e" providerId="AD" clId="Web-{7C7A3E18-E055-0CBF-5246-6C82A657ED25}"/>
    <pc:docChg chg="addSld delSld modSld sldOrd">
      <pc:chgData name="Deja Rosalia Milan Payne (2545727)" userId="S::2545727@student.uwtsd.ac.uk::639360f1-b72e-4c1e-9a7a-8249f611807e" providerId="AD" clId="Web-{7C7A3E18-E055-0CBF-5246-6C82A657ED25}" dt="2026-08-09T09:23:43.702" v="821"/>
      <pc:docMkLst>
        <pc:docMk/>
      </pc:docMkLst>
      <pc:sldChg chg="addSp delSp modSp mod modClrScheme modShow chgLayout">
        <pc:chgData name="Deja Rosalia Milan Payne (2545727)" userId="S::2545727@student.uwtsd.ac.uk::639360f1-b72e-4c1e-9a7a-8249f611807e" providerId="AD" clId="Web-{7C7A3E18-E055-0CBF-5246-6C82A657ED25}" dt="2026-08-09T08:49:34.082" v="488"/>
        <pc:sldMkLst>
          <pc:docMk/>
          <pc:sldMk cId="109857222" sldId="256"/>
        </pc:sldMkLst>
        <pc:spChg chg="mod">
          <ac:chgData name="Deja Rosalia Milan Payne (2545727)" userId="S::2545727@student.uwtsd.ac.uk::639360f1-b72e-4c1e-9a7a-8249f611807e" providerId="AD" clId="Web-{7C7A3E18-E055-0CBF-5246-6C82A657ED25}" dt="2026-08-09T08:49:34.082" v="488"/>
          <ac:spMkLst>
            <pc:docMk/>
            <pc:sldMk cId="109857222" sldId="256"/>
            <ac:spMk id="2" creationId="{00000000-0000-0000-0000-000000000000}"/>
          </ac:spMkLst>
        </pc:spChg>
        <pc:spChg chg="mod">
          <ac:chgData name="Deja Rosalia Milan Payne (2545727)" userId="S::2545727@student.uwtsd.ac.uk::639360f1-b72e-4c1e-9a7a-8249f611807e" providerId="AD" clId="Web-{7C7A3E18-E055-0CBF-5246-6C82A657ED25}" dt="2026-08-09T08:49:34.082" v="488"/>
          <ac:spMkLst>
            <pc:docMk/>
            <pc:sldMk cId="109857222" sldId="256"/>
            <ac:spMk id="3" creationId="{00000000-0000-0000-0000-000000000000}"/>
          </ac:spMkLst>
        </pc:spChg>
        <pc:spChg chg="mod">
          <ac:chgData name="Deja Rosalia Milan Payne (2545727)" userId="S::2545727@student.uwtsd.ac.uk::639360f1-b72e-4c1e-9a7a-8249f611807e" providerId="AD" clId="Web-{7C7A3E18-E055-0CBF-5246-6C82A657ED25}" dt="2026-08-09T08:49:34.082" v="488"/>
          <ac:spMkLst>
            <pc:docMk/>
            <pc:sldMk cId="109857222" sldId="256"/>
            <ac:spMk id="20" creationId="{F4BACC05-6894-94F9-FE1B-9E03B1E88258}"/>
          </ac:spMkLst>
        </pc:spChg>
        <pc:spChg chg="mod">
          <ac:chgData name="Deja Rosalia Milan Payne (2545727)" userId="S::2545727@student.uwtsd.ac.uk::639360f1-b72e-4c1e-9a7a-8249f611807e" providerId="AD" clId="Web-{7C7A3E18-E055-0CBF-5246-6C82A657ED25}" dt="2026-08-09T08:49:34.082" v="488"/>
          <ac:spMkLst>
            <pc:docMk/>
            <pc:sldMk cId="109857222" sldId="256"/>
            <ac:spMk id="21" creationId="{FA4E41F0-6481-F577-40F3-4C2101CBBDB0}"/>
          </ac:spMkLst>
        </pc:spChg>
        <pc:spChg chg="mod">
          <ac:chgData name="Deja Rosalia Milan Payne (2545727)" userId="S::2545727@student.uwtsd.ac.uk::639360f1-b72e-4c1e-9a7a-8249f611807e" providerId="AD" clId="Web-{7C7A3E18-E055-0CBF-5246-6C82A657ED25}" dt="2026-08-09T08:49:34.082" v="488"/>
          <ac:spMkLst>
            <pc:docMk/>
            <pc:sldMk cId="109857222" sldId="256"/>
            <ac:spMk id="22" creationId="{FFFE6C8D-65E4-9755-63CA-37877B019FF9}"/>
          </ac:spMkLst>
        </pc:spChg>
        <pc:picChg chg="add del">
          <ac:chgData name="Deja Rosalia Milan Payne (2545727)" userId="S::2545727@student.uwtsd.ac.uk::639360f1-b72e-4c1e-9a7a-8249f611807e" providerId="AD" clId="Web-{7C7A3E18-E055-0CBF-5246-6C82A657ED25}" dt="2026-08-09T08:49:20.050" v="487"/>
          <ac:picMkLst>
            <pc:docMk/>
            <pc:sldMk cId="109857222" sldId="256"/>
            <ac:picMk id="24" creationId="{3AF34E79-77FB-2A58-0145-A606E35926DD}"/>
          </ac:picMkLst>
        </pc:picChg>
      </pc:sldChg>
      <pc:sldChg chg="modSp">
        <pc:chgData name="Deja Rosalia Milan Payne (2545727)" userId="S::2545727@student.uwtsd.ac.uk::639360f1-b72e-4c1e-9a7a-8249f611807e" providerId="AD" clId="Web-{7C7A3E18-E055-0CBF-5246-6C82A657ED25}" dt="2026-08-09T08:21:43.508" v="73" actId="20577"/>
        <pc:sldMkLst>
          <pc:docMk/>
          <pc:sldMk cId="2681352033" sldId="257"/>
        </pc:sldMkLst>
        <pc:spChg chg="mod">
          <ac:chgData name="Deja Rosalia Milan Payne (2545727)" userId="S::2545727@student.uwtsd.ac.uk::639360f1-b72e-4c1e-9a7a-8249f611807e" providerId="AD" clId="Web-{7C7A3E18-E055-0CBF-5246-6C82A657ED25}" dt="2026-08-09T08:21:43.508" v="73" actId="20577"/>
          <ac:spMkLst>
            <pc:docMk/>
            <pc:sldMk cId="2681352033" sldId="257"/>
            <ac:spMk id="2" creationId="{7F9F71E3-3B85-17E5-34D9-0879EDA06131}"/>
          </ac:spMkLst>
        </pc:spChg>
      </pc:sldChg>
      <pc:sldChg chg="modSp">
        <pc:chgData name="Deja Rosalia Milan Payne (2545727)" userId="S::2545727@student.uwtsd.ac.uk::639360f1-b72e-4c1e-9a7a-8249f611807e" providerId="AD" clId="Web-{7C7A3E18-E055-0CBF-5246-6C82A657ED25}" dt="2026-08-09T08:46:51.014" v="464" actId="14100"/>
        <pc:sldMkLst>
          <pc:docMk/>
          <pc:sldMk cId="3066911323" sldId="258"/>
        </pc:sldMkLst>
        <pc:spChg chg="mod">
          <ac:chgData name="Deja Rosalia Milan Payne (2545727)" userId="S::2545727@student.uwtsd.ac.uk::639360f1-b72e-4c1e-9a7a-8249f611807e" providerId="AD" clId="Web-{7C7A3E18-E055-0CBF-5246-6C82A657ED25}" dt="2026-08-09T08:46:51.014" v="464" actId="14100"/>
          <ac:spMkLst>
            <pc:docMk/>
            <pc:sldMk cId="3066911323" sldId="258"/>
            <ac:spMk id="2" creationId="{A883DE50-8A8B-BBED-0573-1CB9F01FA4BA}"/>
          </ac:spMkLst>
        </pc:spChg>
      </pc:sldChg>
      <pc:sldChg chg="modSp">
        <pc:chgData name="Deja Rosalia Milan Payne (2545727)" userId="S::2545727@student.uwtsd.ac.uk::639360f1-b72e-4c1e-9a7a-8249f611807e" providerId="AD" clId="Web-{7C7A3E18-E055-0CBF-5246-6C82A657ED25}" dt="2026-08-09T08:47:18.515" v="478" actId="14100"/>
        <pc:sldMkLst>
          <pc:docMk/>
          <pc:sldMk cId="567473319" sldId="259"/>
        </pc:sldMkLst>
        <pc:spChg chg="mod">
          <ac:chgData name="Deja Rosalia Milan Payne (2545727)" userId="S::2545727@student.uwtsd.ac.uk::639360f1-b72e-4c1e-9a7a-8249f611807e" providerId="AD" clId="Web-{7C7A3E18-E055-0CBF-5246-6C82A657ED25}" dt="2026-08-09T08:47:18.515" v="478" actId="14100"/>
          <ac:spMkLst>
            <pc:docMk/>
            <pc:sldMk cId="567473319" sldId="259"/>
            <ac:spMk id="2" creationId="{717A4CD7-C8E0-80AD-C37F-F9949224C0A0}"/>
          </ac:spMkLst>
        </pc:spChg>
      </pc:sldChg>
      <pc:sldChg chg="addSp delSp modSp new mod modClrScheme chgLayout">
        <pc:chgData name="Deja Rosalia Milan Payne (2545727)" userId="S::2545727@student.uwtsd.ac.uk::639360f1-b72e-4c1e-9a7a-8249f611807e" providerId="AD" clId="Web-{7C7A3E18-E055-0CBF-5246-6C82A657ED25}" dt="2026-08-09T09:05:02.677" v="820" actId="20577"/>
        <pc:sldMkLst>
          <pc:docMk/>
          <pc:sldMk cId="2102498039" sldId="260"/>
        </pc:sldMkLst>
        <pc:spChg chg="mod">
          <ac:chgData name="Deja Rosalia Milan Payne (2545727)" userId="S::2545727@student.uwtsd.ac.uk::639360f1-b72e-4c1e-9a7a-8249f611807e" providerId="AD" clId="Web-{7C7A3E18-E055-0CBF-5246-6C82A657ED25}" dt="2026-08-09T09:04:24.879" v="806" actId="20577"/>
          <ac:spMkLst>
            <pc:docMk/>
            <pc:sldMk cId="2102498039" sldId="260"/>
            <ac:spMk id="2" creationId="{6D685908-3648-748A-A1A4-CB09F846F9A7}"/>
          </ac:spMkLst>
        </pc:spChg>
        <pc:spChg chg="mod">
          <ac:chgData name="Deja Rosalia Milan Payne (2545727)" userId="S::2545727@student.uwtsd.ac.uk::639360f1-b72e-4c1e-9a7a-8249f611807e" providerId="AD" clId="Web-{7C7A3E18-E055-0CBF-5246-6C82A657ED25}" dt="2026-08-09T09:03:48.690" v="802"/>
          <ac:spMkLst>
            <pc:docMk/>
            <pc:sldMk cId="2102498039" sldId="260"/>
            <ac:spMk id="3" creationId="{829AC526-510E-120D-6B2A-1D2FF2B0985E}"/>
          </ac:spMkLst>
        </pc:spChg>
        <pc:spChg chg="mod">
          <ac:chgData name="Deja Rosalia Milan Payne (2545727)" userId="S::2545727@student.uwtsd.ac.uk::639360f1-b72e-4c1e-9a7a-8249f611807e" providerId="AD" clId="Web-{7C7A3E18-E055-0CBF-5246-6C82A657ED25}" dt="2026-08-09T09:03:48.690" v="802"/>
          <ac:spMkLst>
            <pc:docMk/>
            <pc:sldMk cId="2102498039" sldId="260"/>
            <ac:spMk id="4" creationId="{A6FB7610-70E3-EE2C-7320-0939EC059CF9}"/>
          </ac:spMkLst>
        </pc:spChg>
        <pc:spChg chg="mod">
          <ac:chgData name="Deja Rosalia Milan Payne (2545727)" userId="S::2545727@student.uwtsd.ac.uk::639360f1-b72e-4c1e-9a7a-8249f611807e" providerId="AD" clId="Web-{7C7A3E18-E055-0CBF-5246-6C82A657ED25}" dt="2026-08-09T09:03:48.690" v="802"/>
          <ac:spMkLst>
            <pc:docMk/>
            <pc:sldMk cId="2102498039" sldId="260"/>
            <ac:spMk id="5" creationId="{E63D45DC-0069-E8D1-3746-1FC335D20260}"/>
          </ac:spMkLst>
        </pc:spChg>
        <pc:spChg chg="mod">
          <ac:chgData name="Deja Rosalia Milan Payne (2545727)" userId="S::2545727@student.uwtsd.ac.uk::639360f1-b72e-4c1e-9a7a-8249f611807e" providerId="AD" clId="Web-{7C7A3E18-E055-0CBF-5246-6C82A657ED25}" dt="2026-08-09T09:05:02.677" v="820" actId="20577"/>
          <ac:spMkLst>
            <pc:docMk/>
            <pc:sldMk cId="2102498039" sldId="260"/>
            <ac:spMk id="6" creationId="{3F9209AD-64B1-02C5-7ACF-C502E24D8975}"/>
          </ac:spMkLst>
        </pc:spChg>
        <pc:spChg chg="add del mod">
          <ac:chgData name="Deja Rosalia Milan Payne (2545727)" userId="S::2545727@student.uwtsd.ac.uk::639360f1-b72e-4c1e-9a7a-8249f611807e" providerId="AD" clId="Web-{7C7A3E18-E055-0CBF-5246-6C82A657ED25}" dt="2026-08-09T09:03:19.955" v="799"/>
          <ac:spMkLst>
            <pc:docMk/>
            <pc:sldMk cId="2102498039" sldId="260"/>
            <ac:spMk id="11" creationId="{7B5B39EB-6449-F2A7-ABD5-91BAFFA971DF}"/>
          </ac:spMkLst>
        </pc:spChg>
      </pc:sldChg>
      <pc:sldChg chg="modSp new del">
        <pc:chgData name="Deja Rosalia Milan Payne (2545727)" userId="S::2545727@student.uwtsd.ac.uk::639360f1-b72e-4c1e-9a7a-8249f611807e" providerId="AD" clId="Web-{7C7A3E18-E055-0CBF-5246-6C82A657ED25}" dt="2026-08-09T08:14:49.379" v="23"/>
        <pc:sldMkLst>
          <pc:docMk/>
          <pc:sldMk cId="2705783692" sldId="260"/>
        </pc:sldMkLst>
        <pc:spChg chg="mod">
          <ac:chgData name="Deja Rosalia Milan Payne (2545727)" userId="S::2545727@student.uwtsd.ac.uk::639360f1-b72e-4c1e-9a7a-8249f611807e" providerId="AD" clId="Web-{7C7A3E18-E055-0CBF-5246-6C82A657ED25}" dt="2026-08-09T08:14:11.878" v="18" actId="20577"/>
          <ac:spMkLst>
            <pc:docMk/>
            <pc:sldMk cId="2705783692" sldId="260"/>
            <ac:spMk id="2" creationId="{5F5BA338-0653-9868-789C-2EF0A3149D21}"/>
          </ac:spMkLst>
        </pc:spChg>
      </pc:sldChg>
      <pc:sldChg chg="addSp delSp modSp new mod modClrScheme chgLayout">
        <pc:chgData name="Deja Rosalia Milan Payne (2545727)" userId="S::2545727@student.uwtsd.ac.uk::639360f1-b72e-4c1e-9a7a-8249f611807e" providerId="AD" clId="Web-{7C7A3E18-E055-0CBF-5246-6C82A657ED25}" dt="2026-08-09T09:03:35.455" v="801"/>
        <pc:sldMkLst>
          <pc:docMk/>
          <pc:sldMk cId="4016902591" sldId="261"/>
        </pc:sldMkLst>
        <pc:spChg chg="mod">
          <ac:chgData name="Deja Rosalia Milan Payne (2545727)" userId="S::2545727@student.uwtsd.ac.uk::639360f1-b72e-4c1e-9a7a-8249f611807e" providerId="AD" clId="Web-{7C7A3E18-E055-0CBF-5246-6C82A657ED25}" dt="2026-08-09T09:03:35.455" v="801"/>
          <ac:spMkLst>
            <pc:docMk/>
            <pc:sldMk cId="4016902591" sldId="261"/>
            <ac:spMk id="2" creationId="{897CD68C-39DF-84D3-1E8A-F34084DD5C6E}"/>
          </ac:spMkLst>
        </pc:spChg>
        <pc:spChg chg="mod">
          <ac:chgData name="Deja Rosalia Milan Payne (2545727)" userId="S::2545727@student.uwtsd.ac.uk::639360f1-b72e-4c1e-9a7a-8249f611807e" providerId="AD" clId="Web-{7C7A3E18-E055-0CBF-5246-6C82A657ED25}" dt="2026-08-09T09:03:35.455" v="801"/>
          <ac:spMkLst>
            <pc:docMk/>
            <pc:sldMk cId="4016902591" sldId="261"/>
            <ac:spMk id="3" creationId="{28ECC821-BD40-C5AF-BD60-E4C2E08591DC}"/>
          </ac:spMkLst>
        </pc:spChg>
        <pc:spChg chg="mod">
          <ac:chgData name="Deja Rosalia Milan Payne (2545727)" userId="S::2545727@student.uwtsd.ac.uk::639360f1-b72e-4c1e-9a7a-8249f611807e" providerId="AD" clId="Web-{7C7A3E18-E055-0CBF-5246-6C82A657ED25}" dt="2026-08-09T09:03:35.455" v="801"/>
          <ac:spMkLst>
            <pc:docMk/>
            <pc:sldMk cId="4016902591" sldId="261"/>
            <ac:spMk id="4" creationId="{3BFB1048-8210-B7DB-7E5B-9742243F1E9F}"/>
          </ac:spMkLst>
        </pc:spChg>
        <pc:spChg chg="mod">
          <ac:chgData name="Deja Rosalia Milan Payne (2545727)" userId="S::2545727@student.uwtsd.ac.uk::639360f1-b72e-4c1e-9a7a-8249f611807e" providerId="AD" clId="Web-{7C7A3E18-E055-0CBF-5246-6C82A657ED25}" dt="2026-08-09T09:03:35.455" v="801"/>
          <ac:spMkLst>
            <pc:docMk/>
            <pc:sldMk cId="4016902591" sldId="261"/>
            <ac:spMk id="5" creationId="{FC279D58-1B91-31BC-25CA-AE0AF47DAAE8}"/>
          </ac:spMkLst>
        </pc:spChg>
        <pc:spChg chg="del mod">
          <ac:chgData name="Deja Rosalia Milan Payne (2545727)" userId="S::2545727@student.uwtsd.ac.uk::639360f1-b72e-4c1e-9a7a-8249f611807e" providerId="AD" clId="Web-{7C7A3E18-E055-0CBF-5246-6C82A657ED25}" dt="2026-08-09T08:52:01.759" v="496"/>
          <ac:spMkLst>
            <pc:docMk/>
            <pc:sldMk cId="4016902591" sldId="261"/>
            <ac:spMk id="6" creationId="{9E588E5F-DDBA-498D-6454-5F1C03CD9949}"/>
          </ac:spMkLst>
        </pc:spChg>
        <pc:spChg chg="add mod">
          <ac:chgData name="Deja Rosalia Milan Payne (2545727)" userId="S::2545727@student.uwtsd.ac.uk::639360f1-b72e-4c1e-9a7a-8249f611807e" providerId="AD" clId="Web-{7C7A3E18-E055-0CBF-5246-6C82A657ED25}" dt="2026-08-09T09:03:35.455" v="801"/>
          <ac:spMkLst>
            <pc:docMk/>
            <pc:sldMk cId="4016902591" sldId="261"/>
            <ac:spMk id="8" creationId="{F82A6C5C-AC2E-030B-B90E-99729F8A28A5}"/>
          </ac:spMkLst>
        </pc:spChg>
      </pc:sldChg>
      <pc:sldChg chg="modSp new del">
        <pc:chgData name="Deja Rosalia Milan Payne (2545727)" userId="S::2545727@student.uwtsd.ac.uk::639360f1-b72e-4c1e-9a7a-8249f611807e" providerId="AD" clId="Web-{7C7A3E18-E055-0CBF-5246-6C82A657ED25}" dt="2026-08-09T08:14:45.535" v="22"/>
        <pc:sldMkLst>
          <pc:docMk/>
          <pc:sldMk cId="4106215564" sldId="261"/>
        </pc:sldMkLst>
        <pc:spChg chg="mod">
          <ac:chgData name="Deja Rosalia Milan Payne (2545727)" userId="S::2545727@student.uwtsd.ac.uk::639360f1-b72e-4c1e-9a7a-8249f611807e" providerId="AD" clId="Web-{7C7A3E18-E055-0CBF-5246-6C82A657ED25}" dt="2026-08-09T08:14:25.550" v="21" actId="20577"/>
          <ac:spMkLst>
            <pc:docMk/>
            <pc:sldMk cId="4106215564" sldId="261"/>
            <ac:spMk id="2" creationId="{1E687235-84B2-E037-7241-FC09014D8C28}"/>
          </ac:spMkLst>
        </pc:spChg>
      </pc:sldChg>
      <pc:sldChg chg="addSp delSp modSp new mod ord modClrScheme chgLayout">
        <pc:chgData name="Deja Rosalia Milan Payne (2545727)" userId="S::2545727@student.uwtsd.ac.uk::639360f1-b72e-4c1e-9a7a-8249f611807e" providerId="AD" clId="Web-{7C7A3E18-E055-0CBF-5246-6C82A657ED25}" dt="2026-08-09T09:23:43.702" v="821"/>
        <pc:sldMkLst>
          <pc:docMk/>
          <pc:sldMk cId="4258819681" sldId="262"/>
        </pc:sldMkLst>
        <pc:spChg chg="del">
          <ac:chgData name="Deja Rosalia Milan Payne (2545727)" userId="S::2545727@student.uwtsd.ac.uk::639360f1-b72e-4c1e-9a7a-8249f611807e" providerId="AD" clId="Web-{7C7A3E18-E055-0CBF-5246-6C82A657ED25}" dt="2026-08-09T08:16:57.618" v="47"/>
          <ac:spMkLst>
            <pc:docMk/>
            <pc:sldMk cId="4258819681" sldId="262"/>
            <ac:spMk id="2" creationId="{4E18B67B-45ED-4466-9838-7AE6E864074A}"/>
          </ac:spMkLst>
        </pc:spChg>
        <pc:spChg chg="mod">
          <ac:chgData name="Deja Rosalia Milan Payne (2545727)" userId="S::2545727@student.uwtsd.ac.uk::639360f1-b72e-4c1e-9a7a-8249f611807e" providerId="AD" clId="Web-{7C7A3E18-E055-0CBF-5246-6C82A657ED25}" dt="2026-08-09T08:42:56.209" v="412"/>
          <ac:spMkLst>
            <pc:docMk/>
            <pc:sldMk cId="4258819681" sldId="262"/>
            <ac:spMk id="3" creationId="{E3002F2B-2D62-3E88-B57A-4F6EBEED02A0}"/>
          </ac:spMkLst>
        </pc:spChg>
        <pc:spChg chg="mod ord">
          <ac:chgData name="Deja Rosalia Milan Payne (2545727)" userId="S::2545727@student.uwtsd.ac.uk::639360f1-b72e-4c1e-9a7a-8249f611807e" providerId="AD" clId="Web-{7C7A3E18-E055-0CBF-5246-6C82A657ED25}" dt="2026-08-09T08:46:08.559" v="450" actId="20577"/>
          <ac:spMkLst>
            <pc:docMk/>
            <pc:sldMk cId="4258819681" sldId="262"/>
            <ac:spMk id="4" creationId="{05AB1C87-994B-D269-9C3F-E632DC506AFC}"/>
          </ac:spMkLst>
        </pc:spChg>
        <pc:spChg chg="mod">
          <ac:chgData name="Deja Rosalia Milan Payne (2545727)" userId="S::2545727@student.uwtsd.ac.uk::639360f1-b72e-4c1e-9a7a-8249f611807e" providerId="AD" clId="Web-{7C7A3E18-E055-0CBF-5246-6C82A657ED25}" dt="2026-08-09T08:42:56.209" v="412"/>
          <ac:spMkLst>
            <pc:docMk/>
            <pc:sldMk cId="4258819681" sldId="262"/>
            <ac:spMk id="5" creationId="{38517334-3DAB-3467-2FF0-C8C27B5A8E98}"/>
          </ac:spMkLst>
        </pc:spChg>
        <pc:spChg chg="mod">
          <ac:chgData name="Deja Rosalia Milan Payne (2545727)" userId="S::2545727@student.uwtsd.ac.uk::639360f1-b72e-4c1e-9a7a-8249f611807e" providerId="AD" clId="Web-{7C7A3E18-E055-0CBF-5246-6C82A657ED25}" dt="2026-08-09T08:42:56.209" v="412"/>
          <ac:spMkLst>
            <pc:docMk/>
            <pc:sldMk cId="4258819681" sldId="262"/>
            <ac:spMk id="6" creationId="{613D6B08-0270-ABD7-089B-82536402D0FC}"/>
          </ac:spMkLst>
        </pc:spChg>
        <pc:spChg chg="mod">
          <ac:chgData name="Deja Rosalia Milan Payne (2545727)" userId="S::2545727@student.uwtsd.ac.uk::639360f1-b72e-4c1e-9a7a-8249f611807e" providerId="AD" clId="Web-{7C7A3E18-E055-0CBF-5246-6C82A657ED25}" dt="2026-08-09T08:42:56.209" v="412"/>
          <ac:spMkLst>
            <pc:docMk/>
            <pc:sldMk cId="4258819681" sldId="262"/>
            <ac:spMk id="7" creationId="{C0D5F65D-A786-30D7-AE70-69ADF8714CE7}"/>
          </ac:spMkLst>
        </pc:spChg>
        <pc:spChg chg="add mod">
          <ac:chgData name="Deja Rosalia Milan Payne (2545727)" userId="S::2545727@student.uwtsd.ac.uk::639360f1-b72e-4c1e-9a7a-8249f611807e" providerId="AD" clId="Web-{7C7A3E18-E055-0CBF-5246-6C82A657ED25}" dt="2026-08-09T08:42:56.209" v="412"/>
          <ac:spMkLst>
            <pc:docMk/>
            <pc:sldMk cId="4258819681" sldId="262"/>
            <ac:spMk id="9" creationId="{602B5E57-148E-55FA-0068-43D43EA085B9}"/>
          </ac:spMkLst>
        </pc:spChg>
        <pc:spChg chg="add del mod">
          <ac:chgData name="Deja Rosalia Milan Payne (2545727)" userId="S::2545727@student.uwtsd.ac.uk::639360f1-b72e-4c1e-9a7a-8249f611807e" providerId="AD" clId="Web-{7C7A3E18-E055-0CBF-5246-6C82A657ED25}" dt="2026-08-09T08:42:21.567" v="405"/>
          <ac:spMkLst>
            <pc:docMk/>
            <pc:sldMk cId="4258819681" sldId="262"/>
            <ac:spMk id="11" creationId="{63E31E0E-4EB7-D6B2-929E-EEEB0FE97C2F}"/>
          </ac:spMkLst>
        </pc:spChg>
        <pc:picChg chg="add mod ord">
          <ac:chgData name="Deja Rosalia Milan Payne (2545727)" userId="S::2545727@student.uwtsd.ac.uk::639360f1-b72e-4c1e-9a7a-8249f611807e" providerId="AD" clId="Web-{7C7A3E18-E055-0CBF-5246-6C82A657ED25}" dt="2026-08-09T09:23:43.702" v="821"/>
          <ac:picMkLst>
            <pc:docMk/>
            <pc:sldMk cId="4258819681" sldId="262"/>
            <ac:picMk id="8" creationId="{A9DD0BAC-0F53-7E42-8F2B-85DE3AE9EC4B}"/>
          </ac:picMkLst>
        </pc:picChg>
      </pc:sldChg>
      <pc:sldChg chg="new del">
        <pc:chgData name="Deja Rosalia Milan Payne (2545727)" userId="S::2545727@student.uwtsd.ac.uk::639360f1-b72e-4c1e-9a7a-8249f611807e" providerId="AD" clId="Web-{7C7A3E18-E055-0CBF-5246-6C82A657ED25}" dt="2026-08-09T08:15:57.663" v="44"/>
        <pc:sldMkLst>
          <pc:docMk/>
          <pc:sldMk cId="4284224927" sldId="262"/>
        </pc:sldMkLst>
      </pc:sldChg>
    </pc:docChg>
  </pc:docChgLst>
  <pc:docChgLst>
    <pc:chgData name="Marcus David Murray (2541815)" userId="S::2541815@student.uwtsd.ac.uk::e8ae48eb-57e0-4466-a989-799b3c6c2988" providerId="AD" clId="Web-{EEAB13AD-7348-E57C-E05B-67ACBEA98BA7}"/>
    <pc:docChg chg="modSld">
      <pc:chgData name="Marcus David Murray (2541815)" userId="S::2541815@student.uwtsd.ac.uk::e8ae48eb-57e0-4466-a989-799b3c6c2988" providerId="AD" clId="Web-{EEAB13AD-7348-E57C-E05B-67ACBEA98BA7}" dt="2026-08-09T11:20:44.393" v="1075" actId="20577"/>
      <pc:docMkLst>
        <pc:docMk/>
      </pc:docMkLst>
      <pc:sldChg chg="modSp">
        <pc:chgData name="Marcus David Murray (2541815)" userId="S::2541815@student.uwtsd.ac.uk::e8ae48eb-57e0-4466-a989-799b3c6c2988" providerId="AD" clId="Web-{EEAB13AD-7348-E57C-E05B-67ACBEA98BA7}" dt="2026-08-09T10:56:43.094" v="201" actId="20577"/>
        <pc:sldMkLst>
          <pc:docMk/>
          <pc:sldMk cId="2681352033" sldId="257"/>
        </pc:sldMkLst>
        <pc:spChg chg="mod">
          <ac:chgData name="Marcus David Murray (2541815)" userId="S::2541815@student.uwtsd.ac.uk::e8ae48eb-57e0-4466-a989-799b3c6c2988" providerId="AD" clId="Web-{EEAB13AD-7348-E57C-E05B-67ACBEA98BA7}" dt="2026-08-09T10:56:43.094" v="201" actId="20577"/>
          <ac:spMkLst>
            <pc:docMk/>
            <pc:sldMk cId="2681352033" sldId="257"/>
            <ac:spMk id="7" creationId="{B65AD3DB-59AA-9B79-D0F5-17E66B7281DB}"/>
          </ac:spMkLst>
        </pc:spChg>
        <pc:picChg chg="mod">
          <ac:chgData name="Marcus David Murray (2541815)" userId="S::2541815@student.uwtsd.ac.uk::e8ae48eb-57e0-4466-a989-799b3c6c2988" providerId="AD" clId="Web-{EEAB13AD-7348-E57C-E05B-67ACBEA98BA7}" dt="2026-08-09T10:52:10.776" v="0"/>
          <ac:picMkLst>
            <pc:docMk/>
            <pc:sldMk cId="2681352033" sldId="257"/>
            <ac:picMk id="9" creationId="{30EF7136-64C2-2BD2-6D33-F2C61864F155}"/>
          </ac:picMkLst>
        </pc:picChg>
      </pc:sldChg>
      <pc:sldChg chg="modSp">
        <pc:chgData name="Marcus David Murray (2541815)" userId="S::2541815@student.uwtsd.ac.uk::e8ae48eb-57e0-4466-a989-799b3c6c2988" providerId="AD" clId="Web-{EEAB13AD-7348-E57C-E05B-67ACBEA98BA7}" dt="2026-08-09T11:04:09.988" v="441" actId="20577"/>
        <pc:sldMkLst>
          <pc:docMk/>
          <pc:sldMk cId="3066911323" sldId="258"/>
        </pc:sldMkLst>
        <pc:spChg chg="mod">
          <ac:chgData name="Marcus David Murray (2541815)" userId="S::2541815@student.uwtsd.ac.uk::e8ae48eb-57e0-4466-a989-799b3c6c2988" providerId="AD" clId="Web-{EEAB13AD-7348-E57C-E05B-67ACBEA98BA7}" dt="2026-08-09T11:04:09.988" v="441" actId="20577"/>
          <ac:spMkLst>
            <pc:docMk/>
            <pc:sldMk cId="3066911323" sldId="258"/>
            <ac:spMk id="7" creationId="{7287219A-6153-25E5-D5A3-927613689835}"/>
          </ac:spMkLst>
        </pc:spChg>
      </pc:sldChg>
      <pc:sldChg chg="modSp">
        <pc:chgData name="Marcus David Murray (2541815)" userId="S::2541815@student.uwtsd.ac.uk::e8ae48eb-57e0-4466-a989-799b3c6c2988" providerId="AD" clId="Web-{EEAB13AD-7348-E57C-E05B-67ACBEA98BA7}" dt="2026-08-09T11:11:33.741" v="628" actId="20577"/>
        <pc:sldMkLst>
          <pc:docMk/>
          <pc:sldMk cId="567473319" sldId="259"/>
        </pc:sldMkLst>
        <pc:spChg chg="mod">
          <ac:chgData name="Marcus David Murray (2541815)" userId="S::2541815@student.uwtsd.ac.uk::e8ae48eb-57e0-4466-a989-799b3c6c2988" providerId="AD" clId="Web-{EEAB13AD-7348-E57C-E05B-67ACBEA98BA7}" dt="2026-08-09T11:11:33.741" v="628" actId="20577"/>
          <ac:spMkLst>
            <pc:docMk/>
            <pc:sldMk cId="567473319" sldId="259"/>
            <ac:spMk id="7" creationId="{3095A0CB-AB61-0ACB-9BD8-8A3FD1B0067D}"/>
          </ac:spMkLst>
        </pc:spChg>
        <pc:picChg chg="mod modCrop">
          <ac:chgData name="Marcus David Murray (2541815)" userId="S::2541815@student.uwtsd.ac.uk::e8ae48eb-57e0-4466-a989-799b3c6c2988" providerId="AD" clId="Web-{EEAB13AD-7348-E57C-E05B-67ACBEA98BA7}" dt="2026-08-09T11:08:11.663" v="446"/>
          <ac:picMkLst>
            <pc:docMk/>
            <pc:sldMk cId="567473319" sldId="259"/>
            <ac:picMk id="8" creationId="{972966F9-AF3D-3292-A053-57BA7728C998}"/>
          </ac:picMkLst>
        </pc:picChg>
      </pc:sldChg>
      <pc:sldChg chg="modSp">
        <pc:chgData name="Marcus David Murray (2541815)" userId="S::2541815@student.uwtsd.ac.uk::e8ae48eb-57e0-4466-a989-799b3c6c2988" providerId="AD" clId="Web-{EEAB13AD-7348-E57C-E05B-67ACBEA98BA7}" dt="2026-08-09T11:15:45.932" v="799" actId="20577"/>
        <pc:sldMkLst>
          <pc:docMk/>
          <pc:sldMk cId="2102498039" sldId="260"/>
        </pc:sldMkLst>
        <pc:spChg chg="mod">
          <ac:chgData name="Marcus David Murray (2541815)" userId="S::2541815@student.uwtsd.ac.uk::e8ae48eb-57e0-4466-a989-799b3c6c2988" providerId="AD" clId="Web-{EEAB13AD-7348-E57C-E05B-67ACBEA98BA7}" dt="2026-08-09T11:15:45.932" v="799" actId="20577"/>
          <ac:spMkLst>
            <pc:docMk/>
            <pc:sldMk cId="2102498039" sldId="260"/>
            <ac:spMk id="6" creationId="{3F9209AD-64B1-02C5-7ACF-C502E24D8975}"/>
          </ac:spMkLst>
        </pc:spChg>
      </pc:sldChg>
      <pc:sldChg chg="modSp">
        <pc:chgData name="Marcus David Murray (2541815)" userId="S::2541815@student.uwtsd.ac.uk::e8ae48eb-57e0-4466-a989-799b3c6c2988" providerId="AD" clId="Web-{EEAB13AD-7348-E57C-E05B-67ACBEA98BA7}" dt="2026-08-09T11:20:44.393" v="1075" actId="20577"/>
        <pc:sldMkLst>
          <pc:docMk/>
          <pc:sldMk cId="4016902591" sldId="261"/>
        </pc:sldMkLst>
        <pc:spChg chg="mod">
          <ac:chgData name="Marcus David Murray (2541815)" userId="S::2541815@student.uwtsd.ac.uk::e8ae48eb-57e0-4466-a989-799b3c6c2988" providerId="AD" clId="Web-{EEAB13AD-7348-E57C-E05B-67ACBEA98BA7}" dt="2026-08-09T11:20:44.393" v="1075" actId="20577"/>
          <ac:spMkLst>
            <pc:docMk/>
            <pc:sldMk cId="4016902591" sldId="261"/>
            <ac:spMk id="8" creationId="{F82A6C5C-AC2E-030B-B90E-99729F8A28A5}"/>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bg>
      <p:bgPr>
        <a:solidFill>
          <a:schemeClr val="bg2"/>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noChangeAspect="1"/>
          </p:cNvSpPr>
          <p:nvPr>
            <p:ph type="pic" sz="quarter" idx="13" hasCustomPrompt="1"/>
          </p:nvPr>
        </p:nvSpPr>
        <p:spPr>
          <a:xfrm>
            <a:off x="6789" y="-1"/>
            <a:ext cx="12192001" cy="6858000"/>
          </a:xfrm>
          <a:blipFill>
            <a:blip r:embed="rId2">
              <a:alphaModFix amt="70000"/>
            </a:blip>
            <a:stretch>
              <a:fillRect/>
            </a:stretch>
          </a:blipFill>
        </p:spPr>
        <p:txBody>
          <a:bodyPr anchor="t"/>
          <a:lstStyle>
            <a:lvl1pPr>
              <a:defRPr/>
            </a:lvl1pPr>
          </a:lstStyle>
          <a:p>
            <a:endParaRPr/>
          </a:p>
        </p:txBody>
      </p:sp>
      <p:sp>
        <p:nvSpPr>
          <p:cNvPr id="6" name="Title 5">
            <a:extLst>
              <a:ext uri="{FF2B5EF4-FFF2-40B4-BE49-F238E27FC236}">
                <a16:creationId xmlns:a16="http://schemas.microsoft.com/office/drawing/2014/main" id="{F7DA815B-BFAB-3E8D-D7E1-E7F9DE0A7703}"/>
              </a:ext>
            </a:extLst>
          </p:cNvPr>
          <p:cNvSpPr>
            <a:spLocks noGrp="1"/>
          </p:cNvSpPr>
          <p:nvPr>
            <p:ph type="title"/>
          </p:nvPr>
        </p:nvSpPr>
        <p:spPr>
          <a:xfrm>
            <a:off x="0" y="-1"/>
            <a:ext cx="6096000" cy="6857999"/>
          </a:xfrm>
          <a:gradFill>
            <a:gsLst>
              <a:gs pos="86000">
                <a:schemeClr val="accent4">
                  <a:lumMod val="50000"/>
                  <a:alpha val="95000"/>
                </a:schemeClr>
              </a:gs>
              <a:gs pos="100000">
                <a:schemeClr val="bg2">
                  <a:alpha val="90000"/>
                </a:schemeClr>
              </a:gs>
              <a:gs pos="42000">
                <a:srgbClr val="161824">
                  <a:alpha val="20000"/>
                </a:srgbClr>
              </a:gs>
              <a:gs pos="18000">
                <a:schemeClr val="bg2">
                  <a:lumMod val="90000"/>
                  <a:lumOff val="10000"/>
                  <a:alpha val="0"/>
                </a:schemeClr>
              </a:gs>
            </a:gsLst>
            <a:lin ang="11400000" scaled="0"/>
          </a:gradFill>
        </p:spPr>
        <p:txBody>
          <a:bodyPr lIns="365760" tIns="822960" rIns="914400" bIns="2286000" anchor="t"/>
          <a:lstStyle>
            <a:lvl1pPr>
              <a:defRPr sz="5000"/>
            </a:lvl1pPr>
          </a:lstStyle>
          <a:p>
            <a:r>
              <a:rPr lang="en-US"/>
              <a:t>Click to edit Master title style</a:t>
            </a:r>
          </a:p>
        </p:txBody>
      </p:sp>
      <p:sp>
        <p:nvSpPr>
          <p:cNvPr id="15" name="Subtitle 2">
            <a:extLst>
              <a:ext uri="{FF2B5EF4-FFF2-40B4-BE49-F238E27FC236}">
                <a16:creationId xmlns:a16="http://schemas.microsoft.com/office/drawing/2014/main" id="{57758407-B9B8-FC90-BBF1-B9013F196E21}"/>
              </a:ext>
            </a:extLst>
          </p:cNvPr>
          <p:cNvSpPr>
            <a:spLocks noGrp="1"/>
          </p:cNvSpPr>
          <p:nvPr>
            <p:ph type="subTitle" idx="1"/>
          </p:nvPr>
        </p:nvSpPr>
        <p:spPr>
          <a:xfrm>
            <a:off x="0" y="2401889"/>
            <a:ext cx="6096000" cy="4456112"/>
          </a:xfrm>
          <a:gradFill>
            <a:gsLst>
              <a:gs pos="35000">
                <a:schemeClr val="bg2">
                  <a:alpha val="32000"/>
                </a:schemeClr>
              </a:gs>
              <a:gs pos="56000">
                <a:schemeClr val="accent6">
                  <a:alpha val="0"/>
                </a:schemeClr>
              </a:gs>
              <a:gs pos="8000">
                <a:schemeClr val="bg2"/>
              </a:gs>
              <a:gs pos="22000">
                <a:schemeClr val="bg2">
                  <a:alpha val="67000"/>
                </a:schemeClr>
              </a:gs>
            </a:gsLst>
            <a:path path="circle">
              <a:fillToRect t="100000" r="100000"/>
            </a:path>
          </a:gradFill>
        </p:spPr>
        <p:txBody>
          <a:bodyPr vert="horz" lIns="393192" tIns="457200" rIns="274320" bIns="731520" rtlCol="0" anchor="b">
            <a:normAutofit/>
          </a:bodyPr>
          <a:lstStyle>
            <a:lvl1pPr marL="0" indent="0">
              <a:buNone/>
              <a:defRPr lang="en-US" sz="1400" dirty="0"/>
            </a:lvl1pPr>
          </a:lstStyle>
          <a:p>
            <a:pPr lvl="0"/>
            <a:r>
              <a:rPr lang="en-US"/>
              <a:t>Click to edit Master subtitle style</a:t>
            </a:r>
          </a:p>
        </p:txBody>
      </p:sp>
      <p:sp>
        <p:nvSpPr>
          <p:cNvPr id="11" name="Date Placeholder 10">
            <a:extLst>
              <a:ext uri="{FF2B5EF4-FFF2-40B4-BE49-F238E27FC236}">
                <a16:creationId xmlns:a16="http://schemas.microsoft.com/office/drawing/2014/main" id="{A03BE6F4-76AC-1913-6858-8449FC30A22C}"/>
              </a:ext>
            </a:extLst>
          </p:cNvPr>
          <p:cNvSpPr>
            <a:spLocks noGrp="1"/>
          </p:cNvSpPr>
          <p:nvPr>
            <p:ph type="dt" sz="half" idx="14"/>
          </p:nvPr>
        </p:nvSpPr>
        <p:spPr/>
        <p:txBody>
          <a:bodyPr/>
          <a:lstStyle/>
          <a:p>
            <a:fld id="{7DA2CEDE-2AB4-4FB8-9551-E0AA4222B1A3}" type="datetimeFigureOut">
              <a:rPr lang="en-US" dirty="0"/>
              <a:t>8/9/2026</a:t>
            </a:fld>
            <a:endParaRPr lang="en-US"/>
          </a:p>
        </p:txBody>
      </p:sp>
      <p:sp>
        <p:nvSpPr>
          <p:cNvPr id="12" name="Footer Placeholder 11">
            <a:extLst>
              <a:ext uri="{FF2B5EF4-FFF2-40B4-BE49-F238E27FC236}">
                <a16:creationId xmlns:a16="http://schemas.microsoft.com/office/drawing/2014/main" id="{3A959F0E-1234-A029-DD14-0642D1457559}"/>
              </a:ext>
            </a:extLst>
          </p:cNvPr>
          <p:cNvSpPr>
            <a:spLocks noGrp="1"/>
          </p:cNvSpPr>
          <p:nvPr>
            <p:ph type="ftr" sz="quarter" idx="15"/>
          </p:nvPr>
        </p:nvSpPr>
        <p:spPr/>
        <p:txBody>
          <a:bodyPr/>
          <a:lstStyle/>
          <a:p>
            <a:r>
              <a:rPr lang="en-US"/>
              <a:t>
              </a:t>
            </a:r>
          </a:p>
        </p:txBody>
      </p:sp>
      <p:sp>
        <p:nvSpPr>
          <p:cNvPr id="14" name="Slide Number Placeholder 13">
            <a:extLst>
              <a:ext uri="{FF2B5EF4-FFF2-40B4-BE49-F238E27FC236}">
                <a16:creationId xmlns:a16="http://schemas.microsoft.com/office/drawing/2014/main" id="{42107F04-5566-3CCB-8B23-B8B3ECBA5457}"/>
              </a:ext>
            </a:extLst>
          </p:cNvPr>
          <p:cNvSpPr>
            <a:spLocks noGrp="1"/>
          </p:cNvSpPr>
          <p:nvPr>
            <p:ph type="sldNum" sz="quarter" idx="16"/>
          </p:nvPr>
        </p:nvSpPr>
        <p:spPr/>
        <p:txBody>
          <a:bodyPr/>
          <a:lstStyle/>
          <a:p>
            <a:fld id="{5E0677F5-4A8A-4BF1-96BE-3BAE8FBAFE2E}" type="slidenum">
              <a:rPr lang="en-US" dirty="0"/>
              <a:pPr/>
              <a:t>‹#›</a:t>
            </a:fld>
            <a:endParaRPr lang="en-US"/>
          </a:p>
        </p:txBody>
      </p:sp>
    </p:spTree>
    <p:extLst>
      <p:ext uri="{BB962C8B-B14F-4D97-AF65-F5344CB8AC3E}">
        <p14:creationId xmlns:p14="http://schemas.microsoft.com/office/powerpoint/2010/main" val="2319928517"/>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22282"/>
            <a:ext cx="9830017" cy="731520"/>
          </a:xfrm>
        </p:spPr>
        <p:txBody>
          <a:bodyPr anchor="b">
            <a:normAutofit/>
          </a:bodyPr>
          <a:lstStyle>
            <a:lvl1pPr>
              <a:defRPr sz="28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80EE6BAA-0080-49BB-A5F6-D96B22DFE410}" type="datetimeFigureOut">
              <a:rPr lang="en-US" dirty="0"/>
              <a:t>8/9/2026</a:t>
            </a:fld>
            <a:endParaRPr lang="en-U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r>
              <a:rPr lang="en-US"/>
              <a:t>
              </a:t>
            </a:r>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E0677F5-4A8A-4BF1-96BE-3BAE8FBAFE2E}" type="slidenum">
              <a:rPr lang="en-US" dirty="0"/>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2" y="2011680"/>
            <a:ext cx="11402568" cy="438912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F14132CA-3777-075A-ECC4-B9DEFA9B3CEB}"/>
              </a:ext>
            </a:extLst>
          </p:cNvPr>
          <p:cNvCxnSpPr>
            <a:cxnSpLocks/>
          </p:cNvCxnSpPr>
          <p:nvPr/>
        </p:nvCxnSpPr>
        <p:spPr>
          <a:xfrm flipH="1">
            <a:off x="394716" y="1704836"/>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8492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bg>
      <p:bgPr>
        <a:solidFill>
          <a:schemeClr val="bg2"/>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noChangeAspect="1"/>
          </p:cNvSpPr>
          <p:nvPr>
            <p:ph type="pic" sz="quarter" idx="13" hasCustomPrompt="1"/>
          </p:nvPr>
        </p:nvSpPr>
        <p:spPr>
          <a:xfrm>
            <a:off x="0" y="0"/>
            <a:ext cx="12192000" cy="6858000"/>
          </a:xfrm>
          <a:blipFill>
            <a:blip r:embed="rId2">
              <a:alphaModFix amt="70000"/>
            </a:blip>
            <a:stretch>
              <a:fillRect l="-2" t="-1" b="-19091"/>
            </a:stretch>
          </a:blipFill>
        </p:spPr>
        <p:txBody>
          <a:bodyPr anchor="t"/>
          <a:lstStyle>
            <a:lvl1pPr>
              <a:defRPr/>
            </a:lvl1pPr>
          </a:lstStyle>
          <a:p>
            <a:endParaRPr/>
          </a:p>
        </p:txBody>
      </p:sp>
      <p:sp>
        <p:nvSpPr>
          <p:cNvPr id="10" name="Title 9">
            <a:extLst>
              <a:ext uri="{FF2B5EF4-FFF2-40B4-BE49-F238E27FC236}">
                <a16:creationId xmlns:a16="http://schemas.microsoft.com/office/drawing/2014/main" id="{D35AE1E4-9BA4-415B-370F-31BCBBC952D7}"/>
              </a:ext>
            </a:extLst>
          </p:cNvPr>
          <p:cNvSpPr>
            <a:spLocks noGrp="1"/>
          </p:cNvSpPr>
          <p:nvPr>
            <p:ph type="title"/>
          </p:nvPr>
        </p:nvSpPr>
        <p:spPr>
          <a:xfrm>
            <a:off x="6096000" y="-1"/>
            <a:ext cx="6096000" cy="6857999"/>
          </a:xfrm>
          <a:gradFill>
            <a:gsLst>
              <a:gs pos="100000">
                <a:schemeClr val="bg2">
                  <a:alpha val="90000"/>
                </a:schemeClr>
              </a:gs>
              <a:gs pos="34000">
                <a:srgbClr val="061F7B">
                  <a:alpha val="5000"/>
                  <a:lumMod val="74000"/>
                </a:srgbClr>
              </a:gs>
              <a:gs pos="15000">
                <a:schemeClr val="accent1">
                  <a:lumMod val="75000"/>
                  <a:alpha val="0"/>
                </a:schemeClr>
              </a:gs>
            </a:gsLst>
            <a:lin ang="600000" scaled="0"/>
          </a:gradFill>
          <a:ln>
            <a:solidFill>
              <a:schemeClr val="tx1"/>
            </a:solidFill>
          </a:ln>
        </p:spPr>
        <p:txBody>
          <a:bodyPr lIns="1600200" tIns="822960" rIns="274320" bIns="457200" anchor="t"/>
          <a:lstStyle>
            <a:lvl1pPr>
              <a:defRPr sz="4200"/>
            </a:lvl1pPr>
          </a:lstStyle>
          <a:p>
            <a:r>
              <a:rPr lang="en-US"/>
              <a:t>Click to edit Master title style</a:t>
            </a:r>
          </a:p>
        </p:txBody>
      </p:sp>
      <p:sp>
        <p:nvSpPr>
          <p:cNvPr id="5" name="Subtitle 2">
            <a:extLst>
              <a:ext uri="{FF2B5EF4-FFF2-40B4-BE49-F238E27FC236}">
                <a16:creationId xmlns:a16="http://schemas.microsoft.com/office/drawing/2014/main" id="{D54B625A-114F-C2DE-F195-EF26EC052662}"/>
              </a:ext>
            </a:extLst>
          </p:cNvPr>
          <p:cNvSpPr>
            <a:spLocks noGrp="1"/>
          </p:cNvSpPr>
          <p:nvPr>
            <p:ph type="subTitle" idx="1"/>
          </p:nvPr>
        </p:nvSpPr>
        <p:spPr>
          <a:xfrm>
            <a:off x="5002306" y="4231338"/>
            <a:ext cx="7189694" cy="2626661"/>
          </a:xfrm>
          <a:gradFill>
            <a:gsLst>
              <a:gs pos="63000">
                <a:schemeClr val="accent5">
                  <a:lumMod val="75000"/>
                  <a:alpha val="0"/>
                </a:schemeClr>
              </a:gs>
              <a:gs pos="100000">
                <a:schemeClr val="accent3">
                  <a:lumMod val="60000"/>
                  <a:lumOff val="40000"/>
                  <a:alpha val="69000"/>
                </a:schemeClr>
              </a:gs>
              <a:gs pos="13000">
                <a:schemeClr val="bg2">
                  <a:alpha val="0"/>
                </a:schemeClr>
              </a:gs>
            </a:gsLst>
            <a:lin ang="4200000" scaled="0"/>
          </a:gradFill>
        </p:spPr>
        <p:txBody>
          <a:bodyPr vert="horz" lIns="2743200" tIns="640080" rIns="457200" bIns="731520" rtlCol="0" anchor="b">
            <a:normAutofit/>
          </a:bodyPr>
          <a:lstStyle>
            <a:lvl1pPr marL="0" indent="0">
              <a:buNone/>
              <a:defRPr lang="en-US" sz="14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7620000" y="210312"/>
            <a:ext cx="1473201" cy="365760"/>
          </a:xfrm>
        </p:spPr>
        <p:txBody>
          <a:bodyPr/>
          <a:lstStyle/>
          <a:p>
            <a:fld id="{21560963-1EEA-4BDE-8FF9-3FEE13B5D43C}" type="datetimeFigureOut">
              <a:rPr lang="en-US" dirty="0"/>
              <a:t>8/9/2026</a:t>
            </a:fld>
            <a:endParaRPr lang="en-US"/>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9164921" y="210312"/>
            <a:ext cx="2181351" cy="365760"/>
          </a:xfrm>
        </p:spPr>
        <p:txBody>
          <a:bodyPr/>
          <a:lstStyle/>
          <a:p>
            <a:r>
              <a:rPr lang="en-US"/>
              <a:t>
              </a:t>
            </a:r>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447711" y="210312"/>
            <a:ext cx="448805" cy="365760"/>
          </a:xfrm>
        </p:spPr>
        <p:txBody>
          <a:bodyPr/>
          <a:lstStyle/>
          <a:p>
            <a:fld id="{5E0677F5-4A8A-4BF1-96BE-3BAE8FBAFE2E}" type="slidenum">
              <a:rPr lang="en-US" dirty="0"/>
              <a:t>‹#›</a:t>
            </a:fld>
            <a:endParaRPr lang="en-US"/>
          </a:p>
        </p:txBody>
      </p:sp>
    </p:spTree>
    <p:extLst>
      <p:ext uri="{BB962C8B-B14F-4D97-AF65-F5344CB8AC3E}">
        <p14:creationId xmlns:p14="http://schemas.microsoft.com/office/powerpoint/2010/main" val="559331845"/>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6A70A2D-6A6F-D8FD-B860-1F184E1B5E94}"/>
              </a:ext>
            </a:extLst>
          </p:cNvPr>
          <p:cNvSpPr>
            <a:spLocks noGrp="1"/>
          </p:cNvSpPr>
          <p:nvPr>
            <p:ph type="title"/>
          </p:nvPr>
        </p:nvSpPr>
        <p:spPr>
          <a:xfrm>
            <a:off x="274320" y="1133214"/>
            <a:ext cx="11631478" cy="1825674"/>
          </a:xfrm>
        </p:spPr>
        <p:txBody>
          <a:bodyPr anchor="t"/>
          <a:lstStyle>
            <a:lvl1pPr>
              <a:defRPr sz="5000"/>
            </a:lvl1pPr>
          </a:lstStyle>
          <a:p>
            <a:r>
              <a:rPr lang="en-US"/>
              <a:t>Click to edit Master title style</a:t>
            </a:r>
          </a:p>
        </p:txBody>
      </p:sp>
      <p:sp>
        <p:nvSpPr>
          <p:cNvPr id="7" name="Subtitle 2">
            <a:extLst>
              <a:ext uri="{FF2B5EF4-FFF2-40B4-BE49-F238E27FC236}">
                <a16:creationId xmlns:a16="http://schemas.microsoft.com/office/drawing/2014/main" id="{D95EA3D9-98A4-3891-668D-DF99CC18D7AC}"/>
              </a:ext>
            </a:extLst>
          </p:cNvPr>
          <p:cNvSpPr>
            <a:spLocks noGrp="1"/>
          </p:cNvSpPr>
          <p:nvPr>
            <p:ph type="subTitle" idx="1"/>
          </p:nvPr>
        </p:nvSpPr>
        <p:spPr>
          <a:xfrm>
            <a:off x="301751" y="5351226"/>
            <a:ext cx="7235954" cy="771276"/>
          </a:xfrm>
          <a:noFill/>
        </p:spPr>
        <p:txBody>
          <a:bodyPr vert="horz" lIns="91440" tIns="45720" rIns="91440" bIns="45720" rtlCol="0" anchor="t">
            <a:noAutofit/>
          </a:bodyPr>
          <a:lstStyle>
            <a:lvl1pPr marL="0" indent="0">
              <a:buNone/>
              <a:defRPr lang="en-US" sz="1800" dirty="0"/>
            </a:lvl1pPr>
          </a:lstStyle>
          <a:p>
            <a:pPr lvl="0"/>
            <a:r>
              <a:rPr lang="en-US"/>
              <a:t>Click to edit Master subtitle style</a:t>
            </a:r>
          </a:p>
        </p:txBody>
      </p:sp>
      <p:sp>
        <p:nvSpPr>
          <p:cNvPr id="15" name="Date Placeholder 14">
            <a:extLst>
              <a:ext uri="{FF2B5EF4-FFF2-40B4-BE49-F238E27FC236}">
                <a16:creationId xmlns:a16="http://schemas.microsoft.com/office/drawing/2014/main" id="{4E1D7382-6629-2CE5-9CD1-12C42772E0D2}"/>
              </a:ext>
            </a:extLst>
          </p:cNvPr>
          <p:cNvSpPr>
            <a:spLocks noGrp="1"/>
          </p:cNvSpPr>
          <p:nvPr>
            <p:ph type="dt" sz="half" idx="10"/>
          </p:nvPr>
        </p:nvSpPr>
        <p:spPr/>
        <p:txBody>
          <a:bodyPr/>
          <a:lstStyle/>
          <a:p>
            <a:fld id="{7DA2CEDE-2AB4-4FB8-9551-E0AA4222B1A3}" type="datetimeFigureOut">
              <a:rPr lang="en-US" dirty="0"/>
              <a:t>8/9/2026</a:t>
            </a:fld>
            <a:endParaRPr lang="en-US"/>
          </a:p>
        </p:txBody>
      </p:sp>
      <p:sp>
        <p:nvSpPr>
          <p:cNvPr id="16" name="Footer Placeholder 15">
            <a:extLst>
              <a:ext uri="{FF2B5EF4-FFF2-40B4-BE49-F238E27FC236}">
                <a16:creationId xmlns:a16="http://schemas.microsoft.com/office/drawing/2014/main" id="{04D3FCD7-2C92-02D9-B65F-03119FF69156}"/>
              </a:ext>
            </a:extLst>
          </p:cNvPr>
          <p:cNvSpPr>
            <a:spLocks noGrp="1"/>
          </p:cNvSpPr>
          <p:nvPr>
            <p:ph type="ftr" sz="quarter" idx="11"/>
          </p:nvPr>
        </p:nvSpPr>
        <p:spPr/>
        <p:txBody>
          <a:bodyPr/>
          <a:lstStyle/>
          <a:p>
            <a:r>
              <a:rPr lang="en-US"/>
              <a:t>
              </a:t>
            </a:r>
          </a:p>
        </p:txBody>
      </p:sp>
      <p:sp>
        <p:nvSpPr>
          <p:cNvPr id="17" name="Slide Number Placeholder 16">
            <a:extLst>
              <a:ext uri="{FF2B5EF4-FFF2-40B4-BE49-F238E27FC236}">
                <a16:creationId xmlns:a16="http://schemas.microsoft.com/office/drawing/2014/main" id="{6825B394-7F27-6399-8BDB-45CADE4F48C2}"/>
              </a:ext>
            </a:extLst>
          </p:cNvPr>
          <p:cNvSpPr>
            <a:spLocks noGrp="1"/>
          </p:cNvSpPr>
          <p:nvPr>
            <p:ph type="sldNum" sz="quarter" idx="12"/>
          </p:nvPr>
        </p:nvSpPr>
        <p:spPr/>
        <p:txBody>
          <a:bodyPr/>
          <a:lstStyle/>
          <a:p>
            <a:fld id="{5E0677F5-4A8A-4BF1-96BE-3BAE8FBAFE2E}" type="slidenum">
              <a:rPr lang="en-US" dirty="0"/>
              <a:pPr/>
              <a:t>‹#›</a:t>
            </a:fld>
            <a:endParaRPr lang="en-US"/>
          </a:p>
        </p:txBody>
      </p:sp>
      <p:sp>
        <p:nvSpPr>
          <p:cNvPr id="11" name="Rectangle 10">
            <a:extLst>
              <a:ext uri="{FF2B5EF4-FFF2-40B4-BE49-F238E27FC236}">
                <a16:creationId xmlns:a16="http://schemas.microsoft.com/office/drawing/2014/main" id="{6D514160-DA6E-9655-9294-6538F297B73D}"/>
              </a:ext>
            </a:extLst>
          </p:cNvPr>
          <p:cNvSpPr/>
          <p:nvPr/>
        </p:nvSpPr>
        <p:spPr>
          <a:xfrm rot="10800000">
            <a:off x="0" y="3432121"/>
            <a:ext cx="12192000" cy="1825033"/>
          </a:xfrm>
          <a:prstGeom prst="rect">
            <a:avLst/>
          </a:prstGeom>
          <a:gradFill>
            <a:gsLst>
              <a:gs pos="63000">
                <a:schemeClr val="bg2">
                  <a:alpha val="0"/>
                </a:schemeClr>
              </a:gs>
              <a:gs pos="100000">
                <a:schemeClr val="accent1">
                  <a:lumMod val="7500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2EC29EB-3E43-F1FF-EB6B-9F5C908FFCC8}"/>
              </a:ext>
            </a:extLst>
          </p:cNvPr>
          <p:cNvSpPr/>
          <p:nvPr/>
        </p:nvSpPr>
        <p:spPr>
          <a:xfrm rot="16200000" flipH="1">
            <a:off x="5938634" y="-996853"/>
            <a:ext cx="1825034" cy="10681699"/>
          </a:xfrm>
          <a:prstGeom prst="rect">
            <a:avLst/>
          </a:prstGeom>
          <a:gradFill>
            <a:gsLst>
              <a:gs pos="56000">
                <a:schemeClr val="bg1">
                  <a:alpha val="0"/>
                </a:schemeClr>
              </a:gs>
              <a:gs pos="100000">
                <a:schemeClr val="accent6"/>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8687507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3D93006-CD9A-ACB8-4DFF-755585BD51C6}"/>
              </a:ext>
            </a:extLst>
          </p:cNvPr>
          <p:cNvSpPr/>
          <p:nvPr/>
        </p:nvSpPr>
        <p:spPr>
          <a:xfrm rot="5400000" flipH="1" flipV="1">
            <a:off x="-367222" y="367225"/>
            <a:ext cx="6866356" cy="6131909"/>
          </a:xfrm>
          <a:prstGeom prst="rect">
            <a:avLst/>
          </a:prstGeom>
          <a:gradFill>
            <a:gsLst>
              <a:gs pos="13000">
                <a:schemeClr val="accent2"/>
              </a:gs>
              <a:gs pos="60000">
                <a:schemeClr val="bg2">
                  <a:alpha val="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a:extLst>
              <a:ext uri="{FF2B5EF4-FFF2-40B4-BE49-F238E27FC236}">
                <a16:creationId xmlns:a16="http://schemas.microsoft.com/office/drawing/2014/main" id="{A35B8330-0A40-6340-3205-86A38459537F}"/>
              </a:ext>
            </a:extLst>
          </p:cNvPr>
          <p:cNvSpPr/>
          <p:nvPr/>
        </p:nvSpPr>
        <p:spPr>
          <a:xfrm rot="5400000" flipV="1">
            <a:off x="-1977949" y="2307330"/>
            <a:ext cx="6528619" cy="2572719"/>
          </a:xfrm>
          <a:prstGeom prst="rect">
            <a:avLst/>
          </a:prstGeom>
          <a:gradFill>
            <a:gsLst>
              <a:gs pos="0">
                <a:schemeClr val="accent1">
                  <a:lumMod val="75000"/>
                </a:schemeClr>
              </a:gs>
              <a:gs pos="42000">
                <a:schemeClr val="bg2">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72AFF5B4-F60C-7639-0259-DAA1F9833429}"/>
              </a:ext>
            </a:extLst>
          </p:cNvPr>
          <p:cNvSpPr/>
          <p:nvPr/>
        </p:nvSpPr>
        <p:spPr>
          <a:xfrm rot="10800000">
            <a:off x="1" y="4216109"/>
            <a:ext cx="8887299" cy="2644533"/>
          </a:xfrm>
          <a:prstGeom prst="rect">
            <a:avLst/>
          </a:prstGeom>
          <a:gradFill>
            <a:gsLst>
              <a:gs pos="0">
                <a:schemeClr val="accent3">
                  <a:lumMod val="60000"/>
                  <a:lumOff val="40000"/>
                </a:schemeClr>
              </a:gs>
              <a:gs pos="49000">
                <a:schemeClr val="accent4">
                  <a:lumMod val="75000"/>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3018499" y="952500"/>
            <a:ext cx="8887299" cy="5636798"/>
          </a:xfrm>
        </p:spPr>
        <p:txBody>
          <a:bodyPr anchor="b">
            <a:normAutofit/>
          </a:bodyPr>
          <a:lstStyle>
            <a:lvl1pPr algn="r">
              <a:defRPr sz="72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3FCA76BF-5E58-9143-643F-6B06864B8735}"/>
              </a:ext>
            </a:extLst>
          </p:cNvPr>
          <p:cNvSpPr>
            <a:spLocks noGrp="1"/>
          </p:cNvSpPr>
          <p:nvPr>
            <p:ph type="dt" sz="half" idx="10"/>
          </p:nvPr>
        </p:nvSpPr>
        <p:spPr/>
        <p:txBody>
          <a:bodyPr/>
          <a:lstStyle/>
          <a:p>
            <a:fld id="{7DA2CEDE-2AB4-4FB8-9551-E0AA4222B1A3}" type="datetimeFigureOut">
              <a:rPr lang="en-US" dirty="0"/>
              <a:t>8/9/2026</a:t>
            </a:fld>
            <a:endParaRPr lang="en-US"/>
          </a:p>
        </p:txBody>
      </p:sp>
      <p:sp>
        <p:nvSpPr>
          <p:cNvPr id="4" name="Footer Placeholder 3">
            <a:extLst>
              <a:ext uri="{FF2B5EF4-FFF2-40B4-BE49-F238E27FC236}">
                <a16:creationId xmlns:a16="http://schemas.microsoft.com/office/drawing/2014/main" id="{006C9F8B-DAAC-4FD9-5257-842E1B079B6D}"/>
              </a:ext>
            </a:extLst>
          </p:cNvPr>
          <p:cNvSpPr>
            <a:spLocks noGrp="1"/>
          </p:cNvSpPr>
          <p:nvPr>
            <p:ph type="ftr" sz="quarter" idx="11"/>
          </p:nvPr>
        </p:nvSpPr>
        <p:spPr/>
        <p:txBody>
          <a:bodyPr/>
          <a:lstStyle/>
          <a:p>
            <a:r>
              <a:rPr lang="en-US"/>
              <a:t>
              </a:t>
            </a:r>
          </a:p>
        </p:txBody>
      </p:sp>
      <p:sp>
        <p:nvSpPr>
          <p:cNvPr id="8" name="Slide Number Placeholder 7">
            <a:extLst>
              <a:ext uri="{FF2B5EF4-FFF2-40B4-BE49-F238E27FC236}">
                <a16:creationId xmlns:a16="http://schemas.microsoft.com/office/drawing/2014/main" id="{DEF8E261-B260-D169-5279-F4153543A76C}"/>
              </a:ext>
            </a:extLst>
          </p:cNvPr>
          <p:cNvSpPr>
            <a:spLocks noGrp="1"/>
          </p:cNvSpPr>
          <p:nvPr>
            <p:ph type="sldNum" sz="quarter" idx="12"/>
          </p:nvPr>
        </p:nvSpPr>
        <p:spPr/>
        <p:txBody>
          <a:bodyPr/>
          <a:lstStyle/>
          <a:p>
            <a:fld id="{5E0677F5-4A8A-4BF1-96BE-3BAE8FBAFE2E}" type="slidenum">
              <a:rPr lang="en-US" dirty="0"/>
              <a:pPr/>
              <a:t>‹#›</a:t>
            </a:fld>
            <a:endParaRPr lang="en-US"/>
          </a:p>
        </p:txBody>
      </p:sp>
    </p:spTree>
    <p:extLst>
      <p:ext uri="{BB962C8B-B14F-4D97-AF65-F5344CB8AC3E}">
        <p14:creationId xmlns:p14="http://schemas.microsoft.com/office/powerpoint/2010/main" val="900604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31AE9B9-D0DC-50F5-FE7E-BCF950A9B60C}"/>
              </a:ext>
            </a:extLst>
          </p:cNvPr>
          <p:cNvSpPr/>
          <p:nvPr/>
        </p:nvSpPr>
        <p:spPr>
          <a:xfrm>
            <a:off x="28450" y="0"/>
            <a:ext cx="7600185" cy="6858000"/>
          </a:xfrm>
          <a:prstGeom prst="rect">
            <a:avLst/>
          </a:prstGeom>
          <a:gradFill>
            <a:gsLst>
              <a:gs pos="52000">
                <a:schemeClr val="bg2">
                  <a:alpha val="0"/>
                </a:schemeClr>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FF8F2B01-BAAD-F03E-72D9-CC472F3A5DE5}"/>
              </a:ext>
            </a:extLst>
          </p:cNvPr>
          <p:cNvSpPr/>
          <p:nvPr/>
        </p:nvSpPr>
        <p:spPr>
          <a:xfrm flipH="1" flipV="1">
            <a:off x="0" y="3409447"/>
            <a:ext cx="7609635" cy="3448553"/>
          </a:xfrm>
          <a:prstGeom prst="rect">
            <a:avLst/>
          </a:prstGeom>
          <a:gradFill>
            <a:gsLst>
              <a:gs pos="0">
                <a:schemeClr val="accent2"/>
              </a:gs>
              <a:gs pos="45000">
                <a:schemeClr val="bg2">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32F5B7E4-5668-20C3-5FFF-AA7F08736507}"/>
              </a:ext>
            </a:extLst>
          </p:cNvPr>
          <p:cNvSpPr/>
          <p:nvPr/>
        </p:nvSpPr>
        <p:spPr>
          <a:xfrm rot="16200000">
            <a:off x="394816" y="-375817"/>
            <a:ext cx="6858000" cy="7609635"/>
          </a:xfrm>
          <a:prstGeom prst="rect">
            <a:avLst/>
          </a:prstGeom>
          <a:gradFill>
            <a:gsLst>
              <a:gs pos="0">
                <a:schemeClr val="tx1"/>
              </a:gs>
              <a:gs pos="18000">
                <a:schemeClr val="accent3">
                  <a:lumMod val="60000"/>
                  <a:lumOff val="40000"/>
                  <a:alpha val="72000"/>
                </a:schemeClr>
              </a:gs>
              <a:gs pos="56000">
                <a:schemeClr val="accent1">
                  <a:lumMod val="50000"/>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a:extLst>
              <a:ext uri="{FF2B5EF4-FFF2-40B4-BE49-F238E27FC236}">
                <a16:creationId xmlns:a16="http://schemas.microsoft.com/office/drawing/2014/main" id="{268344FF-8882-8B2E-4777-40771425C01A}"/>
              </a:ext>
            </a:extLst>
          </p:cNvPr>
          <p:cNvSpPr/>
          <p:nvPr/>
        </p:nvSpPr>
        <p:spPr>
          <a:xfrm rot="16200000">
            <a:off x="1188613" y="417977"/>
            <a:ext cx="5518112" cy="7361933"/>
          </a:xfrm>
          <a:prstGeom prst="rect">
            <a:avLst/>
          </a:prstGeom>
          <a:gradFill flip="none" rotWithShape="1">
            <a:gsLst>
              <a:gs pos="24000">
                <a:schemeClr val="bg2">
                  <a:alpha val="0"/>
                </a:schemeClr>
              </a:gs>
              <a:gs pos="45000">
                <a:schemeClr val="bg2">
                  <a:alpha val="82000"/>
                </a:schemeClr>
              </a:gs>
              <a:gs pos="67000">
                <a:schemeClr val="bg1">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sp>
      <p:sp>
        <p:nvSpPr>
          <p:cNvPr id="8" name="Title 7">
            <a:extLst>
              <a:ext uri="{FF2B5EF4-FFF2-40B4-BE49-F238E27FC236}">
                <a16:creationId xmlns:a16="http://schemas.microsoft.com/office/drawing/2014/main" id="{5F9BCED7-6A0B-12F0-730B-5623879C9495}"/>
              </a:ext>
            </a:extLst>
          </p:cNvPr>
          <p:cNvSpPr>
            <a:spLocks noGrp="1"/>
          </p:cNvSpPr>
          <p:nvPr>
            <p:ph type="title"/>
          </p:nvPr>
        </p:nvSpPr>
        <p:spPr>
          <a:xfrm>
            <a:off x="266702" y="1714498"/>
            <a:ext cx="4960617" cy="4722876"/>
          </a:xfrm>
        </p:spPr>
        <p:txBody>
          <a:bodyPr/>
          <a:lstStyle>
            <a:lvl1pPr>
              <a:defRPr sz="5000"/>
            </a:lvl1pPr>
          </a:lstStyle>
          <a:p>
            <a:r>
              <a:rPr lang="en-US"/>
              <a:t>Click to edit Master title style</a:t>
            </a:r>
          </a:p>
        </p:txBody>
      </p:sp>
      <p:sp>
        <p:nvSpPr>
          <p:cNvPr id="13" name="Date Placeholder 12">
            <a:extLst>
              <a:ext uri="{FF2B5EF4-FFF2-40B4-BE49-F238E27FC236}">
                <a16:creationId xmlns:a16="http://schemas.microsoft.com/office/drawing/2014/main" id="{E14FBD3E-3A09-5EF4-6941-FFF3E03D5396}"/>
              </a:ext>
            </a:extLst>
          </p:cNvPr>
          <p:cNvSpPr>
            <a:spLocks noGrp="1"/>
          </p:cNvSpPr>
          <p:nvPr>
            <p:ph type="dt" sz="half" idx="14"/>
          </p:nvPr>
        </p:nvSpPr>
        <p:spPr/>
        <p:txBody>
          <a:bodyPr/>
          <a:lstStyle/>
          <a:p>
            <a:fld id="{7DA2CEDE-2AB4-4FB8-9551-E0AA4222B1A3}" type="datetimeFigureOut">
              <a:rPr lang="en-US" dirty="0"/>
              <a:t>8/9/2026</a:t>
            </a:fld>
            <a:endParaRPr lang="en-US"/>
          </a:p>
        </p:txBody>
      </p:sp>
      <p:sp>
        <p:nvSpPr>
          <p:cNvPr id="14" name="Footer Placeholder 13">
            <a:extLst>
              <a:ext uri="{FF2B5EF4-FFF2-40B4-BE49-F238E27FC236}">
                <a16:creationId xmlns:a16="http://schemas.microsoft.com/office/drawing/2014/main" id="{362D8C0B-F931-385E-61C9-0E7226053F00}"/>
              </a:ext>
            </a:extLst>
          </p:cNvPr>
          <p:cNvSpPr>
            <a:spLocks noGrp="1"/>
          </p:cNvSpPr>
          <p:nvPr>
            <p:ph type="ftr" sz="quarter" idx="15"/>
          </p:nvPr>
        </p:nvSpPr>
        <p:spPr>
          <a:xfrm>
            <a:off x="7909368" y="210114"/>
            <a:ext cx="2509284" cy="365760"/>
          </a:xfrm>
        </p:spPr>
        <p:txBody>
          <a:bodyPr/>
          <a:lstStyle/>
          <a:p>
            <a:r>
              <a:rPr lang="en-US"/>
              <a:t>
              </a:t>
            </a:r>
          </a:p>
        </p:txBody>
      </p:sp>
      <p:sp>
        <p:nvSpPr>
          <p:cNvPr id="15" name="Slide Number Placeholder 14">
            <a:extLst>
              <a:ext uri="{FF2B5EF4-FFF2-40B4-BE49-F238E27FC236}">
                <a16:creationId xmlns:a16="http://schemas.microsoft.com/office/drawing/2014/main" id="{07E96BDD-FAA3-3ABD-453F-3A62D97801B5}"/>
              </a:ext>
            </a:extLst>
          </p:cNvPr>
          <p:cNvSpPr>
            <a:spLocks noGrp="1"/>
          </p:cNvSpPr>
          <p:nvPr>
            <p:ph type="sldNum" sz="quarter" idx="16"/>
          </p:nvPr>
        </p:nvSpPr>
        <p:spPr/>
        <p:txBody>
          <a:bodyPr/>
          <a:lstStyle/>
          <a:p>
            <a:fld id="{5E0677F5-4A8A-4BF1-96BE-3BAE8FBAFE2E}" type="slidenum">
              <a:rPr lang="en-US" dirty="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952232" y="1246951"/>
            <a:ext cx="3404277" cy="4923185"/>
          </a:xfrm>
        </p:spPr>
        <p:txBody>
          <a:bodyPr vert="horz" lIns="91440" tIns="45720" rIns="91440" bIns="45720" rtlCol="0" anchor="t">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2" name="Straight Connector 11">
            <a:extLst>
              <a:ext uri="{FF2B5EF4-FFF2-40B4-BE49-F238E27FC236}">
                <a16:creationId xmlns:a16="http://schemas.microsoft.com/office/drawing/2014/main" id="{5B086C0A-2B9C-7A1D-5F77-AF7402CC1F84}"/>
              </a:ext>
            </a:extLst>
          </p:cNvPr>
          <p:cNvCxnSpPr>
            <a:cxnSpLocks/>
          </p:cNvCxnSpPr>
          <p:nvPr/>
        </p:nvCxnSpPr>
        <p:spPr>
          <a:xfrm flipH="1">
            <a:off x="8002560" y="762000"/>
            <a:ext cx="3840480" cy="0"/>
          </a:xfrm>
          <a:prstGeom prst="line">
            <a:avLst/>
          </a:prstGeom>
          <a:ln w="6350">
            <a:solidFill>
              <a:schemeClr val="tx1">
                <a:lumMod val="85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5331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84410D4-C581-C48F-5E1D-E93DA884342F}"/>
              </a:ext>
            </a:extLst>
          </p:cNvPr>
          <p:cNvSpPr/>
          <p:nvPr/>
        </p:nvSpPr>
        <p:spPr>
          <a:xfrm rot="10800000">
            <a:off x="14619" y="-2"/>
            <a:ext cx="12177379" cy="4492404"/>
          </a:xfrm>
          <a:prstGeom prst="rect">
            <a:avLst/>
          </a:prstGeom>
          <a:gradFill flip="none" rotWithShape="1">
            <a:gsLst>
              <a:gs pos="33000">
                <a:schemeClr val="bg2">
                  <a:alpha val="0"/>
                </a:schemeClr>
              </a:gs>
              <a:gs pos="82000">
                <a:schemeClr val="accent1">
                  <a:lumMod val="50000"/>
                  <a:alpha val="44000"/>
                </a:schemeClr>
              </a:gs>
              <a:gs pos="100000">
                <a:schemeClr val="accent3">
                  <a:lumMod val="60000"/>
                  <a:lumOff val="40000"/>
                  <a:alpha val="9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FF8F2B01-BAAD-F03E-72D9-CC472F3A5DE5}"/>
              </a:ext>
            </a:extLst>
          </p:cNvPr>
          <p:cNvSpPr/>
          <p:nvPr/>
        </p:nvSpPr>
        <p:spPr>
          <a:xfrm flipH="1" flipV="1">
            <a:off x="723903" y="1161955"/>
            <a:ext cx="11468097" cy="3330447"/>
          </a:xfrm>
          <a:prstGeom prst="rect">
            <a:avLst/>
          </a:prstGeom>
          <a:gradFill>
            <a:gsLst>
              <a:gs pos="0">
                <a:schemeClr val="accent2">
                  <a:lumMod val="75000"/>
                </a:schemeClr>
              </a:gs>
              <a:gs pos="27000">
                <a:schemeClr val="bg2">
                  <a:alpha val="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a:extLst>
              <a:ext uri="{FF2B5EF4-FFF2-40B4-BE49-F238E27FC236}">
                <a16:creationId xmlns:a16="http://schemas.microsoft.com/office/drawing/2014/main" id="{D31AE9B9-D0DC-50F5-FE7E-BCF950A9B60C}"/>
              </a:ext>
            </a:extLst>
          </p:cNvPr>
          <p:cNvSpPr/>
          <p:nvPr/>
        </p:nvSpPr>
        <p:spPr>
          <a:xfrm rot="10800000">
            <a:off x="-14621" y="-7466"/>
            <a:ext cx="6110621" cy="2500409"/>
          </a:xfrm>
          <a:prstGeom prst="rect">
            <a:avLst/>
          </a:prstGeom>
          <a:gradFill flip="none" rotWithShape="1">
            <a:gsLst>
              <a:gs pos="63000">
                <a:schemeClr val="bg2">
                  <a:alpha val="0"/>
                </a:schemeClr>
              </a:gs>
              <a:gs pos="100000">
                <a:schemeClr val="accent1">
                  <a:lumMod val="5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itle 4">
            <a:extLst>
              <a:ext uri="{FF2B5EF4-FFF2-40B4-BE49-F238E27FC236}">
                <a16:creationId xmlns:a16="http://schemas.microsoft.com/office/drawing/2014/main" id="{B4D63E47-B71F-605F-2462-F6F2ED4F115C}"/>
              </a:ext>
            </a:extLst>
          </p:cNvPr>
          <p:cNvSpPr>
            <a:spLocks noGrp="1"/>
          </p:cNvSpPr>
          <p:nvPr>
            <p:ph type="title"/>
          </p:nvPr>
        </p:nvSpPr>
        <p:spPr>
          <a:xfrm>
            <a:off x="274320" y="1468924"/>
            <a:ext cx="5096176" cy="2461308"/>
          </a:xfrm>
        </p:spPr>
        <p:txBody>
          <a:bodyPr/>
          <a:lstStyle>
            <a:lvl1pPr>
              <a:defRPr sz="5000"/>
            </a:lvl1pPr>
          </a:lstStyle>
          <a:p>
            <a:r>
              <a:rPr lang="en-US"/>
              <a:t>Click to edit Master title style</a:t>
            </a:r>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419100" y="210114"/>
            <a:ext cx="2064089" cy="365760"/>
          </a:xfrm>
        </p:spPr>
        <p:txBody>
          <a:bodyPr/>
          <a:lstStyle>
            <a:lvl1pPr>
              <a:defRPr>
                <a:solidFill>
                  <a:schemeClr val="tx1"/>
                </a:solidFill>
              </a:defRPr>
            </a:lvl1pPr>
          </a:lstStyle>
          <a:p>
            <a:fld id="{75515BC3-2A9C-497B-B82C-246EEDDDF89C}" type="datetimeFigureOut">
              <a:rPr lang="en-US" dirty="0"/>
              <a:t>8/9/2026</a:t>
            </a:fld>
            <a:endParaRPr lang="en-US"/>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6477000" y="210114"/>
            <a:ext cx="3251508" cy="365760"/>
          </a:xfrm>
        </p:spPr>
        <p:txBody>
          <a:bodyPr/>
          <a:lstStyle>
            <a:lvl1pPr>
              <a:defRPr>
                <a:solidFill>
                  <a:schemeClr val="tx1"/>
                </a:solidFill>
              </a:defRPr>
            </a:lvl1pPr>
          </a:lstStyle>
          <a:p>
            <a:r>
              <a:rPr lang="en-US"/>
              <a:t>
              </a:t>
            </a:r>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5E0677F5-4A8A-4BF1-96BE-3BAE8FBAFE2E}" type="slidenum">
              <a:rPr lang="en-US" dirty="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487383" y="1161955"/>
            <a:ext cx="4158158" cy="2768278"/>
          </a:xfrm>
        </p:spPr>
        <p:txBody>
          <a:bodyPr vert="horz" lIns="91440" tIns="45720" rIns="91440" bIns="45720" rtlCol="0" anchor="b">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Picture Placeholder 14">
            <a:extLst>
              <a:ext uri="{FF2B5EF4-FFF2-40B4-BE49-F238E27FC236}">
                <a16:creationId xmlns:a16="http://schemas.microsoft.com/office/drawing/2014/main" id="{C9B8CAF0-3749-D1CF-0FDA-20F4B5EE9862}"/>
              </a:ext>
            </a:extLst>
          </p:cNvPr>
          <p:cNvSpPr>
            <a:spLocks noGrp="1" noChangeAspect="1"/>
          </p:cNvSpPr>
          <p:nvPr>
            <p:ph type="pic" sz="quarter" idx="17" hasCustomPrompt="1"/>
          </p:nvPr>
        </p:nvSpPr>
        <p:spPr>
          <a:xfrm>
            <a:off x="0" y="4492402"/>
            <a:ext cx="12192000" cy="2365597"/>
          </a:xfrm>
          <a:blipFill>
            <a:blip r:embed="rId2">
              <a:alphaModFix amt="70000"/>
            </a:blip>
            <a:stretch>
              <a:fillRect/>
            </a:stretch>
          </a:blipFill>
        </p:spPr>
        <p:txBody>
          <a:bodyPr anchor="t"/>
          <a:lstStyle>
            <a:lvl1pPr>
              <a:defRPr/>
            </a:lvl1pPr>
          </a:lstStyle>
          <a:p>
            <a:endParaRPr/>
          </a:p>
        </p:txBody>
      </p:sp>
    </p:spTree>
    <p:extLst>
      <p:ext uri="{BB962C8B-B14F-4D97-AF65-F5344CB8AC3E}">
        <p14:creationId xmlns:p14="http://schemas.microsoft.com/office/powerpoint/2010/main" val="20692774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C28AA25-2696-95B5-3DD1-1DDCE335B96E}"/>
              </a:ext>
            </a:extLst>
          </p:cNvPr>
          <p:cNvSpPr/>
          <p:nvPr/>
        </p:nvSpPr>
        <p:spPr>
          <a:xfrm>
            <a:off x="0" y="0"/>
            <a:ext cx="12192000" cy="6869579"/>
          </a:xfrm>
          <a:prstGeom prst="rect">
            <a:avLst/>
          </a:prstGeom>
          <a:gradFill flip="none" rotWithShape="1">
            <a:gsLst>
              <a:gs pos="23000">
                <a:schemeClr val="bg2">
                  <a:alpha val="0"/>
                </a:schemeClr>
              </a:gs>
              <a:gs pos="61000">
                <a:schemeClr val="accent1">
                  <a:lumMod val="50000"/>
                  <a:alpha val="50000"/>
                </a:schemeClr>
              </a:gs>
              <a:gs pos="100000">
                <a:schemeClr val="accent3">
                  <a:lumMod val="60000"/>
                  <a:lumOff val="40000"/>
                </a:schemeClr>
              </a:gs>
            </a:gsLst>
            <a:lin ang="18600000" scaled="0"/>
            <a:tileRect/>
          </a:gradFill>
          <a:ln>
            <a:noFill/>
          </a:ln>
        </p:spPr>
        <p:style>
          <a:lnRef idx="2">
            <a:schemeClr val="accent1">
              <a:shade val="15000"/>
            </a:schemeClr>
          </a:lnRef>
          <a:fillRef idx="1">
            <a:schemeClr val="accent1"/>
          </a:fillRef>
          <a:effectRef idx="0">
            <a:schemeClr val="accent1"/>
          </a:effectRef>
          <a:fontRef idx="minor">
            <a:schemeClr val="lt1"/>
          </a:fontRef>
        </p:style>
      </p:sp>
      <p:sp>
        <p:nvSpPr>
          <p:cNvPr id="7" name="Rectangle 6">
            <a:extLst>
              <a:ext uri="{FF2B5EF4-FFF2-40B4-BE49-F238E27FC236}">
                <a16:creationId xmlns:a16="http://schemas.microsoft.com/office/drawing/2014/main" id="{DE6450F3-50BF-885C-FD60-BACC77C3F1E0}"/>
              </a:ext>
            </a:extLst>
          </p:cNvPr>
          <p:cNvSpPr/>
          <p:nvPr/>
        </p:nvSpPr>
        <p:spPr>
          <a:xfrm flipH="1" flipV="1">
            <a:off x="0" y="1727456"/>
            <a:ext cx="12192001" cy="5130541"/>
          </a:xfrm>
          <a:prstGeom prst="rect">
            <a:avLst/>
          </a:prstGeom>
          <a:gradFill>
            <a:gsLst>
              <a:gs pos="0">
                <a:schemeClr val="accent2">
                  <a:lumMod val="75000"/>
                </a:schemeClr>
              </a:gs>
              <a:gs pos="45000">
                <a:schemeClr val="bg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3D53C05B-A90A-250E-CBC3-E741A87656D9}"/>
              </a:ext>
            </a:extLst>
          </p:cNvPr>
          <p:cNvSpPr/>
          <p:nvPr/>
        </p:nvSpPr>
        <p:spPr>
          <a:xfrm rot="5400000">
            <a:off x="4285048" y="-1037373"/>
            <a:ext cx="6869579" cy="8944324"/>
          </a:xfrm>
          <a:prstGeom prst="rect">
            <a:avLst/>
          </a:prstGeom>
          <a:gradFill flip="none" rotWithShape="1">
            <a:gsLst>
              <a:gs pos="60000">
                <a:schemeClr val="accent5">
                  <a:alpha val="0"/>
                </a:schemeClr>
              </a:gs>
              <a:gs pos="94000">
                <a:schemeClr val="accent3">
                  <a:lumMod val="20000"/>
                  <a:lumOff val="8000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D0B1BC43-B272-D419-E8BB-6EFDB7CB6DE6}"/>
              </a:ext>
            </a:extLst>
          </p:cNvPr>
          <p:cNvSpPr/>
          <p:nvPr/>
        </p:nvSpPr>
        <p:spPr>
          <a:xfrm rot="16200000">
            <a:off x="3586718" y="-681705"/>
            <a:ext cx="6783165" cy="8296238"/>
          </a:xfrm>
          <a:prstGeom prst="rect">
            <a:avLst/>
          </a:prstGeom>
          <a:gradFill flip="none" rotWithShape="1">
            <a:gsLst>
              <a:gs pos="26000">
                <a:schemeClr val="bg2"/>
              </a:gs>
              <a:gs pos="73000">
                <a:schemeClr val="bg2">
                  <a:alpha val="0"/>
                </a:schemeClr>
              </a:gs>
            </a:gsLst>
            <a:path path="circle">
              <a:fillToRect l="50000" t="50000" r="50000" b="50000"/>
            </a:path>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9E9B18E3-016A-6508-4AB9-C1B35F40CE8C}"/>
              </a:ext>
            </a:extLst>
          </p:cNvPr>
          <p:cNvCxnSpPr>
            <a:cxnSpLocks/>
          </p:cNvCxnSpPr>
          <p:nvPr/>
        </p:nvCxnSpPr>
        <p:spPr>
          <a:xfrm flipH="1">
            <a:off x="394716" y="6101080"/>
            <a:ext cx="11402568" cy="0"/>
          </a:xfrm>
          <a:prstGeom prst="line">
            <a:avLst/>
          </a:prstGeom>
          <a:ln w="6350">
            <a:solidFill>
              <a:schemeClr val="tx1">
                <a:lumMod val="85000"/>
                <a:alpha val="50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C44A4757-EA69-EF77-262C-A183AC218312}"/>
              </a:ext>
            </a:extLst>
          </p:cNvPr>
          <p:cNvSpPr/>
          <p:nvPr/>
        </p:nvSpPr>
        <p:spPr>
          <a:xfrm rot="10800000">
            <a:off x="0" y="1"/>
            <a:ext cx="12192000" cy="5281424"/>
          </a:xfrm>
          <a:prstGeom prst="rect">
            <a:avLst/>
          </a:prstGeom>
          <a:gradFill flip="none" rotWithShape="1">
            <a:gsLst>
              <a:gs pos="52000">
                <a:schemeClr val="accent2">
                  <a:lumMod val="50000"/>
                  <a:alpha val="0"/>
                </a:schemeClr>
              </a:gs>
              <a:gs pos="100000">
                <a:schemeClr val="accent1">
                  <a:lumMod val="75000"/>
                </a:schemeClr>
              </a:gs>
            </a:gsLst>
            <a:lin ang="42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1" y="914400"/>
            <a:ext cx="7498080" cy="2621280"/>
          </a:xfrm>
        </p:spPr>
        <p:txBody>
          <a:bodyPr anchor="b">
            <a:normAutofit/>
          </a:bodyPr>
          <a:lstStyle>
            <a:lvl1pPr>
              <a:defRPr sz="4800" b="0">
                <a:solidFill>
                  <a:schemeClr val="tx1"/>
                </a:solidFill>
              </a:defRPr>
            </a:lvl1pPr>
          </a:lstStyle>
          <a:p>
            <a:r>
              <a:rPr lang="en-US"/>
              <a:t>Click to edit Master title style</a:t>
            </a:r>
          </a:p>
        </p:txBody>
      </p:sp>
      <p:sp>
        <p:nvSpPr>
          <p:cNvPr id="4" name="Date Placeholder 3">
            <a:extLst>
              <a:ext uri="{FF2B5EF4-FFF2-40B4-BE49-F238E27FC236}">
                <a16:creationId xmlns:a16="http://schemas.microsoft.com/office/drawing/2014/main" id="{2BF3AD86-30C4-61DF-3300-53A4A4BB6D4D}"/>
              </a:ext>
            </a:extLst>
          </p:cNvPr>
          <p:cNvSpPr>
            <a:spLocks noGrp="1"/>
          </p:cNvSpPr>
          <p:nvPr>
            <p:ph type="dt" sz="half" idx="14"/>
          </p:nvPr>
        </p:nvSpPr>
        <p:spPr/>
        <p:txBody>
          <a:bodyPr/>
          <a:lstStyle/>
          <a:p>
            <a:fld id="{7DA2CEDE-2AB4-4FB8-9551-E0AA4222B1A3}" type="datetimeFigureOut">
              <a:rPr lang="en-US" dirty="0"/>
              <a:t>8/9/2026</a:t>
            </a:fld>
            <a:endParaRPr lang="en-US"/>
          </a:p>
        </p:txBody>
      </p:sp>
      <p:sp>
        <p:nvSpPr>
          <p:cNvPr id="5" name="Footer Placeholder 4">
            <a:extLst>
              <a:ext uri="{FF2B5EF4-FFF2-40B4-BE49-F238E27FC236}">
                <a16:creationId xmlns:a16="http://schemas.microsoft.com/office/drawing/2014/main" id="{B40ED380-F3FA-F88A-4719-014588A2E13B}"/>
              </a:ext>
            </a:extLst>
          </p:cNvPr>
          <p:cNvSpPr>
            <a:spLocks noGrp="1"/>
          </p:cNvSpPr>
          <p:nvPr>
            <p:ph type="ftr" sz="quarter" idx="15"/>
          </p:nvPr>
        </p:nvSpPr>
        <p:spPr/>
        <p:txBody>
          <a:bodyPr/>
          <a:lstStyle/>
          <a:p>
            <a:r>
              <a:rPr lang="en-US"/>
              <a:t>
              </a:t>
            </a:r>
          </a:p>
        </p:txBody>
      </p:sp>
      <p:sp>
        <p:nvSpPr>
          <p:cNvPr id="6" name="Slide Number Placeholder 5">
            <a:extLst>
              <a:ext uri="{FF2B5EF4-FFF2-40B4-BE49-F238E27FC236}">
                <a16:creationId xmlns:a16="http://schemas.microsoft.com/office/drawing/2014/main" id="{A218F7C8-EA2A-EA2C-5113-86B95AACB171}"/>
              </a:ext>
            </a:extLst>
          </p:cNvPr>
          <p:cNvSpPr>
            <a:spLocks noGrp="1"/>
          </p:cNvSpPr>
          <p:nvPr>
            <p:ph type="sldNum" sz="quarter" idx="16"/>
          </p:nvPr>
        </p:nvSpPr>
        <p:spPr/>
        <p:txBody>
          <a:bodyPr/>
          <a:lstStyle/>
          <a:p>
            <a:fld id="{5E0677F5-4A8A-4BF1-96BE-3BAE8FBAFE2E}" type="slidenum">
              <a:rPr lang="en-US" dirty="0"/>
              <a:pPr/>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1" y="3901440"/>
            <a:ext cx="7498080" cy="18288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2194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CB42C01-B12A-AF17-D0E9-403E14D1D1A7}"/>
              </a:ext>
            </a:extLst>
          </p:cNvPr>
          <p:cNvSpPr/>
          <p:nvPr/>
        </p:nvSpPr>
        <p:spPr>
          <a:xfrm rot="10800000" flipH="1">
            <a:off x="391802" y="773848"/>
            <a:ext cx="11800198" cy="3151902"/>
          </a:xfrm>
          <a:prstGeom prst="rect">
            <a:avLst/>
          </a:prstGeom>
          <a:gradFill>
            <a:gsLst>
              <a:gs pos="79000">
                <a:schemeClr val="bg2">
                  <a:alpha val="0"/>
                </a:schemeClr>
              </a:gs>
              <a:gs pos="100000">
                <a:schemeClr val="accent5">
                  <a:lumMod val="75000"/>
                </a:schemeClr>
              </a:gs>
            </a:gsLst>
            <a:lin ang="528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A04AA29D-41E7-06F1-DA88-95401F827C71}"/>
              </a:ext>
            </a:extLst>
          </p:cNvPr>
          <p:cNvSpPr/>
          <p:nvPr/>
        </p:nvSpPr>
        <p:spPr>
          <a:xfrm rot="10800000" flipH="1">
            <a:off x="0" y="773847"/>
            <a:ext cx="11026588" cy="1634270"/>
          </a:xfrm>
          <a:prstGeom prst="rect">
            <a:avLst/>
          </a:prstGeom>
          <a:gradFill flip="none" rotWithShape="1">
            <a:gsLst>
              <a:gs pos="575">
                <a:schemeClr val="accent2"/>
              </a:gs>
              <a:gs pos="37000">
                <a:schemeClr val="bg1">
                  <a:alpha val="0"/>
                </a:schemeClr>
              </a:gs>
            </a:gsLst>
            <a:lin ang="168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66900" y="1918144"/>
            <a:ext cx="2939186" cy="2096814"/>
          </a:xfrm>
        </p:spPr>
        <p:txBody>
          <a:bodyPr vert="horz" lIns="91440" tIns="45720" rIns="91440" bIns="45720" rtlCol="0" anchor="t">
            <a:normAutofit/>
          </a:bodyPr>
          <a:lstStyle>
            <a:lvl1pPr>
              <a:defRPr lang="en-US" dirty="0">
                <a:solidFill>
                  <a:schemeClr val="tx1"/>
                </a:solidFill>
              </a:defRPr>
            </a:lvl1pPr>
          </a:lstStyle>
          <a:p>
            <a:pPr lvl="0"/>
            <a:r>
              <a:rPr lang="en-US"/>
              <a:t>Click to edit Master title style</a:t>
            </a:r>
          </a:p>
        </p:txBody>
      </p:sp>
      <p:sp>
        <p:nvSpPr>
          <p:cNvPr id="3" name="Date Placeholder 2">
            <a:extLst>
              <a:ext uri="{FF2B5EF4-FFF2-40B4-BE49-F238E27FC236}">
                <a16:creationId xmlns:a16="http://schemas.microsoft.com/office/drawing/2014/main" id="{11C4CAAF-9048-5116-D3C8-15E595C3BC25}"/>
              </a:ext>
            </a:extLst>
          </p:cNvPr>
          <p:cNvSpPr>
            <a:spLocks noGrp="1"/>
          </p:cNvSpPr>
          <p:nvPr>
            <p:ph type="dt" sz="half" idx="14"/>
          </p:nvPr>
        </p:nvSpPr>
        <p:spPr/>
        <p:txBody>
          <a:bodyPr/>
          <a:lstStyle/>
          <a:p>
            <a:fld id="{C3E08220-0958-4EB6-84AC-FBA5654D4035}" type="datetimeFigureOut">
              <a:rPr lang="en-US" dirty="0"/>
              <a:t>8/9/2026</a:t>
            </a:fld>
            <a:endParaRPr lang="en-US"/>
          </a:p>
        </p:txBody>
      </p:sp>
      <p:sp>
        <p:nvSpPr>
          <p:cNvPr id="7" name="Footer Placeholder 6">
            <a:extLst>
              <a:ext uri="{FF2B5EF4-FFF2-40B4-BE49-F238E27FC236}">
                <a16:creationId xmlns:a16="http://schemas.microsoft.com/office/drawing/2014/main" id="{F3B715D2-E75C-A2E6-CE7A-70CE2EFA5E82}"/>
              </a:ext>
            </a:extLst>
          </p:cNvPr>
          <p:cNvSpPr>
            <a:spLocks noGrp="1"/>
          </p:cNvSpPr>
          <p:nvPr>
            <p:ph type="ftr" sz="quarter" idx="15"/>
          </p:nvPr>
        </p:nvSpPr>
        <p:spPr>
          <a:xfrm>
            <a:off x="5334000" y="210114"/>
            <a:ext cx="2939491" cy="365760"/>
          </a:xfrm>
        </p:spPr>
        <p:txBody>
          <a:bodyPr/>
          <a:lstStyle/>
          <a:p>
            <a:r>
              <a:rPr lang="en-US"/>
              <a:t>
              </a:t>
            </a:r>
          </a:p>
        </p:txBody>
      </p:sp>
      <p:sp>
        <p:nvSpPr>
          <p:cNvPr id="9" name="Slide Number Placeholder 8">
            <a:extLst>
              <a:ext uri="{FF2B5EF4-FFF2-40B4-BE49-F238E27FC236}">
                <a16:creationId xmlns:a16="http://schemas.microsoft.com/office/drawing/2014/main" id="{CBF8E49B-DD4C-66AF-8D2C-52110DB227F6}"/>
              </a:ext>
            </a:extLst>
          </p:cNvPr>
          <p:cNvSpPr>
            <a:spLocks noGrp="1"/>
          </p:cNvSpPr>
          <p:nvPr>
            <p:ph type="sldNum" sz="quarter" idx="16"/>
          </p:nvPr>
        </p:nvSpPr>
        <p:spPr/>
        <p:txBody>
          <a:bodyPr/>
          <a:lstStyle/>
          <a:p>
            <a:fld id="{5E0677F5-4A8A-4BF1-96BE-3BAE8FBAFE2E}" type="slidenum">
              <a:rPr lang="en-US" dirty="0"/>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334000" y="1918145"/>
            <a:ext cx="4991100" cy="4133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19420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952500"/>
            <a:ext cx="3332784" cy="1581912"/>
          </a:xfrm>
        </p:spPr>
        <p:txBody>
          <a:bodyPr anchor="b"/>
          <a:lstStyle/>
          <a:p>
            <a:r>
              <a:rPr lang="en-US"/>
              <a:t>Click to edit Master title style</a:t>
            </a:r>
          </a:p>
        </p:txBody>
      </p:sp>
      <p:sp>
        <p:nvSpPr>
          <p:cNvPr id="3" name="Date Placeholder 2">
            <a:extLst>
              <a:ext uri="{FF2B5EF4-FFF2-40B4-BE49-F238E27FC236}">
                <a16:creationId xmlns:a16="http://schemas.microsoft.com/office/drawing/2014/main" id="{99BE2343-B677-7565-070B-CEED0B0D5463}"/>
              </a:ext>
            </a:extLst>
          </p:cNvPr>
          <p:cNvSpPr>
            <a:spLocks noGrp="1"/>
          </p:cNvSpPr>
          <p:nvPr>
            <p:ph type="dt" sz="half" idx="16"/>
          </p:nvPr>
        </p:nvSpPr>
        <p:spPr>
          <a:xfrm>
            <a:off x="301752" y="205986"/>
            <a:ext cx="1097280" cy="365760"/>
          </a:xfrm>
        </p:spPr>
        <p:txBody>
          <a:bodyPr/>
          <a:lstStyle/>
          <a:p>
            <a:fld id="{37D881E9-FF16-48A7-B8AA-A17AAAEAD6E1}" type="datetimeFigureOut">
              <a:rPr lang="en-US" dirty="0"/>
              <a:t>8/9/2026</a:t>
            </a:fld>
            <a:endParaRPr lang="en-US"/>
          </a:p>
        </p:txBody>
      </p:sp>
      <p:sp>
        <p:nvSpPr>
          <p:cNvPr id="4" name="Footer Placeholder 3">
            <a:extLst>
              <a:ext uri="{FF2B5EF4-FFF2-40B4-BE49-F238E27FC236}">
                <a16:creationId xmlns:a16="http://schemas.microsoft.com/office/drawing/2014/main" id="{8D8C8E1E-13A9-668C-1F5C-BC271E6A05CF}"/>
              </a:ext>
            </a:extLst>
          </p:cNvPr>
          <p:cNvSpPr>
            <a:spLocks noGrp="1"/>
          </p:cNvSpPr>
          <p:nvPr>
            <p:ph type="ftr" sz="quarter" idx="17"/>
          </p:nvPr>
        </p:nvSpPr>
        <p:spPr>
          <a:xfrm>
            <a:off x="1494378" y="207291"/>
            <a:ext cx="1639372" cy="365760"/>
          </a:xfrm>
        </p:spPr>
        <p:txBody>
          <a:bodyPr/>
          <a:lstStyle/>
          <a:p>
            <a:r>
              <a:rPr lang="en-US"/>
              <a:t>
              </a:t>
            </a:r>
          </a:p>
        </p:txBody>
      </p:sp>
      <p:sp>
        <p:nvSpPr>
          <p:cNvPr id="9" name="Slide Number Placeholder 8">
            <a:extLst>
              <a:ext uri="{FF2B5EF4-FFF2-40B4-BE49-F238E27FC236}">
                <a16:creationId xmlns:a16="http://schemas.microsoft.com/office/drawing/2014/main" id="{394BC881-6669-50F2-64F2-57BD81A93BCE}"/>
              </a:ext>
            </a:extLst>
          </p:cNvPr>
          <p:cNvSpPr>
            <a:spLocks noGrp="1"/>
          </p:cNvSpPr>
          <p:nvPr>
            <p:ph type="sldNum" sz="quarter" idx="18"/>
          </p:nvPr>
        </p:nvSpPr>
        <p:spPr>
          <a:xfrm>
            <a:off x="3140760" y="210114"/>
            <a:ext cx="493776" cy="365760"/>
          </a:xfrm>
        </p:spPr>
        <p:txBody>
          <a:bodyPr/>
          <a:lstStyle/>
          <a:p>
            <a:fld id="{5E0677F5-4A8A-4BF1-96BE-3BAE8FBAFE2E}" type="slidenum">
              <a:rPr lang="en-US" dirty="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301752" y="3099816"/>
            <a:ext cx="3332784" cy="3054096"/>
          </a:xfrm>
        </p:spPr>
        <p:txBody>
          <a:bodyPr>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F93A3E8A-C3F5-3D0B-FDE4-68B52DFE7196}"/>
              </a:ext>
            </a:extLst>
          </p:cNvPr>
          <p:cNvSpPr>
            <a:spLocks noGrp="1" noChangeAspect="1"/>
          </p:cNvSpPr>
          <p:nvPr>
            <p:ph type="pic" sz="quarter" idx="15" hasCustomPrompt="1"/>
          </p:nvPr>
        </p:nvSpPr>
        <p:spPr>
          <a:xfrm>
            <a:off x="4152900" y="0"/>
            <a:ext cx="8039100" cy="6858000"/>
          </a:xfrm>
          <a:blipFill dpi="0" rotWithShape="1">
            <a:blip r:embed="rId2">
              <a:alphaModFix amt="60000"/>
            </a:blip>
            <a:srcRect/>
            <a:stretch>
              <a:fillRect/>
            </a:stretch>
          </a:blipFill>
        </p:spPr>
        <p:txBody>
          <a:bodyPr anchor="t"/>
          <a:lstStyle>
            <a:lvl1pPr>
              <a:defRPr/>
            </a:lvl1pPr>
          </a:lstStyle>
          <a:p>
            <a:endParaRPr/>
          </a:p>
        </p:txBody>
      </p:sp>
      <p:cxnSp>
        <p:nvCxnSpPr>
          <p:cNvPr id="5" name="Straight Connector 4">
            <a:extLst>
              <a:ext uri="{FF2B5EF4-FFF2-40B4-BE49-F238E27FC236}">
                <a16:creationId xmlns:a16="http://schemas.microsoft.com/office/drawing/2014/main" id="{2A942C55-3382-C50D-76EB-793EA21DA34F}"/>
              </a:ext>
            </a:extLst>
          </p:cNvPr>
          <p:cNvCxnSpPr>
            <a:cxnSpLocks/>
          </p:cNvCxnSpPr>
          <p:nvPr/>
        </p:nvCxnSpPr>
        <p:spPr>
          <a:xfrm flipH="1">
            <a:off x="397288" y="2811277"/>
            <a:ext cx="3246138"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5737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4282051"/>
            <a:ext cx="3410958" cy="1532976"/>
          </a:xfrm>
        </p:spPr>
        <p:txBody>
          <a:bodyPr anchor="t">
            <a:normAutofit/>
          </a:bodyPr>
          <a:lstStyle>
            <a:lvl1pPr>
              <a:defRPr sz="2800"/>
            </a:lvl1pPr>
          </a:lstStyle>
          <a:p>
            <a:r>
              <a:rPr lang="en-US"/>
              <a:t>Click to edit Master title style</a:t>
            </a:r>
          </a:p>
        </p:txBody>
      </p:sp>
      <p:sp>
        <p:nvSpPr>
          <p:cNvPr id="4" name="Picture Placeholder 3">
            <a:extLst>
              <a:ext uri="{FF2B5EF4-FFF2-40B4-BE49-F238E27FC236}">
                <a16:creationId xmlns:a16="http://schemas.microsoft.com/office/drawing/2014/main" id="{1C17E7B2-E2F9-D41D-D140-E89E0C3F5B96}"/>
              </a:ext>
            </a:extLst>
          </p:cNvPr>
          <p:cNvSpPr>
            <a:spLocks noGrp="1" noChangeAspect="1"/>
          </p:cNvSpPr>
          <p:nvPr>
            <p:ph type="pic" sz="quarter" idx="16" hasCustomPrompt="1"/>
          </p:nvPr>
        </p:nvSpPr>
        <p:spPr>
          <a:xfrm>
            <a:off x="0" y="0"/>
            <a:ext cx="12192000" cy="3864075"/>
          </a:xfrm>
          <a:blipFill dpi="0" rotWithShape="1">
            <a:blip r:embed="rId2">
              <a:alphaModFix amt="60000"/>
            </a:blip>
            <a:srcRect/>
            <a:stretch>
              <a:fillRect/>
            </a:stretch>
          </a:blipFill>
        </p:spPr>
        <p:txBody>
          <a:bodyPr anchor="t"/>
          <a:lstStyle>
            <a:lvl1pPr>
              <a:defRPr/>
            </a:lvl1pPr>
          </a:lstStyle>
          <a:p>
            <a:endParaRP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4282051"/>
            <a:ext cx="7010399" cy="1532976"/>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01752" y="6263640"/>
            <a:ext cx="1759288" cy="365760"/>
          </a:xfrm>
        </p:spPr>
        <p:txBody>
          <a:bodyPr/>
          <a:lstStyle/>
          <a:p>
            <a:fld id="{862C1B48-5712-40E8-928E-1136C5D12A17}" type="datetimeFigureOut">
              <a:rPr lang="en-US" dirty="0"/>
              <a:t>8/9/2026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480560" y="6263640"/>
            <a:ext cx="2509284" cy="365760"/>
          </a:xfrm>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300323" y="6263640"/>
            <a:ext cx="605475" cy="365760"/>
          </a:xfrm>
        </p:spPr>
        <p:txBody>
          <a:bodyPr/>
          <a:lstStyle/>
          <a:p>
            <a:fld id="{5E0677F5-4A8A-4BF1-96BE-3BAE8FBAFE2E}" type="slidenum">
              <a:rPr lang="en-US" dirty="0"/>
              <a:t>‹#›</a:t>
            </a:fld>
            <a:endParaRPr lang="en-US"/>
          </a:p>
        </p:txBody>
      </p:sp>
      <p:cxnSp>
        <p:nvCxnSpPr>
          <p:cNvPr id="9" name="Straight Connector 8">
            <a:extLst>
              <a:ext uri="{FF2B5EF4-FFF2-40B4-BE49-F238E27FC236}">
                <a16:creationId xmlns:a16="http://schemas.microsoft.com/office/drawing/2014/main" id="{16192296-0A21-2685-A792-B2723855E5B3}"/>
              </a:ext>
            </a:extLst>
          </p:cNvPr>
          <p:cNvCxnSpPr>
            <a:cxnSpLocks/>
          </p:cNvCxnSpPr>
          <p:nvPr/>
        </p:nvCxnSpPr>
        <p:spPr>
          <a:xfrm flipH="1">
            <a:off x="394716" y="609519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35497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D0E9D96-CB28-0F2C-BBB9-CE51B3EEBF53}"/>
              </a:ext>
            </a:extLst>
          </p:cNvPr>
          <p:cNvSpPr/>
          <p:nvPr/>
        </p:nvSpPr>
        <p:spPr>
          <a:xfrm flipH="1">
            <a:off x="6959599"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491984" y="955810"/>
            <a:ext cx="4114800" cy="1244051"/>
          </a:xfrm>
        </p:spPr>
        <p:txBody>
          <a:bodyPr anchor="b"/>
          <a:lstStyle/>
          <a:p>
            <a:r>
              <a:rPr lang="en-US"/>
              <a:t>Click to edit Master title style</a:t>
            </a:r>
          </a:p>
        </p:txBody>
      </p:sp>
      <p:sp>
        <p:nvSpPr>
          <p:cNvPr id="12" name="Picture Placeholder 11">
            <a:extLst>
              <a:ext uri="{FF2B5EF4-FFF2-40B4-BE49-F238E27FC236}">
                <a16:creationId xmlns:a16="http://schemas.microsoft.com/office/drawing/2014/main" id="{F8A45037-DD9A-9287-B37A-49CD4CC3CAFB}"/>
              </a:ext>
            </a:extLst>
          </p:cNvPr>
          <p:cNvSpPr>
            <a:spLocks noGrp="1" noChangeAspect="1"/>
          </p:cNvSpPr>
          <p:nvPr>
            <p:ph type="pic" sz="quarter" idx="15" hasCustomPrompt="1"/>
          </p:nvPr>
        </p:nvSpPr>
        <p:spPr>
          <a:xfrm>
            <a:off x="0" y="1"/>
            <a:ext cx="6959600" cy="6858000"/>
          </a:xfrm>
          <a:blipFill>
            <a:blip r:embed="rId2">
              <a:alphaModFix amt="60000"/>
            </a:blip>
            <a:stretch>
              <a:fillRect/>
            </a:stretch>
          </a:blipFill>
        </p:spPr>
        <p:txBody>
          <a:bodyPr anchor="t"/>
          <a:lstStyle>
            <a:lvl1pPr>
              <a:defRPr/>
            </a:lvl1pPr>
          </a:lstStyle>
          <a:p>
            <a:endParaRPr/>
          </a:p>
        </p:txBody>
      </p:sp>
      <p:sp>
        <p:nvSpPr>
          <p:cNvPr id="4" name="Date Placeholder 3">
            <a:extLst>
              <a:ext uri="{FF2B5EF4-FFF2-40B4-BE49-F238E27FC236}">
                <a16:creationId xmlns:a16="http://schemas.microsoft.com/office/drawing/2014/main" id="{1762B38A-33A6-F8AC-C9B9-FA400D29071B}"/>
              </a:ext>
            </a:extLst>
          </p:cNvPr>
          <p:cNvSpPr>
            <a:spLocks noGrp="1"/>
          </p:cNvSpPr>
          <p:nvPr>
            <p:ph type="dt" sz="half" idx="16"/>
          </p:nvPr>
        </p:nvSpPr>
        <p:spPr>
          <a:xfrm>
            <a:off x="7469431" y="210114"/>
            <a:ext cx="1485900" cy="365760"/>
          </a:xfrm>
        </p:spPr>
        <p:txBody>
          <a:bodyPr/>
          <a:lstStyle/>
          <a:p>
            <a:fld id="{2BDF39F2-6977-4B14-98E3-4DFE82804B0D}" type="datetimeFigureOut">
              <a:rPr lang="en-US" dirty="0"/>
              <a:t>8/9/2026</a:t>
            </a:fld>
            <a:endParaRPr lang="en-US"/>
          </a:p>
        </p:txBody>
      </p:sp>
      <p:sp>
        <p:nvSpPr>
          <p:cNvPr id="11" name="Footer Placeholder 10">
            <a:extLst>
              <a:ext uri="{FF2B5EF4-FFF2-40B4-BE49-F238E27FC236}">
                <a16:creationId xmlns:a16="http://schemas.microsoft.com/office/drawing/2014/main" id="{6F5CC625-CD4F-F9C5-5E5D-05B78AE7CEE1}"/>
              </a:ext>
            </a:extLst>
          </p:cNvPr>
          <p:cNvSpPr>
            <a:spLocks noGrp="1"/>
          </p:cNvSpPr>
          <p:nvPr>
            <p:ph type="ftr" sz="quarter" idx="17"/>
          </p:nvPr>
        </p:nvSpPr>
        <p:spPr>
          <a:xfrm>
            <a:off x="9376096" y="210114"/>
            <a:ext cx="1860464" cy="365760"/>
          </a:xfrm>
        </p:spPr>
        <p:txBody>
          <a:bodyPr/>
          <a:lstStyle/>
          <a:p>
            <a:r>
              <a:rPr lang="en-US"/>
              <a:t>
              </a:t>
            </a:r>
          </a:p>
        </p:txBody>
      </p:sp>
      <p:sp>
        <p:nvSpPr>
          <p:cNvPr id="13" name="Slide Number Placeholder 12">
            <a:extLst>
              <a:ext uri="{FF2B5EF4-FFF2-40B4-BE49-F238E27FC236}">
                <a16:creationId xmlns:a16="http://schemas.microsoft.com/office/drawing/2014/main" id="{E5B1B358-15B5-2BEF-0B1B-0BC9F05FFA1A}"/>
              </a:ext>
            </a:extLst>
          </p:cNvPr>
          <p:cNvSpPr>
            <a:spLocks noGrp="1"/>
          </p:cNvSpPr>
          <p:nvPr>
            <p:ph type="sldNum" sz="quarter" idx="18"/>
          </p:nvPr>
        </p:nvSpPr>
        <p:spPr/>
        <p:txBody>
          <a:bodyPr/>
          <a:lstStyle/>
          <a:p>
            <a:fld id="{5E0677F5-4A8A-4BF1-96BE-3BAE8FBAFE2E}" type="slidenum">
              <a:rPr lang="en-US" dirty="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491984" y="2791033"/>
            <a:ext cx="4114800" cy="33832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5" name="Straight Connector 4">
            <a:extLst>
              <a:ext uri="{FF2B5EF4-FFF2-40B4-BE49-F238E27FC236}">
                <a16:creationId xmlns:a16="http://schemas.microsoft.com/office/drawing/2014/main" id="{BE9AF0A0-5001-F380-4488-B02AB3C79B31}"/>
              </a:ext>
            </a:extLst>
          </p:cNvPr>
          <p:cNvCxnSpPr>
            <a:cxnSpLocks/>
          </p:cNvCxnSpPr>
          <p:nvPr/>
        </p:nvCxnSpPr>
        <p:spPr>
          <a:xfrm flipH="1">
            <a:off x="7595441" y="2475756"/>
            <a:ext cx="4011343"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3ED0235B-B98B-7313-28E9-8E643CDFF4A6}"/>
              </a:ext>
            </a:extLst>
          </p:cNvPr>
          <p:cNvSpPr/>
          <p:nvPr/>
        </p:nvSpPr>
        <p:spPr>
          <a:xfrm flipH="1">
            <a:off x="6959599"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014893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1017686"/>
            <a:ext cx="3410958" cy="1532976"/>
          </a:xfrm>
        </p:spPr>
        <p:txBody>
          <a:bodyPr anchor="t">
            <a:normAutofit/>
          </a:bodyPr>
          <a:lstStyle>
            <a:lvl1pPr>
              <a:defRPr sz="28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62C1B48-5712-40E8-928E-1136C5D12A17}" type="datetimeFigureOut">
              <a:rPr lang="en-US" dirty="0"/>
              <a:t>8/9/2026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480560" y="210114"/>
            <a:ext cx="2509284" cy="365760"/>
          </a:xfrm>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5E0677F5-4A8A-4BF1-96BE-3BAE8FBAFE2E}" type="slidenum">
              <a:rPr lang="en-US" dirty="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1017686"/>
            <a:ext cx="7010399" cy="237744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1C17E7B2-E2F9-D41D-D140-E89E0C3F5B96}"/>
              </a:ext>
            </a:extLst>
          </p:cNvPr>
          <p:cNvSpPr>
            <a:spLocks noGrp="1" noChangeAspect="1"/>
          </p:cNvSpPr>
          <p:nvPr>
            <p:ph type="pic" sz="quarter" idx="16" hasCustomPrompt="1"/>
          </p:nvPr>
        </p:nvSpPr>
        <p:spPr>
          <a:xfrm>
            <a:off x="0" y="3837709"/>
            <a:ext cx="12192000" cy="3020291"/>
          </a:xfrm>
          <a:blipFill dpi="0" rotWithShape="1">
            <a:blip r:embed="rId2">
              <a:alphaModFix amt="60000"/>
            </a:blip>
            <a:srcRect/>
            <a:stretch>
              <a:fillRect t="-27937"/>
            </a:stretch>
          </a:blipFill>
        </p:spPr>
        <p:txBody>
          <a:bodyPr anchor="t"/>
          <a:lstStyle>
            <a:lvl1pPr>
              <a:defRPr/>
            </a:lvl1pPr>
          </a:lstStyle>
          <a:p>
            <a:endParaRPr/>
          </a:p>
        </p:txBody>
      </p:sp>
    </p:spTree>
    <p:extLst>
      <p:ext uri="{BB962C8B-B14F-4D97-AF65-F5344CB8AC3E}">
        <p14:creationId xmlns:p14="http://schemas.microsoft.com/office/powerpoint/2010/main" val="22785268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1371600"/>
            <a:ext cx="3474720" cy="2286000"/>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FB8772B0-B493-B608-E389-35329DEF2016}"/>
              </a:ext>
            </a:extLst>
          </p:cNvPr>
          <p:cNvSpPr>
            <a:spLocks noGrp="1"/>
          </p:cNvSpPr>
          <p:nvPr>
            <p:ph type="dt" sz="half" idx="16"/>
          </p:nvPr>
        </p:nvSpPr>
        <p:spPr/>
        <p:txBody>
          <a:bodyPr/>
          <a:lstStyle/>
          <a:p>
            <a:fld id="{323EC03A-74B3-46B6-A70D-0B367EABDC7F}" type="datetimeFigureOut">
              <a:rPr lang="en-US" dirty="0"/>
              <a:t>8/9/2026</a:t>
            </a:fld>
            <a:endParaRPr lang="en-US"/>
          </a:p>
        </p:txBody>
      </p:sp>
      <p:sp>
        <p:nvSpPr>
          <p:cNvPr id="12" name="Footer Placeholder 11">
            <a:extLst>
              <a:ext uri="{FF2B5EF4-FFF2-40B4-BE49-F238E27FC236}">
                <a16:creationId xmlns:a16="http://schemas.microsoft.com/office/drawing/2014/main" id="{0BFB2EA8-AADE-E8CD-890F-EA9F9968B253}"/>
              </a:ext>
            </a:extLst>
          </p:cNvPr>
          <p:cNvSpPr>
            <a:spLocks noGrp="1"/>
          </p:cNvSpPr>
          <p:nvPr>
            <p:ph type="ftr" sz="quarter" idx="17"/>
          </p:nvPr>
        </p:nvSpPr>
        <p:spPr>
          <a:xfrm>
            <a:off x="4457700" y="210114"/>
            <a:ext cx="2859307" cy="365760"/>
          </a:xfrm>
        </p:spPr>
        <p:txBody>
          <a:bodyPr/>
          <a:lstStyle/>
          <a:p>
            <a:r>
              <a:rPr lang="en-US"/>
              <a:t>
              </a:t>
            </a:r>
          </a:p>
        </p:txBody>
      </p:sp>
      <p:sp>
        <p:nvSpPr>
          <p:cNvPr id="13" name="Slide Number Placeholder 12">
            <a:extLst>
              <a:ext uri="{FF2B5EF4-FFF2-40B4-BE49-F238E27FC236}">
                <a16:creationId xmlns:a16="http://schemas.microsoft.com/office/drawing/2014/main" id="{D854D38F-A697-A216-CCCB-0C1A9DCBD2FC}"/>
              </a:ext>
            </a:extLst>
          </p:cNvPr>
          <p:cNvSpPr>
            <a:spLocks noGrp="1"/>
          </p:cNvSpPr>
          <p:nvPr>
            <p:ph type="sldNum" sz="quarter" idx="18"/>
          </p:nvPr>
        </p:nvSpPr>
        <p:spPr>
          <a:xfrm>
            <a:off x="7611572" y="210114"/>
            <a:ext cx="605475" cy="365760"/>
          </a:xfrm>
        </p:spPr>
        <p:txBody>
          <a:bodyPr/>
          <a:lstStyle/>
          <a:p>
            <a:fld id="{5E0677F5-4A8A-4BF1-96BE-3BAE8FBAFE2E}" type="slidenum">
              <a:rPr lang="en-US" dirty="0"/>
              <a:t>‹#›</a:t>
            </a:fld>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457700" y="1371600"/>
            <a:ext cx="3368778" cy="4701943"/>
          </a:xfrm>
        </p:spPr>
        <p:txBody>
          <a:bodyPr rIns="45720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15A7BF66-FFF1-E318-9AFE-331E011D59C1}"/>
              </a:ext>
            </a:extLst>
          </p:cNvPr>
          <p:cNvSpPr>
            <a:spLocks noGrp="1" noChangeAspect="1"/>
          </p:cNvSpPr>
          <p:nvPr>
            <p:ph type="pic" sz="quarter" idx="15" hasCustomPrompt="1"/>
          </p:nvPr>
        </p:nvSpPr>
        <p:spPr>
          <a:xfrm>
            <a:off x="8731045" y="0"/>
            <a:ext cx="3460955" cy="6866879"/>
          </a:xfrm>
          <a:blipFill>
            <a:blip r:embed="rId2">
              <a:alphaModFix amt="60000"/>
            </a:blip>
            <a:stretch>
              <a:fillRect/>
            </a:stretch>
          </a:blipFill>
        </p:spPr>
        <p:txBody>
          <a:bodyPr anchor="t"/>
          <a:lstStyle>
            <a:lvl1pPr>
              <a:defRPr/>
            </a:lvl1pPr>
          </a:lstStyle>
          <a:p>
            <a:endParaRPr/>
          </a:p>
        </p:txBody>
      </p:sp>
      <p:sp>
        <p:nvSpPr>
          <p:cNvPr id="5" name="Rectangle 4">
            <a:extLst>
              <a:ext uri="{FF2B5EF4-FFF2-40B4-BE49-F238E27FC236}">
                <a16:creationId xmlns:a16="http://schemas.microsoft.com/office/drawing/2014/main" id="{6D750207-6F0E-41F2-98B5-15BCAB2BF9AD}"/>
              </a:ext>
            </a:extLst>
          </p:cNvPr>
          <p:cNvSpPr/>
          <p:nvPr/>
        </p:nvSpPr>
        <p:spPr>
          <a:xfrm flipH="1">
            <a:off x="0" y="4771072"/>
            <a:ext cx="4874661" cy="2095805"/>
          </a:xfrm>
          <a:prstGeom prst="rect">
            <a:avLst/>
          </a:prstGeom>
          <a:gradFill>
            <a:gsLst>
              <a:gs pos="67000">
                <a:schemeClr val="bg2">
                  <a:alpha val="0"/>
                </a:schemeClr>
              </a:gs>
              <a:gs pos="95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E21E79A5-CC18-0B38-C9F4-CA5690475280}"/>
              </a:ext>
            </a:extLst>
          </p:cNvPr>
          <p:cNvSpPr/>
          <p:nvPr/>
        </p:nvSpPr>
        <p:spPr>
          <a:xfrm flipH="1">
            <a:off x="-2" y="3852909"/>
            <a:ext cx="2823100" cy="3022846"/>
          </a:xfrm>
          <a:prstGeom prst="rect">
            <a:avLst/>
          </a:prstGeom>
          <a:gradFill flip="none" rotWithShape="1">
            <a:gsLst>
              <a:gs pos="0">
                <a:schemeClr val="tx2">
                  <a:alpha val="50000"/>
                </a:schemeClr>
              </a:gs>
              <a:gs pos="17000">
                <a:schemeClr val="accent6">
                  <a:lumMod val="60000"/>
                  <a:lumOff val="40000"/>
                  <a:alpha val="52000"/>
                </a:schemeClr>
              </a:gs>
              <a:gs pos="58000">
                <a:schemeClr val="bg1">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 name="Straight Connector 6">
            <a:extLst>
              <a:ext uri="{FF2B5EF4-FFF2-40B4-BE49-F238E27FC236}">
                <a16:creationId xmlns:a16="http://schemas.microsoft.com/office/drawing/2014/main" id="{B80496BC-B679-515B-9928-2CC91AD7A8A2}"/>
              </a:ext>
            </a:extLst>
          </p:cNvPr>
          <p:cNvCxnSpPr>
            <a:cxnSpLocks/>
          </p:cNvCxnSpPr>
          <p:nvPr/>
        </p:nvCxnSpPr>
        <p:spPr>
          <a:xfrm flipH="1">
            <a:off x="397002" y="751313"/>
            <a:ext cx="7726680"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43203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952499"/>
            <a:ext cx="6751127" cy="1250871"/>
          </a:xfrm>
        </p:spPr>
        <p:txBody>
          <a:bodyPr anchor="b"/>
          <a:lstStyle/>
          <a:p>
            <a:r>
              <a:rPr lang="en-US"/>
              <a:t>Click to edit Master title style</a:t>
            </a:r>
          </a:p>
        </p:txBody>
      </p:sp>
      <p:sp>
        <p:nvSpPr>
          <p:cNvPr id="3" name="Date Placeholder 2">
            <a:extLst>
              <a:ext uri="{FF2B5EF4-FFF2-40B4-BE49-F238E27FC236}">
                <a16:creationId xmlns:a16="http://schemas.microsoft.com/office/drawing/2014/main" id="{3907AE70-2FE3-1872-0811-BC089F612855}"/>
              </a:ext>
            </a:extLst>
          </p:cNvPr>
          <p:cNvSpPr>
            <a:spLocks noGrp="1"/>
          </p:cNvSpPr>
          <p:nvPr>
            <p:ph type="dt" sz="half" idx="16"/>
          </p:nvPr>
        </p:nvSpPr>
        <p:spPr>
          <a:xfrm>
            <a:off x="301752" y="203862"/>
            <a:ext cx="2286000" cy="365760"/>
          </a:xfrm>
        </p:spPr>
        <p:txBody>
          <a:bodyPr/>
          <a:lstStyle/>
          <a:p>
            <a:fld id="{D6F66A7C-2450-4D43-AEC7-53AFAE9E8A03}" type="datetimeFigureOut">
              <a:rPr lang="en-US" dirty="0"/>
              <a:t>8/9/2026</a:t>
            </a:fld>
            <a:endParaRPr lang="en-US"/>
          </a:p>
        </p:txBody>
      </p:sp>
      <p:sp>
        <p:nvSpPr>
          <p:cNvPr id="4" name="Footer Placeholder 3">
            <a:extLst>
              <a:ext uri="{FF2B5EF4-FFF2-40B4-BE49-F238E27FC236}">
                <a16:creationId xmlns:a16="http://schemas.microsoft.com/office/drawing/2014/main" id="{37497486-A221-C6D1-050D-0B3DB326465B}"/>
              </a:ext>
            </a:extLst>
          </p:cNvPr>
          <p:cNvSpPr>
            <a:spLocks noGrp="1"/>
          </p:cNvSpPr>
          <p:nvPr>
            <p:ph type="ftr" sz="quarter" idx="17"/>
          </p:nvPr>
        </p:nvSpPr>
        <p:spPr>
          <a:xfrm>
            <a:off x="2590800" y="203862"/>
            <a:ext cx="2775003" cy="365760"/>
          </a:xfrm>
        </p:spPr>
        <p:txBody>
          <a:bodyPr/>
          <a:lstStyle/>
          <a:p>
            <a:r>
              <a:rPr lang="en-US"/>
              <a:t>
              </a:t>
            </a:r>
          </a:p>
        </p:txBody>
      </p:sp>
      <p:sp>
        <p:nvSpPr>
          <p:cNvPr id="9" name="Slide Number Placeholder 8">
            <a:extLst>
              <a:ext uri="{FF2B5EF4-FFF2-40B4-BE49-F238E27FC236}">
                <a16:creationId xmlns:a16="http://schemas.microsoft.com/office/drawing/2014/main" id="{193EE6EB-FF56-B8A3-1408-5C43C49B256E}"/>
              </a:ext>
            </a:extLst>
          </p:cNvPr>
          <p:cNvSpPr>
            <a:spLocks noGrp="1"/>
          </p:cNvSpPr>
          <p:nvPr>
            <p:ph type="sldNum" sz="quarter" idx="18"/>
          </p:nvPr>
        </p:nvSpPr>
        <p:spPr>
          <a:xfrm>
            <a:off x="6247336" y="203862"/>
            <a:ext cx="864794" cy="365760"/>
          </a:xfrm>
        </p:spPr>
        <p:txBody>
          <a:bodyPr/>
          <a:lstStyle/>
          <a:p>
            <a:fld id="{5E0677F5-4A8A-4BF1-96BE-3BAE8FBAFE2E}" type="slidenum">
              <a:rPr lang="en-US" dirty="0"/>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301752" y="2410518"/>
            <a:ext cx="6755514" cy="380740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EE2866F3-0262-FC88-23E2-359D75EA8A79}"/>
              </a:ext>
            </a:extLst>
          </p:cNvPr>
          <p:cNvSpPr>
            <a:spLocks noGrp="1" noChangeAspect="1"/>
          </p:cNvSpPr>
          <p:nvPr>
            <p:ph type="pic" sz="quarter" idx="15" hasCustomPrompt="1"/>
          </p:nvPr>
        </p:nvSpPr>
        <p:spPr>
          <a:xfrm>
            <a:off x="7620000" y="0"/>
            <a:ext cx="4572000" cy="6858000"/>
          </a:xfrm>
          <a:blipFill>
            <a:blip r:embed="rId2">
              <a:alphaModFix amt="60000"/>
            </a:blip>
            <a:stretch>
              <a:fillRect/>
            </a:stretch>
          </a:blipFill>
        </p:spPr>
        <p:txBody>
          <a:bodyPr anchor="t"/>
          <a:lstStyle>
            <a:lvl1pPr>
              <a:defRPr/>
            </a:lvl1pPr>
          </a:lstStyle>
          <a:p>
            <a:endParaRPr/>
          </a:p>
        </p:txBody>
      </p:sp>
      <p:sp>
        <p:nvSpPr>
          <p:cNvPr id="6" name="Rectangle 5">
            <a:extLst>
              <a:ext uri="{FF2B5EF4-FFF2-40B4-BE49-F238E27FC236}">
                <a16:creationId xmlns:a16="http://schemas.microsoft.com/office/drawing/2014/main" id="{EC640749-9485-B575-4B2A-075EAA112D08}"/>
              </a:ext>
            </a:extLst>
          </p:cNvPr>
          <p:cNvSpPr/>
          <p:nvPr/>
        </p:nvSpPr>
        <p:spPr>
          <a:xfrm flipH="1">
            <a:off x="0" y="3706098"/>
            <a:ext cx="7620000" cy="3151902"/>
          </a:xfrm>
          <a:prstGeom prst="rect">
            <a:avLst/>
          </a:prstGeom>
          <a:gradFill>
            <a:gsLst>
              <a:gs pos="79000">
                <a:schemeClr val="bg2">
                  <a:alpha val="0"/>
                </a:schemeClr>
              </a:gs>
              <a:gs pos="100000">
                <a:schemeClr val="accent6">
                  <a:alpha val="66000"/>
                </a:schemeClr>
              </a:gs>
            </a:gsLst>
            <a:lin ang="528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a:extLst>
              <a:ext uri="{FF2B5EF4-FFF2-40B4-BE49-F238E27FC236}">
                <a16:creationId xmlns:a16="http://schemas.microsoft.com/office/drawing/2014/main" id="{A5E19E54-3987-D72A-629F-B4FB61FCC4E9}"/>
              </a:ext>
            </a:extLst>
          </p:cNvPr>
          <p:cNvSpPr/>
          <p:nvPr/>
        </p:nvSpPr>
        <p:spPr>
          <a:xfrm flipH="1">
            <a:off x="0" y="5597112"/>
            <a:ext cx="7620000" cy="1260888"/>
          </a:xfrm>
          <a:prstGeom prst="rect">
            <a:avLst/>
          </a:prstGeom>
          <a:gradFill flip="none" rotWithShape="1">
            <a:gsLst>
              <a:gs pos="21830">
                <a:schemeClr val="accent1">
                  <a:alpha val="29000"/>
                </a:schemeClr>
              </a:gs>
              <a:gs pos="0">
                <a:schemeClr val="accent5">
                  <a:lumMod val="60000"/>
                  <a:lumOff val="40000"/>
                  <a:alpha val="84000"/>
                </a:schemeClr>
              </a:gs>
              <a:gs pos="57000">
                <a:schemeClr val="bg1">
                  <a:alpha val="0"/>
                </a:schemeClr>
              </a:gs>
            </a:gsLst>
            <a:lin ang="168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D34DF899-11E5-3A31-4C5A-75E63BA26BC6}"/>
              </a:ext>
            </a:extLst>
          </p:cNvPr>
          <p:cNvCxnSpPr>
            <a:cxnSpLocks/>
          </p:cNvCxnSpPr>
          <p:nvPr/>
        </p:nvCxnSpPr>
        <p:spPr>
          <a:xfrm flipH="1">
            <a:off x="397002" y="751313"/>
            <a:ext cx="6620256"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97347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2834639"/>
            <a:ext cx="3014382" cy="2926080"/>
          </a:xfrm>
        </p:spPr>
        <p:txBody>
          <a:bodyPr anchor="t">
            <a:normAutofit/>
          </a:bodyPr>
          <a:lstStyle>
            <a:lvl1pPr>
              <a:defRPr sz="2800"/>
            </a:lvl1pPr>
          </a:lstStyle>
          <a:p>
            <a:r>
              <a:rPr lang="en-US"/>
              <a:t>Click to edit Master title style</a:t>
            </a:r>
          </a:p>
        </p:txBody>
      </p:sp>
      <p:sp>
        <p:nvSpPr>
          <p:cNvPr id="4" name="Picture Placeholder 3">
            <a:extLst>
              <a:ext uri="{FF2B5EF4-FFF2-40B4-BE49-F238E27FC236}">
                <a16:creationId xmlns:a16="http://schemas.microsoft.com/office/drawing/2014/main" id="{3DA51E54-3166-19CA-EB55-5DFFB9426CAD}"/>
              </a:ext>
            </a:extLst>
          </p:cNvPr>
          <p:cNvSpPr>
            <a:spLocks noGrp="1" noChangeAspect="1"/>
          </p:cNvSpPr>
          <p:nvPr>
            <p:ph type="pic" sz="quarter" idx="19" hasCustomPrompt="1"/>
          </p:nvPr>
        </p:nvSpPr>
        <p:spPr>
          <a:xfrm>
            <a:off x="-17796" y="0"/>
            <a:ext cx="12209796" cy="2420098"/>
          </a:xfrm>
          <a:blipFill dpi="0" rotWithShape="1">
            <a:blip r:embed="rId2">
              <a:alphaModFix amt="60000"/>
            </a:blip>
            <a:srcRect/>
            <a:stretch>
              <a:fillRect/>
            </a:stretch>
          </a:blipFill>
        </p:spPr>
        <p:txBody>
          <a:bodyPr anchor="t"/>
          <a:lstStyle>
            <a:lvl1pPr>
              <a:defRPr/>
            </a:lvl1pPr>
          </a:lstStyle>
          <a:p>
            <a:endParaRP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2834640"/>
            <a:ext cx="7200900" cy="2926080"/>
          </a:xfrm>
        </p:spPr>
        <p:txBody>
          <a:bodyPr>
            <a:noAutofit/>
          </a:bodyPr>
          <a:lstStyle>
            <a:lvl1pPr marL="285750" indent="-285750">
              <a:buFont typeface="Arial" panose="020B0604020202020204" pitchFamily="34" charset="0"/>
              <a:buNone/>
              <a:defRPr sz="1800"/>
            </a:lvl1pPr>
            <a:lvl2pPr marL="514350" indent="-285750">
              <a:buFont typeface="Arial" panose="020B0604020202020204" pitchFamily="34" charset="0"/>
              <a:buNone/>
              <a:defRPr sz="1600"/>
            </a:lvl2pPr>
            <a:lvl3pPr marL="742950" indent="-285750">
              <a:buFont typeface="Arial" panose="020B0604020202020204" pitchFamily="34" charset="0"/>
              <a:buNone/>
              <a:defRPr sz="1400"/>
            </a:lvl3pPr>
            <a:lvl4pPr marL="857250" indent="-171450">
              <a:buFont typeface="Arial" panose="020B0604020202020204" pitchFamily="34" charset="0"/>
              <a:buNone/>
              <a:defRPr sz="1200"/>
            </a:lvl4pPr>
            <a:lvl5pPr marL="1085850" indent="-171450">
              <a:buFont typeface="Arial" panose="020B0604020202020204" pitchFamily="34" charse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Date Placeholder 12">
            <a:extLst>
              <a:ext uri="{FF2B5EF4-FFF2-40B4-BE49-F238E27FC236}">
                <a16:creationId xmlns:a16="http://schemas.microsoft.com/office/drawing/2014/main" id="{9AA293A1-7F80-90D9-D8FF-27238ADD7956}"/>
              </a:ext>
            </a:extLst>
          </p:cNvPr>
          <p:cNvSpPr>
            <a:spLocks noGrp="1"/>
          </p:cNvSpPr>
          <p:nvPr>
            <p:ph type="dt" sz="half" idx="16"/>
          </p:nvPr>
        </p:nvSpPr>
        <p:spPr>
          <a:xfrm>
            <a:off x="301752" y="6274033"/>
            <a:ext cx="3014382" cy="365760"/>
          </a:xfrm>
        </p:spPr>
        <p:txBody>
          <a:bodyPr/>
          <a:lstStyle/>
          <a:p>
            <a:fld id="{FBC323F5-F813-45BA-B261-A7C41DB03AE5}" type="datetimeFigureOut">
              <a:rPr lang="en-US" dirty="0"/>
              <a:t>8/9/2026</a:t>
            </a:fld>
            <a:endParaRPr lang="en-US"/>
          </a:p>
        </p:txBody>
      </p:sp>
      <p:sp>
        <p:nvSpPr>
          <p:cNvPr id="14" name="Footer Placeholder 13">
            <a:extLst>
              <a:ext uri="{FF2B5EF4-FFF2-40B4-BE49-F238E27FC236}">
                <a16:creationId xmlns:a16="http://schemas.microsoft.com/office/drawing/2014/main" id="{3BD91724-58CE-FA68-1E24-9CD57621C129}"/>
              </a:ext>
            </a:extLst>
          </p:cNvPr>
          <p:cNvSpPr>
            <a:spLocks noGrp="1"/>
          </p:cNvSpPr>
          <p:nvPr>
            <p:ph type="ftr" sz="quarter" idx="17"/>
          </p:nvPr>
        </p:nvSpPr>
        <p:spPr>
          <a:xfrm>
            <a:off x="4480560" y="6274033"/>
            <a:ext cx="3162300" cy="365760"/>
          </a:xfrm>
        </p:spPr>
        <p:txBody>
          <a:bodyPr/>
          <a:lstStyle/>
          <a:p>
            <a:r>
              <a:rPr lang="en-US"/>
              <a:t>
              </a:t>
            </a:r>
          </a:p>
        </p:txBody>
      </p:sp>
      <p:sp>
        <p:nvSpPr>
          <p:cNvPr id="15" name="Slide Number Placeholder 14">
            <a:extLst>
              <a:ext uri="{FF2B5EF4-FFF2-40B4-BE49-F238E27FC236}">
                <a16:creationId xmlns:a16="http://schemas.microsoft.com/office/drawing/2014/main" id="{3B9AC797-2D9B-C7AC-550D-157FEDA3800D}"/>
              </a:ext>
            </a:extLst>
          </p:cNvPr>
          <p:cNvSpPr>
            <a:spLocks noGrp="1"/>
          </p:cNvSpPr>
          <p:nvPr>
            <p:ph type="sldNum" sz="quarter" idx="18"/>
          </p:nvPr>
        </p:nvSpPr>
        <p:spPr>
          <a:xfrm>
            <a:off x="11292840" y="6274033"/>
            <a:ext cx="568917" cy="365760"/>
          </a:xfrm>
        </p:spPr>
        <p:txBody>
          <a:bodyPr/>
          <a:lstStyle/>
          <a:p>
            <a:fld id="{5E0677F5-4A8A-4BF1-96BE-3BAE8FBAFE2E}" type="slidenum">
              <a:rPr lang="en-US" dirty="0"/>
              <a:t>‹#›</a:t>
            </a:fld>
            <a:endParaRPr lang="en-US"/>
          </a:p>
        </p:txBody>
      </p:sp>
      <p:cxnSp>
        <p:nvCxnSpPr>
          <p:cNvPr id="3" name="Straight Connector 2">
            <a:extLst>
              <a:ext uri="{FF2B5EF4-FFF2-40B4-BE49-F238E27FC236}">
                <a16:creationId xmlns:a16="http://schemas.microsoft.com/office/drawing/2014/main" id="{ABDDCA5B-BBAB-ABCD-27B8-D3CD17FD04BC}"/>
              </a:ext>
            </a:extLst>
          </p:cNvPr>
          <p:cNvCxnSpPr>
            <a:cxnSpLocks/>
          </p:cNvCxnSpPr>
          <p:nvPr/>
        </p:nvCxnSpPr>
        <p:spPr>
          <a:xfrm flipH="1">
            <a:off x="394716" y="609519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1062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1010934"/>
            <a:ext cx="3507418" cy="1398494"/>
          </a:xfrm>
        </p:spPr>
        <p:txBody>
          <a:bodyPr anchor="t">
            <a:normAutofit/>
          </a:bodyPr>
          <a:lstStyle>
            <a:lvl1pPr>
              <a:defRPr sz="28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D4A97960-D10E-4C66-898F-E062784CD6C7}" type="datetimeFigureOut">
              <a:rPr lang="en-US" dirty="0"/>
              <a:t>8/9/2026</a:t>
            </a:fld>
            <a:endParaRPr lang="en-U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a:xfrm>
            <a:off x="4932680" y="210114"/>
            <a:ext cx="2509284" cy="365760"/>
          </a:xfrm>
        </p:spPr>
        <p:txBody>
          <a:bodyPr/>
          <a:lstStyle/>
          <a:p>
            <a:r>
              <a:rPr lang="en-US"/>
              <a:t>
              </a:t>
            </a:r>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E0677F5-4A8A-4BF1-96BE-3BAE8FBAFE2E}" type="slidenum">
              <a:rPr lang="en-US" dirty="0"/>
              <a:t>‹#›</a:t>
            </a:fld>
            <a:endParaRPr lang="en-US"/>
          </a:p>
        </p:txBody>
      </p:sp>
      <p:sp>
        <p:nvSpPr>
          <p:cNvPr id="11" name="Picture Placeholder 10">
            <a:extLst>
              <a:ext uri="{FF2B5EF4-FFF2-40B4-BE49-F238E27FC236}">
                <a16:creationId xmlns:a16="http://schemas.microsoft.com/office/drawing/2014/main" id="{5F24C464-705C-DC78-DD20-9EFEB717ED27}"/>
              </a:ext>
            </a:extLst>
          </p:cNvPr>
          <p:cNvSpPr>
            <a:spLocks noGrp="1" noChangeAspect="1"/>
          </p:cNvSpPr>
          <p:nvPr>
            <p:ph type="pic" sz="quarter" idx="17" hasCustomPrompt="1"/>
          </p:nvPr>
        </p:nvSpPr>
        <p:spPr>
          <a:xfrm>
            <a:off x="451351" y="2680447"/>
            <a:ext cx="3357819" cy="3662083"/>
          </a:xfrm>
          <a:blipFill>
            <a:blip r:embed="rId2">
              <a:alphaModFix amt="60000"/>
            </a:blip>
            <a:stretch>
              <a:fillRect/>
            </a:stretch>
          </a:blipFill>
        </p:spPr>
        <p:txBody>
          <a:bodyPr anchor="t"/>
          <a:lstStyle>
            <a:lvl1pPr>
              <a:defRPr/>
            </a:lvl1pPr>
          </a:lstStyle>
          <a:p>
            <a:endParaRPr/>
          </a:p>
        </p:txBody>
      </p:sp>
      <p:sp>
        <p:nvSpPr>
          <p:cNvPr id="10" name="Rectangle 9">
            <a:extLst>
              <a:ext uri="{FF2B5EF4-FFF2-40B4-BE49-F238E27FC236}">
                <a16:creationId xmlns:a16="http://schemas.microsoft.com/office/drawing/2014/main" id="{4606EA5C-4A14-95D3-20DF-1EEB607C889B}"/>
              </a:ext>
            </a:extLst>
          </p:cNvPr>
          <p:cNvSpPr/>
          <p:nvPr/>
        </p:nvSpPr>
        <p:spPr>
          <a:xfrm flipH="1">
            <a:off x="2171702" y="5847066"/>
            <a:ext cx="10020298" cy="1010934"/>
          </a:xfrm>
          <a:prstGeom prst="rect">
            <a:avLst/>
          </a:prstGeom>
          <a:gradFill>
            <a:gsLst>
              <a:gs pos="52000">
                <a:schemeClr val="bg2">
                  <a:alpha val="0"/>
                </a:schemeClr>
              </a:gs>
              <a:gs pos="76000">
                <a:schemeClr val="accent1">
                  <a:lumMod val="50000"/>
                  <a:alpha val="39000"/>
                </a:schemeClr>
              </a:gs>
              <a:gs pos="100000">
                <a:schemeClr val="accent5">
                  <a:alpha val="68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D05652D2-BF56-96CE-426B-26972C38434D}"/>
              </a:ext>
            </a:extLst>
          </p:cNvPr>
          <p:cNvSpPr/>
          <p:nvPr/>
        </p:nvSpPr>
        <p:spPr>
          <a:xfrm rot="16200000" flipH="1">
            <a:off x="7767364" y="2433362"/>
            <a:ext cx="4944033" cy="3905239"/>
          </a:xfrm>
          <a:prstGeom prst="rect">
            <a:avLst/>
          </a:prstGeom>
          <a:gradFill flip="none" rotWithShape="1">
            <a:gsLst>
              <a:gs pos="0">
                <a:schemeClr val="accent3">
                  <a:lumMod val="60000"/>
                  <a:lumOff val="40000"/>
                  <a:alpha val="40000"/>
                </a:schemeClr>
              </a:gs>
              <a:gs pos="32000">
                <a:schemeClr val="bg1">
                  <a:alpha val="0"/>
                </a:schemeClr>
              </a:gs>
            </a:gsLst>
            <a:lin ang="14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2CA30D42-B5FE-EAD1-8419-4AD002C32B1F}"/>
              </a:ext>
            </a:extLst>
          </p:cNvPr>
          <p:cNvCxnSpPr>
            <a:cxnSpLocks/>
          </p:cNvCxnSpPr>
          <p:nvPr/>
        </p:nvCxnSpPr>
        <p:spPr>
          <a:xfrm>
            <a:off x="4426824" y="1075765"/>
            <a:ext cx="0" cy="4944035"/>
          </a:xfrm>
          <a:prstGeom prst="line">
            <a:avLst/>
          </a:prstGeom>
          <a:ln w="6350">
            <a:solidFill>
              <a:schemeClr val="bg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932679" y="1010932"/>
            <a:ext cx="6492240" cy="52120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63527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1019811"/>
            <a:ext cx="3419380" cy="1856553"/>
          </a:xfrm>
        </p:spPr>
        <p:txBody>
          <a:bodyPr anchor="t">
            <a:normAutofit/>
          </a:bodyPr>
          <a:lstStyle>
            <a:lvl1pPr>
              <a:defRPr sz="28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D4A97960-D10E-4C66-898F-E062784CD6C7}" type="datetimeFigureOut">
              <a:rPr lang="en-US" dirty="0"/>
              <a:t>8/9/2026</a:t>
            </a:fld>
            <a:endParaRPr lang="en-U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a:xfrm>
            <a:off x="4478969" y="210114"/>
            <a:ext cx="2509284" cy="365760"/>
          </a:xfrm>
        </p:spPr>
        <p:txBody>
          <a:bodyPr/>
          <a:lstStyle/>
          <a:p>
            <a:r>
              <a:rPr lang="en-US"/>
              <a:t>
              </a:t>
            </a:r>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E0677F5-4A8A-4BF1-96BE-3BAE8FBAFE2E}" type="slidenum">
              <a:rPr lang="en-US" dirty="0"/>
              <a:t>‹#›</a:t>
            </a:fld>
            <a:endParaRPr lang="en-US"/>
          </a:p>
        </p:txBody>
      </p:sp>
      <p:sp>
        <p:nvSpPr>
          <p:cNvPr id="11" name="Picture Placeholder 10">
            <a:extLst>
              <a:ext uri="{FF2B5EF4-FFF2-40B4-BE49-F238E27FC236}">
                <a16:creationId xmlns:a16="http://schemas.microsoft.com/office/drawing/2014/main" id="{5F24C464-705C-DC78-DD20-9EFEB717ED27}"/>
              </a:ext>
            </a:extLst>
          </p:cNvPr>
          <p:cNvSpPr>
            <a:spLocks noGrp="1" noChangeAspect="1"/>
          </p:cNvSpPr>
          <p:nvPr>
            <p:ph type="pic" sz="quarter" idx="17" hasCustomPrompt="1"/>
          </p:nvPr>
        </p:nvSpPr>
        <p:spPr>
          <a:xfrm>
            <a:off x="382390" y="3045041"/>
            <a:ext cx="3338742" cy="3297489"/>
          </a:xfrm>
          <a:blipFill>
            <a:blip r:embed="rId2">
              <a:alphaModFix amt="60000"/>
            </a:blip>
            <a:stretch>
              <a:fillRect/>
            </a:stretch>
          </a:blipFill>
        </p:spPr>
        <p:txBody>
          <a:bodyPr anchor="t"/>
          <a:lstStyle>
            <a:lvl1pPr>
              <a:defRPr/>
            </a:lvl1pPr>
          </a:lstStyle>
          <a:p>
            <a:endParaRP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78968" y="1019810"/>
            <a:ext cx="7315200" cy="55778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91829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6BF28860-8FEF-73E6-FEDF-176AC5D70A0F}"/>
              </a:ext>
            </a:extLst>
          </p:cNvPr>
          <p:cNvSpPr>
            <a:spLocks noGrp="1"/>
          </p:cNvSpPr>
          <p:nvPr>
            <p:ph type="title"/>
          </p:nvPr>
        </p:nvSpPr>
        <p:spPr>
          <a:xfrm>
            <a:off x="6476998" y="4907611"/>
            <a:ext cx="5320285" cy="1438873"/>
          </a:xfrm>
        </p:spPr>
        <p:txBody>
          <a:bodyPr anchor="t"/>
          <a:lstStyle>
            <a:lvl1pPr>
              <a:lnSpc>
                <a:spcPct val="100000"/>
              </a:lnSpc>
              <a:defRPr sz="2000">
                <a:solidFill>
                  <a:schemeClr val="tx1"/>
                </a:solidFill>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86ADE8C0-7863-A0F4-9EFB-60B2F8DD221E}"/>
              </a:ext>
            </a:extLst>
          </p:cNvPr>
          <p:cNvSpPr>
            <a:spLocks noGrp="1"/>
          </p:cNvSpPr>
          <p:nvPr>
            <p:ph type="dt" sz="half" idx="14"/>
          </p:nvPr>
        </p:nvSpPr>
        <p:spPr/>
        <p:txBody>
          <a:bodyPr/>
          <a:lstStyle/>
          <a:p>
            <a:fld id="{27B77AD4-7B4F-4A76-ADEB-9CF6601338DB}" type="datetimeFigureOut">
              <a:rPr lang="en-US" dirty="0"/>
              <a:t>8/9/2026</a:t>
            </a:fld>
            <a:endParaRPr lang="en-US"/>
          </a:p>
        </p:txBody>
      </p:sp>
      <p:sp>
        <p:nvSpPr>
          <p:cNvPr id="4" name="Footer Placeholder 3">
            <a:extLst>
              <a:ext uri="{FF2B5EF4-FFF2-40B4-BE49-F238E27FC236}">
                <a16:creationId xmlns:a16="http://schemas.microsoft.com/office/drawing/2014/main" id="{0AE20381-0150-ABDF-3C66-3E77DA79EEC4}"/>
              </a:ext>
            </a:extLst>
          </p:cNvPr>
          <p:cNvSpPr>
            <a:spLocks noGrp="1"/>
          </p:cNvSpPr>
          <p:nvPr>
            <p:ph type="ftr" sz="quarter" idx="15"/>
          </p:nvPr>
        </p:nvSpPr>
        <p:spPr/>
        <p:txBody>
          <a:bodyPr/>
          <a:lstStyle/>
          <a:p>
            <a:r>
              <a:rPr lang="en-US"/>
              <a:t>
              </a:t>
            </a:r>
          </a:p>
        </p:txBody>
      </p:sp>
      <p:sp>
        <p:nvSpPr>
          <p:cNvPr id="5" name="Slide Number Placeholder 4">
            <a:extLst>
              <a:ext uri="{FF2B5EF4-FFF2-40B4-BE49-F238E27FC236}">
                <a16:creationId xmlns:a16="http://schemas.microsoft.com/office/drawing/2014/main" id="{33AD7FDD-1157-5BB4-4A9F-3F35CE7FF476}"/>
              </a:ext>
            </a:extLst>
          </p:cNvPr>
          <p:cNvSpPr>
            <a:spLocks noGrp="1"/>
          </p:cNvSpPr>
          <p:nvPr>
            <p:ph type="sldNum" sz="quarter" idx="16"/>
          </p:nvPr>
        </p:nvSpPr>
        <p:spPr/>
        <p:txBody>
          <a:bodyPr/>
          <a:lstStyle/>
          <a:p>
            <a:fld id="{5E0677F5-4A8A-4BF1-96BE-3BAE8FBAFE2E}" type="slidenum">
              <a:rPr lang="en-US" dirty="0"/>
              <a:t>‹#›</a:t>
            </a:fld>
            <a:endParaRPr lang="en-US"/>
          </a:p>
        </p:txBody>
      </p:sp>
      <p:sp>
        <p:nvSpPr>
          <p:cNvPr id="10" name="Content Placeholder 9">
            <a:extLst>
              <a:ext uri="{FF2B5EF4-FFF2-40B4-BE49-F238E27FC236}">
                <a16:creationId xmlns:a16="http://schemas.microsoft.com/office/drawing/2014/main" id="{5B446035-33B1-F0D9-18B1-58E177267E3A}"/>
              </a:ext>
            </a:extLst>
          </p:cNvPr>
          <p:cNvSpPr>
            <a:spLocks noGrp="1"/>
          </p:cNvSpPr>
          <p:nvPr>
            <p:ph sz="quarter" idx="17" hasCustomPrompt="1"/>
          </p:nvPr>
        </p:nvSpPr>
        <p:spPr>
          <a:xfrm>
            <a:off x="274638" y="766763"/>
            <a:ext cx="11320462" cy="3489325"/>
          </a:xfrm>
        </p:spPr>
        <p:txBody>
          <a:bodyPr/>
          <a:lstStyle>
            <a:lvl1pPr>
              <a:lnSpc>
                <a:spcPct val="85000"/>
              </a:lnSpc>
              <a:defRPr sz="24000">
                <a:gradFill>
                  <a:gsLst>
                    <a:gs pos="0">
                      <a:schemeClr val="accent6"/>
                    </a:gs>
                    <a:gs pos="46000">
                      <a:schemeClr val="accent1"/>
                    </a:gs>
                    <a:gs pos="100000">
                      <a:schemeClr val="accent3">
                        <a:lumMod val="60000"/>
                        <a:lumOff val="40000"/>
                      </a:schemeClr>
                    </a:gs>
                  </a:gsLst>
                  <a:lin ang="4200000" scaled="0"/>
                </a:gradFill>
                <a:latin typeface="+mj-lt"/>
              </a:defRPr>
            </a:lvl1pPr>
          </a:lstStyle>
          <a:p>
            <a:pPr lvl="0"/>
            <a:r>
              <a:rPr lang="en-US"/>
              <a:t>##%</a:t>
            </a:r>
          </a:p>
        </p:txBody>
      </p:sp>
      <p:cxnSp>
        <p:nvCxnSpPr>
          <p:cNvPr id="6" name="Straight Connector 5">
            <a:extLst>
              <a:ext uri="{FF2B5EF4-FFF2-40B4-BE49-F238E27FC236}">
                <a16:creationId xmlns:a16="http://schemas.microsoft.com/office/drawing/2014/main" id="{9F77A56B-CD68-22F4-F473-A2063E81D70D}"/>
              </a:ext>
            </a:extLst>
          </p:cNvPr>
          <p:cNvCxnSpPr>
            <a:cxnSpLocks/>
          </p:cNvCxnSpPr>
          <p:nvPr/>
        </p:nvCxnSpPr>
        <p:spPr>
          <a:xfrm flipH="1">
            <a:off x="394716" y="466224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61699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BED7B15-76E6-E98E-A0BB-6188FC145CDD}"/>
              </a:ext>
            </a:extLst>
          </p:cNvPr>
          <p:cNvSpPr/>
          <p:nvPr/>
        </p:nvSpPr>
        <p:spPr>
          <a:xfrm rot="10800000" flipH="1">
            <a:off x="-1" y="0"/>
            <a:ext cx="12192002" cy="6858000"/>
          </a:xfrm>
          <a:prstGeom prst="rect">
            <a:avLst/>
          </a:prstGeom>
          <a:gradFill flip="none" rotWithShape="1">
            <a:gsLst>
              <a:gs pos="50000">
                <a:schemeClr val="accent3">
                  <a:lumMod val="60000"/>
                  <a:lumOff val="40000"/>
                  <a:alpha val="75000"/>
                </a:schemeClr>
              </a:gs>
              <a:gs pos="0">
                <a:schemeClr val="accent1">
                  <a:lumMod val="50000"/>
                </a:schemeClr>
              </a:gs>
              <a:gs pos="100000">
                <a:schemeClr val="accent4">
                  <a:lumMod val="50000"/>
                </a:schemeClr>
              </a:gs>
              <a:gs pos="85000">
                <a:schemeClr val="accent2">
                  <a:lumMod val="75000"/>
                </a:schemeClr>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3602343-A974-BE4B-41E6-58237921FB4D}"/>
              </a:ext>
            </a:extLst>
          </p:cNvPr>
          <p:cNvSpPr/>
          <p:nvPr/>
        </p:nvSpPr>
        <p:spPr>
          <a:xfrm flipH="1">
            <a:off x="3683466" y="0"/>
            <a:ext cx="8508534" cy="6858000"/>
          </a:xfrm>
          <a:prstGeom prst="rect">
            <a:avLst/>
          </a:prstGeom>
          <a:gradFill flip="none" rotWithShape="1">
            <a:gsLst>
              <a:gs pos="6000">
                <a:schemeClr val="accent3">
                  <a:lumMod val="40000"/>
                  <a:lumOff val="60000"/>
                </a:schemeClr>
              </a:gs>
              <a:gs pos="73000">
                <a:schemeClr val="accent3">
                  <a:alpha val="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51022E84-7D91-EFA0-CBCA-F9AC98E6181F}"/>
              </a:ext>
            </a:extLst>
          </p:cNvPr>
          <p:cNvSpPr/>
          <p:nvPr/>
        </p:nvSpPr>
        <p:spPr>
          <a:xfrm rot="5400000">
            <a:off x="1670408" y="-1670408"/>
            <a:ext cx="7492544" cy="10833360"/>
          </a:xfrm>
          <a:prstGeom prst="rect">
            <a:avLst/>
          </a:prstGeom>
          <a:gradFill flip="none" rotWithShape="1">
            <a:gsLst>
              <a:gs pos="58000">
                <a:schemeClr val="accent2">
                  <a:alpha val="0"/>
                </a:schemeClr>
              </a:gs>
              <a:gs pos="98000">
                <a:schemeClr val="accent6">
                  <a:lumMod val="7500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67344"/>
          </a:xfrm>
        </p:spPr>
        <p:txBody>
          <a:bodyPr/>
          <a:lstStyle/>
          <a:p>
            <a:r>
              <a:rPr lang="en-US"/>
              <a:t>Click to edit Master title style</a:t>
            </a:r>
          </a:p>
        </p:txBody>
      </p:sp>
      <p:sp>
        <p:nvSpPr>
          <p:cNvPr id="3" name="Rectangle 2">
            <a:extLst>
              <a:ext uri="{FF2B5EF4-FFF2-40B4-BE49-F238E27FC236}">
                <a16:creationId xmlns:a16="http://schemas.microsoft.com/office/drawing/2014/main" id="{67DA0DC0-3518-750A-3821-192C03B2D059}"/>
              </a:ext>
            </a:extLst>
          </p:cNvPr>
          <p:cNvSpPr/>
          <p:nvPr/>
        </p:nvSpPr>
        <p:spPr>
          <a:xfrm rot="10800000">
            <a:off x="5031742" y="-20336"/>
            <a:ext cx="7160258" cy="6878336"/>
          </a:xfrm>
          <a:prstGeom prst="rect">
            <a:avLst/>
          </a:prstGeom>
          <a:gradFill>
            <a:gsLst>
              <a:gs pos="30000">
                <a:schemeClr val="accent4">
                  <a:lumMod val="60000"/>
                  <a:lumOff val="40000"/>
                  <a:alpha val="0"/>
                </a:schemeClr>
              </a:gs>
              <a:gs pos="89000">
                <a:schemeClr val="bg2"/>
              </a:gs>
            </a:gsLst>
            <a:lin ang="9600000" scaled="0"/>
          </a:gradFill>
          <a:ln>
            <a:noFill/>
          </a:ln>
        </p:spPr>
        <p:style>
          <a:lnRef idx="2">
            <a:schemeClr val="accent1">
              <a:shade val="15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id="{B5B402F4-533A-849C-ACAD-039056A5D174}"/>
              </a:ext>
            </a:extLst>
          </p:cNvPr>
          <p:cNvSpPr/>
          <p:nvPr/>
        </p:nvSpPr>
        <p:spPr>
          <a:xfrm flipH="1">
            <a:off x="8961" y="2704579"/>
            <a:ext cx="12183038" cy="4153421"/>
          </a:xfrm>
          <a:prstGeom prst="rect">
            <a:avLst/>
          </a:prstGeom>
          <a:gradFill flip="none" rotWithShape="1">
            <a:gsLst>
              <a:gs pos="20000">
                <a:schemeClr val="accent1">
                  <a:alpha val="0"/>
                </a:schemeClr>
              </a:gs>
              <a:gs pos="68000">
                <a:schemeClr val="bg2">
                  <a:alpha val="67000"/>
                </a:schemeClr>
              </a:gs>
              <a:gs pos="90000">
                <a:schemeClr val="bg2"/>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Date Placeholder 5">
            <a:extLst>
              <a:ext uri="{FF2B5EF4-FFF2-40B4-BE49-F238E27FC236}">
                <a16:creationId xmlns:a16="http://schemas.microsoft.com/office/drawing/2014/main" id="{E9E12D21-0607-5120-F81C-6E1DA0652CFB}"/>
              </a:ext>
            </a:extLst>
          </p:cNvPr>
          <p:cNvSpPr>
            <a:spLocks noGrp="1"/>
          </p:cNvSpPr>
          <p:nvPr>
            <p:ph type="dt" sz="half" idx="14"/>
          </p:nvPr>
        </p:nvSpPr>
        <p:spPr/>
        <p:txBody>
          <a:bodyPr/>
          <a:lstStyle/>
          <a:p>
            <a:fld id="{02E0CC3F-E257-4F6E-9E6A-B96D887699EC}" type="datetimeFigureOut">
              <a:rPr lang="en-US" dirty="0"/>
              <a:t>8/9/2026</a:t>
            </a:fld>
            <a:endParaRPr lang="en-US"/>
          </a:p>
        </p:txBody>
      </p:sp>
      <p:sp>
        <p:nvSpPr>
          <p:cNvPr id="8" name="Footer Placeholder 7">
            <a:extLst>
              <a:ext uri="{FF2B5EF4-FFF2-40B4-BE49-F238E27FC236}">
                <a16:creationId xmlns:a16="http://schemas.microsoft.com/office/drawing/2014/main" id="{E0E9E314-CB58-F3CE-7C32-D6103621A2D5}"/>
              </a:ext>
            </a:extLst>
          </p:cNvPr>
          <p:cNvSpPr>
            <a:spLocks noGrp="1"/>
          </p:cNvSpPr>
          <p:nvPr>
            <p:ph type="ftr" sz="quarter" idx="15"/>
          </p:nvPr>
        </p:nvSpPr>
        <p:spPr/>
        <p:txBody>
          <a:bodyPr/>
          <a:lstStyle/>
          <a:p>
            <a:r>
              <a:rPr lang="en-US"/>
              <a:t>
              </a:t>
            </a:r>
          </a:p>
        </p:txBody>
      </p:sp>
      <p:sp>
        <p:nvSpPr>
          <p:cNvPr id="9" name="Slide Number Placeholder 8">
            <a:extLst>
              <a:ext uri="{FF2B5EF4-FFF2-40B4-BE49-F238E27FC236}">
                <a16:creationId xmlns:a16="http://schemas.microsoft.com/office/drawing/2014/main" id="{20A1B35F-4D88-6EA9-8D55-4133CD961AF1}"/>
              </a:ext>
            </a:extLst>
          </p:cNvPr>
          <p:cNvSpPr>
            <a:spLocks noGrp="1"/>
          </p:cNvSpPr>
          <p:nvPr>
            <p:ph type="sldNum" sz="quarter" idx="16"/>
          </p:nvPr>
        </p:nvSpPr>
        <p:spPr/>
        <p:txBody>
          <a:bodyPr/>
          <a:lstStyle/>
          <a:p>
            <a:fld id="{5E0677F5-4A8A-4BF1-96BE-3BAE8FBAFE2E}" type="slidenum">
              <a:rPr lang="en-US" dirty="0"/>
              <a:t>‹#›</a:t>
            </a:fld>
            <a:endParaRPr lang="en-US"/>
          </a:p>
        </p:txBody>
      </p:sp>
      <p:sp>
        <p:nvSpPr>
          <p:cNvPr id="10" name="Content Placeholder 9">
            <a:extLst>
              <a:ext uri="{FF2B5EF4-FFF2-40B4-BE49-F238E27FC236}">
                <a16:creationId xmlns:a16="http://schemas.microsoft.com/office/drawing/2014/main" id="{88124DA4-1249-371C-65BA-0AAC0239D4C1}"/>
              </a:ext>
            </a:extLst>
          </p:cNvPr>
          <p:cNvSpPr>
            <a:spLocks noGrp="1"/>
          </p:cNvSpPr>
          <p:nvPr>
            <p:ph sz="quarter" idx="17" hasCustomPrompt="1"/>
          </p:nvPr>
        </p:nvSpPr>
        <p:spPr>
          <a:xfrm>
            <a:off x="274320" y="2704946"/>
            <a:ext cx="9801225" cy="3538538"/>
          </a:xfrm>
        </p:spPr>
        <p:txBody>
          <a:bodyPr anchor="b"/>
          <a:lstStyle>
            <a:lvl1pPr>
              <a:lnSpc>
                <a:spcPct val="100000"/>
              </a:lnSpc>
              <a:defRPr sz="5400"/>
            </a:lvl1pPr>
            <a:lvl2pPr>
              <a:lnSpc>
                <a:spcPct val="100000"/>
              </a:lnSpc>
              <a:defRPr sz="4800"/>
            </a:lvl2pPr>
            <a:lvl3pPr>
              <a:lnSpc>
                <a:spcPct val="100000"/>
              </a:lnSpc>
              <a:defRPr sz="4400"/>
            </a:lvl3pPr>
            <a:lvl4pPr>
              <a:lnSpc>
                <a:spcPct val="100000"/>
              </a:lnSpc>
              <a:defRPr sz="4000"/>
            </a:lvl4pPr>
            <a:lvl5pPr>
              <a:lnSpc>
                <a:spcPct val="100000"/>
              </a:lnSpc>
              <a:defRPr sz="360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423128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008CFE4-4AC8-17F9-C6E2-22D96CF81069}"/>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8" name="Rectangle 7">
            <a:extLst>
              <a:ext uri="{FF2B5EF4-FFF2-40B4-BE49-F238E27FC236}">
                <a16:creationId xmlns:a16="http://schemas.microsoft.com/office/drawing/2014/main" id="{8B774BFB-EECC-C995-E701-4CCEB032FCDB}"/>
              </a:ext>
              <a:ext uri="{C183D7F6-B498-43B3-948B-1728B52AA6E4}">
                <adec:decorative xmlns:adec="http://schemas.microsoft.com/office/drawing/2017/decorative" val="1"/>
              </a:ext>
            </a:extLst>
          </p:cNvPr>
          <p:cNvSpPr/>
          <p:nvPr/>
        </p:nvSpPr>
        <p:spPr>
          <a:xfrm>
            <a:off x="0" y="3861412"/>
            <a:ext cx="12192000" cy="3010777"/>
          </a:xfrm>
          <a:prstGeom prst="rect">
            <a:avLst/>
          </a:prstGeom>
          <a:gradFill flip="none" rotWithShape="1">
            <a:gsLst>
              <a:gs pos="0">
                <a:schemeClr val="accent3">
                  <a:lumMod val="60000"/>
                  <a:lumOff val="40000"/>
                  <a:alpha val="70000"/>
                </a:schemeClr>
              </a:gs>
              <a:gs pos="50000">
                <a:schemeClr val="bg2">
                  <a:alpha val="0"/>
                </a:schemeClr>
              </a:gs>
            </a:gsLst>
            <a:lin ang="1716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CD2E260E-763F-A06B-2808-39975829F205}"/>
              </a:ext>
            </a:extLst>
          </p:cNvPr>
          <p:cNvSpPr/>
          <p:nvPr/>
        </p:nvSpPr>
        <p:spPr>
          <a:xfrm rot="5400000" flipH="1">
            <a:off x="2667005" y="-2666996"/>
            <a:ext cx="6857996" cy="12191993"/>
          </a:xfrm>
          <a:prstGeom prst="rect">
            <a:avLst/>
          </a:prstGeom>
          <a:gradFill>
            <a:gsLst>
              <a:gs pos="0">
                <a:schemeClr val="bg1"/>
              </a:gs>
              <a:gs pos="100000">
                <a:schemeClr val="accent1">
                  <a:lumMod val="75000"/>
                  <a:alpha val="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8E82642F-D94D-7313-EB9D-48E3CBEDD19C}"/>
              </a:ext>
            </a:extLst>
          </p:cNvPr>
          <p:cNvSpPr/>
          <p:nvPr/>
        </p:nvSpPr>
        <p:spPr>
          <a:xfrm rot="16200000" flipH="1">
            <a:off x="4381500" y="-4373435"/>
            <a:ext cx="3429000" cy="12175870"/>
          </a:xfrm>
          <a:prstGeom prst="rect">
            <a:avLst/>
          </a:prstGeom>
          <a:gradFill flip="none" rotWithShape="1">
            <a:gsLst>
              <a:gs pos="0">
                <a:schemeClr val="accent2"/>
              </a:gs>
              <a:gs pos="36000">
                <a:schemeClr val="accent6">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866900" y="4967784"/>
            <a:ext cx="8484108" cy="1052015"/>
          </a:xfrm>
        </p:spPr>
        <p:txBody>
          <a:bodyPr anchor="ctr">
            <a:normAutofit/>
          </a:bodyPr>
          <a:lstStyle>
            <a:lvl1pPr marL="137160" indent="-137160">
              <a:lnSpc>
                <a:spcPct val="100000"/>
              </a:lnSpc>
              <a:defRPr sz="2000">
                <a:solidFill>
                  <a:schemeClr val="tx1"/>
                </a:solidFill>
              </a:defRPr>
            </a:lvl1pPr>
          </a:lstStyle>
          <a:p>
            <a:r>
              <a:rPr lang="en-US"/>
              <a:t>Quote Author</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1"/>
                </a:solidFill>
              </a:defRPr>
            </a:lvl1pPr>
          </a:lstStyle>
          <a:p>
            <a:fld id="{80BDAA3E-BE52-42BC-99E8-CCCB81A57ABD}" type="datetimeFigureOut">
              <a:rPr lang="en-US" dirty="0"/>
              <a:t>8/9/2026</a:t>
            </a:fld>
            <a:endParaRPr lang="en-US"/>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1"/>
                </a:solidFill>
              </a:defRPr>
            </a:lvl1pPr>
          </a:lstStyle>
          <a:p>
            <a:fld id="{5E0677F5-4A8A-4BF1-96BE-3BAE8FBAFE2E}" type="slidenum">
              <a:rPr lang="en-US" dirty="0"/>
              <a:pPr/>
              <a:t>‹#›</a:t>
            </a:fld>
            <a:endParaRPr lang="en-US"/>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866900" y="1405719"/>
            <a:ext cx="8484108" cy="3087622"/>
          </a:xfrm>
        </p:spPr>
        <p:txBody>
          <a:bodyPr vert="horz" lIns="91440" tIns="45720" rIns="91440" bIns="45720" rtlCol="0" anchor="ctr">
            <a:noAutofit/>
          </a:bodyPr>
          <a:lstStyle>
            <a:lvl1pPr marL="0" indent="0">
              <a:lnSpc>
                <a:spcPct val="100000"/>
              </a:lnSpc>
              <a:buNone/>
              <a:defRPr lang="en-US" sz="4000" b="0" dirty="0">
                <a:solidFill>
                  <a:schemeClr val="tx1"/>
                </a:solidFill>
              </a:defRPr>
            </a:lvl1pPr>
            <a:lvl2pPr marL="228600" indent="0">
              <a:lnSpc>
                <a:spcPct val="100000"/>
              </a:lnSpc>
              <a:buNone/>
              <a:defRPr lang="en-US" sz="4000" b="0" dirty="0">
                <a:solidFill>
                  <a:schemeClr val="tx1"/>
                </a:solidFill>
              </a:defRPr>
            </a:lvl2pPr>
            <a:lvl3pPr marL="457200" indent="0">
              <a:lnSpc>
                <a:spcPct val="100000"/>
              </a:lnSpc>
              <a:buNone/>
              <a:defRPr lang="en-US" sz="4000" b="0" dirty="0">
                <a:solidFill>
                  <a:schemeClr val="tx1"/>
                </a:solidFill>
              </a:defRPr>
            </a:lvl3pPr>
            <a:lvl4pPr marL="685800" indent="0">
              <a:lnSpc>
                <a:spcPct val="100000"/>
              </a:lnSpc>
              <a:buNone/>
              <a:defRPr lang="en-US" sz="4000" b="0" dirty="0">
                <a:solidFill>
                  <a:schemeClr val="tx1"/>
                </a:solidFill>
              </a:defRPr>
            </a:lvl4pPr>
            <a:lvl5pPr marL="914400" indent="0">
              <a:lnSpc>
                <a:spcPct val="100000"/>
              </a:lnSpc>
              <a:buNone/>
              <a:defRPr lang="en-US" sz="3600" b="0" dirty="0">
                <a:solidFill>
                  <a:schemeClr val="tx1"/>
                </a:solidFill>
              </a:defRPr>
            </a:lvl5pPr>
          </a:lstStyle>
          <a:p>
            <a:pPr lvl="0"/>
            <a:r>
              <a:rPr lang="en-US"/>
              <a:t>Click to add Quote</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8D1ECC83-D6FA-D54B-81F2-EE93577E016F}"/>
              </a:ext>
            </a:extLst>
          </p:cNvPr>
          <p:cNvCxnSpPr>
            <a:cxnSpLocks/>
          </p:cNvCxnSpPr>
          <p:nvPr/>
        </p:nvCxnSpPr>
        <p:spPr>
          <a:xfrm flipH="1">
            <a:off x="2077285" y="4810814"/>
            <a:ext cx="8273723" cy="0"/>
          </a:xfrm>
          <a:prstGeom prst="line">
            <a:avLst/>
          </a:prstGeom>
          <a:ln w="6350">
            <a:solidFill>
              <a:schemeClr val="tx1">
                <a:lumMod val="75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48381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62000"/>
            <a:ext cx="7012885" cy="1381432"/>
          </a:xfrm>
        </p:spPr>
        <p:txBody>
          <a:bodyPr anchor="t">
            <a:noAutofit/>
          </a:bodyPr>
          <a:lstStyle>
            <a:lvl1pPr>
              <a:defRPr sz="4400">
                <a:solidFill>
                  <a:schemeClr val="tx1"/>
                </a:solidFill>
              </a:defRPr>
            </a:lvl1pPr>
          </a:lstStyle>
          <a:p>
            <a:r>
              <a:rPr lang="en-US"/>
              <a:t>Click to edit Master title style</a:t>
            </a:r>
          </a:p>
        </p:txBody>
      </p:sp>
      <p:sp>
        <p:nvSpPr>
          <p:cNvPr id="4" name="Date Placeholder 3">
            <a:extLst>
              <a:ext uri="{FF2B5EF4-FFF2-40B4-BE49-F238E27FC236}">
                <a16:creationId xmlns:a16="http://schemas.microsoft.com/office/drawing/2014/main" id="{5C52CF0D-DCF6-2401-8AD6-ED12BCF0D0F7}"/>
              </a:ext>
            </a:extLst>
          </p:cNvPr>
          <p:cNvSpPr>
            <a:spLocks noGrp="1"/>
          </p:cNvSpPr>
          <p:nvPr>
            <p:ph type="dt" sz="half" idx="14"/>
          </p:nvPr>
        </p:nvSpPr>
        <p:spPr/>
        <p:txBody>
          <a:bodyPr/>
          <a:lstStyle/>
          <a:p>
            <a:fld id="{1B1491A9-BF26-4517-AB22-6183D453A902}" type="datetimeFigureOut">
              <a:rPr lang="en-US" dirty="0"/>
              <a:t>8/9/2026</a:t>
            </a:fld>
            <a:endParaRPr lang="en-US"/>
          </a:p>
        </p:txBody>
      </p:sp>
      <p:sp>
        <p:nvSpPr>
          <p:cNvPr id="5" name="Footer Placeholder 4">
            <a:extLst>
              <a:ext uri="{FF2B5EF4-FFF2-40B4-BE49-F238E27FC236}">
                <a16:creationId xmlns:a16="http://schemas.microsoft.com/office/drawing/2014/main" id="{A67F5585-231E-4B46-143C-086AE5C56D2F}"/>
              </a:ext>
            </a:extLst>
          </p:cNvPr>
          <p:cNvSpPr>
            <a:spLocks noGrp="1"/>
          </p:cNvSpPr>
          <p:nvPr>
            <p:ph type="ftr" sz="quarter" idx="15"/>
          </p:nvPr>
        </p:nvSpPr>
        <p:spPr/>
        <p:txBody>
          <a:bodyPr/>
          <a:lstStyle/>
          <a:p>
            <a:r>
              <a:rPr lang="en-US"/>
              <a:t>
              </a:t>
            </a:r>
          </a:p>
        </p:txBody>
      </p:sp>
      <p:sp>
        <p:nvSpPr>
          <p:cNvPr id="6" name="Slide Number Placeholder 5">
            <a:extLst>
              <a:ext uri="{FF2B5EF4-FFF2-40B4-BE49-F238E27FC236}">
                <a16:creationId xmlns:a16="http://schemas.microsoft.com/office/drawing/2014/main" id="{90CE8D9E-59BD-DBC5-F43C-8A6A21AE2F10}"/>
              </a:ext>
            </a:extLst>
          </p:cNvPr>
          <p:cNvSpPr>
            <a:spLocks noGrp="1"/>
          </p:cNvSpPr>
          <p:nvPr>
            <p:ph type="sldNum" sz="quarter" idx="16"/>
          </p:nvPr>
        </p:nvSpPr>
        <p:spPr/>
        <p:txBody>
          <a:bodyPr/>
          <a:lstStyle/>
          <a:p>
            <a:fld id="{5E0677F5-4A8A-4BF1-96BE-3BAE8FBAFE2E}" type="slidenum">
              <a:rPr lang="en-US" dirty="0"/>
              <a:t>‹#›</a:t>
            </a:fld>
            <a:endParaRPr lang="en-US"/>
          </a:p>
        </p:txBody>
      </p:sp>
      <p:cxnSp>
        <p:nvCxnSpPr>
          <p:cNvPr id="3" name="Straight Connector 2">
            <a:extLst>
              <a:ext uri="{FF2B5EF4-FFF2-40B4-BE49-F238E27FC236}">
                <a16:creationId xmlns:a16="http://schemas.microsoft.com/office/drawing/2014/main" id="{9ABA73FC-7BD1-70E0-E0BB-062C0B9E495C}"/>
              </a:ext>
            </a:extLst>
          </p:cNvPr>
          <p:cNvCxnSpPr>
            <a:cxnSpLocks/>
          </p:cNvCxnSpPr>
          <p:nvPr/>
        </p:nvCxnSpPr>
        <p:spPr>
          <a:xfrm flipH="1">
            <a:off x="394716" y="3032970"/>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DE12F779-E4E9-1000-6D97-63D7AD0CD426}"/>
              </a:ext>
            </a:extLst>
          </p:cNvPr>
          <p:cNvSpPr/>
          <p:nvPr/>
        </p:nvSpPr>
        <p:spPr>
          <a:xfrm rot="5400000" flipH="1">
            <a:off x="4765041" y="-568961"/>
            <a:ext cx="2661919" cy="12192002"/>
          </a:xfrm>
          <a:prstGeom prst="rect">
            <a:avLst/>
          </a:prstGeom>
          <a:gradFill>
            <a:gsLst>
              <a:gs pos="51000">
                <a:schemeClr val="bg2">
                  <a:alpha val="0"/>
                </a:schemeClr>
              </a:gs>
              <a:gs pos="98276">
                <a:schemeClr val="tx2"/>
              </a:gs>
              <a:gs pos="85000">
                <a:schemeClr val="accent1">
                  <a:alpha val="85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B11177CF-A7A2-912C-416D-E7E03D2C5291}"/>
              </a:ext>
            </a:extLst>
          </p:cNvPr>
          <p:cNvSpPr/>
          <p:nvPr/>
        </p:nvSpPr>
        <p:spPr>
          <a:xfrm rot="5400000" flipH="1">
            <a:off x="4516120" y="-817882"/>
            <a:ext cx="3159760" cy="12192003"/>
          </a:xfrm>
          <a:prstGeom prst="rect">
            <a:avLst/>
          </a:prstGeom>
          <a:gradFill>
            <a:gsLst>
              <a:gs pos="62000">
                <a:schemeClr val="bg2">
                  <a:alpha val="0"/>
                </a:schemeClr>
              </a:gs>
              <a:gs pos="98276">
                <a:schemeClr val="accent5"/>
              </a:gs>
              <a:gs pos="88000">
                <a:schemeClr val="accent3">
                  <a:alpha val="49000"/>
                </a:schemeClr>
              </a:gs>
            </a:gsLst>
            <a:lin ang="1038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03230" y="3429000"/>
            <a:ext cx="11171699" cy="246561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208181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Conclus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3CA1D0-5ABF-E529-5411-F834222E48FC}"/>
              </a:ext>
            </a:extLst>
          </p:cNvPr>
          <p:cNvSpPr/>
          <p:nvPr/>
        </p:nvSpPr>
        <p:spPr>
          <a:xfrm rot="5400000">
            <a:off x="5020923" y="-2430130"/>
            <a:ext cx="1825034" cy="11866880"/>
          </a:xfrm>
          <a:prstGeom prst="rect">
            <a:avLst/>
          </a:prstGeom>
          <a:gradFill>
            <a:gsLst>
              <a:gs pos="41000">
                <a:schemeClr val="bg1">
                  <a:alpha val="0"/>
                </a:schemeClr>
              </a:gs>
              <a:gs pos="85612">
                <a:schemeClr val="accent4">
                  <a:alpha val="78000"/>
                </a:schemeClr>
              </a:gs>
              <a:gs pos="100000">
                <a:schemeClr val="accent6"/>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a:extLst>
              <a:ext uri="{FF2B5EF4-FFF2-40B4-BE49-F238E27FC236}">
                <a16:creationId xmlns:a16="http://schemas.microsoft.com/office/drawing/2014/main" id="{740F5D87-BF9C-3DAE-D977-87A4FA7749F4}"/>
              </a:ext>
            </a:extLst>
          </p:cNvPr>
          <p:cNvSpPr/>
          <p:nvPr/>
        </p:nvSpPr>
        <p:spPr>
          <a:xfrm rot="10800000" flipH="1">
            <a:off x="0" y="2590790"/>
            <a:ext cx="12192000" cy="1825033"/>
          </a:xfrm>
          <a:prstGeom prst="rect">
            <a:avLst/>
          </a:prstGeom>
          <a:gradFill>
            <a:gsLst>
              <a:gs pos="68000">
                <a:schemeClr val="bg2">
                  <a:alpha val="0"/>
                </a:schemeClr>
              </a:gs>
              <a:gs pos="98851">
                <a:schemeClr val="accent5">
                  <a:lumMod val="60000"/>
                  <a:lumOff val="40000"/>
                </a:schemeClr>
              </a:gs>
              <a:gs pos="89000">
                <a:schemeClr val="accent3">
                  <a:lumMod val="60000"/>
                  <a:lumOff val="40000"/>
                  <a:alpha val="3500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62000"/>
            <a:ext cx="6095999" cy="1454506"/>
          </a:xfrm>
        </p:spPr>
        <p:txBody>
          <a:bodyPr anchor="t">
            <a:normAutofit/>
          </a:bodyPr>
          <a:lstStyle>
            <a:lvl1pPr>
              <a:defRPr sz="54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7CAECC89-C65D-CAD6-3F7F-24F67D81DCF1}"/>
              </a:ext>
            </a:extLst>
          </p:cNvPr>
          <p:cNvSpPr>
            <a:spLocks noGrp="1"/>
          </p:cNvSpPr>
          <p:nvPr>
            <p:ph type="dt" sz="half" idx="15"/>
          </p:nvPr>
        </p:nvSpPr>
        <p:spPr/>
        <p:txBody>
          <a:bodyPr/>
          <a:lstStyle/>
          <a:p>
            <a:fld id="{3A5024DF-23AF-419A-978A-28215FBF1E37}" type="datetimeFigureOut">
              <a:rPr lang="en-US" dirty="0"/>
              <a:t>8/9/2026</a:t>
            </a:fld>
            <a:endParaRPr lang="en-US"/>
          </a:p>
        </p:txBody>
      </p:sp>
      <p:sp>
        <p:nvSpPr>
          <p:cNvPr id="8" name="Footer Placeholder 7">
            <a:extLst>
              <a:ext uri="{FF2B5EF4-FFF2-40B4-BE49-F238E27FC236}">
                <a16:creationId xmlns:a16="http://schemas.microsoft.com/office/drawing/2014/main" id="{F664FAF8-D2CD-617D-EEE4-AFE7E979984A}"/>
              </a:ext>
            </a:extLst>
          </p:cNvPr>
          <p:cNvSpPr>
            <a:spLocks noGrp="1"/>
          </p:cNvSpPr>
          <p:nvPr>
            <p:ph type="ftr" sz="quarter" idx="16"/>
          </p:nvPr>
        </p:nvSpPr>
        <p:spPr/>
        <p:txBody>
          <a:bodyPr/>
          <a:lstStyle/>
          <a:p>
            <a:r>
              <a:rPr lang="en-US"/>
              <a:t>
              </a:t>
            </a:r>
          </a:p>
        </p:txBody>
      </p:sp>
      <p:sp>
        <p:nvSpPr>
          <p:cNvPr id="9" name="Slide Number Placeholder 8">
            <a:extLst>
              <a:ext uri="{FF2B5EF4-FFF2-40B4-BE49-F238E27FC236}">
                <a16:creationId xmlns:a16="http://schemas.microsoft.com/office/drawing/2014/main" id="{B0DB779D-8A81-935C-F850-6C0DCAD5E6D1}"/>
              </a:ext>
            </a:extLst>
          </p:cNvPr>
          <p:cNvSpPr>
            <a:spLocks noGrp="1"/>
          </p:cNvSpPr>
          <p:nvPr>
            <p:ph type="sldNum" sz="quarter" idx="17"/>
          </p:nvPr>
        </p:nvSpPr>
        <p:spPr/>
        <p:txBody>
          <a:bodyPr/>
          <a:lstStyle/>
          <a:p>
            <a:fld id="{5E0677F5-4A8A-4BF1-96BE-3BAE8FBAFE2E}" type="slidenum">
              <a:rPr lang="en-US" dirty="0"/>
              <a:t>‹#›</a:t>
            </a:fld>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7620000" y="3337560"/>
            <a:ext cx="3595171" cy="2828581"/>
          </a:xfrm>
        </p:spPr>
        <p:txBody>
          <a:bodyPr vert="horz" lIns="91440" tIns="45720" rIns="91440" bIns="45720" rtlCol="0">
            <a:normAutofit/>
          </a:bodyPr>
          <a:lstStyle>
            <a:lvl1pPr marL="0" indent="0">
              <a:buNone/>
              <a:defRPr lang="en-US" sz="1800" dirty="0"/>
            </a:lvl1pPr>
            <a:lvl2pPr marL="228600" indent="0">
              <a:buNone/>
              <a:defRPr lang="en-US" sz="1400" dirty="0"/>
            </a:lvl2pPr>
            <a:lvl3pPr marL="457200" indent="0">
              <a:buNone/>
              <a:defRPr lang="en-US" sz="1200" dirty="0"/>
            </a:lvl3pPr>
            <a:lvl4pPr marL="685800" indent="0">
              <a:buNone/>
              <a:defRPr lang="en-US" sz="1100" dirty="0"/>
            </a:lvl4pPr>
            <a:lvl5pPr marL="914400" indent="0">
              <a:buNone/>
              <a:defRPr lang="en-US" sz="105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189217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731520"/>
            <a:ext cx="10858500" cy="692389"/>
          </a:xfrm>
        </p:spPr>
        <p:txBody>
          <a:bodyPr/>
          <a:lstStyle>
            <a:lvl1pPr>
              <a:defRPr>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EC2184DE-1D38-B3AE-D560-557B3726B547}"/>
              </a:ext>
            </a:extLst>
          </p:cNvPr>
          <p:cNvSpPr>
            <a:spLocks noGrp="1"/>
          </p:cNvSpPr>
          <p:nvPr>
            <p:ph type="dt" sz="half" idx="15"/>
          </p:nvPr>
        </p:nvSpPr>
        <p:spPr/>
        <p:txBody>
          <a:bodyPr/>
          <a:lstStyle/>
          <a:p>
            <a:fld id="{7B01CFC0-D171-4F9D-A610-2F47C1080058}" type="datetimeFigureOut">
              <a:rPr lang="en-US" dirty="0"/>
              <a:t>8/9/2026</a:t>
            </a:fld>
            <a:endParaRPr lang="en-US"/>
          </a:p>
        </p:txBody>
      </p:sp>
      <p:sp>
        <p:nvSpPr>
          <p:cNvPr id="4" name="Footer Placeholder 3">
            <a:extLst>
              <a:ext uri="{FF2B5EF4-FFF2-40B4-BE49-F238E27FC236}">
                <a16:creationId xmlns:a16="http://schemas.microsoft.com/office/drawing/2014/main" id="{392A082C-5D4A-4A20-87E3-9906B5F3BAF4}"/>
              </a:ext>
            </a:extLst>
          </p:cNvPr>
          <p:cNvSpPr>
            <a:spLocks noGrp="1"/>
          </p:cNvSpPr>
          <p:nvPr>
            <p:ph type="ftr" sz="quarter" idx="16"/>
          </p:nvPr>
        </p:nvSpPr>
        <p:spPr/>
        <p:txBody>
          <a:bodyPr/>
          <a:lstStyle/>
          <a:p>
            <a:r>
              <a:rPr lang="en-US"/>
              <a:t>
              </a:t>
            </a:r>
          </a:p>
        </p:txBody>
      </p:sp>
      <p:sp>
        <p:nvSpPr>
          <p:cNvPr id="8" name="Slide Number Placeholder 7">
            <a:extLst>
              <a:ext uri="{FF2B5EF4-FFF2-40B4-BE49-F238E27FC236}">
                <a16:creationId xmlns:a16="http://schemas.microsoft.com/office/drawing/2014/main" id="{AD66BE47-AC20-1061-07AD-89A41D02F482}"/>
              </a:ext>
            </a:extLst>
          </p:cNvPr>
          <p:cNvSpPr>
            <a:spLocks noGrp="1"/>
          </p:cNvSpPr>
          <p:nvPr>
            <p:ph type="sldNum" sz="quarter" idx="17"/>
          </p:nvPr>
        </p:nvSpPr>
        <p:spPr/>
        <p:txBody>
          <a:bodyPr/>
          <a:lstStyle/>
          <a:p>
            <a:fld id="{5E0677F5-4A8A-4BF1-96BE-3BAE8FBAFE2E}" type="slidenum">
              <a:rPr lang="en-US" dirty="0"/>
              <a:t>‹#›</a:t>
            </a:fld>
            <a:endParaRPr lang="en-US"/>
          </a:p>
        </p:txBody>
      </p:sp>
      <p:sp>
        <p:nvSpPr>
          <p:cNvPr id="7" name="Content Placeholder 6">
            <a:extLst>
              <a:ext uri="{FF2B5EF4-FFF2-40B4-BE49-F238E27FC236}">
                <a16:creationId xmlns:a16="http://schemas.microsoft.com/office/drawing/2014/main" id="{80A35E0D-62A8-3554-9B0A-F98F410BA73C}"/>
              </a:ext>
            </a:extLst>
          </p:cNvPr>
          <p:cNvSpPr>
            <a:spLocks noGrp="1"/>
          </p:cNvSpPr>
          <p:nvPr>
            <p:ph sz="quarter" idx="18"/>
          </p:nvPr>
        </p:nvSpPr>
        <p:spPr>
          <a:xfrm>
            <a:off x="301625" y="1806575"/>
            <a:ext cx="5165725" cy="4586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6">
            <a:extLst>
              <a:ext uri="{FF2B5EF4-FFF2-40B4-BE49-F238E27FC236}">
                <a16:creationId xmlns:a16="http://schemas.microsoft.com/office/drawing/2014/main" id="{59B3B287-1823-BE94-2755-A041E87636AD}"/>
              </a:ext>
            </a:extLst>
          </p:cNvPr>
          <p:cNvSpPr>
            <a:spLocks noGrp="1"/>
          </p:cNvSpPr>
          <p:nvPr>
            <p:ph sz="quarter" idx="19"/>
          </p:nvPr>
        </p:nvSpPr>
        <p:spPr>
          <a:xfrm>
            <a:off x="6723891" y="1806575"/>
            <a:ext cx="4991100" cy="4586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3AFB33C1-66E4-5420-EAC7-ECB72519298E}"/>
              </a:ext>
            </a:extLst>
          </p:cNvPr>
          <p:cNvCxnSpPr>
            <a:cxnSpLocks/>
          </p:cNvCxnSpPr>
          <p:nvPr/>
        </p:nvCxnSpPr>
        <p:spPr>
          <a:xfrm flipH="1">
            <a:off x="394716" y="1584960"/>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60732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6AE5CFF-8C53-04B8-D45D-5572C54FE40F}"/>
              </a:ext>
            </a:extLst>
          </p:cNvPr>
          <p:cNvSpPr/>
          <p:nvPr/>
        </p:nvSpPr>
        <p:spPr>
          <a:xfrm flipV="1">
            <a:off x="0" y="0"/>
            <a:ext cx="12191999" cy="1337733"/>
          </a:xfrm>
          <a:prstGeom prst="rect">
            <a:avLst/>
          </a:prstGeom>
          <a:gradFill>
            <a:gsLst>
              <a:gs pos="51000">
                <a:schemeClr val="accent2">
                  <a:lumMod val="50000"/>
                  <a:alpha val="0"/>
                </a:schemeClr>
              </a:gs>
              <a:gs pos="100000">
                <a:schemeClr val="accent1">
                  <a:alpha val="40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301752" y="731520"/>
            <a:ext cx="11585448" cy="662062"/>
          </a:xfrm>
        </p:spPr>
        <p:txBody>
          <a:bodyPr/>
          <a:lstStyle>
            <a:lvl1pPr>
              <a:defRPr>
                <a:solidFill>
                  <a:schemeClr val="tx1"/>
                </a:solidFill>
              </a:defRPr>
            </a:lvl1pPr>
          </a:lstStyle>
          <a:p>
            <a:r>
              <a:rPr lang="en-US"/>
              <a:t>Click to edit Master title style</a:t>
            </a:r>
          </a:p>
        </p:txBody>
      </p:sp>
      <p:sp>
        <p:nvSpPr>
          <p:cNvPr id="15" name="Date Placeholder 14">
            <a:extLst>
              <a:ext uri="{FF2B5EF4-FFF2-40B4-BE49-F238E27FC236}">
                <a16:creationId xmlns:a16="http://schemas.microsoft.com/office/drawing/2014/main" id="{705EA491-E08A-48B5-7211-33514A94530C}"/>
              </a:ext>
            </a:extLst>
          </p:cNvPr>
          <p:cNvSpPr>
            <a:spLocks noGrp="1"/>
          </p:cNvSpPr>
          <p:nvPr>
            <p:ph type="dt" sz="half" idx="15"/>
          </p:nvPr>
        </p:nvSpPr>
        <p:spPr/>
        <p:txBody>
          <a:bodyPr/>
          <a:lstStyle/>
          <a:p>
            <a:fld id="{7DA2CEDE-2AB4-4FB8-9551-E0AA4222B1A3}" type="datetimeFigureOut">
              <a:rPr lang="en-US" dirty="0"/>
              <a:t>8/9/2026</a:t>
            </a:fld>
            <a:endParaRPr lang="en-US"/>
          </a:p>
        </p:txBody>
      </p:sp>
      <p:sp>
        <p:nvSpPr>
          <p:cNvPr id="16" name="Footer Placeholder 15">
            <a:extLst>
              <a:ext uri="{FF2B5EF4-FFF2-40B4-BE49-F238E27FC236}">
                <a16:creationId xmlns:a16="http://schemas.microsoft.com/office/drawing/2014/main" id="{259980DF-BFB1-0E16-FE9E-D2D30ED180E7}"/>
              </a:ext>
            </a:extLst>
          </p:cNvPr>
          <p:cNvSpPr>
            <a:spLocks noGrp="1"/>
          </p:cNvSpPr>
          <p:nvPr>
            <p:ph type="ftr" sz="quarter" idx="16"/>
          </p:nvPr>
        </p:nvSpPr>
        <p:spPr/>
        <p:txBody>
          <a:bodyPr/>
          <a:lstStyle/>
          <a:p>
            <a:r>
              <a:rPr lang="en-US"/>
              <a:t>
              </a:t>
            </a:r>
          </a:p>
        </p:txBody>
      </p:sp>
      <p:sp>
        <p:nvSpPr>
          <p:cNvPr id="17" name="Slide Number Placeholder 16">
            <a:extLst>
              <a:ext uri="{FF2B5EF4-FFF2-40B4-BE49-F238E27FC236}">
                <a16:creationId xmlns:a16="http://schemas.microsoft.com/office/drawing/2014/main" id="{6EA97154-58A7-DD75-CD73-93F442F34125}"/>
              </a:ext>
            </a:extLst>
          </p:cNvPr>
          <p:cNvSpPr>
            <a:spLocks noGrp="1"/>
          </p:cNvSpPr>
          <p:nvPr>
            <p:ph type="sldNum" sz="quarter" idx="17"/>
          </p:nvPr>
        </p:nvSpPr>
        <p:spPr/>
        <p:txBody>
          <a:bodyPr/>
          <a:lstStyle/>
          <a:p>
            <a:fld id="{5E0677F5-4A8A-4BF1-96BE-3BAE8FBAFE2E}" type="slidenum">
              <a:rPr lang="en-US" dirty="0"/>
              <a:pPr/>
              <a:t>‹#›</a:t>
            </a:fld>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301752" y="1775779"/>
            <a:ext cx="5166360" cy="640080"/>
          </a:xfrm>
        </p:spPr>
        <p:txBody>
          <a:bodyPr anchor="ctr" anchorCtr="0">
            <a:normAutofit/>
          </a:bodyPr>
          <a:lstStyle>
            <a:lvl1pPr marL="0" indent="0">
              <a:lnSpc>
                <a:spcPct val="90000"/>
              </a:lnSpc>
              <a:buNone/>
              <a:defRPr sz="1600" b="1" cap="none" baseline="0"/>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6">
            <a:extLst>
              <a:ext uri="{FF2B5EF4-FFF2-40B4-BE49-F238E27FC236}">
                <a16:creationId xmlns:a16="http://schemas.microsoft.com/office/drawing/2014/main" id="{13701989-F794-F145-FEEE-631718E4D69C}"/>
              </a:ext>
            </a:extLst>
          </p:cNvPr>
          <p:cNvSpPr>
            <a:spLocks noGrp="1"/>
          </p:cNvSpPr>
          <p:nvPr>
            <p:ph sz="quarter" idx="18"/>
          </p:nvPr>
        </p:nvSpPr>
        <p:spPr>
          <a:xfrm>
            <a:off x="301625" y="2492481"/>
            <a:ext cx="5165725" cy="39003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720840" y="1775777"/>
            <a:ext cx="5166360" cy="640080"/>
          </a:xfrm>
        </p:spPr>
        <p:txBody>
          <a:bodyPr anchor="ctr" anchorCtr="0">
            <a:normAutofit/>
          </a:bodyPr>
          <a:lstStyle>
            <a:lvl1pPr marL="0" indent="0">
              <a:lnSpc>
                <a:spcPct val="90000"/>
              </a:lnSpc>
              <a:buNone/>
              <a:defRPr sz="1600" b="1" cap="none" baseline="0"/>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Content Placeholder 6">
            <a:extLst>
              <a:ext uri="{FF2B5EF4-FFF2-40B4-BE49-F238E27FC236}">
                <a16:creationId xmlns:a16="http://schemas.microsoft.com/office/drawing/2014/main" id="{A3BB3E04-BBB2-1EB1-AF01-EFE05E004270}"/>
              </a:ext>
            </a:extLst>
          </p:cNvPr>
          <p:cNvSpPr>
            <a:spLocks noGrp="1"/>
          </p:cNvSpPr>
          <p:nvPr>
            <p:ph sz="quarter" idx="19"/>
          </p:nvPr>
        </p:nvSpPr>
        <p:spPr>
          <a:xfrm>
            <a:off x="6723890" y="2492481"/>
            <a:ext cx="5181907" cy="39003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B692CF81-A7A7-1362-125E-EEC5C8BD16E7}"/>
              </a:ext>
            </a:extLst>
          </p:cNvPr>
          <p:cNvCxnSpPr>
            <a:cxnSpLocks/>
          </p:cNvCxnSpPr>
          <p:nvPr/>
        </p:nvCxnSpPr>
        <p:spPr>
          <a:xfrm flipH="1">
            <a:off x="394716" y="1579934"/>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11E71789-6ED9-AA74-B78C-05CAF80B5536}"/>
              </a:ext>
            </a:extLst>
          </p:cNvPr>
          <p:cNvSpPr/>
          <p:nvPr/>
        </p:nvSpPr>
        <p:spPr>
          <a:xfrm flipV="1">
            <a:off x="0" y="0"/>
            <a:ext cx="12191999" cy="1337733"/>
          </a:xfrm>
          <a:prstGeom prst="rect">
            <a:avLst/>
          </a:prstGeom>
          <a:gradFill>
            <a:gsLst>
              <a:gs pos="51000">
                <a:schemeClr val="accent2">
                  <a:lumMod val="50000"/>
                  <a:alpha val="0"/>
                </a:schemeClr>
              </a:gs>
              <a:gs pos="100000">
                <a:schemeClr val="accent1">
                  <a:alpha val="40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0391552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301752" y="1005840"/>
            <a:ext cx="9906000" cy="801042"/>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16C42483-B3E3-4399-B6B2-4B1D067F8CE5}" type="datetimeFigureOut">
              <a:rPr lang="en-US" dirty="0"/>
              <a:t>8/9/2026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5E0677F5-4A8A-4BF1-96BE-3BAE8FBAFE2E}" type="slidenum">
              <a:rPr lang="en-US" dirty="0"/>
              <a:t>‹#›</a:t>
            </a:fld>
            <a:endParaRPr lang="en-US"/>
          </a:p>
        </p:txBody>
      </p:sp>
    </p:spTree>
    <p:extLst>
      <p:ext uri="{BB962C8B-B14F-4D97-AF65-F5344CB8AC3E}">
        <p14:creationId xmlns:p14="http://schemas.microsoft.com/office/powerpoint/2010/main" val="28659074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A36574F-2CAD-411B-9EF3-12D0DF2C09EB}" type="datetimeFigureOut">
              <a:rPr lang="en-US" dirty="0"/>
              <a:t>8/9/2026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5E0677F5-4A8A-4BF1-96BE-3BAE8FBAFE2E}" type="slidenum">
              <a:rPr lang="en-US" dirty="0"/>
              <a:t>‹#›</a:t>
            </a:fld>
            <a:endParaRPr lang="en-US"/>
          </a:p>
        </p:txBody>
      </p:sp>
    </p:spTree>
    <p:extLst>
      <p:ext uri="{BB962C8B-B14F-4D97-AF65-F5344CB8AC3E}">
        <p14:creationId xmlns:p14="http://schemas.microsoft.com/office/powerpoint/2010/main" val="302775485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_Agenda with Picture">
    <p:bg>
      <p:bgPr>
        <a:solidFill>
          <a:srgbClr val="09090C"/>
        </a:solidFill>
        <a:effectLst/>
      </p:bgPr>
    </p:bg>
    <p:spTree>
      <p:nvGrpSpPr>
        <p:cNvPr id="1" name=""/>
        <p:cNvGrpSpPr/>
        <p:nvPr/>
      </p:nvGrpSpPr>
      <p:grpSpPr>
        <a:xfrm>
          <a:off x="0" y="0"/>
          <a:ext cx="0" cy="0"/>
          <a:chOff x="0" y="0"/>
          <a:chExt cx="0" cy="0"/>
        </a:xfrm>
      </p:grpSpPr>
      <p:pic>
        <p:nvPicPr>
          <p:cNvPr id="6" name="Picture 5" descr="A black background with a red and yellow light&#10;&#10;AI-generated content may be incorrect.">
            <a:extLst>
              <a:ext uri="{FF2B5EF4-FFF2-40B4-BE49-F238E27FC236}">
                <a16:creationId xmlns:a16="http://schemas.microsoft.com/office/drawing/2014/main" id="{BD349A90-08FB-AFC0-8649-56404DF7B8C2}"/>
              </a:ext>
            </a:extLst>
          </p:cNvPr>
          <p:cNvPicPr>
            <a:picLocks noChangeAspect="1"/>
          </p:cNvPicPr>
          <p:nvPr/>
        </p:nvPicPr>
        <p:blipFill>
          <a:blip r:embed="rId2">
            <a:extLst>
              <a:ext uri="{28A0092B-C50C-407E-A947-70E740481C1C}">
                <a14:useLocalDpi xmlns:a14="http://schemas.microsoft.com/office/drawing/2010/main" val="0"/>
              </a:ext>
            </a:extLst>
          </a:blip>
          <a:srcRect b="36109"/>
          <a:stretch>
            <a:fillRect/>
          </a:stretch>
        </p:blipFill>
        <p:spPr>
          <a:xfrm rot="10800000" flipH="1">
            <a:off x="-9982" y="2555751"/>
            <a:ext cx="12192000" cy="4343908"/>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90852" y="3481713"/>
            <a:ext cx="5496426" cy="2092272"/>
          </a:xfrm>
        </p:spPr>
        <p:txBody>
          <a:bodyPr anchor="t">
            <a:normAutofit/>
          </a:bodyPr>
          <a:lstStyle>
            <a:lvl1pPr>
              <a:defRPr sz="7600">
                <a:solidFill>
                  <a:schemeClr val="tx1"/>
                </a:solidFill>
              </a:defRPr>
            </a:lvl1pPr>
          </a:lstStyle>
          <a:p>
            <a:r>
              <a:rPr lang="en-US"/>
              <a:t>Click to edit Master title style</a:t>
            </a:r>
          </a:p>
        </p:txBody>
      </p:sp>
      <p:sp>
        <p:nvSpPr>
          <p:cNvPr id="8" name="Picture Placeholder 7">
            <a:extLst>
              <a:ext uri="{FF2B5EF4-FFF2-40B4-BE49-F238E27FC236}">
                <a16:creationId xmlns:a16="http://schemas.microsoft.com/office/drawing/2014/main" id="{743EA2DD-B019-E3AA-ACB7-13CC3353E8D4}"/>
              </a:ext>
            </a:extLst>
          </p:cNvPr>
          <p:cNvSpPr>
            <a:spLocks noGrp="1" noChangeAspect="1"/>
          </p:cNvSpPr>
          <p:nvPr>
            <p:ph type="pic" sz="quarter" idx="14" hasCustomPrompt="1"/>
          </p:nvPr>
        </p:nvSpPr>
        <p:spPr>
          <a:xfrm>
            <a:off x="0" y="0"/>
            <a:ext cx="12192000" cy="2555751"/>
          </a:xfrm>
          <a:blipFill>
            <a:blip r:embed="rId3">
              <a:alphaModFix amt="65000"/>
            </a:blip>
            <a:stretch>
              <a:fillRect/>
            </a:stretch>
          </a:blipFill>
        </p:spPr>
        <p:txBody>
          <a:bodyPr anchor="t"/>
          <a:lstStyle>
            <a:lvl1pPr>
              <a:defRPr>
                <a:solidFill>
                  <a:schemeClr val="tx1"/>
                </a:solidFill>
              </a:defRPr>
            </a:lvl1pPr>
          </a:lstStyle>
          <a:p>
            <a:endParaRP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33660" y="2734068"/>
            <a:ext cx="2727331" cy="338328"/>
          </a:xfrm>
        </p:spPr>
        <p:txBody>
          <a:bodyPr/>
          <a:lstStyle>
            <a:lvl1pPr>
              <a:defRPr>
                <a:solidFill>
                  <a:schemeClr val="tx1"/>
                </a:solidFill>
              </a:defRPr>
            </a:lvl1p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785567" y="2734068"/>
            <a:ext cx="1586711" cy="338328"/>
          </a:xfrm>
        </p:spPr>
        <p:txBody>
          <a:bodyPr/>
          <a:lstStyle>
            <a:lvl1pPr>
              <a:defRPr>
                <a:solidFill>
                  <a:schemeClr val="tx1"/>
                </a:solidFill>
              </a:defRPr>
            </a:lvl1pPr>
          </a:lstStyle>
          <a:p>
            <a:fld id="{348FC9B1-6F61-4A8F-9F5E-715654075A93}" type="datetimeFigureOut">
              <a:rPr lang="en-US" dirty="0"/>
              <a:pPr/>
              <a:t>8/9/2026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316614" y="2734068"/>
            <a:ext cx="526695" cy="338328"/>
          </a:xfrm>
        </p:spPr>
        <p:txBody>
          <a:bodyPr/>
          <a:lstStyle>
            <a:lvl1pPr>
              <a:defRPr>
                <a:solidFill>
                  <a:schemeClr val="tx1"/>
                </a:solidFill>
              </a:defRPr>
            </a:lvl1pPr>
          </a:lstStyle>
          <a:p>
            <a:fld id="{8E274F5D-21DC-40EF-8DBA-AB9BB119E939}" type="slidenum">
              <a:rPr lang="en-US" dirty="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785567" y="3481713"/>
            <a:ext cx="3916103" cy="2765887"/>
          </a:xfrm>
        </p:spPr>
        <p:txBody>
          <a:bodyPr vert="horz" lIns="91440" tIns="45720" rIns="91440" bIns="45720" rtlCol="0">
            <a:normAutofit/>
          </a:bodyPr>
          <a:lstStyle>
            <a:lvl1pPr marL="342900" indent="-342900">
              <a:lnSpc>
                <a:spcPct val="130000"/>
              </a:lnSpc>
              <a:buFont typeface="+mj-lt"/>
              <a:buAutoNum type="arabicPeriod"/>
              <a:defRPr lang="en-US" sz="1400" dirty="0">
                <a:solidFill>
                  <a:schemeClr val="tx1"/>
                </a:solidFill>
              </a:defRPr>
            </a:lvl1pPr>
            <a:lvl2pPr marL="571500" indent="-342900">
              <a:lnSpc>
                <a:spcPct val="130000"/>
              </a:lnSpc>
              <a:buFont typeface="+mj-lt"/>
              <a:buAutoNum type="arabicPeriod"/>
              <a:defRPr lang="en-US" sz="1400" dirty="0">
                <a:solidFill>
                  <a:schemeClr val="tx1"/>
                </a:solidFill>
              </a:defRPr>
            </a:lvl2pPr>
            <a:lvl3pPr marL="800100" indent="-342900">
              <a:lnSpc>
                <a:spcPct val="130000"/>
              </a:lnSpc>
              <a:buFont typeface="+mj-lt"/>
              <a:buAutoNum type="arabicPeriod"/>
              <a:defRPr lang="en-US" sz="1400" dirty="0">
                <a:solidFill>
                  <a:schemeClr val="tx1"/>
                </a:solidFill>
              </a:defRPr>
            </a:lvl3pPr>
            <a:lvl4pPr>
              <a:lnSpc>
                <a:spcPct val="130000"/>
              </a:lnSpc>
              <a:buFont typeface="+mj-lt"/>
              <a:buAutoNum type="arabicPeriod"/>
              <a:defRPr lang="en-US" sz="1400" dirty="0">
                <a:solidFill>
                  <a:schemeClr val="tx1"/>
                </a:solidFill>
              </a:defRPr>
            </a:lvl4pPr>
            <a:lvl5pPr>
              <a:lnSpc>
                <a:spcPct val="130000"/>
              </a:lnSpc>
              <a:buFont typeface="+mj-lt"/>
              <a:buAutoNum type="arabicPeriod"/>
              <a:defRPr lang="en-US" sz="1400" dirty="0">
                <a:solidFill>
                  <a:schemeClr val="tx1"/>
                </a:solidFill>
              </a:defRPr>
            </a:lvl5pPr>
          </a:lstStyle>
          <a:p>
            <a:pPr marL="228600" lvl="0" indent="-228600"/>
            <a:r>
              <a:rPr lang="en-US"/>
              <a:t>Click to edit Master text styles</a:t>
            </a:r>
          </a:p>
          <a:p>
            <a:pPr marL="228600" lvl="1" indent="-228600"/>
            <a:r>
              <a:rPr lang="en-US"/>
              <a:t>Second level</a:t>
            </a:r>
          </a:p>
          <a:p>
            <a:pPr marL="228600" lvl="2" indent="-228600"/>
            <a:r>
              <a:rPr lang="en-US"/>
              <a:t>Third level</a:t>
            </a:r>
          </a:p>
          <a:p>
            <a:pPr marL="228600" lvl="3" indent="-228600"/>
            <a:r>
              <a:rPr lang="en-US"/>
              <a:t>Fourth level</a:t>
            </a:r>
          </a:p>
          <a:p>
            <a:pPr marL="228600" lvl="4" indent="-228600"/>
            <a:r>
              <a:rPr lang="en-US"/>
              <a:t>Fifth level</a:t>
            </a:r>
          </a:p>
        </p:txBody>
      </p:sp>
    </p:spTree>
    <p:extLst>
      <p:ext uri="{BB962C8B-B14F-4D97-AF65-F5344CB8AC3E}">
        <p14:creationId xmlns:p14="http://schemas.microsoft.com/office/powerpoint/2010/main" val="78054722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1_Content with Picture 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D0E9D96-CB28-0F2C-BBB9-CE51B3EEBF53}"/>
              </a:ext>
            </a:extLst>
          </p:cNvPr>
          <p:cNvSpPr/>
          <p:nvPr/>
        </p:nvSpPr>
        <p:spPr>
          <a:xfrm flipH="1">
            <a:off x="6959599"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491984" y="955810"/>
            <a:ext cx="4114800" cy="1244051"/>
          </a:xfrm>
        </p:spPr>
        <p:txBody>
          <a:bodyPr anchor="b"/>
          <a:lstStyle/>
          <a:p>
            <a:r>
              <a:rPr lang="en-US"/>
              <a:t>Click to edit Master title style</a:t>
            </a:r>
          </a:p>
        </p:txBody>
      </p:sp>
      <p:sp>
        <p:nvSpPr>
          <p:cNvPr id="12" name="Picture Placeholder 11">
            <a:extLst>
              <a:ext uri="{FF2B5EF4-FFF2-40B4-BE49-F238E27FC236}">
                <a16:creationId xmlns:a16="http://schemas.microsoft.com/office/drawing/2014/main" id="{F8A45037-DD9A-9287-B37A-49CD4CC3CAFB}"/>
              </a:ext>
            </a:extLst>
          </p:cNvPr>
          <p:cNvSpPr>
            <a:spLocks noGrp="1" noChangeAspect="1"/>
          </p:cNvSpPr>
          <p:nvPr>
            <p:ph type="pic" sz="quarter" idx="15" hasCustomPrompt="1"/>
          </p:nvPr>
        </p:nvSpPr>
        <p:spPr>
          <a:xfrm>
            <a:off x="0" y="1"/>
            <a:ext cx="6959600" cy="6858000"/>
          </a:xfrm>
          <a:blipFill>
            <a:blip r:embed="rId2">
              <a:alphaModFix amt="60000"/>
            </a:blip>
            <a:stretch>
              <a:fillRect/>
            </a:stretch>
          </a:blipFill>
        </p:spPr>
        <p:txBody>
          <a:bodyPr anchor="t"/>
          <a:lstStyle>
            <a:lvl1pPr>
              <a:defRPr/>
            </a:lvl1pPr>
          </a:lstStyle>
          <a:p>
            <a:endParaRPr/>
          </a:p>
        </p:txBody>
      </p:sp>
      <p:sp>
        <p:nvSpPr>
          <p:cNvPr id="4" name="Date Placeholder 3">
            <a:extLst>
              <a:ext uri="{FF2B5EF4-FFF2-40B4-BE49-F238E27FC236}">
                <a16:creationId xmlns:a16="http://schemas.microsoft.com/office/drawing/2014/main" id="{1762B38A-33A6-F8AC-C9B9-FA400D29071B}"/>
              </a:ext>
            </a:extLst>
          </p:cNvPr>
          <p:cNvSpPr>
            <a:spLocks noGrp="1"/>
          </p:cNvSpPr>
          <p:nvPr>
            <p:ph type="dt" sz="half" idx="16"/>
          </p:nvPr>
        </p:nvSpPr>
        <p:spPr>
          <a:xfrm>
            <a:off x="7469431" y="210114"/>
            <a:ext cx="1485900" cy="365760"/>
          </a:xfrm>
        </p:spPr>
        <p:txBody>
          <a:bodyPr/>
          <a:lstStyle/>
          <a:p>
            <a:fld id="{2BDF39F2-6977-4B14-98E3-4DFE82804B0D}" type="datetimeFigureOut">
              <a:rPr lang="en-US" dirty="0"/>
              <a:t>8/9/2026</a:t>
            </a:fld>
            <a:endParaRPr lang="en-US"/>
          </a:p>
        </p:txBody>
      </p:sp>
      <p:sp>
        <p:nvSpPr>
          <p:cNvPr id="11" name="Footer Placeholder 10">
            <a:extLst>
              <a:ext uri="{FF2B5EF4-FFF2-40B4-BE49-F238E27FC236}">
                <a16:creationId xmlns:a16="http://schemas.microsoft.com/office/drawing/2014/main" id="{6F5CC625-CD4F-F9C5-5E5D-05B78AE7CEE1}"/>
              </a:ext>
            </a:extLst>
          </p:cNvPr>
          <p:cNvSpPr>
            <a:spLocks noGrp="1"/>
          </p:cNvSpPr>
          <p:nvPr>
            <p:ph type="ftr" sz="quarter" idx="17"/>
          </p:nvPr>
        </p:nvSpPr>
        <p:spPr>
          <a:xfrm>
            <a:off x="9376096" y="210114"/>
            <a:ext cx="1860464" cy="365760"/>
          </a:xfrm>
        </p:spPr>
        <p:txBody>
          <a:bodyPr/>
          <a:lstStyle/>
          <a:p>
            <a:r>
              <a:rPr lang="en-US"/>
              <a:t>
              </a:t>
            </a:r>
          </a:p>
        </p:txBody>
      </p:sp>
      <p:sp>
        <p:nvSpPr>
          <p:cNvPr id="13" name="Slide Number Placeholder 12">
            <a:extLst>
              <a:ext uri="{FF2B5EF4-FFF2-40B4-BE49-F238E27FC236}">
                <a16:creationId xmlns:a16="http://schemas.microsoft.com/office/drawing/2014/main" id="{E5B1B358-15B5-2BEF-0B1B-0BC9F05FFA1A}"/>
              </a:ext>
            </a:extLst>
          </p:cNvPr>
          <p:cNvSpPr>
            <a:spLocks noGrp="1"/>
          </p:cNvSpPr>
          <p:nvPr>
            <p:ph type="sldNum" sz="quarter" idx="18"/>
          </p:nvPr>
        </p:nvSpPr>
        <p:spPr/>
        <p:txBody>
          <a:bodyPr/>
          <a:lstStyle/>
          <a:p>
            <a:fld id="{5E0677F5-4A8A-4BF1-96BE-3BAE8FBAFE2E}" type="slidenum">
              <a:rPr lang="en-US" dirty="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491984" y="2791033"/>
            <a:ext cx="4114800" cy="33832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5" name="Straight Connector 4">
            <a:extLst>
              <a:ext uri="{FF2B5EF4-FFF2-40B4-BE49-F238E27FC236}">
                <a16:creationId xmlns:a16="http://schemas.microsoft.com/office/drawing/2014/main" id="{BE9AF0A0-5001-F380-4488-B02AB3C79B31}"/>
              </a:ext>
            </a:extLst>
          </p:cNvPr>
          <p:cNvCxnSpPr>
            <a:cxnSpLocks/>
          </p:cNvCxnSpPr>
          <p:nvPr/>
        </p:nvCxnSpPr>
        <p:spPr>
          <a:xfrm flipH="1">
            <a:off x="7595441" y="2475756"/>
            <a:ext cx="4011343"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3ED0235B-B98B-7313-28E9-8E643CDFF4A6}"/>
              </a:ext>
            </a:extLst>
          </p:cNvPr>
          <p:cNvSpPr/>
          <p:nvPr/>
        </p:nvSpPr>
        <p:spPr>
          <a:xfrm flipH="1">
            <a:off x="6959599"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431893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301752" y="869140"/>
            <a:ext cx="11604046" cy="969206"/>
          </a:xfrm>
          <a:prstGeom prst="rect">
            <a:avLst/>
          </a:prstGeom>
        </p:spPr>
        <p:txBody>
          <a:bodyPr vert="horz" lIns="91440" tIns="45720" rIns="91440" bIns="45720" rtlCol="0" anchor="b">
            <a:normAutofit/>
          </a:bodyPr>
          <a:lstStyle/>
          <a:p>
            <a:r>
              <a:rPr lang="en-US"/>
              <a:t>Click to edit Master title style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301752" y="210114"/>
            <a:ext cx="1759288" cy="365760"/>
          </a:xfrm>
          <a:prstGeom prst="rect">
            <a:avLst/>
          </a:prstGeom>
        </p:spPr>
        <p:txBody>
          <a:bodyPr vert="horz" lIns="91440" tIns="45720" rIns="91440" bIns="45720" rtlCol="0" anchor="ctr"/>
          <a:lstStyle>
            <a:lvl1pPr algn="l" rtl="0">
              <a:defRPr sz="800" cap="none" spc="0" baseline="0">
                <a:solidFill>
                  <a:schemeClr val="tx1"/>
                </a:solidFill>
              </a:defRPr>
            </a:lvl1pPr>
          </a:lstStyle>
          <a:p>
            <a:fld id="{7DA2CEDE-2AB4-4FB8-9551-E0AA4222B1A3}" type="datetimeFigureOut">
              <a:rPr lang="en-US" dirty="0"/>
              <a:pPr/>
              <a:t>8/9/2026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7622485" y="210114"/>
            <a:ext cx="2509284" cy="365760"/>
          </a:xfrm>
          <a:prstGeom prst="rect">
            <a:avLst/>
          </a:prstGeom>
        </p:spPr>
        <p:txBody>
          <a:bodyPr vert="horz" lIns="91440" tIns="45720" rIns="91440" bIns="45720" rtlCol="0" anchor="ctr"/>
          <a:lstStyle>
            <a:lvl1pPr algn="l" rtl="0">
              <a:defRPr sz="800" cap="none" spc="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300323" y="210114"/>
            <a:ext cx="605475" cy="365760"/>
          </a:xfrm>
          <a:prstGeom prst="rect">
            <a:avLst/>
          </a:prstGeom>
        </p:spPr>
        <p:txBody>
          <a:bodyPr vert="horz" lIns="91440" tIns="45720" rIns="91440" bIns="45720" rtlCol="0" anchor="ctr"/>
          <a:lstStyle>
            <a:lvl1pPr algn="r" rtl="0">
              <a:defRPr sz="800" cap="none" spc="0" baseline="0">
                <a:solidFill>
                  <a:schemeClr val="tx1"/>
                </a:solidFill>
              </a:defRPr>
            </a:lvl1pPr>
          </a:lstStyle>
          <a:p>
            <a:fld id="{5E0677F5-4A8A-4BF1-96BE-3BAE8FBAFE2E}" type="slidenum">
              <a:rPr lang="en-US" dirty="0"/>
              <a:pPr/>
              <a:t>‹#›</a:t>
            </a:fld>
            <a:endParaRPr lang="en-US"/>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301752" y="2047284"/>
            <a:ext cx="11604046" cy="42346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6" name="Straight Connector 15">
            <a:extLst>
              <a:ext uri="{FF2B5EF4-FFF2-40B4-BE49-F238E27FC236}">
                <a16:creationId xmlns:a16="http://schemas.microsoft.com/office/drawing/2014/main" id="{A3E5EF3F-856F-01A0-B658-94EAB13FC060}"/>
              </a:ext>
            </a:extLst>
          </p:cNvPr>
          <p:cNvCxnSpPr>
            <a:cxnSpLocks/>
          </p:cNvCxnSpPr>
          <p:nvPr/>
        </p:nvCxnSpPr>
        <p:spPr>
          <a:xfrm flipH="1">
            <a:off x="394716" y="751313"/>
            <a:ext cx="11402568"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6130620"/>
      </p:ext>
    </p:extLst>
  </p:cSld>
  <p:clrMap bg1="dk1" tx1="lt1" bg2="dk2" tx2="lt2" accent1="accent1" accent2="accent2" accent3="accent3" accent4="accent4" accent5="accent5" accent6="accent6" hlink="hlink" folHlink="folHlink"/>
  <p:sldLayoutIdLst>
    <p:sldLayoutId id="2147483909" r:id="rId1"/>
    <p:sldLayoutId id="2147483910"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 id="2147483920" r:id="rId12"/>
    <p:sldLayoutId id="2147483921" r:id="rId13"/>
    <p:sldLayoutId id="2147483922" r:id="rId14"/>
    <p:sldLayoutId id="2147483923" r:id="rId15"/>
    <p:sldLayoutId id="2147483924" r:id="rId16"/>
    <p:sldLayoutId id="2147483925" r:id="rId17"/>
    <p:sldLayoutId id="2147483926" r:id="rId18"/>
    <p:sldLayoutId id="2147483927" r:id="rId19"/>
    <p:sldLayoutId id="2147483928" r:id="rId20"/>
    <p:sldLayoutId id="2147483929" r:id="rId21"/>
    <p:sldLayoutId id="2147483930" r:id="rId22"/>
    <p:sldLayoutId id="2147483931" r:id="rId23"/>
    <p:sldLayoutId id="2147483932" r:id="rId24"/>
    <p:sldLayoutId id="2147483933" r:id="rId25"/>
    <p:sldLayoutId id="2147483934" r:id="rId26"/>
    <p:sldLayoutId id="2147483935" r:id="rId27"/>
    <p:sldLayoutId id="2147483936" r:id="rId28"/>
    <p:sldLayoutId id="2147483937" r:id="rId29"/>
  </p:sldLayoutIdLst>
  <p:hf hdr="0"/>
  <p:txStyles>
    <p:titleStyle>
      <a:lvl1pPr algn="l" defTabSz="914400" rtl="0" eaLnBrk="1" latinLnBrk="0" hangingPunct="1">
        <a:lnSpc>
          <a:spcPct val="85000"/>
        </a:lnSpc>
        <a:spcBef>
          <a:spcPct val="0"/>
        </a:spcBef>
        <a:buNone/>
        <a:defRPr sz="2800" b="0" kern="1200" spc="0" baseline="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kern="1200" spc="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1" pos="168">
          <p15:clr>
            <a:srgbClr val="F26B43"/>
          </p15:clr>
        </p15:guide>
        <p15:guide id="22" orient="horz" pos="2160">
          <p15:clr>
            <a:srgbClr val="F26B43"/>
          </p15:clr>
        </p15:guide>
        <p15:guide id="23" pos="4800">
          <p15:clr>
            <a:srgbClr val="F26B43"/>
          </p15:clr>
        </p15:guide>
        <p15:guide id="24" orient="horz" pos="480">
          <p15:clr>
            <a:srgbClr val="F26B43"/>
          </p15:clr>
        </p15:guide>
        <p15:guide id="25" orient="horz" pos="864">
          <p15:clr>
            <a:srgbClr val="F26B43"/>
          </p15:clr>
        </p15:guide>
        <p15:guide id="26" pos="7392">
          <p15:clr>
            <a:srgbClr val="F26B43"/>
          </p15:clr>
        </p15:guide>
        <p15:guide id="27" orient="horz" pos="3840">
          <p15:clr>
            <a:srgbClr val="F26B43"/>
          </p15:clr>
        </p15:guide>
        <p15:guide id="28" pos="240">
          <p15:clr>
            <a:srgbClr val="F26B43"/>
          </p15:clr>
        </p15:guide>
        <p15:guide id="29" pos="74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topr.online.ucf.edu/strengthening-stem-laboratory-assessment-using-learner-portfolio-and-electronic-assessment/" TargetMode="External"/><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1.png"/><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2.png"/><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3002F2B-2D62-3E88-B57A-4F6EBEED02A0}"/>
              </a:ext>
            </a:extLst>
          </p:cNvPr>
          <p:cNvSpPr>
            <a:spLocks noGrp="1"/>
          </p:cNvSpPr>
          <p:nvPr>
            <p:ph type="title"/>
          </p:nvPr>
        </p:nvSpPr>
        <p:spPr>
          <a:xfrm>
            <a:off x="274320" y="1468924"/>
            <a:ext cx="5096176" cy="2461308"/>
          </a:xfrm>
        </p:spPr>
        <p:txBody>
          <a:bodyPr anchor="b">
            <a:normAutofit/>
          </a:bodyPr>
          <a:lstStyle/>
          <a:p>
            <a:r>
              <a:rPr lang="en-GB"/>
              <a:t>Digital Portfolio </a:t>
            </a:r>
          </a:p>
        </p:txBody>
      </p:sp>
      <p:sp>
        <p:nvSpPr>
          <p:cNvPr id="6" name="Date Placeholder 5">
            <a:extLst>
              <a:ext uri="{FF2B5EF4-FFF2-40B4-BE49-F238E27FC236}">
                <a16:creationId xmlns:a16="http://schemas.microsoft.com/office/drawing/2014/main" id="{613D6B08-0270-ABD7-089B-82536402D0FC}"/>
              </a:ext>
            </a:extLst>
          </p:cNvPr>
          <p:cNvSpPr>
            <a:spLocks noGrp="1"/>
          </p:cNvSpPr>
          <p:nvPr>
            <p:ph type="dt" sz="half" idx="14"/>
          </p:nvPr>
        </p:nvSpPr>
        <p:spPr>
          <a:xfrm>
            <a:off x="419100" y="210114"/>
            <a:ext cx="2064089" cy="365760"/>
          </a:xfrm>
        </p:spPr>
        <p:txBody>
          <a:bodyPr anchor="ctr">
            <a:normAutofit/>
          </a:bodyPr>
          <a:lstStyle/>
          <a:p>
            <a:pPr>
              <a:spcAft>
                <a:spcPts val="600"/>
              </a:spcAft>
            </a:pPr>
            <a:fld id="{739AF128-E499-4617-9C56-7C5EFE43CD27}" type="datetime1">
              <a:rPr lang="en-GB"/>
              <a:pPr>
                <a:spcAft>
                  <a:spcPts val="600"/>
                </a:spcAft>
              </a:pPr>
              <a:t>09/08/2026</a:t>
            </a:fld>
            <a:endParaRPr lang="en-US"/>
          </a:p>
        </p:txBody>
      </p:sp>
      <p:sp>
        <p:nvSpPr>
          <p:cNvPr id="5" name="Footer Placeholder 4">
            <a:extLst>
              <a:ext uri="{FF2B5EF4-FFF2-40B4-BE49-F238E27FC236}">
                <a16:creationId xmlns:a16="http://schemas.microsoft.com/office/drawing/2014/main" id="{38517334-3DAB-3467-2FF0-C8C27B5A8E98}"/>
              </a:ext>
            </a:extLst>
          </p:cNvPr>
          <p:cNvSpPr>
            <a:spLocks noGrp="1"/>
          </p:cNvSpPr>
          <p:nvPr>
            <p:ph type="ftr" sz="quarter" idx="15"/>
          </p:nvPr>
        </p:nvSpPr>
        <p:spPr>
          <a:xfrm>
            <a:off x="6477000" y="210114"/>
            <a:ext cx="3251508" cy="365760"/>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C0D5F65D-A786-30D7-AE70-69ADF8714CE7}"/>
              </a:ext>
            </a:extLst>
          </p:cNvPr>
          <p:cNvSpPr>
            <a:spLocks noGrp="1"/>
          </p:cNvSpPr>
          <p:nvPr>
            <p:ph type="sldNum" sz="quarter" idx="16"/>
          </p:nvPr>
        </p:nvSpPr>
        <p:spPr>
          <a:xfrm>
            <a:off x="11300323" y="210114"/>
            <a:ext cx="605475" cy="365760"/>
          </a:xfrm>
        </p:spPr>
        <p:txBody>
          <a:bodyPr anchor="ctr">
            <a:normAutofit/>
          </a:bodyPr>
          <a:lstStyle/>
          <a:p>
            <a:pPr>
              <a:spcAft>
                <a:spcPts val="600"/>
              </a:spcAft>
            </a:pPr>
            <a:fld id="{5E0677F5-4A8A-4BF1-96BE-3BAE8FBAFE2E}" type="slidenum">
              <a:rPr lang="en-US" dirty="0"/>
              <a:pPr>
                <a:spcAft>
                  <a:spcPts val="600"/>
                </a:spcAft>
              </a:pPr>
              <a:t>1</a:t>
            </a:fld>
            <a:endParaRPr lang="en-US"/>
          </a:p>
        </p:txBody>
      </p:sp>
      <p:sp>
        <p:nvSpPr>
          <p:cNvPr id="4" name="Subtitle 3">
            <a:extLst>
              <a:ext uri="{FF2B5EF4-FFF2-40B4-BE49-F238E27FC236}">
                <a16:creationId xmlns:a16="http://schemas.microsoft.com/office/drawing/2014/main" id="{05AB1C87-994B-D269-9C3F-E632DC506AFC}"/>
              </a:ext>
            </a:extLst>
          </p:cNvPr>
          <p:cNvSpPr>
            <a:spLocks noGrp="1"/>
          </p:cNvSpPr>
          <p:nvPr>
            <p:ph sz="quarter" idx="13"/>
          </p:nvPr>
        </p:nvSpPr>
        <p:spPr>
          <a:xfrm>
            <a:off x="6487383" y="1161955"/>
            <a:ext cx="4158158" cy="2768278"/>
          </a:xfrm>
        </p:spPr>
        <p:txBody>
          <a:bodyPr vert="horz" lIns="91440" tIns="45720" rIns="91440" bIns="45720" rtlCol="0" anchor="b">
            <a:normAutofit/>
          </a:bodyPr>
          <a:lstStyle/>
          <a:p>
            <a:pPr marL="0" indent="0">
              <a:lnSpc>
                <a:spcPct val="110000"/>
              </a:lnSpc>
              <a:buNone/>
            </a:pPr>
            <a:endParaRPr lang="en-GB"/>
          </a:p>
          <a:p>
            <a:pPr marL="0" indent="0">
              <a:lnSpc>
                <a:spcPct val="110000"/>
              </a:lnSpc>
              <a:buNone/>
            </a:pPr>
            <a:endParaRPr lang="en-GB"/>
          </a:p>
          <a:p>
            <a:pPr marL="0" indent="0">
              <a:lnSpc>
                <a:spcPct val="110000"/>
              </a:lnSpc>
              <a:buNone/>
            </a:pPr>
            <a:endParaRPr lang="en-GB"/>
          </a:p>
          <a:p>
            <a:pPr marL="0" indent="0">
              <a:lnSpc>
                <a:spcPct val="110000"/>
              </a:lnSpc>
              <a:buNone/>
            </a:pPr>
            <a:endParaRPr lang="en-GB"/>
          </a:p>
          <a:p>
            <a:pPr marL="0" indent="0">
              <a:lnSpc>
                <a:spcPct val="110000"/>
              </a:lnSpc>
              <a:buNone/>
            </a:pPr>
            <a:r>
              <a:rPr lang="en-GB"/>
              <a:t>&amp; Reflection</a:t>
            </a:r>
            <a:endParaRPr lang="en-US"/>
          </a:p>
          <a:p>
            <a:pPr marL="0" indent="0">
              <a:lnSpc>
                <a:spcPct val="110000"/>
              </a:lnSpc>
              <a:buNone/>
            </a:pPr>
            <a:r>
              <a:rPr lang="en-GB"/>
              <a:t>Marcus Murray 2541815</a:t>
            </a:r>
          </a:p>
        </p:txBody>
      </p:sp>
      <p:pic>
        <p:nvPicPr>
          <p:cNvPr id="8" name="Picture Placeholder 7">
            <a:extLst>
              <a:ext uri="{FF2B5EF4-FFF2-40B4-BE49-F238E27FC236}">
                <a16:creationId xmlns:a16="http://schemas.microsoft.com/office/drawing/2014/main" id="{A9DD0BAC-0F53-7E42-8F2B-85DE3AE9EC4B}"/>
              </a:ext>
            </a:extLst>
          </p:cNvPr>
          <p:cNvPicPr>
            <a:picLocks noGrp="1" noChangeAspect="1"/>
          </p:cNvPicPr>
          <p:nvPr>
            <p:ph type="pic" sz="quarter" idx="17"/>
          </p:nvPr>
        </p:nvPicPr>
        <p:blipFill>
          <a:blip r:embed="rId2">
            <a:extLst>
              <a:ext uri="{837473B0-CC2E-450A-ABE3-18F120FF3D39}">
                <a1611:picAttrSrcUrl xmlns:a1611="http://schemas.microsoft.com/office/drawing/2016/11/main" r:id="rId3"/>
              </a:ext>
            </a:extLst>
          </a:blip>
          <a:srcRect t="22481" b="22481"/>
          <a:stretch/>
        </p:blipFill>
        <p:spPr>
          <a:xfrm>
            <a:off x="0" y="4492522"/>
            <a:ext cx="12192000" cy="2365356"/>
          </a:xfrm>
          <a:prstGeom prst="roundRect">
            <a:avLst>
              <a:gd name="adj" fmla="val 8594"/>
            </a:avLst>
          </a:prstGeom>
          <a:noFill/>
          <a:ln>
            <a:noFill/>
          </a:ln>
          <a:effectLst>
            <a:reflection blurRad="12700" stA="38000" endPos="28000" dist="5000" dir="5400000" sy="-100000" algn="bl" rotWithShape="0"/>
          </a:effectLst>
        </p:spPr>
      </p:pic>
      <p:sp>
        <p:nvSpPr>
          <p:cNvPr id="9" name="TextBox 8">
            <a:extLst>
              <a:ext uri="{FF2B5EF4-FFF2-40B4-BE49-F238E27FC236}">
                <a16:creationId xmlns:a16="http://schemas.microsoft.com/office/drawing/2014/main" id="{602B5E57-148E-55FA-0068-43D43EA085B9}"/>
              </a:ext>
            </a:extLst>
          </p:cNvPr>
          <p:cNvSpPr txBox="1"/>
          <p:nvPr/>
        </p:nvSpPr>
        <p:spPr>
          <a:xfrm>
            <a:off x="0" y="6858000"/>
            <a:ext cx="12188825" cy="317500"/>
          </a:xfrm>
          <a:prstGeom prst="rect">
            <a:avLst/>
          </a:prstGeom>
        </p:spPr>
        <p:txBody>
          <a:bodyPr>
            <a:normAutofit/>
          </a:bodyPr>
          <a:lstStyle/>
          <a:p>
            <a:pPr>
              <a:lnSpc>
                <a:spcPct val="90000"/>
              </a:lnSpc>
              <a:spcAft>
                <a:spcPts val="600"/>
              </a:spcAft>
            </a:pPr>
            <a:r>
              <a:rPr lang="en-US" sz="1600"/>
              <a:t>ThePhoto by PhotoAuthor is licensed under CCYYSA.</a:t>
            </a:r>
          </a:p>
        </p:txBody>
      </p:sp>
    </p:spTree>
    <p:extLst>
      <p:ext uri="{BB962C8B-B14F-4D97-AF65-F5344CB8AC3E}">
        <p14:creationId xmlns:p14="http://schemas.microsoft.com/office/powerpoint/2010/main" val="42588196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320" y="1468924"/>
            <a:ext cx="5096176" cy="2461308"/>
          </a:xfrm>
        </p:spPr>
        <p:txBody>
          <a:bodyPr anchor="b">
            <a:normAutofit/>
          </a:bodyPr>
          <a:lstStyle/>
          <a:p>
            <a:r>
              <a:rPr lang="en-GB" sz="4300"/>
              <a:t>Introduction</a:t>
            </a:r>
            <a:br>
              <a:rPr lang="en-GB" sz="4300"/>
            </a:br>
            <a:r>
              <a:rPr lang="en-GB" sz="4300"/>
              <a:t> </a:t>
            </a:r>
            <a:br>
              <a:rPr lang="en-GB" sz="4300"/>
            </a:br>
            <a:br>
              <a:rPr lang="en-GB" sz="4300"/>
            </a:br>
            <a:endParaRPr lang="en-GB" sz="4300"/>
          </a:p>
        </p:txBody>
      </p:sp>
      <p:sp>
        <p:nvSpPr>
          <p:cNvPr id="21" name="Date Placeholder 3">
            <a:extLst>
              <a:ext uri="{FF2B5EF4-FFF2-40B4-BE49-F238E27FC236}">
                <a16:creationId xmlns:a16="http://schemas.microsoft.com/office/drawing/2014/main" id="{FA4E41F0-6481-F577-40F3-4C2101CBBDB0}"/>
              </a:ext>
            </a:extLst>
          </p:cNvPr>
          <p:cNvSpPr>
            <a:spLocks noGrp="1"/>
          </p:cNvSpPr>
          <p:nvPr>
            <p:ph type="dt" sz="half" idx="14"/>
          </p:nvPr>
        </p:nvSpPr>
        <p:spPr>
          <a:xfrm>
            <a:off x="419100" y="210114"/>
            <a:ext cx="2064089" cy="365760"/>
          </a:xfrm>
        </p:spPr>
        <p:txBody>
          <a:bodyPr anchor="ctr">
            <a:normAutofit/>
          </a:bodyPr>
          <a:lstStyle/>
          <a:p>
            <a:pPr>
              <a:spcAft>
                <a:spcPts val="600"/>
              </a:spcAft>
            </a:pPr>
            <a:fld id="{A093D5F7-1163-44A1-AB84-FE4E04906D9A}" type="datetime1">
              <a:rPr lang="en-US" smtClean="0"/>
              <a:pPr>
                <a:spcAft>
                  <a:spcPts val="600"/>
                </a:spcAft>
              </a:pPr>
              <a:t>8/9/2026</a:t>
            </a:fld>
            <a:endParaRPr lang="en-US"/>
          </a:p>
        </p:txBody>
      </p:sp>
      <p:sp>
        <p:nvSpPr>
          <p:cNvPr id="20" name="Footer Placeholder 2">
            <a:extLst>
              <a:ext uri="{FF2B5EF4-FFF2-40B4-BE49-F238E27FC236}">
                <a16:creationId xmlns:a16="http://schemas.microsoft.com/office/drawing/2014/main" id="{F4BACC05-6894-94F9-FE1B-9E03B1E88258}"/>
              </a:ext>
            </a:extLst>
          </p:cNvPr>
          <p:cNvSpPr>
            <a:spLocks noGrp="1"/>
          </p:cNvSpPr>
          <p:nvPr>
            <p:ph type="ftr" sz="quarter" idx="15"/>
          </p:nvPr>
        </p:nvSpPr>
        <p:spPr>
          <a:xfrm>
            <a:off x="6477000" y="210114"/>
            <a:ext cx="3251508" cy="365760"/>
          </a:xfrm>
        </p:spPr>
        <p:txBody>
          <a:bodyPr anchor="ctr">
            <a:normAutofit/>
          </a:bodyPr>
          <a:lstStyle/>
          <a:p>
            <a:pPr>
              <a:lnSpc>
                <a:spcPct val="90000"/>
              </a:lnSpc>
              <a:spcAft>
                <a:spcPts val="600"/>
              </a:spcAft>
            </a:pPr>
            <a:r>
              <a:rPr lang="en-US" sz="700"/>
              <a:t>
              </a:t>
            </a:r>
          </a:p>
        </p:txBody>
      </p:sp>
      <p:sp>
        <p:nvSpPr>
          <p:cNvPr id="22" name="Slide Number Placeholder 4">
            <a:extLst>
              <a:ext uri="{FF2B5EF4-FFF2-40B4-BE49-F238E27FC236}">
                <a16:creationId xmlns:a16="http://schemas.microsoft.com/office/drawing/2014/main" id="{FFFE6C8D-65E4-9755-63CA-37877B019FF9}"/>
              </a:ext>
            </a:extLst>
          </p:cNvPr>
          <p:cNvSpPr>
            <a:spLocks noGrp="1"/>
          </p:cNvSpPr>
          <p:nvPr>
            <p:ph type="sldNum" sz="quarter" idx="16"/>
          </p:nvPr>
        </p:nvSpPr>
        <p:spPr>
          <a:xfrm>
            <a:off x="11300323" y="210114"/>
            <a:ext cx="605475" cy="365760"/>
          </a:xfrm>
        </p:spPr>
        <p:txBody>
          <a:bodyPr anchor="ctr">
            <a:normAutofit/>
          </a:bodyPr>
          <a:lstStyle/>
          <a:p>
            <a:pPr>
              <a:spcAft>
                <a:spcPts val="600"/>
              </a:spcAft>
            </a:pPr>
            <a:fld id="{8E274F5D-21DC-40EF-8DBA-AB9BB119E939}" type="slidenum">
              <a:rPr lang="en-US" smtClean="0"/>
              <a:pPr>
                <a:spcAft>
                  <a:spcPts val="600"/>
                </a:spcAft>
              </a:pPr>
              <a:t>2</a:t>
            </a:fld>
            <a:endParaRPr lang="en-US"/>
          </a:p>
        </p:txBody>
      </p:sp>
      <p:sp>
        <p:nvSpPr>
          <p:cNvPr id="3" name="Subtitle 2"/>
          <p:cNvSpPr>
            <a:spLocks noGrp="1"/>
          </p:cNvSpPr>
          <p:nvPr>
            <p:ph sz="quarter" idx="13"/>
          </p:nvPr>
        </p:nvSpPr>
        <p:spPr>
          <a:xfrm>
            <a:off x="6487383" y="1161955"/>
            <a:ext cx="4158158" cy="2768278"/>
          </a:xfrm>
        </p:spPr>
        <p:txBody>
          <a:bodyPr vert="horz" lIns="91440" tIns="45720" rIns="91440" bIns="45720" rtlCol="0" anchor="b">
            <a:normAutofit/>
          </a:bodyPr>
          <a:lstStyle/>
          <a:p>
            <a:pPr marL="0" indent="0">
              <a:lnSpc>
                <a:spcPct val="110000"/>
              </a:lnSpc>
              <a:buNone/>
            </a:pPr>
            <a:r>
              <a:rPr lang="en-GB" sz="1500"/>
              <a:t>My portfolio Includes three pieces of work that I completed in the Digital skills module.</a:t>
            </a:r>
          </a:p>
          <a:p>
            <a:pPr marL="285750" indent="-285750">
              <a:lnSpc>
                <a:spcPct val="110000"/>
              </a:lnSpc>
              <a:buFont typeface="Wingdings"/>
              <a:buChar char="v"/>
            </a:pPr>
            <a:r>
              <a:rPr lang="en-GB" sz="1500"/>
              <a:t>I chose Microsoft word, Microsoft Excel and Microsoft Outlook because I gained new knowledge and practical experience using each of these applications.</a:t>
            </a:r>
          </a:p>
          <a:p>
            <a:pPr marL="285750" indent="-285750">
              <a:lnSpc>
                <a:spcPct val="110000"/>
              </a:lnSpc>
              <a:buFont typeface="Wingdings"/>
              <a:buChar char="v"/>
            </a:pPr>
            <a:r>
              <a:rPr lang="en-GB" sz="1500"/>
              <a:t>Learning how to use these programs helped me improve my digital skills and build my confidence. </a:t>
            </a:r>
          </a:p>
        </p:txBody>
      </p:sp>
      <p:pic>
        <p:nvPicPr>
          <p:cNvPr id="25" name="Picture 24" descr="Green dialogue boxes">
            <a:extLst>
              <a:ext uri="{FF2B5EF4-FFF2-40B4-BE49-F238E27FC236}">
                <a16:creationId xmlns:a16="http://schemas.microsoft.com/office/drawing/2014/main" id="{F3E982BC-8383-5850-9BBF-F1AE2976BCAF}"/>
              </a:ext>
            </a:extLst>
          </p:cNvPr>
          <p:cNvPicPr>
            <a:picLocks noChangeAspect="1"/>
          </p:cNvPicPr>
          <p:nvPr/>
        </p:nvPicPr>
        <p:blipFill>
          <a:blip r:embed="rId2"/>
          <a:srcRect t="39270" r="-2" b="37450"/>
          <a:stretch>
            <a:fillRect/>
          </a:stretch>
        </p:blipFill>
        <p:spPr>
          <a:xfrm>
            <a:off x="20" y="4492402"/>
            <a:ext cx="12191980" cy="2365597"/>
          </a:xfrm>
          <a:prstGeom prst="rect">
            <a:avLst/>
          </a:prstGeom>
          <a:noFill/>
        </p:spPr>
      </p:pic>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F71E3-3B85-17E5-34D9-0879EDA06131}"/>
              </a:ext>
            </a:extLst>
          </p:cNvPr>
          <p:cNvSpPr>
            <a:spLocks noGrp="1"/>
          </p:cNvSpPr>
          <p:nvPr>
            <p:ph type="title"/>
          </p:nvPr>
        </p:nvSpPr>
        <p:spPr>
          <a:xfrm>
            <a:off x="2157" y="1058059"/>
            <a:ext cx="3779806" cy="2962051"/>
          </a:xfrm>
        </p:spPr>
        <p:txBody>
          <a:bodyPr>
            <a:normAutofit/>
          </a:bodyPr>
          <a:lstStyle/>
          <a:p>
            <a:r>
              <a:rPr lang="en-GB"/>
              <a:t>Evidence of My Work</a:t>
            </a:r>
            <a:br>
              <a:rPr lang="en-GB"/>
            </a:br>
            <a:br>
              <a:rPr lang="en-GB"/>
            </a:br>
            <a:br>
              <a:rPr lang="en-GB"/>
            </a:br>
            <a:br>
              <a:rPr lang="en-GB"/>
            </a:br>
            <a:br>
              <a:rPr lang="en-GB"/>
            </a:br>
            <a:r>
              <a:rPr lang="en-GB"/>
              <a:t>Microsoft Word</a:t>
            </a:r>
          </a:p>
        </p:txBody>
      </p:sp>
      <p:pic>
        <p:nvPicPr>
          <p:cNvPr id="9" name="Picture Placeholder 8">
            <a:extLst>
              <a:ext uri="{FF2B5EF4-FFF2-40B4-BE49-F238E27FC236}">
                <a16:creationId xmlns:a16="http://schemas.microsoft.com/office/drawing/2014/main" id="{30EF7136-64C2-2BD2-6D33-F2C61864F155}"/>
              </a:ext>
            </a:extLst>
          </p:cNvPr>
          <p:cNvPicPr>
            <a:picLocks noGrp="1" noChangeAspect="1"/>
          </p:cNvPicPr>
          <p:nvPr>
            <p:ph type="pic" sz="quarter" idx="15"/>
          </p:nvPr>
        </p:nvPicPr>
        <p:blipFill>
          <a:blip r:embed="rId2"/>
          <a:srcRect l="21472" r="21472"/>
          <a:stretch/>
        </p:blipFill>
        <p:spPr>
          <a:xfrm>
            <a:off x="0" y="1"/>
            <a:ext cx="6959600" cy="6858000"/>
          </a:xfrm>
          <a:prstGeom prst="rect">
            <a:avLst/>
          </a:prstGeom>
          <a:blipFill>
            <a:blip r:embed="rId3" cstate="email">
              <a:alphaModFix amt="65000"/>
              <a:extLst>
                <a:ext uri="{28A0092B-C50C-407E-A947-70E740481C1C}">
                  <a14:useLocalDpi xmlns:a14="http://schemas.microsoft.com/office/drawing/2010/main"/>
                </a:ext>
              </a:extLst>
            </a:blip>
            <a:stretch>
              <a:fillRect/>
            </a:stretch>
          </a:blipFill>
        </p:spPr>
      </p:pic>
      <p:sp>
        <p:nvSpPr>
          <p:cNvPr id="5" name="Date Placeholder 4">
            <a:extLst>
              <a:ext uri="{FF2B5EF4-FFF2-40B4-BE49-F238E27FC236}">
                <a16:creationId xmlns:a16="http://schemas.microsoft.com/office/drawing/2014/main" id="{C6165AEA-6DA1-CF76-5B2B-534758E7C9BF}"/>
              </a:ext>
            </a:extLst>
          </p:cNvPr>
          <p:cNvSpPr>
            <a:spLocks noGrp="1"/>
          </p:cNvSpPr>
          <p:nvPr>
            <p:ph type="dt" sz="half" idx="16"/>
          </p:nvPr>
        </p:nvSpPr>
        <p:spPr/>
        <p:txBody>
          <a:bodyPr/>
          <a:lstStyle/>
          <a:p>
            <a:fld id="{16DDB2DB-4F6A-41A3-9A64-458C89A92AF9}" type="datetime1">
              <a:t>8/9/2026</a:t>
            </a:fld>
            <a:endParaRPr lang="en-US"/>
          </a:p>
        </p:txBody>
      </p:sp>
      <p:sp>
        <p:nvSpPr>
          <p:cNvPr id="3" name="Footer Placeholder 2">
            <a:extLst>
              <a:ext uri="{FF2B5EF4-FFF2-40B4-BE49-F238E27FC236}">
                <a16:creationId xmlns:a16="http://schemas.microsoft.com/office/drawing/2014/main" id="{FE73C798-8ECB-6B14-C410-EB712644777E}"/>
              </a:ext>
            </a:extLst>
          </p:cNvPr>
          <p:cNvSpPr>
            <a:spLocks noGrp="1"/>
          </p:cNvSpPr>
          <p:nvPr>
            <p:ph type="ftr" sz="quarter" idx="17"/>
          </p:nvPr>
        </p:nvSpPr>
        <p:spPr/>
        <p:txBody>
          <a:bodyPr/>
          <a:lstStyle/>
          <a:p>
            <a:r>
              <a:rPr lang="en-US"/>
              <a:t>
              </a:t>
            </a:r>
          </a:p>
        </p:txBody>
      </p:sp>
      <p:sp>
        <p:nvSpPr>
          <p:cNvPr id="6" name="Slide Number Placeholder 5">
            <a:extLst>
              <a:ext uri="{FF2B5EF4-FFF2-40B4-BE49-F238E27FC236}">
                <a16:creationId xmlns:a16="http://schemas.microsoft.com/office/drawing/2014/main" id="{D4120C82-8B90-487C-9D93-A42F1EF20A8E}"/>
              </a:ext>
            </a:extLst>
          </p:cNvPr>
          <p:cNvSpPr>
            <a:spLocks noGrp="1"/>
          </p:cNvSpPr>
          <p:nvPr>
            <p:ph type="sldNum" sz="quarter" idx="18"/>
          </p:nvPr>
        </p:nvSpPr>
        <p:spPr/>
        <p:txBody>
          <a:bodyPr/>
          <a:lstStyle/>
          <a:p>
            <a:fld id="{8E274F5D-21DC-40EF-8DBA-AB9BB119E939}" type="slidenum">
              <a:rPr lang="en-US" dirty="0"/>
              <a:t>3</a:t>
            </a:fld>
            <a:endParaRPr lang="en-US"/>
          </a:p>
        </p:txBody>
      </p:sp>
      <p:sp>
        <p:nvSpPr>
          <p:cNvPr id="7" name="Content Placeholder 6">
            <a:extLst>
              <a:ext uri="{FF2B5EF4-FFF2-40B4-BE49-F238E27FC236}">
                <a16:creationId xmlns:a16="http://schemas.microsoft.com/office/drawing/2014/main" id="{B65AD3DB-59AA-9B79-D0F5-17E66B7281DB}"/>
              </a:ext>
            </a:extLst>
          </p:cNvPr>
          <p:cNvSpPr>
            <a:spLocks noGrp="1"/>
          </p:cNvSpPr>
          <p:nvPr>
            <p:ph sz="quarter" idx="14"/>
          </p:nvPr>
        </p:nvSpPr>
        <p:spPr/>
        <p:txBody>
          <a:bodyPr vert="horz" lIns="91440" tIns="45720" rIns="91440" bIns="45720" rtlCol="0" anchor="t">
            <a:normAutofit/>
          </a:bodyPr>
          <a:lstStyle/>
          <a:p>
            <a:pPr marL="285750" indent="-285750">
              <a:buFont typeface="Wingdings" panose="020B0604020202020204" pitchFamily="34" charset="0"/>
              <a:buChar char="v"/>
            </a:pPr>
            <a:r>
              <a:rPr lang="en-GB"/>
              <a:t>The image shows a screenshot from the second assignment that I finished using Microsoft Word.</a:t>
            </a:r>
            <a:endParaRPr lang="en-US"/>
          </a:p>
          <a:p>
            <a:pPr marL="285750" indent="-285750">
              <a:buFont typeface="Wingdings" panose="020B0604020202020204" pitchFamily="34" charset="0"/>
              <a:buChar char="v"/>
            </a:pPr>
            <a:r>
              <a:rPr lang="en-GB"/>
              <a:t>It shows that I was able to complete my work using the Microsoft word application.</a:t>
            </a:r>
          </a:p>
          <a:p>
            <a:pPr marL="285750" indent="-285750">
              <a:buFont typeface="Wingdings" panose="020B0604020202020204" pitchFamily="34" charset="0"/>
              <a:buChar char="v"/>
            </a:pPr>
            <a:r>
              <a:rPr lang="en-GB"/>
              <a:t>I learned how to put headings and change the font as well as the font sizes to make the information clear.</a:t>
            </a:r>
          </a:p>
          <a:p>
            <a:pPr marL="285750" indent="-285750">
              <a:buFont typeface="Wingdings" panose="020B0604020202020204" pitchFamily="34" charset="0"/>
              <a:buChar char="v"/>
            </a:pPr>
            <a:endParaRPr lang="en-GB"/>
          </a:p>
          <a:p>
            <a:endParaRPr lang="en-GB"/>
          </a:p>
          <a:p>
            <a:endParaRPr lang="en-GB"/>
          </a:p>
        </p:txBody>
      </p:sp>
    </p:spTree>
    <p:extLst>
      <p:ext uri="{BB962C8B-B14F-4D97-AF65-F5344CB8AC3E}">
        <p14:creationId xmlns:p14="http://schemas.microsoft.com/office/powerpoint/2010/main" val="2681352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3DE50-8A8B-BBED-0573-1CB9F01FA4BA}"/>
              </a:ext>
            </a:extLst>
          </p:cNvPr>
          <p:cNvSpPr>
            <a:spLocks noGrp="1"/>
          </p:cNvSpPr>
          <p:nvPr>
            <p:ph type="title"/>
          </p:nvPr>
        </p:nvSpPr>
        <p:spPr>
          <a:xfrm>
            <a:off x="432237" y="1115568"/>
            <a:ext cx="3802118" cy="2958332"/>
          </a:xfrm>
        </p:spPr>
        <p:txBody>
          <a:bodyPr/>
          <a:lstStyle/>
          <a:p>
            <a:r>
              <a:rPr lang="en-GB"/>
              <a:t>Evidence of My Work</a:t>
            </a:r>
            <a:br>
              <a:rPr lang="en-GB"/>
            </a:br>
            <a:br>
              <a:rPr lang="en-GB"/>
            </a:br>
            <a:br>
              <a:rPr lang="en-GB"/>
            </a:br>
            <a:br>
              <a:rPr lang="en-GB"/>
            </a:br>
            <a:r>
              <a:rPr lang="en-GB"/>
              <a:t>Microsoft Excel</a:t>
            </a:r>
          </a:p>
        </p:txBody>
      </p:sp>
      <p:pic>
        <p:nvPicPr>
          <p:cNvPr id="8" name="Picture Placeholder 7">
            <a:extLst>
              <a:ext uri="{FF2B5EF4-FFF2-40B4-BE49-F238E27FC236}">
                <a16:creationId xmlns:a16="http://schemas.microsoft.com/office/drawing/2014/main" id="{810FA8C9-86B7-39FF-FFB9-94A78D0AA81C}"/>
              </a:ext>
            </a:extLst>
          </p:cNvPr>
          <p:cNvPicPr>
            <a:picLocks noGrp="1" noChangeAspect="1"/>
          </p:cNvPicPr>
          <p:nvPr>
            <p:ph type="pic" sz="quarter" idx="15"/>
          </p:nvPr>
        </p:nvPicPr>
        <p:blipFill>
          <a:blip r:embed="rId2"/>
          <a:srcRect l="21472" r="21472"/>
          <a:stretch/>
        </p:blipFill>
        <p:spPr>
          <a:prstGeom prst="rect">
            <a:avLst/>
          </a:prstGeom>
          <a:blipFill>
            <a:blip r:embed="rId3" cstate="email">
              <a:alphaModFix amt="65000"/>
              <a:extLst>
                <a:ext uri="{28A0092B-C50C-407E-A947-70E740481C1C}">
                  <a14:useLocalDpi xmlns:a14="http://schemas.microsoft.com/office/drawing/2010/main"/>
                </a:ext>
              </a:extLst>
            </a:blip>
            <a:stretch>
              <a:fillRect/>
            </a:stretch>
          </a:blipFill>
        </p:spPr>
      </p:pic>
      <p:sp>
        <p:nvSpPr>
          <p:cNvPr id="5" name="Date Placeholder 4">
            <a:extLst>
              <a:ext uri="{FF2B5EF4-FFF2-40B4-BE49-F238E27FC236}">
                <a16:creationId xmlns:a16="http://schemas.microsoft.com/office/drawing/2014/main" id="{ABF8F794-D0DC-081B-35FE-D399AC15BF0F}"/>
              </a:ext>
            </a:extLst>
          </p:cNvPr>
          <p:cNvSpPr>
            <a:spLocks noGrp="1"/>
          </p:cNvSpPr>
          <p:nvPr>
            <p:ph type="dt" sz="half" idx="16"/>
          </p:nvPr>
        </p:nvSpPr>
        <p:spPr/>
        <p:txBody>
          <a:bodyPr/>
          <a:lstStyle/>
          <a:p>
            <a:fld id="{2BFDCB8A-8D0E-4355-B90D-B1247715F4A2}" type="datetime1">
              <a:t>8/9/2026</a:t>
            </a:fld>
            <a:endParaRPr lang="en-US"/>
          </a:p>
        </p:txBody>
      </p:sp>
      <p:sp>
        <p:nvSpPr>
          <p:cNvPr id="3" name="Footer Placeholder 2">
            <a:extLst>
              <a:ext uri="{FF2B5EF4-FFF2-40B4-BE49-F238E27FC236}">
                <a16:creationId xmlns:a16="http://schemas.microsoft.com/office/drawing/2014/main" id="{505ED488-C14D-2FE7-7C72-C3EE0A1F8837}"/>
              </a:ext>
            </a:extLst>
          </p:cNvPr>
          <p:cNvSpPr>
            <a:spLocks noGrp="1"/>
          </p:cNvSpPr>
          <p:nvPr>
            <p:ph type="ftr" sz="quarter" idx="17"/>
          </p:nvPr>
        </p:nvSpPr>
        <p:spPr/>
        <p:txBody>
          <a:bodyPr/>
          <a:lstStyle/>
          <a:p>
            <a:r>
              <a:rPr lang="en-US"/>
              <a:t>
              </a:t>
            </a:r>
          </a:p>
        </p:txBody>
      </p:sp>
      <p:sp>
        <p:nvSpPr>
          <p:cNvPr id="6" name="Slide Number Placeholder 5">
            <a:extLst>
              <a:ext uri="{FF2B5EF4-FFF2-40B4-BE49-F238E27FC236}">
                <a16:creationId xmlns:a16="http://schemas.microsoft.com/office/drawing/2014/main" id="{E282F450-5C05-B6DE-7F8F-7D19757E562C}"/>
              </a:ext>
            </a:extLst>
          </p:cNvPr>
          <p:cNvSpPr>
            <a:spLocks noGrp="1"/>
          </p:cNvSpPr>
          <p:nvPr>
            <p:ph type="sldNum" sz="quarter" idx="18"/>
          </p:nvPr>
        </p:nvSpPr>
        <p:spPr/>
        <p:txBody>
          <a:bodyPr/>
          <a:lstStyle/>
          <a:p>
            <a:fld id="{8E274F5D-21DC-40EF-8DBA-AB9BB119E939}" type="slidenum">
              <a:rPr lang="en-US" dirty="0"/>
              <a:t>4</a:t>
            </a:fld>
            <a:endParaRPr lang="en-US"/>
          </a:p>
        </p:txBody>
      </p:sp>
      <p:sp>
        <p:nvSpPr>
          <p:cNvPr id="7" name="Content Placeholder 6">
            <a:extLst>
              <a:ext uri="{FF2B5EF4-FFF2-40B4-BE49-F238E27FC236}">
                <a16:creationId xmlns:a16="http://schemas.microsoft.com/office/drawing/2014/main" id="{7287219A-6153-25E5-D5A3-927613689835}"/>
              </a:ext>
            </a:extLst>
          </p:cNvPr>
          <p:cNvSpPr>
            <a:spLocks noGrp="1"/>
          </p:cNvSpPr>
          <p:nvPr>
            <p:ph sz="quarter" idx="14"/>
          </p:nvPr>
        </p:nvSpPr>
        <p:spPr/>
        <p:txBody>
          <a:bodyPr vert="horz" lIns="91440" tIns="45720" rIns="91440" bIns="45720" rtlCol="0" anchor="t">
            <a:normAutofit/>
          </a:bodyPr>
          <a:lstStyle/>
          <a:p>
            <a:pPr marL="285750" indent="-285750">
              <a:buFont typeface="Wingdings" panose="020B0604020202020204" pitchFamily="34" charset="0"/>
              <a:buChar char="v"/>
            </a:pPr>
            <a:r>
              <a:rPr lang="en-GB"/>
              <a:t>The screenshot shows the stock list that I created in class using the Microsoft Excel application.</a:t>
            </a:r>
            <a:endParaRPr lang="en-US"/>
          </a:p>
          <a:p>
            <a:pPr marL="285750" indent="-285750">
              <a:buFont typeface="Wingdings" panose="020B0604020202020204" pitchFamily="34" charset="0"/>
              <a:buChar char="v"/>
            </a:pPr>
            <a:r>
              <a:rPr lang="en-GB"/>
              <a:t>A skill I acquired was  learning how to apply  the basic formulas that were taught in class .</a:t>
            </a:r>
          </a:p>
          <a:p>
            <a:pPr marL="285750" indent="-285750">
              <a:buFont typeface="Wingdings" panose="020B0604020202020204" pitchFamily="34" charset="0"/>
              <a:buChar char="v"/>
            </a:pPr>
            <a:r>
              <a:rPr lang="en-GB"/>
              <a:t>I  learned how to create a graph  using the Microsoft Excel application.</a:t>
            </a:r>
          </a:p>
        </p:txBody>
      </p:sp>
    </p:spTree>
    <p:extLst>
      <p:ext uri="{BB962C8B-B14F-4D97-AF65-F5344CB8AC3E}">
        <p14:creationId xmlns:p14="http://schemas.microsoft.com/office/powerpoint/2010/main" val="30669113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A4CD7-C8E0-80AD-C37F-F9949224C0A0}"/>
              </a:ext>
            </a:extLst>
          </p:cNvPr>
          <p:cNvSpPr>
            <a:spLocks noGrp="1"/>
          </p:cNvSpPr>
          <p:nvPr>
            <p:ph type="title"/>
          </p:nvPr>
        </p:nvSpPr>
        <p:spPr>
          <a:xfrm>
            <a:off x="432237" y="1115568"/>
            <a:ext cx="3972911" cy="2958332"/>
          </a:xfrm>
        </p:spPr>
        <p:txBody>
          <a:bodyPr/>
          <a:lstStyle/>
          <a:p>
            <a:r>
              <a:rPr lang="en-GB"/>
              <a:t>Evidence of My Work</a:t>
            </a:r>
            <a:br>
              <a:rPr lang="en-GB"/>
            </a:br>
            <a:br>
              <a:rPr lang="en-GB"/>
            </a:br>
            <a:br>
              <a:rPr lang="en-GB"/>
            </a:br>
            <a:br>
              <a:rPr lang="en-GB"/>
            </a:br>
            <a:r>
              <a:rPr lang="en-GB"/>
              <a:t>Microsoft Outlook</a:t>
            </a:r>
          </a:p>
        </p:txBody>
      </p:sp>
      <p:pic>
        <p:nvPicPr>
          <p:cNvPr id="8" name="Picture Placeholder 7">
            <a:extLst>
              <a:ext uri="{FF2B5EF4-FFF2-40B4-BE49-F238E27FC236}">
                <a16:creationId xmlns:a16="http://schemas.microsoft.com/office/drawing/2014/main" id="{972966F9-AF3D-3292-A053-57BA7728C998}"/>
              </a:ext>
            </a:extLst>
          </p:cNvPr>
          <p:cNvPicPr>
            <a:picLocks noGrp="1" noChangeAspect="1"/>
          </p:cNvPicPr>
          <p:nvPr>
            <p:ph type="pic" sz="quarter" idx="15"/>
          </p:nvPr>
        </p:nvPicPr>
        <p:blipFill>
          <a:blip r:embed="rId2"/>
          <a:srcRect l="27240" t="18658" r="12575" b="16426"/>
          <a:stretch>
            <a:fillRect/>
          </a:stretch>
        </p:blipFill>
        <p:spPr>
          <a:xfrm>
            <a:off x="155981" y="1293963"/>
            <a:ext cx="7341241" cy="4451933"/>
          </a:xfrm>
          <a:prstGeom prst="rect">
            <a:avLst/>
          </a:prstGeom>
          <a:blipFill>
            <a:blip r:embed="rId3" cstate="email">
              <a:alphaModFix amt="65000"/>
              <a:extLst>
                <a:ext uri="{28A0092B-C50C-407E-A947-70E740481C1C}">
                  <a14:useLocalDpi xmlns:a14="http://schemas.microsoft.com/office/drawing/2010/main"/>
                </a:ext>
              </a:extLst>
            </a:blip>
            <a:stretch>
              <a:fillRect/>
            </a:stretch>
          </a:blipFill>
        </p:spPr>
      </p:pic>
      <p:sp>
        <p:nvSpPr>
          <p:cNvPr id="5" name="Date Placeholder 4">
            <a:extLst>
              <a:ext uri="{FF2B5EF4-FFF2-40B4-BE49-F238E27FC236}">
                <a16:creationId xmlns:a16="http://schemas.microsoft.com/office/drawing/2014/main" id="{64745769-F71C-D8FE-E375-577AF17A0870}"/>
              </a:ext>
            </a:extLst>
          </p:cNvPr>
          <p:cNvSpPr>
            <a:spLocks noGrp="1"/>
          </p:cNvSpPr>
          <p:nvPr>
            <p:ph type="dt" sz="half" idx="16"/>
          </p:nvPr>
        </p:nvSpPr>
        <p:spPr/>
        <p:txBody>
          <a:bodyPr/>
          <a:lstStyle/>
          <a:p>
            <a:fld id="{E72A35BA-B44A-4E50-AA53-F5C14BBB4BBA}" type="datetime1">
              <a:t>8/9/2026</a:t>
            </a:fld>
            <a:endParaRPr lang="en-US"/>
          </a:p>
        </p:txBody>
      </p:sp>
      <p:sp>
        <p:nvSpPr>
          <p:cNvPr id="3" name="Footer Placeholder 2">
            <a:extLst>
              <a:ext uri="{FF2B5EF4-FFF2-40B4-BE49-F238E27FC236}">
                <a16:creationId xmlns:a16="http://schemas.microsoft.com/office/drawing/2014/main" id="{3E8954DA-D3AD-D904-F7EA-B55408D25E0C}"/>
              </a:ext>
            </a:extLst>
          </p:cNvPr>
          <p:cNvSpPr>
            <a:spLocks noGrp="1"/>
          </p:cNvSpPr>
          <p:nvPr>
            <p:ph type="ftr" sz="quarter" idx="17"/>
          </p:nvPr>
        </p:nvSpPr>
        <p:spPr/>
        <p:txBody>
          <a:bodyPr/>
          <a:lstStyle/>
          <a:p>
            <a:r>
              <a:rPr lang="en-US"/>
              <a:t>
              </a:t>
            </a:r>
          </a:p>
        </p:txBody>
      </p:sp>
      <p:sp>
        <p:nvSpPr>
          <p:cNvPr id="6" name="Slide Number Placeholder 5">
            <a:extLst>
              <a:ext uri="{FF2B5EF4-FFF2-40B4-BE49-F238E27FC236}">
                <a16:creationId xmlns:a16="http://schemas.microsoft.com/office/drawing/2014/main" id="{A07D7A9C-2685-D56A-2248-C8D4BC990AA2}"/>
              </a:ext>
            </a:extLst>
          </p:cNvPr>
          <p:cNvSpPr>
            <a:spLocks noGrp="1"/>
          </p:cNvSpPr>
          <p:nvPr>
            <p:ph type="sldNum" sz="quarter" idx="18"/>
          </p:nvPr>
        </p:nvSpPr>
        <p:spPr/>
        <p:txBody>
          <a:bodyPr/>
          <a:lstStyle/>
          <a:p>
            <a:fld id="{8E274F5D-21DC-40EF-8DBA-AB9BB119E939}" type="slidenum">
              <a:rPr lang="en-US" dirty="0"/>
              <a:t>5</a:t>
            </a:fld>
            <a:endParaRPr lang="en-US"/>
          </a:p>
        </p:txBody>
      </p:sp>
      <p:sp>
        <p:nvSpPr>
          <p:cNvPr id="7" name="Content Placeholder 6">
            <a:extLst>
              <a:ext uri="{FF2B5EF4-FFF2-40B4-BE49-F238E27FC236}">
                <a16:creationId xmlns:a16="http://schemas.microsoft.com/office/drawing/2014/main" id="{3095A0CB-AB61-0ACB-9BD8-8A3FD1B0067D}"/>
              </a:ext>
            </a:extLst>
          </p:cNvPr>
          <p:cNvSpPr>
            <a:spLocks noGrp="1"/>
          </p:cNvSpPr>
          <p:nvPr>
            <p:ph sz="quarter" idx="14"/>
          </p:nvPr>
        </p:nvSpPr>
        <p:spPr/>
        <p:txBody>
          <a:bodyPr vert="horz" lIns="91440" tIns="45720" rIns="91440" bIns="45720" rtlCol="0" anchor="t">
            <a:normAutofit/>
          </a:bodyPr>
          <a:lstStyle/>
          <a:p>
            <a:pPr marL="285750" indent="-285750">
              <a:buFont typeface="Wingdings" panose="020B0604020202020204" pitchFamily="34" charset="0"/>
              <a:buChar char="v"/>
            </a:pPr>
            <a:r>
              <a:rPr lang="en-GB"/>
              <a:t>The screenshot displays my use of the PowerPoint application.</a:t>
            </a:r>
          </a:p>
          <a:p>
            <a:pPr marL="285750" indent="-285750">
              <a:buFont typeface="Wingdings" panose="020B0604020202020204" pitchFamily="34" charset="0"/>
              <a:buChar char="v"/>
            </a:pPr>
            <a:r>
              <a:rPr lang="en-GB"/>
              <a:t>The screenshot shows the skill that I can now correctly create slides using PowerPoint.</a:t>
            </a:r>
          </a:p>
          <a:p>
            <a:pPr marL="285750" indent="-285750">
              <a:buFont typeface="Wingdings" panose="020B0604020202020204" pitchFamily="34" charset="0"/>
              <a:buChar char="v"/>
            </a:pPr>
            <a:r>
              <a:rPr lang="en-GB"/>
              <a:t>I can now  create slides confidently on my own using the PowerPoint software tool</a:t>
            </a:r>
          </a:p>
          <a:p>
            <a:endParaRPr lang="en-GB"/>
          </a:p>
        </p:txBody>
      </p:sp>
    </p:spTree>
    <p:extLst>
      <p:ext uri="{BB962C8B-B14F-4D97-AF65-F5344CB8AC3E}">
        <p14:creationId xmlns:p14="http://schemas.microsoft.com/office/powerpoint/2010/main" val="5674733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5908-3648-748A-A1A4-CB09F846F9A7}"/>
              </a:ext>
            </a:extLst>
          </p:cNvPr>
          <p:cNvSpPr>
            <a:spLocks noGrp="1"/>
          </p:cNvSpPr>
          <p:nvPr>
            <p:ph type="title"/>
          </p:nvPr>
        </p:nvSpPr>
        <p:spPr>
          <a:xfrm>
            <a:off x="425877" y="557267"/>
            <a:ext cx="6375757" cy="3629922"/>
          </a:xfrm>
        </p:spPr>
        <p:txBody>
          <a:bodyPr anchor="t">
            <a:normAutofit/>
          </a:bodyPr>
          <a:lstStyle/>
          <a:p>
            <a:r>
              <a:rPr lang="en-GB" sz="3200"/>
              <a:t>Development &amp; Reflection</a:t>
            </a:r>
          </a:p>
        </p:txBody>
      </p:sp>
      <p:sp>
        <p:nvSpPr>
          <p:cNvPr id="4" name="Date Placeholder 3">
            <a:extLst>
              <a:ext uri="{FF2B5EF4-FFF2-40B4-BE49-F238E27FC236}">
                <a16:creationId xmlns:a16="http://schemas.microsoft.com/office/drawing/2014/main" id="{A6FB7610-70E3-EE2C-7320-0939EC059CF9}"/>
              </a:ext>
            </a:extLst>
          </p:cNvPr>
          <p:cNvSpPr>
            <a:spLocks noGrp="1"/>
          </p:cNvSpPr>
          <p:nvPr>
            <p:ph type="dt" sz="half" idx="14"/>
          </p:nvPr>
        </p:nvSpPr>
        <p:spPr>
          <a:xfrm>
            <a:off x="11326813" y="6438900"/>
            <a:ext cx="865187" cy="419100"/>
          </a:xfrm>
        </p:spPr>
        <p:txBody>
          <a:bodyPr anchor="ctr">
            <a:normAutofit/>
          </a:bodyPr>
          <a:lstStyle/>
          <a:p>
            <a:pPr>
              <a:spcAft>
                <a:spcPts val="600"/>
              </a:spcAft>
            </a:pPr>
            <a:fld id="{AC941072-B6CD-490D-B2C2-D2C807354267}" type="datetime1">
              <a:rPr lang="en-GB"/>
              <a:pPr>
                <a:spcAft>
                  <a:spcPts val="600"/>
                </a:spcAft>
              </a:pPr>
              <a:t>09/08/2026</a:t>
            </a:fld>
            <a:endParaRPr lang="en-GB"/>
          </a:p>
        </p:txBody>
      </p:sp>
      <p:sp>
        <p:nvSpPr>
          <p:cNvPr id="3" name="Footer Placeholder 2">
            <a:extLst>
              <a:ext uri="{FF2B5EF4-FFF2-40B4-BE49-F238E27FC236}">
                <a16:creationId xmlns:a16="http://schemas.microsoft.com/office/drawing/2014/main" id="{829AC526-510E-120D-6B2A-1D2FF2B0985E}"/>
              </a:ext>
            </a:extLst>
          </p:cNvPr>
          <p:cNvSpPr>
            <a:spLocks noGrp="1"/>
          </p:cNvSpPr>
          <p:nvPr>
            <p:ph type="ftr" sz="quarter" idx="15"/>
          </p:nvPr>
        </p:nvSpPr>
        <p:spPr>
          <a:xfrm>
            <a:off x="0" y="6438900"/>
            <a:ext cx="8562975" cy="419100"/>
          </a:xfrm>
        </p:spPr>
        <p:txBody>
          <a:bodyPr anchor="ctr">
            <a:normAutofit/>
          </a:bodyPr>
          <a:lstStyle/>
          <a:p>
            <a:pPr>
              <a:lnSpc>
                <a:spcPct val="90000"/>
              </a:lnSpc>
              <a:spcAft>
                <a:spcPts val="600"/>
              </a:spcAft>
            </a:pPr>
            <a:r>
              <a:rPr lang="en-US" sz="600"/>
              <a:t>
              </a:t>
            </a:r>
          </a:p>
        </p:txBody>
      </p:sp>
      <p:sp>
        <p:nvSpPr>
          <p:cNvPr id="5" name="Slide Number Placeholder 4">
            <a:extLst>
              <a:ext uri="{FF2B5EF4-FFF2-40B4-BE49-F238E27FC236}">
                <a16:creationId xmlns:a16="http://schemas.microsoft.com/office/drawing/2014/main" id="{E63D45DC-0069-E8D1-3746-1FC335D20260}"/>
              </a:ext>
            </a:extLst>
          </p:cNvPr>
          <p:cNvSpPr>
            <a:spLocks noGrp="1"/>
          </p:cNvSpPr>
          <p:nvPr>
            <p:ph type="sldNum" sz="quarter" idx="16"/>
          </p:nvPr>
        </p:nvSpPr>
        <p:spPr/>
        <p:txBody>
          <a:bodyPr anchor="ctr">
            <a:normAutofit/>
          </a:bodyPr>
          <a:lstStyle/>
          <a:p>
            <a:pPr>
              <a:spcAft>
                <a:spcPts val="600"/>
              </a:spcAft>
            </a:pPr>
            <a:fld id="{8E274F5D-21DC-40EF-8DBA-AB9BB119E939}" type="slidenum">
              <a:rPr lang="en-US" dirty="0"/>
              <a:pPr>
                <a:spcAft>
                  <a:spcPts val="600"/>
                </a:spcAft>
              </a:pPr>
              <a:t>6</a:t>
            </a:fld>
            <a:endParaRPr lang="en-US"/>
          </a:p>
        </p:txBody>
      </p:sp>
      <p:sp>
        <p:nvSpPr>
          <p:cNvPr id="6" name="Content Placeholder 5">
            <a:extLst>
              <a:ext uri="{FF2B5EF4-FFF2-40B4-BE49-F238E27FC236}">
                <a16:creationId xmlns:a16="http://schemas.microsoft.com/office/drawing/2014/main" id="{3F9209AD-64B1-02C5-7ACF-C502E24D8975}"/>
              </a:ext>
            </a:extLst>
          </p:cNvPr>
          <p:cNvSpPr>
            <a:spLocks noGrp="1"/>
          </p:cNvSpPr>
          <p:nvPr>
            <p:ph sz="quarter" idx="13"/>
          </p:nvPr>
        </p:nvSpPr>
        <p:spPr>
          <a:xfrm>
            <a:off x="3398784" y="2138776"/>
            <a:ext cx="7672937" cy="2966624"/>
          </a:xfrm>
        </p:spPr>
        <p:txBody>
          <a:bodyPr vert="horz" lIns="91440" tIns="45720" rIns="91440" bIns="45720" rtlCol="0" anchor="t">
            <a:normAutofit/>
          </a:bodyPr>
          <a:lstStyle/>
          <a:p>
            <a:pPr marL="0" indent="0">
              <a:buNone/>
            </a:pPr>
            <a:r>
              <a:rPr lang="en-GB"/>
              <a:t>What was difficult at the start &amp; What I improved.</a:t>
            </a:r>
            <a:endParaRPr lang="en-US"/>
          </a:p>
          <a:p>
            <a:pPr marL="285750" indent="-285750">
              <a:buFont typeface="Wingdings" panose="020B0604020202020204" pitchFamily="34" charset="0"/>
              <a:buChar char="v"/>
            </a:pPr>
            <a:r>
              <a:rPr lang="en-GB"/>
              <a:t>The most difficult part of this task for me was learning how to create graphs in Microsoft Excel. At first, I found it challenging to understand how to use the data to create a graph. Now with practice, I </a:t>
            </a:r>
            <a:r>
              <a:rPr lang="en-GB" err="1"/>
              <a:t>developedx</a:t>
            </a:r>
            <a:r>
              <a:rPr lang="en-GB"/>
              <a:t> more confidence and can now create graphs and organise information </a:t>
            </a:r>
            <a:r>
              <a:rPr lang="en-GB" err="1"/>
              <a:t>usuing</a:t>
            </a:r>
            <a:r>
              <a:rPr lang="en-GB"/>
              <a:t> Excel.</a:t>
            </a:r>
          </a:p>
          <a:p>
            <a:pPr marL="285750" indent="-285750">
              <a:buFont typeface="Wingdings" panose="020B0604020202020204" pitchFamily="34" charset="0"/>
              <a:buChar char="v"/>
            </a:pPr>
            <a:endParaRPr lang="en-GB"/>
          </a:p>
        </p:txBody>
      </p:sp>
    </p:spTree>
    <p:extLst>
      <p:ext uri="{BB962C8B-B14F-4D97-AF65-F5344CB8AC3E}">
        <p14:creationId xmlns:p14="http://schemas.microsoft.com/office/powerpoint/2010/main" val="2102498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CD68C-39DF-84D3-1E8A-F34084DD5C6E}"/>
              </a:ext>
            </a:extLst>
          </p:cNvPr>
          <p:cNvSpPr>
            <a:spLocks noGrp="1"/>
          </p:cNvSpPr>
          <p:nvPr>
            <p:ph type="title"/>
          </p:nvPr>
        </p:nvSpPr>
        <p:spPr/>
        <p:txBody>
          <a:bodyPr anchor="t">
            <a:normAutofit/>
          </a:bodyPr>
          <a:lstStyle/>
          <a:p>
            <a:r>
              <a:rPr lang="en-GB"/>
              <a:t>Conclusion</a:t>
            </a:r>
          </a:p>
        </p:txBody>
      </p:sp>
      <p:sp>
        <p:nvSpPr>
          <p:cNvPr id="4" name="Date Placeholder 3">
            <a:extLst>
              <a:ext uri="{FF2B5EF4-FFF2-40B4-BE49-F238E27FC236}">
                <a16:creationId xmlns:a16="http://schemas.microsoft.com/office/drawing/2014/main" id="{3BFB1048-8210-B7DB-7E5B-9742243F1E9F}"/>
              </a:ext>
            </a:extLst>
          </p:cNvPr>
          <p:cNvSpPr>
            <a:spLocks noGrp="1"/>
          </p:cNvSpPr>
          <p:nvPr>
            <p:ph type="dt" sz="half" idx="14"/>
          </p:nvPr>
        </p:nvSpPr>
        <p:spPr/>
        <p:txBody>
          <a:bodyPr anchor="ctr">
            <a:normAutofit/>
          </a:bodyPr>
          <a:lstStyle/>
          <a:p>
            <a:pPr>
              <a:spcAft>
                <a:spcPts val="600"/>
              </a:spcAft>
            </a:pPr>
            <a:fld id="{1EBDFEA0-F36F-417D-A6D6-F7B7918CA74B}" type="datetime1">
              <a:rPr lang="en-GB"/>
              <a:pPr>
                <a:spcAft>
                  <a:spcPts val="600"/>
                </a:spcAft>
              </a:pPr>
              <a:t>09/08/2026</a:t>
            </a:fld>
            <a:endParaRPr lang="en-GB"/>
          </a:p>
        </p:txBody>
      </p:sp>
      <p:sp>
        <p:nvSpPr>
          <p:cNvPr id="3" name="Footer Placeholder 2">
            <a:extLst>
              <a:ext uri="{FF2B5EF4-FFF2-40B4-BE49-F238E27FC236}">
                <a16:creationId xmlns:a16="http://schemas.microsoft.com/office/drawing/2014/main" id="{28ECC821-BD40-C5AF-BD60-E4C2E08591DC}"/>
              </a:ext>
            </a:extLst>
          </p:cNvPr>
          <p:cNvSpPr>
            <a:spLocks noGrp="1"/>
          </p:cNvSpPr>
          <p:nvPr>
            <p:ph type="ftr" sz="quarter" idx="15"/>
          </p:nvPr>
        </p:nvSpPr>
        <p:spPr/>
        <p:txBody>
          <a:bodyPr anchor="ctr">
            <a:normAutofit/>
          </a:bodyPr>
          <a:lstStyle/>
          <a:p>
            <a:pPr>
              <a:lnSpc>
                <a:spcPct val="90000"/>
              </a:lnSpc>
              <a:spcAft>
                <a:spcPts val="600"/>
              </a:spcAft>
            </a:pPr>
            <a:r>
              <a:rPr lang="en-US" sz="600"/>
              <a:t>
              </a:t>
            </a:r>
          </a:p>
        </p:txBody>
      </p:sp>
      <p:sp>
        <p:nvSpPr>
          <p:cNvPr id="5" name="Slide Number Placeholder 4">
            <a:extLst>
              <a:ext uri="{FF2B5EF4-FFF2-40B4-BE49-F238E27FC236}">
                <a16:creationId xmlns:a16="http://schemas.microsoft.com/office/drawing/2014/main" id="{FC279D58-1B91-31BC-25CA-AE0AF47DAAE8}"/>
              </a:ext>
            </a:extLst>
          </p:cNvPr>
          <p:cNvSpPr>
            <a:spLocks noGrp="1"/>
          </p:cNvSpPr>
          <p:nvPr>
            <p:ph type="sldNum" sz="quarter" idx="16"/>
          </p:nvPr>
        </p:nvSpPr>
        <p:spPr/>
        <p:txBody>
          <a:bodyPr anchor="ctr">
            <a:normAutofit/>
          </a:bodyPr>
          <a:lstStyle/>
          <a:p>
            <a:pPr>
              <a:spcAft>
                <a:spcPts val="600"/>
              </a:spcAft>
            </a:pPr>
            <a:fld id="{8E274F5D-21DC-40EF-8DBA-AB9BB119E939}" type="slidenum">
              <a:rPr lang="en-US" dirty="0"/>
              <a:pPr>
                <a:spcAft>
                  <a:spcPts val="600"/>
                </a:spcAft>
              </a:pPr>
              <a:t>7</a:t>
            </a:fld>
            <a:endParaRPr lang="en-US"/>
          </a:p>
        </p:txBody>
      </p:sp>
      <p:sp>
        <p:nvSpPr>
          <p:cNvPr id="8" name="Content Placeholder 7">
            <a:extLst>
              <a:ext uri="{FF2B5EF4-FFF2-40B4-BE49-F238E27FC236}">
                <a16:creationId xmlns:a16="http://schemas.microsoft.com/office/drawing/2014/main" id="{F82A6C5C-AC2E-030B-B90E-99729F8A28A5}"/>
              </a:ext>
            </a:extLst>
          </p:cNvPr>
          <p:cNvSpPr>
            <a:spLocks noGrp="1"/>
          </p:cNvSpPr>
          <p:nvPr>
            <p:ph sz="quarter" idx="13"/>
          </p:nvPr>
        </p:nvSpPr>
        <p:spPr/>
        <p:txBody>
          <a:bodyPr vert="horz" lIns="91440" tIns="45720" rIns="91440" bIns="45720" rtlCol="0" anchor="t">
            <a:normAutofit/>
          </a:bodyPr>
          <a:lstStyle/>
          <a:p>
            <a:r>
              <a:rPr lang="en-GB"/>
              <a:t>How these skills will help me in study, work or daily life.</a:t>
            </a:r>
          </a:p>
          <a:p>
            <a:pPr marL="285750" indent="-285750">
              <a:buFont typeface="Wingdings" panose="020B0604020202020204" pitchFamily="34" charset="0"/>
              <a:buChar char="v"/>
            </a:pPr>
            <a:r>
              <a:rPr lang="en-GB"/>
              <a:t>The skills I have gained from using uMicrosoft Excel will help me with my studies by allowing me to organise information, work with data and create graphs for my assignments. In the workplace, I will be able to use Excel to manage information and complete tasks more efficiently. I can </a:t>
            </a:r>
            <a:r>
              <a:rPr lang="en-GB" err="1"/>
              <a:t>alsouse</a:t>
            </a:r>
            <a:r>
              <a:rPr lang="en-GB"/>
              <a:t> these skills in my daily life to organise my finances and keep track of important information. Overall, learning Excel has improved my confidence with digital skills and will be useful for my further career.,</a:t>
            </a:r>
          </a:p>
        </p:txBody>
      </p:sp>
    </p:spTree>
    <p:extLst>
      <p:ext uri="{BB962C8B-B14F-4D97-AF65-F5344CB8AC3E}">
        <p14:creationId xmlns:p14="http://schemas.microsoft.com/office/powerpoint/2010/main" val="4016902591"/>
      </p:ext>
    </p:extLst>
  </p:cSld>
  <p:clrMapOvr>
    <a:masterClrMapping/>
  </p:clrMapOvr>
</p:sld>
</file>

<file path=ppt/theme/theme1.xml><?xml version="1.0" encoding="utf-8"?>
<a:theme xmlns:a="http://schemas.openxmlformats.org/drawingml/2006/main" name="Dark gradient">
  <a:themeElements>
    <a:clrScheme name="Dark gradient">
      <a:dk1>
        <a:sysClr val="windowText" lastClr="000000"/>
      </a:dk1>
      <a:lt1>
        <a:sysClr val="window" lastClr="FFFFFF"/>
      </a:lt1>
      <a:dk2>
        <a:srgbClr val="0B0C12"/>
      </a:dk2>
      <a:lt2>
        <a:srgbClr val="ECF0FB"/>
      </a:lt2>
      <a:accent1>
        <a:srgbClr val="4970FF"/>
      </a:accent1>
      <a:accent2>
        <a:srgbClr val="712ED5"/>
      </a:accent2>
      <a:accent3>
        <a:srgbClr val="00C4B6"/>
      </a:accent3>
      <a:accent4>
        <a:srgbClr val="3633D1"/>
      </a:accent4>
      <a:accent5>
        <a:srgbClr val="4AB1FE"/>
      </a:accent5>
      <a:accent6>
        <a:srgbClr val="9E2FD5"/>
      </a:accent6>
      <a:hlink>
        <a:srgbClr val="4970FF"/>
      </a:hlink>
      <a:folHlink>
        <a:srgbClr val="8E24FF"/>
      </a:folHlink>
    </a:clrScheme>
    <a:fontScheme name="Dark gradient">
      <a:majorFont>
        <a:latin typeface="Arial Nova Light"/>
        <a:ea typeface=""/>
        <a:cs typeface=""/>
      </a:majorFont>
      <a:minorFont>
        <a:latin typeface="Arial Nova Light"/>
        <a:ea typeface=""/>
        <a:cs typeface=""/>
      </a:minorFont>
    </a:fontScheme>
    <a:fmtScheme name="Dark gradient">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rk gradient" id="{6C0E157E-BBF9-45FB-91B2-9EEA263F6260}" vid="{4AA688F4-4384-4824-9BC0-914EFB7BEE9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Dark gradient</vt:lpstr>
      <vt:lpstr>Digital Portfolio </vt:lpstr>
      <vt:lpstr>Introduction    </vt:lpstr>
      <vt:lpstr>Evidence of My Work     Microsoft Word</vt:lpstr>
      <vt:lpstr>Evidence of My Work    Microsoft Excel</vt:lpstr>
      <vt:lpstr>Evidence of My Work    Microsoft Outlook</vt:lpstr>
      <vt:lpstr>Development &amp; Reflection</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2026-08-02T10:40:20Z</dcterms:created>
  <dcterms:modified xsi:type="dcterms:W3CDTF">2026-08-09T11:25:22Z</dcterms:modified>
</cp:coreProperties>
</file>